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notesSlides/notesSlide1.xml" ContentType="application/vnd.openxmlformats-officedocument.presentationml.notesSlide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77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91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 Jianyu" userId="faadb563bfecab1d" providerId="LiveId" clId="{37DE3C9C-50B3-4142-8F9A-0EFCEDAC874D}"/>
    <pc:docChg chg="addSld modSld modMainMaster">
      <pc:chgData name="Zhou Jianyu" userId="faadb563bfecab1d" providerId="LiveId" clId="{37DE3C9C-50B3-4142-8F9A-0EFCEDAC874D}" dt="2022-12-02T03:45:32.459" v="6739"/>
      <pc:docMkLst>
        <pc:docMk/>
      </pc:docMkLst>
      <pc:sldChg chg="addSp delSp modSp new mod">
        <pc:chgData name="Zhou Jianyu" userId="faadb563bfecab1d" providerId="LiveId" clId="{37DE3C9C-50B3-4142-8F9A-0EFCEDAC874D}" dt="2022-12-02T00:21:21.376" v="223" actId="9405"/>
        <pc:sldMkLst>
          <pc:docMk/>
          <pc:sldMk cId="684217387" sldId="256"/>
        </pc:sldMkLst>
        <pc:grpChg chg="del mod">
          <ac:chgData name="Zhou Jianyu" userId="faadb563bfecab1d" providerId="LiveId" clId="{37DE3C9C-50B3-4142-8F9A-0EFCEDAC874D}" dt="2022-12-02T00:18:26.624" v="10"/>
          <ac:grpSpMkLst>
            <pc:docMk/>
            <pc:sldMk cId="684217387" sldId="256"/>
            <ac:grpSpMk id="10" creationId="{1BA3D233-9DA4-4B64-AE88-81C7D620209D}"/>
          </ac:grpSpMkLst>
        </pc:grpChg>
        <pc:grpChg chg="del mod">
          <ac:chgData name="Zhou Jianyu" userId="faadb563bfecab1d" providerId="LiveId" clId="{37DE3C9C-50B3-4142-8F9A-0EFCEDAC874D}" dt="2022-12-02T00:18:36.465" v="32"/>
          <ac:grpSpMkLst>
            <pc:docMk/>
            <pc:sldMk cId="684217387" sldId="256"/>
            <ac:grpSpMk id="11" creationId="{795ABF49-A623-4590-AD33-579835854048}"/>
          </ac:grpSpMkLst>
        </pc:grpChg>
        <pc:grpChg chg="del mod">
          <ac:chgData name="Zhou Jianyu" userId="faadb563bfecab1d" providerId="LiveId" clId="{37DE3C9C-50B3-4142-8F9A-0EFCEDAC874D}" dt="2022-12-02T00:18:41.256" v="38"/>
          <ac:grpSpMkLst>
            <pc:docMk/>
            <pc:sldMk cId="684217387" sldId="256"/>
            <ac:grpSpMk id="33" creationId="{9775E967-F050-46E8-A186-0BB7AE3CF633}"/>
          </ac:grpSpMkLst>
        </pc:grpChg>
        <pc:grpChg chg="del mod">
          <ac:chgData name="Zhou Jianyu" userId="faadb563bfecab1d" providerId="LiveId" clId="{37DE3C9C-50B3-4142-8F9A-0EFCEDAC874D}" dt="2022-12-02T00:18:41.256" v="38"/>
          <ac:grpSpMkLst>
            <pc:docMk/>
            <pc:sldMk cId="684217387" sldId="256"/>
            <ac:grpSpMk id="34" creationId="{38D4AD32-2617-49FD-86DC-7576C7AAE68F}"/>
          </ac:grpSpMkLst>
        </pc:grpChg>
        <pc:grpChg chg="del mod">
          <ac:chgData name="Zhou Jianyu" userId="faadb563bfecab1d" providerId="LiveId" clId="{37DE3C9C-50B3-4142-8F9A-0EFCEDAC874D}" dt="2022-12-02T00:18:44.372" v="41"/>
          <ac:grpSpMkLst>
            <pc:docMk/>
            <pc:sldMk cId="684217387" sldId="256"/>
            <ac:grpSpMk id="40" creationId="{72CF6306-DF5F-4122-ABB8-9BE3146C122B}"/>
          </ac:grpSpMkLst>
        </pc:grpChg>
        <pc:grpChg chg="del mod">
          <ac:chgData name="Zhou Jianyu" userId="faadb563bfecab1d" providerId="LiveId" clId="{37DE3C9C-50B3-4142-8F9A-0EFCEDAC874D}" dt="2022-12-02T00:18:55.191" v="43"/>
          <ac:grpSpMkLst>
            <pc:docMk/>
            <pc:sldMk cId="684217387" sldId="256"/>
            <ac:grpSpMk id="43" creationId="{50DE08E3-6EE6-4D26-8A1E-1B40D735640B}"/>
          </ac:grpSpMkLst>
        </pc:grpChg>
        <pc:grpChg chg="del mod">
          <ac:chgData name="Zhou Jianyu" userId="faadb563bfecab1d" providerId="LiveId" clId="{37DE3C9C-50B3-4142-8F9A-0EFCEDAC874D}" dt="2022-12-02T00:18:56.679" v="46"/>
          <ac:grpSpMkLst>
            <pc:docMk/>
            <pc:sldMk cId="684217387" sldId="256"/>
            <ac:grpSpMk id="45" creationId="{9A34D954-B1A8-446B-AB80-115D4BCE29B3}"/>
          </ac:grpSpMkLst>
        </pc:grpChg>
        <pc:grpChg chg="del mod">
          <ac:chgData name="Zhou Jianyu" userId="faadb563bfecab1d" providerId="LiveId" clId="{37DE3C9C-50B3-4142-8F9A-0EFCEDAC874D}" dt="2022-12-02T00:19:19.940" v="82"/>
          <ac:grpSpMkLst>
            <pc:docMk/>
            <pc:sldMk cId="684217387" sldId="256"/>
            <ac:grpSpMk id="48" creationId="{3618CAED-22D9-41DD-9B9A-8EE31B7F1BC6}"/>
          </ac:grpSpMkLst>
        </pc:grpChg>
        <pc:grpChg chg="del mod">
          <ac:chgData name="Zhou Jianyu" userId="faadb563bfecab1d" providerId="LiveId" clId="{37DE3C9C-50B3-4142-8F9A-0EFCEDAC874D}" dt="2022-12-02T00:19:19.940" v="82"/>
          <ac:grpSpMkLst>
            <pc:docMk/>
            <pc:sldMk cId="684217387" sldId="256"/>
            <ac:grpSpMk id="78" creationId="{7E89689B-F0ED-46AA-A2F3-D61537D084FC}"/>
          </ac:grpSpMkLst>
        </pc:grpChg>
        <pc:grpChg chg="del mod">
          <ac:chgData name="Zhou Jianyu" userId="faadb563bfecab1d" providerId="LiveId" clId="{37DE3C9C-50B3-4142-8F9A-0EFCEDAC874D}" dt="2022-12-02T00:19:19.940" v="82"/>
          <ac:grpSpMkLst>
            <pc:docMk/>
            <pc:sldMk cId="684217387" sldId="256"/>
            <ac:grpSpMk id="79" creationId="{93E4DD40-D74E-441C-A6C9-C82226229D6B}"/>
          </ac:grpSpMkLst>
        </pc:grpChg>
        <pc:grpChg chg="del mod">
          <ac:chgData name="Zhou Jianyu" userId="faadb563bfecab1d" providerId="LiveId" clId="{37DE3C9C-50B3-4142-8F9A-0EFCEDAC874D}" dt="2022-12-02T00:19:23.756" v="89"/>
          <ac:grpSpMkLst>
            <pc:docMk/>
            <pc:sldMk cId="684217387" sldId="256"/>
            <ac:grpSpMk id="85" creationId="{AA79E0AC-DCA1-4CFF-8A08-EFCE9574989D}"/>
          </ac:grpSpMkLst>
        </pc:grpChg>
        <pc:grpChg chg="del mod">
          <ac:chgData name="Zhou Jianyu" userId="faadb563bfecab1d" providerId="LiveId" clId="{37DE3C9C-50B3-4142-8F9A-0EFCEDAC874D}" dt="2022-12-02T00:20:28.107" v="164"/>
          <ac:grpSpMkLst>
            <pc:docMk/>
            <pc:sldMk cId="684217387" sldId="256"/>
            <ac:grpSpMk id="92" creationId="{E90D8F3D-11F1-435D-A12F-72A2450ECF75}"/>
          </ac:grpSpMkLst>
        </pc:grpChg>
        <pc:grpChg chg="del mod">
          <ac:chgData name="Zhou Jianyu" userId="faadb563bfecab1d" providerId="LiveId" clId="{37DE3C9C-50B3-4142-8F9A-0EFCEDAC874D}" dt="2022-12-02T00:19:28.456" v="95"/>
          <ac:grpSpMkLst>
            <pc:docMk/>
            <pc:sldMk cId="684217387" sldId="256"/>
            <ac:grpSpMk id="95" creationId="{686B98B0-30DD-4681-ACB9-4BD5EC602391}"/>
          </ac:grpSpMkLst>
        </pc:grpChg>
        <pc:grpChg chg="del mod">
          <ac:chgData name="Zhou Jianyu" userId="faadb563bfecab1d" providerId="LiveId" clId="{37DE3C9C-50B3-4142-8F9A-0EFCEDAC874D}" dt="2022-12-02T00:19:50.854" v="144"/>
          <ac:grpSpMkLst>
            <pc:docMk/>
            <pc:sldMk cId="684217387" sldId="256"/>
            <ac:grpSpMk id="98" creationId="{823A215D-5689-47E8-90F7-F2E9037AC649}"/>
          </ac:grpSpMkLst>
        </pc:grpChg>
        <pc:grpChg chg="del mod">
          <ac:chgData name="Zhou Jianyu" userId="faadb563bfecab1d" providerId="LiveId" clId="{37DE3C9C-50B3-4142-8F9A-0EFCEDAC874D}" dt="2022-12-02T00:19:50.854" v="144"/>
          <ac:grpSpMkLst>
            <pc:docMk/>
            <pc:sldMk cId="684217387" sldId="256"/>
            <ac:grpSpMk id="106" creationId="{94461F95-0AA3-48C3-AC6D-B9BFF5A10E4D}"/>
          </ac:grpSpMkLst>
        </pc:grpChg>
        <pc:grpChg chg="del mod">
          <ac:chgData name="Zhou Jianyu" userId="faadb563bfecab1d" providerId="LiveId" clId="{37DE3C9C-50B3-4142-8F9A-0EFCEDAC874D}" dt="2022-12-02T00:19:46.141" v="135"/>
          <ac:grpSpMkLst>
            <pc:docMk/>
            <pc:sldMk cId="684217387" sldId="256"/>
            <ac:grpSpMk id="113" creationId="{507181C2-9B13-4E45-9013-0408672A787B}"/>
          </ac:grpSpMkLst>
        </pc:grpChg>
        <pc:grpChg chg="del mod">
          <ac:chgData name="Zhou Jianyu" userId="faadb563bfecab1d" providerId="LiveId" clId="{37DE3C9C-50B3-4142-8F9A-0EFCEDAC874D}" dt="2022-12-02T00:19:46.141" v="135"/>
          <ac:grpSpMkLst>
            <pc:docMk/>
            <pc:sldMk cId="684217387" sldId="256"/>
            <ac:grpSpMk id="138" creationId="{948A6C72-4A33-4EB9-8CC4-1988F035F56E}"/>
          </ac:grpSpMkLst>
        </pc:grpChg>
        <pc:grpChg chg="del mod">
          <ac:chgData name="Zhou Jianyu" userId="faadb563bfecab1d" providerId="LiveId" clId="{37DE3C9C-50B3-4142-8F9A-0EFCEDAC874D}" dt="2022-12-02T00:19:50.854" v="144"/>
          <ac:grpSpMkLst>
            <pc:docMk/>
            <pc:sldMk cId="684217387" sldId="256"/>
            <ac:grpSpMk id="139" creationId="{79DF3C4E-BCB7-4C78-A949-423C42719B21}"/>
          </ac:grpSpMkLst>
        </pc:grpChg>
        <pc:grpChg chg="del mod">
          <ac:chgData name="Zhou Jianyu" userId="faadb563bfecab1d" providerId="LiveId" clId="{37DE3C9C-50B3-4142-8F9A-0EFCEDAC874D}" dt="2022-12-02T00:19:50.854" v="144"/>
          <ac:grpSpMkLst>
            <pc:docMk/>
            <pc:sldMk cId="684217387" sldId="256"/>
            <ac:grpSpMk id="140" creationId="{F96D05C4-AC63-4A34-AF35-EC217E3DA4EE}"/>
          </ac:grpSpMkLst>
        </pc:grpChg>
        <pc:grpChg chg="del mod">
          <ac:chgData name="Zhou Jianyu" userId="faadb563bfecab1d" providerId="LiveId" clId="{37DE3C9C-50B3-4142-8F9A-0EFCEDAC874D}" dt="2022-12-02T00:19:50.854" v="144"/>
          <ac:grpSpMkLst>
            <pc:docMk/>
            <pc:sldMk cId="684217387" sldId="256"/>
            <ac:grpSpMk id="146" creationId="{1F62316E-A48D-411E-8A2E-59B047E0B2B4}"/>
          </ac:grpSpMkLst>
        </pc:grpChg>
        <pc:grpChg chg="del mod">
          <ac:chgData name="Zhou Jianyu" userId="faadb563bfecab1d" providerId="LiveId" clId="{37DE3C9C-50B3-4142-8F9A-0EFCEDAC874D}" dt="2022-12-02T00:19:50.854" v="144"/>
          <ac:grpSpMkLst>
            <pc:docMk/>
            <pc:sldMk cId="684217387" sldId="256"/>
            <ac:grpSpMk id="149" creationId="{5D9DC67A-7C82-4DC4-A077-349BFC76853A}"/>
          </ac:grpSpMkLst>
        </pc:grpChg>
        <pc:grpChg chg="del mod">
          <ac:chgData name="Zhou Jianyu" userId="faadb563bfecab1d" providerId="LiveId" clId="{37DE3C9C-50B3-4142-8F9A-0EFCEDAC874D}" dt="2022-12-02T00:20:28.107" v="164"/>
          <ac:grpSpMkLst>
            <pc:docMk/>
            <pc:sldMk cId="684217387" sldId="256"/>
            <ac:grpSpMk id="150" creationId="{1FFDB1FF-2489-476C-9FB2-CA14F45A5734}"/>
          </ac:grpSpMkLst>
        </pc:grpChg>
        <pc:grpChg chg="del mod">
          <ac:chgData name="Zhou Jianyu" userId="faadb563bfecab1d" providerId="LiveId" clId="{37DE3C9C-50B3-4142-8F9A-0EFCEDAC874D}" dt="2022-12-02T00:20:59.670" v="204"/>
          <ac:grpSpMkLst>
            <pc:docMk/>
            <pc:sldMk cId="684217387" sldId="256"/>
            <ac:grpSpMk id="170" creationId="{695BD94E-C72D-4DAC-887B-239F6554AA79}"/>
          </ac:grpSpMkLst>
        </pc:grpChg>
        <pc:grpChg chg="del mod">
          <ac:chgData name="Zhou Jianyu" userId="faadb563bfecab1d" providerId="LiveId" clId="{37DE3C9C-50B3-4142-8F9A-0EFCEDAC874D}" dt="2022-12-02T00:21:11.366" v="206"/>
          <ac:grpSpMkLst>
            <pc:docMk/>
            <pc:sldMk cId="684217387" sldId="256"/>
            <ac:grpSpMk id="171" creationId="{42A4F2FF-C24B-482B-B7CB-C0EDD65A7225}"/>
          </ac:grpSpMkLst>
        </pc:grpChg>
        <pc:grpChg chg="del mod">
          <ac:chgData name="Zhou Jianyu" userId="faadb563bfecab1d" providerId="LiveId" clId="{37DE3C9C-50B3-4142-8F9A-0EFCEDAC874D}" dt="2022-12-02T00:20:34.806" v="169"/>
          <ac:grpSpMkLst>
            <pc:docMk/>
            <pc:sldMk cId="684217387" sldId="256"/>
            <ac:grpSpMk id="174" creationId="{F505ED6A-A19D-401B-8899-6550B0843591}"/>
          </ac:grpSpMkLst>
        </pc:grpChg>
        <pc:grpChg chg="del mod">
          <ac:chgData name="Zhou Jianyu" userId="faadb563bfecab1d" providerId="LiveId" clId="{37DE3C9C-50B3-4142-8F9A-0EFCEDAC874D}" dt="2022-12-02T00:20:37.590" v="171"/>
          <ac:grpSpMkLst>
            <pc:docMk/>
            <pc:sldMk cId="684217387" sldId="256"/>
            <ac:grpSpMk id="176" creationId="{1430F1AE-329D-45AD-B4C3-C33246790B1D}"/>
          </ac:grpSpMkLst>
        </pc:grpChg>
        <pc:grpChg chg="del mod">
          <ac:chgData name="Zhou Jianyu" userId="faadb563bfecab1d" providerId="LiveId" clId="{37DE3C9C-50B3-4142-8F9A-0EFCEDAC874D}" dt="2022-12-02T00:20:39.708" v="173"/>
          <ac:grpSpMkLst>
            <pc:docMk/>
            <pc:sldMk cId="684217387" sldId="256"/>
            <ac:grpSpMk id="178" creationId="{B2F04FF2-0A40-4EE7-A906-173309C51555}"/>
          </ac:grpSpMkLst>
        </pc:grpChg>
        <pc:grpChg chg="del mod">
          <ac:chgData name="Zhou Jianyu" userId="faadb563bfecab1d" providerId="LiveId" clId="{37DE3C9C-50B3-4142-8F9A-0EFCEDAC874D}" dt="2022-12-02T00:20:45.795" v="183"/>
          <ac:grpSpMkLst>
            <pc:docMk/>
            <pc:sldMk cId="684217387" sldId="256"/>
            <ac:grpSpMk id="180" creationId="{AF4460B1-3CDF-4780-B24F-82C65C5E4C53}"/>
          </ac:grpSpMkLst>
        </pc:grpChg>
        <pc:grpChg chg="del mod">
          <ac:chgData name="Zhou Jianyu" userId="faadb563bfecab1d" providerId="LiveId" clId="{37DE3C9C-50B3-4142-8F9A-0EFCEDAC874D}" dt="2022-12-02T00:20:47.163" v="186"/>
          <ac:grpSpMkLst>
            <pc:docMk/>
            <pc:sldMk cId="684217387" sldId="256"/>
            <ac:grpSpMk id="190" creationId="{8A35213D-0E15-4B07-B821-05753CF95C27}"/>
          </ac:grpSpMkLst>
        </pc:grpChg>
        <pc:grpChg chg="del mod">
          <ac:chgData name="Zhou Jianyu" userId="faadb563bfecab1d" providerId="LiveId" clId="{37DE3C9C-50B3-4142-8F9A-0EFCEDAC874D}" dt="2022-12-02T00:20:50.982" v="192"/>
          <ac:grpSpMkLst>
            <pc:docMk/>
            <pc:sldMk cId="684217387" sldId="256"/>
            <ac:grpSpMk id="193" creationId="{234B01CA-02D5-413C-85B6-CEF05C77287F}"/>
          </ac:grpSpMkLst>
        </pc:grpChg>
        <pc:grpChg chg="del mod">
          <ac:chgData name="Zhou Jianyu" userId="faadb563bfecab1d" providerId="LiveId" clId="{37DE3C9C-50B3-4142-8F9A-0EFCEDAC874D}" dt="2022-12-02T00:20:54.162" v="198"/>
          <ac:grpSpMkLst>
            <pc:docMk/>
            <pc:sldMk cId="684217387" sldId="256"/>
            <ac:grpSpMk id="199" creationId="{4EEA8413-B912-47BE-8C9B-BC3CD0A738DE}"/>
          </ac:grpSpMkLst>
        </pc:grpChg>
        <pc:grpChg chg="del mod">
          <ac:chgData name="Zhou Jianyu" userId="faadb563bfecab1d" providerId="LiveId" clId="{37DE3C9C-50B3-4142-8F9A-0EFCEDAC874D}" dt="2022-12-02T00:20:55.301" v="201"/>
          <ac:grpSpMkLst>
            <pc:docMk/>
            <pc:sldMk cId="684217387" sldId="256"/>
            <ac:grpSpMk id="205" creationId="{5DA88A3D-FF56-43AB-81DD-851458324657}"/>
          </ac:grpSpMkLst>
        </pc:grpChg>
        <pc:grpChg chg="del mod">
          <ac:chgData name="Zhou Jianyu" userId="faadb563bfecab1d" providerId="LiveId" clId="{37DE3C9C-50B3-4142-8F9A-0EFCEDAC874D}" dt="2022-12-02T00:20:59.670" v="204"/>
          <ac:grpSpMkLst>
            <pc:docMk/>
            <pc:sldMk cId="684217387" sldId="256"/>
            <ac:grpSpMk id="208" creationId="{68E2EB00-6143-4072-BE76-0DEB63E7808C}"/>
          </ac:grpSpMkLst>
        </pc:grpChg>
        <pc:grpChg chg="del mod">
          <ac:chgData name="Zhou Jianyu" userId="faadb563bfecab1d" providerId="LiveId" clId="{37DE3C9C-50B3-4142-8F9A-0EFCEDAC874D}" dt="2022-12-02T00:21:11.366" v="206"/>
          <ac:grpSpMkLst>
            <pc:docMk/>
            <pc:sldMk cId="684217387" sldId="256"/>
            <ac:grpSpMk id="211" creationId="{F396536E-8585-4F99-894D-0A4194F8934C}"/>
          </ac:grpSpMkLst>
        </pc:grpChg>
        <pc:grpChg chg="del mod">
          <ac:chgData name="Zhou Jianyu" userId="faadb563bfecab1d" providerId="LiveId" clId="{37DE3C9C-50B3-4142-8F9A-0EFCEDAC874D}" dt="2022-12-02T00:21:13.789" v="209"/>
          <ac:grpSpMkLst>
            <pc:docMk/>
            <pc:sldMk cId="684217387" sldId="256"/>
            <ac:grpSpMk id="213" creationId="{6ECB787F-C25D-4C8E-81AE-4728902761AC}"/>
          </ac:grpSpMkLst>
        </pc:grpChg>
        <pc:grpChg chg="del mod">
          <ac:chgData name="Zhou Jianyu" userId="faadb563bfecab1d" providerId="LiveId" clId="{37DE3C9C-50B3-4142-8F9A-0EFCEDAC874D}" dt="2022-12-02T00:21:19.681" v="222"/>
          <ac:grpSpMkLst>
            <pc:docMk/>
            <pc:sldMk cId="684217387" sldId="256"/>
            <ac:grpSpMk id="216" creationId="{6D2EE436-9562-4A3B-B440-8EF505FF9E03}"/>
          </ac:grpSpMkLst>
        </pc:grpChg>
        <pc:grpChg chg="mod">
          <ac:chgData name="Zhou Jianyu" userId="faadb563bfecab1d" providerId="LiveId" clId="{37DE3C9C-50B3-4142-8F9A-0EFCEDAC874D}" dt="2022-12-02T00:21:19.681" v="222"/>
          <ac:grpSpMkLst>
            <pc:docMk/>
            <pc:sldMk cId="684217387" sldId="256"/>
            <ac:grpSpMk id="229" creationId="{C115295D-3488-461D-B600-61A1A198EA19}"/>
          </ac:grpSpMkLst>
        </pc:grp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" creationId="{E00687FE-DE27-4F3B-90D3-8C43447C375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3" creationId="{9264DF36-D53F-4839-9A11-5D54A0E1C1F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4" creationId="{C470A488-F099-47B4-93EE-A15C735FEF1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" creationId="{7F83A3CF-3BA8-4D4E-9FD3-2F141858ADF6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" creationId="{FABB121F-D5F6-4050-90C3-423F66DD684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7" creationId="{43321CFB-6784-4B8B-8F02-4559B9816730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" creationId="{7BCFEEDC-8C37-48DF-9545-D8B1601B4DE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9" creationId="{72E96DDD-A428-42E2-843C-F277E70A6D8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" creationId="{FBAE8922-C455-49F7-A8A4-3DC46011680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3" creationId="{EB8C85BD-4BAC-4715-A31E-F6D49CE7554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4" creationId="{6A64F751-FA0E-4444-B894-2305B12FE82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" creationId="{3C4CE362-5719-42DE-9BB6-886F3CCEFFE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" creationId="{0CE07242-C8CC-4BDA-B556-FED49A5E16D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7" creationId="{39E0248B-F31E-4C90-8B5B-B2884F21354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" creationId="{9B241E1B-3D43-48E2-B1FD-2EDC29E3478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9" creationId="{210F7F2B-A5AA-4BCD-AD7D-7EEC9CC96D8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0" creationId="{8A3E88F7-5164-486E-A904-00C8C2FDAD8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1" creationId="{759545FB-F1C1-46F3-9236-C770B9F686F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2" creationId="{B0D4A4A6-58E0-4B08-82EB-3BC71DC73AC6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3" creationId="{BB3C1E47-FAE5-4ED9-B405-1F64E5B73666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4" creationId="{E96B8D17-BE09-4BDD-BD87-4E6B8609E83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5" creationId="{070BC46A-2757-4220-A04D-D9786726EFB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6" creationId="{3A72FDAD-E28E-46C4-A3F8-CEF6B119D02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7" creationId="{BDF1EF47-8755-4757-A0C9-19C92FB85D1C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8" creationId="{3DF13999-2684-4C08-8D97-CE043503B4A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9" creationId="{CC749F70-CD04-4BBC-8E3D-BC963E6867D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30" creationId="{AE26FD31-502C-449B-A50F-F43E65E5162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31" creationId="{CB643B23-826D-4A2A-9172-FA28562A2280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32" creationId="{04870669-5DEE-49B3-BD91-CE6177CB7A0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35" creationId="{9B54405A-97CD-4D60-8CDD-EB372A15FC4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36" creationId="{FE65EA72-F38C-4880-B4CE-35200F7DAD7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37" creationId="{EE45E084-1978-4017-B163-2A9CC9C245D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38" creationId="{65774869-69F5-4632-B0D1-9578932DD7D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39" creationId="{98C7F157-D5AB-4280-BB7D-87384F80350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41" creationId="{1CD2DA29-1901-4011-A94E-664B6572B19E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42" creationId="{40C512CC-C432-422A-AE52-7A218DC40B0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44" creationId="{EF3759EB-E2F2-43E0-8C8B-F9395559E7B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46" creationId="{3986A081-0DF2-4FB2-ACC7-D43AFA04F60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47" creationId="{59D36EEC-C5DA-4D5D-A12C-9AF9DF10B86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49" creationId="{872DB226-B51E-4026-8D98-52557F19686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0" creationId="{C9459325-C8E0-4048-B060-BC27E0E7476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1" creationId="{E5EAFFDD-1768-4F2A-A6BA-8FB52C95525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2" creationId="{03C87BF0-B183-4F35-BFAD-618B55A38C5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3" creationId="{5ED547BD-8B7D-44EF-8980-3EDB581C3C4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4" creationId="{953945F4-C001-4F29-92EA-7BDF1DCCACC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5" creationId="{D8A559BD-4747-4DD3-9438-38F33A2B112E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6" creationId="{F36258E4-23AE-40CF-B216-C4A8E1305140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7" creationId="{5B4CE6BB-E1A8-426D-9574-D5D436D9D79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8" creationId="{7A5A18AA-2C9F-4AC3-A683-C9A198A68D7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59" creationId="{C7899282-5924-40FD-BC2E-24C4099E672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0" creationId="{5F8B802D-A099-47CB-BC39-6F35C85DB99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1" creationId="{B3C0B49C-E6BB-4D7E-90C3-B677FF7C16D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2" creationId="{9399D337-14F7-460B-9C4A-26D4396A6320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3" creationId="{F04BFE7B-3F04-4A22-871D-619B98A2C42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4" creationId="{2D147EE9-9CAA-4DE2-8CF0-C198D3D6DC0E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5" creationId="{C989F894-E078-4DCA-BEEC-9A1A73BB04E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6" creationId="{9AA0BA51-2020-47CF-A247-26CE47F9BBF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7" creationId="{FA144C0B-9F45-487F-92B6-D2139B3F5DEE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8" creationId="{DBE07167-FD2B-4C8A-A8AB-09D6786B5EC0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69" creationId="{ACB254E5-F721-425E-956E-BE20062FDE1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70" creationId="{9302BC15-106C-468C-B9AF-703EC222B93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71" creationId="{0656E44C-B769-4A95-9269-E900E4EC608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72" creationId="{9C4346C7-E18C-4EDC-A4A7-2FD0AB4C262E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73" creationId="{1E78A123-09B5-4B95-9CC0-4E67F5C8889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74" creationId="{9D40F1B3-95F4-45C4-A6AC-D5E17FAE9E7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75" creationId="{F0205D4E-A26A-4FDF-A05D-5406811647F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76" creationId="{369F2F88-87CC-412C-958D-F8CDB9A8E91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77" creationId="{073AC2E6-2B6A-4A3D-8575-E70BE51BF24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0" creationId="{07C50454-E4D6-4BBE-8714-A39E13F932E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1" creationId="{DB80423C-2CB9-408D-9371-50AE6632E230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2" creationId="{5A24294D-D118-4BE8-9695-D77DBD06C5D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3" creationId="{C2CCBAEC-A82D-4F02-BA1A-A70BDC0B7D3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4" creationId="{CC2113E6-CFAC-4D49-A85E-B101D8AC961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6" creationId="{6F7AED42-76CC-4D94-A11F-CA55787CB69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7" creationId="{CD9617BD-7B68-4986-A828-CCC1410D98A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8" creationId="{AEF22787-277B-419F-A4C8-8273D81679D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89" creationId="{E62841C3-36B9-42FF-8BAF-32DC82216B2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90" creationId="{9937440B-8F40-4EA9-BB62-9401F1EA2B8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91" creationId="{B86446D1-78D0-4E75-AF86-2E1BEC5E7EA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93" creationId="{84905B0D-D714-4DB4-A3AC-D9BF8022BD2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94" creationId="{691271C4-93CF-48FB-A825-DC9455A91BF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96" creationId="{B5ACB8B4-239D-49E5-807C-E46A4D4F15A6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97" creationId="{348E1DBA-3A8D-432F-9150-A48EB3D92C9E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99" creationId="{A84A1D39-83FF-472E-8525-AA79BF15611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00" creationId="{25395A8C-4171-470D-8E65-7859D1B4061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01" creationId="{501D36E4-CDB4-487E-A4EC-1D5135F935D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02" creationId="{810E65E2-31A4-4806-BAB2-E882785C1DB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03" creationId="{3BC484A6-086A-4B15-913B-672F013FEAD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04" creationId="{85D9B6F3-C78C-4A22-A81A-4ABFD719368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05" creationId="{5BE4E73A-AFFC-45D3-AFC2-89817F541F25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07" creationId="{2867E79C-C984-4755-AD13-3F0882A2F696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08" creationId="{2F8285C7-87DE-4CB2-9059-881EB84A168E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09" creationId="{79865B5E-B1C2-4A8B-8B4E-4ED2BFE97C81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10" creationId="{45BDDE15-7B68-4E38-B073-F82AC57E6C46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11" creationId="{0F84AAC4-E8BA-4BEE-A882-8DB373B22565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12" creationId="{15EF2615-1F72-4670-AD3F-EC1F9620A1F6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14" creationId="{3C379CAC-2B04-432D-A21B-1227A9012B36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15" creationId="{062F8623-8712-44B8-AE84-7CD76375BA47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16" creationId="{801F0DDF-A7BC-4CEA-8BDB-9473758A9A0B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117" creationId="{5CE87505-F492-4372-BE1C-64A0AD61E0D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18" creationId="{D5A43635-8BA0-43F1-B58B-4C2FD5C7A060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19" creationId="{B59178D9-612E-4B46-B352-B9BFCA5F5E8F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0" creationId="{907FFD2B-F668-4F3B-A227-DCE14E15065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1" creationId="{EB97E426-EBD3-4808-BEF4-164102C5CD8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2" creationId="{9CA4E1FA-81B9-47BB-B9F2-73F0DCBBBAD0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3" creationId="{3336AA5E-8471-43F0-BC3F-BE2DD3AD7F3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4" creationId="{273F0A9D-6FF8-4CAA-AE62-DE70AFA55F56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5" creationId="{9AC694C5-754F-4157-9477-FAB5FC966B7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6" creationId="{7FC24A5D-B2F1-4F8F-82A6-A05C88B172F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7" creationId="{6813A620-A804-4638-BBDC-0659F95BC18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8" creationId="{43FCE701-1A10-4640-9497-2BFF4F24824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29" creationId="{5CC927C7-AE48-421D-8BD1-4DE414EF40DE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30" creationId="{D5E61B48-BF73-4CC7-BC1B-FD20D39BB18F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31" creationId="{92FF4D8C-8788-417E-B341-3373E00F99EF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32" creationId="{0E0C8A13-20C8-4A9E-A8D5-CABC16064D2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33" creationId="{D14A834C-3952-4259-98C4-669F497943F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34" creationId="{393E236D-73BC-48ED-8887-C163B68F47B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35" creationId="{7B3BB7E7-320B-48A7-9273-DDBA8A56169C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36" creationId="{1010F97F-E012-44A9-A99C-4A099A66B02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37" creationId="{5D8F72C7-86FF-41C9-B98F-93A7A1D81B9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41" creationId="{7D75672B-92ED-424D-996B-D0B9119C17F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42" creationId="{DD934711-3E1B-4FB0-95D1-64F23B05DD9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43" creationId="{C78BC48E-B45E-4BF4-B6AE-CAE88DF306F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44" creationId="{A2387C36-84DF-4220-967C-DED7A4F6B1F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45" creationId="{3AF6FB05-E8A0-42A9-BF8B-B276D3BC33B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47" creationId="{A7D94C34-9224-4A8B-9215-7074E49A801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48" creationId="{AB36A233-492D-4E66-9C82-EBBFC90AAE7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1" creationId="{FF242D7F-6906-4A5E-A531-09FC2D1F21D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2" creationId="{1F5C23D1-DA31-4535-90A9-74F3BACC56EC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3" creationId="{8E6ECACF-9144-4808-8D76-FED6DC73D84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4" creationId="{670B359B-CA24-4FB2-8982-38AAE7F7112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5" creationId="{B954D915-8975-4D13-AA7D-057C29B68EBC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6" creationId="{73692684-1B75-41B6-80BF-B7E19FD7038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7" creationId="{CC1AE2B2-F4FC-46CC-9BE2-83CD8389538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8" creationId="{D476E46F-B8BA-4264-AFBD-2A80F21C3BB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59" creationId="{E652AE88-4DFA-4DF5-8318-EE14FEFCDA6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0" creationId="{90802791-8F00-4443-9DFD-4EDD4AE71F2E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1" creationId="{86B329F9-10F5-4498-AF8E-AB7FD045BB7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2" creationId="{30DBD653-6978-412B-AB66-91160EE7AA0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3" creationId="{97614F32-FB69-41F0-B3DD-ECBF77CE95F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4" creationId="{9D5D0CEB-D84E-4B73-98A2-7B4CBF767A4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5" creationId="{424D8344-7FF7-4FA5-B3E5-ED44CC21362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6" creationId="{EE4FB11A-98D1-4E3C-93C5-B5305D980C7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7" creationId="{29FE6CA0-B628-4626-A2C8-18B2565DFD0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8" creationId="{4B4390A5-CB7C-47E6-873E-9A08C0FED31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69" creationId="{7A49242F-31F8-4091-841F-391082B2F14A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72" creationId="{F7460062-71CB-4AC3-B0D4-9BC22A859EBF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73" creationId="{7A732609-C3BC-48C9-93F3-E6FD319DEA5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75" creationId="{384A841B-C464-4A80-9E5E-58CFE39C188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77" creationId="{69EB10CB-1B4C-4879-A960-7F72CD978AB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79" creationId="{575AE6B6-B149-4673-8EAF-D00A701961F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1" creationId="{BE4CD69C-3E00-4E51-A060-EA5A55D1C8D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2" creationId="{A579ADCE-3624-4068-BB12-04C1E56C627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3" creationId="{CE0CC6C7-2ACE-4E59-B2C4-E11C0A9A8F85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4" creationId="{804D26C0-3938-42F7-8805-B227BEF06757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5" creationId="{5D21DB20-CEA0-40C8-9E46-4F98D988EED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6" creationId="{261ECF4E-D6C9-46E2-B83D-3FCACAC10A6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7" creationId="{4ECAB355-25F6-48EE-9A25-BDA2963AEEEF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8" creationId="{04308203-F40C-46EA-AC2B-53B21A4394BC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89" creationId="{FC884AAA-F677-4F05-AD89-A07B068AD6B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91" creationId="{1D9560C5-19F9-45A2-8EFE-4564AD9C9F64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92" creationId="{3CF3E0B6-674D-4C5C-B12F-E500EA0D5D16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94" creationId="{E5180480-5D09-4894-B6C1-C3676C89362C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95" creationId="{E9BE4DFD-C440-4029-9C06-0F25708FDFC6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96" creationId="{695DE327-B3C0-4A16-AC34-481D19CE15F1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97" creationId="{DA39E292-1ABC-4977-A881-13BADCEC8C70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198" creationId="{FAB8BF2D-5E50-4D88-847D-E16E7CAB91D3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00" creationId="{B51A40F7-7CA6-4B6F-900C-C8BDB12B213D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01" creationId="{FB71AE20-4091-47A1-8A44-7A85E2936FB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02" creationId="{D3165BDC-7137-4CF7-AAD6-838187EFEA6C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03" creationId="{C4FC6C74-A8AE-4A24-A909-4F044AA138BB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04" creationId="{1336B275-390A-4D56-BB13-BA14BB0A0632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06" creationId="{8FBFD865-B8C3-492A-8177-F226B0F0D04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07" creationId="{6FA4F31C-8632-4FBF-9E3F-D7A0ED027F98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09" creationId="{9B346787-E36B-4427-8198-A69B8893F9B9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10" creationId="{CABA10C5-4DD9-436A-BF94-0BC26A2BCDEC}"/>
          </ac:inkMkLst>
        </pc:inkChg>
        <pc:inkChg chg="add mod">
          <ac:chgData name="Zhou Jianyu" userId="faadb563bfecab1d" providerId="LiveId" clId="{37DE3C9C-50B3-4142-8F9A-0EFCEDAC874D}" dt="2022-12-02T00:21:13.789" v="209"/>
          <ac:inkMkLst>
            <pc:docMk/>
            <pc:sldMk cId="684217387" sldId="256"/>
            <ac:inkMk id="212" creationId="{274AA726-8148-4460-9A48-ED1BDDABDD0D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14" creationId="{BDFBB280-A82B-4F8B-8B22-3FB6C0A05620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15" creationId="{941D86FA-D4E6-468F-BC5C-B1D9B7B0AB5F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17" creationId="{AC25BEB7-341B-4C2F-BB30-49BD5185C40B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18" creationId="{24800E39-3847-4D1C-B9D1-271E4630F921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19" creationId="{52B52574-E413-434C-9C63-627DEC35EE58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20" creationId="{2AD63E2C-EC2E-406B-8904-B54DB341EDB5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21" creationId="{972D5DB5-78EA-4AC5-9B3A-C87A59611F4C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22" creationId="{046B21DA-6128-4702-B1B2-1EE0A8247CE4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23" creationId="{34580E5B-C1D9-4C3A-A275-19F154DF846D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24" creationId="{ECB66778-908D-4642-B3D1-B8BD373DB201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25" creationId="{4300EB75-C5E6-4F45-B4D7-84A98416AA02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26" creationId="{60755527-1853-4B4A-AB57-BBF296CEBEEA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27" creationId="{1EAF6752-9AB4-4E74-8EB3-706009B4E9F0}"/>
          </ac:inkMkLst>
        </pc:inkChg>
        <pc:inkChg chg="add mod">
          <ac:chgData name="Zhou Jianyu" userId="faadb563bfecab1d" providerId="LiveId" clId="{37DE3C9C-50B3-4142-8F9A-0EFCEDAC874D}" dt="2022-12-02T00:21:19.681" v="222"/>
          <ac:inkMkLst>
            <pc:docMk/>
            <pc:sldMk cId="684217387" sldId="256"/>
            <ac:inkMk id="228" creationId="{663A0450-A0E3-4637-A53C-4FC355B608FD}"/>
          </ac:inkMkLst>
        </pc:inkChg>
        <pc:inkChg chg="add">
          <ac:chgData name="Zhou Jianyu" userId="faadb563bfecab1d" providerId="LiveId" clId="{37DE3C9C-50B3-4142-8F9A-0EFCEDAC874D}" dt="2022-12-02T00:21:21.376" v="223" actId="9405"/>
          <ac:inkMkLst>
            <pc:docMk/>
            <pc:sldMk cId="684217387" sldId="256"/>
            <ac:inkMk id="230" creationId="{AD9C5E94-CD7D-40AF-B689-7EBE4227A6B5}"/>
          </ac:inkMkLst>
        </pc:inkChg>
      </pc:sldChg>
      <pc:sldChg chg="addSp delSp modSp new mod">
        <pc:chgData name="Zhou Jianyu" userId="faadb563bfecab1d" providerId="LiveId" clId="{37DE3C9C-50B3-4142-8F9A-0EFCEDAC874D}" dt="2022-12-02T00:44:26.333" v="1137"/>
        <pc:sldMkLst>
          <pc:docMk/>
          <pc:sldMk cId="4245233567" sldId="257"/>
        </pc:sldMkLst>
        <pc:grpChg chg="del mod">
          <ac:chgData name="Zhou Jianyu" userId="faadb563bfecab1d" providerId="LiveId" clId="{37DE3C9C-50B3-4142-8F9A-0EFCEDAC874D}" dt="2022-12-02T00:26:25.520" v="461"/>
          <ac:grpSpMkLst>
            <pc:docMk/>
            <pc:sldMk cId="4245233567" sldId="257"/>
            <ac:grpSpMk id="16" creationId="{5D440CC9-78FB-42CC-87A9-D205DC627CAF}"/>
          </ac:grpSpMkLst>
        </pc:grpChg>
        <pc:grpChg chg="del mod">
          <ac:chgData name="Zhou Jianyu" userId="faadb563bfecab1d" providerId="LiveId" clId="{37DE3C9C-50B3-4142-8F9A-0EFCEDAC874D}" dt="2022-12-02T00:22:29.677" v="292"/>
          <ac:grpSpMkLst>
            <pc:docMk/>
            <pc:sldMk cId="4245233567" sldId="257"/>
            <ac:grpSpMk id="30" creationId="{97F7493E-2046-4E48-93C4-539F9051F2F5}"/>
          </ac:grpSpMkLst>
        </pc:grpChg>
        <pc:grpChg chg="del mod">
          <ac:chgData name="Zhou Jianyu" userId="faadb563bfecab1d" providerId="LiveId" clId="{37DE3C9C-50B3-4142-8F9A-0EFCEDAC874D}" dt="2022-12-02T00:22:29.677" v="292"/>
          <ac:grpSpMkLst>
            <pc:docMk/>
            <pc:sldMk cId="4245233567" sldId="257"/>
            <ac:grpSpMk id="31" creationId="{69636615-FB12-4DC4-B9F6-621E75E5AB7B}"/>
          </ac:grpSpMkLst>
        </pc:grpChg>
        <pc:grpChg chg="del mod">
          <ac:chgData name="Zhou Jianyu" userId="faadb563bfecab1d" providerId="LiveId" clId="{37DE3C9C-50B3-4142-8F9A-0EFCEDAC874D}" dt="2022-12-02T00:22:29.677" v="292"/>
          <ac:grpSpMkLst>
            <pc:docMk/>
            <pc:sldMk cId="4245233567" sldId="257"/>
            <ac:grpSpMk id="32" creationId="{5070150C-4AF7-4A78-993C-67F3ABFF30DC}"/>
          </ac:grpSpMkLst>
        </pc:grpChg>
        <pc:grpChg chg="del mod">
          <ac:chgData name="Zhou Jianyu" userId="faadb563bfecab1d" providerId="LiveId" clId="{37DE3C9C-50B3-4142-8F9A-0EFCEDAC874D}" dt="2022-12-02T00:22:29.677" v="292"/>
          <ac:grpSpMkLst>
            <pc:docMk/>
            <pc:sldMk cId="4245233567" sldId="257"/>
            <ac:grpSpMk id="35" creationId="{30CCA07D-6A12-4F58-AA47-DF2D5E4F6FE9}"/>
          </ac:grpSpMkLst>
        </pc:grpChg>
        <pc:grpChg chg="del mod">
          <ac:chgData name="Zhou Jianyu" userId="faadb563bfecab1d" providerId="LiveId" clId="{37DE3C9C-50B3-4142-8F9A-0EFCEDAC874D}" dt="2022-12-02T00:22:29.677" v="292"/>
          <ac:grpSpMkLst>
            <pc:docMk/>
            <pc:sldMk cId="4245233567" sldId="257"/>
            <ac:grpSpMk id="38" creationId="{E49B75BD-8D06-4914-A321-09EE9AA4BBF9}"/>
          </ac:grpSpMkLst>
        </pc:grpChg>
        <pc:grpChg chg="del mod">
          <ac:chgData name="Zhou Jianyu" userId="faadb563bfecab1d" providerId="LiveId" clId="{37DE3C9C-50B3-4142-8F9A-0EFCEDAC874D}" dt="2022-12-02T00:22:34.928" v="301"/>
          <ac:grpSpMkLst>
            <pc:docMk/>
            <pc:sldMk cId="4245233567" sldId="257"/>
            <ac:grpSpMk id="71" creationId="{0C3E0309-8275-4A18-9B54-2E671B6E4838}"/>
          </ac:grpSpMkLst>
        </pc:grpChg>
        <pc:grpChg chg="del mod">
          <ac:chgData name="Zhou Jianyu" userId="faadb563bfecab1d" providerId="LiveId" clId="{37DE3C9C-50B3-4142-8F9A-0EFCEDAC874D}" dt="2022-12-02T00:24:54.594" v="387"/>
          <ac:grpSpMkLst>
            <pc:docMk/>
            <pc:sldMk cId="4245233567" sldId="257"/>
            <ac:grpSpMk id="72" creationId="{D544E9A9-A659-48D0-A227-78426A843F2E}"/>
          </ac:grpSpMkLst>
        </pc:grpChg>
        <pc:grpChg chg="del mod">
          <ac:chgData name="Zhou Jianyu" userId="faadb563bfecab1d" providerId="LiveId" clId="{37DE3C9C-50B3-4142-8F9A-0EFCEDAC874D}" dt="2022-12-02T00:22:33.053" v="298"/>
          <ac:grpSpMkLst>
            <pc:docMk/>
            <pc:sldMk cId="4245233567" sldId="257"/>
            <ac:grpSpMk id="75" creationId="{3A36BB51-B504-4ADF-AC22-C438233B8EB7}"/>
          </ac:grpSpMkLst>
        </pc:grpChg>
        <pc:grpChg chg="del mod">
          <ac:chgData name="Zhou Jianyu" userId="faadb563bfecab1d" providerId="LiveId" clId="{37DE3C9C-50B3-4142-8F9A-0EFCEDAC874D}" dt="2022-12-02T00:22:34.928" v="301"/>
          <ac:grpSpMkLst>
            <pc:docMk/>
            <pc:sldMk cId="4245233567" sldId="257"/>
            <ac:grpSpMk id="78" creationId="{BCE01732-D8C9-4D09-AC44-3510345BF89A}"/>
          </ac:grpSpMkLst>
        </pc:grpChg>
        <pc:grpChg chg="del mod">
          <ac:chgData name="Zhou Jianyu" userId="faadb563bfecab1d" providerId="LiveId" clId="{37DE3C9C-50B3-4142-8F9A-0EFCEDAC874D}" dt="2022-12-02T00:22:40.176" v="314"/>
          <ac:grpSpMkLst>
            <pc:docMk/>
            <pc:sldMk cId="4245233567" sldId="257"/>
            <ac:grpSpMk id="81" creationId="{7EDC444A-8E06-456C-8D0B-892E62863EF5}"/>
          </ac:grpSpMkLst>
        </pc:grpChg>
        <pc:grpChg chg="del mod">
          <ac:chgData name="Zhou Jianyu" userId="faadb563bfecab1d" providerId="LiveId" clId="{37DE3C9C-50B3-4142-8F9A-0EFCEDAC874D}" dt="2022-12-02T00:26:25.520" v="461"/>
          <ac:grpSpMkLst>
            <pc:docMk/>
            <pc:sldMk cId="4245233567" sldId="257"/>
            <ac:grpSpMk id="94" creationId="{40F11141-FB54-4840-B3E9-8453D3739FBF}"/>
          </ac:grpSpMkLst>
        </pc:grpChg>
        <pc:grpChg chg="del mod">
          <ac:chgData name="Zhou Jianyu" userId="faadb563bfecab1d" providerId="LiveId" clId="{37DE3C9C-50B3-4142-8F9A-0EFCEDAC874D}" dt="2022-12-02T00:24:14.581" v="328"/>
          <ac:grpSpMkLst>
            <pc:docMk/>
            <pc:sldMk cId="4245233567" sldId="257"/>
            <ac:grpSpMk id="106" creationId="{7D339B8E-3272-460C-9FBB-F6EBD6894711}"/>
          </ac:grpSpMkLst>
        </pc:grpChg>
        <pc:grpChg chg="del mod">
          <ac:chgData name="Zhou Jianyu" userId="faadb563bfecab1d" providerId="LiveId" clId="{37DE3C9C-50B3-4142-8F9A-0EFCEDAC874D}" dt="2022-12-02T00:24:18.909" v="338"/>
          <ac:grpSpMkLst>
            <pc:docMk/>
            <pc:sldMk cId="4245233567" sldId="257"/>
            <ac:grpSpMk id="108" creationId="{71173813-23A0-4516-A94B-9555A084FF7C}"/>
          </ac:grpSpMkLst>
        </pc:grpChg>
        <pc:grpChg chg="del mod">
          <ac:chgData name="Zhou Jianyu" userId="faadb563bfecab1d" providerId="LiveId" clId="{37DE3C9C-50B3-4142-8F9A-0EFCEDAC874D}" dt="2022-12-02T00:24:37.600" v="362"/>
          <ac:grpSpMkLst>
            <pc:docMk/>
            <pc:sldMk cId="4245233567" sldId="257"/>
            <ac:grpSpMk id="118" creationId="{D73C5041-4008-40A3-B81C-FFE9E07874BB}"/>
          </ac:grpSpMkLst>
        </pc:grpChg>
        <pc:grpChg chg="del mod">
          <ac:chgData name="Zhou Jianyu" userId="faadb563bfecab1d" providerId="LiveId" clId="{37DE3C9C-50B3-4142-8F9A-0EFCEDAC874D}" dt="2022-12-02T00:24:37.600" v="362"/>
          <ac:grpSpMkLst>
            <pc:docMk/>
            <pc:sldMk cId="4245233567" sldId="257"/>
            <ac:grpSpMk id="121" creationId="{87EBFCCD-08E7-4AEF-9E3F-355E9DDEF036}"/>
          </ac:grpSpMkLst>
        </pc:grpChg>
        <pc:grpChg chg="del mod">
          <ac:chgData name="Zhou Jianyu" userId="faadb563bfecab1d" providerId="LiveId" clId="{37DE3C9C-50B3-4142-8F9A-0EFCEDAC874D}" dt="2022-12-02T00:24:54.594" v="387"/>
          <ac:grpSpMkLst>
            <pc:docMk/>
            <pc:sldMk cId="4245233567" sldId="257"/>
            <ac:grpSpMk id="142" creationId="{6B5F1891-B0F7-4EA7-AEEB-E70893021868}"/>
          </ac:grpSpMkLst>
        </pc:grpChg>
        <pc:grpChg chg="del mod">
          <ac:chgData name="Zhou Jianyu" userId="faadb563bfecab1d" providerId="LiveId" clId="{37DE3C9C-50B3-4142-8F9A-0EFCEDAC874D}" dt="2022-12-02T00:24:54.594" v="387"/>
          <ac:grpSpMkLst>
            <pc:docMk/>
            <pc:sldMk cId="4245233567" sldId="257"/>
            <ac:grpSpMk id="145" creationId="{C9443C7D-4378-4093-86FF-F2FCAD7B2C1D}"/>
          </ac:grpSpMkLst>
        </pc:grpChg>
        <pc:grpChg chg="del mod">
          <ac:chgData name="Zhou Jianyu" userId="faadb563bfecab1d" providerId="LiveId" clId="{37DE3C9C-50B3-4142-8F9A-0EFCEDAC874D}" dt="2022-12-02T00:24:54.594" v="387"/>
          <ac:grpSpMkLst>
            <pc:docMk/>
            <pc:sldMk cId="4245233567" sldId="257"/>
            <ac:grpSpMk id="155" creationId="{AA89312B-545D-470A-9492-5D20CF7242E2}"/>
          </ac:grpSpMkLst>
        </pc:grpChg>
        <pc:grpChg chg="del mod">
          <ac:chgData name="Zhou Jianyu" userId="faadb563bfecab1d" providerId="LiveId" clId="{37DE3C9C-50B3-4142-8F9A-0EFCEDAC874D}" dt="2022-12-02T00:24:54.594" v="387"/>
          <ac:grpSpMkLst>
            <pc:docMk/>
            <pc:sldMk cId="4245233567" sldId="257"/>
            <ac:grpSpMk id="167" creationId="{1FBBF213-FA36-4565-9732-DF57CF4DA5FE}"/>
          </ac:grpSpMkLst>
        </pc:grpChg>
        <pc:grpChg chg="del mod">
          <ac:chgData name="Zhou Jianyu" userId="faadb563bfecab1d" providerId="LiveId" clId="{37DE3C9C-50B3-4142-8F9A-0EFCEDAC874D}" dt="2022-12-02T00:24:55.810" v="390"/>
          <ac:grpSpMkLst>
            <pc:docMk/>
            <pc:sldMk cId="4245233567" sldId="257"/>
            <ac:grpSpMk id="168" creationId="{15A67914-D592-4C14-A9E0-43FAD78771A2}"/>
          </ac:grpSpMkLst>
        </pc:grpChg>
        <pc:grpChg chg="del mod">
          <ac:chgData name="Zhou Jianyu" userId="faadb563bfecab1d" providerId="LiveId" clId="{37DE3C9C-50B3-4142-8F9A-0EFCEDAC874D}" dt="2022-12-02T00:25:07.279" v="407"/>
          <ac:grpSpMkLst>
            <pc:docMk/>
            <pc:sldMk cId="4245233567" sldId="257"/>
            <ac:grpSpMk id="171" creationId="{0F8AC592-F9DB-459E-BCC4-FECA47663B29}"/>
          </ac:grpSpMkLst>
        </pc:grpChg>
        <pc:grpChg chg="del mod">
          <ac:chgData name="Zhou Jianyu" userId="faadb563bfecab1d" providerId="LiveId" clId="{37DE3C9C-50B3-4142-8F9A-0EFCEDAC874D}" dt="2022-12-02T00:25:07.279" v="407"/>
          <ac:grpSpMkLst>
            <pc:docMk/>
            <pc:sldMk cId="4245233567" sldId="257"/>
            <ac:grpSpMk id="185" creationId="{39758E1E-9F59-46F6-AD1E-F4CA42EEAC4D}"/>
          </ac:grpSpMkLst>
        </pc:grpChg>
        <pc:grpChg chg="del mod">
          <ac:chgData name="Zhou Jianyu" userId="faadb563bfecab1d" providerId="LiveId" clId="{37DE3C9C-50B3-4142-8F9A-0EFCEDAC874D}" dt="2022-12-02T00:25:07.279" v="407"/>
          <ac:grpSpMkLst>
            <pc:docMk/>
            <pc:sldMk cId="4245233567" sldId="257"/>
            <ac:grpSpMk id="186" creationId="{8669C76E-C048-46E9-AAD3-2FFE37655AC6}"/>
          </ac:grpSpMkLst>
        </pc:grpChg>
        <pc:grpChg chg="del mod">
          <ac:chgData name="Zhou Jianyu" userId="faadb563bfecab1d" providerId="LiveId" clId="{37DE3C9C-50B3-4142-8F9A-0EFCEDAC874D}" dt="2022-12-02T00:25:07.279" v="407"/>
          <ac:grpSpMkLst>
            <pc:docMk/>
            <pc:sldMk cId="4245233567" sldId="257"/>
            <ac:grpSpMk id="187" creationId="{456E7576-A492-449D-B022-3B9109512AFE}"/>
          </ac:grpSpMkLst>
        </pc:grpChg>
        <pc:grpChg chg="del mod">
          <ac:chgData name="Zhou Jianyu" userId="faadb563bfecab1d" providerId="LiveId" clId="{37DE3C9C-50B3-4142-8F9A-0EFCEDAC874D}" dt="2022-12-02T00:25:07.279" v="407"/>
          <ac:grpSpMkLst>
            <pc:docMk/>
            <pc:sldMk cId="4245233567" sldId="257"/>
            <ac:grpSpMk id="190" creationId="{05CB3FA1-894E-492E-A138-90ABA41C3854}"/>
          </ac:grpSpMkLst>
        </pc:grpChg>
        <pc:grpChg chg="del mod">
          <ac:chgData name="Zhou Jianyu" userId="faadb563bfecab1d" providerId="LiveId" clId="{37DE3C9C-50B3-4142-8F9A-0EFCEDAC874D}" dt="2022-12-02T00:25:13.696" v="412"/>
          <ac:grpSpMkLst>
            <pc:docMk/>
            <pc:sldMk cId="4245233567" sldId="257"/>
            <ac:grpSpMk id="191" creationId="{2025E875-318B-4922-94C4-499262D3FF02}"/>
          </ac:grpSpMkLst>
        </pc:grpChg>
        <pc:grpChg chg="del mod">
          <ac:chgData name="Zhou Jianyu" userId="faadb563bfecab1d" providerId="LiveId" clId="{37DE3C9C-50B3-4142-8F9A-0EFCEDAC874D}" dt="2022-12-02T00:25:54.348" v="427"/>
          <ac:grpSpMkLst>
            <pc:docMk/>
            <pc:sldMk cId="4245233567" sldId="257"/>
            <ac:grpSpMk id="196" creationId="{F2F7F8E9-4054-407F-97A9-4DB661435F4F}"/>
          </ac:grpSpMkLst>
        </pc:grpChg>
        <pc:grpChg chg="del mod">
          <ac:chgData name="Zhou Jianyu" userId="faadb563bfecab1d" providerId="LiveId" clId="{37DE3C9C-50B3-4142-8F9A-0EFCEDAC874D}" dt="2022-12-02T00:25:54.348" v="427"/>
          <ac:grpSpMkLst>
            <pc:docMk/>
            <pc:sldMk cId="4245233567" sldId="257"/>
            <ac:grpSpMk id="206" creationId="{4ED35A1F-CA11-4699-86AB-89B2AADFF401}"/>
          </ac:grpSpMkLst>
        </pc:grpChg>
        <pc:grpChg chg="del mod">
          <ac:chgData name="Zhou Jianyu" userId="faadb563bfecab1d" providerId="LiveId" clId="{37DE3C9C-50B3-4142-8F9A-0EFCEDAC874D}" dt="2022-12-02T00:25:54.348" v="427"/>
          <ac:grpSpMkLst>
            <pc:docMk/>
            <pc:sldMk cId="4245233567" sldId="257"/>
            <ac:grpSpMk id="207" creationId="{1CBB4633-FF15-480A-B439-7393A314A29A}"/>
          </ac:grpSpMkLst>
        </pc:grpChg>
        <pc:grpChg chg="del mod">
          <ac:chgData name="Zhou Jianyu" userId="faadb563bfecab1d" providerId="LiveId" clId="{37DE3C9C-50B3-4142-8F9A-0EFCEDAC874D}" dt="2022-12-02T00:26:53.314" v="465"/>
          <ac:grpSpMkLst>
            <pc:docMk/>
            <pc:sldMk cId="4245233567" sldId="257"/>
            <ac:grpSpMk id="212" creationId="{F53A0E6A-4000-4C68-A113-B484321D2DF0}"/>
          </ac:grpSpMkLst>
        </pc:grpChg>
        <pc:grpChg chg="del mod">
          <ac:chgData name="Zhou Jianyu" userId="faadb563bfecab1d" providerId="LiveId" clId="{37DE3C9C-50B3-4142-8F9A-0EFCEDAC874D}" dt="2022-12-02T00:26:53.314" v="465"/>
          <ac:grpSpMkLst>
            <pc:docMk/>
            <pc:sldMk cId="4245233567" sldId="257"/>
            <ac:grpSpMk id="234" creationId="{CD0B4F6F-C592-4338-A628-92BCAEC30E02}"/>
          </ac:grpSpMkLst>
        </pc:grpChg>
        <pc:grpChg chg="del mod">
          <ac:chgData name="Zhou Jianyu" userId="faadb563bfecab1d" providerId="LiveId" clId="{37DE3C9C-50B3-4142-8F9A-0EFCEDAC874D}" dt="2022-12-02T00:26:16.608" v="458"/>
          <ac:grpSpMkLst>
            <pc:docMk/>
            <pc:sldMk cId="4245233567" sldId="257"/>
            <ac:grpSpMk id="238" creationId="{C010FA15-80BE-4770-BF00-CE80BA58CDE4}"/>
          </ac:grpSpMkLst>
        </pc:grpChg>
        <pc:grpChg chg="del mod">
          <ac:chgData name="Zhou Jianyu" userId="faadb563bfecab1d" providerId="LiveId" clId="{37DE3C9C-50B3-4142-8F9A-0EFCEDAC874D}" dt="2022-12-02T00:26:53.314" v="465"/>
          <ac:grpSpMkLst>
            <pc:docMk/>
            <pc:sldMk cId="4245233567" sldId="257"/>
            <ac:grpSpMk id="243" creationId="{CF718E0D-F350-4C08-AC1B-2FA6788A0498}"/>
          </ac:grpSpMkLst>
        </pc:grpChg>
        <pc:grpChg chg="del mod">
          <ac:chgData name="Zhou Jianyu" userId="faadb563bfecab1d" providerId="LiveId" clId="{37DE3C9C-50B3-4142-8F9A-0EFCEDAC874D}" dt="2022-12-02T00:26:51.205" v="463"/>
          <ac:grpSpMkLst>
            <pc:docMk/>
            <pc:sldMk cId="4245233567" sldId="257"/>
            <ac:grpSpMk id="246" creationId="{3B777C81-09F5-4CE5-AB8E-00E205EC0079}"/>
          </ac:grpSpMkLst>
        </pc:grpChg>
        <pc:grpChg chg="del mod">
          <ac:chgData name="Zhou Jianyu" userId="faadb563bfecab1d" providerId="LiveId" clId="{37DE3C9C-50B3-4142-8F9A-0EFCEDAC874D}" dt="2022-12-02T00:27:39.627" v="524"/>
          <ac:grpSpMkLst>
            <pc:docMk/>
            <pc:sldMk cId="4245233567" sldId="257"/>
            <ac:grpSpMk id="247" creationId="{E8234944-4F7B-4B9C-A14B-921AA773BFE3}"/>
          </ac:grpSpMkLst>
        </pc:grpChg>
        <pc:grpChg chg="del mod">
          <ac:chgData name="Zhou Jianyu" userId="faadb563bfecab1d" providerId="LiveId" clId="{37DE3C9C-50B3-4142-8F9A-0EFCEDAC874D}" dt="2022-12-02T00:27:39.627" v="524"/>
          <ac:grpSpMkLst>
            <pc:docMk/>
            <pc:sldMk cId="4245233567" sldId="257"/>
            <ac:grpSpMk id="249" creationId="{761CB5FE-9B77-4DDC-8F44-2C245CE8F4DC}"/>
          </ac:grpSpMkLst>
        </pc:grpChg>
        <pc:grpChg chg="del mod">
          <ac:chgData name="Zhou Jianyu" userId="faadb563bfecab1d" providerId="LiveId" clId="{37DE3C9C-50B3-4142-8F9A-0EFCEDAC874D}" dt="2022-12-02T00:26:55.435" v="469"/>
          <ac:grpSpMkLst>
            <pc:docMk/>
            <pc:sldMk cId="4245233567" sldId="257"/>
            <ac:grpSpMk id="251" creationId="{942EDF13-158A-4056-9261-0762B965218C}"/>
          </ac:grpSpMkLst>
        </pc:grpChg>
        <pc:grpChg chg="del mod">
          <ac:chgData name="Zhou Jianyu" userId="faadb563bfecab1d" providerId="LiveId" clId="{37DE3C9C-50B3-4142-8F9A-0EFCEDAC874D}" dt="2022-12-02T00:26:59.070" v="472"/>
          <ac:grpSpMkLst>
            <pc:docMk/>
            <pc:sldMk cId="4245233567" sldId="257"/>
            <ac:grpSpMk id="255" creationId="{FF633F33-02DA-4B6B-9BF6-4F9D84197E75}"/>
          </ac:grpSpMkLst>
        </pc:grpChg>
        <pc:grpChg chg="del mod">
          <ac:chgData name="Zhou Jianyu" userId="faadb563bfecab1d" providerId="LiveId" clId="{37DE3C9C-50B3-4142-8F9A-0EFCEDAC874D}" dt="2022-12-02T00:27:01.743" v="476"/>
          <ac:grpSpMkLst>
            <pc:docMk/>
            <pc:sldMk cId="4245233567" sldId="257"/>
            <ac:grpSpMk id="258" creationId="{7FC86E48-7BC9-4A66-B28D-6381BAE8D484}"/>
          </ac:grpSpMkLst>
        </pc:grpChg>
        <pc:grpChg chg="del mod">
          <ac:chgData name="Zhou Jianyu" userId="faadb563bfecab1d" providerId="LiveId" clId="{37DE3C9C-50B3-4142-8F9A-0EFCEDAC874D}" dt="2022-12-02T00:27:07.340" v="485"/>
          <ac:grpSpMkLst>
            <pc:docMk/>
            <pc:sldMk cId="4245233567" sldId="257"/>
            <ac:grpSpMk id="262" creationId="{72D7273B-4579-4D6F-9574-758AAB2D7E55}"/>
          </ac:grpSpMkLst>
        </pc:grpChg>
        <pc:grpChg chg="del mod">
          <ac:chgData name="Zhou Jianyu" userId="faadb563bfecab1d" providerId="LiveId" clId="{37DE3C9C-50B3-4142-8F9A-0EFCEDAC874D}" dt="2022-12-02T00:27:09.971" v="488"/>
          <ac:grpSpMkLst>
            <pc:docMk/>
            <pc:sldMk cId="4245233567" sldId="257"/>
            <ac:grpSpMk id="271" creationId="{F245821D-68F2-43DD-8EC9-CA3F11EA1E13}"/>
          </ac:grpSpMkLst>
        </pc:grpChg>
        <pc:grpChg chg="del mod">
          <ac:chgData name="Zhou Jianyu" userId="faadb563bfecab1d" providerId="LiveId" clId="{37DE3C9C-50B3-4142-8F9A-0EFCEDAC874D}" dt="2022-12-02T00:27:11.441" v="491"/>
          <ac:grpSpMkLst>
            <pc:docMk/>
            <pc:sldMk cId="4245233567" sldId="257"/>
            <ac:grpSpMk id="274" creationId="{76DBD416-79C8-4355-B071-726E88FF5EDC}"/>
          </ac:grpSpMkLst>
        </pc:grpChg>
        <pc:grpChg chg="del mod">
          <ac:chgData name="Zhou Jianyu" userId="faadb563bfecab1d" providerId="LiveId" clId="{37DE3C9C-50B3-4142-8F9A-0EFCEDAC874D}" dt="2022-12-02T00:27:15.599" v="502"/>
          <ac:grpSpMkLst>
            <pc:docMk/>
            <pc:sldMk cId="4245233567" sldId="257"/>
            <ac:grpSpMk id="277" creationId="{CD753FF2-69EA-44E6-B791-C0CB67565C89}"/>
          </ac:grpSpMkLst>
        </pc:grpChg>
        <pc:grpChg chg="del mod">
          <ac:chgData name="Zhou Jianyu" userId="faadb563bfecab1d" providerId="LiveId" clId="{37DE3C9C-50B3-4142-8F9A-0EFCEDAC874D}" dt="2022-12-02T00:27:20.578" v="509"/>
          <ac:grpSpMkLst>
            <pc:docMk/>
            <pc:sldMk cId="4245233567" sldId="257"/>
            <ac:grpSpMk id="288" creationId="{FE19626F-0437-40D2-B34E-8FDFCA50259B}"/>
          </ac:grpSpMkLst>
        </pc:grpChg>
        <pc:grpChg chg="del mod">
          <ac:chgData name="Zhou Jianyu" userId="faadb563bfecab1d" providerId="LiveId" clId="{37DE3C9C-50B3-4142-8F9A-0EFCEDAC874D}" dt="2022-12-02T00:27:27.352" v="514"/>
          <ac:grpSpMkLst>
            <pc:docMk/>
            <pc:sldMk cId="4245233567" sldId="257"/>
            <ac:grpSpMk id="295" creationId="{607ABEA5-ACB4-4637-AF75-5C28E2EA0D32}"/>
          </ac:grpSpMkLst>
        </pc:grpChg>
        <pc:grpChg chg="del mod">
          <ac:chgData name="Zhou Jianyu" userId="faadb563bfecab1d" providerId="LiveId" clId="{37DE3C9C-50B3-4142-8F9A-0EFCEDAC874D}" dt="2022-12-02T00:27:39.627" v="524"/>
          <ac:grpSpMkLst>
            <pc:docMk/>
            <pc:sldMk cId="4245233567" sldId="257"/>
            <ac:grpSpMk id="300" creationId="{DE6B3DCF-418B-40F5-AE0A-7E150F757798}"/>
          </ac:grpSpMkLst>
        </pc:grpChg>
        <pc:grpChg chg="del mod">
          <ac:chgData name="Zhou Jianyu" userId="faadb563bfecab1d" providerId="LiveId" clId="{37DE3C9C-50B3-4142-8F9A-0EFCEDAC874D}" dt="2022-12-02T00:27:39.627" v="524"/>
          <ac:grpSpMkLst>
            <pc:docMk/>
            <pc:sldMk cId="4245233567" sldId="257"/>
            <ac:grpSpMk id="310" creationId="{F288F955-29D5-48B4-8360-EF6748CD4CFF}"/>
          </ac:grpSpMkLst>
        </pc:grpChg>
        <pc:grpChg chg="del mod">
          <ac:chgData name="Zhou Jianyu" userId="faadb563bfecab1d" providerId="LiveId" clId="{37DE3C9C-50B3-4142-8F9A-0EFCEDAC874D}" dt="2022-12-02T00:42:14.946" v="1025"/>
          <ac:grpSpMkLst>
            <pc:docMk/>
            <pc:sldMk cId="4245233567" sldId="257"/>
            <ac:grpSpMk id="311" creationId="{FED5C0AC-DB1C-41D9-B054-502009EB891E}"/>
          </ac:grpSpMkLst>
        </pc:grpChg>
        <pc:grpChg chg="del mod">
          <ac:chgData name="Zhou Jianyu" userId="faadb563bfecab1d" providerId="LiveId" clId="{37DE3C9C-50B3-4142-8F9A-0EFCEDAC874D}" dt="2022-12-02T00:44:20.530" v="1120"/>
          <ac:grpSpMkLst>
            <pc:docMk/>
            <pc:sldMk cId="4245233567" sldId="257"/>
            <ac:grpSpMk id="346" creationId="{B3C600E4-00B9-4E39-B421-1685BD524984}"/>
          </ac:grpSpMkLst>
        </pc:grpChg>
        <pc:grpChg chg="del mod">
          <ac:chgData name="Zhou Jianyu" userId="faadb563bfecab1d" providerId="LiveId" clId="{37DE3C9C-50B3-4142-8F9A-0EFCEDAC874D}" dt="2022-12-02T00:44:26.333" v="1137"/>
          <ac:grpSpMkLst>
            <pc:docMk/>
            <pc:sldMk cId="4245233567" sldId="257"/>
            <ac:grpSpMk id="358" creationId="{ADFF9174-1E97-4474-810B-AED3EEF7007B}"/>
          </ac:grpSpMkLst>
        </pc:grpChg>
        <pc:grpChg chg="mod">
          <ac:chgData name="Zhou Jianyu" userId="faadb563bfecab1d" providerId="LiveId" clId="{37DE3C9C-50B3-4142-8F9A-0EFCEDAC874D}" dt="2022-12-02T00:44:26.333" v="1137"/>
          <ac:grpSpMkLst>
            <pc:docMk/>
            <pc:sldMk cId="4245233567" sldId="257"/>
            <ac:grpSpMk id="375" creationId="{CE40CB93-0C11-4212-9A87-86A988AF5F23}"/>
          </ac:grpSpMkLst>
        </pc:grp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" creationId="{B8D70283-24D9-462F-88DE-EDC989C46CE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" creationId="{E25F189B-A56C-4B21-9430-66D0C7D68A2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" creationId="{3595B852-CB63-441C-9D47-DBF294062E0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" creationId="{C407E542-B862-4C0F-9C14-4362CB56D0D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" creationId="{A7C18EDA-3148-45E3-9583-AFBC824F1DC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7" creationId="{3F205A33-DE0B-42F5-AC90-3DA64A9FF5D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" creationId="{824E247F-0C00-42AE-9128-ACA86370F4B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" creationId="{7FECEEA6-5AEE-4CC0-AFCC-0AB5F7642B7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0" creationId="{E7A5750A-8305-4732-A402-03E9D1D2483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" creationId="{F775EFEB-CBF9-432F-AA69-AFCA222A73F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" creationId="{EBE48432-9051-4B56-9DAF-69AB29C0619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" creationId="{0139B8B6-D9AA-4233-B0E2-AA2305ADD22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4" creationId="{4201A3B0-5F99-4B96-A895-E3D1910031A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" creationId="{F56A99B0-F3A2-4D9C-8BD2-17985989D61D}"/>
          </ac:inkMkLst>
        </pc:inkChg>
        <pc:inkChg chg="add">
          <ac:chgData name="Zhou Jianyu" userId="faadb563bfecab1d" providerId="LiveId" clId="{37DE3C9C-50B3-4142-8F9A-0EFCEDAC874D}" dt="2022-12-02T00:21:42.557" v="240" actId="9405"/>
          <ac:inkMkLst>
            <pc:docMk/>
            <pc:sldMk cId="4245233567" sldId="257"/>
            <ac:inkMk id="17" creationId="{AAB213C2-B11D-46CD-A9A4-87394156158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8" creationId="{389C6AA1-13A9-4248-A28B-D616852CF4B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9" creationId="{64BF7E48-8EC2-45B8-BB0B-C198869A9BB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0" creationId="{80FA1625-06A0-41A8-B002-69238428232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" creationId="{AD1E4D0A-1B6D-45A5-83B5-9E9F2B1EF2B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" creationId="{A4CE440C-13BB-45DA-B45F-07AD268C468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3" creationId="{A9C80726-5C3B-4B43-9B08-77712401033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4" creationId="{93E2873D-CC70-4A68-BBAB-9B26DBE437F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5" creationId="{F0062DA6-1047-42B6-80E5-D493316C93B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" creationId="{E6DCB3F0-E6C5-469A-ABF4-19D463D3AEF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7" creationId="{63146D23-04E8-4AD3-BC8B-3E647EDCA78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" creationId="{80E5720F-3264-432A-BD28-4BFC8481C84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" creationId="{8201CD86-7B39-422C-ACD1-6800800AF1B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" creationId="{691632A9-BF1F-4670-B363-F3B78FB63C0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" creationId="{C6C608ED-24A0-49C0-8A22-84BEC2361F3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" creationId="{58A9DFBE-E8BC-4473-B6E7-D7D08141375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7" creationId="{DB50D455-5A33-4A0F-9594-5B8D82B43CC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9" creationId="{5B6E1773-73D8-479D-B418-2C49299DB50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0" creationId="{D4546F94-DFF8-441A-8445-1ED711A954A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1" creationId="{686BE4B6-B5E7-47B7-96CF-182C11C7315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2" creationId="{0370E7C7-0FBC-4A2E-8109-99CC54A0A64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3" creationId="{A2858A39-FE83-4455-943A-AADB4FA2C80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4" creationId="{B56CE867-1C5A-4727-AACD-22502099B8A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5" creationId="{2F77B8C7-D3D6-47F4-9DB2-119B5CC1E59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6" creationId="{30F87506-6441-47B5-B8C6-F8D444A2DC2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7" creationId="{CE4CA1AE-A7CE-4768-93B4-0D985A77F3A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8" creationId="{9241A2A5-C15B-4C4F-99D0-B8A5256A22C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49" creationId="{2B800E44-FF78-49DB-AB28-88174A0C68F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0" creationId="{D449C499-EA9D-4DAC-91C3-DB65F8A1962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1" creationId="{2C98D9CC-2261-4DDE-B5D4-8809CCB7ADE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2" creationId="{5C9E5EF2-67FF-47F7-A267-C8ED48FCD7D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3" creationId="{CEFA3D70-E622-4AB9-8E27-4A9D5C428D6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4" creationId="{866EC286-9D08-4BF6-8392-B444D7C71FD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5" creationId="{63FEB80C-7ECA-4570-B8D9-34391263DC0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6" creationId="{64628F3F-32E4-4772-9B74-A3BEEC87A5D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7" creationId="{6125F2CE-3CC8-4154-932C-CBC99823165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8" creationId="{3DD16AF5-4DF1-4969-9910-9F35698E05F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59" creationId="{56F1656A-9675-408C-93DD-F0015ACD9AC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0" creationId="{D44D78F0-3DEA-4A3F-97B6-89439BD4BA1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1" creationId="{AAEC92EF-3437-4C84-A655-024D7B600F2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2" creationId="{C1CF81DD-6D90-4006-9389-72D830EBBE4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3" creationId="{F137C199-ABFF-4751-8FEA-23195CC582A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4" creationId="{73204604-0B5F-4031-A4AC-1A71DDFF0FA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5" creationId="{0842102D-DB86-4453-9ADB-C362AB6748C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6" creationId="{24C68A63-FCDB-46A7-B68D-DF172407E72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7" creationId="{9E6BCC4E-E276-44C7-B482-4A8AF87D776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8" creationId="{4E032521-F334-4211-B4FA-19A69ECBE79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69" creationId="{DEDC7467-9B17-4B0E-9EAD-8D670AA8F22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70" creationId="{5AA04BE5-D567-4310-8C2A-36681CEFFEC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73" creationId="{75C7E359-1E10-4482-9C69-783684C264A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74" creationId="{53CE3091-F403-4087-8A8F-38CCADA117C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76" creationId="{9DE98545-FB85-49F4-BD60-1B5E3967342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77" creationId="{C6B42013-CEDA-4B1A-9827-91C299536C1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79" creationId="{B1B5BE42-FB83-4462-AEE4-D883DA4A3B0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0" creationId="{15FF72CE-7C84-4E93-8E27-54B13FC841F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2" creationId="{9949B3DC-DFBC-4F45-A4A7-A1C5691CF5F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3" creationId="{F39EA2C7-2E78-49A4-BC12-65E15FB3070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4" creationId="{F797237A-7C9C-4F0A-8F92-4101D8A49DA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5" creationId="{ADACF1E7-BA87-4965-9CF1-C96E81475E9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6" creationId="{7A933001-9FD3-4A65-949D-A8B84F5C8CF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7" creationId="{7679060B-F0AA-4197-93FC-8018FD84FBE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8" creationId="{D6B2E8AF-DA6D-4DE3-9CCF-1AF4216AC1B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89" creationId="{650C1B34-24D6-4BDC-853B-8B9E91449C8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0" creationId="{32A4EF98-96E5-4149-92A0-F80AF511A30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1" creationId="{C98A8A03-16EA-4523-8391-40484D8B92F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2" creationId="{32727C4B-C856-4D5B-AD25-D8E91154282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3" creationId="{4FB6D192-1852-4CC5-B0B9-6BCBA09B9AB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5" creationId="{D9699D84-3CBF-4440-A01E-7E1353E84E6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6" creationId="{4B95EF44-3661-418B-80AC-B55EA9220F5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7" creationId="{97AF0B6E-B3F8-4C85-B8A2-62C5C251177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8" creationId="{B0B30B66-F066-45CA-8FBD-D35242D6A33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99" creationId="{B30E768E-B0E5-48A0-88EF-B71E85D206F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00" creationId="{8A832536-156B-47D8-B09D-1EB3C7F1A5D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01" creationId="{9E3B03D3-C8A9-41E4-8DF5-25CC46C0117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02" creationId="{A3714468-83BC-48A5-9E8E-703777A0F70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03" creationId="{5565D334-E38E-4639-9D28-6B6AA5019D7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04" creationId="{DBD9F063-60E1-4A17-BFE8-F3E82ED77CB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05" creationId="{0EB8DDBA-60A9-4F47-B5E6-4ADE8E46B9C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07" creationId="{99ADDF80-3500-483D-8715-A9BB0E4D275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09" creationId="{8F3C8A4F-13F6-4E9E-810E-472111F102B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0" creationId="{E36D1439-D96A-4249-BD57-6BC837CBA5C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1" creationId="{5A63ADE7-801E-4B13-986C-BEA8245F40D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2" creationId="{54282BB6-8ADD-4F66-82A9-61AD8744B47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3" creationId="{F4FFD397-B579-4C95-A674-601D79E7F2E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4" creationId="{2B848A96-0D61-4576-B489-9D62D87F4F5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5" creationId="{CB94688F-98DC-40E1-B6CD-204A79F51E1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6" creationId="{80A4E98E-DC1A-401B-999E-DE7590BA165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7" creationId="{9654FF62-7E01-4105-B54B-6762D1B28DC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19" creationId="{DFA444D5-B973-444C-A012-D8A19F0001E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0" creationId="{D2CFE493-64BC-4A27-AE31-08FB87CC540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2" creationId="{8CC4FCF7-1A56-4CB3-8921-4F1019061EF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3" creationId="{01A2AD4E-329A-4E47-BC87-2080FA72706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4" creationId="{C5711899-8AAA-4745-BF25-E2B322AAD38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5" creationId="{5884FA73-99A8-432A-A2D7-39181182AC3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6" creationId="{746CEC2A-F4F4-414B-8156-B9D3FB79409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7" creationId="{DF42A7F5-B8C1-4E14-8A43-89F85304DB0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8" creationId="{17593330-D1AB-402D-A201-EF920253DF2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29" creationId="{EC4EE26B-8783-47B7-B5A3-729EC942995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0" creationId="{80D4257A-B715-4FB3-9B24-8A548BDECB3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1" creationId="{DA4006DD-9DAD-4122-8E09-F209E8830D0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2" creationId="{9B384132-42A8-49D5-9A75-B3475457729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3" creationId="{4779BAB6-8D64-4863-8B2B-C8A0318CDDC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4" creationId="{D9EC8517-A08A-454F-9A37-EC692DAA3DD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5" creationId="{0FDAA8D7-A937-4EDC-96DA-DAA3E5BBFE3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6" creationId="{20A47AAB-EA53-4743-A7A3-158E99E3BF6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7" creationId="{A4873906-1765-4C9D-8DB1-828ADCEA287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8" creationId="{430A63A0-A9B6-49BB-9370-7B6D13ABEBD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39" creationId="{A55E6079-5220-41B2-A4A2-CEE79756591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40" creationId="{B2DD03E8-7156-4E98-BD11-510B60493F0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41" creationId="{14F6A4D8-A9DC-406D-BCD7-FBC814E7730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43" creationId="{314FEE98-D0F1-47D2-910A-12DE9B49F62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44" creationId="{C1B2706F-21C8-44A6-89D2-9541B7462FC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46" creationId="{A0667F36-B732-495A-AA27-BF3105E23E7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47" creationId="{8DEBAA8E-2811-47B0-9BF8-BAC8C8F35FA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48" creationId="{0DEE30A7-C4C7-4B29-98C4-91DBB5B88AE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49" creationId="{2C08E080-8DF2-48B9-84A7-CDE0065D7AC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0" creationId="{018A0EC5-0359-44EA-B60C-7BB458AC062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1" creationId="{0869BE2B-E97E-43A5-967B-1ED59420CA9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2" creationId="{796FED2D-2D2C-4FAF-A649-63054B4A76F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3" creationId="{6DBC5A51-6FDD-4D2E-9118-748EAD38885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4" creationId="{8B3C0A71-570A-40B0-957B-B60C137FD4B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6" creationId="{39AAD613-5166-42AF-9C6A-BAC0B7E8E11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7" creationId="{3FA0FCFE-B828-47E1-86BA-1780E09BA3E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8" creationId="{CCD3E60E-577E-4E55-8E3E-B6C29056DD9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59" creationId="{EF2CF57F-2716-4BBD-A7DA-A48EDDBDF7C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60" creationId="{584EE2FA-EEA3-44FA-BFCA-2347EA5F3AD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61" creationId="{277C0BF1-2BF9-4662-BCCE-981FEA12BA2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62" creationId="{03A81CD9-3F41-4385-BBAD-EF718C79389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63" creationId="{D71C6FB0-D964-4D8B-876A-6F3101557D2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64" creationId="{FA2D8E8A-6F4F-4612-9AAA-8B0C94E96B5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65" creationId="{61553838-FE22-4B83-95B4-8C2B79E8675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66" creationId="{E57CA591-7D54-4EAC-B43C-509755DF5C8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69" creationId="{C04B067D-DEA5-4C60-BAE3-850188F0209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70" creationId="{7275F8BE-854B-495F-B91F-4F34B740778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72" creationId="{820151B3-0FAB-4EA5-B2D2-B0FB46CD834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73" creationId="{F83F28A2-9ED8-4532-A473-9436FBCDC5E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74" creationId="{6D1A23C5-EC87-4978-97D0-59C52550803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75" creationId="{4C7D53F6-9D34-4E04-BDF0-C494DD92B97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76" creationId="{AFAA38C9-9D30-4B27-A947-52D5862C634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77" creationId="{373CAABF-E69E-4A98-A8DA-66454AC403F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78" creationId="{28464921-7EBA-4798-9F89-9223D3EC315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79" creationId="{3DB6A2C0-C2EA-4491-B1E1-294CB449258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80" creationId="{0717B5AA-C252-4D10-AC51-892CD13A2F2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81" creationId="{4D67ADC0-28A1-4FE5-A62B-BF7554CE350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82" creationId="{DC1618BC-E176-4F01-B0D5-9E0209A72F3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83" creationId="{D87707D5-BC5D-4529-853D-B9D2F20EB8B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84" creationId="{2C9306BB-B097-4C6F-A0AE-909E4267427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88" creationId="{67EEE0E3-2AF8-4341-A107-78FEF51031E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89" creationId="{823AFAF8-2B28-457F-A36A-D5B109AEE8D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92" creationId="{CCFD30AF-6CC2-4491-BFF1-838F42E9B37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93" creationId="{599C915B-30CE-4945-9BBB-6F7A919D0D9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94" creationId="{77451785-5E2C-4D02-9D1B-A167608856A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95" creationId="{DE642E96-0C6A-42B2-A2A4-0D8DDC3815F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97" creationId="{7EC831DD-C7F0-436B-9D9B-AAD365FD571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98" creationId="{4C035D1C-04E1-40DD-ACC2-89632A9BBD2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199" creationId="{07B5407F-E604-4BB5-B798-2F17681B5E5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00" creationId="{59F03497-BCAB-465C-9EBB-43CDE2E478F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01" creationId="{F0C32AC3-CF78-4159-A05A-D3578729E01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02" creationId="{46F6DCE6-AD0C-45AB-ADFE-BD9A8CE7FE3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03" creationId="{9FC4DC63-6335-4634-94B8-E5FBA64AFB3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04" creationId="{47299C06-4EE2-4938-AFA5-C59952B187A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05" creationId="{07743EFE-4E97-48EA-BDA2-9E71CDC2C1E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08" creationId="{50D5E8F4-FE26-490D-BFDA-9E7BCB7F617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09" creationId="{79D94534-2E40-45E7-AD6D-D7F1781ADDD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0" creationId="{FCFC8FFF-0261-4ED3-9254-F1F569EFDED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1" creationId="{C5A09E7E-44D0-435B-9FF9-90E4D5F45B1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3" creationId="{BA9CBAFE-8543-4283-9705-D4780B5EF91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4" creationId="{C9110EC2-FA06-49E6-8A5A-8F54041A02D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5" creationId="{1269DABA-E1DA-4DD1-A2F8-31D5315CC84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6" creationId="{EB88DAD2-8470-4A6B-A268-692E0BB01D6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7" creationId="{68A96B82-6C29-44D5-85AE-15ED3C45507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8" creationId="{FB962A55-CE50-4180-8DE6-25C48F2FCEA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19" creationId="{5E2A3590-C80A-4BE2-8CC7-E2FA249397A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0" creationId="{CD2F3B82-FEAD-4F44-9C09-BC080AED3B7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1" creationId="{27EB27B5-2A6D-4AE8-A0C8-F7631CCD635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2" creationId="{1F05836E-08A1-4656-94C5-3A791DA5EC1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3" creationId="{81C1FD2D-0BC0-4D87-8119-D9AA38A75FD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4" creationId="{C13F9D77-DF5C-4EC6-8EEE-03F35267334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5" creationId="{33F8EC61-2695-47E4-868F-5F16996EBCD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6" creationId="{6BE1B17E-7C28-4944-8B51-73F7C9DB8B4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7" creationId="{70997270-0B5A-4AA5-A025-7A906B60B02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8" creationId="{18DEAA99-9B9B-4783-9531-0986E4B6F53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29" creationId="{B240C115-B51E-4D4D-9BA4-16B3F8FAF11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30" creationId="{BAAD59E0-05C0-456C-B8A2-D9B7BE505E8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31" creationId="{50ED1AD4-9818-4FD4-B700-BFC851DEAD6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32" creationId="{C536BECF-3288-433B-B960-08A88FC07E6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33" creationId="{CD2288E6-503C-4BC9-A29C-C685074B507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35" creationId="{8F071853-5935-4559-91D2-B364BFFBC9C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36" creationId="{921566C5-A12C-47B0-8D3A-0E751C85CAD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37" creationId="{13881EFF-B796-4761-8405-06FA4766142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39" creationId="{2A125549-C055-47C3-B56A-4073FF5B3AC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40" creationId="{09587227-DBAE-43B6-96B5-9BF4EA2BBFF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41" creationId="{F22958F7-BF90-4A0F-A873-2C2A563CF50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42" creationId="{5184BE44-43C5-444C-A1B0-641D3F153B9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44" creationId="{FEDDBC27-E504-4FC7-B50D-5C69D355C71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45" creationId="{A40CD99E-26E8-4353-95A2-010D40A0A41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48" creationId="{A97D3901-7E21-439D-B41C-9A76D867518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50" creationId="{3D8C06F8-799B-4A42-9D0B-AC34E6F25C7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52" creationId="{AC144158-AE9E-4614-A452-7E8CC6FCB3D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53" creationId="{98CB3B94-26AD-4C90-A4DA-D1893BA7DA9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54" creationId="{4795D90E-89EE-4648-B37F-E9901A6F767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56" creationId="{2EE56821-F802-4768-857F-1655E7DBEA4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57" creationId="{A6F9A790-CF34-4E9A-A1A4-613BE1E815E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59" creationId="{BCF48473-6BD1-4A04-AC92-F598592B9F3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0" creationId="{870B3455-4A4B-48B3-AAC1-5074D5EFAA5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1" creationId="{195A48EB-614E-440C-973F-47D8E5A5315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3" creationId="{5EE0F2A6-B642-413F-80D6-CE814B99BF2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4" creationId="{B57DA88D-93B3-4644-910D-5B256112596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5" creationId="{5A94670D-50C7-4636-8C1E-7557FECAEFC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6" creationId="{9091EAEC-EEAD-4174-97D8-512703FDFC4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7" creationId="{E5D9A6E5-C231-43E5-A8AB-6EDC87F5848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8" creationId="{B66EB015-C2F5-4ADB-871B-8B38DFA78B7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69" creationId="{4CD839DE-7789-4BF2-8A86-A9D3F971FAE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70" creationId="{35CEC24E-ADBE-4BBE-BBA1-C13D5128F0C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72" creationId="{3EF523FA-A394-4193-A73E-DEA9CD5D5CB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73" creationId="{7713B113-20A6-4A18-A2C1-E4C94CE7F4B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75" creationId="{C57627CD-726E-4091-8B41-02CB15CEA73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76" creationId="{3B0B3AC0-7E6F-4C37-9404-74249E554B2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78" creationId="{3059A5AF-5A44-4B6C-B4DE-D4430B78C29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79" creationId="{8472477A-08A9-42D7-8D72-147BCBA8DE1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0" creationId="{C475267F-AB06-4C50-8AFC-D9113F87C74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1" creationId="{42BEF607-EA3F-4970-92D4-CB0E8CF7411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2" creationId="{557CC458-91A5-46B7-B415-920F9DCD37B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3" creationId="{116F7E63-7320-41BC-880D-F2D9F80DC83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4" creationId="{DA759320-B916-4760-8B53-75DDC8EA180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5" creationId="{BF1713A9-B816-4FD0-BCE0-6DFC82418E4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6" creationId="{C66747B9-2683-4CC5-918B-309FA39B1E0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7" creationId="{DACD2739-4CE4-475C-AF96-9960AF224D2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89" creationId="{44C9BE34-7849-457F-838D-1B47617A87D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0" creationId="{310C1325-D768-4537-9D53-0F817015E01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1" creationId="{5C76BCB4-9878-47B1-BBD7-C6578D43431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2" creationId="{1202AFB1-8F83-4314-AB4D-1E85390700B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3" creationId="{D05DEC2F-90CD-403E-A701-5F5FE965965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4" creationId="{DE128143-B7A0-406E-B08D-4C018962947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6" creationId="{1E8515A5-4E02-47FB-A380-66EDA85E300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7" creationId="{CD1B4E3A-90F5-4415-BDD4-B95B16DCA56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8" creationId="{433E08DA-544C-4C59-A121-561EFEBCB71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299" creationId="{271AFCBD-101B-4D42-B958-A1D969A13AA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01" creationId="{2F5FDFA0-651E-440F-AAB7-996905D71E0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02" creationId="{2089B9F7-CC3F-4186-90B3-3C6A6ED8DD2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03" creationId="{8DC48A52-4D11-4BFF-8993-FE5DF5A70E1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04" creationId="{F04567EE-FFA7-454E-B44F-BE8AB01BC1A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05" creationId="{0BFFFD20-9F84-449C-83F1-7C9FB30B37B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06" creationId="{1FED8CA3-A00E-48F2-A003-63BCC1E61D6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07" creationId="{A1675371-FFC8-4FEA-BBCD-542BD7FF734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08" creationId="{16E9B384-7B46-4C60-800A-C2829C6A669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09" creationId="{2F3848DD-B767-4A0F-8B45-73C5058200B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12" creationId="{96512607-CCB3-4726-9EEB-6A74C864CC8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13" creationId="{C663F457-930D-454C-BEA0-4ECD8C139B2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14" creationId="{587C612B-20C1-4D4C-B822-0498380B8C69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15" creationId="{DD0591D7-AA89-42EB-B250-6075247DFA1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16" creationId="{3A5DA458-4DB9-4F58-8F1E-8CB75F527DC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17" creationId="{1311F45F-4684-46B9-80EE-1D2D9A26963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18" creationId="{9F1ECA9F-8BFE-4C6A-9CD6-0ECD038C69C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19" creationId="{69DCF8D4-0C43-4DB0-A954-FEF61E88289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0" creationId="{031C3F2A-A29E-4DCD-B0F5-E8BE9C27165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1" creationId="{8347AB3D-0EE5-454F-804C-2534C56E3CD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2" creationId="{3A74C356-34CA-4EB5-B837-FF9105C8BC1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3" creationId="{FB8045C0-7CDA-4C77-B88B-C19AC9F830D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4" creationId="{19C6345F-187B-47AE-8E78-08C0AE99D36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5" creationId="{24A3EE9C-2340-4A0E-BE6E-9C74B254F7A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6" creationId="{96D70C5B-02AE-4485-A95E-B5CA0CC4B72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7" creationId="{52DE8C08-A0FC-45D5-B1BE-909E1B43DF0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8" creationId="{15F43598-33F0-4AE6-B4E9-AD9A0DD4E26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29" creationId="{A7B3FBA1-316B-412D-8AF0-0DB3C3E393D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0" creationId="{C9B088AC-F655-4614-9C15-AC56744A575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1" creationId="{607B956F-CBAF-491C-842D-3D5194B9416B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2" creationId="{EC0B8E25-23E1-48E3-9A6F-93DC65487F9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3" creationId="{54F9FB8A-B238-49E0-81CE-2B4AFFDD124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4" creationId="{899901CB-74E9-45D6-8436-F940D767EC0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5" creationId="{7F4E4698-5794-4FA2-8F47-F4B53157007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6" creationId="{85857368-0A0C-4B17-8194-55355AC25EF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7" creationId="{2AC90478-ED6E-4809-9348-9682C8A40D42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8" creationId="{EF891F87-746A-43E2-99CC-B5AC92BF077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39" creationId="{DC2250A0-C798-42F5-8BC1-1677055E3430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0" creationId="{7A0B5D60-C7C8-4E72-AD1C-F33EF849151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1" creationId="{8EC7975B-9311-45A4-83EE-B060A01415B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2" creationId="{5235BB60-5FF6-4D2E-A55A-9FEF40737A1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3" creationId="{3814144F-FBC8-4C10-8541-D2184FC01EB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4" creationId="{1F8C7990-42C6-4DE9-AB28-71CA795587E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5" creationId="{B9C40F3D-C2E0-41F7-898B-5AE69F9EB543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7" creationId="{93D06CC0-AA95-4AF2-A9EF-4254E51CC6C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8" creationId="{5D2BE468-B554-45B3-9537-A87A5D69665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49" creationId="{474B8943-E80A-4B97-87D4-6BB04185FBA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50" creationId="{564BAA35-7E64-41BD-B2F6-D1C850FEC5C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51" creationId="{82A83D16-C4E5-42FE-90F8-0EEE6D2376E4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52" creationId="{4B96B5F7-08DF-4666-A077-942AB44249B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53" creationId="{74CF4BB1-C799-46D9-955F-E9AD0353D60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54" creationId="{797445C9-71E9-4A10-A41A-99C7C47DA581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55" creationId="{A9678581-5DF9-4C56-910B-314C3C98FD3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56" creationId="{F025FB3A-77B2-4E12-9489-6B5C1551DD2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57" creationId="{93DB53C6-A319-4792-9D1E-3FDEA152B56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59" creationId="{11A98082-857D-4AF9-833E-BC357091ECF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0" creationId="{E12429F7-0847-4475-A2E4-315E9327EDCC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1" creationId="{429F6895-9E9A-4543-A623-5A0D293FAABE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2" creationId="{C66E4A31-6495-4E78-A45A-EC1F670EFBA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3" creationId="{A494AAD2-36D8-47A3-AC78-0E87B9DC230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4" creationId="{86509C51-FE38-432B-B9AC-32986150F3C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5" creationId="{79D35892-8E92-4E11-83B3-9761EF1F261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6" creationId="{0A88EE17-7833-4A71-94B9-E57520E1141D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7" creationId="{0982755D-3D0B-4277-AA83-BAD9BBB23A5F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8" creationId="{4D709778-B330-4882-B984-C6A15F0A320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69" creationId="{F239C439-79C6-4BBC-8686-FB07537D0DE7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70" creationId="{BFBA291F-B776-4702-BCAD-8E1B0C3621D6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71" creationId="{14209744-EC67-487C-AC3F-7B2650A5C4D5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72" creationId="{DFDDFC88-EE6B-4B6A-81B3-63D115C7B6FA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73" creationId="{2F24A02C-A043-4487-83B1-4AD1A3748878}"/>
          </ac:inkMkLst>
        </pc:inkChg>
        <pc:inkChg chg="add mod">
          <ac:chgData name="Zhou Jianyu" userId="faadb563bfecab1d" providerId="LiveId" clId="{37DE3C9C-50B3-4142-8F9A-0EFCEDAC874D}" dt="2022-12-02T00:44:26.333" v="1137"/>
          <ac:inkMkLst>
            <pc:docMk/>
            <pc:sldMk cId="4245233567" sldId="257"/>
            <ac:inkMk id="374" creationId="{4617639B-A52C-4582-A27D-22B94C79A42D}"/>
          </ac:inkMkLst>
        </pc:inkChg>
      </pc:sldChg>
      <pc:sldChg chg="addSp delSp modSp new mod">
        <pc:chgData name="Zhou Jianyu" userId="faadb563bfecab1d" providerId="LiveId" clId="{37DE3C9C-50B3-4142-8F9A-0EFCEDAC874D}" dt="2022-12-02T00:37:36.094" v="797"/>
        <pc:sldMkLst>
          <pc:docMk/>
          <pc:sldMk cId="3393306386" sldId="258"/>
        </pc:sldMkLst>
        <pc:grpChg chg="del mod">
          <ac:chgData name="Zhou Jianyu" userId="faadb563bfecab1d" providerId="LiveId" clId="{37DE3C9C-50B3-4142-8F9A-0EFCEDAC874D}" dt="2022-12-02T00:29:41.521" v="543"/>
          <ac:grpSpMkLst>
            <pc:docMk/>
            <pc:sldMk cId="3393306386" sldId="258"/>
            <ac:grpSpMk id="17" creationId="{31F654D5-2D92-47AF-9747-5526F519684F}"/>
          </ac:grpSpMkLst>
        </pc:grpChg>
        <pc:grpChg chg="del mod">
          <ac:chgData name="Zhou Jianyu" userId="faadb563bfecab1d" providerId="LiveId" clId="{37DE3C9C-50B3-4142-8F9A-0EFCEDAC874D}" dt="2022-12-02T00:31:26.802" v="602"/>
          <ac:grpSpMkLst>
            <pc:docMk/>
            <pc:sldMk cId="3393306386" sldId="258"/>
            <ac:grpSpMk id="19" creationId="{98C35C6D-B630-4BC8-8447-BE0F00335CAB}"/>
          </ac:grpSpMkLst>
        </pc:grpChg>
        <pc:grpChg chg="del mod">
          <ac:chgData name="Zhou Jianyu" userId="faadb563bfecab1d" providerId="LiveId" clId="{37DE3C9C-50B3-4142-8F9A-0EFCEDAC874D}" dt="2022-12-02T00:29:54.002" v="564"/>
          <ac:grpSpMkLst>
            <pc:docMk/>
            <pc:sldMk cId="3393306386" sldId="258"/>
            <ac:grpSpMk id="37" creationId="{94356C55-970A-4AB3-B64B-2CE839E86088}"/>
          </ac:grpSpMkLst>
        </pc:grpChg>
        <pc:grpChg chg="del mod">
          <ac:chgData name="Zhou Jianyu" userId="faadb563bfecab1d" providerId="LiveId" clId="{37DE3C9C-50B3-4142-8F9A-0EFCEDAC874D}" dt="2022-12-02T00:29:54.002" v="564"/>
          <ac:grpSpMkLst>
            <pc:docMk/>
            <pc:sldMk cId="3393306386" sldId="258"/>
            <ac:grpSpMk id="38" creationId="{8165E8F5-9CA3-4BE4-B2DF-E3338195C26E}"/>
          </ac:grpSpMkLst>
        </pc:grpChg>
        <pc:grpChg chg="del mod">
          <ac:chgData name="Zhou Jianyu" userId="faadb563bfecab1d" providerId="LiveId" clId="{37DE3C9C-50B3-4142-8F9A-0EFCEDAC874D}" dt="2022-12-02T00:29:57.615" v="573"/>
          <ac:grpSpMkLst>
            <pc:docMk/>
            <pc:sldMk cId="3393306386" sldId="258"/>
            <ac:grpSpMk id="41" creationId="{B19EFF99-4D4A-4D74-9EF1-1DE9AD8899BB}"/>
          </ac:grpSpMkLst>
        </pc:grpChg>
        <pc:grpChg chg="del mod">
          <ac:chgData name="Zhou Jianyu" userId="faadb563bfecab1d" providerId="LiveId" clId="{37DE3C9C-50B3-4142-8F9A-0EFCEDAC874D}" dt="2022-12-02T00:30:37.505" v="580"/>
          <ac:grpSpMkLst>
            <pc:docMk/>
            <pc:sldMk cId="3393306386" sldId="258"/>
            <ac:grpSpMk id="50" creationId="{96CA316E-D910-442E-834F-2B0E56F6031F}"/>
          </ac:grpSpMkLst>
        </pc:grpChg>
        <pc:grpChg chg="del mod">
          <ac:chgData name="Zhou Jianyu" userId="faadb563bfecab1d" providerId="LiveId" clId="{37DE3C9C-50B3-4142-8F9A-0EFCEDAC874D}" dt="2022-12-02T00:31:26.802" v="602"/>
          <ac:grpSpMkLst>
            <pc:docMk/>
            <pc:sldMk cId="3393306386" sldId="258"/>
            <ac:grpSpMk id="57" creationId="{208FF7B0-52E0-4F43-8F8E-FEFB64A226CC}"/>
          </ac:grpSpMkLst>
        </pc:grpChg>
        <pc:grpChg chg="del mod">
          <ac:chgData name="Zhou Jianyu" userId="faadb563bfecab1d" providerId="LiveId" clId="{37DE3C9C-50B3-4142-8F9A-0EFCEDAC874D}" dt="2022-12-02T00:30:50.193" v="597"/>
          <ac:grpSpMkLst>
            <pc:docMk/>
            <pc:sldMk cId="3393306386" sldId="258"/>
            <ac:grpSpMk id="66" creationId="{B19C32B9-55F1-4DEE-ADB4-B96FC250A131}"/>
          </ac:grpSpMkLst>
        </pc:grpChg>
        <pc:grpChg chg="del mod">
          <ac:chgData name="Zhou Jianyu" userId="faadb563bfecab1d" providerId="LiveId" clId="{37DE3C9C-50B3-4142-8F9A-0EFCEDAC874D}" dt="2022-12-02T00:33:13.338" v="634"/>
          <ac:grpSpMkLst>
            <pc:docMk/>
            <pc:sldMk cId="3393306386" sldId="258"/>
            <ac:grpSpMk id="74" creationId="{A565C549-6E80-49C6-AC6B-6F36446EC6A9}"/>
          </ac:grpSpMkLst>
        </pc:grpChg>
        <pc:grpChg chg="del mod">
          <ac:chgData name="Zhou Jianyu" userId="faadb563bfecab1d" providerId="LiveId" clId="{37DE3C9C-50B3-4142-8F9A-0EFCEDAC874D}" dt="2022-12-02T00:32:05.803" v="604"/>
          <ac:grpSpMkLst>
            <pc:docMk/>
            <pc:sldMk cId="3393306386" sldId="258"/>
            <ac:grpSpMk id="79" creationId="{4C7CDD4C-4605-435F-AFAE-7F534675FB32}"/>
          </ac:grpSpMkLst>
        </pc:grpChg>
        <pc:grpChg chg="del mod">
          <ac:chgData name="Zhou Jianyu" userId="faadb563bfecab1d" providerId="LiveId" clId="{37DE3C9C-50B3-4142-8F9A-0EFCEDAC874D}" dt="2022-12-02T00:33:13.338" v="634"/>
          <ac:grpSpMkLst>
            <pc:docMk/>
            <pc:sldMk cId="3393306386" sldId="258"/>
            <ac:grpSpMk id="81" creationId="{AF8A6A7D-B8BB-42C0-AE76-8890B189716D}"/>
          </ac:grpSpMkLst>
        </pc:grpChg>
        <pc:grpChg chg="del mod">
          <ac:chgData name="Zhou Jianyu" userId="faadb563bfecab1d" providerId="LiveId" clId="{37DE3C9C-50B3-4142-8F9A-0EFCEDAC874D}" dt="2022-12-02T00:33:13.338" v="634"/>
          <ac:grpSpMkLst>
            <pc:docMk/>
            <pc:sldMk cId="3393306386" sldId="258"/>
            <ac:grpSpMk id="97" creationId="{DDAC3997-067C-4153-BE07-74A9903ED8D6}"/>
          </ac:grpSpMkLst>
        </pc:grpChg>
        <pc:grpChg chg="del mod">
          <ac:chgData name="Zhou Jianyu" userId="faadb563bfecab1d" providerId="LiveId" clId="{37DE3C9C-50B3-4142-8F9A-0EFCEDAC874D}" dt="2022-12-02T00:33:13.338" v="634"/>
          <ac:grpSpMkLst>
            <pc:docMk/>
            <pc:sldMk cId="3393306386" sldId="258"/>
            <ac:grpSpMk id="106" creationId="{0326359C-59DD-448D-BC22-17E237CAD90D}"/>
          </ac:grpSpMkLst>
        </pc:grpChg>
        <pc:grpChg chg="del mod">
          <ac:chgData name="Zhou Jianyu" userId="faadb563bfecab1d" providerId="LiveId" clId="{37DE3C9C-50B3-4142-8F9A-0EFCEDAC874D}" dt="2022-12-02T00:34:23.355" v="685"/>
          <ac:grpSpMkLst>
            <pc:docMk/>
            <pc:sldMk cId="3393306386" sldId="258"/>
            <ac:grpSpMk id="111" creationId="{C416CD77-766D-44D3-9C6C-488FF0D850E3}"/>
          </ac:grpSpMkLst>
        </pc:grpChg>
        <pc:grpChg chg="del mod">
          <ac:chgData name="Zhou Jianyu" userId="faadb563bfecab1d" providerId="LiveId" clId="{37DE3C9C-50B3-4142-8F9A-0EFCEDAC874D}" dt="2022-12-02T00:35:23.990" v="692"/>
          <ac:grpSpMkLst>
            <pc:docMk/>
            <pc:sldMk cId="3393306386" sldId="258"/>
            <ac:grpSpMk id="123" creationId="{C88A51E5-84FA-4A8F-AE7E-C087A495F068}"/>
          </ac:grpSpMkLst>
        </pc:grpChg>
        <pc:grpChg chg="del mod">
          <ac:chgData name="Zhou Jianyu" userId="faadb563bfecab1d" providerId="LiveId" clId="{37DE3C9C-50B3-4142-8F9A-0EFCEDAC874D}" dt="2022-12-02T00:33:53.677" v="656"/>
          <ac:grpSpMkLst>
            <pc:docMk/>
            <pc:sldMk cId="3393306386" sldId="258"/>
            <ac:grpSpMk id="129" creationId="{E2728296-C248-4956-B11B-271272E78E46}"/>
          </ac:grpSpMkLst>
        </pc:grpChg>
        <pc:grpChg chg="del mod">
          <ac:chgData name="Zhou Jianyu" userId="faadb563bfecab1d" providerId="LiveId" clId="{37DE3C9C-50B3-4142-8F9A-0EFCEDAC874D}" dt="2022-12-02T00:33:56.551" v="663"/>
          <ac:grpSpMkLst>
            <pc:docMk/>
            <pc:sldMk cId="3393306386" sldId="258"/>
            <ac:grpSpMk id="133" creationId="{89B80EDE-6D40-4EA4-B3FA-BDE53F7A2F6B}"/>
          </ac:grpSpMkLst>
        </pc:grpChg>
        <pc:grpChg chg="del mod">
          <ac:chgData name="Zhou Jianyu" userId="faadb563bfecab1d" providerId="LiveId" clId="{37DE3C9C-50B3-4142-8F9A-0EFCEDAC874D}" dt="2022-12-02T00:34:08.554" v="680"/>
          <ac:grpSpMkLst>
            <pc:docMk/>
            <pc:sldMk cId="3393306386" sldId="258"/>
            <ac:grpSpMk id="140" creationId="{E06CA540-80F3-4E0F-A8CC-9FF10BF4D404}"/>
          </ac:grpSpMkLst>
        </pc:grpChg>
        <pc:grpChg chg="del mod">
          <ac:chgData name="Zhou Jianyu" userId="faadb563bfecab1d" providerId="LiveId" clId="{37DE3C9C-50B3-4142-8F9A-0EFCEDAC874D}" dt="2022-12-02T00:34:18.477" v="683"/>
          <ac:grpSpMkLst>
            <pc:docMk/>
            <pc:sldMk cId="3393306386" sldId="258"/>
            <ac:grpSpMk id="157" creationId="{8EE0E1A6-A90D-4C6D-AE66-546D602A92C5}"/>
          </ac:grpSpMkLst>
        </pc:grpChg>
        <pc:grpChg chg="del mod">
          <ac:chgData name="Zhou Jianyu" userId="faadb563bfecab1d" providerId="LiveId" clId="{37DE3C9C-50B3-4142-8F9A-0EFCEDAC874D}" dt="2022-12-02T00:34:18.477" v="683"/>
          <ac:grpSpMkLst>
            <pc:docMk/>
            <pc:sldMk cId="3393306386" sldId="258"/>
            <ac:grpSpMk id="158" creationId="{929EC321-CD1D-4E7B-8E52-2B9B713909F1}"/>
          </ac:grpSpMkLst>
        </pc:grpChg>
        <pc:grpChg chg="del mod">
          <ac:chgData name="Zhou Jianyu" userId="faadb563bfecab1d" providerId="LiveId" clId="{37DE3C9C-50B3-4142-8F9A-0EFCEDAC874D}" dt="2022-12-02T00:34:18.477" v="683"/>
          <ac:grpSpMkLst>
            <pc:docMk/>
            <pc:sldMk cId="3393306386" sldId="258"/>
            <ac:grpSpMk id="161" creationId="{C7277C18-6E17-477C-B193-171395DADB01}"/>
          </ac:grpSpMkLst>
        </pc:grpChg>
        <pc:grpChg chg="del mod">
          <ac:chgData name="Zhou Jianyu" userId="faadb563bfecab1d" providerId="LiveId" clId="{37DE3C9C-50B3-4142-8F9A-0EFCEDAC874D}" dt="2022-12-02T00:34:33.430" v="687"/>
          <ac:grpSpMkLst>
            <pc:docMk/>
            <pc:sldMk cId="3393306386" sldId="258"/>
            <ac:grpSpMk id="162" creationId="{FC26704A-155C-449A-A93C-7BDA97076CB7}"/>
          </ac:grpSpMkLst>
        </pc:grpChg>
        <pc:grpChg chg="del mod">
          <ac:chgData name="Zhou Jianyu" userId="faadb563bfecab1d" providerId="LiveId" clId="{37DE3C9C-50B3-4142-8F9A-0EFCEDAC874D}" dt="2022-12-02T00:35:23.990" v="692"/>
          <ac:grpSpMkLst>
            <pc:docMk/>
            <pc:sldMk cId="3393306386" sldId="258"/>
            <ac:grpSpMk id="164" creationId="{942A4331-A738-46B2-9377-981B4D0B4CEA}"/>
          </ac:grpSpMkLst>
        </pc:grpChg>
        <pc:grpChg chg="del mod">
          <ac:chgData name="Zhou Jianyu" userId="faadb563bfecab1d" providerId="LiveId" clId="{37DE3C9C-50B3-4142-8F9A-0EFCEDAC874D}" dt="2022-12-02T00:35:42.520" v="712"/>
          <ac:grpSpMkLst>
            <pc:docMk/>
            <pc:sldMk cId="3393306386" sldId="258"/>
            <ac:grpSpMk id="166" creationId="{52918F0D-A2FE-4D1E-B367-7C124C27C514}"/>
          </ac:grpSpMkLst>
        </pc:grpChg>
        <pc:grpChg chg="del mod">
          <ac:chgData name="Zhou Jianyu" userId="faadb563bfecab1d" providerId="LiveId" clId="{37DE3C9C-50B3-4142-8F9A-0EFCEDAC874D}" dt="2022-12-02T00:35:42.520" v="712"/>
          <ac:grpSpMkLst>
            <pc:docMk/>
            <pc:sldMk cId="3393306386" sldId="258"/>
            <ac:grpSpMk id="171" creationId="{8AB81B0F-9F78-4ADC-AE11-AA53072B135B}"/>
          </ac:grpSpMkLst>
        </pc:grpChg>
        <pc:grpChg chg="del mod">
          <ac:chgData name="Zhou Jianyu" userId="faadb563bfecab1d" providerId="LiveId" clId="{37DE3C9C-50B3-4142-8F9A-0EFCEDAC874D}" dt="2022-12-02T00:36:32.126" v="715"/>
          <ac:grpSpMkLst>
            <pc:docMk/>
            <pc:sldMk cId="3393306386" sldId="258"/>
            <ac:grpSpMk id="191" creationId="{02E15833-523A-470C-BA89-A5AF2CDD06CD}"/>
          </ac:grpSpMkLst>
        </pc:grpChg>
        <pc:grpChg chg="del mod">
          <ac:chgData name="Zhou Jianyu" userId="faadb563bfecab1d" providerId="LiveId" clId="{37DE3C9C-50B3-4142-8F9A-0EFCEDAC874D}" dt="2022-12-02T00:37:21.991" v="775"/>
          <ac:grpSpMkLst>
            <pc:docMk/>
            <pc:sldMk cId="3393306386" sldId="258"/>
            <ac:grpSpMk id="194" creationId="{C2038E78-8DAB-4E83-A25D-0E00A07B5A0C}"/>
          </ac:grpSpMkLst>
        </pc:grpChg>
        <pc:grpChg chg="del mod">
          <ac:chgData name="Zhou Jianyu" userId="faadb563bfecab1d" providerId="LiveId" clId="{37DE3C9C-50B3-4142-8F9A-0EFCEDAC874D}" dt="2022-12-02T00:36:43.910" v="735"/>
          <ac:grpSpMkLst>
            <pc:docMk/>
            <pc:sldMk cId="3393306386" sldId="258"/>
            <ac:grpSpMk id="211" creationId="{F91FB0B7-A8F8-456F-8E7B-37A56970AA5A}"/>
          </ac:grpSpMkLst>
        </pc:grpChg>
        <pc:grpChg chg="del mod">
          <ac:chgData name="Zhou Jianyu" userId="faadb563bfecab1d" providerId="LiveId" clId="{37DE3C9C-50B3-4142-8F9A-0EFCEDAC874D}" dt="2022-12-02T00:37:17.354" v="764"/>
          <ac:grpSpMkLst>
            <pc:docMk/>
            <pc:sldMk cId="3393306386" sldId="258"/>
            <ac:grpSpMk id="214" creationId="{AE2BD0B8-4DF8-43E1-809C-5C85E92DFC41}"/>
          </ac:grpSpMkLst>
        </pc:grpChg>
        <pc:grpChg chg="del mod">
          <ac:chgData name="Zhou Jianyu" userId="faadb563bfecab1d" providerId="LiveId" clId="{37DE3C9C-50B3-4142-8F9A-0EFCEDAC874D}" dt="2022-12-02T00:37:17.354" v="764"/>
          <ac:grpSpMkLst>
            <pc:docMk/>
            <pc:sldMk cId="3393306386" sldId="258"/>
            <ac:grpSpMk id="224" creationId="{0A6D0F81-C857-48AA-9AEA-5250C33D1E61}"/>
          </ac:grpSpMkLst>
        </pc:grpChg>
        <pc:grpChg chg="del mod">
          <ac:chgData name="Zhou Jianyu" userId="faadb563bfecab1d" providerId="LiveId" clId="{37DE3C9C-50B3-4142-8F9A-0EFCEDAC874D}" dt="2022-12-02T00:37:21.991" v="775"/>
          <ac:grpSpMkLst>
            <pc:docMk/>
            <pc:sldMk cId="3393306386" sldId="258"/>
            <ac:grpSpMk id="243" creationId="{547A7B46-C8A0-404E-AA35-E3138BEFBFF5}"/>
          </ac:grpSpMkLst>
        </pc:grpChg>
        <pc:grpChg chg="del mod">
          <ac:chgData name="Zhou Jianyu" userId="faadb563bfecab1d" providerId="LiveId" clId="{37DE3C9C-50B3-4142-8F9A-0EFCEDAC874D}" dt="2022-12-02T00:37:23.954" v="778"/>
          <ac:grpSpMkLst>
            <pc:docMk/>
            <pc:sldMk cId="3393306386" sldId="258"/>
            <ac:grpSpMk id="254" creationId="{4978DD21-7F9C-4C95-A65D-71E598EDD876}"/>
          </ac:grpSpMkLst>
        </pc:grpChg>
        <pc:grpChg chg="del mod">
          <ac:chgData name="Zhou Jianyu" userId="faadb563bfecab1d" providerId="LiveId" clId="{37DE3C9C-50B3-4142-8F9A-0EFCEDAC874D}" dt="2022-12-02T00:37:26.421" v="782"/>
          <ac:grpSpMkLst>
            <pc:docMk/>
            <pc:sldMk cId="3393306386" sldId="258"/>
            <ac:grpSpMk id="257" creationId="{E847FFE0-29B3-49D9-A9C4-0DC632477BD0}"/>
          </ac:grpSpMkLst>
        </pc:grpChg>
        <pc:grpChg chg="del mod">
          <ac:chgData name="Zhou Jianyu" userId="faadb563bfecab1d" providerId="LiveId" clId="{37DE3C9C-50B3-4142-8F9A-0EFCEDAC874D}" dt="2022-12-02T00:37:29.415" v="787"/>
          <ac:grpSpMkLst>
            <pc:docMk/>
            <pc:sldMk cId="3393306386" sldId="258"/>
            <ac:grpSpMk id="261" creationId="{BDE42728-5DA1-4FE1-9E1B-21706666C13B}"/>
          </ac:grpSpMkLst>
        </pc:grpChg>
        <pc:grpChg chg="del mod">
          <ac:chgData name="Zhou Jianyu" userId="faadb563bfecab1d" providerId="LiveId" clId="{37DE3C9C-50B3-4142-8F9A-0EFCEDAC874D}" dt="2022-12-02T00:37:33.832" v="790"/>
          <ac:grpSpMkLst>
            <pc:docMk/>
            <pc:sldMk cId="3393306386" sldId="258"/>
            <ac:grpSpMk id="266" creationId="{AEE1F564-B4E0-40AB-8829-C7EBC38021FE}"/>
          </ac:grpSpMkLst>
        </pc:grpChg>
        <pc:grpChg chg="del mod">
          <ac:chgData name="Zhou Jianyu" userId="faadb563bfecab1d" providerId="LiveId" clId="{37DE3C9C-50B3-4142-8F9A-0EFCEDAC874D}" dt="2022-12-02T00:37:36.094" v="797"/>
          <ac:grpSpMkLst>
            <pc:docMk/>
            <pc:sldMk cId="3393306386" sldId="258"/>
            <ac:grpSpMk id="269" creationId="{F6C6CCCB-9B08-4E2C-9756-FCB4560C1360}"/>
          </ac:grpSpMkLst>
        </pc:grpChg>
        <pc:grpChg chg="mod">
          <ac:chgData name="Zhou Jianyu" userId="faadb563bfecab1d" providerId="LiveId" clId="{37DE3C9C-50B3-4142-8F9A-0EFCEDAC874D}" dt="2022-12-02T00:37:36.094" v="797"/>
          <ac:grpSpMkLst>
            <pc:docMk/>
            <pc:sldMk cId="3393306386" sldId="258"/>
            <ac:grpSpMk id="276" creationId="{3B67DC81-8211-4E32-B36B-AA6BFA074180}"/>
          </ac:grpSpMkLst>
        </pc:grp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" creationId="{5EBB006B-2D22-462F-9BE6-5929675488D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3" creationId="{0C2242DD-4DAC-4D11-A50F-395FE7ABC63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" creationId="{027EB605-61A9-4F97-85E0-08E9FF8C16D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5" creationId="{621AD796-9F0A-46BF-8E5A-08F8DE68B61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" creationId="{35B9ECE2-1B4C-4954-A3F0-42FF93252B9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7" creationId="{B3222AF4-BFE7-42A7-9FA0-77E8B33877E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8" creationId="{A70B75EE-78AF-4085-AF61-0772A63F2A7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" creationId="{36D5ADB2-1C8A-47ED-9320-0EE60B04271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" creationId="{60B2AD1E-69CC-461C-8C93-E0969043839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" creationId="{45945211-19D4-4C22-AD4D-EAAFED2AC78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2" creationId="{B0317743-7BE7-41C3-93CE-088A9886410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" creationId="{A6FA3948-1711-410E-A2A1-DEFF367ECC1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" creationId="{76637350-D34D-4690-840C-11798A57069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5" creationId="{16A996AD-A681-4AEE-8ABF-54E449936128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6" creationId="{71EF4B8A-A666-475A-AFD9-2B2F3B54D818}"/>
          </ac:inkMkLst>
        </pc:inkChg>
        <pc:inkChg chg="add mod">
          <ac:chgData name="Zhou Jianyu" userId="faadb563bfecab1d" providerId="LiveId" clId="{37DE3C9C-50B3-4142-8F9A-0EFCEDAC874D}" dt="2022-12-02T00:31:26.802" v="602"/>
          <ac:inkMkLst>
            <pc:docMk/>
            <pc:sldMk cId="3393306386" sldId="258"/>
            <ac:inkMk id="18" creationId="{EB25F477-B608-4018-B5C9-85B9C077EAE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" creationId="{8809B83D-DC97-4ECF-A0D1-2298C958A15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1" creationId="{A4850260-B31D-4795-84F3-4A59F7634E8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" creationId="{586E8D26-762B-49F0-996D-568D1CB68EC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" creationId="{5719C7E1-5A4B-4324-9D4A-84BFD216632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" creationId="{BB65F6F6-8367-44D2-A90B-742181BB592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5" creationId="{20D72A5C-E908-4C9C-ADA5-DADDFED6E72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6" creationId="{DF341280-F6E2-4001-9237-852CBB58682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7" creationId="{F1D56CAF-E87C-4207-AD9F-BFEE49036AA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8" creationId="{7C575CA4-260D-4D20-813E-2B515684C0F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9" creationId="{F16DF45B-E9DC-4AF1-B502-4727E5DCE0C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30" creationId="{87C77E22-D7E0-43EA-9143-7B275C3BF44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31" creationId="{2C0D6864-2BC0-4CEE-9A21-6E8CCC323C7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32" creationId="{D39ADD29-721B-4290-A6D5-3BF3E08EC6C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33" creationId="{0577A5BB-4D20-40CC-9BF8-FCEBE1F9120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34" creationId="{8A4D24A9-44FA-4D73-8851-11AB516F12B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35" creationId="{92370E42-4388-489A-B837-D9847559FA8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36" creationId="{68A88831-B56A-408C-979D-DF6F72DE317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39" creationId="{E96755AF-96BC-4FFF-B188-B852308D8C7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0" creationId="{0355FEAC-0B7F-4519-B504-B77FD6901D6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2" creationId="{643EF2CE-FDA4-4023-B182-12AC26469AD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3" creationId="{5F7CED7A-8706-4AAE-BD6F-D4E8C5E0765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4" creationId="{DA1F6E64-F6F3-4FBD-9111-C2A3C94C010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5" creationId="{3981FCC0-7EAC-4A02-8441-735C9CE34CF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6" creationId="{B9E0AF3C-A666-469B-91F2-8A39F9E600C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7" creationId="{EC6AB962-9652-4F5A-998D-34CAA618331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8" creationId="{BAD0155B-0382-41BE-B7D7-5737C9134D5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49" creationId="{CA95D795-0C29-4BD7-9D2E-9AB8A4AAED1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51" creationId="{7C2A7ECA-76E1-40A7-B45A-A76C8AC3085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52" creationId="{72AEFA3C-185F-43C3-B05F-4051EDCA30E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53" creationId="{11662B90-0090-49B1-88C9-7F5CAC4201B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54" creationId="{40CBD807-1C14-49B4-A97D-F6FAEAF74FA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55" creationId="{065F6F0E-11D7-4DDE-A300-2C1D435E8FA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56" creationId="{11A9B17E-7E08-4CFC-816D-2017C623A27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58" creationId="{AAFC5167-95B9-4182-B0ED-43A2CD5B40D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59" creationId="{67617E49-0E42-4D5B-B365-5269484FFFC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0" creationId="{07060EC5-D75F-4A2C-8F06-512AB65661B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1" creationId="{0208CE7D-D43C-4394-87F5-B43F0C7FA84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2" creationId="{FB4A9F63-5F9E-40AD-90ED-C9D5D45C07F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3" creationId="{2E0CBBB5-9E37-4A4C-9E5F-364C815BB5D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4" creationId="{D62BAD9E-ABF8-43B4-A974-328D22BA2D8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5" creationId="{9B068F83-BA3D-414B-A99E-44120530C6C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7" creationId="{106ED109-B49A-4DC1-AE50-8B944D3FF48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8" creationId="{93880DED-3575-49DF-9E22-6D08A860775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69" creationId="{93BBB703-EB30-4073-89CD-2D8E1459F59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70" creationId="{7C2BA576-F02D-4BCF-8F99-52FD8D42368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71" creationId="{B2C85E08-3282-49EE-BA5E-14F25991721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72" creationId="{5BD497F3-F388-41E1-9506-4A1F583ED30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73" creationId="{5D67D669-07C3-4684-A16E-6A80716C8B6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75" creationId="{94BD8708-1AA7-46CA-9D3A-2FDAC817716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76" creationId="{F7C8CE6A-F185-4445-A8B4-25C7A68FCCC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77" creationId="{A50E6C81-66D8-4D11-AF1A-5D39C435626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78" creationId="{AA275F80-C71E-4D3E-BBB3-E567DC0ABBB4}"/>
          </ac:inkMkLst>
        </pc:inkChg>
        <pc:inkChg chg="add mod">
          <ac:chgData name="Zhou Jianyu" userId="faadb563bfecab1d" providerId="LiveId" clId="{37DE3C9C-50B3-4142-8F9A-0EFCEDAC874D}" dt="2022-12-02T00:33:13.338" v="634"/>
          <ac:inkMkLst>
            <pc:docMk/>
            <pc:sldMk cId="3393306386" sldId="258"/>
            <ac:inkMk id="80" creationId="{04D216A3-DAC3-44DC-8C53-9A79AB3AF3D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82" creationId="{483B4464-9272-4E64-8E73-F115563CF19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83" creationId="{22FCB72C-512C-4C7E-8E5F-57A1356D329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84" creationId="{8938F226-9AA5-4968-BD9D-2128E170E3E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85" creationId="{0EB230A5-E53D-44CD-9BB8-996BF0DB689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86" creationId="{178BC484-74C0-4A24-A2F5-48C06E911A2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87" creationId="{ED450F6D-D696-439F-B20C-871521D8B34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88" creationId="{4FBCE566-7DA8-4C84-950E-439B2A08CCC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89" creationId="{8EF7EFDB-92CC-4829-A7DE-31B8535D4B4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0" creationId="{A9868B4C-8922-43FC-B499-03EFA205426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1" creationId="{74AE2C3E-C47E-4762-8370-42CD7E9C3D4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2" creationId="{5B074F06-2EE1-41CF-9C8F-9D8FE80EBBD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3" creationId="{E9757C3F-D64E-4586-9559-9FC2B421427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4" creationId="{760CAC3A-A77C-4C61-A135-87C7A7FA475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5" creationId="{EE21E53C-6640-4CCE-8FAD-38B5A185570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6" creationId="{025C0FA2-A7A5-49AC-AE0F-3103F2189B2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8" creationId="{A01096C5-B857-4FB0-89ED-A6CA8B493F5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99" creationId="{709573C5-3F9B-46D6-984D-64F65018A94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0" creationId="{3C778180-7629-4923-A77E-5F24991D8FF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1" creationId="{0F586F98-A9E4-435D-A204-99C0C1ECFEC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2" creationId="{CCA73173-207B-4A99-90FA-4A85D515039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3" creationId="{B078108F-0553-4298-AEA8-1C7388AA4C3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4" creationId="{1636F7F0-C66E-4890-AFC1-F8CE6333E30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5" creationId="{AFCE3AA7-987E-4D47-ADC1-183EA5AF29C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7" creationId="{D3AEC6C1-8864-49AB-A86E-31AB156C752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8" creationId="{312A0277-EAEA-4C10-B184-AA79E6B951E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09" creationId="{F572E9DB-DC8F-40E9-9291-2079651054F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0" creationId="{A31E7569-99B0-4DD5-919D-2CE0100096C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2" creationId="{4EA7610F-23E7-4521-B285-17056CBA1F5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3" creationId="{4D022389-15E4-4EFE-B805-4028504F5EE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4" creationId="{4D4CF887-9C82-40BB-BB2A-E6DD811FFED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5" creationId="{5867B76F-F44E-472C-9B1E-257EECAE5E2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6" creationId="{C006F62D-BA38-4484-A6F6-4710C70EBBA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7" creationId="{90958ECC-8302-4AE3-A140-D44C530E191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8" creationId="{8D453387-507E-45D8-A891-53BBDE20060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19" creationId="{B709F76B-3715-4FEF-B92B-33B5B310172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20" creationId="{B479C8A2-2B35-420E-93D9-27C4585ED87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21" creationId="{862881D4-7EAD-4ACF-B78F-96FD96AECF6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22" creationId="{929AAC5A-D12B-4145-A764-39670718F57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24" creationId="{82B2C422-EA2C-42C5-8F32-EC8CBBA0AAC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25" creationId="{C31BF9A7-B62A-413F-951C-4F02C625EBD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26" creationId="{499A4337-6ED8-4BD0-AAB1-ADC8FB9D8ED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27" creationId="{A364AC6B-E300-450B-9202-17140DD4D3B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28" creationId="{0457BC80-B95C-47E3-85A1-24B3CAAB74C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0" creationId="{779A19DC-9C7C-4950-9E5E-F48123B50D5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1" creationId="{6C9C76BE-8771-4D20-9F1B-454CDB9D5C0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2" creationId="{A11D09AF-E100-469B-8F54-054C5B33A48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4" creationId="{9901800E-99AE-46BD-9227-D67B66A4AFC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5" creationId="{E5C3ACE0-5F32-49D2-890C-8A5A6719A82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6" creationId="{66077341-5352-4895-BD84-6C49E2C154E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7" creationId="{4D872157-6BC4-4A97-8C9D-232A9E720FF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8" creationId="{E25D48CA-B3D3-49DE-B328-76FFF13F69B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39" creationId="{BC2AC2A7-8427-499E-9E0D-3F8822243D8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1" creationId="{1ACFC7B8-885B-4F28-9379-11E4DEBE448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2" creationId="{C25A7531-C404-47D2-8021-F6C52707DFA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3" creationId="{07783487-B6E9-4503-A317-967F4F1566C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4" creationId="{9910E0EC-4C20-4149-B4B8-BA6A9BFC0B9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5" creationId="{0A3C7EF1-0510-41F1-ABC2-9B855E402F9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6" creationId="{A0D02299-C642-4312-BB36-51987EC7063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7" creationId="{90A0DCBF-F435-40A1-B808-62BE2CA66EB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8" creationId="{D6FB4280-62B8-409C-B53F-84D0AF235C0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49" creationId="{7A70453F-F392-46FA-9713-6D75FA6829C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50" creationId="{E8C0F40F-8B6F-4E0B-B23D-3B5121F3590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51" creationId="{6B9EE0FC-D425-4EE8-9CBA-635E67E0126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52" creationId="{F4D676DF-5DF6-48DE-8760-C435ECE21A2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53" creationId="{5612D8A9-7AE8-4279-973D-EDF92764A2C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54" creationId="{5982B00A-BC29-4F50-8603-AC6038797E6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55" creationId="{82DFEEF8-C04B-4B7C-836F-A98D45004B4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56" creationId="{07D417D6-8B86-4D82-B73E-4ABF9F89130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59" creationId="{F5ECF298-EF03-4B46-AAD6-6BC4B486954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60" creationId="{6919EE67-A617-4E73-B19A-2492BCAA13B1}"/>
          </ac:inkMkLst>
        </pc:inkChg>
        <pc:inkChg chg="add mod">
          <ac:chgData name="Zhou Jianyu" userId="faadb563bfecab1d" providerId="LiveId" clId="{37DE3C9C-50B3-4142-8F9A-0EFCEDAC874D}" dt="2022-12-02T00:35:23.990" v="692"/>
          <ac:inkMkLst>
            <pc:docMk/>
            <pc:sldMk cId="3393306386" sldId="258"/>
            <ac:inkMk id="163" creationId="{1B2ED34B-4271-41D0-ACFF-84799EE97B19}"/>
          </ac:inkMkLst>
        </pc:inkChg>
        <pc:inkChg chg="add mod">
          <ac:chgData name="Zhou Jianyu" userId="faadb563bfecab1d" providerId="LiveId" clId="{37DE3C9C-50B3-4142-8F9A-0EFCEDAC874D}" dt="2022-12-02T00:35:42.520" v="712"/>
          <ac:inkMkLst>
            <pc:docMk/>
            <pc:sldMk cId="3393306386" sldId="258"/>
            <ac:inkMk id="165" creationId="{8C4A811E-0C2C-4A12-B408-0082A7E6C24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67" creationId="{A9987A8D-6905-468F-9B4C-8F1CAFC9E8C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68" creationId="{8644F936-A13F-4513-9EC9-87EAEF8FBB0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69" creationId="{B9982521-4C43-4FDD-A202-A6A0BD9028C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70" creationId="{CA0CD2FB-2F04-4B6D-89FA-D2F1BA7DDD3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72" creationId="{1A94F7B7-5B12-4EF5-98B5-65B25352E68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73" creationId="{D0DB04E5-1C59-410A-98DC-6BA0D552F15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74" creationId="{997CFBBB-38EB-48AD-88BA-D8BC9893F4F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75" creationId="{5D89FA00-B586-484B-9529-BB7E24C7783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76" creationId="{40E75681-1E40-43EA-9ABD-9CA9B552C42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77" creationId="{D037A929-AD30-4699-A1AD-647A38F881F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78" creationId="{CD79AB97-AA30-49BF-B5E4-AC7F6E10A35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79" creationId="{85C7C9A6-6F0E-4EFC-A8AC-B54C167D609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0" creationId="{65CBD93F-3DAF-4816-AE11-15EB86D8685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1" creationId="{D191566E-7422-4D88-B426-1025140E6DA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2" creationId="{5F2EEF5A-049E-42FA-97E1-72A6FE074FA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3" creationId="{C21DD108-C97B-493E-BF5D-26A8A8D49F9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4" creationId="{F0FF4687-092D-45A3-889D-973C9751512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5" creationId="{92B4D50E-F4A3-4ED2-B420-0F30B147310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6" creationId="{78F61081-D226-4E47-9DF3-34F47C126B8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7" creationId="{B55DC72B-753E-4EF4-B9E1-E75918E7B94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8" creationId="{35B092A0-AAD4-4B54-9B43-FBF2987F3BE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89" creationId="{8EE5265B-4D0F-4665-9127-30225128B52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90" creationId="{FE7F1931-614B-40DD-A325-3C477FCA803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92" creationId="{F5CB8C33-CFA0-4FB3-B08D-305944D5A33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93" creationId="{2A6F34AA-DA26-459E-A979-DEF93AD870C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95" creationId="{1046C8AD-6BC0-4E56-B02E-7C219367B34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96" creationId="{67FEF9EE-45FE-4761-A247-6DB48F77449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97" creationId="{9FA8FB2E-6C8C-4110-975E-C2A51F0B3BB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98" creationId="{EC12EEED-CC3F-4AA3-AF65-E2FA460A06A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199" creationId="{0C6580F5-C2AF-448A-AA3E-2768C20516D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0" creationId="{31BF01C0-59E5-4889-AA85-E16FBAF01A6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1" creationId="{3B9C723F-AC7A-4E05-902C-01A4E9D573A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2" creationId="{31FA4BBF-2341-4DFC-826A-C01F4144FD8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3" creationId="{04C89A65-4C01-450A-8E65-B1F4A1C8BB68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4" creationId="{EBA618FC-4987-453C-8F84-3E36323A373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5" creationId="{31524712-2961-4525-934B-06AB18463AA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6" creationId="{E73AC9D3-09A4-4C24-A0E0-C9ABDF926DD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7" creationId="{7A429AB0-B034-4839-A8E9-A1A7B6DD42F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8" creationId="{41FFA8FC-0172-4C33-A770-395C94D6C9F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09" creationId="{16EEA7F6-FEE1-44A6-A8BB-555EF59E989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10" creationId="{04F06641-73ED-4A9A-9390-07C22FC8B82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12" creationId="{4B9DD230-63F6-4E0A-B3E8-79D8711E68C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13" creationId="{92282860-DD46-4EA6-9223-47FA6BEBC26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15" creationId="{8C65E718-98D6-4549-9C89-837C06DFC47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16" creationId="{BFC614AF-29F3-4AB5-979F-6B2F9F56E6F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17" creationId="{0B163FF8-4452-4081-A5DD-FC6D6A671DA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18" creationId="{B6C26E53-CF05-4224-BE67-B68C0046EE6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19" creationId="{10D76640-C056-47A1-BE7D-08AE1B844BB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0" creationId="{3BA02185-4893-4AEE-BCE2-02B0B6E628C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1" creationId="{D100245A-6F6E-439A-8D4B-667898AB420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2" creationId="{E6DA49B8-FE07-49CC-9C8E-1231E6490AF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3" creationId="{35428D3D-5065-446C-BE9C-7051A3C7FF4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5" creationId="{4D0EFD86-011C-46C0-ACC3-9D3014833FC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6" creationId="{21D6EF88-6C60-464A-B869-BEBDD117D768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7" creationId="{E022E2AE-859A-466A-B5AF-0ED7BAD4746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8" creationId="{B0E22C2E-154B-4CB1-A6AD-63EC09B6757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29" creationId="{DCDE7F8D-1B4D-4A86-93CD-10075619C8F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0" creationId="{1EB0CA71-80FD-42C1-AB03-6B3821F37B5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1" creationId="{A8E745B2-8805-4E80-83D5-B9D4D2FC009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2" creationId="{A13B03AB-189A-4BCE-8784-71B1DD05EFBA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3" creationId="{1A274AC1-2DD8-48C9-8F4B-8CA7030E0A1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4" creationId="{1DC70F46-72DD-48ED-AF94-CEEF1E47945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5" creationId="{8FC02EC2-63CE-41A3-BA14-C313842FBFFE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6" creationId="{9ADB61CF-18B7-4657-97EE-0EA29C4E9C3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7" creationId="{D87D02EE-55F3-4BA7-AD32-F8803C7F06E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8" creationId="{42C7A883-CB1A-4694-AD5E-64ED72649D8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39" creationId="{93FB3103-34D1-4533-92B6-26E43CEEDB62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0" creationId="{7AEE7646-DDC9-4F53-A034-9E86AC159ECC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1" creationId="{989C5CEE-661D-4DE5-AEBA-1B2FA4F6940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2" creationId="{CD421AD2-E5C4-41F1-9A79-453DAFAEFCD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4" creationId="{B0F9F354-19D3-45CC-945A-BD33F5679A2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5" creationId="{14EFC4DA-0642-4930-A5C8-A624EA65577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6" creationId="{1D6F3746-A28A-48D3-B5D3-D12AC33A3AD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7" creationId="{B0D89D20-DFF8-4FEF-8D7C-BA104AEDD8BF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8" creationId="{CD053C08-F7BA-41F2-BC6A-33C9E9BC1E98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49" creationId="{D87A22B8-364E-48E9-AAF5-B8863C29AD8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50" creationId="{3B1B9472-1BD5-4ED5-8F05-286012949209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51" creationId="{E61363F3-DCF8-414E-A0DD-1DB6693CB10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52" creationId="{CE8B0537-839D-4353-9CAA-965337B0B3C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53" creationId="{0882B392-20ED-46D3-B862-BBBB10324640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55" creationId="{FDE8D14C-4B14-494C-8F26-E78DEDC6983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56" creationId="{0BD80CFB-1D1A-45DE-BF59-3FE3C2C1C6A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58" creationId="{0A7A9806-2A72-4FD4-B1F4-B724F64BC55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59" creationId="{790C27FA-40B5-4C7E-B01C-9DAD168E8C6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60" creationId="{3CF45636-D1FD-43AC-B0F9-03D843E5E171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62" creationId="{4C64F088-1E43-491F-9912-3647200EBDC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63" creationId="{EA970714-0A1B-4801-B1FC-E9D639ADBAE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64" creationId="{B2194697-1E52-4F8E-B2D1-7B2197FEAD5D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65" creationId="{D70A18D0-0B55-4CA9-9499-DDD8D0B73BC6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67" creationId="{C27D1AE7-B891-4676-A2FE-B87A4F30DAC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68" creationId="{C05F71F3-FD5D-4ED8-A5CB-48E6D7FFDBB3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70" creationId="{5B6CF700-5522-441E-9D02-8392DD8D8FFB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71" creationId="{F3A40BD9-FF8B-4FB2-B3D1-268606747264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72" creationId="{9A0CE4E7-2FF8-4A34-AF71-CE833AB496A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73" creationId="{F4A4C4D6-0077-4161-9D8D-5A3710E85C75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74" creationId="{E379733E-73E5-4776-8342-8DEFA9A70E07}"/>
          </ac:inkMkLst>
        </pc:inkChg>
        <pc:inkChg chg="add mod">
          <ac:chgData name="Zhou Jianyu" userId="faadb563bfecab1d" providerId="LiveId" clId="{37DE3C9C-50B3-4142-8F9A-0EFCEDAC874D}" dt="2022-12-02T00:37:36.094" v="797"/>
          <ac:inkMkLst>
            <pc:docMk/>
            <pc:sldMk cId="3393306386" sldId="258"/>
            <ac:inkMk id="275" creationId="{43E02E2F-87DB-43DB-B75F-E81AF9744FE6}"/>
          </ac:inkMkLst>
        </pc:inkChg>
      </pc:sldChg>
      <pc:sldChg chg="addSp delSp modSp new mod">
        <pc:chgData name="Zhou Jianyu" userId="faadb563bfecab1d" providerId="LiveId" clId="{37DE3C9C-50B3-4142-8F9A-0EFCEDAC874D}" dt="2022-12-02T01:00:15.262" v="1481"/>
        <pc:sldMkLst>
          <pc:docMk/>
          <pc:sldMk cId="2761071855" sldId="259"/>
        </pc:sldMkLst>
        <pc:grpChg chg="del mod">
          <ac:chgData name="Zhou Jianyu" userId="faadb563bfecab1d" providerId="LiveId" clId="{37DE3C9C-50B3-4142-8F9A-0EFCEDAC874D}" dt="2022-12-02T00:39:06.907" v="811"/>
          <ac:grpSpMkLst>
            <pc:docMk/>
            <pc:sldMk cId="2761071855" sldId="259"/>
            <ac:grpSpMk id="8" creationId="{2AD0EE51-48A0-4428-9755-18A7F2EE5F6F}"/>
          </ac:grpSpMkLst>
        </pc:grpChg>
        <pc:grpChg chg="del mod">
          <ac:chgData name="Zhou Jianyu" userId="faadb563bfecab1d" providerId="LiveId" clId="{37DE3C9C-50B3-4142-8F9A-0EFCEDAC874D}" dt="2022-12-02T00:39:16.019" v="828"/>
          <ac:grpSpMkLst>
            <pc:docMk/>
            <pc:sldMk cId="2761071855" sldId="259"/>
            <ac:grpSpMk id="14" creationId="{2FCAE7C2-E360-4392-969C-DB1D62834AED}"/>
          </ac:grpSpMkLst>
        </pc:grpChg>
        <pc:grpChg chg="del mod">
          <ac:chgData name="Zhou Jianyu" userId="faadb563bfecab1d" providerId="LiveId" clId="{37DE3C9C-50B3-4142-8F9A-0EFCEDAC874D}" dt="2022-12-02T00:39:16.019" v="828"/>
          <ac:grpSpMkLst>
            <pc:docMk/>
            <pc:sldMk cId="2761071855" sldId="259"/>
            <ac:grpSpMk id="22" creationId="{937CDB09-5542-4851-9B4A-4C31A087DA2B}"/>
          </ac:grpSpMkLst>
        </pc:grpChg>
        <pc:grpChg chg="del mod">
          <ac:chgData name="Zhou Jianyu" userId="faadb563bfecab1d" providerId="LiveId" clId="{37DE3C9C-50B3-4142-8F9A-0EFCEDAC874D}" dt="2022-12-02T00:39:16.019" v="828"/>
          <ac:grpSpMkLst>
            <pc:docMk/>
            <pc:sldMk cId="2761071855" sldId="259"/>
            <ac:grpSpMk id="23" creationId="{4A022D90-7EF0-4D2F-822E-625BF8255C70}"/>
          </ac:grpSpMkLst>
        </pc:grpChg>
        <pc:grpChg chg="del mod">
          <ac:chgData name="Zhou Jianyu" userId="faadb563bfecab1d" providerId="LiveId" clId="{37DE3C9C-50B3-4142-8F9A-0EFCEDAC874D}" dt="2022-12-02T00:39:21.352" v="839"/>
          <ac:grpSpMkLst>
            <pc:docMk/>
            <pc:sldMk cId="2761071855" sldId="259"/>
            <ac:grpSpMk id="32" creationId="{9C322542-5B99-4EF7-903C-5E29E566D442}"/>
          </ac:grpSpMkLst>
        </pc:grpChg>
        <pc:grpChg chg="del mod">
          <ac:chgData name="Zhou Jianyu" userId="faadb563bfecab1d" providerId="LiveId" clId="{37DE3C9C-50B3-4142-8F9A-0EFCEDAC874D}" dt="2022-12-02T00:40:09.350" v="887"/>
          <ac:grpSpMkLst>
            <pc:docMk/>
            <pc:sldMk cId="2761071855" sldId="259"/>
            <ac:grpSpMk id="43" creationId="{0EA698D0-7CA6-44AA-A097-AB4ACDC8B014}"/>
          </ac:grpSpMkLst>
        </pc:grpChg>
        <pc:grpChg chg="del mod">
          <ac:chgData name="Zhou Jianyu" userId="faadb563bfecab1d" providerId="LiveId" clId="{37DE3C9C-50B3-4142-8F9A-0EFCEDAC874D}" dt="2022-12-02T00:40:09.350" v="887"/>
          <ac:grpSpMkLst>
            <pc:docMk/>
            <pc:sldMk cId="2761071855" sldId="259"/>
            <ac:grpSpMk id="60" creationId="{AB9823B3-C6BE-4D88-895D-7D55CCF42F66}"/>
          </ac:grpSpMkLst>
        </pc:grpChg>
        <pc:grpChg chg="del mod">
          <ac:chgData name="Zhou Jianyu" userId="faadb563bfecab1d" providerId="LiveId" clId="{37DE3C9C-50B3-4142-8F9A-0EFCEDAC874D}" dt="2022-12-02T00:39:43.081" v="874"/>
          <ac:grpSpMkLst>
            <pc:docMk/>
            <pc:sldMk cId="2761071855" sldId="259"/>
            <ac:grpSpMk id="63" creationId="{EFCE84BA-F31D-4F9A-8462-211C936EBD8A}"/>
          </ac:grpSpMkLst>
        </pc:grpChg>
        <pc:grpChg chg="del mod">
          <ac:chgData name="Zhou Jianyu" userId="faadb563bfecab1d" providerId="LiveId" clId="{37DE3C9C-50B3-4142-8F9A-0EFCEDAC874D}" dt="2022-12-02T00:40:01.262" v="880"/>
          <ac:grpSpMkLst>
            <pc:docMk/>
            <pc:sldMk cId="2761071855" sldId="259"/>
            <ac:grpSpMk id="78" creationId="{F0CA6AC7-DB1F-4C53-8B56-E754F9DF0E91}"/>
          </ac:grpSpMkLst>
        </pc:grpChg>
        <pc:grpChg chg="del mod">
          <ac:chgData name="Zhou Jianyu" userId="faadb563bfecab1d" providerId="LiveId" clId="{37DE3C9C-50B3-4142-8F9A-0EFCEDAC874D}" dt="2022-12-02T00:40:09.350" v="887"/>
          <ac:grpSpMkLst>
            <pc:docMk/>
            <pc:sldMk cId="2761071855" sldId="259"/>
            <ac:grpSpMk id="84" creationId="{F1DABF94-1FF0-418C-BCCD-120A74B96062}"/>
          </ac:grpSpMkLst>
        </pc:grpChg>
        <pc:grpChg chg="del mod">
          <ac:chgData name="Zhou Jianyu" userId="faadb563bfecab1d" providerId="LiveId" clId="{37DE3C9C-50B3-4142-8F9A-0EFCEDAC874D}" dt="2022-12-02T00:40:09.350" v="887"/>
          <ac:grpSpMkLst>
            <pc:docMk/>
            <pc:sldMk cId="2761071855" sldId="259"/>
            <ac:grpSpMk id="85" creationId="{98547F34-3021-4F2C-90B9-27936DECF985}"/>
          </ac:grpSpMkLst>
        </pc:grpChg>
        <pc:grpChg chg="del mod">
          <ac:chgData name="Zhou Jianyu" userId="faadb563bfecab1d" providerId="LiveId" clId="{37DE3C9C-50B3-4142-8F9A-0EFCEDAC874D}" dt="2022-12-02T00:40:09.350" v="887"/>
          <ac:grpSpMkLst>
            <pc:docMk/>
            <pc:sldMk cId="2761071855" sldId="259"/>
            <ac:grpSpMk id="89" creationId="{909FB235-4766-4E9B-87CF-6698B9C2D867}"/>
          </ac:grpSpMkLst>
        </pc:grpChg>
        <pc:grpChg chg="del mod">
          <ac:chgData name="Zhou Jianyu" userId="faadb563bfecab1d" providerId="LiveId" clId="{37DE3C9C-50B3-4142-8F9A-0EFCEDAC874D}" dt="2022-12-02T00:46:15.946" v="1176"/>
          <ac:grpSpMkLst>
            <pc:docMk/>
            <pc:sldMk cId="2761071855" sldId="259"/>
            <ac:grpSpMk id="92" creationId="{74523173-C81F-4706-9DD4-51765D20D163}"/>
          </ac:grpSpMkLst>
        </pc:grpChg>
        <pc:grpChg chg="del mod">
          <ac:chgData name="Zhou Jianyu" userId="faadb563bfecab1d" providerId="LiveId" clId="{37DE3C9C-50B3-4142-8F9A-0EFCEDAC874D}" dt="2022-12-02T00:40:35.881" v="920"/>
          <ac:grpSpMkLst>
            <pc:docMk/>
            <pc:sldMk cId="2761071855" sldId="259"/>
            <ac:grpSpMk id="111" creationId="{EDCC0F1A-683E-4052-A1B2-983B16679058}"/>
          </ac:grpSpMkLst>
        </pc:grpChg>
        <pc:grpChg chg="del mod">
          <ac:chgData name="Zhou Jianyu" userId="faadb563bfecab1d" providerId="LiveId" clId="{37DE3C9C-50B3-4142-8F9A-0EFCEDAC874D}" dt="2022-12-02T00:40:46.207" v="942"/>
          <ac:grpSpMkLst>
            <pc:docMk/>
            <pc:sldMk cId="2761071855" sldId="259"/>
            <ac:grpSpMk id="125" creationId="{49A88C09-D681-481A-91E3-EEB77C3E1E45}"/>
          </ac:grpSpMkLst>
        </pc:grpChg>
        <pc:grpChg chg="del mod">
          <ac:chgData name="Zhou Jianyu" userId="faadb563bfecab1d" providerId="LiveId" clId="{37DE3C9C-50B3-4142-8F9A-0EFCEDAC874D}" dt="2022-12-02T00:46:15.946" v="1176"/>
          <ac:grpSpMkLst>
            <pc:docMk/>
            <pc:sldMk cId="2761071855" sldId="259"/>
            <ac:grpSpMk id="126" creationId="{96DDCC5A-7D9C-4ABE-A174-5DFC60118D98}"/>
          </ac:grpSpMkLst>
        </pc:grpChg>
        <pc:grpChg chg="del mod">
          <ac:chgData name="Zhou Jianyu" userId="faadb563bfecab1d" providerId="LiveId" clId="{37DE3C9C-50B3-4142-8F9A-0EFCEDAC874D}" dt="2022-12-02T00:46:15.946" v="1176"/>
          <ac:grpSpMkLst>
            <pc:docMk/>
            <pc:sldMk cId="2761071855" sldId="259"/>
            <ac:grpSpMk id="148" creationId="{A49C0C7E-A486-4AE9-8E30-CB850306E5A3}"/>
          </ac:grpSpMkLst>
        </pc:grpChg>
        <pc:grpChg chg="del mod">
          <ac:chgData name="Zhou Jianyu" userId="faadb563bfecab1d" providerId="LiveId" clId="{37DE3C9C-50B3-4142-8F9A-0EFCEDAC874D}" dt="2022-12-02T00:41:03.430" v="960"/>
          <ac:grpSpMkLst>
            <pc:docMk/>
            <pc:sldMk cId="2761071855" sldId="259"/>
            <ac:grpSpMk id="157" creationId="{8753438D-FF4C-4552-A2D1-899EE02798D0}"/>
          </ac:grpSpMkLst>
        </pc:grpChg>
        <pc:grpChg chg="del mod">
          <ac:chgData name="Zhou Jianyu" userId="faadb563bfecab1d" providerId="LiveId" clId="{37DE3C9C-50B3-4142-8F9A-0EFCEDAC874D}" dt="2022-12-02T00:41:09.057" v="964"/>
          <ac:grpSpMkLst>
            <pc:docMk/>
            <pc:sldMk cId="2761071855" sldId="259"/>
            <ac:grpSpMk id="166" creationId="{2E099512-5E0E-4610-84B2-60B3323DF211}"/>
          </ac:grpSpMkLst>
        </pc:grpChg>
        <pc:grpChg chg="del mod">
          <ac:chgData name="Zhou Jianyu" userId="faadb563bfecab1d" providerId="LiveId" clId="{37DE3C9C-50B3-4142-8F9A-0EFCEDAC874D}" dt="2022-12-02T00:41:09.057" v="964"/>
          <ac:grpSpMkLst>
            <pc:docMk/>
            <pc:sldMk cId="2761071855" sldId="259"/>
            <ac:grpSpMk id="170" creationId="{4C1D1B79-56C2-4816-B86B-20F58200FD04}"/>
          </ac:grpSpMkLst>
        </pc:grpChg>
        <pc:grpChg chg="del mod">
          <ac:chgData name="Zhou Jianyu" userId="faadb563bfecab1d" providerId="LiveId" clId="{37DE3C9C-50B3-4142-8F9A-0EFCEDAC874D}" dt="2022-12-02T00:46:15.946" v="1176"/>
          <ac:grpSpMkLst>
            <pc:docMk/>
            <pc:sldMk cId="2761071855" sldId="259"/>
            <ac:grpSpMk id="171" creationId="{05819DC5-999C-4910-BA41-3A14EA1E148B}"/>
          </ac:grpSpMkLst>
        </pc:grpChg>
        <pc:grpChg chg="del mod">
          <ac:chgData name="Zhou Jianyu" userId="faadb563bfecab1d" providerId="LiveId" clId="{37DE3C9C-50B3-4142-8F9A-0EFCEDAC874D}" dt="2022-12-02T00:41:23.207" v="988"/>
          <ac:grpSpMkLst>
            <pc:docMk/>
            <pc:sldMk cId="2761071855" sldId="259"/>
            <ac:grpSpMk id="192" creationId="{C07C782F-B83A-4C06-B723-403457477C77}"/>
          </ac:grpSpMkLst>
        </pc:grpChg>
        <pc:grpChg chg="del mod">
          <ac:chgData name="Zhou Jianyu" userId="faadb563bfecab1d" providerId="LiveId" clId="{37DE3C9C-50B3-4142-8F9A-0EFCEDAC874D}" dt="2022-12-02T00:41:26.107" v="990"/>
          <ac:grpSpMkLst>
            <pc:docMk/>
            <pc:sldMk cId="2761071855" sldId="259"/>
            <ac:grpSpMk id="195" creationId="{A4245A90-71CB-4FF5-85C1-1FA1F5AE06FF}"/>
          </ac:grpSpMkLst>
        </pc:grpChg>
        <pc:grpChg chg="del mod">
          <ac:chgData name="Zhou Jianyu" userId="faadb563bfecab1d" providerId="LiveId" clId="{37DE3C9C-50B3-4142-8F9A-0EFCEDAC874D}" dt="2022-12-02T00:42:34.161" v="1028"/>
          <ac:grpSpMkLst>
            <pc:docMk/>
            <pc:sldMk cId="2761071855" sldId="259"/>
            <ac:grpSpMk id="197" creationId="{DD602C33-1BA9-4E54-8684-9D406C844961}"/>
          </ac:grpSpMkLst>
        </pc:grpChg>
        <pc:grpChg chg="del mod">
          <ac:chgData name="Zhou Jianyu" userId="faadb563bfecab1d" providerId="LiveId" clId="{37DE3C9C-50B3-4142-8F9A-0EFCEDAC874D}" dt="2022-12-02T00:42:54.730" v="1064"/>
          <ac:grpSpMkLst>
            <pc:docMk/>
            <pc:sldMk cId="2761071855" sldId="259"/>
            <ac:grpSpMk id="200" creationId="{6B1A51D2-9344-491C-BBEB-EBFABDCA9A39}"/>
          </ac:grpSpMkLst>
        </pc:grpChg>
        <pc:grpChg chg="del mod">
          <ac:chgData name="Zhou Jianyu" userId="faadb563bfecab1d" providerId="LiveId" clId="{37DE3C9C-50B3-4142-8F9A-0EFCEDAC874D}" dt="2022-12-02T00:42:49.507" v="1059"/>
          <ac:grpSpMkLst>
            <pc:docMk/>
            <pc:sldMk cId="2761071855" sldId="259"/>
            <ac:grpSpMk id="231" creationId="{F9BCACD1-59C3-4275-8F12-F51A75F2B115}"/>
          </ac:grpSpMkLst>
        </pc:grpChg>
        <pc:grpChg chg="del mod">
          <ac:chgData name="Zhou Jianyu" userId="faadb563bfecab1d" providerId="LiveId" clId="{37DE3C9C-50B3-4142-8F9A-0EFCEDAC874D}" dt="2022-12-02T00:42:54.730" v="1064"/>
          <ac:grpSpMkLst>
            <pc:docMk/>
            <pc:sldMk cId="2761071855" sldId="259"/>
            <ac:grpSpMk id="232" creationId="{77F3305B-39D4-4B70-AC8E-70ECF40FC790}"/>
          </ac:grpSpMkLst>
        </pc:grpChg>
        <pc:grpChg chg="del mod">
          <ac:chgData name="Zhou Jianyu" userId="faadb563bfecab1d" providerId="LiveId" clId="{37DE3C9C-50B3-4142-8F9A-0EFCEDAC874D}" dt="2022-12-02T00:46:15.946" v="1176"/>
          <ac:grpSpMkLst>
            <pc:docMk/>
            <pc:sldMk cId="2761071855" sldId="259"/>
            <ac:grpSpMk id="237" creationId="{AE646746-33DD-4E55-851C-12038B6DF7E8}"/>
          </ac:grpSpMkLst>
        </pc:grpChg>
        <pc:grpChg chg="del mod">
          <ac:chgData name="Zhou Jianyu" userId="faadb563bfecab1d" providerId="LiveId" clId="{37DE3C9C-50B3-4142-8F9A-0EFCEDAC874D}" dt="2022-12-02T00:44:06.634" v="1108"/>
          <ac:grpSpMkLst>
            <pc:docMk/>
            <pc:sldMk cId="2761071855" sldId="259"/>
            <ac:grpSpMk id="250" creationId="{42BD7E79-D0DF-44AC-BEE4-B67ABCC79E40}"/>
          </ac:grpSpMkLst>
        </pc:grpChg>
        <pc:grpChg chg="del mod">
          <ac:chgData name="Zhou Jianyu" userId="faadb563bfecab1d" providerId="LiveId" clId="{37DE3C9C-50B3-4142-8F9A-0EFCEDAC874D}" dt="2022-12-02T00:44:00.641" v="1105"/>
          <ac:grpSpMkLst>
            <pc:docMk/>
            <pc:sldMk cId="2761071855" sldId="259"/>
            <ac:grpSpMk id="263" creationId="{EEF7DD70-B32B-4416-B4A5-9F0DF1E7039C}"/>
          </ac:grpSpMkLst>
        </pc:grpChg>
        <pc:grpChg chg="del mod">
          <ac:chgData name="Zhou Jianyu" userId="faadb563bfecab1d" providerId="LiveId" clId="{37DE3C9C-50B3-4142-8F9A-0EFCEDAC874D}" dt="2022-12-02T00:44:00.641" v="1105"/>
          <ac:grpSpMkLst>
            <pc:docMk/>
            <pc:sldMk cId="2761071855" sldId="259"/>
            <ac:grpSpMk id="271" creationId="{5A48E98A-602F-4D43-B175-77BE55542C38}"/>
          </ac:grpSpMkLst>
        </pc:grpChg>
        <pc:grpChg chg="del mod">
          <ac:chgData name="Zhou Jianyu" userId="faadb563bfecab1d" providerId="LiveId" clId="{37DE3C9C-50B3-4142-8F9A-0EFCEDAC874D}" dt="2022-12-02T00:46:15.946" v="1176"/>
          <ac:grpSpMkLst>
            <pc:docMk/>
            <pc:sldMk cId="2761071855" sldId="259"/>
            <ac:grpSpMk id="278" creationId="{B34D2E61-D1F5-4A39-BAC3-C929CF389BA6}"/>
          </ac:grpSpMkLst>
        </pc:grpChg>
        <pc:grpChg chg="del mod">
          <ac:chgData name="Zhou Jianyu" userId="faadb563bfecab1d" providerId="LiveId" clId="{37DE3C9C-50B3-4142-8F9A-0EFCEDAC874D}" dt="2022-12-02T00:46:15.946" v="1176"/>
          <ac:grpSpMkLst>
            <pc:docMk/>
            <pc:sldMk cId="2761071855" sldId="259"/>
            <ac:grpSpMk id="281" creationId="{4547F6ED-B466-494C-A54B-23D6450718AE}"/>
          </ac:grpSpMkLst>
        </pc:grpChg>
        <pc:grpChg chg="del mod">
          <ac:chgData name="Zhou Jianyu" userId="faadb563bfecab1d" providerId="LiveId" clId="{37DE3C9C-50B3-4142-8F9A-0EFCEDAC874D}" dt="2022-12-02T00:45:59.978" v="1161"/>
          <ac:grpSpMkLst>
            <pc:docMk/>
            <pc:sldMk cId="2761071855" sldId="259"/>
            <ac:grpSpMk id="302" creationId="{C16C147C-3F4E-45B9-8813-F2114F3BE3E3}"/>
          </ac:grpSpMkLst>
        </pc:grpChg>
        <pc:grpChg chg="del mod">
          <ac:chgData name="Zhou Jianyu" userId="faadb563bfecab1d" providerId="LiveId" clId="{37DE3C9C-50B3-4142-8F9A-0EFCEDAC874D}" dt="2022-12-02T00:45:59.978" v="1161"/>
          <ac:grpSpMkLst>
            <pc:docMk/>
            <pc:sldMk cId="2761071855" sldId="259"/>
            <ac:grpSpMk id="303" creationId="{935EE482-3E1D-4D2F-8C78-E69657AA6042}"/>
          </ac:grpSpMkLst>
        </pc:grpChg>
        <pc:grpChg chg="mod">
          <ac:chgData name="Zhou Jianyu" userId="faadb563bfecab1d" providerId="LiveId" clId="{37DE3C9C-50B3-4142-8F9A-0EFCEDAC874D}" dt="2022-12-02T00:45:59.978" v="1161"/>
          <ac:grpSpMkLst>
            <pc:docMk/>
            <pc:sldMk cId="2761071855" sldId="259"/>
            <ac:grpSpMk id="306" creationId="{E9836788-B923-4976-916A-F9DF87FBAB36}"/>
          </ac:grpSpMkLst>
        </pc:grpChg>
        <pc:grpChg chg="mod">
          <ac:chgData name="Zhou Jianyu" userId="faadb563bfecab1d" providerId="LiveId" clId="{37DE3C9C-50B3-4142-8F9A-0EFCEDAC874D}" dt="2022-12-02T00:46:02.552" v="1164"/>
          <ac:grpSpMkLst>
            <pc:docMk/>
            <pc:sldMk cId="2761071855" sldId="259"/>
            <ac:grpSpMk id="309" creationId="{ADC059C8-B11B-483D-A70F-44CE84BCF904}"/>
          </ac:grpSpMkLst>
        </pc:grpChg>
        <pc:grpChg chg="del mod">
          <ac:chgData name="Zhou Jianyu" userId="faadb563bfecab1d" providerId="LiveId" clId="{37DE3C9C-50B3-4142-8F9A-0EFCEDAC874D}" dt="2022-12-02T00:46:17.418" v="1178"/>
          <ac:grpSpMkLst>
            <pc:docMk/>
            <pc:sldMk cId="2761071855" sldId="259"/>
            <ac:grpSpMk id="321" creationId="{4134EB01-AA20-4621-9886-C77EBB09C0B9}"/>
          </ac:grpSpMkLst>
        </pc:grpChg>
        <pc:grpChg chg="del mod">
          <ac:chgData name="Zhou Jianyu" userId="faadb563bfecab1d" providerId="LiveId" clId="{37DE3C9C-50B3-4142-8F9A-0EFCEDAC874D}" dt="2022-12-02T00:46:18.987" v="1180"/>
          <ac:grpSpMkLst>
            <pc:docMk/>
            <pc:sldMk cId="2761071855" sldId="259"/>
            <ac:grpSpMk id="323" creationId="{05670DDE-8499-43B4-9C76-A83E4D56FEAE}"/>
          </ac:grpSpMkLst>
        </pc:grpChg>
        <pc:grpChg chg="del mod">
          <ac:chgData name="Zhou Jianyu" userId="faadb563bfecab1d" providerId="LiveId" clId="{37DE3C9C-50B3-4142-8F9A-0EFCEDAC874D}" dt="2022-12-02T00:46:27.063" v="1185"/>
          <ac:grpSpMkLst>
            <pc:docMk/>
            <pc:sldMk cId="2761071855" sldId="259"/>
            <ac:grpSpMk id="325" creationId="{046C66E5-1BD9-48E3-945B-8C7E0662BF57}"/>
          </ac:grpSpMkLst>
        </pc:grpChg>
        <pc:grpChg chg="del mod">
          <ac:chgData name="Zhou Jianyu" userId="faadb563bfecab1d" providerId="LiveId" clId="{37DE3C9C-50B3-4142-8F9A-0EFCEDAC874D}" dt="2022-12-02T00:46:27.715" v="1187"/>
          <ac:grpSpMkLst>
            <pc:docMk/>
            <pc:sldMk cId="2761071855" sldId="259"/>
            <ac:grpSpMk id="330" creationId="{80F51A5B-2703-40ED-81B2-63932BD037AB}"/>
          </ac:grpSpMkLst>
        </pc:grpChg>
        <pc:grpChg chg="mod">
          <ac:chgData name="Zhou Jianyu" userId="faadb563bfecab1d" providerId="LiveId" clId="{37DE3C9C-50B3-4142-8F9A-0EFCEDAC874D}" dt="2022-12-02T00:46:27.715" v="1187"/>
          <ac:grpSpMkLst>
            <pc:docMk/>
            <pc:sldMk cId="2761071855" sldId="259"/>
            <ac:grpSpMk id="332" creationId="{0F15353B-AC03-4B6E-8EED-CFFAA1B451C3}"/>
          </ac:grpSpMkLst>
        </pc:grpChg>
        <pc:grpChg chg="del mod">
          <ac:chgData name="Zhou Jianyu" userId="faadb563bfecab1d" providerId="LiveId" clId="{37DE3C9C-50B3-4142-8F9A-0EFCEDAC874D}" dt="2022-12-02T00:46:45.680" v="1196"/>
          <ac:grpSpMkLst>
            <pc:docMk/>
            <pc:sldMk cId="2761071855" sldId="259"/>
            <ac:grpSpMk id="336" creationId="{90A74167-F879-43CB-999E-3A3C76754349}"/>
          </ac:grpSpMkLst>
        </pc:grpChg>
        <pc:grpChg chg="del mod">
          <ac:chgData name="Zhou Jianyu" userId="faadb563bfecab1d" providerId="LiveId" clId="{37DE3C9C-50B3-4142-8F9A-0EFCEDAC874D}" dt="2022-12-02T00:46:50.957" v="1202"/>
          <ac:grpSpMkLst>
            <pc:docMk/>
            <pc:sldMk cId="2761071855" sldId="259"/>
            <ac:grpSpMk id="341" creationId="{A9640F72-B2E3-437E-85A4-49C06F6503C4}"/>
          </ac:grpSpMkLst>
        </pc:grpChg>
        <pc:grpChg chg="del mod">
          <ac:chgData name="Zhou Jianyu" userId="faadb563bfecab1d" providerId="LiveId" clId="{37DE3C9C-50B3-4142-8F9A-0EFCEDAC874D}" dt="2022-12-02T00:58:23.877" v="1378"/>
          <ac:grpSpMkLst>
            <pc:docMk/>
            <pc:sldMk cId="2761071855" sldId="259"/>
            <ac:grpSpMk id="347" creationId="{4E5CCC59-5884-47BE-BB5B-C50BE17F37AF}"/>
          </ac:grpSpMkLst>
        </pc:grpChg>
        <pc:grpChg chg="mod">
          <ac:chgData name="Zhou Jianyu" userId="faadb563bfecab1d" providerId="LiveId" clId="{37DE3C9C-50B3-4142-8F9A-0EFCEDAC874D}" dt="2022-12-02T00:47:00.849" v="1206"/>
          <ac:grpSpMkLst>
            <pc:docMk/>
            <pc:sldMk cId="2761071855" sldId="259"/>
            <ac:grpSpMk id="351" creationId="{D1491972-BAF8-4CAB-8C4E-D7F7863809BE}"/>
          </ac:grpSpMkLst>
        </pc:grpChg>
        <pc:grpChg chg="mod">
          <ac:chgData name="Zhou Jianyu" userId="faadb563bfecab1d" providerId="LiveId" clId="{37DE3C9C-50B3-4142-8F9A-0EFCEDAC874D}" dt="2022-12-02T00:47:06.285" v="1209"/>
          <ac:grpSpMkLst>
            <pc:docMk/>
            <pc:sldMk cId="2761071855" sldId="259"/>
            <ac:grpSpMk id="354" creationId="{5256ACC6-AA56-45F1-B28C-A5287D264094}"/>
          </ac:grpSpMkLst>
        </pc:grpChg>
        <pc:grpChg chg="del mod">
          <ac:chgData name="Zhou Jianyu" userId="faadb563bfecab1d" providerId="LiveId" clId="{37DE3C9C-50B3-4142-8F9A-0EFCEDAC874D}" dt="2022-12-02T00:56:15.039" v="1230"/>
          <ac:grpSpMkLst>
            <pc:docMk/>
            <pc:sldMk cId="2761071855" sldId="259"/>
            <ac:grpSpMk id="373" creationId="{E26705BD-5110-424C-81E4-02B51072C9C7}"/>
          </ac:grpSpMkLst>
        </pc:grpChg>
        <pc:grpChg chg="del mod">
          <ac:chgData name="Zhou Jianyu" userId="faadb563bfecab1d" providerId="LiveId" clId="{37DE3C9C-50B3-4142-8F9A-0EFCEDAC874D}" dt="2022-12-02T00:56:18.915" v="1232"/>
          <ac:grpSpMkLst>
            <pc:docMk/>
            <pc:sldMk cId="2761071855" sldId="259"/>
            <ac:grpSpMk id="375" creationId="{BC29EBA4-2A55-472B-88B5-520C2C9F1431}"/>
          </ac:grpSpMkLst>
        </pc:grpChg>
        <pc:grpChg chg="del mod">
          <ac:chgData name="Zhou Jianyu" userId="faadb563bfecab1d" providerId="LiveId" clId="{37DE3C9C-50B3-4142-8F9A-0EFCEDAC874D}" dt="2022-12-02T00:56:21.381" v="1238"/>
          <ac:grpSpMkLst>
            <pc:docMk/>
            <pc:sldMk cId="2761071855" sldId="259"/>
            <ac:grpSpMk id="377" creationId="{D4E2E169-25E5-4D40-B3A6-63E221A01A2A}"/>
          </ac:grpSpMkLst>
        </pc:grpChg>
        <pc:grpChg chg="del mod">
          <ac:chgData name="Zhou Jianyu" userId="faadb563bfecab1d" providerId="LiveId" clId="{37DE3C9C-50B3-4142-8F9A-0EFCEDAC874D}" dt="2022-12-02T00:56:23.470" v="1240"/>
          <ac:grpSpMkLst>
            <pc:docMk/>
            <pc:sldMk cId="2761071855" sldId="259"/>
            <ac:grpSpMk id="383" creationId="{732E9FBB-818E-4696-A383-56CA16DB7B6B}"/>
          </ac:grpSpMkLst>
        </pc:grpChg>
        <pc:grpChg chg="del mod">
          <ac:chgData name="Zhou Jianyu" userId="faadb563bfecab1d" providerId="LiveId" clId="{37DE3C9C-50B3-4142-8F9A-0EFCEDAC874D}" dt="2022-12-02T00:56:40.987" v="1253"/>
          <ac:grpSpMkLst>
            <pc:docMk/>
            <pc:sldMk cId="2761071855" sldId="259"/>
            <ac:grpSpMk id="385" creationId="{8C9685D2-34A6-460D-BBEC-5AE7C31B31DB}"/>
          </ac:grpSpMkLst>
        </pc:grpChg>
        <pc:grpChg chg="del mod">
          <ac:chgData name="Zhou Jianyu" userId="faadb563bfecab1d" providerId="LiveId" clId="{37DE3C9C-50B3-4142-8F9A-0EFCEDAC874D}" dt="2022-12-02T00:56:42.228" v="1256"/>
          <ac:grpSpMkLst>
            <pc:docMk/>
            <pc:sldMk cId="2761071855" sldId="259"/>
            <ac:grpSpMk id="398" creationId="{124B1481-1DF0-435D-8748-2EA3A74299E3}"/>
          </ac:grpSpMkLst>
        </pc:grpChg>
        <pc:grpChg chg="del mod">
          <ac:chgData name="Zhou Jianyu" userId="faadb563bfecab1d" providerId="LiveId" clId="{37DE3C9C-50B3-4142-8F9A-0EFCEDAC874D}" dt="2022-12-02T00:56:44.883" v="1261"/>
          <ac:grpSpMkLst>
            <pc:docMk/>
            <pc:sldMk cId="2761071855" sldId="259"/>
            <ac:grpSpMk id="401" creationId="{4E5CBDA1-2ABB-44C8-9D8F-9D2F81E897CB}"/>
          </ac:grpSpMkLst>
        </pc:grpChg>
        <pc:grpChg chg="del mod">
          <ac:chgData name="Zhou Jianyu" userId="faadb563bfecab1d" providerId="LiveId" clId="{37DE3C9C-50B3-4142-8F9A-0EFCEDAC874D}" dt="2022-12-02T00:56:49.917" v="1269"/>
          <ac:grpSpMkLst>
            <pc:docMk/>
            <pc:sldMk cId="2761071855" sldId="259"/>
            <ac:grpSpMk id="406" creationId="{621E65AE-FED7-499D-85F5-93743BCD2FC2}"/>
          </ac:grpSpMkLst>
        </pc:grpChg>
        <pc:grpChg chg="del mod">
          <ac:chgData name="Zhou Jianyu" userId="faadb563bfecab1d" providerId="LiveId" clId="{37DE3C9C-50B3-4142-8F9A-0EFCEDAC874D}" dt="2022-12-02T00:56:52.431" v="1272"/>
          <ac:grpSpMkLst>
            <pc:docMk/>
            <pc:sldMk cId="2761071855" sldId="259"/>
            <ac:grpSpMk id="414" creationId="{957F5141-A98B-489D-B2F0-4EA3E7FC35AA}"/>
          </ac:grpSpMkLst>
        </pc:grpChg>
        <pc:grpChg chg="del mod">
          <ac:chgData name="Zhou Jianyu" userId="faadb563bfecab1d" providerId="LiveId" clId="{37DE3C9C-50B3-4142-8F9A-0EFCEDAC874D}" dt="2022-12-02T00:56:56.885" v="1275"/>
          <ac:grpSpMkLst>
            <pc:docMk/>
            <pc:sldMk cId="2761071855" sldId="259"/>
            <ac:grpSpMk id="417" creationId="{F2A29B12-0C51-4C63-BD38-AA546BD1F41F}"/>
          </ac:grpSpMkLst>
        </pc:grpChg>
        <pc:grpChg chg="del mod">
          <ac:chgData name="Zhou Jianyu" userId="faadb563bfecab1d" providerId="LiveId" clId="{37DE3C9C-50B3-4142-8F9A-0EFCEDAC874D}" dt="2022-12-02T00:56:59.434" v="1280"/>
          <ac:grpSpMkLst>
            <pc:docMk/>
            <pc:sldMk cId="2761071855" sldId="259"/>
            <ac:grpSpMk id="420" creationId="{A3E71FE5-F60C-4F2B-8478-E22F5DA49C2C}"/>
          </ac:grpSpMkLst>
        </pc:grpChg>
        <pc:grpChg chg="del mod">
          <ac:chgData name="Zhou Jianyu" userId="faadb563bfecab1d" providerId="LiveId" clId="{37DE3C9C-50B3-4142-8F9A-0EFCEDAC874D}" dt="2022-12-02T00:57:01.893" v="1285"/>
          <ac:grpSpMkLst>
            <pc:docMk/>
            <pc:sldMk cId="2761071855" sldId="259"/>
            <ac:grpSpMk id="425" creationId="{3A97E9C1-985A-46C0-A7E3-7456F15DB21A}"/>
          </ac:grpSpMkLst>
        </pc:grpChg>
        <pc:grpChg chg="del mod">
          <ac:chgData name="Zhou Jianyu" userId="faadb563bfecab1d" providerId="LiveId" clId="{37DE3C9C-50B3-4142-8F9A-0EFCEDAC874D}" dt="2022-12-02T00:57:02.963" v="1287"/>
          <ac:grpSpMkLst>
            <pc:docMk/>
            <pc:sldMk cId="2761071855" sldId="259"/>
            <ac:grpSpMk id="430" creationId="{7F9DBF27-75FF-4E03-BCAD-77550C03D0AC}"/>
          </ac:grpSpMkLst>
        </pc:grpChg>
        <pc:grpChg chg="del mod">
          <ac:chgData name="Zhou Jianyu" userId="faadb563bfecab1d" providerId="LiveId" clId="{37DE3C9C-50B3-4142-8F9A-0EFCEDAC874D}" dt="2022-12-02T00:57:09.684" v="1295"/>
          <ac:grpSpMkLst>
            <pc:docMk/>
            <pc:sldMk cId="2761071855" sldId="259"/>
            <ac:grpSpMk id="432" creationId="{BE2414D4-CB1E-4D6E-8CB0-407712CAAEC0}"/>
          </ac:grpSpMkLst>
        </pc:grpChg>
        <pc:grpChg chg="del mod">
          <ac:chgData name="Zhou Jianyu" userId="faadb563bfecab1d" providerId="LiveId" clId="{37DE3C9C-50B3-4142-8F9A-0EFCEDAC874D}" dt="2022-12-02T00:57:20.536" v="1304"/>
          <ac:grpSpMkLst>
            <pc:docMk/>
            <pc:sldMk cId="2761071855" sldId="259"/>
            <ac:grpSpMk id="440" creationId="{07CE201D-2697-455C-A6D8-FF3CB2171E7F}"/>
          </ac:grpSpMkLst>
        </pc:grpChg>
        <pc:grpChg chg="del mod">
          <ac:chgData name="Zhou Jianyu" userId="faadb563bfecab1d" providerId="LiveId" clId="{37DE3C9C-50B3-4142-8F9A-0EFCEDAC874D}" dt="2022-12-02T00:57:22.199" v="1306"/>
          <ac:grpSpMkLst>
            <pc:docMk/>
            <pc:sldMk cId="2761071855" sldId="259"/>
            <ac:grpSpMk id="449" creationId="{87442994-DBA4-4600-9CB1-A71AFA7E3958}"/>
          </ac:grpSpMkLst>
        </pc:grpChg>
        <pc:grpChg chg="del mod">
          <ac:chgData name="Zhou Jianyu" userId="faadb563bfecab1d" providerId="LiveId" clId="{37DE3C9C-50B3-4142-8F9A-0EFCEDAC874D}" dt="2022-12-02T00:57:23.981" v="1308"/>
          <ac:grpSpMkLst>
            <pc:docMk/>
            <pc:sldMk cId="2761071855" sldId="259"/>
            <ac:grpSpMk id="451" creationId="{24C5FFF8-5604-4D6C-B12B-C5DDAA97BBD4}"/>
          </ac:grpSpMkLst>
        </pc:grpChg>
        <pc:grpChg chg="del mod">
          <ac:chgData name="Zhou Jianyu" userId="faadb563bfecab1d" providerId="LiveId" clId="{37DE3C9C-50B3-4142-8F9A-0EFCEDAC874D}" dt="2022-12-02T00:57:26.557" v="1311"/>
          <ac:grpSpMkLst>
            <pc:docMk/>
            <pc:sldMk cId="2761071855" sldId="259"/>
            <ac:grpSpMk id="453" creationId="{EFC2A98F-92D7-4EF0-9591-0069531A1119}"/>
          </ac:grpSpMkLst>
        </pc:grpChg>
        <pc:grpChg chg="del mod">
          <ac:chgData name="Zhou Jianyu" userId="faadb563bfecab1d" providerId="LiveId" clId="{37DE3C9C-50B3-4142-8F9A-0EFCEDAC874D}" dt="2022-12-02T00:57:29.481" v="1315"/>
          <ac:grpSpMkLst>
            <pc:docMk/>
            <pc:sldMk cId="2761071855" sldId="259"/>
            <ac:grpSpMk id="456" creationId="{BD73FC0E-51E0-4521-B3BD-F3F0E40ADE9C}"/>
          </ac:grpSpMkLst>
        </pc:grpChg>
        <pc:grpChg chg="del mod">
          <ac:chgData name="Zhou Jianyu" userId="faadb563bfecab1d" providerId="LiveId" clId="{37DE3C9C-50B3-4142-8F9A-0EFCEDAC874D}" dt="2022-12-02T00:57:31.390" v="1319"/>
          <ac:grpSpMkLst>
            <pc:docMk/>
            <pc:sldMk cId="2761071855" sldId="259"/>
            <ac:grpSpMk id="460" creationId="{BF04ACC8-7250-418F-9DBC-DA67F2C0C210}"/>
          </ac:grpSpMkLst>
        </pc:grpChg>
        <pc:grpChg chg="del mod">
          <ac:chgData name="Zhou Jianyu" userId="faadb563bfecab1d" providerId="LiveId" clId="{37DE3C9C-50B3-4142-8F9A-0EFCEDAC874D}" dt="2022-12-02T00:57:33.841" v="1322"/>
          <ac:grpSpMkLst>
            <pc:docMk/>
            <pc:sldMk cId="2761071855" sldId="259"/>
            <ac:grpSpMk id="464" creationId="{7382FB84-34A2-4C24-8D54-C0D44DDE4200}"/>
          </ac:grpSpMkLst>
        </pc:grpChg>
        <pc:grpChg chg="del mod">
          <ac:chgData name="Zhou Jianyu" userId="faadb563bfecab1d" providerId="LiveId" clId="{37DE3C9C-50B3-4142-8F9A-0EFCEDAC874D}" dt="2022-12-02T00:57:46.213" v="1334"/>
          <ac:grpSpMkLst>
            <pc:docMk/>
            <pc:sldMk cId="2761071855" sldId="259"/>
            <ac:grpSpMk id="467" creationId="{B8F4978B-B21C-4F77-A2E7-0718C925F2B7}"/>
          </ac:grpSpMkLst>
        </pc:grpChg>
        <pc:grpChg chg="del mod">
          <ac:chgData name="Zhou Jianyu" userId="faadb563bfecab1d" providerId="LiveId" clId="{37DE3C9C-50B3-4142-8F9A-0EFCEDAC874D}" dt="2022-12-02T00:57:54.068" v="1350"/>
          <ac:grpSpMkLst>
            <pc:docMk/>
            <pc:sldMk cId="2761071855" sldId="259"/>
            <ac:grpSpMk id="476" creationId="{F7FEDCD7-CF4B-4E01-A167-42182654ACD6}"/>
          </ac:grpSpMkLst>
        </pc:grpChg>
        <pc:grpChg chg="del mod">
          <ac:chgData name="Zhou Jianyu" userId="faadb563bfecab1d" providerId="LiveId" clId="{37DE3C9C-50B3-4142-8F9A-0EFCEDAC874D}" dt="2022-12-02T00:57:54.068" v="1350"/>
          <ac:grpSpMkLst>
            <pc:docMk/>
            <pc:sldMk cId="2761071855" sldId="259"/>
            <ac:grpSpMk id="479" creationId="{9C5BDE0B-70B7-43CE-B183-274E016639BC}"/>
          </ac:grpSpMkLst>
        </pc:grpChg>
        <pc:grpChg chg="del mod">
          <ac:chgData name="Zhou Jianyu" userId="faadb563bfecab1d" providerId="LiveId" clId="{37DE3C9C-50B3-4142-8F9A-0EFCEDAC874D}" dt="2022-12-02T00:58:23.877" v="1378"/>
          <ac:grpSpMkLst>
            <pc:docMk/>
            <pc:sldMk cId="2761071855" sldId="259"/>
            <ac:grpSpMk id="495" creationId="{FD7D88D5-2B46-4A16-9D1B-81C51F12F018}"/>
          </ac:grpSpMkLst>
        </pc:grpChg>
        <pc:grpChg chg="del mod">
          <ac:chgData name="Zhou Jianyu" userId="faadb563bfecab1d" providerId="LiveId" clId="{37DE3C9C-50B3-4142-8F9A-0EFCEDAC874D}" dt="2022-12-02T00:58:27.467" v="1383"/>
          <ac:grpSpMkLst>
            <pc:docMk/>
            <pc:sldMk cId="2761071855" sldId="259"/>
            <ac:grpSpMk id="523" creationId="{3748AF24-FECB-455F-95F1-28957BD3AFA1}"/>
          </ac:grpSpMkLst>
        </pc:grpChg>
        <pc:grpChg chg="del mod">
          <ac:chgData name="Zhou Jianyu" userId="faadb563bfecab1d" providerId="LiveId" clId="{37DE3C9C-50B3-4142-8F9A-0EFCEDAC874D}" dt="2022-12-02T00:58:37.626" v="1403"/>
          <ac:grpSpMkLst>
            <pc:docMk/>
            <pc:sldMk cId="2761071855" sldId="259"/>
            <ac:grpSpMk id="528" creationId="{F20AE83B-7E07-44A8-87B5-F05227499E37}"/>
          </ac:grpSpMkLst>
        </pc:grpChg>
        <pc:grpChg chg="del mod">
          <ac:chgData name="Zhou Jianyu" userId="faadb563bfecab1d" providerId="LiveId" clId="{37DE3C9C-50B3-4142-8F9A-0EFCEDAC874D}" dt="2022-12-02T00:59:09.505" v="1411"/>
          <ac:grpSpMkLst>
            <pc:docMk/>
            <pc:sldMk cId="2761071855" sldId="259"/>
            <ac:grpSpMk id="548" creationId="{72F839E7-A4B7-4BB6-BA27-0DC1A2673BE8}"/>
          </ac:grpSpMkLst>
        </pc:grpChg>
        <pc:grpChg chg="del mod">
          <ac:chgData name="Zhou Jianyu" userId="faadb563bfecab1d" providerId="LiveId" clId="{37DE3C9C-50B3-4142-8F9A-0EFCEDAC874D}" dt="2022-12-02T00:59:21.939" v="1424"/>
          <ac:grpSpMkLst>
            <pc:docMk/>
            <pc:sldMk cId="2761071855" sldId="259"/>
            <ac:grpSpMk id="556" creationId="{6B5DD3ED-774F-4A59-8EC6-1123A9819B9D}"/>
          </ac:grpSpMkLst>
        </pc:grpChg>
        <pc:grpChg chg="del mod">
          <ac:chgData name="Zhou Jianyu" userId="faadb563bfecab1d" providerId="LiveId" clId="{37DE3C9C-50B3-4142-8F9A-0EFCEDAC874D}" dt="2022-12-02T01:00:10.518" v="1471"/>
          <ac:grpSpMkLst>
            <pc:docMk/>
            <pc:sldMk cId="2761071855" sldId="259"/>
            <ac:grpSpMk id="565" creationId="{AEDC2146-DA9E-414A-AFD7-395B89D50DDC}"/>
          </ac:grpSpMkLst>
        </pc:grpChg>
        <pc:grpChg chg="del mod">
          <ac:chgData name="Zhou Jianyu" userId="faadb563bfecab1d" providerId="LiveId" clId="{37DE3C9C-50B3-4142-8F9A-0EFCEDAC874D}" dt="2022-12-02T00:59:21.939" v="1424"/>
          <ac:grpSpMkLst>
            <pc:docMk/>
            <pc:sldMk cId="2761071855" sldId="259"/>
            <ac:grpSpMk id="566" creationId="{51082F16-E88E-4867-8F14-99AE1E52E0F9}"/>
          </ac:grpSpMkLst>
        </pc:grpChg>
        <pc:grpChg chg="del mod">
          <ac:chgData name="Zhou Jianyu" userId="faadb563bfecab1d" providerId="LiveId" clId="{37DE3C9C-50B3-4142-8F9A-0EFCEDAC874D}" dt="2022-12-02T00:59:24.390" v="1429"/>
          <ac:grpSpMkLst>
            <pc:docMk/>
            <pc:sldMk cId="2761071855" sldId="259"/>
            <ac:grpSpMk id="570" creationId="{2806F020-AF35-4ECD-B77D-F55CA2B3673C}"/>
          </ac:grpSpMkLst>
        </pc:grpChg>
        <pc:grpChg chg="del mod">
          <ac:chgData name="Zhou Jianyu" userId="faadb563bfecab1d" providerId="LiveId" clId="{37DE3C9C-50B3-4142-8F9A-0EFCEDAC874D}" dt="2022-12-02T00:59:26.139" v="1433"/>
          <ac:grpSpMkLst>
            <pc:docMk/>
            <pc:sldMk cId="2761071855" sldId="259"/>
            <ac:grpSpMk id="575" creationId="{9E86B6F0-12D8-4ECA-8810-5B60B2B07411}"/>
          </ac:grpSpMkLst>
        </pc:grpChg>
        <pc:grpChg chg="del mod">
          <ac:chgData name="Zhou Jianyu" userId="faadb563bfecab1d" providerId="LiveId" clId="{37DE3C9C-50B3-4142-8F9A-0EFCEDAC874D}" dt="2022-12-02T00:59:33.096" v="1436"/>
          <ac:grpSpMkLst>
            <pc:docMk/>
            <pc:sldMk cId="2761071855" sldId="259"/>
            <ac:grpSpMk id="579" creationId="{2C793E80-49D9-46BE-BA8E-D217D8747967}"/>
          </ac:grpSpMkLst>
        </pc:grpChg>
        <pc:grpChg chg="del mod">
          <ac:chgData name="Zhou Jianyu" userId="faadb563bfecab1d" providerId="LiveId" clId="{37DE3C9C-50B3-4142-8F9A-0EFCEDAC874D}" dt="2022-12-02T00:59:49.860" v="1445"/>
          <ac:grpSpMkLst>
            <pc:docMk/>
            <pc:sldMk cId="2761071855" sldId="259"/>
            <ac:grpSpMk id="582" creationId="{84441469-1F67-4B0D-99B2-422B4B313D81}"/>
          </ac:grpSpMkLst>
        </pc:grpChg>
        <pc:grpChg chg="del mod">
          <ac:chgData name="Zhou Jianyu" userId="faadb563bfecab1d" providerId="LiveId" clId="{37DE3C9C-50B3-4142-8F9A-0EFCEDAC874D}" dt="2022-12-02T00:59:54.729" v="1451"/>
          <ac:grpSpMkLst>
            <pc:docMk/>
            <pc:sldMk cId="2761071855" sldId="259"/>
            <ac:grpSpMk id="591" creationId="{EF75FE06-2113-45DC-B274-49BB92C37B57}"/>
          </ac:grpSpMkLst>
        </pc:grpChg>
        <pc:grpChg chg="del mod">
          <ac:chgData name="Zhou Jianyu" userId="faadb563bfecab1d" providerId="LiveId" clId="{37DE3C9C-50B3-4142-8F9A-0EFCEDAC874D}" dt="2022-12-02T00:59:56.435" v="1454"/>
          <ac:grpSpMkLst>
            <pc:docMk/>
            <pc:sldMk cId="2761071855" sldId="259"/>
            <ac:grpSpMk id="597" creationId="{928B37EE-C31C-499B-84F4-6F952BC04720}"/>
          </ac:grpSpMkLst>
        </pc:grpChg>
        <pc:grpChg chg="del mod">
          <ac:chgData name="Zhou Jianyu" userId="faadb563bfecab1d" providerId="LiveId" clId="{37DE3C9C-50B3-4142-8F9A-0EFCEDAC874D}" dt="2022-12-02T01:00:10.518" v="1471"/>
          <ac:grpSpMkLst>
            <pc:docMk/>
            <pc:sldMk cId="2761071855" sldId="259"/>
            <ac:grpSpMk id="600" creationId="{5C411EEE-15D4-4BEE-BDF4-BBE3662204CD}"/>
          </ac:grpSpMkLst>
        </pc:grpChg>
        <pc:grpChg chg="del mod">
          <ac:chgData name="Zhou Jianyu" userId="faadb563bfecab1d" providerId="LiveId" clId="{37DE3C9C-50B3-4142-8F9A-0EFCEDAC874D}" dt="2022-12-02T01:00:10.518" v="1471"/>
          <ac:grpSpMkLst>
            <pc:docMk/>
            <pc:sldMk cId="2761071855" sldId="259"/>
            <ac:grpSpMk id="614" creationId="{9A552904-2242-4BB8-A790-BF31FFB94213}"/>
          </ac:grpSpMkLst>
        </pc:grpChg>
        <pc:grpChg chg="del mod">
          <ac:chgData name="Zhou Jianyu" userId="faadb563bfecab1d" providerId="LiveId" clId="{37DE3C9C-50B3-4142-8F9A-0EFCEDAC874D}" dt="2022-12-02T01:00:15.262" v="1481"/>
          <ac:grpSpMkLst>
            <pc:docMk/>
            <pc:sldMk cId="2761071855" sldId="259"/>
            <ac:grpSpMk id="617" creationId="{48041B6C-D8C4-497E-90A2-C673D057590B}"/>
          </ac:grpSpMkLst>
        </pc:grpChg>
        <pc:grpChg chg="mod">
          <ac:chgData name="Zhou Jianyu" userId="faadb563bfecab1d" providerId="LiveId" clId="{37DE3C9C-50B3-4142-8F9A-0EFCEDAC874D}" dt="2022-12-02T01:00:15.262" v="1481"/>
          <ac:grpSpMkLst>
            <pc:docMk/>
            <pc:sldMk cId="2761071855" sldId="259"/>
            <ac:grpSpMk id="627" creationId="{4FD2D9BD-26A0-4A45-8A04-8BE6F246B62D}"/>
          </ac:grpSpMkLst>
        </pc:grp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" creationId="{E683BB52-30D9-4805-A2E6-70535B76318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" creationId="{430DF9E1-0897-4AF8-9942-312A06C9E49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" creationId="{01303446-BE65-41E0-BCFF-946CC36B301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" creationId="{151459B8-CAF5-4C3C-A33E-B07DE67BF94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6" creationId="{903F5D61-E33D-4BCB-9EA0-ABDDCDEEA55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" creationId="{669939D3-364C-49E2-AFFB-3A7DDA2AED7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" creationId="{F599E64E-4BE4-470E-974A-C74E44B638D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" creationId="{71D213AD-461D-4A16-B61B-5DA9CE4FFFF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" creationId="{786AF761-FFC4-4400-BDB7-B3EC582C2EC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2" creationId="{492A825D-98A8-4CDD-B4A7-8A4828BA793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" creationId="{371BA889-5B64-46F4-84BB-56A26387757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" creationId="{CE0F0168-FB2A-44B1-8ACA-31B65D021B3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" creationId="{EA3EBC3E-1C5C-41AF-8F1B-3A0010F6B09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7" creationId="{4C2B6EB3-DBD0-4121-8832-7DF4A2555C4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" creationId="{CE2A21F3-0715-4CDA-ABF4-318B2BA0CF0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9" creationId="{59321D6E-E79B-444D-AF71-33CFA9184A7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" creationId="{ECF27F89-4336-476D-962C-E33B4BE1120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" creationId="{7D2A1A04-C99E-465D-8DFD-EB9CE974E0F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" creationId="{19A0A98B-B277-48AF-8CEA-6929FA65CE2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" creationId="{5100D2B6-C729-4EB4-BE4C-0CDAD7AD99F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" creationId="{FB766FF6-FD8D-47F0-989D-1A09AA07264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7" creationId="{7B82A128-7FF9-4481-AA70-BC84D6A1B80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8" creationId="{EB506AE3-DE0F-4899-BC6D-3FC7E9F61DD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9" creationId="{4517326E-3D0E-4C7D-BD4C-6BE85136675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0" creationId="{6D9141FE-C0F3-44F6-AEA7-EE75658179B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" creationId="{4DFEEBC1-59D0-4DFC-BA10-3D897F57193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3" creationId="{A3C9C59F-CF1D-4E23-B1C8-EF6D64DF598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4" creationId="{8762A526-30E4-4DD3-864E-DB96FF9DB82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5" creationId="{20BF2768-12F9-43E2-A0A3-C2683125AB4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6" creationId="{7519BCD1-961F-4C03-9E11-833CF277C0D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7" creationId="{0CE21339-5835-443A-9D07-D7CF7CBAA86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8" creationId="{3E6A9E9B-1AB7-4689-BEFC-0458D1B8221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9" creationId="{C0470BE0-85D7-49C1-89C1-1C543E9C734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0" creationId="{7F1B6AC5-AC21-4DF7-A8A7-8E29BB956A0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1" creationId="{D31ED26F-99D1-4328-AEBE-26FC86A52D6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2" creationId="{BC9CE3AD-6017-40BE-9C10-ACF773FE0F3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4" creationId="{BB16BBDA-6508-4FAC-9FF6-C427172238E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5" creationId="{084B2171-A5C1-4120-A72E-E9D858929CD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6" creationId="{108B34E7-0AA5-431C-BB7A-FED8DFD71FA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7" creationId="{CE3A4BF6-0E11-471C-8B87-4C00FC99527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8" creationId="{5C05CC1C-1F74-44E4-99B0-C304F23143F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49" creationId="{6E9D3FC1-4D55-4119-BF5C-951E51F58B1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0" creationId="{1E09FB76-A6C3-449D-896A-73B6CA8FB7B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1" creationId="{1E31EFDA-9076-42D4-A005-4B476648C02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2" creationId="{D9F599EB-9E72-4761-9F94-B7D733A8C5E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3" creationId="{B781FD26-A563-48A4-AA12-0018A0BBE38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4" creationId="{4E7926F3-0F0D-41DD-A9FB-D429C682A80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5" creationId="{BCA6B37F-850A-4C61-94FD-0593C0C5A6B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6" creationId="{D21327CC-CEDC-4F7E-9968-F83D274898E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7" creationId="{5637EB9F-0CC1-45DB-AC75-F8A02A14C1F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8" creationId="{2DF61A5D-26E9-4243-9E7A-893A8FD9C32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59" creationId="{56781AE4-931B-41FC-A6D2-B0B03BE2FD1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61" creationId="{F93398A9-4C3E-4DD5-AEDE-481EC130B0A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62" creationId="{2821CE92-6C22-4CC6-9422-91E60846B03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64" creationId="{BFC468EA-A96C-402D-8374-B4C6DB9CF29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65" creationId="{FC387922-E77B-42FB-B149-5EB9824698D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66" creationId="{B0D72AC6-6189-4918-98A3-0B7C6CFE323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67" creationId="{31D361E9-C6AA-4DEF-A0F7-FB8B3ABDB92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68" creationId="{0E99B39F-6C1B-482B-B32E-D0719AB1873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69" creationId="{612B8F04-AFCD-45F8-A3EB-0277406822C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0" creationId="{C34BEE81-A467-42E4-892B-1F7880DD4BC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1" creationId="{A3D1CE33-F02C-47D4-83E5-68E8F08F0D4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2" creationId="{A5BF7EF4-7EDF-4FF4-AF54-54676681D62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3" creationId="{B496290B-C07E-44E7-8441-7F21F1F0FDD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4" creationId="{3524E8E1-E267-4B3C-AB9F-8328184A5DA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5" creationId="{4065BBA8-C755-497C-BA00-BA65209A723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6" creationId="{89B233DF-0409-4ECD-8D0C-8FBEB15914E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7" creationId="{717DD43A-4A43-4258-9C4B-ACA39EDDFAE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79" creationId="{B999AC18-B9E8-42B8-8CCD-B2CFE52006C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80" creationId="{D5DECF31-6E23-4885-9FC4-12B04724375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81" creationId="{84607289-BCF3-408B-8A7F-52E75C58853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82" creationId="{3BA1AF13-F58E-4B25-81F7-DA10B3BB356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83" creationId="{709253F0-8FE0-432B-98DA-1E6D9B9C9B6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86" creationId="{1A50B86D-4DFD-4E25-BB09-9D6E232AFC0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87" creationId="{37A9BC4C-E231-4076-A5D8-DDBD7C505A0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88" creationId="{807EFD3E-B59B-41D8-898C-95D08457E4D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0" creationId="{4A16E42B-D8D1-482C-8B01-B1538A87427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1" creationId="{CE467837-234D-4811-B6E7-AC92162DB55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3" creationId="{620A571F-D251-412E-8175-FA820BD3280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4" creationId="{E1B37E49-98F8-4AE6-B2F2-1F42728A511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5" creationId="{68FF47DF-EC40-48B8-8B31-20A134C8A13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6" creationId="{E0FA6C48-CCB5-4D66-8839-0070D8F70D6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7" creationId="{85ED7E1B-2E43-4357-AEF0-8BD0E66BB7E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8" creationId="{7E6EBD5A-B766-48B0-968A-FEEEC9EB333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99" creationId="{D65CA109-7593-49D8-9EDA-EFDF0F05A91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0" creationId="{C8EE96B2-07B2-471F-A9B5-B2098C18E1E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1" creationId="{BAB6AA7E-9856-461E-B0CE-EDAFB8A6BF3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2" creationId="{29546CE0-489C-4357-8692-E69D63DABEC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3" creationId="{ADC42952-2DFC-42E8-86B5-FD2451BD248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4" creationId="{D91E9AE8-EA53-4207-B07D-CB0EBBE4725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5" creationId="{500A1476-5F1A-48BC-979E-C321458792D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6" creationId="{A9013D78-8C28-4E31-ACB6-C8D07C39D65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7" creationId="{C50F1BB5-AB63-44B2-BB16-65B380B3DC4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8" creationId="{CA63B942-CB21-4A0E-BC18-471F032B3D5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09" creationId="{C445F525-3B77-479C-9433-DEBC6639B98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0" creationId="{DFC5F5D2-7733-4386-B633-8846380EA27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2" creationId="{0797FDB6-3E1B-445D-8B47-AACA22891BF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3" creationId="{AAE0B2D9-4267-426D-9E40-66C3FEFA786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4" creationId="{4979DBBD-599A-48FC-AAFC-33BF221C70C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5" creationId="{C4C1660F-3199-44CE-8081-DE2144C6A00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6" creationId="{C6D3A439-919E-4F1D-B0AB-51B3BDD886C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7" creationId="{C1ABB05B-D1F7-47F2-9315-FC4270BD6FA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8" creationId="{E66FD32B-1278-426A-A8C2-A61740004EF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19" creationId="{27498FA7-5376-42A5-915A-AC9AA6DCF51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20" creationId="{CF244F5C-1BE9-4AD4-8919-B086F9C4259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21" creationId="{E1EEF47F-186B-40CA-8422-13F75D5C267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22" creationId="{66C36404-D3F9-43D8-A7E1-F0B080AFFCF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23" creationId="{BB6B26C4-9157-401F-9185-74DD617CD5E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24" creationId="{5DDF6FF7-AA78-4BA1-9987-393917393FE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27" creationId="{9563C925-552C-40C2-96B2-7CA1BE8815F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28" creationId="{28A1E9C2-A6BE-4867-9724-79DBDE48F68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29" creationId="{B22466E2-78EF-45DF-A764-A27AD6547D5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0" creationId="{D46957B2-6122-4018-9AB3-D824AE45835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1" creationId="{2F3D7782-6861-4729-9FAF-CC7FCC1A652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2" creationId="{AD0B806A-1DC2-4DF0-A989-9EFA6E89C4A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3" creationId="{A858F0DA-982C-4B0B-9762-5D296244E31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4" creationId="{07E814CD-A601-4055-9316-0D27A0FF79A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5" creationId="{D018D5EB-B33E-4948-9383-365F950CD23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6" creationId="{92886107-0922-4B08-905C-252CD7C838E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7" creationId="{9E05A00A-708C-40BF-9D4F-FB3CB9D6FAE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8" creationId="{29ADE5F1-4D28-4AD9-975E-5747ADC2101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39" creationId="{7FD16B39-4F9B-458F-9858-4650A035713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40" creationId="{2219F446-A962-4824-B81D-50ADFBDEC87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41" creationId="{BBA9AC14-A0F0-4BC5-9610-350B85C7822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42" creationId="{3990B0FA-AE68-4D2A-B9BA-A38C138CDB2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43" creationId="{5D32DCD4-53B5-4D33-AAC5-F2C448E6453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44" creationId="{BB924B8C-DC7D-4143-BDC7-C819F62C2FB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45" creationId="{02D5C846-A93E-499B-81A4-D689D97F181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46" creationId="{0718EBAC-1DD9-45ED-B7C4-7093F6F4855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47" creationId="{D99C5F6C-65DD-400C-8D09-6084403CD5A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49" creationId="{06730539-CF72-4EB9-8664-0BCC80E5CC7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0" creationId="{D9B04B66-4659-4492-9AFB-D6608B52721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1" creationId="{AA71C1AE-C6C7-4242-B975-F8FC59CABD1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2" creationId="{F532193A-CFE8-4557-A842-D9189B8A556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3" creationId="{A0657DC0-F985-4BE1-BFEF-DC08BBB744F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4" creationId="{DBBFE01F-E365-4269-A5AC-305784C243D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5" creationId="{981017B5-5094-493D-9DC3-943A2A44BF9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6" creationId="{F9830A06-499A-4977-9A44-586125BB92B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8" creationId="{3DE012B4-B6C4-4379-AE3F-5EB78B4D324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59" creationId="{FF5B73FE-83BE-4A62-BE97-31362841247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0" creationId="{16AEE690-1523-4AB5-9B66-1D05B326BD7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1" creationId="{E9B030B0-0C2E-47EE-842E-049BFAAA7BA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2" creationId="{3BA9C818-43D3-4A9E-BFD2-A3D28BA5CD3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3" creationId="{6688F0F7-3D23-4CC8-B0D9-AD0B22420A8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4" creationId="{8C5BE80A-8D82-4D5E-A1A4-8E7A4ED8D98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5" creationId="{5DA12F86-2897-4741-A421-7ED954023ED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7" creationId="{5F07C78A-812A-41BF-8479-F4DBA1B8527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8" creationId="{B3E6139D-4622-4AA6-855F-4C539968729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69" creationId="{35BADDDA-D991-45C3-B809-C19C9A05A17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72" creationId="{C4E05A5C-6CCA-4948-B0D9-529803C078C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73" creationId="{2D6AFA6E-67F5-4C75-8B39-D769AA5AD82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74" creationId="{7EEB5142-13F6-4DE9-B756-AF9C8787CD5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75" creationId="{F4B54C77-8728-43AB-B0ED-CAE1014806E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76" creationId="{8E33510F-EC79-4C1E-8B01-772B4696910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77" creationId="{8F2A18FD-A910-4E67-9D3C-D902EA41F73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78" creationId="{441C3730-9308-465B-8FA6-22DDA50891E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79" creationId="{8F7F6816-6935-4309-B932-F7760C3160B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0" creationId="{7DBC8C39-66E0-40AE-BBF0-FC67C8D0196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1" creationId="{2DF71259-03D2-4DED-B99F-2D3F91AC909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2" creationId="{80B044E6-C9D7-4AC9-8156-D2575C98F26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3" creationId="{959675B4-39DC-46D9-B20C-C3AE97EDF9D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4" creationId="{880859E0-81A8-4D88-AFCE-4D5C4DA3CF3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5" creationId="{2DF989D1-C0DE-4FB7-85E9-2424FBD50D0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6" creationId="{408E5B0F-3C97-42F1-AE3B-024AA1C1BA4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7" creationId="{44C9DE7D-7CF6-4E2A-8CFC-F2F89B01BB8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8" creationId="{30D1D76F-1096-4482-9D66-EB9A0E50C9F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89" creationId="{6603C95A-7B92-4B83-9BFB-3332F6BEEBD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90" creationId="{9F222181-F7FB-4FD9-82F9-04E5B87765F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91" creationId="{B26432AE-2960-43FE-9B1C-8F16F6B77A9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93" creationId="{BF8FF8D9-2404-457C-9EAB-8194226F280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94" creationId="{BB571B24-45A6-4524-B20A-EEA20BACAE7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96" creationId="{EC076502-4CAE-4296-85C5-7CEAC57F853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98" creationId="{54A2CB21-02F8-4ACF-AEA5-649A2FE944B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199" creationId="{CF8934BD-9EE9-41AE-9B79-48F02A664B7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1" creationId="{0EC4706D-1EE2-4F88-859C-20D1EBC298D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2" creationId="{88F93B18-5FE4-4AA1-A75E-742653299AB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3" creationId="{6BF3D1BD-A1DD-4567-9EEB-597351C4D43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4" creationId="{6023CA7F-89C8-46BF-B76A-E6AD29EE1F5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5" creationId="{E98DD109-A9DC-4152-BAB6-905659AA745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6" creationId="{8297526F-D874-45F6-843A-65393901756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7" creationId="{094A2A33-9E20-4E5C-9ADD-DDEECBDF166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8" creationId="{8F35EB51-C712-4A09-88F5-6F5FF64AE45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09" creationId="{759CE0C5-2794-41ED-A33F-B2CB3805775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0" creationId="{68607BD5-9BEF-482F-A4BB-2FEC71B47A0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1" creationId="{9A85AFDF-C98A-4F87-B275-277DE3CDFAF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2" creationId="{B791C60D-6569-4DB7-8137-BC862287428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3" creationId="{4140C405-4879-4B07-A700-09461773067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4" creationId="{70297A7F-6D47-4BAA-BABD-0840A84E44D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5" creationId="{7B64EA6E-12AE-4DDB-807D-C591BADD5F4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6" creationId="{150C0BBA-BB0C-4DBD-8D7C-CB3FDBD8AA7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7" creationId="{1C4C4FD7-3217-4696-928F-9F3FD44421B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8" creationId="{05C7C225-D517-46E7-9664-51D35EB8BFB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19" creationId="{2B141D4A-0B4A-41C8-BA2D-F121CA19B49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0" creationId="{57FE53C9-BED9-4246-9E3D-7DBDF5298FC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1" creationId="{77C09112-53EF-4777-B052-8C1598116DA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2" creationId="{DBC1166B-8AB3-4754-9B9D-66B3393D9E4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3" creationId="{B7BF6C3F-3EB2-4750-A999-92616689242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4" creationId="{E5950123-CFEE-4102-8C37-D99FAB777FE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5" creationId="{234474A5-A30D-46F1-B681-0C7A6B8A6E0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6" creationId="{3CE57C06-1557-4E7D-B6E8-3EAA8E47AB5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7" creationId="{5A772AF1-BAAC-4434-A7FC-5B6A696D33C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8" creationId="{3289519E-4AC3-47D2-A7B4-EFCA850A720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29" creationId="{34656A59-B8CF-4EB8-A07F-348B3E0D5D2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30" creationId="{EF618868-86C7-4A02-AF79-4DC49A53F2E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33" creationId="{A5FB906F-B025-47C7-A3CB-D6D440B82E0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34" creationId="{CB9C247B-2651-427D-AB1F-043A224A9F6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35" creationId="{AF3D180D-1147-4C7B-871C-6FE0E715156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36" creationId="{9E90061C-DFA8-4584-BCAE-EF7F30AFCB9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38" creationId="{11E13F45-F2C5-4911-8A20-A5DDF74DEB3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39" creationId="{0ABE17E5-49AB-4C0D-B3BE-3358E88B58A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0" creationId="{27F3E436-7870-4265-A650-AB4871369D0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1" creationId="{75E274BC-3D8C-4157-91B8-1E984A646A9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2" creationId="{2BE5E0E8-CD5B-46E3-AF95-423581A2CCA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3" creationId="{359D8EB9-4895-4D1F-B9BB-D899285F8C0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4" creationId="{CEE465F9-13B8-4C04-A2E0-6C448B25B4C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5" creationId="{AC288BC5-511D-4BD8-BE5F-71433AEF53C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6" creationId="{B2DA250F-B320-4835-B852-2C50E750CBD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7" creationId="{F95420F8-C32F-41F7-AC1F-A73BA31BBB9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8" creationId="{A218A889-A95F-4A79-B197-7927386213A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49" creationId="{1E16867D-981C-4EDB-BFC4-DDCB50573B8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1" creationId="{390256F5-7C1C-4121-A530-A9D02ABA8AE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2" creationId="{7A763140-53F0-4A6B-A22B-C04F212FB2C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3" creationId="{99CCA1BF-88F5-4270-9331-F237D48682F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4" creationId="{9A46C324-CF04-4AD7-9398-3ABF0A08215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5" creationId="{9EAF0656-EA3E-4D77-A7FC-5666F0E6038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6" creationId="{09396EE9-B8FC-41AE-9AF2-C35450AA194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7" creationId="{31FD81E0-8891-4A45-90DE-07EEA4B21E0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8" creationId="{3A1CF3B1-539B-4A33-A871-13F8A1CBA07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59" creationId="{8FD88288-7DEF-49D9-9534-079B6847B2F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0" creationId="{85693489-7D2F-4A7C-9FD2-B16E205B32D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1" creationId="{7E7BDF39-E419-4EFD-875D-DCC095990FE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2" creationId="{EC386926-1545-45AF-9CD5-98A4AF9AEF5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4" creationId="{4CC411F2-2F1C-43CA-8178-0D77C4D1ABB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5" creationId="{25DF41C3-9473-4FFB-8838-A79F26BA80A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6" creationId="{73853EC4-53B1-4539-8551-B42C042F375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7" creationId="{5E56FE50-BC07-4E02-A619-3D446CAA1E1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8" creationId="{A797675E-0EAD-45C4-9DE2-F9AC61C9216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69" creationId="{D7C41C1F-C38E-4033-8918-51EA099D8A3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70" creationId="{A1E6B4CB-A55B-47C9-813D-60E45C4FD54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72" creationId="{DADF11C0-34CA-41CF-A8BA-811583538467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73" creationId="{CB981CB3-5E0E-411D-A4B6-085425C5D7A1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74" creationId="{49BDBEA5-64E3-4E34-86F2-95576FA58520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75" creationId="{FA30F1C4-4B12-4341-BA72-F83017B3531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76" creationId="{5F559D36-91E6-4216-A2EC-F86790C2180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77" creationId="{765CDE62-9C9F-4806-81B2-3DCE7A5B166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79" creationId="{DC525169-59C9-4084-A705-6447FA1304B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280" creationId="{68E39403-5871-4FC1-8AA7-0371BF4C2212}"/>
          </ac:inkMkLst>
        </pc:inkChg>
        <pc:inkChg chg="add">
          <ac:chgData name="Zhou Jianyu" userId="faadb563bfecab1d" providerId="LiveId" clId="{37DE3C9C-50B3-4142-8F9A-0EFCEDAC874D}" dt="2022-12-02T00:45:44.656" v="1138" actId="9405"/>
          <ac:inkMkLst>
            <pc:docMk/>
            <pc:sldMk cId="2761071855" sldId="259"/>
            <ac:inkMk id="282" creationId="{530D02A9-C38C-4A01-85CB-88FB996AB6FF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83" creationId="{E4E1BB1F-1610-4F47-93C1-083045F4FBB6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84" creationId="{4B1F07C6-306A-4172-B88B-09199A4390F0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85" creationId="{70CA9045-469C-4F87-B077-C85F8E9F3FA5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86" creationId="{2B629EDC-021E-4227-99B5-2A299347FA89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87" creationId="{37E8E894-5D07-4577-9A02-861DFCEC5C87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88" creationId="{B3AFAE2F-8B56-40FE-AEEC-44A21982BB2F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89" creationId="{EB20EE37-FC97-4ACF-AE0C-6DDB7C4F0A37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0" creationId="{7821DF0B-7CFE-4B68-ACD7-D89C85830B8B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1" creationId="{A00D68C5-A9CB-4C6F-8CA0-75CC4F2CF6F5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2" creationId="{C7578EAE-20A0-43AD-9744-E1CE45A35E6C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3" creationId="{BE943785-103E-4D57-9F40-07650D67FE4C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4" creationId="{9355D847-DFEF-460A-A613-EAD8DD4F58C0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5" creationId="{B2D570EC-A280-4C1F-8617-6842B0B35117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6" creationId="{1B3742F5-39AC-4684-8F18-82A9917BAE74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7" creationId="{67054017-2A45-4855-BDC0-1F90165DE2DB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8" creationId="{97683FA0-177A-404A-A8CE-684F78A85D40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299" creationId="{7DEF3C45-847A-48D4-92A4-E7BF5DD71855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300" creationId="{08E0BB12-2662-4372-BE26-3C31232C1732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301" creationId="{81C2C9F0-BD2F-47C2-B7F0-5746881795F3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304" creationId="{7D1CFE6A-0D8B-4E54-AAB4-ACAC50F796D2}"/>
          </ac:inkMkLst>
        </pc:inkChg>
        <pc:inkChg chg="add mod">
          <ac:chgData name="Zhou Jianyu" userId="faadb563bfecab1d" providerId="LiveId" clId="{37DE3C9C-50B3-4142-8F9A-0EFCEDAC874D}" dt="2022-12-02T00:45:59.978" v="1161"/>
          <ac:inkMkLst>
            <pc:docMk/>
            <pc:sldMk cId="2761071855" sldId="259"/>
            <ac:inkMk id="305" creationId="{A0509FFA-1D20-482A-9AEA-F15F6A2801E4}"/>
          </ac:inkMkLst>
        </pc:inkChg>
        <pc:inkChg chg="add mod">
          <ac:chgData name="Zhou Jianyu" userId="faadb563bfecab1d" providerId="LiveId" clId="{37DE3C9C-50B3-4142-8F9A-0EFCEDAC874D}" dt="2022-12-02T00:46:02.552" v="1164"/>
          <ac:inkMkLst>
            <pc:docMk/>
            <pc:sldMk cId="2761071855" sldId="259"/>
            <ac:inkMk id="307" creationId="{5040BFAD-2D04-4466-B02C-7D3CA88C232E}"/>
          </ac:inkMkLst>
        </pc:inkChg>
        <pc:inkChg chg="add mod">
          <ac:chgData name="Zhou Jianyu" userId="faadb563bfecab1d" providerId="LiveId" clId="{37DE3C9C-50B3-4142-8F9A-0EFCEDAC874D}" dt="2022-12-02T00:46:02.552" v="1164"/>
          <ac:inkMkLst>
            <pc:docMk/>
            <pc:sldMk cId="2761071855" sldId="259"/>
            <ac:inkMk id="308" creationId="{EABDFCC4-2B00-4428-856E-84B19A64707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0" creationId="{A1551EE8-8D51-4C24-8F71-6530B1A62178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1" creationId="{64A2DD0A-8C64-4415-8689-6DCB6BA21FF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2" creationId="{454DD4D4-F053-49D4-B729-1914297D8893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3" creationId="{3BF51BAE-E52E-4CBD-841B-1F307629697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4" creationId="{6020CEC3-9B89-40F2-A0DA-F45E6E3506F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5" creationId="{EE9B7367-7AB0-4A6F-B3CA-D9886AC39D0C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6" creationId="{978E041F-9A01-47F0-B72B-A9A73BF330F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7" creationId="{0B392429-956C-40EE-A761-46FC955AF17D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8" creationId="{B5C07BB6-DE41-4742-AF3E-1109181D195F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19" creationId="{93902A2A-CC34-4AA1-9662-C99AAAA91AE4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20" creationId="{C79B7618-6F64-47A4-BAAF-F0BACA5964D6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22" creationId="{61A6A810-F343-4997-B636-7351398D64E5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24" creationId="{18F9459B-AE67-42CF-A982-810A5452BFBB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26" creationId="{7CA9F09D-F39F-4063-AF07-7A6D8DF3C18A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27" creationId="{DE2D703E-4803-4161-B027-51BDFB3A7FB9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28" creationId="{764E4007-7B58-4B5F-90D8-E51E576CE3A2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29" creationId="{4DCE3382-DAA1-4693-A78D-0CA9BCAFEF9E}"/>
          </ac:inkMkLst>
        </pc:inkChg>
        <pc:inkChg chg="add mod">
          <ac:chgData name="Zhou Jianyu" userId="faadb563bfecab1d" providerId="LiveId" clId="{37DE3C9C-50B3-4142-8F9A-0EFCEDAC874D}" dt="2022-12-02T00:46:27.715" v="1187"/>
          <ac:inkMkLst>
            <pc:docMk/>
            <pc:sldMk cId="2761071855" sldId="259"/>
            <ac:inkMk id="331" creationId="{1493A14A-CCD1-413F-AA66-2C875A7F04C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33" creationId="{AA16EDFE-FBAA-4C2F-ADCE-4D807A05462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34" creationId="{63725C07-F008-49A1-B4E9-1E94D135F17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35" creationId="{39953BB1-F03B-439E-8301-528D748609E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37" creationId="{7558CFA3-E987-4642-ACAB-F280896E566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38" creationId="{E500B92E-51EE-42C6-A83A-2E81B3A0A28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39" creationId="{B361C573-0C61-469A-AD47-30D0A0E2018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40" creationId="{AD15AF77-727C-4F6A-B294-F1E1A4073D6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42" creationId="{B611EB2A-C299-40CC-BAA4-A5172BE2367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43" creationId="{00A83847-16AC-4F6A-99FE-95BD026CF1E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44" creationId="{932F1ABA-34CB-43FF-9FF0-8180AE617DA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45" creationId="{D7F86D48-8826-4428-86C3-3DDFAA9AEA4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46" creationId="{F6367D0A-BCF7-406E-BDF2-89CBB5E21DAC}"/>
          </ac:inkMkLst>
        </pc:inkChg>
        <pc:inkChg chg="add mod">
          <ac:chgData name="Zhou Jianyu" userId="faadb563bfecab1d" providerId="LiveId" clId="{37DE3C9C-50B3-4142-8F9A-0EFCEDAC874D}" dt="2022-12-02T00:47:00.849" v="1206"/>
          <ac:inkMkLst>
            <pc:docMk/>
            <pc:sldMk cId="2761071855" sldId="259"/>
            <ac:inkMk id="348" creationId="{F9486935-97C7-4623-BFBF-39DAD38A7393}"/>
          </ac:inkMkLst>
        </pc:inkChg>
        <pc:inkChg chg="add mod">
          <ac:chgData name="Zhou Jianyu" userId="faadb563bfecab1d" providerId="LiveId" clId="{37DE3C9C-50B3-4142-8F9A-0EFCEDAC874D}" dt="2022-12-02T00:47:00.849" v="1206"/>
          <ac:inkMkLst>
            <pc:docMk/>
            <pc:sldMk cId="2761071855" sldId="259"/>
            <ac:inkMk id="349" creationId="{F7ACAA1A-EAE7-4C05-ADB1-1194AACD0757}"/>
          </ac:inkMkLst>
        </pc:inkChg>
        <pc:inkChg chg="add mod">
          <ac:chgData name="Zhou Jianyu" userId="faadb563bfecab1d" providerId="LiveId" clId="{37DE3C9C-50B3-4142-8F9A-0EFCEDAC874D}" dt="2022-12-02T00:47:00.849" v="1206"/>
          <ac:inkMkLst>
            <pc:docMk/>
            <pc:sldMk cId="2761071855" sldId="259"/>
            <ac:inkMk id="350" creationId="{A6BE29B9-81CF-4623-BEDE-0771926BBD12}"/>
          </ac:inkMkLst>
        </pc:inkChg>
        <pc:inkChg chg="add mod">
          <ac:chgData name="Zhou Jianyu" userId="faadb563bfecab1d" providerId="LiveId" clId="{37DE3C9C-50B3-4142-8F9A-0EFCEDAC874D}" dt="2022-12-02T00:47:06.285" v="1209"/>
          <ac:inkMkLst>
            <pc:docMk/>
            <pc:sldMk cId="2761071855" sldId="259"/>
            <ac:inkMk id="352" creationId="{2C90D83D-6AA3-4716-829B-EDBD6F10D8C6}"/>
          </ac:inkMkLst>
        </pc:inkChg>
        <pc:inkChg chg="add mod">
          <ac:chgData name="Zhou Jianyu" userId="faadb563bfecab1d" providerId="LiveId" clId="{37DE3C9C-50B3-4142-8F9A-0EFCEDAC874D}" dt="2022-12-02T00:47:06.285" v="1209"/>
          <ac:inkMkLst>
            <pc:docMk/>
            <pc:sldMk cId="2761071855" sldId="259"/>
            <ac:inkMk id="353" creationId="{0EB39431-A9B3-4D71-A5ED-9BE01540287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55" creationId="{14E6FBFF-9D66-4B99-81D6-B45E1F029B7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56" creationId="{546E4FD8-F3C1-4C18-80AA-3D876B8B0C8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57" creationId="{EBE98FC3-7549-4F99-B3AF-F8FF74B6DBB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58" creationId="{75EEE13F-D5EC-43DA-AAFB-CE5AF6E7F0B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59" creationId="{867C5922-2853-422D-A7C6-1A22AE20404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0" creationId="{80755799-6C65-4F86-94E7-7051ACC18D9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1" creationId="{ABDCC642-E870-41A2-AF15-B4B795205A0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2" creationId="{E8DBD1BA-7422-4DDE-B4FE-6667AFA1BBF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3" creationId="{35306520-A1E8-4EB8-8B7B-0D1AD85F136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4" creationId="{5A3E31F7-0404-483A-B678-B49A4A5FAAE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5" creationId="{751707BE-4573-4CE9-9108-4113ACDF1D7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6" creationId="{9D409E74-9937-4E0C-B9D6-5C545E2DB7A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7" creationId="{DD8645DD-9F1B-46E8-BB36-BD1D5987059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8" creationId="{1CC1BB36-06F1-48A6-9345-FCF4C021DE9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69" creationId="{F1EB2672-2C72-4EEF-8D18-AEBB5F8B6F0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70" creationId="{6B93BC70-AC89-40A5-B789-49FC2618BE6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71" creationId="{15267DC0-3057-4EB8-A939-0BA30FEDC6F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72" creationId="{6C6CDE31-D050-4CCE-8407-B23F911842B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74" creationId="{C91B871B-05AE-4900-8BB2-B016CFF509A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76" creationId="{8254635F-D2A7-4615-A717-0AE9247E6EE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78" creationId="{C747EC0C-11AF-4D67-8CD1-0EF7F8FE6C5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79" creationId="{CE167AB2-F452-4EBA-9369-5A45125EB99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80" creationId="{9F6EEC42-F356-4FF6-BABF-BEF87255DE8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81" creationId="{6C5C7FBA-450B-4FE1-9C9D-1292581D372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82" creationId="{70B3D2A9-2EED-4BD3-8B63-500119D2AE9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84" creationId="{58AE5898-03A7-4CD5-AA66-E171D836699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86" creationId="{E690B6DC-5856-4668-8383-25437871AF2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87" creationId="{C587AF12-2156-4C62-8A54-269FC13099F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88" creationId="{F50E61A8-17DB-4CC9-8FAE-0A66BBF6653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89" creationId="{8343D8B5-11E0-4092-9D3D-E830DE57013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90" creationId="{8DC877AD-2D18-4AA4-84F7-A7EEAB10B93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91" creationId="{3ED79E35-20DD-4437-A0A1-AF51CB16816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92" creationId="{27DA579B-D656-4B2B-A872-E2723B78A12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93" creationId="{95B1A4CB-A814-4D88-8E15-EA5E5D38A30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94" creationId="{E503C2F7-DF74-4E2D-ADBE-E1DC2343238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95" creationId="{CB71F880-AA6B-43F3-8238-9B092F9127C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96" creationId="{719EE9E7-B864-409F-A87C-DBAA461C625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97" creationId="{5933A381-F7E9-4D71-926B-43E7C86336D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399" creationId="{0594143A-88E9-4075-A393-410CED82534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00" creationId="{698CBDB7-1841-42B8-9802-4782F4A57EC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02" creationId="{D9049573-8445-43B6-B93E-C9B03B21D7D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03" creationId="{7CFAC6E3-8C7F-4008-B6C2-951EE9F0368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04" creationId="{0F30245F-8523-4EAA-ADE9-35C874B200F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05" creationId="{5561AD34-3C07-4769-A481-A59CC8596B1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07" creationId="{75173E44-869C-4340-B1BB-62D50D60C04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08" creationId="{28A618D4-FE98-4BAD-B756-ECE6ED6C659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09" creationId="{0EBB4E5F-3895-4862-88DF-A62FBB01C45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10" creationId="{15444FEA-4C03-43F6-A662-926DFFD3D0E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11" creationId="{563ED39C-760C-488F-A188-73947674B76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12" creationId="{3BCBD17E-8D36-4F8B-A066-29E28848152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13" creationId="{C9902B2C-53A7-46CF-81DA-58EF37179DD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15" creationId="{CAF4E8C4-6702-457A-9E03-31F582D2D59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16" creationId="{58E46D1C-E5C0-45C8-9221-435134DA131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18" creationId="{B1882E4B-8D78-4D8D-88DC-518BCD48AA4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19" creationId="{98D7CF06-EF55-482A-A890-67307E7DCFD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21" creationId="{AE13A8B8-4D69-474D-83B0-B49B8058531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22" creationId="{CC0F0F84-2550-4DC7-8EE8-D2F95109AFE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23" creationId="{3BFB69EF-B2BE-494A-9BBF-FDAA82A5979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24" creationId="{2D0B9986-70D7-4E52-A5D4-4E2F2953F92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26" creationId="{48273516-1CB0-471A-9097-6BF6D9366C2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27" creationId="{349711EE-49CC-4D7F-BA30-8CA76B3C38D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28" creationId="{19198FA9-7FD7-41DF-BDE5-12D9DEFA35D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29" creationId="{DD68052C-56B5-4F13-AFBF-3D29F3AD0A1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31" creationId="{00FC4F0D-6C59-4E38-803C-E6FBFFFDEFA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33" creationId="{3A07EAD1-7FA1-4E9C-8B24-4DE5194B0B1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34" creationId="{04C58EE9-025C-436E-AF54-A31D1A4B53B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35" creationId="{37D95410-2F8A-4C9C-9D2C-A74BEDF6B46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36" creationId="{C918A1D1-D195-4585-B34B-9AFEB737611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37" creationId="{B99F1658-4F2A-4161-962B-58F5A3312EC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38" creationId="{B1EE03BF-9CDC-4229-A74C-047ED82BFCF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39" creationId="{D59A9815-2F76-45A2-8A88-6E2707D3C25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41" creationId="{59311CDD-FE75-4B22-A8D9-F2EA7EDC5DB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42" creationId="{23DC8556-1803-49EE-AC70-BCE8C3CA167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43" creationId="{CD1FDF19-D41C-4359-B531-9D9FEDD14BF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44" creationId="{8CC2371C-E7E5-4006-A354-75ECE400AB5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45" creationId="{012D3CFB-55B6-4324-AF51-757660E4F82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46" creationId="{7CFE1FDE-5E47-4A78-8F89-6BFBACA7E57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47" creationId="{C698A519-758E-46E0-8D5E-DA7A7F5913F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48" creationId="{FF4D4908-7BD9-45DA-82C2-D329748A6F7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50" creationId="{E8FC8F6B-E5D9-47F5-A5B6-391726AC647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52" creationId="{3F0A58ED-AF19-4AA1-9B4F-AE6BF420291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54" creationId="{00AAC266-6A57-41F8-9A1F-12A790BF6B3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55" creationId="{2F15DA2E-1F8A-40D8-9581-CBC076BBCFD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57" creationId="{8D3F2B73-80BF-444E-A48E-F81433B1624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58" creationId="{9A7F4F37-52DC-4EB9-9D38-DFD21265ECA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59" creationId="{F2A65CE7-2DEB-46DB-92F5-B4AAEA8BCC8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61" creationId="{7C23CBD1-9D51-42C8-838F-5596FEFAB72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62" creationId="{1B445629-0942-4662-B169-8593614F945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63" creationId="{1A4FD892-E7F7-443D-9610-D1FDCB7318F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65" creationId="{0245FEB8-522F-4DD3-9232-298C6D13840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66" creationId="{6A9C9535-254B-4C0B-A186-E636C520FFC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68" creationId="{FED98C3C-8B2D-4788-A6B7-4507214E7E9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69" creationId="{E5888BB7-BDEB-45A1-A87C-0BAD5FFCD1B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70" creationId="{630E580F-36FE-41B2-9F25-E870AF0F36D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71" creationId="{043F7C65-DC1A-45AA-BA63-64B973CC88E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72" creationId="{F2ED3A83-AF1C-414D-ACEE-140D8F590EA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73" creationId="{57921A86-1A78-415C-BDD8-86CE268C1EC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74" creationId="{0868A55C-C628-4E0A-8ACB-669DCAEA5C3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75" creationId="{EE4D6480-87A6-48EF-A980-6A72E0AE848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77" creationId="{9F23D6B8-B65E-40C6-B477-D48829A8C94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78" creationId="{7E8DEEAA-3502-4BEE-882E-866D4910775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0" creationId="{6A9E7729-2F87-4AEC-BD65-E50B1441B16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1" creationId="{42925431-7278-4706-8CA1-E30CC0DB4EF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2" creationId="{7F8B5376-E0C6-4AA6-BDBC-4498DEF3499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3" creationId="{500E4232-077F-4386-8E8C-785EBE192F8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4" creationId="{B9BF4702-236C-4078-BC8E-AD4E65B84ED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5" creationId="{BDA70410-D19F-434E-B059-8BE5213BAFB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6" creationId="{25E47F6F-86FF-48EE-845C-6451BD0F775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7" creationId="{CFC38EBD-63B2-4273-ACBD-E7F3CEF75A3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8" creationId="{20554CDB-D008-442D-A49C-CC711AC468E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89" creationId="{E30B54E8-D695-43D6-BF8B-5966C2AE27B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90" creationId="{6902C0BF-0F8F-4960-9957-A2EF8664F07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91" creationId="{E3E5C44C-FB45-4EA9-9CB0-B964A8FE0B8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92" creationId="{ED7EE038-EEEA-4246-8F7D-484E9DCD708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93" creationId="{0189F5D4-B89B-410D-876E-C7F062A0D8A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94" creationId="{B9260AE6-DB6B-4ABA-A02A-B81023D3244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96" creationId="{9938D5F2-AE61-420F-87F8-C90DA2035A3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97" creationId="{6E0B82E0-015B-41EB-BB66-05ACDCC6FD2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98" creationId="{4978517A-9A8E-4A75-9AD0-CFA7A5EA0D2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499" creationId="{CE2BF85F-4F01-4435-97E5-57B62EAC1BF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0" creationId="{64B8A307-5ACD-4F26-AA1B-4DB21A92FC1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1" creationId="{D0A6F5D5-E795-418A-A220-D94023C7B2D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2" creationId="{4171692C-2A0F-4FDA-93ED-1BA2AFDD8D0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3" creationId="{14D57441-B5D2-4082-988F-717EFB4D9DB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4" creationId="{0DF03B99-9F91-4371-B5F0-3B773B9955F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5" creationId="{25B986D8-AA90-49B4-B61D-A94EEDF01D5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6" creationId="{458F06F4-9FF8-44FC-A485-C2D269E9964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7" creationId="{54F56876-88F6-4365-8519-B3BFE2D7411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8" creationId="{C74925E3-F088-4630-BCF4-990F9318E12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09" creationId="{8B5C53AD-ED43-4B26-92D2-CCC4E644BAE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0" creationId="{8C95D17C-233E-4876-BA04-1B309EF8D88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1" creationId="{61528D8F-C98D-4C01-8F87-AD791C77088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2" creationId="{04B32030-E50B-418B-973E-3A87AEE1286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3" creationId="{8D6AEB7A-EC3A-4154-89C3-3CD6F2FED92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4" creationId="{964167DA-7286-4FDA-9937-2B1386AE56A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5" creationId="{844C2771-DA67-4521-81C1-0D0F5CF676E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6" creationId="{122233F5-DAA8-4ECA-ABE9-CF04E184D20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7" creationId="{28809F07-B6EC-464D-B7F0-02E58B69FA6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8" creationId="{FB2E418D-01C6-4DC5-A0F0-887FF1611F8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19" creationId="{27207F7F-D776-4D33-82CE-46CDE8B96D9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20" creationId="{9AC79D15-5867-417A-A8F8-ECE7F857A50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21" creationId="{AD7D71A2-B77D-46DA-B23E-6CD38179327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22" creationId="{82A19C0C-F7D5-465F-A299-DAE18E734AE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24" creationId="{965809A4-70DA-4006-9513-538E6B72D3A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25" creationId="{10DF5FA1-1586-4B59-ACCA-30D7178978B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26" creationId="{E5436E98-53AD-441A-B3CB-5BE268A8288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27" creationId="{F27F684E-7D5B-436D-8CEC-17368E4BA2B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29" creationId="{1D37B0CB-E074-4C76-B651-705EF13908A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0" creationId="{EB31DDCD-915F-4D47-A6DF-221E7CDD92F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1" creationId="{D814AED2-A59C-485B-80C2-0B96C6E4355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2" creationId="{A1A92BAA-186A-4F36-80DE-8E318E99D7B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3" creationId="{C504D716-FE53-44C1-970D-D68815861E1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4" creationId="{57AE8904-FD46-48D7-BB38-1B1B374D18C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5" creationId="{4DBED99F-683A-439B-8A08-2872D0BC518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6" creationId="{999A6E40-A695-418F-8E35-D6D905D75FC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7" creationId="{22889A20-B710-4A92-8F7C-E0DC84AA93C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8" creationId="{602AE520-B200-4016-B4C2-53FDE41C7C2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39" creationId="{E4385E62-4FEA-4BB2-8EF3-A9B9FEC6F21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40" creationId="{FB708E1D-D3A6-4250-B63C-43D63219D55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41" creationId="{05865C61-8109-491A-9CC9-203A9FE61E5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42" creationId="{14232709-DDD4-47C3-A01E-B2952D0E2D8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43" creationId="{F6F2C4CC-75EF-4815-BFF3-6D00A0A6A68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44" creationId="{60773C26-2137-48CC-BEE7-2C5DB64E53A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45" creationId="{AEDD860C-1AF5-40FB-9BD8-D2D7C664564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46" creationId="{107DB240-8458-4859-BB0C-5A66C0C3EC3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47" creationId="{A95D5711-D65C-42A4-989B-36B252AF1AC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49" creationId="{584BFF82-C5A1-4D2B-A593-5A312F718A5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50" creationId="{48C476B2-72D3-4071-9C15-629A35B9809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51" creationId="{50E411D4-E01F-4A36-943F-AB8442FEFF5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52" creationId="{99A36957-D2F3-49F6-9935-4807FC4F676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53" creationId="{E06B0F74-510B-4BC7-84A7-B3715B469F0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54" creationId="{95B5E863-B4BE-4183-B648-E23C6459E41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55" creationId="{2D0A7A81-C4DA-4D60-913D-4CCD2B8F2C0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57" creationId="{B1A05EE5-C6E3-4FD7-8236-181D8CF56E3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58" creationId="{54DE639B-0730-4804-9D7A-A65ED7B328D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59" creationId="{977588F8-7634-4C6F-AA9F-B11D82D91DF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60" creationId="{72F758D6-3034-47A8-B649-88CA4E7C488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61" creationId="{8F07354E-B813-4B9F-95E8-4624F032D8C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62" creationId="{506E9C32-AE02-4990-ACA5-385768AFFDE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63" creationId="{477E772A-26E6-41DE-8ABB-96CF0586534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64" creationId="{03306B9E-7A9C-4DD7-B57A-A2D4DC72104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67" creationId="{A9B57F78-573F-4713-80DF-AE908174213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68" creationId="{585C0AE3-677C-445D-80BE-32D7180E005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69" creationId="{2C986E32-32E8-4FEA-B223-9BB15A49F29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71" creationId="{66AD6AC1-FA3F-43A1-87EC-0FC615AEEDC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72" creationId="{62D9AD14-F596-4399-97E9-2EB97F8DC86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73" creationId="{A6963DEF-7A26-4DBC-A234-2814796F839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74" creationId="{AD5A337A-5F22-403E-93B5-3F46196C7BE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76" creationId="{C86489C8-4F66-4CE7-BC49-E2DC4E6A40A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77" creationId="{B96A3A07-245D-4550-A9B6-9DA68DBC641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78" creationId="{D5CC4E87-4C62-466E-95C2-FF03C04A1DE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80" creationId="{EB70E745-EE17-494A-BDAA-9D1BC91C7CA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81" creationId="{07C7DFB0-1065-4434-B020-C464E87F322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83" creationId="{08B87922-5AD7-4F97-9A17-63B59B773F2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84" creationId="{DB753F5E-1478-4062-9E34-D739EC8B4A2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85" creationId="{891BF397-7C7A-4BD0-BF08-DBFD0237A9B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86" creationId="{D6DB8E78-6BEF-4F9E-92D0-9D2FBD05B83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87" creationId="{BCF250C8-67DF-49C5-9891-AE063F7A96D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88" creationId="{C9D03A13-B9FE-420D-9AA7-63DB8F99B41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89" creationId="{EB0A47AC-3CDF-4736-95B5-2C07D1D135B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90" creationId="{B5CB77CF-4A54-4A98-B818-E349E990071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92" creationId="{EF9A97AC-16C4-404C-A5CD-942B110C409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93" creationId="{3175CD41-D927-4C92-AE15-645B08BEBA6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94" creationId="{A610CA0D-18BF-4BBA-93AC-739156EA259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95" creationId="{5CB5C6F3-A9BB-45A2-BD4A-DE503EC7DEFB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96" creationId="{40924E7F-D6A9-45F8-A753-F54896740BA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98" creationId="{C73297E9-249E-4E9B-83C3-139958DDCA2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599" creationId="{2C29191F-A48E-46D4-9D8C-AAB6E70AED24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01" creationId="{1FE7564D-FA16-47B2-8311-0566D439B8F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02" creationId="{02DE0764-5DFA-4D6C-A60C-5DF965D7E4FE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03" creationId="{AB2E8538-844B-4F67-AE13-A9F4CEEFDC5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04" creationId="{8CD6C578-44BB-498B-A5A3-DB6FA33CEC5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05" creationId="{08B8133D-A4F0-443D-A85A-6D60500A06C5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06" creationId="{2486ED2B-1A05-40AE-ADAC-DAC83058320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07" creationId="{7057007D-BF27-4121-938A-31DC6873F43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08" creationId="{848BBE87-D4B4-4F90-BAB8-C35E5077981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09" creationId="{2C2F648F-D27C-47DF-926D-C3D5A4FA1CA0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10" creationId="{8BEF4379-409E-48FE-A039-360E745E4BD2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11" creationId="{1927E696-B52B-4D34-88C2-F05088EA104D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12" creationId="{8C3A514B-A5B9-425F-9696-BE7C1820979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13" creationId="{09D9DEEC-3CCB-4B26-93DD-22A8DC709181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15" creationId="{C604B410-81A6-4925-ACAF-99F2ACF1C1D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16" creationId="{ECBE8889-E8A8-4387-B14F-80EE1D3C4053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18" creationId="{ECBB9F67-0308-4617-AC6B-3BA51371DE39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19" creationId="{CAD729A1-A216-4874-A461-22594407F52F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20" creationId="{12C8501B-90F2-4F55-8029-0C443233BC0A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21" creationId="{4D3025E1-AFDD-487E-AB2E-5D95D72B7D48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22" creationId="{E8670F50-367A-4807-B688-22D40F94E9C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23" creationId="{F73D47C3-6855-42E1-8CE4-B0BD03158F0C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24" creationId="{392D6533-280F-42FB-896B-3AD2087E6347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25" creationId="{2128D3AE-90B9-4D98-95F2-098D3F9D36A6}"/>
          </ac:inkMkLst>
        </pc:inkChg>
        <pc:inkChg chg="add mod">
          <ac:chgData name="Zhou Jianyu" userId="faadb563bfecab1d" providerId="LiveId" clId="{37DE3C9C-50B3-4142-8F9A-0EFCEDAC874D}" dt="2022-12-02T01:00:15.262" v="1481"/>
          <ac:inkMkLst>
            <pc:docMk/>
            <pc:sldMk cId="2761071855" sldId="259"/>
            <ac:inkMk id="626" creationId="{971F4464-C438-4597-AB9C-27168E868EA4}"/>
          </ac:inkMkLst>
        </pc:inkChg>
      </pc:sldChg>
      <pc:sldChg chg="addSp delSp modSp new mod">
        <pc:chgData name="Zhou Jianyu" userId="faadb563bfecab1d" providerId="LiveId" clId="{37DE3C9C-50B3-4142-8F9A-0EFCEDAC874D}" dt="2022-12-02T01:13:25.181" v="1892"/>
        <pc:sldMkLst>
          <pc:docMk/>
          <pc:sldMk cId="1040734133" sldId="260"/>
        </pc:sldMkLst>
        <pc:grpChg chg="del mod">
          <ac:chgData name="Zhou Jianyu" userId="faadb563bfecab1d" providerId="LiveId" clId="{37DE3C9C-50B3-4142-8F9A-0EFCEDAC874D}" dt="2022-12-02T01:02:28.673" v="1503"/>
          <ac:grpSpMkLst>
            <pc:docMk/>
            <pc:sldMk cId="1040734133" sldId="260"/>
            <ac:grpSpMk id="18" creationId="{4B29CBC0-D6F6-45AB-A83D-0768EE236B82}"/>
          </ac:grpSpMkLst>
        </pc:grpChg>
        <pc:grpChg chg="del mod">
          <ac:chgData name="Zhou Jianyu" userId="faadb563bfecab1d" providerId="LiveId" clId="{37DE3C9C-50B3-4142-8F9A-0EFCEDAC874D}" dt="2022-12-02T01:03:23.476" v="1531"/>
          <ac:grpSpMkLst>
            <pc:docMk/>
            <pc:sldMk cId="1040734133" sldId="260"/>
            <ac:grpSpMk id="22" creationId="{23F085B8-5FA3-4C27-A79B-AAFB8E31D9B3}"/>
          </ac:grpSpMkLst>
        </pc:grpChg>
        <pc:grpChg chg="del mod">
          <ac:chgData name="Zhou Jianyu" userId="faadb563bfecab1d" providerId="LiveId" clId="{37DE3C9C-50B3-4142-8F9A-0EFCEDAC874D}" dt="2022-12-02T01:03:23.476" v="1531"/>
          <ac:grpSpMkLst>
            <pc:docMk/>
            <pc:sldMk cId="1040734133" sldId="260"/>
            <ac:grpSpMk id="30" creationId="{73091302-0A2A-40A1-92AF-AB47C3146B38}"/>
          </ac:grpSpMkLst>
        </pc:grpChg>
        <pc:grpChg chg="del mod">
          <ac:chgData name="Zhou Jianyu" userId="faadb563bfecab1d" providerId="LiveId" clId="{37DE3C9C-50B3-4142-8F9A-0EFCEDAC874D}" dt="2022-12-02T01:03:23.476" v="1531"/>
          <ac:grpSpMkLst>
            <pc:docMk/>
            <pc:sldMk cId="1040734133" sldId="260"/>
            <ac:grpSpMk id="47" creationId="{A69637FF-796D-473E-9A1F-315EC664CBAE}"/>
          </ac:grpSpMkLst>
        </pc:grpChg>
        <pc:grpChg chg="del mod">
          <ac:chgData name="Zhou Jianyu" userId="faadb563bfecab1d" providerId="LiveId" clId="{37DE3C9C-50B3-4142-8F9A-0EFCEDAC874D}" dt="2022-12-02T01:03:23.476" v="1531"/>
          <ac:grpSpMkLst>
            <pc:docMk/>
            <pc:sldMk cId="1040734133" sldId="260"/>
            <ac:grpSpMk id="48" creationId="{E039EFC9-65C4-4A99-A564-EE803F747832}"/>
          </ac:grpSpMkLst>
        </pc:grpChg>
        <pc:grpChg chg="del mod">
          <ac:chgData name="Zhou Jianyu" userId="faadb563bfecab1d" providerId="LiveId" clId="{37DE3C9C-50B3-4142-8F9A-0EFCEDAC874D}" dt="2022-12-02T01:03:35.061" v="1551"/>
          <ac:grpSpMkLst>
            <pc:docMk/>
            <pc:sldMk cId="1040734133" sldId="260"/>
            <ac:grpSpMk id="51" creationId="{9DCF5B50-471E-49CE-94CF-B7A069B1FA87}"/>
          </ac:grpSpMkLst>
        </pc:grpChg>
        <pc:grpChg chg="del mod">
          <ac:chgData name="Zhou Jianyu" userId="faadb563bfecab1d" providerId="LiveId" clId="{37DE3C9C-50B3-4142-8F9A-0EFCEDAC874D}" dt="2022-12-02T01:03:35.061" v="1551"/>
          <ac:grpSpMkLst>
            <pc:docMk/>
            <pc:sldMk cId="1040734133" sldId="260"/>
            <ac:grpSpMk id="66" creationId="{86D74F56-E389-41AB-A6F1-038E3DDBEC18}"/>
          </ac:grpSpMkLst>
        </pc:grpChg>
        <pc:grpChg chg="mod">
          <ac:chgData name="Zhou Jianyu" userId="faadb563bfecab1d" providerId="LiveId" clId="{37DE3C9C-50B3-4142-8F9A-0EFCEDAC874D}" dt="2022-12-02T01:03:35.061" v="1551"/>
          <ac:grpSpMkLst>
            <pc:docMk/>
            <pc:sldMk cId="1040734133" sldId="260"/>
            <ac:grpSpMk id="71" creationId="{4BA6EFB5-12B4-4CC1-B6C2-B825824FC782}"/>
          </ac:grpSpMkLst>
        </pc:grpChg>
        <pc:grpChg chg="del mod">
          <ac:chgData name="Zhou Jianyu" userId="faadb563bfecab1d" providerId="LiveId" clId="{37DE3C9C-50B3-4142-8F9A-0EFCEDAC874D}" dt="2022-12-02T01:07:26.742" v="1608"/>
          <ac:grpSpMkLst>
            <pc:docMk/>
            <pc:sldMk cId="1040734133" sldId="260"/>
            <ac:grpSpMk id="88" creationId="{52AFD6AE-E5ED-47F9-A11C-0729010B409A}"/>
          </ac:grpSpMkLst>
        </pc:grpChg>
        <pc:grpChg chg="del mod">
          <ac:chgData name="Zhou Jianyu" userId="faadb563bfecab1d" providerId="LiveId" clId="{37DE3C9C-50B3-4142-8F9A-0EFCEDAC874D}" dt="2022-12-02T01:06:50.753" v="1577"/>
          <ac:grpSpMkLst>
            <pc:docMk/>
            <pc:sldMk cId="1040734133" sldId="260"/>
            <ac:grpSpMk id="93" creationId="{E666B772-5836-4056-AD2D-75D243990B6D}"/>
          </ac:grpSpMkLst>
        </pc:grpChg>
        <pc:grpChg chg="del mod">
          <ac:chgData name="Zhou Jianyu" userId="faadb563bfecab1d" providerId="LiveId" clId="{37DE3C9C-50B3-4142-8F9A-0EFCEDAC874D}" dt="2022-12-02T01:06:50.753" v="1577"/>
          <ac:grpSpMkLst>
            <pc:docMk/>
            <pc:sldMk cId="1040734133" sldId="260"/>
            <ac:grpSpMk id="94" creationId="{B7DB897C-84DD-4620-9031-CAEF98988C7E}"/>
          </ac:grpSpMkLst>
        </pc:grpChg>
        <pc:grpChg chg="del mod">
          <ac:chgData name="Zhou Jianyu" userId="faadb563bfecab1d" providerId="LiveId" clId="{37DE3C9C-50B3-4142-8F9A-0EFCEDAC874D}" dt="2022-12-02T01:07:26.742" v="1608"/>
          <ac:grpSpMkLst>
            <pc:docMk/>
            <pc:sldMk cId="1040734133" sldId="260"/>
            <ac:grpSpMk id="98" creationId="{5F55368B-84E9-439B-B566-73C8DD79247E}"/>
          </ac:grpSpMkLst>
        </pc:grpChg>
        <pc:grpChg chg="del mod">
          <ac:chgData name="Zhou Jianyu" userId="faadb563bfecab1d" providerId="LiveId" clId="{37DE3C9C-50B3-4142-8F9A-0EFCEDAC874D}" dt="2022-12-02T01:07:26.742" v="1608"/>
          <ac:grpSpMkLst>
            <pc:docMk/>
            <pc:sldMk cId="1040734133" sldId="260"/>
            <ac:grpSpMk id="112" creationId="{891C003F-32E3-4636-A9D2-6B8F0A0EA914}"/>
          </ac:grpSpMkLst>
        </pc:grpChg>
        <pc:grpChg chg="del mod">
          <ac:chgData name="Zhou Jianyu" userId="faadb563bfecab1d" providerId="LiveId" clId="{37DE3C9C-50B3-4142-8F9A-0EFCEDAC874D}" dt="2022-12-02T01:07:29.179" v="1614"/>
          <ac:grpSpMkLst>
            <pc:docMk/>
            <pc:sldMk cId="1040734133" sldId="260"/>
            <ac:grpSpMk id="129" creationId="{32B0BB03-0BB6-4507-9EB5-93F697420635}"/>
          </ac:grpSpMkLst>
        </pc:grpChg>
        <pc:grpChg chg="del mod">
          <ac:chgData name="Zhou Jianyu" userId="faadb563bfecab1d" providerId="LiveId" clId="{37DE3C9C-50B3-4142-8F9A-0EFCEDAC874D}" dt="2022-12-02T01:07:30.960" v="1618"/>
          <ac:grpSpMkLst>
            <pc:docMk/>
            <pc:sldMk cId="1040734133" sldId="260"/>
            <ac:grpSpMk id="135" creationId="{378CAEC6-068E-45A6-BFE3-B86064570739}"/>
          </ac:grpSpMkLst>
        </pc:grpChg>
        <pc:grpChg chg="del mod">
          <ac:chgData name="Zhou Jianyu" userId="faadb563bfecab1d" providerId="LiveId" clId="{37DE3C9C-50B3-4142-8F9A-0EFCEDAC874D}" dt="2022-12-02T01:07:57.084" v="1624"/>
          <ac:grpSpMkLst>
            <pc:docMk/>
            <pc:sldMk cId="1040734133" sldId="260"/>
            <ac:grpSpMk id="139" creationId="{46221C71-2608-4320-8FD5-DFB231EAC962}"/>
          </ac:grpSpMkLst>
        </pc:grpChg>
        <pc:grpChg chg="del mod">
          <ac:chgData name="Zhou Jianyu" userId="faadb563bfecab1d" providerId="LiveId" clId="{37DE3C9C-50B3-4142-8F9A-0EFCEDAC874D}" dt="2022-12-02T01:08:04.853" v="1629"/>
          <ac:grpSpMkLst>
            <pc:docMk/>
            <pc:sldMk cId="1040734133" sldId="260"/>
            <ac:grpSpMk id="145" creationId="{B0C66590-12A7-4040-81A9-BD0797BD41A8}"/>
          </ac:grpSpMkLst>
        </pc:grpChg>
        <pc:grpChg chg="mod">
          <ac:chgData name="Zhou Jianyu" userId="faadb563bfecab1d" providerId="LiveId" clId="{37DE3C9C-50B3-4142-8F9A-0EFCEDAC874D}" dt="2022-12-02T01:08:04.853" v="1629"/>
          <ac:grpSpMkLst>
            <pc:docMk/>
            <pc:sldMk cId="1040734133" sldId="260"/>
            <ac:grpSpMk id="150" creationId="{3DFE8B27-ED9A-47BF-A10A-125B5206BE89}"/>
          </ac:grpSpMkLst>
        </pc:grpChg>
        <pc:grpChg chg="mod">
          <ac:chgData name="Zhou Jianyu" userId="faadb563bfecab1d" providerId="LiveId" clId="{37DE3C9C-50B3-4142-8F9A-0EFCEDAC874D}" dt="2022-12-02T01:13:25.181" v="1892"/>
          <ac:grpSpMkLst>
            <pc:docMk/>
            <pc:sldMk cId="1040734133" sldId="260"/>
            <ac:grpSpMk id="158" creationId="{345E1A42-3846-4D71-A2DB-DBA8613C0629}"/>
          </ac:grpSpMkLst>
        </pc:grp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" creationId="{B65C3CC4-1F51-4654-8EEC-D8C21BC4D621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" creationId="{6D37ECE3-8008-4B56-AE31-BAFA2BE08167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4" creationId="{E404D9B7-41A4-4ED0-8DA9-8B53384917B5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" creationId="{48B79BF7-1971-4EE0-B19A-F7946FF30E73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" creationId="{A4A44D13-8BFF-4716-9D9F-12D24038BDEF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7" creationId="{FA356CD1-BD89-400B-978B-15926E2F3663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8" creationId="{644F6541-D5C4-49C1-BF9A-0C6E4B4D2111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9" creationId="{8922ACD3-9AC6-4E0A-B684-A4066F8BD4F8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10" creationId="{0237E889-7DA9-481A-95E1-56DC34455AB8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11" creationId="{2C557996-6840-4DB0-BBE8-ACABBD373A0C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12" creationId="{2E37F8B2-1790-4748-AA14-5A939A459A9A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13" creationId="{10565C91-433E-474E-9F1E-DDD382EF0384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14" creationId="{B2A63FCB-873F-42D4-973E-57E5EFDA313E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15" creationId="{9F0506D5-B5D9-4EE8-9BE7-B2D578BAF2A6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16" creationId="{B8B125BC-3CA2-45DF-8040-EE4D20EBAC48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17" creationId="{EAE0E713-DCDE-4F50-98D8-21BF234FD90B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19" creationId="{DA1C5847-410E-4307-BAE9-7844028C03C7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0" creationId="{12F257C6-E65C-4279-9E6D-F187F3511D7F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1" creationId="{38598329-3E82-4A77-85B1-E49452E64685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3" creationId="{2E5D9CA6-2DEC-43E0-A306-45A40281B399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4" creationId="{E2BA4E7C-859D-419E-A499-76F16FE589BA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5" creationId="{2BF2203B-3498-4800-820A-F76958290710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6" creationId="{03E501CD-CC3D-4C68-AD04-ACF0B02E6252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7" creationId="{4D0D668A-2BA8-4130-A2FB-E1E89B5337F0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8" creationId="{9959641B-361E-47E3-BAFD-5303AEF2EE4E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29" creationId="{24340D0E-1D90-45B0-89DA-BECD9BF32CAF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1" creationId="{C2A946BE-C459-4E58-8A5E-8A6D3CCAF919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2" creationId="{8C832700-EE5A-4D61-80F2-137013F656FC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3" creationId="{B579FEE5-7A06-4C8C-AF0B-1551A6090C08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4" creationId="{71B5D676-AFF1-4393-9DE5-AD0A900A9DA5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5" creationId="{722E72B5-A299-4758-ACCB-10F33975FDA6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6" creationId="{8DF64346-FEA4-40EC-B4F8-117DA4100A09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7" creationId="{BF78811D-8D2F-491F-B853-CFABD5523DDB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8" creationId="{D3D36EF1-EE6F-487D-A778-9751C50EDCB2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39" creationId="{E8A48259-FC67-4B81-BA4E-EF925BAA325B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40" creationId="{276B0B63-6AA6-4C69-8EF1-4FD3597E905A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41" creationId="{82C28A64-2411-450C-9F8D-068B161A9041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42" creationId="{9CDFA590-9509-409C-887A-0AFFFDD46B3E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43" creationId="{75703154-3A99-44B4-B825-F3D6529E8DA8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44" creationId="{BA670DA2-B2AF-48E3-8377-3BC32E7DEB91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45" creationId="{F2A82619-48BC-48BC-8DA5-42C40B7154B3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46" creationId="{A21E853C-D24D-49D2-9088-2966B521CE68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49" creationId="{92D250D1-CC7F-4EFB-91E2-18BCA47AFB55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0" creationId="{2F335358-E76A-48D9-9A15-79EFB3ABAFBA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2" creationId="{483C3F00-949B-4223-8870-B2B9F758F87E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3" creationId="{C396E058-C44C-4234-94B4-7B1FFA90AF2E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4" creationId="{170C370F-8C00-4F63-AD79-092E69354BD7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5" creationId="{44A5ABEA-9243-4249-B5D8-E36B7451B5B8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6" creationId="{BD1A7C9A-4CDB-4D8B-8EEC-9D9ECCFB81C0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7" creationId="{1BA7962A-9E83-4DCE-BC4A-60FDA7CC79A7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8" creationId="{6C36063E-FE4A-44E8-B65A-4BF2D204A9C1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59" creationId="{4BDEE05A-AD60-4B9D-9F6B-272DD7CC42C7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0" creationId="{09AB6515-1EEA-4B01-A20E-E8F90B627DA1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1" creationId="{B47414BA-4667-4D32-AFA6-491BB1D3C150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2" creationId="{88589F4D-44E1-4798-9B7D-2EC7E56775D7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3" creationId="{A53B38BF-5457-40F4-B758-B80CAC17B3CE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4" creationId="{51FFB31A-51CA-47B3-A69D-B89DE4F76805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5" creationId="{0E836D88-2B00-46A0-A71A-8651EDF29101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7" creationId="{190FA1D4-1C43-4649-A380-5FCD88465338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8" creationId="{F981AB23-E359-407C-8D45-A5352690E576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69" creationId="{6577BBED-12B3-4EA9-A98A-888942110CD1}"/>
          </ac:inkMkLst>
        </pc:inkChg>
        <pc:inkChg chg="add mod">
          <ac:chgData name="Zhou Jianyu" userId="faadb563bfecab1d" providerId="LiveId" clId="{37DE3C9C-50B3-4142-8F9A-0EFCEDAC874D}" dt="2022-12-02T01:03:35.061" v="1551"/>
          <ac:inkMkLst>
            <pc:docMk/>
            <pc:sldMk cId="1040734133" sldId="260"/>
            <ac:inkMk id="70" creationId="{E792316A-8400-4D22-98F7-36420C04220F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72" creationId="{E173853C-59DC-48F2-AF81-CB647332B879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73" creationId="{3BCB6E96-9692-4D04-85F5-5656EF8BAAF6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74" creationId="{4C8BAF9E-404D-4D35-B19F-A43FBA9C8099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75" creationId="{4633691B-3D92-44E9-8249-3D08C7B4DDC6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76" creationId="{4467D38C-3986-45B2-B811-7846FA21AF63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77" creationId="{6DECDBB8-7C09-4F9E-B0D4-4A8B9C702161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78" creationId="{11432487-CEEB-44A8-9FEB-C0EFB918E31A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79" creationId="{8B28026A-BAFE-4BE0-93FA-A381E2B064A1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80" creationId="{4A655E80-5E58-4F0F-A622-F450EF9EEA18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81" creationId="{05715D59-F5E9-4C1A-979E-F8764DA05B91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82" creationId="{B5F06A19-3BAD-4659-A570-1BC872D9DEA3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83" creationId="{A3A281E7-8ABD-4B1B-A347-246A004ECC15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84" creationId="{1AAE31EC-B87E-42DF-8938-4FF6BA8073B2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85" creationId="{1F209F69-BD88-4360-8542-98F900CD1FD1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86" creationId="{D98D2958-4C1F-41EE-809D-62B435B42F0C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87" creationId="{61927C97-EFAF-4B32-B7F4-CB76E59B9AE8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89" creationId="{A257DFD5-B0CD-40FD-A35B-65BFE3AF18AD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90" creationId="{8332F615-C425-499A-B602-B3F546950E80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91" creationId="{774E68B5-D299-47CA-B2F4-9969D5A9606F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92" creationId="{7AC30607-30EC-4653-88DE-38787E53A0A6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95" creationId="{AE0435AE-98C6-4D10-88C8-CD82334B7B58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96" creationId="{5F5EA612-5A4C-4620-A93A-2F7DAAE02D76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97" creationId="{5D5513B0-2991-4035-AA2E-B2FF93CBF77F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99" creationId="{80D67D36-734F-4CDF-9F4C-79F440E60AD3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0" creationId="{8BC9BECA-F0D5-4393-8664-E17E49686999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1" creationId="{FC5FAD6B-69E8-47C4-983C-C4FC6CC9AF2B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2" creationId="{F3E89C3F-7C4F-4CA4-A4ED-B37B671369E0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3" creationId="{2A11D55B-2974-4118-8FB7-29B9096FAD06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4" creationId="{A65098B3-A543-4B97-A66B-6166AB641807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5" creationId="{A86307AD-375E-4B78-81D5-F5D403874ADA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6" creationId="{C428D8D2-27CA-4718-97C8-A0BAA7C48978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7" creationId="{5AEA73FD-E793-463B-A7B1-7ED1212009CC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8" creationId="{CEBF23F0-5193-446C-95E4-E2E207919DFA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09" creationId="{D45533A9-C75B-45DB-A96B-E8D66A7BBF3D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10" creationId="{3D4C5F89-317A-4D2C-B977-BDC20261E363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11" creationId="{D11A478F-3C95-4DE7-8E0E-AA0D0943EB47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13" creationId="{CF6695FC-3988-4335-8828-2AFEDCA9B94E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14" creationId="{C8276C9A-7F95-4268-BDA0-97A0C32036B5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15" creationId="{90FB5698-C32D-4F9E-928C-47EC08380D45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16" creationId="{45307F12-4B76-4EB7-B458-FB581536FFFE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17" creationId="{EC978327-07FF-4146-8452-45687742E273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18" creationId="{2C66441F-BC36-4EBF-864C-1A6CBEE000B0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19" creationId="{D00AB236-785B-4CDF-8F2B-3BFE7728ACC0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20" creationId="{A8176ED7-6BCD-41C8-A6A9-0C5974E6045F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21" creationId="{E83147DF-5B75-44BF-8EC5-80AF3EFF87A1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22" creationId="{49F2319A-E891-4829-A503-19F764CAE1D2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23" creationId="{927E7A91-8EE9-485E-B8C5-5E343509129C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24" creationId="{31A7F766-1AFA-43F8-ABD4-98662F406102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25" creationId="{F8075714-37D1-4F69-822F-18894528C07B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26" creationId="{90EDDACC-01AA-4EEA-9593-9958A5A7B5D6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27" creationId="{890C5836-A044-4D2E-A3DA-35921970E63C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28" creationId="{65E094A2-B8B6-42B5-BE33-15C67AC8D558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30" creationId="{2FDC0A5F-6DA3-461E-95D5-F6BEB28C1C22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31" creationId="{4085A20F-160E-468D-82CA-B7BD0BE69411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32" creationId="{2296C9A0-93C8-4159-9085-25384836B434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33" creationId="{E50D42A5-EF75-4C9B-97EC-C2D51CD57085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34" creationId="{9A296FCA-A20E-4DF0-A8E8-D88C1037E53E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36" creationId="{BEE3CBCB-A846-4B53-A702-60F505AEFCEB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37" creationId="{F971467D-1EB9-4377-AC79-46B8C705E7EE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38" creationId="{83AC7FCD-ACB5-4AB1-AE7B-939E9C058822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40" creationId="{913F8323-8727-4828-9DF3-68FC866B1172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41" creationId="{5897FB24-C33E-498B-9AB6-B4482DE613B9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42" creationId="{179C4421-37DE-478B-8431-AD8E51AEE293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43" creationId="{AB0D0E57-192F-4EBB-843E-6F090D853FF7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44" creationId="{1F8998EC-28C0-473B-865F-E13420E1AC19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46" creationId="{84B3F194-A698-4A83-8A78-2693583CC28A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47" creationId="{652C428A-27C9-4F1A-AD73-73DC0504E2AE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48" creationId="{BB8B6724-BB12-48A2-BE4E-EE414258A350}"/>
          </ac:inkMkLst>
        </pc:inkChg>
        <pc:inkChg chg="add mod">
          <ac:chgData name="Zhou Jianyu" userId="faadb563bfecab1d" providerId="LiveId" clId="{37DE3C9C-50B3-4142-8F9A-0EFCEDAC874D}" dt="2022-12-02T01:08:04.853" v="1629"/>
          <ac:inkMkLst>
            <pc:docMk/>
            <pc:sldMk cId="1040734133" sldId="260"/>
            <ac:inkMk id="149" creationId="{66F547FC-AEB5-4E34-9544-1B1C95DFFB20}"/>
          </ac:inkMkLst>
        </pc:inkChg>
        <pc:inkChg chg="add mod">
          <ac:chgData name="Zhou Jianyu" userId="faadb563bfecab1d" providerId="LiveId" clId="{37DE3C9C-50B3-4142-8F9A-0EFCEDAC874D}" dt="2022-12-02T01:13:25.181" v="1892"/>
          <ac:inkMkLst>
            <pc:docMk/>
            <pc:sldMk cId="1040734133" sldId="260"/>
            <ac:inkMk id="151" creationId="{44B78D12-4100-4173-AA2B-ADBE47D5E3AA}"/>
          </ac:inkMkLst>
        </pc:inkChg>
        <pc:inkChg chg="add mod">
          <ac:chgData name="Zhou Jianyu" userId="faadb563bfecab1d" providerId="LiveId" clId="{37DE3C9C-50B3-4142-8F9A-0EFCEDAC874D}" dt="2022-12-02T01:13:25.181" v="1892"/>
          <ac:inkMkLst>
            <pc:docMk/>
            <pc:sldMk cId="1040734133" sldId="260"/>
            <ac:inkMk id="152" creationId="{84DC9D96-00E4-4DC2-94F5-B5DF1003D1B2}"/>
          </ac:inkMkLst>
        </pc:inkChg>
        <pc:inkChg chg="add mod">
          <ac:chgData name="Zhou Jianyu" userId="faadb563bfecab1d" providerId="LiveId" clId="{37DE3C9C-50B3-4142-8F9A-0EFCEDAC874D}" dt="2022-12-02T01:13:25.181" v="1892"/>
          <ac:inkMkLst>
            <pc:docMk/>
            <pc:sldMk cId="1040734133" sldId="260"/>
            <ac:inkMk id="153" creationId="{10C59A45-A10B-431C-9E3F-CF5C7F5D3CD2}"/>
          </ac:inkMkLst>
        </pc:inkChg>
        <pc:inkChg chg="add mod">
          <ac:chgData name="Zhou Jianyu" userId="faadb563bfecab1d" providerId="LiveId" clId="{37DE3C9C-50B3-4142-8F9A-0EFCEDAC874D}" dt="2022-12-02T01:13:25.181" v="1892"/>
          <ac:inkMkLst>
            <pc:docMk/>
            <pc:sldMk cId="1040734133" sldId="260"/>
            <ac:inkMk id="154" creationId="{95CC7431-7CA0-40FF-82EF-71BDCE5C81A5}"/>
          </ac:inkMkLst>
        </pc:inkChg>
        <pc:inkChg chg="add mod">
          <ac:chgData name="Zhou Jianyu" userId="faadb563bfecab1d" providerId="LiveId" clId="{37DE3C9C-50B3-4142-8F9A-0EFCEDAC874D}" dt="2022-12-02T01:13:25.181" v="1892"/>
          <ac:inkMkLst>
            <pc:docMk/>
            <pc:sldMk cId="1040734133" sldId="260"/>
            <ac:inkMk id="155" creationId="{C31104EE-42CB-4DD1-8D8A-162812E5BA67}"/>
          </ac:inkMkLst>
        </pc:inkChg>
        <pc:inkChg chg="add mod">
          <ac:chgData name="Zhou Jianyu" userId="faadb563bfecab1d" providerId="LiveId" clId="{37DE3C9C-50B3-4142-8F9A-0EFCEDAC874D}" dt="2022-12-02T01:13:25.181" v="1892"/>
          <ac:inkMkLst>
            <pc:docMk/>
            <pc:sldMk cId="1040734133" sldId="260"/>
            <ac:inkMk id="156" creationId="{87C092A0-7013-4D29-A1C2-16E484BC6302}"/>
          </ac:inkMkLst>
        </pc:inkChg>
        <pc:inkChg chg="add mod">
          <ac:chgData name="Zhou Jianyu" userId="faadb563bfecab1d" providerId="LiveId" clId="{37DE3C9C-50B3-4142-8F9A-0EFCEDAC874D}" dt="2022-12-02T01:13:25.181" v="1892"/>
          <ac:inkMkLst>
            <pc:docMk/>
            <pc:sldMk cId="1040734133" sldId="260"/>
            <ac:inkMk id="157" creationId="{12B26BBA-8337-4AE1-A49F-9B20DCA97796}"/>
          </ac:inkMkLst>
        </pc:inkChg>
      </pc:sldChg>
      <pc:sldChg chg="addSp delSp modSp new mod">
        <pc:chgData name="Zhou Jianyu" userId="faadb563bfecab1d" providerId="LiveId" clId="{37DE3C9C-50B3-4142-8F9A-0EFCEDAC874D}" dt="2022-12-02T01:17:48.964" v="2098"/>
        <pc:sldMkLst>
          <pc:docMk/>
          <pc:sldMk cId="3760491827" sldId="261"/>
        </pc:sldMkLst>
        <pc:grpChg chg="mod">
          <ac:chgData name="Zhou Jianyu" userId="faadb563bfecab1d" providerId="LiveId" clId="{37DE3C9C-50B3-4142-8F9A-0EFCEDAC874D}" dt="2022-12-02T01:08:28.747" v="1639"/>
          <ac:grpSpMkLst>
            <pc:docMk/>
            <pc:sldMk cId="3760491827" sldId="261"/>
            <ac:grpSpMk id="10" creationId="{8DC9CEFF-3979-4F5D-A945-904FD46AC798}"/>
          </ac:grpSpMkLst>
        </pc:grpChg>
        <pc:grpChg chg="del mod">
          <ac:chgData name="Zhou Jianyu" userId="faadb563bfecab1d" providerId="LiveId" clId="{37DE3C9C-50B3-4142-8F9A-0EFCEDAC874D}" dt="2022-12-02T01:08:36.159" v="1654"/>
          <ac:grpSpMkLst>
            <pc:docMk/>
            <pc:sldMk cId="3760491827" sldId="261"/>
            <ac:grpSpMk id="18" creationId="{1ADCB22E-4C0C-4742-9719-22DEB31A1A43}"/>
          </ac:grpSpMkLst>
        </pc:grpChg>
        <pc:grpChg chg="mod">
          <ac:chgData name="Zhou Jianyu" userId="faadb563bfecab1d" providerId="LiveId" clId="{37DE3C9C-50B3-4142-8F9A-0EFCEDAC874D}" dt="2022-12-02T01:08:36.159" v="1654"/>
          <ac:grpSpMkLst>
            <pc:docMk/>
            <pc:sldMk cId="3760491827" sldId="261"/>
            <ac:grpSpMk id="25" creationId="{95DD7C89-A533-4690-9F4F-46E4CCF3AB7D}"/>
          </ac:grpSpMkLst>
        </pc:grpChg>
        <pc:grpChg chg="del mod">
          <ac:chgData name="Zhou Jianyu" userId="faadb563bfecab1d" providerId="LiveId" clId="{37DE3C9C-50B3-4142-8F9A-0EFCEDAC874D}" dt="2022-12-02T01:08:57.772" v="1671"/>
          <ac:grpSpMkLst>
            <pc:docMk/>
            <pc:sldMk cId="3760491827" sldId="261"/>
            <ac:grpSpMk id="34" creationId="{2F11C8C4-3E84-43FE-A4A2-5786C0FAB66F}"/>
          </ac:grpSpMkLst>
        </pc:grpChg>
        <pc:grpChg chg="del mod">
          <ac:chgData name="Zhou Jianyu" userId="faadb563bfecab1d" providerId="LiveId" clId="{37DE3C9C-50B3-4142-8F9A-0EFCEDAC874D}" dt="2022-12-02T01:17:29.886" v="2080"/>
          <ac:grpSpMkLst>
            <pc:docMk/>
            <pc:sldMk cId="3760491827" sldId="261"/>
            <ac:grpSpMk id="42" creationId="{BC7E9865-6537-4062-950E-EA16BA74B026}"/>
          </ac:grpSpMkLst>
        </pc:grpChg>
        <pc:grpChg chg="del mod">
          <ac:chgData name="Zhou Jianyu" userId="faadb563bfecab1d" providerId="LiveId" clId="{37DE3C9C-50B3-4142-8F9A-0EFCEDAC874D}" dt="2022-12-02T01:09:07.333" v="1688"/>
          <ac:grpSpMkLst>
            <pc:docMk/>
            <pc:sldMk cId="3760491827" sldId="261"/>
            <ac:grpSpMk id="45" creationId="{F0E9B78F-3271-417E-ABE4-C61575030E55}"/>
          </ac:grpSpMkLst>
        </pc:grpChg>
        <pc:grpChg chg="del mod">
          <ac:chgData name="Zhou Jianyu" userId="faadb563bfecab1d" providerId="LiveId" clId="{37DE3C9C-50B3-4142-8F9A-0EFCEDAC874D}" dt="2022-12-02T01:13:13.860" v="1881"/>
          <ac:grpSpMkLst>
            <pc:docMk/>
            <pc:sldMk cId="3760491827" sldId="261"/>
            <ac:grpSpMk id="59" creationId="{3406A878-1D3B-4479-87E2-68BF515EFFC5}"/>
          </ac:grpSpMkLst>
        </pc:grpChg>
        <pc:grpChg chg="del mod">
          <ac:chgData name="Zhou Jianyu" userId="faadb563bfecab1d" providerId="LiveId" clId="{37DE3C9C-50B3-4142-8F9A-0EFCEDAC874D}" dt="2022-12-02T01:13:13.860" v="1881"/>
          <ac:grpSpMkLst>
            <pc:docMk/>
            <pc:sldMk cId="3760491827" sldId="261"/>
            <ac:grpSpMk id="62" creationId="{5AC996ED-FE9D-4804-A157-265D1CF8B55D}"/>
          </ac:grpSpMkLst>
        </pc:grpChg>
        <pc:grpChg chg="del mod">
          <ac:chgData name="Zhou Jianyu" userId="faadb563bfecab1d" providerId="LiveId" clId="{37DE3C9C-50B3-4142-8F9A-0EFCEDAC874D}" dt="2022-12-02T01:17:45.234" v="2092"/>
          <ac:grpSpMkLst>
            <pc:docMk/>
            <pc:sldMk cId="3760491827" sldId="261"/>
            <ac:grpSpMk id="78" creationId="{AD3C3EB4-1D37-4A44-99AF-6D325F9DADA7}"/>
          </ac:grpSpMkLst>
        </pc:grpChg>
        <pc:grpChg chg="del mod">
          <ac:chgData name="Zhou Jianyu" userId="faadb563bfecab1d" providerId="LiveId" clId="{37DE3C9C-50B3-4142-8F9A-0EFCEDAC874D}" dt="2022-12-02T01:09:50.930" v="1747"/>
          <ac:grpSpMkLst>
            <pc:docMk/>
            <pc:sldMk cId="3760491827" sldId="261"/>
            <ac:grpSpMk id="86" creationId="{6938A4BC-19B6-4D76-ACA5-89FDAA291349}"/>
          </ac:grpSpMkLst>
        </pc:grpChg>
        <pc:grpChg chg="del mod">
          <ac:chgData name="Zhou Jianyu" userId="faadb563bfecab1d" providerId="LiveId" clId="{37DE3C9C-50B3-4142-8F9A-0EFCEDAC874D}" dt="2022-12-02T01:09:36.723" v="1724"/>
          <ac:grpSpMkLst>
            <pc:docMk/>
            <pc:sldMk cId="3760491827" sldId="261"/>
            <ac:grpSpMk id="93" creationId="{F0B55B80-504B-468A-8DBE-8A4E3C85B69F}"/>
          </ac:grpSpMkLst>
        </pc:grpChg>
        <pc:grpChg chg="del mod">
          <ac:chgData name="Zhou Jianyu" userId="faadb563bfecab1d" providerId="LiveId" clId="{37DE3C9C-50B3-4142-8F9A-0EFCEDAC874D}" dt="2022-12-02T01:10:43.131" v="1771"/>
          <ac:grpSpMkLst>
            <pc:docMk/>
            <pc:sldMk cId="3760491827" sldId="261"/>
            <ac:grpSpMk id="95" creationId="{0408AF69-152F-433F-9461-517B3ED11B48}"/>
          </ac:grpSpMkLst>
        </pc:grpChg>
        <pc:grpChg chg="del mod">
          <ac:chgData name="Zhou Jianyu" userId="faadb563bfecab1d" providerId="LiveId" clId="{37DE3C9C-50B3-4142-8F9A-0EFCEDAC874D}" dt="2022-12-02T01:09:52.363" v="1750"/>
          <ac:grpSpMkLst>
            <pc:docMk/>
            <pc:sldMk cId="3760491827" sldId="261"/>
            <ac:grpSpMk id="118" creationId="{D23CCFF6-1CB1-4DCD-B4DC-73C91D17381C}"/>
          </ac:grpSpMkLst>
        </pc:grpChg>
        <pc:grpChg chg="del mod">
          <ac:chgData name="Zhou Jianyu" userId="faadb563bfecab1d" providerId="LiveId" clId="{37DE3C9C-50B3-4142-8F9A-0EFCEDAC874D}" dt="2022-12-02T01:09:53.807" v="1754"/>
          <ac:grpSpMkLst>
            <pc:docMk/>
            <pc:sldMk cId="3760491827" sldId="261"/>
            <ac:grpSpMk id="121" creationId="{0AB84141-0B8B-4F08-9217-6591422F4548}"/>
          </ac:grpSpMkLst>
        </pc:grpChg>
        <pc:grpChg chg="del mod">
          <ac:chgData name="Zhou Jianyu" userId="faadb563bfecab1d" providerId="LiveId" clId="{37DE3C9C-50B3-4142-8F9A-0EFCEDAC874D}" dt="2022-12-02T01:09:59.896" v="1763"/>
          <ac:grpSpMkLst>
            <pc:docMk/>
            <pc:sldMk cId="3760491827" sldId="261"/>
            <ac:grpSpMk id="125" creationId="{7BAD0879-AC35-4208-83E5-7E4ACDA6BEFE}"/>
          </ac:grpSpMkLst>
        </pc:grpChg>
        <pc:grpChg chg="mod">
          <ac:chgData name="Zhou Jianyu" userId="faadb563bfecab1d" providerId="LiveId" clId="{37DE3C9C-50B3-4142-8F9A-0EFCEDAC874D}" dt="2022-12-02T01:09:59.896" v="1763"/>
          <ac:grpSpMkLst>
            <pc:docMk/>
            <pc:sldMk cId="3760491827" sldId="261"/>
            <ac:grpSpMk id="134" creationId="{C0C8EAA7-BEB9-49AC-BF30-2E7B41B7E70A}"/>
          </ac:grpSpMkLst>
        </pc:grpChg>
        <pc:grpChg chg="del mod">
          <ac:chgData name="Zhou Jianyu" userId="faadb563bfecab1d" providerId="LiveId" clId="{37DE3C9C-50B3-4142-8F9A-0EFCEDAC874D}" dt="2022-12-02T01:10:50.411" v="1780"/>
          <ac:grpSpMkLst>
            <pc:docMk/>
            <pc:sldMk cId="3760491827" sldId="261"/>
            <ac:grpSpMk id="142" creationId="{DFE78CFE-F3A6-48C0-97B3-F237D7781F4D}"/>
          </ac:grpSpMkLst>
        </pc:grpChg>
        <pc:grpChg chg="mod">
          <ac:chgData name="Zhou Jianyu" userId="faadb563bfecab1d" providerId="LiveId" clId="{37DE3C9C-50B3-4142-8F9A-0EFCEDAC874D}" dt="2022-12-02T01:10:50.411" v="1780"/>
          <ac:grpSpMkLst>
            <pc:docMk/>
            <pc:sldMk cId="3760491827" sldId="261"/>
            <ac:grpSpMk id="151" creationId="{235A725B-1701-4E6C-893E-F6B14F23467B}"/>
          </ac:grpSpMkLst>
        </pc:grpChg>
        <pc:grpChg chg="del mod">
          <ac:chgData name="Zhou Jianyu" userId="faadb563bfecab1d" providerId="LiveId" clId="{37DE3C9C-50B3-4142-8F9A-0EFCEDAC874D}" dt="2022-12-02T01:11:17.503" v="1799"/>
          <ac:grpSpMkLst>
            <pc:docMk/>
            <pc:sldMk cId="3760491827" sldId="261"/>
            <ac:grpSpMk id="160" creationId="{098EE004-0F29-45BC-9E37-5AB6DCBB12E5}"/>
          </ac:grpSpMkLst>
        </pc:grpChg>
        <pc:grpChg chg="del mod">
          <ac:chgData name="Zhou Jianyu" userId="faadb563bfecab1d" providerId="LiveId" clId="{37DE3C9C-50B3-4142-8F9A-0EFCEDAC874D}" dt="2022-12-02T01:11:20.094" v="1805"/>
          <ac:grpSpMkLst>
            <pc:docMk/>
            <pc:sldMk cId="3760491827" sldId="261"/>
            <ac:grpSpMk id="170" creationId="{4E27C98E-4F2E-42B2-8556-F8D082AC7D6E}"/>
          </ac:grpSpMkLst>
        </pc:grpChg>
        <pc:grpChg chg="del mod">
          <ac:chgData name="Zhou Jianyu" userId="faadb563bfecab1d" providerId="LiveId" clId="{37DE3C9C-50B3-4142-8F9A-0EFCEDAC874D}" dt="2022-12-02T01:11:23.284" v="1811"/>
          <ac:grpSpMkLst>
            <pc:docMk/>
            <pc:sldMk cId="3760491827" sldId="261"/>
            <ac:grpSpMk id="176" creationId="{939B70C0-4ECE-41CA-95B7-D61E0DCB9A5F}"/>
          </ac:grpSpMkLst>
        </pc:grpChg>
        <pc:grpChg chg="del mod">
          <ac:chgData name="Zhou Jianyu" userId="faadb563bfecab1d" providerId="LiveId" clId="{37DE3C9C-50B3-4142-8F9A-0EFCEDAC874D}" dt="2022-12-02T01:11:34.089" v="1815"/>
          <ac:grpSpMkLst>
            <pc:docMk/>
            <pc:sldMk cId="3760491827" sldId="261"/>
            <ac:grpSpMk id="182" creationId="{6D54D5ED-34D6-4B69-A48D-C1C3FDE102A3}"/>
          </ac:grpSpMkLst>
        </pc:grpChg>
        <pc:grpChg chg="del mod">
          <ac:chgData name="Zhou Jianyu" userId="faadb563bfecab1d" providerId="LiveId" clId="{37DE3C9C-50B3-4142-8F9A-0EFCEDAC874D}" dt="2022-12-02T01:11:44.726" v="1817"/>
          <ac:grpSpMkLst>
            <pc:docMk/>
            <pc:sldMk cId="3760491827" sldId="261"/>
            <ac:grpSpMk id="186" creationId="{D124941D-3C30-4496-A176-9531787E2EB0}"/>
          </ac:grpSpMkLst>
        </pc:grpChg>
        <pc:grpChg chg="del mod">
          <ac:chgData name="Zhou Jianyu" userId="faadb563bfecab1d" providerId="LiveId" clId="{37DE3C9C-50B3-4142-8F9A-0EFCEDAC874D}" dt="2022-12-02T01:11:52.883" v="1831"/>
          <ac:grpSpMkLst>
            <pc:docMk/>
            <pc:sldMk cId="3760491827" sldId="261"/>
            <ac:grpSpMk id="188" creationId="{95A3FFD8-C676-4108-8EBD-A9215A5E4227}"/>
          </ac:grpSpMkLst>
        </pc:grpChg>
        <pc:grpChg chg="del mod">
          <ac:chgData name="Zhou Jianyu" userId="faadb563bfecab1d" providerId="LiveId" clId="{37DE3C9C-50B3-4142-8F9A-0EFCEDAC874D}" dt="2022-12-02T01:12:52.084" v="1864"/>
          <ac:grpSpMkLst>
            <pc:docMk/>
            <pc:sldMk cId="3760491827" sldId="261"/>
            <ac:grpSpMk id="202" creationId="{74BC55AD-3D47-4FF9-A8F0-DBFA0286C06A}"/>
          </ac:grpSpMkLst>
        </pc:grpChg>
        <pc:grpChg chg="del mod">
          <ac:chgData name="Zhou Jianyu" userId="faadb563bfecab1d" providerId="LiveId" clId="{37DE3C9C-50B3-4142-8F9A-0EFCEDAC874D}" dt="2022-12-02T01:12:06.430" v="1846"/>
          <ac:grpSpMkLst>
            <pc:docMk/>
            <pc:sldMk cId="3760491827" sldId="261"/>
            <ac:grpSpMk id="214" creationId="{BC3595A6-DD4F-4E02-AD63-E9BEF6A36D96}"/>
          </ac:grpSpMkLst>
        </pc:grpChg>
        <pc:grpChg chg="del mod">
          <ac:chgData name="Zhou Jianyu" userId="faadb563bfecab1d" providerId="LiveId" clId="{37DE3C9C-50B3-4142-8F9A-0EFCEDAC874D}" dt="2022-12-02T01:12:12.881" v="1861"/>
          <ac:grpSpMkLst>
            <pc:docMk/>
            <pc:sldMk cId="3760491827" sldId="261"/>
            <ac:grpSpMk id="217" creationId="{74C2662E-65E0-4F76-A83F-C93A81EAB1D0}"/>
          </ac:grpSpMkLst>
        </pc:grpChg>
        <pc:grpChg chg="del mod">
          <ac:chgData name="Zhou Jianyu" userId="faadb563bfecab1d" providerId="LiveId" clId="{37DE3C9C-50B3-4142-8F9A-0EFCEDAC874D}" dt="2022-12-02T01:15:15.577" v="1956"/>
          <ac:grpSpMkLst>
            <pc:docMk/>
            <pc:sldMk cId="3760491827" sldId="261"/>
            <ac:grpSpMk id="232" creationId="{04BE9605-2D1C-413A-BE6D-1B73E6767B9B}"/>
          </ac:grpSpMkLst>
        </pc:grpChg>
        <pc:grpChg chg="del mod">
          <ac:chgData name="Zhou Jianyu" userId="faadb563bfecab1d" providerId="LiveId" clId="{37DE3C9C-50B3-4142-8F9A-0EFCEDAC874D}" dt="2022-12-02T01:13:02.802" v="1869"/>
          <ac:grpSpMkLst>
            <pc:docMk/>
            <pc:sldMk cId="3760491827" sldId="261"/>
            <ac:grpSpMk id="235" creationId="{4D2733E9-4203-41C3-9025-717E5EF26CD6}"/>
          </ac:grpSpMkLst>
        </pc:grpChg>
        <pc:grpChg chg="del mod">
          <ac:chgData name="Zhou Jianyu" userId="faadb563bfecab1d" providerId="LiveId" clId="{37DE3C9C-50B3-4142-8F9A-0EFCEDAC874D}" dt="2022-12-02T01:15:15.577" v="1956"/>
          <ac:grpSpMkLst>
            <pc:docMk/>
            <pc:sldMk cId="3760491827" sldId="261"/>
            <ac:grpSpMk id="240" creationId="{36B6F000-C217-45AC-B9A1-CD0171A608C9}"/>
          </ac:grpSpMkLst>
        </pc:grpChg>
        <pc:grpChg chg="del mod">
          <ac:chgData name="Zhou Jianyu" userId="faadb563bfecab1d" providerId="LiveId" clId="{37DE3C9C-50B3-4142-8F9A-0EFCEDAC874D}" dt="2022-12-02T01:13:15.287" v="1884"/>
          <ac:grpSpMkLst>
            <pc:docMk/>
            <pc:sldMk cId="3760491827" sldId="261"/>
            <ac:grpSpMk id="252" creationId="{16065332-EFB7-46A5-AC74-94054CF69727}"/>
          </ac:grpSpMkLst>
        </pc:grpChg>
        <pc:grpChg chg="del mod">
          <ac:chgData name="Zhou Jianyu" userId="faadb563bfecab1d" providerId="LiveId" clId="{37DE3C9C-50B3-4142-8F9A-0EFCEDAC874D}" dt="2022-12-02T01:14:53.477" v="1943"/>
          <ac:grpSpMkLst>
            <pc:docMk/>
            <pc:sldMk cId="3760491827" sldId="261"/>
            <ac:grpSpMk id="255" creationId="{A04F11D3-7630-40F7-BDD2-B18918445DBE}"/>
          </ac:grpSpMkLst>
        </pc:grpChg>
        <pc:grpChg chg="del mod">
          <ac:chgData name="Zhou Jianyu" userId="faadb563bfecab1d" providerId="LiveId" clId="{37DE3C9C-50B3-4142-8F9A-0EFCEDAC874D}" dt="2022-12-02T01:14:01.992" v="1919"/>
          <ac:grpSpMkLst>
            <pc:docMk/>
            <pc:sldMk cId="3760491827" sldId="261"/>
            <ac:grpSpMk id="278" creationId="{6E2696F2-176E-4A52-90FE-FBC3B4A1CB6F}"/>
          </ac:grpSpMkLst>
        </pc:grpChg>
        <pc:grpChg chg="del mod">
          <ac:chgData name="Zhou Jianyu" userId="faadb563bfecab1d" providerId="LiveId" clId="{37DE3C9C-50B3-4142-8F9A-0EFCEDAC874D}" dt="2022-12-02T01:14:09.603" v="1922"/>
          <ac:grpSpMkLst>
            <pc:docMk/>
            <pc:sldMk cId="3760491827" sldId="261"/>
            <ac:grpSpMk id="282" creationId="{7B53DEBA-BCF3-44AB-8F29-FF5F242A1791}"/>
          </ac:grpSpMkLst>
        </pc:grpChg>
        <pc:grpChg chg="del mod">
          <ac:chgData name="Zhou Jianyu" userId="faadb563bfecab1d" providerId="LiveId" clId="{37DE3C9C-50B3-4142-8F9A-0EFCEDAC874D}" dt="2022-12-02T01:14:31.716" v="1926"/>
          <ac:grpSpMkLst>
            <pc:docMk/>
            <pc:sldMk cId="3760491827" sldId="261"/>
            <ac:grpSpMk id="285" creationId="{F829FDFE-58FC-41E6-BEB7-B3F8E674CC38}"/>
          </ac:grpSpMkLst>
        </pc:grpChg>
        <pc:grpChg chg="del mod">
          <ac:chgData name="Zhou Jianyu" userId="faadb563bfecab1d" providerId="LiveId" clId="{37DE3C9C-50B3-4142-8F9A-0EFCEDAC874D}" dt="2022-12-02T01:14:44.914" v="1937"/>
          <ac:grpSpMkLst>
            <pc:docMk/>
            <pc:sldMk cId="3760491827" sldId="261"/>
            <ac:grpSpMk id="289" creationId="{5AF18CB1-4867-4E93-8067-409815776AA8}"/>
          </ac:grpSpMkLst>
        </pc:grpChg>
        <pc:grpChg chg="del mod">
          <ac:chgData name="Zhou Jianyu" userId="faadb563bfecab1d" providerId="LiveId" clId="{37DE3C9C-50B3-4142-8F9A-0EFCEDAC874D}" dt="2022-12-02T01:15:43.556" v="2000"/>
          <ac:grpSpMkLst>
            <pc:docMk/>
            <pc:sldMk cId="3760491827" sldId="261"/>
            <ac:grpSpMk id="300" creationId="{D3EE67EA-39DE-4A7D-9228-214C4062991A}"/>
          </ac:grpSpMkLst>
        </pc:grpChg>
        <pc:grpChg chg="del mod">
          <ac:chgData name="Zhou Jianyu" userId="faadb563bfecab1d" providerId="LiveId" clId="{37DE3C9C-50B3-4142-8F9A-0EFCEDAC874D}" dt="2022-12-02T01:17:29.886" v="2080"/>
          <ac:grpSpMkLst>
            <pc:docMk/>
            <pc:sldMk cId="3760491827" sldId="261"/>
            <ac:grpSpMk id="306" creationId="{48767DCB-D6B2-41DA-9CFD-9D00B5CAD56F}"/>
          </ac:grpSpMkLst>
        </pc:grpChg>
        <pc:grpChg chg="del mod">
          <ac:chgData name="Zhou Jianyu" userId="faadb563bfecab1d" providerId="LiveId" clId="{37DE3C9C-50B3-4142-8F9A-0EFCEDAC874D}" dt="2022-12-02T01:15:15.577" v="1956"/>
          <ac:grpSpMkLst>
            <pc:docMk/>
            <pc:sldMk cId="3760491827" sldId="261"/>
            <ac:grpSpMk id="311" creationId="{F8DC1387-31F5-4246-92B0-C3163D48799E}"/>
          </ac:grpSpMkLst>
        </pc:grpChg>
        <pc:grpChg chg="del mod">
          <ac:chgData name="Zhou Jianyu" userId="faadb563bfecab1d" providerId="LiveId" clId="{37DE3C9C-50B3-4142-8F9A-0EFCEDAC874D}" dt="2022-12-02T01:15:15.577" v="1956"/>
          <ac:grpSpMkLst>
            <pc:docMk/>
            <pc:sldMk cId="3760491827" sldId="261"/>
            <ac:grpSpMk id="314" creationId="{BB7BD89A-FAA5-4DB5-B88F-1A6441D84F92}"/>
          </ac:grpSpMkLst>
        </pc:grpChg>
        <pc:grpChg chg="del mod">
          <ac:chgData name="Zhou Jianyu" userId="faadb563bfecab1d" providerId="LiveId" clId="{37DE3C9C-50B3-4142-8F9A-0EFCEDAC874D}" dt="2022-12-02T01:15:17.127" v="1958"/>
          <ac:grpSpMkLst>
            <pc:docMk/>
            <pc:sldMk cId="3760491827" sldId="261"/>
            <ac:grpSpMk id="319" creationId="{7366E895-FF49-4158-BF3F-D255431DA6DE}"/>
          </ac:grpSpMkLst>
        </pc:grpChg>
        <pc:grpChg chg="del mod">
          <ac:chgData name="Zhou Jianyu" userId="faadb563bfecab1d" providerId="LiveId" clId="{37DE3C9C-50B3-4142-8F9A-0EFCEDAC874D}" dt="2022-12-02T01:15:21.484" v="1966"/>
          <ac:grpSpMkLst>
            <pc:docMk/>
            <pc:sldMk cId="3760491827" sldId="261"/>
            <ac:grpSpMk id="321" creationId="{E0986F5B-4C02-4C59-BC31-9BDE5AAF545B}"/>
          </ac:grpSpMkLst>
        </pc:grpChg>
        <pc:grpChg chg="del mod">
          <ac:chgData name="Zhou Jianyu" userId="faadb563bfecab1d" providerId="LiveId" clId="{37DE3C9C-50B3-4142-8F9A-0EFCEDAC874D}" dt="2022-12-02T01:15:24.316" v="1970"/>
          <ac:grpSpMkLst>
            <pc:docMk/>
            <pc:sldMk cId="3760491827" sldId="261"/>
            <ac:grpSpMk id="329" creationId="{E6FFE124-1F40-4939-B8AF-A95F98D4FA7F}"/>
          </ac:grpSpMkLst>
        </pc:grpChg>
        <pc:grpChg chg="del mod">
          <ac:chgData name="Zhou Jianyu" userId="faadb563bfecab1d" providerId="LiveId" clId="{37DE3C9C-50B3-4142-8F9A-0EFCEDAC874D}" dt="2022-12-02T01:15:25.736" v="1972"/>
          <ac:grpSpMkLst>
            <pc:docMk/>
            <pc:sldMk cId="3760491827" sldId="261"/>
            <ac:grpSpMk id="333" creationId="{FC854EC4-09C0-4E5C-8A1E-128BD63B9728}"/>
          </ac:grpSpMkLst>
        </pc:grpChg>
        <pc:grpChg chg="del mod">
          <ac:chgData name="Zhou Jianyu" userId="faadb563bfecab1d" providerId="LiveId" clId="{37DE3C9C-50B3-4142-8F9A-0EFCEDAC874D}" dt="2022-12-02T01:15:34.004" v="1989"/>
          <ac:grpSpMkLst>
            <pc:docMk/>
            <pc:sldMk cId="3760491827" sldId="261"/>
            <ac:grpSpMk id="335" creationId="{FB87578C-23ED-4FCD-81F5-06CACF6FF176}"/>
          </ac:grpSpMkLst>
        </pc:grpChg>
        <pc:grpChg chg="mod">
          <ac:chgData name="Zhou Jianyu" userId="faadb563bfecab1d" providerId="LiveId" clId="{37DE3C9C-50B3-4142-8F9A-0EFCEDAC874D}" dt="2022-12-02T01:15:34.004" v="1989"/>
          <ac:grpSpMkLst>
            <pc:docMk/>
            <pc:sldMk cId="3760491827" sldId="261"/>
            <ac:grpSpMk id="352" creationId="{D96BEFFF-C4AF-489B-98D1-5FFA0DE667E0}"/>
          </ac:grpSpMkLst>
        </pc:grpChg>
        <pc:grpChg chg="del mod">
          <ac:chgData name="Zhou Jianyu" userId="faadb563bfecab1d" providerId="LiveId" clId="{37DE3C9C-50B3-4142-8F9A-0EFCEDAC874D}" dt="2022-12-02T01:15:48.182" v="2006"/>
          <ac:grpSpMkLst>
            <pc:docMk/>
            <pc:sldMk cId="3760491827" sldId="261"/>
            <ac:grpSpMk id="363" creationId="{AAC39C8F-3E84-4CC2-BB29-ECA437717DD4}"/>
          </ac:grpSpMkLst>
        </pc:grpChg>
        <pc:grpChg chg="del mod">
          <ac:chgData name="Zhou Jianyu" userId="faadb563bfecab1d" providerId="LiveId" clId="{37DE3C9C-50B3-4142-8F9A-0EFCEDAC874D}" dt="2022-12-02T01:15:49.806" v="2009"/>
          <ac:grpSpMkLst>
            <pc:docMk/>
            <pc:sldMk cId="3760491827" sldId="261"/>
            <ac:grpSpMk id="369" creationId="{9EF7866E-3BCF-40E9-97A0-D9BC25532A56}"/>
          </ac:grpSpMkLst>
        </pc:grpChg>
        <pc:grpChg chg="del mod">
          <ac:chgData name="Zhou Jianyu" userId="faadb563bfecab1d" providerId="LiveId" clId="{37DE3C9C-50B3-4142-8F9A-0EFCEDAC874D}" dt="2022-12-02T01:15:54.069" v="2016"/>
          <ac:grpSpMkLst>
            <pc:docMk/>
            <pc:sldMk cId="3760491827" sldId="261"/>
            <ac:grpSpMk id="372" creationId="{0FD302C3-3E91-4861-B588-80A5F31890D5}"/>
          </ac:grpSpMkLst>
        </pc:grpChg>
        <pc:grpChg chg="del mod">
          <ac:chgData name="Zhou Jianyu" userId="faadb563bfecab1d" providerId="LiveId" clId="{37DE3C9C-50B3-4142-8F9A-0EFCEDAC874D}" dt="2022-12-02T01:15:55.809" v="2020"/>
          <ac:grpSpMkLst>
            <pc:docMk/>
            <pc:sldMk cId="3760491827" sldId="261"/>
            <ac:grpSpMk id="379" creationId="{CDD00B37-384D-4F3F-83A3-76B99CEA9D1F}"/>
          </ac:grpSpMkLst>
        </pc:grpChg>
        <pc:grpChg chg="del mod">
          <ac:chgData name="Zhou Jianyu" userId="faadb563bfecab1d" providerId="LiveId" clId="{37DE3C9C-50B3-4142-8F9A-0EFCEDAC874D}" dt="2022-12-02T01:16:14.307" v="2023"/>
          <ac:grpSpMkLst>
            <pc:docMk/>
            <pc:sldMk cId="3760491827" sldId="261"/>
            <ac:grpSpMk id="383" creationId="{804655CE-6DB9-49D6-91B7-8140CB32A012}"/>
          </ac:grpSpMkLst>
        </pc:grpChg>
        <pc:grpChg chg="del mod">
          <ac:chgData name="Zhou Jianyu" userId="faadb563bfecab1d" providerId="LiveId" clId="{37DE3C9C-50B3-4142-8F9A-0EFCEDAC874D}" dt="2022-12-02T01:16:18.011" v="2031"/>
          <ac:grpSpMkLst>
            <pc:docMk/>
            <pc:sldMk cId="3760491827" sldId="261"/>
            <ac:grpSpMk id="386" creationId="{EB290F6F-6BFD-468E-871A-7B7AEFDB8E4A}"/>
          </ac:grpSpMkLst>
        </pc:grpChg>
        <pc:grpChg chg="mod">
          <ac:chgData name="Zhou Jianyu" userId="faadb563bfecab1d" providerId="LiveId" clId="{37DE3C9C-50B3-4142-8F9A-0EFCEDAC874D}" dt="2022-12-02T01:16:18.011" v="2031"/>
          <ac:grpSpMkLst>
            <pc:docMk/>
            <pc:sldMk cId="3760491827" sldId="261"/>
            <ac:grpSpMk id="394" creationId="{E742EA9C-318C-4E03-B032-C5034295EEA7}"/>
          </ac:grpSpMkLst>
        </pc:grpChg>
        <pc:grpChg chg="mod">
          <ac:chgData name="Zhou Jianyu" userId="faadb563bfecab1d" providerId="LiveId" clId="{37DE3C9C-50B3-4142-8F9A-0EFCEDAC874D}" dt="2022-12-02T01:16:29.984" v="2047"/>
          <ac:grpSpMkLst>
            <pc:docMk/>
            <pc:sldMk cId="3760491827" sldId="261"/>
            <ac:grpSpMk id="410" creationId="{90EAA0DC-E23D-4043-BAC1-11958EB19D44}"/>
          </ac:grpSpMkLst>
        </pc:grpChg>
        <pc:grpChg chg="del mod">
          <ac:chgData name="Zhou Jianyu" userId="faadb563bfecab1d" providerId="LiveId" clId="{37DE3C9C-50B3-4142-8F9A-0EFCEDAC874D}" dt="2022-12-02T01:16:40.943" v="2063"/>
          <ac:grpSpMkLst>
            <pc:docMk/>
            <pc:sldMk cId="3760491827" sldId="261"/>
            <ac:grpSpMk id="421" creationId="{F031F0AC-B8BE-4808-8D09-002C5F2E038A}"/>
          </ac:grpSpMkLst>
        </pc:grpChg>
        <pc:grpChg chg="del mod">
          <ac:chgData name="Zhou Jianyu" userId="faadb563bfecab1d" providerId="LiveId" clId="{37DE3C9C-50B3-4142-8F9A-0EFCEDAC874D}" dt="2022-12-02T01:16:44.383" v="2072"/>
          <ac:grpSpMkLst>
            <pc:docMk/>
            <pc:sldMk cId="3760491827" sldId="261"/>
            <ac:grpSpMk id="426" creationId="{2E518FB5-F763-4C62-8DDF-9FB4B6CEF506}"/>
          </ac:grpSpMkLst>
        </pc:grpChg>
        <pc:grpChg chg="mod">
          <ac:chgData name="Zhou Jianyu" userId="faadb563bfecab1d" providerId="LiveId" clId="{37DE3C9C-50B3-4142-8F9A-0EFCEDAC874D}" dt="2022-12-02T01:16:44.383" v="2072"/>
          <ac:grpSpMkLst>
            <pc:docMk/>
            <pc:sldMk cId="3760491827" sldId="261"/>
            <ac:grpSpMk id="435" creationId="{A2C6FF11-1388-45EE-BE3D-112A7E51B1C0}"/>
          </ac:grpSpMkLst>
        </pc:grpChg>
        <pc:grpChg chg="mod">
          <ac:chgData name="Zhou Jianyu" userId="faadb563bfecab1d" providerId="LiveId" clId="{37DE3C9C-50B3-4142-8F9A-0EFCEDAC874D}" dt="2022-12-02T01:17:01.816" v="2076"/>
          <ac:grpSpMkLst>
            <pc:docMk/>
            <pc:sldMk cId="3760491827" sldId="261"/>
            <ac:grpSpMk id="439" creationId="{D7499AAB-CBA1-4C60-8696-BB171DC880EC}"/>
          </ac:grpSpMkLst>
        </pc:grpChg>
        <pc:grpChg chg="mod">
          <ac:chgData name="Zhou Jianyu" userId="faadb563bfecab1d" providerId="LiveId" clId="{37DE3C9C-50B3-4142-8F9A-0EFCEDAC874D}" dt="2022-12-02T01:17:29.886" v="2080"/>
          <ac:grpSpMkLst>
            <pc:docMk/>
            <pc:sldMk cId="3760491827" sldId="261"/>
            <ac:grpSpMk id="443" creationId="{CA8B0060-9531-4665-B758-A857BD2CC5CF}"/>
          </ac:grpSpMkLst>
        </pc:grpChg>
        <pc:grpChg chg="del mod">
          <ac:chgData name="Zhou Jianyu" userId="faadb563bfecab1d" providerId="LiveId" clId="{37DE3C9C-50B3-4142-8F9A-0EFCEDAC874D}" dt="2022-12-02T01:17:48.964" v="2098"/>
          <ac:grpSpMkLst>
            <pc:docMk/>
            <pc:sldMk cId="3760491827" sldId="261"/>
            <ac:grpSpMk id="455" creationId="{89473E8F-5B30-4B9D-B39A-AB7282836672}"/>
          </ac:grpSpMkLst>
        </pc:grpChg>
        <pc:grpChg chg="mod">
          <ac:chgData name="Zhou Jianyu" userId="faadb563bfecab1d" providerId="LiveId" clId="{37DE3C9C-50B3-4142-8F9A-0EFCEDAC874D}" dt="2022-12-02T01:17:45.234" v="2092"/>
          <ac:grpSpMkLst>
            <pc:docMk/>
            <pc:sldMk cId="3760491827" sldId="261"/>
            <ac:grpSpMk id="456" creationId="{3238BDD6-4A76-4D48-82AB-47BF3A8531E4}"/>
          </ac:grpSpMkLst>
        </pc:grpChg>
        <pc:grpChg chg="mod">
          <ac:chgData name="Zhou Jianyu" userId="faadb563bfecab1d" providerId="LiveId" clId="{37DE3C9C-50B3-4142-8F9A-0EFCEDAC874D}" dt="2022-12-02T01:17:48.964" v="2098"/>
          <ac:grpSpMkLst>
            <pc:docMk/>
            <pc:sldMk cId="3760491827" sldId="261"/>
            <ac:grpSpMk id="462" creationId="{11CDC915-1FA4-424E-9F7F-416EF4BF66FE}"/>
          </ac:grpSpMkLst>
        </pc:grpChg>
        <pc:inkChg chg="add mod">
          <ac:chgData name="Zhou Jianyu" userId="faadb563bfecab1d" providerId="LiveId" clId="{37DE3C9C-50B3-4142-8F9A-0EFCEDAC874D}" dt="2022-12-02T01:08:28.747" v="1639"/>
          <ac:inkMkLst>
            <pc:docMk/>
            <pc:sldMk cId="3760491827" sldId="261"/>
            <ac:inkMk id="2" creationId="{23358E59-EC99-4A16-BE5D-08718EAD5EEB}"/>
          </ac:inkMkLst>
        </pc:inkChg>
        <pc:inkChg chg="add mod">
          <ac:chgData name="Zhou Jianyu" userId="faadb563bfecab1d" providerId="LiveId" clId="{37DE3C9C-50B3-4142-8F9A-0EFCEDAC874D}" dt="2022-12-02T01:08:28.747" v="1639"/>
          <ac:inkMkLst>
            <pc:docMk/>
            <pc:sldMk cId="3760491827" sldId="261"/>
            <ac:inkMk id="3" creationId="{4A3101C1-6BF4-4DA5-8E84-5D09A713E892}"/>
          </ac:inkMkLst>
        </pc:inkChg>
        <pc:inkChg chg="add mod">
          <ac:chgData name="Zhou Jianyu" userId="faadb563bfecab1d" providerId="LiveId" clId="{37DE3C9C-50B3-4142-8F9A-0EFCEDAC874D}" dt="2022-12-02T01:08:28.747" v="1639"/>
          <ac:inkMkLst>
            <pc:docMk/>
            <pc:sldMk cId="3760491827" sldId="261"/>
            <ac:inkMk id="4" creationId="{295BD839-2E26-4B67-BAD5-D8D035D97ABC}"/>
          </ac:inkMkLst>
        </pc:inkChg>
        <pc:inkChg chg="add mod">
          <ac:chgData name="Zhou Jianyu" userId="faadb563bfecab1d" providerId="LiveId" clId="{37DE3C9C-50B3-4142-8F9A-0EFCEDAC874D}" dt="2022-12-02T01:08:28.747" v="1639"/>
          <ac:inkMkLst>
            <pc:docMk/>
            <pc:sldMk cId="3760491827" sldId="261"/>
            <ac:inkMk id="5" creationId="{096AC874-FEB2-4C16-AE2E-1146A485A23C}"/>
          </ac:inkMkLst>
        </pc:inkChg>
        <pc:inkChg chg="add mod">
          <ac:chgData name="Zhou Jianyu" userId="faadb563bfecab1d" providerId="LiveId" clId="{37DE3C9C-50B3-4142-8F9A-0EFCEDAC874D}" dt="2022-12-02T01:08:28.747" v="1639"/>
          <ac:inkMkLst>
            <pc:docMk/>
            <pc:sldMk cId="3760491827" sldId="261"/>
            <ac:inkMk id="6" creationId="{FB5B1ACA-6497-4F0F-B8BE-3A6EA3ABA2A1}"/>
          </ac:inkMkLst>
        </pc:inkChg>
        <pc:inkChg chg="add mod">
          <ac:chgData name="Zhou Jianyu" userId="faadb563bfecab1d" providerId="LiveId" clId="{37DE3C9C-50B3-4142-8F9A-0EFCEDAC874D}" dt="2022-12-02T01:08:28.747" v="1639"/>
          <ac:inkMkLst>
            <pc:docMk/>
            <pc:sldMk cId="3760491827" sldId="261"/>
            <ac:inkMk id="7" creationId="{70B386D6-4DC5-48BD-8FB3-B015CBA817E4}"/>
          </ac:inkMkLst>
        </pc:inkChg>
        <pc:inkChg chg="add mod">
          <ac:chgData name="Zhou Jianyu" userId="faadb563bfecab1d" providerId="LiveId" clId="{37DE3C9C-50B3-4142-8F9A-0EFCEDAC874D}" dt="2022-12-02T01:08:28.747" v="1639"/>
          <ac:inkMkLst>
            <pc:docMk/>
            <pc:sldMk cId="3760491827" sldId="261"/>
            <ac:inkMk id="8" creationId="{D589256F-0F04-443D-BEE9-2B65389CADD9}"/>
          </ac:inkMkLst>
        </pc:inkChg>
        <pc:inkChg chg="add mod">
          <ac:chgData name="Zhou Jianyu" userId="faadb563bfecab1d" providerId="LiveId" clId="{37DE3C9C-50B3-4142-8F9A-0EFCEDAC874D}" dt="2022-12-02T01:08:28.747" v="1639"/>
          <ac:inkMkLst>
            <pc:docMk/>
            <pc:sldMk cId="3760491827" sldId="261"/>
            <ac:inkMk id="9" creationId="{CA4E23CD-A0CB-4512-8F5E-81C2AB266BD7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11" creationId="{DF36D991-2114-42B0-A459-8DAD66EB79F1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12" creationId="{4A9B7412-3614-476C-A7E0-DEE334E3EC17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13" creationId="{28E42878-5B48-41C6-A0CA-52C646059E4D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14" creationId="{A55C32B4-E1E3-4A50-BE62-7B7ABABF7925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15" creationId="{28DD2A07-F974-478F-B291-67BED32942E0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16" creationId="{28885FA2-5DA2-4E0E-9D74-6F304C072600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17" creationId="{53110ACD-65DF-42A2-83F4-8E99D5A78CF3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19" creationId="{80D133EC-8D0E-4C03-8FF6-0F6BEA8F602A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20" creationId="{352BB443-09A5-4091-B245-BAD77328C529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21" creationId="{2EDD5A51-AEEC-44D4-B499-6E9C27E8EBA8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22" creationId="{1DAE6866-468A-4420-A0DF-57409C4B5C7D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23" creationId="{BC9FC8D5-65CE-4B16-8ED7-2A2AD59FC887}"/>
          </ac:inkMkLst>
        </pc:inkChg>
        <pc:inkChg chg="add mod">
          <ac:chgData name="Zhou Jianyu" userId="faadb563bfecab1d" providerId="LiveId" clId="{37DE3C9C-50B3-4142-8F9A-0EFCEDAC874D}" dt="2022-12-02T01:08:36.159" v="1654"/>
          <ac:inkMkLst>
            <pc:docMk/>
            <pc:sldMk cId="3760491827" sldId="261"/>
            <ac:inkMk id="24" creationId="{EB808EC5-192E-4F41-AAF0-D276A211DFAA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6" creationId="{BDC06DA6-7BB6-425D-9C50-8702E5C35927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7" creationId="{42A821A7-80A6-43E3-ADC5-FFFEC22B1F8A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8" creationId="{63AE8FFB-826A-4E9A-8441-3707E4C0DDAE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9" creationId="{D0E07807-6548-4324-B4EF-15FB5437EA6D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0" creationId="{A7A08ED9-6687-4315-90D4-401A0E0C88CA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1" creationId="{E3F2D2B4-990F-4880-BF1C-921281C647F3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2" creationId="{C3C1F7A0-6E08-4FE0-81D0-F920F61AA3D8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3" creationId="{E99FD3B7-3AE6-4DF9-89FE-D20C84E66830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5" creationId="{16B25FC8-4BB5-488C-9306-8ABF7FF1A53D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6" creationId="{3579C29C-C2CC-4A56-BCCD-70AC381A3712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7" creationId="{96157057-F52F-4E2E-B234-5696ADE436CA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8" creationId="{81BA3045-54FD-4A44-B579-0E3C0356A509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9" creationId="{A3D85306-932C-46B6-831A-3CB2C5CD9CC4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0" creationId="{563350E7-ECB9-4142-8CB2-FFE38FBF9F67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1" creationId="{04467DEF-DEDB-4F80-A20A-740A79161E77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3" creationId="{E3BE2902-A0FD-464D-A762-ECF7D0D3E489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4" creationId="{EB0DD416-038F-4603-81B4-D2E835035BA6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6" creationId="{47AEC0A8-7D0D-4EC1-A5A1-E19E63A6F3E6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7" creationId="{4EE60814-A621-446C-891F-DBAD23A85CCE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8" creationId="{D57C1296-D13F-4B8C-86FD-EFD5326E004F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9" creationId="{B7D1F349-7054-4B34-A339-112C3A084A7D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50" creationId="{AB7E74D6-15CC-45EA-9560-3690BD2A71FD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51" creationId="{12053079-52D8-4EF3-97FB-BD897D40D3C6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52" creationId="{38C1BEA0-E4AA-4AAD-872B-E8F69D6FD9CD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53" creationId="{A5E6C39F-2AFA-4B87-81FB-645B8FA8F9EC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54" creationId="{7292023E-5782-4A12-AD34-306A0F996C15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55" creationId="{09A8647A-54ED-4083-9F11-ABB33C7B4C92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56" creationId="{6D7D1EDF-C3D6-41F0-97EE-1E1C0CD2C987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57" creationId="{E88C9456-49FF-424C-BFBC-21224211670C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58" creationId="{308BCB12-86F0-4946-A32A-58889F7E08B3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60" creationId="{58573322-25BF-471D-B73C-67DE0726743B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61" creationId="{5B8B34A9-56CB-4271-A905-3CD84002F974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63" creationId="{0FE6ABDD-F49D-4135-AABE-1AE1D242303A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64" creationId="{A4000F46-DDEA-4833-9CFC-CE3E5554ED78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65" creationId="{E0D64ADF-8BC8-40CB-8F88-7D18D346C04F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66" creationId="{23FB6159-6A4D-44E2-85DF-40871B6730BF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67" creationId="{86072E41-2E1B-473B-83AA-63CBCBAFCBEE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68" creationId="{339FA648-E7C3-4428-B5CB-4A409A3CFA71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69" creationId="{F725399D-5E50-4C2E-864A-D36CED90EACD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70" creationId="{BB12762D-68C8-48B1-AF3D-FBA36556C037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71" creationId="{640CFB26-7175-4494-A6CE-8C94476FD71F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72" creationId="{3E2F7E81-07D7-47F2-9133-34A035B6785C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73" creationId="{5806DC9A-9AAC-4461-B085-1BE59F31952E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74" creationId="{E03F805B-BE5E-4919-A303-6CAA767CAC8A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75" creationId="{74A1CB5A-D85D-4498-AA8E-172D00B06B56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76" creationId="{F48ADF06-722E-4225-B98D-807F830D6019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77" creationId="{5E955C20-A443-427E-8695-EC2A0CA5C0AB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79" creationId="{A984E78E-EBB6-4F7F-991C-E4B45E960891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80" creationId="{74FFEAE6-9334-4D8B-A88B-C2EA82BAF7E7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81" creationId="{EF7E9E01-EA88-41DA-AFF7-D0050324DF73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82" creationId="{876E2628-BD56-4393-8742-A53350EB7BBC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83" creationId="{0D87A072-0611-4943-AF8A-30AD6B113749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84" creationId="{FC13BF8B-D16B-43C5-B02F-A239A34DFB31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85" creationId="{410BFC61-702D-4AEF-AAB6-454F58F0A647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87" creationId="{86D8A3E6-06D0-4093-8D93-88EA260F8C9B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88" creationId="{09ADA790-7E54-4F49-A8E9-F9ED5B518F18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89" creationId="{6BD8FE0E-E364-41A1-B0A2-5B2D4DA19E6C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90" creationId="{9C83411F-1301-4983-B77B-27B16EC71BDC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91" creationId="{622B3825-3567-4F54-B6DF-B64514CF153E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92" creationId="{132DA2E3-80F7-43C1-A529-49F19A35B849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94" creationId="{053C4922-80D3-44E7-B1CE-F783AEFBEAC6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96" creationId="{0C617823-32CC-4D82-BB47-9D52742CAA10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97" creationId="{7FDFF7F6-0E5A-4C30-AE68-F1CEDCDD43DB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98" creationId="{F95BFF99-E049-4C71-AE6B-C452B66F57B9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99" creationId="{6618AD75-65B0-487F-A77D-EA5CC6CBB97E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0" creationId="{688E1292-D227-4801-9B5A-DD1658D20D92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1" creationId="{F7A61C2C-C338-4483-8008-28A4DB01A0CB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2" creationId="{6F3B6F40-72D2-4406-8DCB-4369A5F92118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3" creationId="{54D8FF92-72A8-4C77-B0CB-89B587D3E92F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4" creationId="{243B87FE-8407-4245-8317-214237FFB525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5" creationId="{A29F8FAE-7CE1-4804-B632-77EA1EB18F97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6" creationId="{D69D7EAC-3370-4818-AEE8-8B1D6439DC1E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7" creationId="{EA568644-7DC2-45CE-BCFB-6DEB20096F2B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8" creationId="{3B1498A7-6330-45AC-AD0E-EF4419D97BA1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09" creationId="{CCEBB4E5-5D86-4478-9108-9A197A0D185E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10" creationId="{162305F9-DBCA-4A7B-954E-7D7671505D56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11" creationId="{52656820-F38F-480C-AFEB-A378892339FE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12" creationId="{16DC056B-CEE0-44D3-8358-F2386C16F8E7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13" creationId="{56A544F1-4BE9-4ED9-8AEA-9B045B962E41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14" creationId="{B42542B4-FB4C-4314-A040-6AD0134825D3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15" creationId="{C83134ED-8440-47D8-9D8B-C648DBB67401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16" creationId="{1A9F6DD8-D0B5-466F-A55B-B976E18B1058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17" creationId="{E12F9C5E-2E20-479B-A9CC-1DB170068ED8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19" creationId="{34E20CC7-4324-4FCA-B55A-86A7964D6B01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20" creationId="{4F62786D-474F-4060-BAA3-05240C483A5F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22" creationId="{069D4A78-C2EF-4FFA-9FA4-E9194F11E11E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23" creationId="{F19C8B05-D3AF-4D7D-B107-C70434C4B2A4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24" creationId="{6CAAF8A8-B5CB-4DC2-86E0-C16E63BBF0AF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26" creationId="{A4FFD8A3-025F-4E7B-A4F8-5BD4A34CE5D2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27" creationId="{14B7DB82-C19A-4724-AE86-E1CC9BE4B27F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28" creationId="{51C60F4A-09DD-4363-AFCD-584197E2FB3B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29" creationId="{51B35FE3-B54D-4550-AF59-A1157989B446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30" creationId="{2B2E868A-6B4F-4AD4-BAE1-5F91E2D9752C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31" creationId="{2EDDC052-5176-4BBC-A2CA-C2F5B2CC323D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32" creationId="{32D9119E-E386-4E87-8EC7-77B3A5FEC843}"/>
          </ac:inkMkLst>
        </pc:inkChg>
        <pc:inkChg chg="add mod">
          <ac:chgData name="Zhou Jianyu" userId="faadb563bfecab1d" providerId="LiveId" clId="{37DE3C9C-50B3-4142-8F9A-0EFCEDAC874D}" dt="2022-12-02T01:09:59.896" v="1763"/>
          <ac:inkMkLst>
            <pc:docMk/>
            <pc:sldMk cId="3760491827" sldId="261"/>
            <ac:inkMk id="133" creationId="{CEB9F618-FA28-4323-A855-67F8AFADA200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35" creationId="{D8C24A1C-2D57-4A25-875F-5063A9C4C9DA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36" creationId="{D07AE246-C172-462C-A03B-91DBD0F753DC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37" creationId="{4B24072A-CF80-4C60-8395-E3F81461D3A7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38" creationId="{328E30A7-3979-45CD-B2FA-66CDCE3E35F5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39" creationId="{AB8B76F7-11B0-4DC6-81C3-AA869BE52DFA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40" creationId="{7B2DC5DE-84EF-4FC0-A4D6-520DF35B97FD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41" creationId="{0DFFC1A4-F2DE-47FA-9629-880CC273BAB9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43" creationId="{2AC81D83-9257-4A99-AD1E-CCBBA78C8B9D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44" creationId="{0E728BEA-808F-4504-888E-84A634CB2B30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45" creationId="{64220625-2BA1-4174-8138-C4679D45607C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46" creationId="{69F5CDAA-0095-48BF-B2C7-0C41CC2E3BE8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47" creationId="{2BA93803-60C2-4C91-B8EF-8221AD448BC6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48" creationId="{676E83D1-AF00-49FE-B853-BF43907E74E7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49" creationId="{86C5790F-156A-4436-BC7F-6ADEB953AC10}"/>
          </ac:inkMkLst>
        </pc:inkChg>
        <pc:inkChg chg="add mod">
          <ac:chgData name="Zhou Jianyu" userId="faadb563bfecab1d" providerId="LiveId" clId="{37DE3C9C-50B3-4142-8F9A-0EFCEDAC874D}" dt="2022-12-02T01:10:50.411" v="1780"/>
          <ac:inkMkLst>
            <pc:docMk/>
            <pc:sldMk cId="3760491827" sldId="261"/>
            <ac:inkMk id="150" creationId="{4BE1376E-DFA6-4DD4-9F3F-97D4D30028C3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52" creationId="{A9323665-26FA-45A5-9E03-3E4AB3A08AD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53" creationId="{32D1EE32-E447-4EB4-82EF-FB1E097A357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54" creationId="{DEEF161E-23A7-47EC-B909-36B0DD1C142A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55" creationId="{310C1F72-9A63-4626-8F83-452C8679CDC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56" creationId="{343FBB57-8724-48CB-B790-64968C556327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57" creationId="{7CF94FE8-EB02-45ED-A029-97DAE72CD7AA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58" creationId="{EC4EA612-6066-40D6-A1BC-5F629A4233A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59" creationId="{DFD1CB29-89A3-476F-9746-2F3F8A77971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61" creationId="{0A51523D-4AFE-4A01-A9A3-04B17D93DEA0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62" creationId="{F333703A-F4FC-47F5-A23D-F65B199949F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63" creationId="{25AB1DE7-FECC-44A4-BA80-B766B6FC6440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64" creationId="{CA922172-3DAF-4906-917F-5DACDFAD8C66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65" creationId="{824FBEB8-6FB7-4167-B4C4-082E18D12DE4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66" creationId="{B71ACF6E-F768-4AD5-B8F2-F58CFC1A1E42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67" creationId="{A2856920-D147-40CC-9187-A039842E4F6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68" creationId="{5515EF2D-B628-498E-970E-CCA5752AF39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69" creationId="{DA9938E5-F4D7-49D0-B0B3-13540576932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71" creationId="{E4FD02C9-2D6F-4C1D-868C-F86D30E09A6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72" creationId="{9839C443-CAE2-42ED-9B3A-83A73068130A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73" creationId="{FD1CE362-175F-4730-9D82-D88CA5411BD6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74" creationId="{37629CC6-CD2A-4F98-B5DC-B56E54CDD7BB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75" creationId="{997B3712-C66D-4572-85EE-C27616F4822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77" creationId="{35C91F1D-E59B-441D-BB0A-945B915A2AF9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78" creationId="{BCF5D566-8E65-40C9-B26E-B8480EDEBD2B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79" creationId="{23BF2AFC-2FC4-45AF-B836-7EBC00D781F2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80" creationId="{A10C700B-3ED9-46B9-9F10-DCD09D52029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81" creationId="{6F810DAB-4414-4F5A-A32F-44329E3770A7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83" creationId="{97AB1C61-9131-4994-A41B-7C0FF757464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84" creationId="{E50C6E36-B872-44B9-B9D7-78FEC855CF93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85" creationId="{3E644AAC-3C99-43A9-90E6-2C3AC96AB0D7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87" creationId="{69EB5946-52F0-4945-889B-E45D4F2641C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89" creationId="{EF1022EC-E015-4E0B-AD59-2F4745205B1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0" creationId="{E93BC376-FA46-4BC3-BE54-1D8B990F96BB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1" creationId="{8C8DC756-9C95-4FFC-B6CB-4F8C1F3C720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2" creationId="{E1B717EC-B55E-4F80-B602-ACCBF6BC5E9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3" creationId="{32C4D5E2-0040-430A-9AFB-F9B3F73CA689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4" creationId="{AD6CA0E5-F076-4CCF-9668-05D7E6EA479A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5" creationId="{26D9D4A2-E42E-487B-B258-652ADEC943F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6" creationId="{6CED242A-C32C-4DCE-9F6A-FF1D131DA51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7" creationId="{A03BE3F1-A654-43DD-852E-A4C806756690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8" creationId="{15B2801B-0974-4570-9F2D-2E070294D0C1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199" creationId="{DB15CF0C-E24B-4263-9998-CBDEF7F00700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00" creationId="{95500CC3-AF51-4652-BB1E-96D6238AC23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01" creationId="{6358608B-1843-49C9-A89C-C749633F6DE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03" creationId="{EC137132-0954-4E0F-A092-2FB22D45343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04" creationId="{4E0FC77B-34C5-48EC-A1A4-26A8357F6192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05" creationId="{70DBD8CC-AC2F-4C9B-9D64-BB04EA28BE1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06" creationId="{ECED9BDB-1CB8-4438-85C1-900BA1AB85B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07" creationId="{0CAACE20-5A4A-4A0C-AEA9-29592C4FB854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08" creationId="{64F0ECB8-E985-4E7A-B5CB-32A0E457F91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09" creationId="{C79DAC6C-C669-4157-97A3-8A97A86B1F76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10" creationId="{F9E362B1-286B-4F55-A04C-90514EAF50E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11" creationId="{C6C9407D-7BAA-4C0B-8E7E-C0ACC0634439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12" creationId="{08DA4D96-F2F9-4064-820B-F657253F2C8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13" creationId="{A03CFF32-B850-4787-A4E9-8C889D3B590B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15" creationId="{F7769F95-D054-411B-8861-63CF011B4BF6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16" creationId="{261F0961-1A58-40C9-BFF6-0FA271617462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18" creationId="{F7331EDE-C9CE-44B8-AB1C-17D51AF8058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19" creationId="{D6BA0A51-50E4-45B6-8DD2-A95AE4A1AB0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0" creationId="{75F4C10B-43A9-47B3-BF09-BA5CE15367B6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1" creationId="{C6F059B8-F0DB-4164-AA0E-B4330B0CD9E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2" creationId="{C1F47534-9344-4600-B14E-69B49424DCD2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3" creationId="{728AEBC4-CDCF-4FE1-90F9-F1EFA86A88F2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4" creationId="{BD47FE4A-9456-428E-8302-B0A77F98B0C9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5" creationId="{98F63906-1220-4630-948F-E25781AE351F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6" creationId="{36EF9702-35F1-4681-AA18-C663C9C273D6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7" creationId="{BFA552DC-FFF6-47D9-9A1A-5FD7EB74A2DF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8" creationId="{FA899788-34F2-43A4-A878-22359DB828A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29" creationId="{A40BCA6D-8B72-4EB2-983E-F70E6E831499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30" creationId="{C163A08F-1805-4BB6-8E67-289C833151BF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31" creationId="{98E54C12-C893-46A4-A60F-E1E43B54ABC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33" creationId="{327B2CEF-4CE7-492B-BDA0-378F7365D0C7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34" creationId="{AFDC249B-2277-49A0-9ADB-1D867ECC8BB6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36" creationId="{EA953D77-9421-400A-88F9-2FE316C76451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37" creationId="{731404FE-E884-4523-B365-7816B72B58D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38" creationId="{77408EF5-D4D5-4611-9D19-4C96A36CB1C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239" creationId="{A846EA80-5824-458A-A051-378A1F21AE0C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41" creationId="{7ED4FD8D-982D-4250-87B4-86D8EEA9D9CF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42" creationId="{5F91FA4F-0E04-4F3D-BCEF-C2E2DBE1102B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43" creationId="{CD16E6F2-2726-4563-92E1-F74DE3EDB0BD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44" creationId="{145BBAAA-AD71-4C40-BB01-086DE358F5C9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45" creationId="{FCFEA88D-38E2-4E0C-ACBD-5846E40BF092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46" creationId="{9D9FCEB5-AF48-4CB1-B8F3-67D8D18A7228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47" creationId="{547A5254-A22C-468A-BA04-1BF3B1E1B0B2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48" creationId="{A85428F7-CA14-43C6-92FC-1DE6083B2DAD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49" creationId="{B343A2CB-DB75-4172-916B-641823461124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50" creationId="{32362DC2-1119-44AC-B7E0-F3AB739E5519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51" creationId="{B85C39E9-69DC-4FF9-9637-5C0FD46F988A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53" creationId="{01C6912C-A9AA-4346-AE55-B3F60895E123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254" creationId="{A1C3ADC5-BABD-4C6C-A688-ED7F5439A7D1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56" creationId="{BB5A4FA7-38B7-43FA-8D0B-A98E4CC85F14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57" creationId="{C05AA03B-07A6-4D36-9F20-BE60BC002889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58" creationId="{9BFFDB1C-018C-4C88-A8FA-0C48D639A44B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59" creationId="{BE33F52C-5BD9-49BC-A70B-6B1846882CAE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0" creationId="{B2D19656-273D-4653-9EB5-CCC1A81B631A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1" creationId="{5F37CCEC-E035-4BD6-BCCA-8A1C8124D500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2" creationId="{F1065AEA-16E2-4BEA-9F42-70F33FBD6CC6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3" creationId="{7DD026EF-6EDB-4888-8AEF-38C4796995E0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4" creationId="{69667C20-B1A2-41B4-9797-D4070EEADEB1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5" creationId="{94426483-E9EB-4C8C-BDAA-2A800F967F1A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6" creationId="{D6D1E17A-E0B2-4190-80A7-DABC595F4D7F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7" creationId="{A6118746-387E-4643-B6B0-7CB1464E1989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8" creationId="{D41F9401-6A66-4E4A-9667-75312962B8E3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69" creationId="{CB94199C-A647-42F0-934E-AF9BCFD657C0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70" creationId="{C614A59C-75B8-42DA-B35E-4E0E8D279D4D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71" creationId="{F146BC32-602F-422A-80D7-4989BEED463A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72" creationId="{F7595E10-1070-4DA1-AC6F-3497C27092BA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73" creationId="{F5C5201F-A48A-4890-B49E-3216CA40345A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74" creationId="{49FC241E-9D1F-4FC6-AF58-932D8FB02952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75" creationId="{CE8740A1-A6A5-422C-9889-8FD16C6451A9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76" creationId="{AA448C00-B1C1-40F4-9198-089C10A8E0F8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77" creationId="{F6849CB7-EC2B-4888-9C81-3E1CB001EDB6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79" creationId="{148B4A43-79FD-45BC-BF96-66DDE4708CFB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80" creationId="{56B60BF0-177A-4F57-A03C-7B23A2DC4923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81" creationId="{CB6BCB27-BC64-4531-ACB6-299A12BB9F7C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83" creationId="{29BA6727-FBFB-498C-A7A4-277532DD382F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84" creationId="{FAEA483E-472D-458C-9BBB-3ABAA46C60EA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86" creationId="{B729C73D-2244-48B6-A22C-528B5D1E1D18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87" creationId="{8F1E2DB6-A0DA-4D84-8BEE-BD913CC7FB0E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88" creationId="{0DA5921A-9B0E-485A-A3D6-A4610EDD9356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0" creationId="{F2AE4591-36FD-4B3E-BDC8-BEAF96F21D26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1" creationId="{29D6D9F8-11E7-4BF8-B0A5-7DB5C6052A54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2" creationId="{60DBDA3F-4B84-4F29-AD62-D4DFE4DB45CD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3" creationId="{3F6EA3C0-764C-49B4-B6F8-EDBFA739033A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4" creationId="{B886F693-4F5F-422F-9548-84AA310FAE98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5" creationId="{9B651E19-0BC8-4860-8CE1-CDB702E3DCBC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6" creationId="{A0D07A82-7EB9-4CFF-9FF3-3FD318D1528C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7" creationId="{6A1B0FD3-4045-418B-A753-B34E3C724B61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8" creationId="{8EC64EE4-BEB9-4FC5-9C03-95D64AAD7744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299" creationId="{F216EC83-DFDD-4CCA-AE9F-D88F86A85CD0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01" creationId="{A4EC0F60-64F1-46BD-90C1-F686FDFE2071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02" creationId="{B20ACC57-5EFF-4067-8D8C-0DA5BBD43C75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03" creationId="{3463AF6B-B481-47E3-B419-7BDCC0F90692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04" creationId="{FB348C79-A293-4D01-BCF2-E9E27702ED10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305" creationId="{422A1E81-66D9-4774-8DAC-1FEF4B8CBD09}"/>
          </ac:inkMkLst>
        </pc:inkChg>
        <pc:inkChg chg="add">
          <ac:chgData name="Zhou Jianyu" userId="faadb563bfecab1d" providerId="LiveId" clId="{37DE3C9C-50B3-4142-8F9A-0EFCEDAC874D}" dt="2022-12-02T01:14:57.491" v="1944" actId="9405"/>
          <ac:inkMkLst>
            <pc:docMk/>
            <pc:sldMk cId="3760491827" sldId="261"/>
            <ac:inkMk id="307" creationId="{CF147E85-4000-4ABB-8CB7-BE720C2BA5F4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08" creationId="{621560FE-6128-4546-BC1E-B3F9555FD274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09" creationId="{551F6670-C669-4C6D-B14B-491FAFBC884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10" creationId="{DB06A9F9-C145-47F3-B547-2C6A8B78C68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12" creationId="{828ADE4C-814A-4676-80B7-7DBCCC3D49E1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13" creationId="{A320D483-4481-44A6-A900-B5247A0E4746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15" creationId="{67A7211C-CDC6-4B06-B6D2-B7976AF225B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16" creationId="{4CC5195F-8F8D-420D-B417-135D7C16EFA7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17" creationId="{2CFF3278-016C-481D-BB00-3A4B9546B4D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18" creationId="{D2E4673C-4F6B-48C6-9D62-33AA895FD76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20" creationId="{FFA34041-3361-4193-9B72-2D6D2E3FE94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22" creationId="{3D6F3351-9A2A-4359-AF1B-A863287133D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23" creationId="{B7FDD868-9DCD-4820-A91E-5AC6AAFF97A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24" creationId="{1877A368-74A0-4185-B088-5A106AE5F7A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25" creationId="{62C85DDE-FDCC-4A45-A1D6-60DD975C3E71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26" creationId="{012ECBCB-6901-43B8-A80E-9CA280208B27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27" creationId="{27D14FCE-3839-41E5-AF29-10CC55D6C6BA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28" creationId="{5A82A77C-AC8B-4D08-98C7-8FDF14283470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30" creationId="{C862E125-6B70-4E93-A552-7958A60A48B2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31" creationId="{F1D7E21F-864A-4F91-BCDC-EA2D2B9112D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32" creationId="{462C6AFA-217B-4023-BBAC-4DA0D538F56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34" creationId="{87141124-34A8-4223-81AD-16CE991C76A4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36" creationId="{81122CEE-D382-43E7-A498-D2D39E6AE3EC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37" creationId="{AA81AA20-AE69-4A42-9A98-5CD41587AFAF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38" creationId="{57197A20-3CBE-410F-A70F-ABD3782F7FE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39" creationId="{95B3D5F0-B65F-4118-805A-15C0034B6FA8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0" creationId="{243E8D02-8E36-44A8-831C-477D769C5D32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1" creationId="{F5B9AD08-A77E-4B89-A2BD-54B254C2767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2" creationId="{8355B052-F44D-4746-8553-E0BE15ADE7E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3" creationId="{A6B77F80-F615-4998-9755-7E3D2FE1DC6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4" creationId="{FDD36F99-7CBF-46DD-80BE-DB023E84E81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5" creationId="{C84AA691-ED03-47F8-98E7-DC6D9D38CA8B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6" creationId="{14863612-02DE-4987-B958-39F29B4570A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7" creationId="{7C9FCEE3-7410-4A90-BBCA-C76FC98EA3BE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8" creationId="{3DF15EC5-FF0E-4924-A2F6-7D7BF106A4DA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49" creationId="{642179B4-704E-4092-BA9B-AE8F91C470F5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50" creationId="{1FEF277C-43F9-4442-B216-EA905120350D}"/>
          </ac:inkMkLst>
        </pc:inkChg>
        <pc:inkChg chg="add mod">
          <ac:chgData name="Zhou Jianyu" userId="faadb563bfecab1d" providerId="LiveId" clId="{37DE3C9C-50B3-4142-8F9A-0EFCEDAC874D}" dt="2022-12-02T01:15:34.004" v="1989"/>
          <ac:inkMkLst>
            <pc:docMk/>
            <pc:sldMk cId="3760491827" sldId="261"/>
            <ac:inkMk id="351" creationId="{B60EB9B0-9AD4-4F54-8DD3-ACAE87BBF3C5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53" creationId="{926290BB-DFD2-410A-A4C4-82AB30877062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54" creationId="{A5B40CCF-BC56-421C-92BE-3EADC3831B11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55" creationId="{6A3C3EEF-1318-4711-8BEF-8FC6E49D7AFD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56" creationId="{F2B2D7E7-A6C4-4DA2-ACEC-812E25884490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57" creationId="{3029C5B5-F2ED-48BE-97F6-EF209B39909F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58" creationId="{404E0D39-D59C-4C29-AD02-23E547330625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59" creationId="{76546713-6194-48DA-8508-2631A944542C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60" creationId="{0CAA3520-8C71-4B04-807D-E819CB7D0702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61" creationId="{660E1278-D4FB-4F52-AF87-B838927DBB1C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62" creationId="{FDB56626-2AE4-4284-B248-D2BF55839DE6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64" creationId="{A81FCC03-C3B0-4807-9FEC-2790FA70FB72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65" creationId="{F8F2A78D-AEA1-4085-8642-A3771E220145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66" creationId="{9E6D1983-E704-4BAB-91BA-B4A238E798E2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67" creationId="{83262F0A-E204-416E-A222-024E2627F6FF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68" creationId="{8E73678A-B5D9-4DC1-BA0E-1785B775E80E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70" creationId="{69B4BBB0-6E0E-4FEE-A8C7-42FFD6F6BDF4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71" creationId="{D00A9109-437C-4C09-8B7B-16E75E96BE0C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73" creationId="{2B9E730A-C4A9-4760-B5F7-0DC3A67145DE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74" creationId="{911ACA5D-CA9A-4773-AA3F-91E2C434F931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75" creationId="{DA607186-3AD9-4AFD-84F8-AD5BDD10D207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76" creationId="{5D73DE14-03E6-45AD-8E1F-2253612722F5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77" creationId="{04F03683-77EF-4D5C-83C7-5028305D0C68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78" creationId="{744271CE-E06A-42EF-B7E8-7DA1524C628A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80" creationId="{ED89D57B-18E7-43D5-ABBE-1754449ABD08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81" creationId="{48DC98A4-FE46-4E70-8F17-CD61D939BA1F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82" creationId="{5921FC3B-77DE-4C57-95CC-4CD7F5D911EC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84" creationId="{CD9678F7-741B-4FCD-8561-698F62D071FA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85" creationId="{5EF600EB-FA22-4172-9EE2-0139E0834280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87" creationId="{E3D6D62E-3A4E-48D8-95AC-44DDE1A91774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88" creationId="{C5ADA56F-FAFA-4C38-A518-68653490A5BC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89" creationId="{D89B4E96-1C10-48FC-B7A9-0980A44A7787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90" creationId="{FD2D7393-1791-47C2-BBB2-E931F8601539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91" creationId="{6266614D-FB32-470E-B6BC-ED7D8F2074BC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92" creationId="{20A000B2-D4AA-48BC-A033-D9138911C913}"/>
          </ac:inkMkLst>
        </pc:inkChg>
        <pc:inkChg chg="add mod">
          <ac:chgData name="Zhou Jianyu" userId="faadb563bfecab1d" providerId="LiveId" clId="{37DE3C9C-50B3-4142-8F9A-0EFCEDAC874D}" dt="2022-12-02T01:16:18.011" v="2031"/>
          <ac:inkMkLst>
            <pc:docMk/>
            <pc:sldMk cId="3760491827" sldId="261"/>
            <ac:inkMk id="393" creationId="{C688FE9F-E1D7-495B-AC15-A0321E5CA4D7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395" creationId="{A3FC61DE-1AC8-4769-ADD3-83313C4D2F4F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396" creationId="{D52CFD5A-C821-41FC-A5EA-96AF27505315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397" creationId="{01329F3D-AF6B-4A20-84CE-9BBEF0BDB733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398" creationId="{39B2F2AA-FC15-484D-9F31-7886D6ACCF5E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399" creationId="{8D7153DB-B261-436A-A584-895AFFA7EF0C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0" creationId="{BE2EE914-3769-4C44-B1C2-26A0A7918D1B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1" creationId="{9635FBF8-AC67-4561-8289-821568E120AE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2" creationId="{0829E0D5-76B0-49FF-A5FF-FFFB5F3B0873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3" creationId="{1F7736F5-639A-45D0-8B21-104EBD9628BF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4" creationId="{41E65B81-BE25-42BD-AADF-612342C5498E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5" creationId="{9BEDF5A6-F588-4FB4-8791-4BD6836E1A99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6" creationId="{B874BA40-58F8-4D91-9806-D6F1622715C2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7" creationId="{9FEDE669-6033-4F5A-9338-9AE570F543D9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8" creationId="{9E8B5914-F5E6-47A0-A5D2-8ACB039823B0}"/>
          </ac:inkMkLst>
        </pc:inkChg>
        <pc:inkChg chg="add mod">
          <ac:chgData name="Zhou Jianyu" userId="faadb563bfecab1d" providerId="LiveId" clId="{37DE3C9C-50B3-4142-8F9A-0EFCEDAC874D}" dt="2022-12-02T01:16:29.984" v="2047"/>
          <ac:inkMkLst>
            <pc:docMk/>
            <pc:sldMk cId="3760491827" sldId="261"/>
            <ac:inkMk id="409" creationId="{2AF0D02D-1116-4126-ABB7-E14AEF4E5B62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11" creationId="{D5AC16C9-11E1-49CA-AC8A-8FB51999825C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12" creationId="{9ECF31A6-3B45-4E7A-BDC9-039623E7167E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13" creationId="{8D954607-016F-4E62-B2B7-C06F78A52C8F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14" creationId="{7A0D76D3-F353-4A85-9C5C-7733B76CBC76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15" creationId="{32A7A979-EECA-4B29-B43B-946DDEB2D3C3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16" creationId="{840501EB-A7A2-42B0-BB17-6EAEFA04EDAC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17" creationId="{1D1451C0-C08C-4E1A-9A7B-67D3BDCEE45E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18" creationId="{ED7DBD49-88C6-4994-9D88-3A2B4BFD2D14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19" creationId="{C1BE9107-7C2C-4FC0-BB71-CBA5390B7927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20" creationId="{A87A4AEB-41DC-4F1B-AD5C-DA6EC70FE20A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22" creationId="{BFAE527F-2F39-4886-AC12-593E69428184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23" creationId="{36CC2C2F-0298-49A3-9E88-E7B8FBE1D92C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24" creationId="{25BC8E2E-1E2C-48CE-A44E-F88363EE8613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25" creationId="{9C582421-CEA9-4318-AF31-03B756B1BE3B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27" creationId="{326F2A24-5AAF-4873-A508-839ED4C934E7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28" creationId="{EE32D75A-B267-42E0-8BAB-7D4C1BB38F49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29" creationId="{30E2BAAF-7625-431A-AD6D-D688BA794E19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30" creationId="{DFD40F2B-6EBB-4272-A065-F0A0BF88C21A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31" creationId="{78CDD9A7-42C3-4206-A39E-3A821D786D60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32" creationId="{5AC4F5A8-DD55-4700-BC81-580384565AC5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33" creationId="{FF4884C3-1FEE-4C10-A8B1-C697AA359783}"/>
          </ac:inkMkLst>
        </pc:inkChg>
        <pc:inkChg chg="add mod">
          <ac:chgData name="Zhou Jianyu" userId="faadb563bfecab1d" providerId="LiveId" clId="{37DE3C9C-50B3-4142-8F9A-0EFCEDAC874D}" dt="2022-12-02T01:16:44.383" v="2072"/>
          <ac:inkMkLst>
            <pc:docMk/>
            <pc:sldMk cId="3760491827" sldId="261"/>
            <ac:inkMk id="434" creationId="{42B48A0F-918F-447A-BED0-0447B906C0BC}"/>
          </ac:inkMkLst>
        </pc:inkChg>
        <pc:inkChg chg="add mod">
          <ac:chgData name="Zhou Jianyu" userId="faadb563bfecab1d" providerId="LiveId" clId="{37DE3C9C-50B3-4142-8F9A-0EFCEDAC874D}" dt="2022-12-02T01:17:01.816" v="2076"/>
          <ac:inkMkLst>
            <pc:docMk/>
            <pc:sldMk cId="3760491827" sldId="261"/>
            <ac:inkMk id="436" creationId="{ED92ADC7-7212-4573-9FC2-647E028FBC77}"/>
          </ac:inkMkLst>
        </pc:inkChg>
        <pc:inkChg chg="add mod">
          <ac:chgData name="Zhou Jianyu" userId="faadb563bfecab1d" providerId="LiveId" clId="{37DE3C9C-50B3-4142-8F9A-0EFCEDAC874D}" dt="2022-12-02T01:17:01.816" v="2076"/>
          <ac:inkMkLst>
            <pc:docMk/>
            <pc:sldMk cId="3760491827" sldId="261"/>
            <ac:inkMk id="437" creationId="{521C3254-C911-4983-B9C2-331DED1C8B7D}"/>
          </ac:inkMkLst>
        </pc:inkChg>
        <pc:inkChg chg="add mod">
          <ac:chgData name="Zhou Jianyu" userId="faadb563bfecab1d" providerId="LiveId" clId="{37DE3C9C-50B3-4142-8F9A-0EFCEDAC874D}" dt="2022-12-02T01:17:01.816" v="2076"/>
          <ac:inkMkLst>
            <pc:docMk/>
            <pc:sldMk cId="3760491827" sldId="261"/>
            <ac:inkMk id="438" creationId="{C6145214-6FB5-4791-B3D1-B078B75DC9A2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40" creationId="{3E8470BA-D082-4DBC-81A7-ABCFBB18B953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41" creationId="{30AEB589-4CD8-421E-AFBC-853E725C55FE}"/>
          </ac:inkMkLst>
        </pc:inkChg>
        <pc:inkChg chg="add mod">
          <ac:chgData name="Zhou Jianyu" userId="faadb563bfecab1d" providerId="LiveId" clId="{37DE3C9C-50B3-4142-8F9A-0EFCEDAC874D}" dt="2022-12-02T01:17:29.886" v="2080"/>
          <ac:inkMkLst>
            <pc:docMk/>
            <pc:sldMk cId="3760491827" sldId="261"/>
            <ac:inkMk id="442" creationId="{1FF539FF-F595-4CB8-BE96-0E880F500661}"/>
          </ac:inkMkLst>
        </pc:inkChg>
        <pc:inkChg chg="add mod">
          <ac:chgData name="Zhou Jianyu" userId="faadb563bfecab1d" providerId="LiveId" clId="{37DE3C9C-50B3-4142-8F9A-0EFCEDAC874D}" dt="2022-12-02T01:17:45.234" v="2092"/>
          <ac:inkMkLst>
            <pc:docMk/>
            <pc:sldMk cId="3760491827" sldId="261"/>
            <ac:inkMk id="444" creationId="{F22FC8ED-92C9-4ED5-9C60-B0B1C4315D76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45" creationId="{DAE54EEB-22F8-4037-84DA-B26B6E7FF704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46" creationId="{2A15CFA0-1A6C-42D0-A6FF-59BD4448A56D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47" creationId="{B8E85940-56E5-44FC-A474-0ECCAA865415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48" creationId="{D5D7A1E2-9F95-4244-BC32-422DAA6C30CD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49" creationId="{4DE268CD-C224-409E-9CBA-213DF5A209FB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50" creationId="{F86F6008-6D79-4DB5-A54A-5D47E4145E8E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51" creationId="{468C848D-D8C4-4AD6-BEC1-51AC940367A5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52" creationId="{E99F3AAC-DB69-4DE0-9479-DA98ED40C0B7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53" creationId="{170CD6C1-246C-407C-AC0A-DB12EDE6597F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54" creationId="{83E26174-0FEF-4906-9D25-3190405B4D35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57" creationId="{742A9A33-9722-4A3E-80A0-9AC148D46B08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58" creationId="{45B4EEAD-A3F1-4121-8CB5-FA58B743002D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59" creationId="{1A3BC787-95F5-4FB9-9FC7-09FADD6DE9D8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60" creationId="{C6A753E8-C5D7-4739-81AB-51815889C9C3}"/>
          </ac:inkMkLst>
        </pc:inkChg>
        <pc:inkChg chg="add mod">
          <ac:chgData name="Zhou Jianyu" userId="faadb563bfecab1d" providerId="LiveId" clId="{37DE3C9C-50B3-4142-8F9A-0EFCEDAC874D}" dt="2022-12-02T01:17:48.964" v="2098"/>
          <ac:inkMkLst>
            <pc:docMk/>
            <pc:sldMk cId="3760491827" sldId="261"/>
            <ac:inkMk id="461" creationId="{D9A2CB38-D6E6-49C1-BD11-C9E984A0E679}"/>
          </ac:inkMkLst>
        </pc:inkChg>
      </pc:sldChg>
      <pc:sldChg chg="addSp delSp modSp new mod">
        <pc:chgData name="Zhou Jianyu" userId="faadb563bfecab1d" providerId="LiveId" clId="{37DE3C9C-50B3-4142-8F9A-0EFCEDAC874D}" dt="2022-12-02T01:28:32.892" v="2354"/>
        <pc:sldMkLst>
          <pc:docMk/>
          <pc:sldMk cId="3663092959" sldId="262"/>
        </pc:sldMkLst>
        <pc:grpChg chg="del mod">
          <ac:chgData name="Zhou Jianyu" userId="faadb563bfecab1d" providerId="LiveId" clId="{37DE3C9C-50B3-4142-8F9A-0EFCEDAC874D}" dt="2022-12-02T01:22:02.775" v="2182"/>
          <ac:grpSpMkLst>
            <pc:docMk/>
            <pc:sldMk cId="3663092959" sldId="262"/>
            <ac:grpSpMk id="15" creationId="{5C2B4F7B-8BB2-4B5B-8279-EAB345C28C22}"/>
          </ac:grpSpMkLst>
        </pc:grpChg>
        <pc:grpChg chg="del mod">
          <ac:chgData name="Zhou Jianyu" userId="faadb563bfecab1d" providerId="LiveId" clId="{37DE3C9C-50B3-4142-8F9A-0EFCEDAC874D}" dt="2022-12-02T01:21:42.434" v="2143"/>
          <ac:grpSpMkLst>
            <pc:docMk/>
            <pc:sldMk cId="3663092959" sldId="262"/>
            <ac:grpSpMk id="39" creationId="{7FE2DBBD-06C4-4843-98D3-8C30E54F2633}"/>
          </ac:grpSpMkLst>
        </pc:grpChg>
        <pc:grpChg chg="del mod">
          <ac:chgData name="Zhou Jianyu" userId="faadb563bfecab1d" providerId="LiveId" clId="{37DE3C9C-50B3-4142-8F9A-0EFCEDAC874D}" dt="2022-12-02T01:22:02.775" v="2182"/>
          <ac:grpSpMkLst>
            <pc:docMk/>
            <pc:sldMk cId="3663092959" sldId="262"/>
            <ac:grpSpMk id="45" creationId="{90CAD790-4E6C-4336-BF72-B196ED79F58C}"/>
          </ac:grpSpMkLst>
        </pc:grpChg>
        <pc:grpChg chg="del mod">
          <ac:chgData name="Zhou Jianyu" userId="faadb563bfecab1d" providerId="LiveId" clId="{37DE3C9C-50B3-4142-8F9A-0EFCEDAC874D}" dt="2022-12-02T01:21:52.707" v="2166"/>
          <ac:grpSpMkLst>
            <pc:docMk/>
            <pc:sldMk cId="3663092959" sldId="262"/>
            <ac:grpSpMk id="65" creationId="{C5ABA2FD-DB07-40E8-85B1-F437929EB285}"/>
          </ac:grpSpMkLst>
        </pc:grpChg>
        <pc:grpChg chg="del mod">
          <ac:chgData name="Zhou Jianyu" userId="faadb563bfecab1d" providerId="LiveId" clId="{37DE3C9C-50B3-4142-8F9A-0EFCEDAC874D}" dt="2022-12-02T01:21:56.207" v="2171"/>
          <ac:grpSpMkLst>
            <pc:docMk/>
            <pc:sldMk cId="3663092959" sldId="262"/>
            <ac:grpSpMk id="68" creationId="{DA04422A-724E-453E-BED8-9281C5D1A9E8}"/>
          </ac:grpSpMkLst>
        </pc:grpChg>
        <pc:grpChg chg="del mod">
          <ac:chgData name="Zhou Jianyu" userId="faadb563bfecab1d" providerId="LiveId" clId="{37DE3C9C-50B3-4142-8F9A-0EFCEDAC874D}" dt="2022-12-02T01:21:59.800" v="2174"/>
          <ac:grpSpMkLst>
            <pc:docMk/>
            <pc:sldMk cId="3663092959" sldId="262"/>
            <ac:grpSpMk id="73" creationId="{3B98C4B1-E48F-49EB-95AF-F9CD46B616E9}"/>
          </ac:grpSpMkLst>
        </pc:grpChg>
        <pc:grpChg chg="del mod">
          <ac:chgData name="Zhou Jianyu" userId="faadb563bfecab1d" providerId="LiveId" clId="{37DE3C9C-50B3-4142-8F9A-0EFCEDAC874D}" dt="2022-12-02T01:22:01.253" v="2177"/>
          <ac:grpSpMkLst>
            <pc:docMk/>
            <pc:sldMk cId="3663092959" sldId="262"/>
            <ac:grpSpMk id="76" creationId="{1120AF07-A377-440F-90C2-F8D8F4805273}"/>
          </ac:grpSpMkLst>
        </pc:grpChg>
        <pc:grpChg chg="del mod">
          <ac:chgData name="Zhou Jianyu" userId="faadb563bfecab1d" providerId="LiveId" clId="{37DE3C9C-50B3-4142-8F9A-0EFCEDAC874D}" dt="2022-12-02T01:22:02.775" v="2182"/>
          <ac:grpSpMkLst>
            <pc:docMk/>
            <pc:sldMk cId="3663092959" sldId="262"/>
            <ac:grpSpMk id="79" creationId="{03C95275-52ED-4BD5-AB6B-D016F645368D}"/>
          </ac:grpSpMkLst>
        </pc:grpChg>
        <pc:grpChg chg="del mod">
          <ac:chgData name="Zhou Jianyu" userId="faadb563bfecab1d" providerId="LiveId" clId="{37DE3C9C-50B3-4142-8F9A-0EFCEDAC874D}" dt="2022-12-02T01:22:06.573" v="2187"/>
          <ac:grpSpMkLst>
            <pc:docMk/>
            <pc:sldMk cId="3663092959" sldId="262"/>
            <ac:grpSpMk id="84" creationId="{56933AC2-1765-4EB8-B7D6-44757325F79B}"/>
          </ac:grpSpMkLst>
        </pc:grpChg>
        <pc:grpChg chg="del mod">
          <ac:chgData name="Zhou Jianyu" userId="faadb563bfecab1d" providerId="LiveId" clId="{37DE3C9C-50B3-4142-8F9A-0EFCEDAC874D}" dt="2022-12-02T01:22:11.806" v="2196"/>
          <ac:grpSpMkLst>
            <pc:docMk/>
            <pc:sldMk cId="3663092959" sldId="262"/>
            <ac:grpSpMk id="89" creationId="{B3FBDB10-2755-4D1E-9BC3-8B602EEB0247}"/>
          </ac:grpSpMkLst>
        </pc:grpChg>
        <pc:grpChg chg="del mod">
          <ac:chgData name="Zhou Jianyu" userId="faadb563bfecab1d" providerId="LiveId" clId="{37DE3C9C-50B3-4142-8F9A-0EFCEDAC874D}" dt="2022-12-02T01:22:11.806" v="2196"/>
          <ac:grpSpMkLst>
            <pc:docMk/>
            <pc:sldMk cId="3663092959" sldId="262"/>
            <ac:grpSpMk id="96" creationId="{5A5CC748-C8E3-4389-8FCF-B8F46819C260}"/>
          </ac:grpSpMkLst>
        </pc:grpChg>
        <pc:grpChg chg="del mod">
          <ac:chgData name="Zhou Jianyu" userId="faadb563bfecab1d" providerId="LiveId" clId="{37DE3C9C-50B3-4142-8F9A-0EFCEDAC874D}" dt="2022-12-02T01:22:11.806" v="2196"/>
          <ac:grpSpMkLst>
            <pc:docMk/>
            <pc:sldMk cId="3663092959" sldId="262"/>
            <ac:grpSpMk id="97" creationId="{5D767906-1118-464D-A020-CC189C295A71}"/>
          </ac:grpSpMkLst>
        </pc:grpChg>
        <pc:grpChg chg="del mod">
          <ac:chgData name="Zhou Jianyu" userId="faadb563bfecab1d" providerId="LiveId" clId="{37DE3C9C-50B3-4142-8F9A-0EFCEDAC874D}" dt="2022-12-02T01:22:20.008" v="2207"/>
          <ac:grpSpMkLst>
            <pc:docMk/>
            <pc:sldMk cId="3663092959" sldId="262"/>
            <ac:grpSpMk id="99" creationId="{FC007863-F4FC-4698-9172-403AC116566F}"/>
          </ac:grpSpMkLst>
        </pc:grpChg>
        <pc:grpChg chg="del mod">
          <ac:chgData name="Zhou Jianyu" userId="faadb563bfecab1d" providerId="LiveId" clId="{37DE3C9C-50B3-4142-8F9A-0EFCEDAC874D}" dt="2022-12-02T01:22:22.834" v="2213"/>
          <ac:grpSpMkLst>
            <pc:docMk/>
            <pc:sldMk cId="3663092959" sldId="262"/>
            <ac:grpSpMk id="110" creationId="{87C5E632-DA68-4DE0-8E3F-79D2C4EC3D4A}"/>
          </ac:grpSpMkLst>
        </pc:grpChg>
        <pc:grpChg chg="del mod">
          <ac:chgData name="Zhou Jianyu" userId="faadb563bfecab1d" providerId="LiveId" clId="{37DE3C9C-50B3-4142-8F9A-0EFCEDAC874D}" dt="2022-12-02T01:22:24.207" v="2216"/>
          <ac:grpSpMkLst>
            <pc:docMk/>
            <pc:sldMk cId="3663092959" sldId="262"/>
            <ac:grpSpMk id="116" creationId="{A9D6EC26-8A1E-4B79-ACB7-700A0F9E4D59}"/>
          </ac:grpSpMkLst>
        </pc:grpChg>
        <pc:grpChg chg="del mod">
          <ac:chgData name="Zhou Jianyu" userId="faadb563bfecab1d" providerId="LiveId" clId="{37DE3C9C-50B3-4142-8F9A-0EFCEDAC874D}" dt="2022-12-02T01:22:34.932" v="2237"/>
          <ac:grpSpMkLst>
            <pc:docMk/>
            <pc:sldMk cId="3663092959" sldId="262"/>
            <ac:grpSpMk id="119" creationId="{F3BD39A4-ADD2-48FE-ADD3-2D534A90A48F}"/>
          </ac:grpSpMkLst>
        </pc:grpChg>
        <pc:grpChg chg="del mod">
          <ac:chgData name="Zhou Jianyu" userId="faadb563bfecab1d" providerId="LiveId" clId="{37DE3C9C-50B3-4142-8F9A-0EFCEDAC874D}" dt="2022-12-02T01:22:34.932" v="2237"/>
          <ac:grpSpMkLst>
            <pc:docMk/>
            <pc:sldMk cId="3663092959" sldId="262"/>
            <ac:grpSpMk id="123" creationId="{E85B805F-987D-4120-923D-FBF02C794E1B}"/>
          </ac:grpSpMkLst>
        </pc:grpChg>
        <pc:grpChg chg="del mod">
          <ac:chgData name="Zhou Jianyu" userId="faadb563bfecab1d" providerId="LiveId" clId="{37DE3C9C-50B3-4142-8F9A-0EFCEDAC874D}" dt="2022-12-02T01:22:41.246" v="2240"/>
          <ac:grpSpMkLst>
            <pc:docMk/>
            <pc:sldMk cId="3663092959" sldId="262"/>
            <ac:grpSpMk id="140" creationId="{9BCAEAF9-107F-4BB5-BD52-48002985F734}"/>
          </ac:grpSpMkLst>
        </pc:grpChg>
        <pc:grpChg chg="del mod">
          <ac:chgData name="Zhou Jianyu" userId="faadb563bfecab1d" providerId="LiveId" clId="{37DE3C9C-50B3-4142-8F9A-0EFCEDAC874D}" dt="2022-12-02T01:22:50.809" v="2244"/>
          <ac:grpSpMkLst>
            <pc:docMk/>
            <pc:sldMk cId="3663092959" sldId="262"/>
            <ac:grpSpMk id="143" creationId="{4236F367-7703-4926-B354-4ADD68FE92F2}"/>
          </ac:grpSpMkLst>
        </pc:grpChg>
        <pc:grpChg chg="del mod">
          <ac:chgData name="Zhou Jianyu" userId="faadb563bfecab1d" providerId="LiveId" clId="{37DE3C9C-50B3-4142-8F9A-0EFCEDAC874D}" dt="2022-12-02T01:22:52.809" v="2246"/>
          <ac:grpSpMkLst>
            <pc:docMk/>
            <pc:sldMk cId="3663092959" sldId="262"/>
            <ac:grpSpMk id="147" creationId="{D6778B6E-C85A-47C0-8D71-F06CF5998F09}"/>
          </ac:grpSpMkLst>
        </pc:grpChg>
        <pc:grpChg chg="del mod">
          <ac:chgData name="Zhou Jianyu" userId="faadb563bfecab1d" providerId="LiveId" clId="{37DE3C9C-50B3-4142-8F9A-0EFCEDAC874D}" dt="2022-12-02T01:22:57.080" v="2251"/>
          <ac:grpSpMkLst>
            <pc:docMk/>
            <pc:sldMk cId="3663092959" sldId="262"/>
            <ac:grpSpMk id="149" creationId="{5B531A2F-8CB3-4A14-B6FD-79FD2E1FD3CD}"/>
          </ac:grpSpMkLst>
        </pc:grpChg>
        <pc:grpChg chg="del mod">
          <ac:chgData name="Zhou Jianyu" userId="faadb563bfecab1d" providerId="LiveId" clId="{37DE3C9C-50B3-4142-8F9A-0EFCEDAC874D}" dt="2022-12-02T01:22:58.561" v="2254"/>
          <ac:grpSpMkLst>
            <pc:docMk/>
            <pc:sldMk cId="3663092959" sldId="262"/>
            <ac:grpSpMk id="154" creationId="{21E851BB-246B-46ED-87E4-27290BF24B1F}"/>
          </ac:grpSpMkLst>
        </pc:grpChg>
        <pc:grpChg chg="del mod">
          <ac:chgData name="Zhou Jianyu" userId="faadb563bfecab1d" providerId="LiveId" clId="{37DE3C9C-50B3-4142-8F9A-0EFCEDAC874D}" dt="2022-12-02T01:23:02.389" v="2261"/>
          <ac:grpSpMkLst>
            <pc:docMk/>
            <pc:sldMk cId="3663092959" sldId="262"/>
            <ac:grpSpMk id="157" creationId="{AF451D8F-21F7-4FA9-95F8-C29E411DF2FC}"/>
          </ac:grpSpMkLst>
        </pc:grpChg>
        <pc:grpChg chg="del mod">
          <ac:chgData name="Zhou Jianyu" userId="faadb563bfecab1d" providerId="LiveId" clId="{37DE3C9C-50B3-4142-8F9A-0EFCEDAC874D}" dt="2022-12-02T01:23:07.602" v="2266"/>
          <ac:grpSpMkLst>
            <pc:docMk/>
            <pc:sldMk cId="3663092959" sldId="262"/>
            <ac:grpSpMk id="164" creationId="{919EE2E1-4E31-41F3-99C2-441EEDC65256}"/>
          </ac:grpSpMkLst>
        </pc:grpChg>
        <pc:grpChg chg="del mod">
          <ac:chgData name="Zhou Jianyu" userId="faadb563bfecab1d" providerId="LiveId" clId="{37DE3C9C-50B3-4142-8F9A-0EFCEDAC874D}" dt="2022-12-02T01:23:09.610" v="2268"/>
          <ac:grpSpMkLst>
            <pc:docMk/>
            <pc:sldMk cId="3663092959" sldId="262"/>
            <ac:grpSpMk id="169" creationId="{046B71AB-A7CC-4E34-A977-A1338C285AB1}"/>
          </ac:grpSpMkLst>
        </pc:grpChg>
        <pc:grpChg chg="del mod">
          <ac:chgData name="Zhou Jianyu" userId="faadb563bfecab1d" providerId="LiveId" clId="{37DE3C9C-50B3-4142-8F9A-0EFCEDAC874D}" dt="2022-12-02T01:23:19.008" v="2278"/>
          <ac:grpSpMkLst>
            <pc:docMk/>
            <pc:sldMk cId="3663092959" sldId="262"/>
            <ac:grpSpMk id="171" creationId="{B030C7B8-08C1-475E-9013-F9DB493A5A29}"/>
          </ac:grpSpMkLst>
        </pc:grpChg>
        <pc:grpChg chg="del mod">
          <ac:chgData name="Zhou Jianyu" userId="faadb563bfecab1d" providerId="LiveId" clId="{37DE3C9C-50B3-4142-8F9A-0EFCEDAC874D}" dt="2022-12-02T01:23:21.807" v="2281"/>
          <ac:grpSpMkLst>
            <pc:docMk/>
            <pc:sldMk cId="3663092959" sldId="262"/>
            <ac:grpSpMk id="181" creationId="{113D9FB4-90E9-4D04-976E-AB2512FC93D2}"/>
          </ac:grpSpMkLst>
        </pc:grpChg>
        <pc:grpChg chg="del mod">
          <ac:chgData name="Zhou Jianyu" userId="faadb563bfecab1d" providerId="LiveId" clId="{37DE3C9C-50B3-4142-8F9A-0EFCEDAC874D}" dt="2022-12-02T01:23:21.807" v="2281"/>
          <ac:grpSpMkLst>
            <pc:docMk/>
            <pc:sldMk cId="3663092959" sldId="262"/>
            <ac:grpSpMk id="182" creationId="{E6B7CC0C-E293-4E5A-91AD-24E804165BC9}"/>
          </ac:grpSpMkLst>
        </pc:grpChg>
        <pc:grpChg chg="del mod">
          <ac:chgData name="Zhou Jianyu" userId="faadb563bfecab1d" providerId="LiveId" clId="{37DE3C9C-50B3-4142-8F9A-0EFCEDAC874D}" dt="2022-12-02T01:23:26.110" v="2285"/>
          <ac:grpSpMkLst>
            <pc:docMk/>
            <pc:sldMk cId="3663092959" sldId="262"/>
            <ac:grpSpMk id="185" creationId="{B55AEA0A-C071-4294-A55F-63F285CC7FED}"/>
          </ac:grpSpMkLst>
        </pc:grpChg>
        <pc:grpChg chg="del mod">
          <ac:chgData name="Zhou Jianyu" userId="faadb563bfecab1d" providerId="LiveId" clId="{37DE3C9C-50B3-4142-8F9A-0EFCEDAC874D}" dt="2022-12-02T01:23:27.363" v="2287"/>
          <ac:grpSpMkLst>
            <pc:docMk/>
            <pc:sldMk cId="3663092959" sldId="262"/>
            <ac:grpSpMk id="189" creationId="{8B556034-C31F-48A8-9609-50C1D110DB85}"/>
          </ac:grpSpMkLst>
        </pc:grpChg>
        <pc:grpChg chg="del mod">
          <ac:chgData name="Zhou Jianyu" userId="faadb563bfecab1d" providerId="LiveId" clId="{37DE3C9C-50B3-4142-8F9A-0EFCEDAC874D}" dt="2022-12-02T01:23:31.872" v="2294"/>
          <ac:grpSpMkLst>
            <pc:docMk/>
            <pc:sldMk cId="3663092959" sldId="262"/>
            <ac:grpSpMk id="191" creationId="{9A7577F8-C29D-4CCB-9616-8D8EE1202D02}"/>
          </ac:grpSpMkLst>
        </pc:grpChg>
        <pc:grpChg chg="del mod">
          <ac:chgData name="Zhou Jianyu" userId="faadb563bfecab1d" providerId="LiveId" clId="{37DE3C9C-50B3-4142-8F9A-0EFCEDAC874D}" dt="2022-12-02T01:23:39.683" v="2309"/>
          <ac:grpSpMkLst>
            <pc:docMk/>
            <pc:sldMk cId="3663092959" sldId="262"/>
            <ac:grpSpMk id="198" creationId="{F9B81789-B3EC-46ED-9D41-45E193C27E81}"/>
          </ac:grpSpMkLst>
        </pc:grpChg>
        <pc:grpChg chg="del mod">
          <ac:chgData name="Zhou Jianyu" userId="faadb563bfecab1d" providerId="LiveId" clId="{37DE3C9C-50B3-4142-8F9A-0EFCEDAC874D}" dt="2022-12-02T01:23:45.245" v="2318"/>
          <ac:grpSpMkLst>
            <pc:docMk/>
            <pc:sldMk cId="3663092959" sldId="262"/>
            <ac:grpSpMk id="213" creationId="{09803DCC-8492-46BF-991E-645094644D59}"/>
          </ac:grpSpMkLst>
        </pc:grpChg>
        <pc:grpChg chg="del mod">
          <ac:chgData name="Zhou Jianyu" userId="faadb563bfecab1d" providerId="LiveId" clId="{37DE3C9C-50B3-4142-8F9A-0EFCEDAC874D}" dt="2022-12-02T01:23:47.885" v="2320"/>
          <ac:grpSpMkLst>
            <pc:docMk/>
            <pc:sldMk cId="3663092959" sldId="262"/>
            <ac:grpSpMk id="222" creationId="{BB284F3A-5F3B-440B-9A08-AE4365742BF4}"/>
          </ac:grpSpMkLst>
        </pc:grpChg>
        <pc:grpChg chg="mod">
          <ac:chgData name="Zhou Jianyu" userId="faadb563bfecab1d" providerId="LiveId" clId="{37DE3C9C-50B3-4142-8F9A-0EFCEDAC874D}" dt="2022-12-02T01:23:47.885" v="2320"/>
          <ac:grpSpMkLst>
            <pc:docMk/>
            <pc:sldMk cId="3663092959" sldId="262"/>
            <ac:grpSpMk id="224" creationId="{C6BC613C-0B7B-4AFD-AD7D-70C0545940CD}"/>
          </ac:grpSpMkLst>
        </pc:grpChg>
        <pc:grpChg chg="del mod">
          <ac:chgData name="Zhou Jianyu" userId="faadb563bfecab1d" providerId="LiveId" clId="{37DE3C9C-50B3-4142-8F9A-0EFCEDAC874D}" dt="2022-12-02T01:27:31.361" v="2334"/>
          <ac:grpSpMkLst>
            <pc:docMk/>
            <pc:sldMk cId="3663092959" sldId="262"/>
            <ac:grpSpMk id="234" creationId="{7C3836A4-E481-4538-9D72-882E71D28AA0}"/>
          </ac:grpSpMkLst>
        </pc:grpChg>
        <pc:grpChg chg="del mod">
          <ac:chgData name="Zhou Jianyu" userId="faadb563bfecab1d" providerId="LiveId" clId="{37DE3C9C-50B3-4142-8F9A-0EFCEDAC874D}" dt="2022-12-02T01:28:32.892" v="2354"/>
          <ac:grpSpMkLst>
            <pc:docMk/>
            <pc:sldMk cId="3663092959" sldId="262"/>
            <ac:grpSpMk id="238" creationId="{6DCB7806-6A12-4F1F-9AF0-366E2ABBB84D}"/>
          </ac:grpSpMkLst>
        </pc:grpChg>
        <pc:grpChg chg="del mod">
          <ac:chgData name="Zhou Jianyu" userId="faadb563bfecab1d" providerId="LiveId" clId="{37DE3C9C-50B3-4142-8F9A-0EFCEDAC874D}" dt="2022-12-02T01:28:32.892" v="2354"/>
          <ac:grpSpMkLst>
            <pc:docMk/>
            <pc:sldMk cId="3663092959" sldId="262"/>
            <ac:grpSpMk id="249" creationId="{65C92B75-4FE7-460C-BF4E-29268E5173BA}"/>
          </ac:grpSpMkLst>
        </pc:grpChg>
        <pc:grpChg chg="mod">
          <ac:chgData name="Zhou Jianyu" userId="faadb563bfecab1d" providerId="LiveId" clId="{37DE3C9C-50B3-4142-8F9A-0EFCEDAC874D}" dt="2022-12-02T01:28:32.892" v="2354"/>
          <ac:grpSpMkLst>
            <pc:docMk/>
            <pc:sldMk cId="3663092959" sldId="262"/>
            <ac:grpSpMk id="258" creationId="{55F7077E-0EDD-4020-8D12-BD3ADDECADF6}"/>
          </ac:grpSpMkLst>
        </pc:grp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" creationId="{ED317F69-775B-49A9-8CB0-CB7866DFAF34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" creationId="{716EE5DE-EF56-4B40-BDCE-A717AD1B5934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" creationId="{BA756B19-F8E9-4519-AF8E-E7D5E758209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" creationId="{384FB6A1-FECE-4EDA-8FC4-34658F8C422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6" creationId="{E462B58B-8264-4F13-BF73-3C07BA2C09C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7" creationId="{4027530F-D1EC-4172-9542-84605AC04B5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8" creationId="{01FAFD77-43B6-4122-B7DF-F1AE94BD1B5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9" creationId="{A91C57EC-393D-428C-8A9B-D8C302205C4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" creationId="{6D7E5CDC-DF2F-4996-9445-E744C7B3514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1" creationId="{D1F0DE7B-5EE5-42EB-9D65-98028187817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" creationId="{689C88FB-E930-40D8-A1B7-5AE2FAEC999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" creationId="{A1888EF4-0108-4F5F-A4BA-7EF5F17309C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4" creationId="{2FCCB0E2-2177-4B0C-8C79-B37D36186CD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6" creationId="{E16F7257-142A-4594-BBFF-EBFAAF0C704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" creationId="{FF487255-EC26-4BF3-90E4-B31362F5871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8" creationId="{975B0EFA-5775-4C28-977B-D89F900EF24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9" creationId="{2EB165C7-F708-473C-A899-92245152BB6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" creationId="{5BF6FCDF-D1B2-4D17-8149-58503B4A1EB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" creationId="{2A767FB6-CD3C-4B39-847B-2BFA6AA46BA4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2" creationId="{F1702584-49A2-4125-819C-B5DABED1A24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3" creationId="{C013CEE4-457C-473D-9261-B9E4438BD55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4" creationId="{654BCAA5-0EB6-415C-A0FC-A615B063E80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5" creationId="{D6C8544B-A97B-46C6-B0F8-15FB1BCCA1B2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6" creationId="{8851788F-3781-4BBF-8DEC-5F5DE2F481B4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7" creationId="{B383F953-5378-4041-8F08-00053D45DB8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8" creationId="{9EBCFC36-9D5F-4C53-B794-1EA11B8C938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9" creationId="{5A06DA58-056A-4A04-9943-853910054EA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0" creationId="{E7E0DA44-2CC4-4185-9EFC-B13910EB17D4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1" creationId="{E1D70AC9-00D1-4AB5-89AE-F019C5C60F2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2" creationId="{418AAFC2-DBEB-4C42-BCD3-141A6FF15D5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3" creationId="{F39A5197-5C1D-459A-A40C-974F6026B2D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4" creationId="{3189732E-065A-4A3F-A426-DB219BE4D0B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5" creationId="{63CC77A2-D2C5-4C2D-BCAE-1448B4620C8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6" creationId="{C504BCCC-8E36-48D4-8039-2B78198C042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7" creationId="{5F91ED2E-A688-48C9-908C-69C193E3828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38" creationId="{1733D58F-590B-49E5-A977-7AB978F8F610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0" creationId="{4379EED6-E7A6-4146-808F-81CBBEF8A6E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1" creationId="{52C98CEA-E804-4B34-A7E3-430A2F46EE4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2" creationId="{932F2BE6-D981-4478-A93F-7BA0A74D38D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3" creationId="{288195A3-17D9-42D7-B79E-84DE59F956E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4" creationId="{A0442058-2A09-40DB-BEDA-3041CC09F91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6" creationId="{337D612B-1CE1-40DA-A203-005614F595C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7" creationId="{C5F9491C-0EE1-4DE1-92CE-B8FAB6A19F2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8" creationId="{DCF014A7-82A6-462A-BFDB-FD91295A5EB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49" creationId="{D7B124EF-0D3C-4FA9-98B0-AE957DE001BC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0" creationId="{34864880-9A91-46E5-99FE-1F7EED59730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1" creationId="{D5638FCE-87DF-41D3-898C-1BEBEF8BA14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2" creationId="{AF134DF1-8175-453E-9530-6578ED4A056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3" creationId="{8D93F9B9-A699-4C64-991D-9FFE4BE814BF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4" creationId="{64FD0BF9-786D-485C-AD6F-0B72D573EE0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5" creationId="{F17A6F5E-6CA7-456C-8E12-32F1AFF844A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6" creationId="{99887E5E-595E-4BE2-B5CC-FC010D8306B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7" creationId="{B0A16565-82D7-4440-8C6F-1B8A706825A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8" creationId="{D748A248-70F7-42E4-A0FB-A6C63C56A45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59" creationId="{EE64B7EA-D423-46CB-B889-6B84D6ED260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60" creationId="{AAD84C4B-8D9E-4D6C-91B9-1313C8E3575F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61" creationId="{55141136-6E33-4C75-8090-4AE20CB59A5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62" creationId="{28BF53DF-50B2-4B1E-B4FD-C11F8590384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63" creationId="{12539351-718C-4E0D-BE98-0F772F9C213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64" creationId="{0B2AA8F1-5B16-4DFF-AADD-B7FAF270E81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66" creationId="{159DB69F-8374-41FB-89EF-F5334D33C79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67" creationId="{442FBA18-E565-4024-8911-7BE0A590F72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69" creationId="{37F94AE3-96A2-47ED-B2B7-ED3902D0D23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70" creationId="{D231BD27-C623-4448-BD29-6148355151D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71" creationId="{17223427-E50C-4D75-9BA0-4EF3BEC4C22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72" creationId="{315521A3-F07D-4FED-8A9B-9487D306C1C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74" creationId="{548CC76E-7959-4526-A6D5-DFA512731B3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75" creationId="{437E5E7A-AB0E-44CD-BDF5-E887DDEC787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77" creationId="{8929BD20-8662-4C61-9922-A0322853E322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78" creationId="{3FA8E7EE-237D-41A7-ABF2-8B8E43D4F64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80" creationId="{3D1775D3-2D24-496C-80C5-764575AE4CA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81" creationId="{9A6D8E8E-181D-4C0E-80B6-C62BEB3F3BF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82" creationId="{9770F5A5-F2E6-4B27-A342-297A6EE7E8EA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83" creationId="{135F55C6-02A6-4151-8CB4-C974D8DA85A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85" creationId="{C126B2CA-04B5-4698-9DCD-F5149CA0E54F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86" creationId="{1295BFC3-34B3-443A-B7B8-F2663D7827A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87" creationId="{E8587939-B0F3-43B9-8513-E0250CB0BC5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88" creationId="{C336ED2F-8E94-441C-8A1F-F5A10E04CE1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90" creationId="{524521FB-E411-458C-98C8-6CAB6E745282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91" creationId="{B98C5F05-E97A-4DB3-83C9-6B40481624A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92" creationId="{0F8E358F-ECEE-470B-A462-48329580FC5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93" creationId="{B5688A37-28CB-4EF7-9C9E-E5FB32D48ECC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94" creationId="{7A9F81B8-BAB3-45AE-BDAE-03C077E1BA9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95" creationId="{9BF057D5-65CD-40A5-ADBB-87D7CB5137B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98" creationId="{0B70A524-0144-472D-9BF1-132D4DAC781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0" creationId="{51CBA593-7436-420E-9C2E-7EDD43C93DA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1" creationId="{9EC5A2AA-7FDF-450C-987F-CC8D8C28BED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2" creationId="{439EEACF-F65B-421D-8658-7CD87144E83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3" creationId="{79DEF6E9-1A02-49D1-AA6D-76C14E0B8120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4" creationId="{07A9FA9D-BF27-44AF-9AE0-3941F70E64C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5" creationId="{A11E0084-42C6-46E5-BA23-CB4599CDD27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6" creationId="{8E0BEDAE-ECD7-455A-AC79-5D9EB82DB26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7" creationId="{B7A5882E-A953-46C6-ADFB-4C332E9790B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8" creationId="{CA692E0E-9A93-429C-BA6D-BBE67736E4FA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09" creationId="{D87294C3-E2A1-433A-B65A-0994329E003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11" creationId="{10E397CF-957F-4A2E-B8D3-5CDF9210137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12" creationId="{8541947B-7383-4B87-B6A5-EF9F25E9877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13" creationId="{7158BC19-E556-440E-9549-C4B87B17040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14" creationId="{EFB9D8D2-AEED-4E7D-B1DE-C17B3DFCFE2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15" creationId="{9AB0B664-0DCB-4BC2-860A-0D00D40AC7E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17" creationId="{5E758B32-870B-4130-AE07-6B93700B95B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18" creationId="{EAB2B1B1-4527-499F-A907-7EDB85F9EFD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0" creationId="{DFB3FD00-3784-4A69-9E27-A29C88BAC58F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1" creationId="{AF6A1BA3-4991-481F-B2BA-C75226E097D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2" creationId="{3B769897-A2CB-4209-831E-27C824D6A73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4" creationId="{355CC22A-158C-4333-A04C-6CF67CF1518C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5" creationId="{CF09E9D5-E3CD-49AF-BEBB-56A38082B3F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6" creationId="{1CABA565-C110-4F88-BFF3-253BFFC0FC9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7" creationId="{2C7EAC71-2D9C-411A-A299-0F6A2E91C81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8" creationId="{D6A5B81B-5942-41DD-8D98-3F204085232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29" creationId="{1EB4B1DA-C51E-4C39-9D94-FD8B642F3F7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0" creationId="{3944859E-97DB-4D1A-8A69-8DF11E07905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1" creationId="{EB13327A-F623-41F2-B6AA-B02C5023F3A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2" creationId="{4DF3D2DE-403E-457D-A225-CD296FF97B0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3" creationId="{E1EFBEBF-AF03-4DDD-86C9-6848D414A9A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4" creationId="{FECABDE1-B877-4E30-9CB3-CAB8B1F4D47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5" creationId="{8580EDC2-CAA6-426A-BE15-9647CA99D27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6" creationId="{5300C831-39B4-41C8-AFD8-681FB7A080C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7" creationId="{53620F39-84C1-4792-B340-2D6A924EB0FC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8" creationId="{342CA87C-E493-4AA9-9A6D-62E49B93E8B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39" creationId="{94CF991F-90E3-490B-ABEC-F94AD2204EDA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41" creationId="{1C570CAD-D4CA-4CD6-B2C2-EDA3226BDBC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42" creationId="{C308DD7B-220B-4D51-9082-1287E157B14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44" creationId="{17FB5E43-62BD-42EF-8C50-2291D51B1F90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45" creationId="{9CB39941-69CB-4321-8C84-0BD6DEED202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46" creationId="{D14F6AFC-060E-4EA5-9DCB-8D6C3B33B61A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48" creationId="{FF285210-AB96-4025-9ED2-B6F3D7BA4F3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50" creationId="{D1997225-B91D-4DAF-9434-06D341239C4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51" creationId="{9D3F09BB-E8FB-4EE8-9A62-500B6645170A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52" creationId="{F82B90FF-AED9-4B6C-8183-037B2A4A22D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53" creationId="{DE2DCA7B-EFDF-4032-8AB7-566FDBCA286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55" creationId="{3BBE648F-50B7-43FC-9829-73A36E55938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56" creationId="{770EB67B-13AD-4E39-8534-EE471D6742D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58" creationId="{DE3575FC-3F3C-47AC-9063-3DD831A8F99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59" creationId="{667551C0-8ECE-4C5D-A150-9CF25E999A8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60" creationId="{F077675C-5316-49B8-8F85-5538E19205D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61" creationId="{A33CF1D0-B693-4826-9FEF-26C93EE6F4C2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62" creationId="{73992F3C-AE5F-4FD4-B09E-9E4AD1D557B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63" creationId="{47F2E6D4-F26F-4696-8AD1-4CDF08DE93D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65" creationId="{3B53B6EF-911B-46BC-8C01-5E1D675F0BF7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66" creationId="{E56BB740-C775-471D-9253-A9808DF2920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67" creationId="{26828EB1-4BEB-4BF3-B65E-9FBA9A9F576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68" creationId="{999B7C82-6468-4A9D-ADA6-7B975561896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0" creationId="{F0FB1CF2-B63F-4D7E-8E6C-5CB33CF2D62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2" creationId="{3A64A838-8CC3-4E31-8282-B8EE832BCD6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3" creationId="{E0B8CDC4-98A8-4E12-B1D8-1A0719170A7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4" creationId="{C317E621-DD5E-4DDA-B2C0-BA8B318F419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5" creationId="{678FE0BD-D428-42A8-A107-76DD2C0F83E4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6" creationId="{8BED52C6-8B72-4266-B35A-7FF15AD2D95F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7" creationId="{76CDED1E-24EE-49E6-818B-AEDD18CA7CD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8" creationId="{F869170D-CFF8-4644-B6EE-A2FBAD8CC8B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79" creationId="{F8B03C4B-67A3-4593-93E0-11AD108758D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80" creationId="{67FA34DC-36AB-464A-A727-24BAA5F1843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83" creationId="{4A9BD1D1-FD45-4E2A-8632-F9054826614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84" creationId="{24B9FED4-33A7-48FA-9893-C0797F98595D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86" creationId="{6E6B03CB-762C-4594-A2A7-A4EB6560E242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87" creationId="{52AC1F88-3E9A-4642-82A9-29B6EDE433B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88" creationId="{A42FCFF6-6FA1-4BBD-87F1-7BF43074C7F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90" creationId="{2C88CDA6-9E56-4CCE-8D3B-480CE0F3CDB4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92" creationId="{FBAC59E0-CA2F-47F7-846F-DDA078B718BC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93" creationId="{FA2BE1AC-4143-498D-BA8F-B105D05CF2F0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94" creationId="{0FB4C834-BD74-4DB3-B2BC-82E942924CB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95" creationId="{725CDCC7-14E6-4CFF-920E-E4B7922FCCB2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96" creationId="{A1BDCFBE-B1CA-4B09-8A48-E1D8858CD3E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97" creationId="{9574C1EC-EC0E-4533-B373-39EAFB6EE38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199" creationId="{FC1BE433-C775-4753-8D94-569DAA0DAC4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0" creationId="{426A0607-01A6-4C37-9402-6C5F3E273560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1" creationId="{4ADCB13E-1CB3-46BB-BAC3-8FB1B90FFEB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2" creationId="{5A3573AA-D487-43C1-9AB7-0557AC0825A4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3" creationId="{A01F5E16-C231-40F9-A863-9A354C82D011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4" creationId="{0C0B9E6B-A6EA-4359-BB4B-E34D9D72F5BC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5" creationId="{79D0E9CD-03F0-4D38-9EAB-BF1BACB65EEF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6" creationId="{2DD84887-4050-484A-BB24-8BBAB6D5977C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7" creationId="{E7CD5499-C470-4733-9A08-A88D62A4CC9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8" creationId="{FBFBAD10-5AF8-475A-9E3B-7370D2B9983C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09" creationId="{12869587-C35A-43FC-9B45-70B304A2B790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0" creationId="{6FA9D91D-D07E-4129-818B-CF593CB2B876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1" creationId="{290B8C49-BE28-4D8D-9E90-D4B3F7B41388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2" creationId="{1B837B25-8D37-4902-9C77-8D6EBA66975B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4" creationId="{D6188CB2-5081-418A-930D-5714692DF159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5" creationId="{C8A3FB55-C727-4376-9A24-D40F3507ACEC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6" creationId="{8B86D49D-7778-454C-AFAF-546949730FC0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7" creationId="{7CCC61CA-D1C7-4ADC-BB4B-8A5D9FB57E35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8" creationId="{45295805-693B-4161-8348-AC04591E8AAA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19" creationId="{6710D6CB-AF6E-4B30-A9DF-1464274B575F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20" creationId="{84EE456B-1EBA-4FD7-91D0-627154C8198E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21" creationId="{98105E78-36DD-46AE-A1D7-3DF00E5FC2D3}"/>
          </ac:inkMkLst>
        </pc:inkChg>
        <pc:inkChg chg="add mod">
          <ac:chgData name="Zhou Jianyu" userId="faadb563bfecab1d" providerId="LiveId" clId="{37DE3C9C-50B3-4142-8F9A-0EFCEDAC874D}" dt="2022-12-02T01:23:47.885" v="2320"/>
          <ac:inkMkLst>
            <pc:docMk/>
            <pc:sldMk cId="3663092959" sldId="262"/>
            <ac:inkMk id="223" creationId="{0E039B95-D91A-4520-A996-18DB923A2288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25" creationId="{C5DA99A3-3E70-4F5F-8AAA-4E9CFA0AE25D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26" creationId="{B4BF7C21-1919-48C5-B0CF-4E46D7CCC6F7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27" creationId="{AF7135D5-B4D4-4169-812E-DC4D18B8B7A5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28" creationId="{060D2942-9308-4F88-9DD1-A0FE2048B55F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29" creationId="{4044A03E-FFF8-4C31-9DAC-5E45A5F86536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30" creationId="{B9ED6874-6B4B-4DBE-8EA2-461CDA373493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31" creationId="{D1307FA0-37B1-4D20-BB8D-7F0C87759C4B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32" creationId="{6546E0DC-51E2-4F28-BFBA-2A7405B54690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33" creationId="{CACC1090-9C02-4F28-9622-BB1F142642F0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35" creationId="{D942ED56-378B-4533-A19E-5212E87B366C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36" creationId="{014537AB-AE9A-49A5-A909-0CB4BF551FA7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37" creationId="{19360EEC-E5E4-449E-9D4B-F0BB3B564347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39" creationId="{E1A0257C-EC72-47B1-840A-E6ACBFFFE883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40" creationId="{BEC28EF5-E89E-4EB7-9D21-F7B94F2E3EC7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41" creationId="{99AB43D6-98E1-4D3F-A8F6-62FCC8D9E6BC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42" creationId="{46220BD3-7551-4794-9612-7617458A3650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43" creationId="{8FE574FB-8910-4634-B0D2-0BD49349CEFF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44" creationId="{7319E75F-A6F2-4F6A-9468-2CFC6D2E82B7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45" creationId="{693C1B7F-EB29-46F2-8822-5117EF973B73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46" creationId="{764E2D17-3B4B-4FFB-B6FE-FC4547F0AFB0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47" creationId="{16CBAA1D-9791-42E0-8060-5E6EEFD08389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48" creationId="{80087237-19B9-4D0B-8079-F4E486A94887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50" creationId="{0E60B563-E4FF-4D3F-9972-D9E83AA69058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51" creationId="{0150BF93-EFD6-4105-8327-ABAD1A74DFF5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52" creationId="{9FA77774-6F32-4665-9E95-FD5670A03691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53" creationId="{515D2295-D8D5-4D73-B9E1-E75EF86A7408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54" creationId="{FE56B4A4-0D52-4110-BAEF-66182A8EAF09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55" creationId="{B021561D-B4D2-41BB-8408-E20BD317751C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56" creationId="{94167A94-5837-4771-B8E6-71EE79BCD19D}"/>
          </ac:inkMkLst>
        </pc:inkChg>
        <pc:inkChg chg="add mod">
          <ac:chgData name="Zhou Jianyu" userId="faadb563bfecab1d" providerId="LiveId" clId="{37DE3C9C-50B3-4142-8F9A-0EFCEDAC874D}" dt="2022-12-02T01:28:32.892" v="2354"/>
          <ac:inkMkLst>
            <pc:docMk/>
            <pc:sldMk cId="3663092959" sldId="262"/>
            <ac:inkMk id="257" creationId="{73D9E6DB-C257-454C-8BAB-58E0A7AAE3B7}"/>
          </ac:inkMkLst>
        </pc:inkChg>
      </pc:sldChg>
      <pc:sldChg chg="addSp delSp modSp new mod">
        <pc:chgData name="Zhou Jianyu" userId="faadb563bfecab1d" providerId="LiveId" clId="{37DE3C9C-50B3-4142-8F9A-0EFCEDAC874D}" dt="2022-12-02T01:33:13.915" v="2495"/>
        <pc:sldMkLst>
          <pc:docMk/>
          <pc:sldMk cId="4167115211" sldId="263"/>
        </pc:sldMkLst>
        <pc:grpChg chg="mod">
          <ac:chgData name="Zhou Jianyu" userId="faadb563bfecab1d" providerId="LiveId" clId="{37DE3C9C-50B3-4142-8F9A-0EFCEDAC874D}" dt="2022-12-02T01:29:55.595" v="2371"/>
          <ac:grpSpMkLst>
            <pc:docMk/>
            <pc:sldMk cId="4167115211" sldId="263"/>
            <ac:grpSpMk id="17" creationId="{6D6B795B-559D-4BEF-94AD-9A788A9FB39C}"/>
          </ac:grpSpMkLst>
        </pc:grpChg>
        <pc:grpChg chg="del mod">
          <ac:chgData name="Zhou Jianyu" userId="faadb563bfecab1d" providerId="LiveId" clId="{37DE3C9C-50B3-4142-8F9A-0EFCEDAC874D}" dt="2022-12-02T01:30:02.408" v="2383"/>
          <ac:grpSpMkLst>
            <pc:docMk/>
            <pc:sldMk cId="4167115211" sldId="263"/>
            <ac:grpSpMk id="29" creationId="{7C3B6D7C-A92A-45E3-A13F-360CDE088159}"/>
          </ac:grpSpMkLst>
        </pc:grpChg>
        <pc:grpChg chg="mod">
          <ac:chgData name="Zhou Jianyu" userId="faadb563bfecab1d" providerId="LiveId" clId="{37DE3C9C-50B3-4142-8F9A-0EFCEDAC874D}" dt="2022-12-02T01:30:02.408" v="2383"/>
          <ac:grpSpMkLst>
            <pc:docMk/>
            <pc:sldMk cId="4167115211" sldId="263"/>
            <ac:grpSpMk id="30" creationId="{62B5463C-8BF6-497A-A8C0-B45949E72B12}"/>
          </ac:grpSpMkLst>
        </pc:grpChg>
        <pc:grpChg chg="mod">
          <ac:chgData name="Zhou Jianyu" userId="faadb563bfecab1d" providerId="LiveId" clId="{37DE3C9C-50B3-4142-8F9A-0EFCEDAC874D}" dt="2022-12-02T01:30:02.408" v="2383"/>
          <ac:grpSpMkLst>
            <pc:docMk/>
            <pc:sldMk cId="4167115211" sldId="263"/>
            <ac:grpSpMk id="31" creationId="{2FB1CECC-A121-42E6-8110-C256DC26F566}"/>
          </ac:grpSpMkLst>
        </pc:grpChg>
        <pc:grpChg chg="del mod">
          <ac:chgData name="Zhou Jianyu" userId="faadb563bfecab1d" providerId="LiveId" clId="{37DE3C9C-50B3-4142-8F9A-0EFCEDAC874D}" dt="2022-12-02T01:30:19.456" v="2395"/>
          <ac:grpSpMkLst>
            <pc:docMk/>
            <pc:sldMk cId="4167115211" sldId="263"/>
            <ac:grpSpMk id="34" creationId="{92590351-9094-475F-824C-D3045885DE7E}"/>
          </ac:grpSpMkLst>
        </pc:grpChg>
        <pc:grpChg chg="mod">
          <ac:chgData name="Zhou Jianyu" userId="faadb563bfecab1d" providerId="LiveId" clId="{37DE3C9C-50B3-4142-8F9A-0EFCEDAC874D}" dt="2022-12-02T01:30:07.285" v="2390"/>
          <ac:grpSpMkLst>
            <pc:docMk/>
            <pc:sldMk cId="4167115211" sldId="263"/>
            <ac:grpSpMk id="38" creationId="{0B32389C-0345-4360-8133-1644FC7E3054}"/>
          </ac:grpSpMkLst>
        </pc:grpChg>
        <pc:grpChg chg="del mod">
          <ac:chgData name="Zhou Jianyu" userId="faadb563bfecab1d" providerId="LiveId" clId="{37DE3C9C-50B3-4142-8F9A-0EFCEDAC874D}" dt="2022-12-02T01:30:26.409" v="2405"/>
          <ac:grpSpMkLst>
            <pc:docMk/>
            <pc:sldMk cId="4167115211" sldId="263"/>
            <ac:grpSpMk id="43" creationId="{DC20F002-E113-4242-857A-C1DD3C0D6F04}"/>
          </ac:grpSpMkLst>
        </pc:grpChg>
        <pc:grpChg chg="mod">
          <ac:chgData name="Zhou Jianyu" userId="faadb563bfecab1d" providerId="LiveId" clId="{37DE3C9C-50B3-4142-8F9A-0EFCEDAC874D}" dt="2022-12-02T01:30:19.456" v="2395"/>
          <ac:grpSpMkLst>
            <pc:docMk/>
            <pc:sldMk cId="4167115211" sldId="263"/>
            <ac:grpSpMk id="44" creationId="{0ECA2783-26EB-45CE-A394-A68C66A7ED50}"/>
          </ac:grpSpMkLst>
        </pc:grpChg>
        <pc:grpChg chg="mod">
          <ac:chgData name="Zhou Jianyu" userId="faadb563bfecab1d" providerId="LiveId" clId="{37DE3C9C-50B3-4142-8F9A-0EFCEDAC874D}" dt="2022-12-02T01:30:26.409" v="2405"/>
          <ac:grpSpMkLst>
            <pc:docMk/>
            <pc:sldMk cId="4167115211" sldId="263"/>
            <ac:grpSpMk id="54" creationId="{EDAD6FFD-04AA-4F98-8CD9-216C41810C93}"/>
          </ac:grpSpMkLst>
        </pc:grpChg>
        <pc:grpChg chg="mod">
          <ac:chgData name="Zhou Jianyu" userId="faadb563bfecab1d" providerId="LiveId" clId="{37DE3C9C-50B3-4142-8F9A-0EFCEDAC874D}" dt="2022-12-02T01:30:26.409" v="2405"/>
          <ac:grpSpMkLst>
            <pc:docMk/>
            <pc:sldMk cId="4167115211" sldId="263"/>
            <ac:grpSpMk id="55" creationId="{5EEC2B60-BC67-4DCF-AF0E-632066DEBB0F}"/>
          </ac:grpSpMkLst>
        </pc:grpChg>
        <pc:grpChg chg="mod">
          <ac:chgData name="Zhou Jianyu" userId="faadb563bfecab1d" providerId="LiveId" clId="{37DE3C9C-50B3-4142-8F9A-0EFCEDAC874D}" dt="2022-12-02T01:30:26.409" v="2405"/>
          <ac:grpSpMkLst>
            <pc:docMk/>
            <pc:sldMk cId="4167115211" sldId="263"/>
            <ac:grpSpMk id="56" creationId="{70054141-FDCE-41BA-BA25-BC8940C3CD08}"/>
          </ac:grpSpMkLst>
        </pc:grpChg>
        <pc:grpChg chg="mod">
          <ac:chgData name="Zhou Jianyu" userId="faadb563bfecab1d" providerId="LiveId" clId="{37DE3C9C-50B3-4142-8F9A-0EFCEDAC874D}" dt="2022-12-02T01:30:46.644" v="2410"/>
          <ac:grpSpMkLst>
            <pc:docMk/>
            <pc:sldMk cId="4167115211" sldId="263"/>
            <ac:grpSpMk id="61" creationId="{28682AD5-6583-4A04-870E-140377BA3FB6}"/>
          </ac:grpSpMkLst>
        </pc:grpChg>
        <pc:grpChg chg="mod">
          <ac:chgData name="Zhou Jianyu" userId="faadb563bfecab1d" providerId="LiveId" clId="{37DE3C9C-50B3-4142-8F9A-0EFCEDAC874D}" dt="2022-12-02T01:30:50.049" v="2416"/>
          <ac:grpSpMkLst>
            <pc:docMk/>
            <pc:sldMk cId="4167115211" sldId="263"/>
            <ac:grpSpMk id="67" creationId="{3771DCEA-A324-4564-B008-2642559D9110}"/>
          </ac:grpSpMkLst>
        </pc:grpChg>
        <pc:grpChg chg="mod">
          <ac:chgData name="Zhou Jianyu" userId="faadb563bfecab1d" providerId="LiveId" clId="{37DE3C9C-50B3-4142-8F9A-0EFCEDAC874D}" dt="2022-12-02T01:30:53.800" v="2425"/>
          <ac:grpSpMkLst>
            <pc:docMk/>
            <pc:sldMk cId="4167115211" sldId="263"/>
            <ac:grpSpMk id="76" creationId="{A0351087-CFEE-49A0-BE6C-ECE208BBD530}"/>
          </ac:grpSpMkLst>
        </pc:grpChg>
        <pc:grpChg chg="del mod">
          <ac:chgData name="Zhou Jianyu" userId="faadb563bfecab1d" providerId="LiveId" clId="{37DE3C9C-50B3-4142-8F9A-0EFCEDAC874D}" dt="2022-12-02T01:32:20.723" v="2475"/>
          <ac:grpSpMkLst>
            <pc:docMk/>
            <pc:sldMk cId="4167115211" sldId="263"/>
            <ac:grpSpMk id="77" creationId="{B58BC352-EDA2-44AF-A4C2-A605CED83FCA}"/>
          </ac:grpSpMkLst>
        </pc:grpChg>
        <pc:grpChg chg="del mod">
          <ac:chgData name="Zhou Jianyu" userId="faadb563bfecab1d" providerId="LiveId" clId="{37DE3C9C-50B3-4142-8F9A-0EFCEDAC874D}" dt="2022-12-02T01:31:15.631" v="2464"/>
          <ac:grpSpMkLst>
            <pc:docMk/>
            <pc:sldMk cId="4167115211" sldId="263"/>
            <ac:grpSpMk id="85" creationId="{8F942EDB-74AC-4F8C-8F73-567761D5072D}"/>
          </ac:grpSpMkLst>
        </pc:grpChg>
        <pc:grpChg chg="del mod">
          <ac:chgData name="Zhou Jianyu" userId="faadb563bfecab1d" providerId="LiveId" clId="{37DE3C9C-50B3-4142-8F9A-0EFCEDAC874D}" dt="2022-12-02T01:32:08.255" v="2471"/>
          <ac:grpSpMkLst>
            <pc:docMk/>
            <pc:sldMk cId="4167115211" sldId="263"/>
            <ac:grpSpMk id="116" creationId="{8C4EDFE8-C013-4685-B01D-44BD21A62B44}"/>
          </ac:grpSpMkLst>
        </pc:grpChg>
        <pc:grpChg chg="del mod">
          <ac:chgData name="Zhou Jianyu" userId="faadb563bfecab1d" providerId="LiveId" clId="{37DE3C9C-50B3-4142-8F9A-0EFCEDAC874D}" dt="2022-12-02T01:32:08.255" v="2471"/>
          <ac:grpSpMkLst>
            <pc:docMk/>
            <pc:sldMk cId="4167115211" sldId="263"/>
            <ac:grpSpMk id="117" creationId="{6709CB79-1BD3-457C-B214-51304CCC26A4}"/>
          </ac:grpSpMkLst>
        </pc:grpChg>
        <pc:grpChg chg="del mod">
          <ac:chgData name="Zhou Jianyu" userId="faadb563bfecab1d" providerId="LiveId" clId="{37DE3C9C-50B3-4142-8F9A-0EFCEDAC874D}" dt="2022-12-02T01:32:08.255" v="2471"/>
          <ac:grpSpMkLst>
            <pc:docMk/>
            <pc:sldMk cId="4167115211" sldId="263"/>
            <ac:grpSpMk id="118" creationId="{CA8D0036-F91A-4FF6-BDB5-6E89A1B8EE27}"/>
          </ac:grpSpMkLst>
        </pc:grpChg>
        <pc:grpChg chg="del mod">
          <ac:chgData name="Zhou Jianyu" userId="faadb563bfecab1d" providerId="LiveId" clId="{37DE3C9C-50B3-4142-8F9A-0EFCEDAC874D}" dt="2022-12-02T01:32:19.083" v="2473"/>
          <ac:grpSpMkLst>
            <pc:docMk/>
            <pc:sldMk cId="4167115211" sldId="263"/>
            <ac:grpSpMk id="125" creationId="{BB2D6879-7258-4DC1-BEB7-6BF5F346DF52}"/>
          </ac:grpSpMkLst>
        </pc:grpChg>
        <pc:grpChg chg="mod">
          <ac:chgData name="Zhou Jianyu" userId="faadb563bfecab1d" providerId="LiveId" clId="{37DE3C9C-50B3-4142-8F9A-0EFCEDAC874D}" dt="2022-12-02T01:32:19.083" v="2473"/>
          <ac:grpSpMkLst>
            <pc:docMk/>
            <pc:sldMk cId="4167115211" sldId="263"/>
            <ac:grpSpMk id="127" creationId="{B40E43E1-CB38-4155-A359-A89EEECE9440}"/>
          </ac:grpSpMkLst>
        </pc:grpChg>
        <pc:grpChg chg="mod">
          <ac:chgData name="Zhou Jianyu" userId="faadb563bfecab1d" providerId="LiveId" clId="{37DE3C9C-50B3-4142-8F9A-0EFCEDAC874D}" dt="2022-12-02T01:32:20.723" v="2475"/>
          <ac:grpSpMkLst>
            <pc:docMk/>
            <pc:sldMk cId="4167115211" sldId="263"/>
            <ac:grpSpMk id="129" creationId="{32E8DE67-8141-49C4-A86E-8E5F314CA874}"/>
          </ac:grpSpMkLst>
        </pc:grpChg>
        <pc:grpChg chg="del mod">
          <ac:chgData name="Zhou Jianyu" userId="faadb563bfecab1d" providerId="LiveId" clId="{37DE3C9C-50B3-4142-8F9A-0EFCEDAC874D}" dt="2022-12-02T01:33:13.915" v="2495"/>
          <ac:grpSpMkLst>
            <pc:docMk/>
            <pc:sldMk cId="4167115211" sldId="263"/>
            <ac:grpSpMk id="133" creationId="{CACCD1D1-618F-4193-ABC2-BBC8458EB70B}"/>
          </ac:grpSpMkLst>
        </pc:grpChg>
        <pc:grpChg chg="del mod">
          <ac:chgData name="Zhou Jianyu" userId="faadb563bfecab1d" providerId="LiveId" clId="{37DE3C9C-50B3-4142-8F9A-0EFCEDAC874D}" dt="2022-12-02T01:33:10.582" v="2491"/>
          <ac:grpSpMkLst>
            <pc:docMk/>
            <pc:sldMk cId="4167115211" sldId="263"/>
            <ac:grpSpMk id="140" creationId="{FFF4424A-39D4-4981-A16A-6213E6DDC507}"/>
          </ac:grpSpMkLst>
        </pc:grpChg>
        <pc:grpChg chg="mod">
          <ac:chgData name="Zhou Jianyu" userId="faadb563bfecab1d" providerId="LiveId" clId="{37DE3C9C-50B3-4142-8F9A-0EFCEDAC874D}" dt="2022-12-02T01:33:10.582" v="2491"/>
          <ac:grpSpMkLst>
            <pc:docMk/>
            <pc:sldMk cId="4167115211" sldId="263"/>
            <ac:grpSpMk id="145" creationId="{195220A4-CD1D-4A37-B075-9D1BC8E8CE57}"/>
          </ac:grpSpMkLst>
        </pc:grpChg>
        <pc:grpChg chg="mod">
          <ac:chgData name="Zhou Jianyu" userId="faadb563bfecab1d" providerId="LiveId" clId="{37DE3C9C-50B3-4142-8F9A-0EFCEDAC874D}" dt="2022-12-02T01:33:13.915" v="2495"/>
          <ac:grpSpMkLst>
            <pc:docMk/>
            <pc:sldMk cId="4167115211" sldId="263"/>
            <ac:grpSpMk id="149" creationId="{1DAD2854-526C-49D2-B06C-3FBC2EF5E5CF}"/>
          </ac:grpSpMkLst>
        </pc:grp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2" creationId="{196B9CFA-E96A-477C-975F-1CBA6699400A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3" creationId="{51BCD0FD-29A5-49B1-ADEF-9AAA97E09C7D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4" creationId="{06744BE5-16A4-4182-B076-F90D2E705C79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5" creationId="{E56D012B-0EF2-465F-A87D-7440095DF1C5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6" creationId="{24B634E8-9753-47BB-9D89-59B1E535D90D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7" creationId="{7A5BDE85-5644-4B60-A3CC-C0E8DAC31BA2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8" creationId="{D28986B8-936D-4E45-B805-49A5A5D0B03E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9" creationId="{B23CF7AD-2963-4DD7-BC44-A9A32556555D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10" creationId="{70E4F9E5-F62D-4B50-B930-3284CDB251F8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11" creationId="{0DC255E4-11E4-4587-8A6B-6AD767158282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12" creationId="{9933AD75-93CD-4D42-8C30-11B78AEC2D31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13" creationId="{BBACD346-C6D2-42D5-8DAA-48545DF15A73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14" creationId="{F141876D-5738-4078-A23B-BDA26FEE70AE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15" creationId="{6D82C55B-A2A5-4087-9C9B-17F52EE44740}"/>
          </ac:inkMkLst>
        </pc:inkChg>
        <pc:inkChg chg="add mod">
          <ac:chgData name="Zhou Jianyu" userId="faadb563bfecab1d" providerId="LiveId" clId="{37DE3C9C-50B3-4142-8F9A-0EFCEDAC874D}" dt="2022-12-02T01:29:55.595" v="2371"/>
          <ac:inkMkLst>
            <pc:docMk/>
            <pc:sldMk cId="4167115211" sldId="263"/>
            <ac:inkMk id="16" creationId="{88E10C98-432E-4042-A830-D597A9B6E5C3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18" creationId="{86AEC7C2-3E7B-4C16-BBA1-A7F45FE581B7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19" creationId="{5A9170EA-275E-44D6-9219-62F3B8DA50EE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20" creationId="{194A1150-CD8C-438C-A3DE-227918F68C5D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21" creationId="{1C9A91EA-AD7C-41CA-B689-64E52F1A4044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22" creationId="{8324BF43-B680-466A-A98D-6270B038EC34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23" creationId="{9CBD8BAD-B65C-4801-A378-5D029B5F0915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24" creationId="{C64A44DC-24F8-456C-A23D-5B4D3624B7FE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25" creationId="{CE2C97C3-2731-42CD-BC0C-9E6E1F10FC34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26" creationId="{4E2621E4-866B-48D4-AB85-ADC2DA7F35CE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27" creationId="{21B40D9A-1AA0-411D-8EE7-7A27869D7A4C}"/>
          </ac:inkMkLst>
        </pc:inkChg>
        <pc:inkChg chg="add mod">
          <ac:chgData name="Zhou Jianyu" userId="faadb563bfecab1d" providerId="LiveId" clId="{37DE3C9C-50B3-4142-8F9A-0EFCEDAC874D}" dt="2022-12-02T01:30:02.408" v="2383"/>
          <ac:inkMkLst>
            <pc:docMk/>
            <pc:sldMk cId="4167115211" sldId="263"/>
            <ac:inkMk id="28" creationId="{4AAB9F0F-BD03-4BD0-917C-882C01BAE2DF}"/>
          </ac:inkMkLst>
        </pc:inkChg>
        <pc:inkChg chg="add mod">
          <ac:chgData name="Zhou Jianyu" userId="faadb563bfecab1d" providerId="LiveId" clId="{37DE3C9C-50B3-4142-8F9A-0EFCEDAC874D}" dt="2022-12-02T01:30:19.456" v="2395"/>
          <ac:inkMkLst>
            <pc:docMk/>
            <pc:sldMk cId="4167115211" sldId="263"/>
            <ac:inkMk id="32" creationId="{72B04D7E-B91A-476D-B18C-5EB5BABCE6E3}"/>
          </ac:inkMkLst>
        </pc:inkChg>
        <pc:inkChg chg="add mod">
          <ac:chgData name="Zhou Jianyu" userId="faadb563bfecab1d" providerId="LiveId" clId="{37DE3C9C-50B3-4142-8F9A-0EFCEDAC874D}" dt="2022-12-02T01:30:19.456" v="2395"/>
          <ac:inkMkLst>
            <pc:docMk/>
            <pc:sldMk cId="4167115211" sldId="263"/>
            <ac:inkMk id="33" creationId="{65418C05-72E6-498C-BEAB-68E4E5F779CF}"/>
          </ac:inkMkLst>
        </pc:inkChg>
        <pc:inkChg chg="add mod">
          <ac:chgData name="Zhou Jianyu" userId="faadb563bfecab1d" providerId="LiveId" clId="{37DE3C9C-50B3-4142-8F9A-0EFCEDAC874D}" dt="2022-12-02T01:30:07.285" v="2390"/>
          <ac:inkMkLst>
            <pc:docMk/>
            <pc:sldMk cId="4167115211" sldId="263"/>
            <ac:inkMk id="35" creationId="{B707B3BD-3742-43A5-AA4D-BED28647B884}"/>
          </ac:inkMkLst>
        </pc:inkChg>
        <pc:inkChg chg="add mod">
          <ac:chgData name="Zhou Jianyu" userId="faadb563bfecab1d" providerId="LiveId" clId="{37DE3C9C-50B3-4142-8F9A-0EFCEDAC874D}" dt="2022-12-02T01:30:07.285" v="2390"/>
          <ac:inkMkLst>
            <pc:docMk/>
            <pc:sldMk cId="4167115211" sldId="263"/>
            <ac:inkMk id="36" creationId="{7DAADA1D-0EB1-4581-95C7-FDD64526CB72}"/>
          </ac:inkMkLst>
        </pc:inkChg>
        <pc:inkChg chg="add mod">
          <ac:chgData name="Zhou Jianyu" userId="faadb563bfecab1d" providerId="LiveId" clId="{37DE3C9C-50B3-4142-8F9A-0EFCEDAC874D}" dt="2022-12-02T01:30:07.285" v="2390"/>
          <ac:inkMkLst>
            <pc:docMk/>
            <pc:sldMk cId="4167115211" sldId="263"/>
            <ac:inkMk id="37" creationId="{3C7B2A11-55F4-44BD-8CF6-EC0018A1C076}"/>
          </ac:inkMkLst>
        </pc:inkChg>
        <pc:inkChg chg="add mod">
          <ac:chgData name="Zhou Jianyu" userId="faadb563bfecab1d" providerId="LiveId" clId="{37DE3C9C-50B3-4142-8F9A-0EFCEDAC874D}" dt="2022-12-02T01:30:19.456" v="2395"/>
          <ac:inkMkLst>
            <pc:docMk/>
            <pc:sldMk cId="4167115211" sldId="263"/>
            <ac:inkMk id="39" creationId="{F6BD8BC2-D26A-41CC-978D-4B6EDEE69405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40" creationId="{ECBC691D-F7C2-489A-8571-4E34D424D953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41" creationId="{957786A1-D5DA-4689-B63D-FC5B15F9D86A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42" creationId="{80C1229D-86E9-418E-B937-A267E19A8E51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45" creationId="{E39E31FB-4038-4885-AA9C-26F4C6A1E647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46" creationId="{4D7E0CCA-F862-4931-A642-A2F54D7E5CAE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47" creationId="{8D6F1329-7952-4554-B0AC-5F6A4ED95576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48" creationId="{9EE1E4AB-3569-4EAE-A369-A3EDED929B35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49" creationId="{0C25B73D-86C2-4C50-949C-25710190856F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50" creationId="{90D16875-23E2-4C6C-AE9D-F77B54BDA51F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51" creationId="{045E4DBB-3679-4247-9B44-AF3998B19B20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52" creationId="{42A65570-BAE6-4985-97CA-7A87886BF605}"/>
          </ac:inkMkLst>
        </pc:inkChg>
        <pc:inkChg chg="add mod">
          <ac:chgData name="Zhou Jianyu" userId="faadb563bfecab1d" providerId="LiveId" clId="{37DE3C9C-50B3-4142-8F9A-0EFCEDAC874D}" dt="2022-12-02T01:30:26.409" v="2405"/>
          <ac:inkMkLst>
            <pc:docMk/>
            <pc:sldMk cId="4167115211" sldId="263"/>
            <ac:inkMk id="53" creationId="{BB176369-2404-4C16-AC03-E005B5EA018F}"/>
          </ac:inkMkLst>
        </pc:inkChg>
        <pc:inkChg chg="add mod">
          <ac:chgData name="Zhou Jianyu" userId="faadb563bfecab1d" providerId="LiveId" clId="{37DE3C9C-50B3-4142-8F9A-0EFCEDAC874D}" dt="2022-12-02T01:30:46.644" v="2410"/>
          <ac:inkMkLst>
            <pc:docMk/>
            <pc:sldMk cId="4167115211" sldId="263"/>
            <ac:inkMk id="57" creationId="{82B3F419-DA78-49F7-8D3D-1A919BAC1C0A}"/>
          </ac:inkMkLst>
        </pc:inkChg>
        <pc:inkChg chg="add mod">
          <ac:chgData name="Zhou Jianyu" userId="faadb563bfecab1d" providerId="LiveId" clId="{37DE3C9C-50B3-4142-8F9A-0EFCEDAC874D}" dt="2022-12-02T01:30:46.644" v="2410"/>
          <ac:inkMkLst>
            <pc:docMk/>
            <pc:sldMk cId="4167115211" sldId="263"/>
            <ac:inkMk id="58" creationId="{9B4B38E6-92D9-4407-B076-08BEB8BB1A1B}"/>
          </ac:inkMkLst>
        </pc:inkChg>
        <pc:inkChg chg="add mod">
          <ac:chgData name="Zhou Jianyu" userId="faadb563bfecab1d" providerId="LiveId" clId="{37DE3C9C-50B3-4142-8F9A-0EFCEDAC874D}" dt="2022-12-02T01:30:46.644" v="2410"/>
          <ac:inkMkLst>
            <pc:docMk/>
            <pc:sldMk cId="4167115211" sldId="263"/>
            <ac:inkMk id="59" creationId="{63FDBB78-8D06-4EDE-B577-222EB716ED3D}"/>
          </ac:inkMkLst>
        </pc:inkChg>
        <pc:inkChg chg="add mod">
          <ac:chgData name="Zhou Jianyu" userId="faadb563bfecab1d" providerId="LiveId" clId="{37DE3C9C-50B3-4142-8F9A-0EFCEDAC874D}" dt="2022-12-02T01:30:46.644" v="2410"/>
          <ac:inkMkLst>
            <pc:docMk/>
            <pc:sldMk cId="4167115211" sldId="263"/>
            <ac:inkMk id="60" creationId="{40F10795-FC5F-4710-B114-3D38AF543C79}"/>
          </ac:inkMkLst>
        </pc:inkChg>
        <pc:inkChg chg="add mod">
          <ac:chgData name="Zhou Jianyu" userId="faadb563bfecab1d" providerId="LiveId" clId="{37DE3C9C-50B3-4142-8F9A-0EFCEDAC874D}" dt="2022-12-02T01:30:50.049" v="2416"/>
          <ac:inkMkLst>
            <pc:docMk/>
            <pc:sldMk cId="4167115211" sldId="263"/>
            <ac:inkMk id="62" creationId="{EC043631-0A4B-4518-861B-ECB4C4A832C1}"/>
          </ac:inkMkLst>
        </pc:inkChg>
        <pc:inkChg chg="add mod">
          <ac:chgData name="Zhou Jianyu" userId="faadb563bfecab1d" providerId="LiveId" clId="{37DE3C9C-50B3-4142-8F9A-0EFCEDAC874D}" dt="2022-12-02T01:30:50.049" v="2416"/>
          <ac:inkMkLst>
            <pc:docMk/>
            <pc:sldMk cId="4167115211" sldId="263"/>
            <ac:inkMk id="63" creationId="{CE537FC8-014C-49EE-9C8B-6F5C09F12F3D}"/>
          </ac:inkMkLst>
        </pc:inkChg>
        <pc:inkChg chg="add mod">
          <ac:chgData name="Zhou Jianyu" userId="faadb563bfecab1d" providerId="LiveId" clId="{37DE3C9C-50B3-4142-8F9A-0EFCEDAC874D}" dt="2022-12-02T01:30:50.049" v="2416"/>
          <ac:inkMkLst>
            <pc:docMk/>
            <pc:sldMk cId="4167115211" sldId="263"/>
            <ac:inkMk id="64" creationId="{5B8D8D5C-9C12-4755-8DE7-E768DC618160}"/>
          </ac:inkMkLst>
        </pc:inkChg>
        <pc:inkChg chg="add mod">
          <ac:chgData name="Zhou Jianyu" userId="faadb563bfecab1d" providerId="LiveId" clId="{37DE3C9C-50B3-4142-8F9A-0EFCEDAC874D}" dt="2022-12-02T01:30:50.049" v="2416"/>
          <ac:inkMkLst>
            <pc:docMk/>
            <pc:sldMk cId="4167115211" sldId="263"/>
            <ac:inkMk id="65" creationId="{047A0C68-8F0A-44BA-95DF-F1E4FB644B2E}"/>
          </ac:inkMkLst>
        </pc:inkChg>
        <pc:inkChg chg="add mod">
          <ac:chgData name="Zhou Jianyu" userId="faadb563bfecab1d" providerId="LiveId" clId="{37DE3C9C-50B3-4142-8F9A-0EFCEDAC874D}" dt="2022-12-02T01:30:50.049" v="2416"/>
          <ac:inkMkLst>
            <pc:docMk/>
            <pc:sldMk cId="4167115211" sldId="263"/>
            <ac:inkMk id="66" creationId="{79D18946-2080-4DDC-B356-2AE978124A42}"/>
          </ac:inkMkLst>
        </pc:inkChg>
        <pc:inkChg chg="add mod">
          <ac:chgData name="Zhou Jianyu" userId="faadb563bfecab1d" providerId="LiveId" clId="{37DE3C9C-50B3-4142-8F9A-0EFCEDAC874D}" dt="2022-12-02T01:32:20.723" v="2475"/>
          <ac:inkMkLst>
            <pc:docMk/>
            <pc:sldMk cId="4167115211" sldId="263"/>
            <ac:inkMk id="68" creationId="{203114D4-271A-40FF-9E7A-A86078B350D1}"/>
          </ac:inkMkLst>
        </pc:inkChg>
        <pc:inkChg chg="add mod">
          <ac:chgData name="Zhou Jianyu" userId="faadb563bfecab1d" providerId="LiveId" clId="{37DE3C9C-50B3-4142-8F9A-0EFCEDAC874D}" dt="2022-12-02T01:32:20.723" v="2475"/>
          <ac:inkMkLst>
            <pc:docMk/>
            <pc:sldMk cId="4167115211" sldId="263"/>
            <ac:inkMk id="69" creationId="{DBAC99B4-56AC-4470-BE98-35B501303494}"/>
          </ac:inkMkLst>
        </pc:inkChg>
        <pc:inkChg chg="add mod">
          <ac:chgData name="Zhou Jianyu" userId="faadb563bfecab1d" providerId="LiveId" clId="{37DE3C9C-50B3-4142-8F9A-0EFCEDAC874D}" dt="2022-12-02T01:32:20.723" v="2475"/>
          <ac:inkMkLst>
            <pc:docMk/>
            <pc:sldMk cId="4167115211" sldId="263"/>
            <ac:inkMk id="70" creationId="{20637646-996B-46F0-B83F-634CB325991D}"/>
          </ac:inkMkLst>
        </pc:inkChg>
        <pc:inkChg chg="add mod">
          <ac:chgData name="Zhou Jianyu" userId="faadb563bfecab1d" providerId="LiveId" clId="{37DE3C9C-50B3-4142-8F9A-0EFCEDAC874D}" dt="2022-12-02T01:32:20.723" v="2475"/>
          <ac:inkMkLst>
            <pc:docMk/>
            <pc:sldMk cId="4167115211" sldId="263"/>
            <ac:inkMk id="71" creationId="{BF536CE7-B16D-40E4-AFCB-AA7AA9D16004}"/>
          </ac:inkMkLst>
        </pc:inkChg>
        <pc:inkChg chg="add mod">
          <ac:chgData name="Zhou Jianyu" userId="faadb563bfecab1d" providerId="LiveId" clId="{37DE3C9C-50B3-4142-8F9A-0EFCEDAC874D}" dt="2022-12-02T01:30:53.800" v="2425"/>
          <ac:inkMkLst>
            <pc:docMk/>
            <pc:sldMk cId="4167115211" sldId="263"/>
            <ac:inkMk id="72" creationId="{0669E5A8-BEE5-4D7A-AFAD-5E00C6F8EEB2}"/>
          </ac:inkMkLst>
        </pc:inkChg>
        <pc:inkChg chg="add mod">
          <ac:chgData name="Zhou Jianyu" userId="faadb563bfecab1d" providerId="LiveId" clId="{37DE3C9C-50B3-4142-8F9A-0EFCEDAC874D}" dt="2022-12-02T01:30:53.800" v="2425"/>
          <ac:inkMkLst>
            <pc:docMk/>
            <pc:sldMk cId="4167115211" sldId="263"/>
            <ac:inkMk id="73" creationId="{4AFA9F3C-1C27-4309-B92F-A663491313EE}"/>
          </ac:inkMkLst>
        </pc:inkChg>
        <pc:inkChg chg="add mod">
          <ac:chgData name="Zhou Jianyu" userId="faadb563bfecab1d" providerId="LiveId" clId="{37DE3C9C-50B3-4142-8F9A-0EFCEDAC874D}" dt="2022-12-02T01:30:53.800" v="2425"/>
          <ac:inkMkLst>
            <pc:docMk/>
            <pc:sldMk cId="4167115211" sldId="263"/>
            <ac:inkMk id="74" creationId="{A5D19B9E-48D8-41B6-BA55-0DF74951DA24}"/>
          </ac:inkMkLst>
        </pc:inkChg>
        <pc:inkChg chg="add mod">
          <ac:chgData name="Zhou Jianyu" userId="faadb563bfecab1d" providerId="LiveId" clId="{37DE3C9C-50B3-4142-8F9A-0EFCEDAC874D}" dt="2022-12-02T01:30:53.800" v="2425"/>
          <ac:inkMkLst>
            <pc:docMk/>
            <pc:sldMk cId="4167115211" sldId="263"/>
            <ac:inkMk id="75" creationId="{6E85646D-7129-4EDA-BC0D-57F622D11207}"/>
          </ac:inkMkLst>
        </pc:inkChg>
        <pc:inkChg chg="add">
          <ac:chgData name="Zhou Jianyu" userId="faadb563bfecab1d" providerId="LiveId" clId="{37DE3C9C-50B3-4142-8F9A-0EFCEDAC874D}" dt="2022-12-02T01:30:54.467" v="2426" actId="9405"/>
          <ac:inkMkLst>
            <pc:docMk/>
            <pc:sldMk cId="4167115211" sldId="263"/>
            <ac:inkMk id="78" creationId="{AD91202D-94E6-4365-952D-996E329CEB3C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79" creationId="{7E66C379-10BE-453E-AAAA-42F618A066B8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80" creationId="{93B3E7CE-69FA-4EB3-8145-72A52A63CC6D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81" creationId="{B76E80A1-D343-4F03-9CDB-8E00500AAC9B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82" creationId="{1CD4FC9F-9E54-4B65-851F-CDF6F2BE31C7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83" creationId="{F048E688-375C-44FB-85B7-D194971A3257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84" creationId="{5DF73B65-2915-40A3-A46D-BC8479E3C145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86" creationId="{1D37B002-C3A9-4CAB-B0EF-3E96648B6A92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87" creationId="{624CC9D0-D538-4A77-8476-4E5E0CB9F25D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88" creationId="{1D1A3A57-2B61-423D-964D-3FB1F97E28B7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89" creationId="{C147C045-2F59-4C9C-AAE5-0A1175DEF9F6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0" creationId="{0F8FC44F-C96F-4EAA-B914-C23CE71787CC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1" creationId="{7355D9D6-8C45-415E-96EC-74BB3C90AE16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2" creationId="{0ED521FF-5AF4-418B-BA80-E264DBA25F53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3" creationId="{4498C2B8-6A11-48CD-AD37-606D73F5D436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4" creationId="{56B5E159-78AE-47B2-B333-3BD7368AB174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5" creationId="{FF7E1A52-7DBA-43AB-9235-A7FCF1411DFB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6" creationId="{329A43B4-D90B-4D78-958D-37F62D998146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7" creationId="{78F4A6BD-1B84-4F83-8C81-AA072C7F1A3C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8" creationId="{95DC3A96-DF45-41D2-BF67-BAC08B06625F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99" creationId="{2F667703-D434-4B27-9ABE-65369FDD954A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0" creationId="{9578800F-2E99-40EF-A6E6-282F1A116708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1" creationId="{46D2FDDD-CC92-499D-861C-52E2C19721E6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2" creationId="{0D8572B4-1ED6-4015-942B-17E5DD90F37B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3" creationId="{F77F082A-0AF3-40E6-8017-287CFD87D21E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4" creationId="{77C85B62-DF41-44DE-BCE9-E88EF940A9BE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5" creationId="{FF4418E1-6ADC-4982-9550-D1C0A5015820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6" creationId="{2269F089-C4AB-4C43-9424-CB002316807D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7" creationId="{FD5E3569-4874-45A0-995C-7CC3A333D4F9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8" creationId="{9E980D61-34EA-4C31-8812-F2272FAC02AF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09" creationId="{0C45B755-EE8D-4B9C-BB21-517A01839C79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10" creationId="{4C3310F3-84E1-47BA-BFC6-7CE31E0A86AF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11" creationId="{77B88B0D-AD15-4A02-9B78-E1E058BB231B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12" creationId="{617B82D1-A7B5-446D-B14C-44E67A172512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13" creationId="{091E8710-C4C3-4A34-A707-398647C9513F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14" creationId="{DF2611F4-FED6-4D7E-A46D-E4A9F59F8097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15" creationId="{FC352E3C-74C9-437D-8A2B-1ADDC662832F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19" creationId="{627D1327-EA71-4B88-A37B-79A414C76E3F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20" creationId="{550E8983-271A-49E2-8C88-A459528ACCB6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21" creationId="{ED9C91A7-7B14-431A-A4C2-5D34CAB691B5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22" creationId="{14DBB2CA-F18D-463C-9CAA-BB00BAB7FB4E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23" creationId="{325AB7CC-4A7B-4837-A8B2-392F3D44E3B8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24" creationId="{D177AB64-7AED-457E-AA4E-E93CAEB30E20}"/>
          </ac:inkMkLst>
        </pc:inkChg>
        <pc:inkChg chg="add mod">
          <ac:chgData name="Zhou Jianyu" userId="faadb563bfecab1d" providerId="LiveId" clId="{37DE3C9C-50B3-4142-8F9A-0EFCEDAC874D}" dt="2022-12-02T01:32:19.083" v="2473"/>
          <ac:inkMkLst>
            <pc:docMk/>
            <pc:sldMk cId="4167115211" sldId="263"/>
            <ac:inkMk id="126" creationId="{EDFC6891-8F6A-418B-94E9-F83E26F2B3E4}"/>
          </ac:inkMkLst>
        </pc:inkChg>
        <pc:inkChg chg="add mod">
          <ac:chgData name="Zhou Jianyu" userId="faadb563bfecab1d" providerId="LiveId" clId="{37DE3C9C-50B3-4142-8F9A-0EFCEDAC874D}" dt="2022-12-02T01:32:20.723" v="2475"/>
          <ac:inkMkLst>
            <pc:docMk/>
            <pc:sldMk cId="4167115211" sldId="263"/>
            <ac:inkMk id="128" creationId="{3DF97529-D6F6-462E-8972-001EF4A8B8DF}"/>
          </ac:inkMkLst>
        </pc:inkChg>
        <pc:inkChg chg="add mod">
          <ac:chgData name="Zhou Jianyu" userId="faadb563bfecab1d" providerId="LiveId" clId="{37DE3C9C-50B3-4142-8F9A-0EFCEDAC874D}" dt="2022-12-02T01:33:13.915" v="2495"/>
          <ac:inkMkLst>
            <pc:docMk/>
            <pc:sldMk cId="4167115211" sldId="263"/>
            <ac:inkMk id="130" creationId="{29291C66-E03C-49B2-8E13-FC1B5BBAEC66}"/>
          </ac:inkMkLst>
        </pc:inkChg>
        <pc:inkChg chg="add mod">
          <ac:chgData name="Zhou Jianyu" userId="faadb563bfecab1d" providerId="LiveId" clId="{37DE3C9C-50B3-4142-8F9A-0EFCEDAC874D}" dt="2022-12-02T01:33:13.915" v="2495"/>
          <ac:inkMkLst>
            <pc:docMk/>
            <pc:sldMk cId="4167115211" sldId="263"/>
            <ac:inkMk id="131" creationId="{94E40EF6-6EF6-4B45-8C31-6F052F3D5D14}"/>
          </ac:inkMkLst>
        </pc:inkChg>
        <pc:inkChg chg="add mod">
          <ac:chgData name="Zhou Jianyu" userId="faadb563bfecab1d" providerId="LiveId" clId="{37DE3C9C-50B3-4142-8F9A-0EFCEDAC874D}" dt="2022-12-02T01:33:13.915" v="2495"/>
          <ac:inkMkLst>
            <pc:docMk/>
            <pc:sldMk cId="4167115211" sldId="263"/>
            <ac:inkMk id="132" creationId="{89EA9A52-67A2-420C-B46F-4DBA47B7D7C7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34" creationId="{661B7D33-6FAE-425D-B894-6388DF438FFA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35" creationId="{A12D3678-39E1-4F6A-AC05-B89910A20FD8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36" creationId="{05055A05-C0DA-4549-95AC-CB7EFE5EB7CB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37" creationId="{C6BD544A-EE58-450A-AF97-753C0EA9294A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38" creationId="{ECE843E8-EA7D-403A-AB4B-DE36DA23D706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39" creationId="{1201FCD4-DB3B-4F80-AB6D-2BFAD24CE0D3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41" creationId="{27CB2F1E-1238-4B65-8FE5-3C782097F586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42" creationId="{002258C8-48C6-4FA2-B545-CD4E397B3AD5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43" creationId="{6A391D59-08B7-4866-A1C7-CCD24166956D}"/>
          </ac:inkMkLst>
        </pc:inkChg>
        <pc:inkChg chg="add mod">
          <ac:chgData name="Zhou Jianyu" userId="faadb563bfecab1d" providerId="LiveId" clId="{37DE3C9C-50B3-4142-8F9A-0EFCEDAC874D}" dt="2022-12-02T01:33:10.582" v="2491"/>
          <ac:inkMkLst>
            <pc:docMk/>
            <pc:sldMk cId="4167115211" sldId="263"/>
            <ac:inkMk id="144" creationId="{12DAF1A0-7DFC-46F6-9FDD-A670172F6AA6}"/>
          </ac:inkMkLst>
        </pc:inkChg>
        <pc:inkChg chg="add mod">
          <ac:chgData name="Zhou Jianyu" userId="faadb563bfecab1d" providerId="LiveId" clId="{37DE3C9C-50B3-4142-8F9A-0EFCEDAC874D}" dt="2022-12-02T01:33:13.915" v="2495"/>
          <ac:inkMkLst>
            <pc:docMk/>
            <pc:sldMk cId="4167115211" sldId="263"/>
            <ac:inkMk id="146" creationId="{B223EDEF-1E93-4B32-BDB4-E83692876BB9}"/>
          </ac:inkMkLst>
        </pc:inkChg>
        <pc:inkChg chg="add mod">
          <ac:chgData name="Zhou Jianyu" userId="faadb563bfecab1d" providerId="LiveId" clId="{37DE3C9C-50B3-4142-8F9A-0EFCEDAC874D}" dt="2022-12-02T01:33:13.915" v="2495"/>
          <ac:inkMkLst>
            <pc:docMk/>
            <pc:sldMk cId="4167115211" sldId="263"/>
            <ac:inkMk id="147" creationId="{1F116629-299E-49E4-9557-0CC9052C5802}"/>
          </ac:inkMkLst>
        </pc:inkChg>
        <pc:inkChg chg="add mod">
          <ac:chgData name="Zhou Jianyu" userId="faadb563bfecab1d" providerId="LiveId" clId="{37DE3C9C-50B3-4142-8F9A-0EFCEDAC874D}" dt="2022-12-02T01:33:13.915" v="2495"/>
          <ac:inkMkLst>
            <pc:docMk/>
            <pc:sldMk cId="4167115211" sldId="263"/>
            <ac:inkMk id="148" creationId="{D3AEBCCC-128D-4906-9DBB-09B0B1BAA4DF}"/>
          </ac:inkMkLst>
        </pc:inkChg>
      </pc:sldChg>
      <pc:sldChg chg="addSp delSp modSp new mod">
        <pc:chgData name="Zhou Jianyu" userId="faadb563bfecab1d" providerId="LiveId" clId="{37DE3C9C-50B3-4142-8F9A-0EFCEDAC874D}" dt="2022-12-02T01:42:20.698" v="2647"/>
        <pc:sldMkLst>
          <pc:docMk/>
          <pc:sldMk cId="3426867752" sldId="264"/>
        </pc:sldMkLst>
        <pc:grpChg chg="del mod">
          <ac:chgData name="Zhou Jianyu" userId="faadb563bfecab1d" providerId="LiveId" clId="{37DE3C9C-50B3-4142-8F9A-0EFCEDAC874D}" dt="2022-12-02T01:37:12.380" v="2507"/>
          <ac:grpSpMkLst>
            <pc:docMk/>
            <pc:sldMk cId="3426867752" sldId="264"/>
            <ac:grpSpMk id="9" creationId="{EAA5A285-C8C0-4784-9D35-A88243AE4D9D}"/>
          </ac:grpSpMkLst>
        </pc:grpChg>
        <pc:grpChg chg="del mod">
          <ac:chgData name="Zhou Jianyu" userId="faadb563bfecab1d" providerId="LiveId" clId="{37DE3C9C-50B3-4142-8F9A-0EFCEDAC874D}" dt="2022-12-02T01:37:20.522" v="2527"/>
          <ac:grpSpMkLst>
            <pc:docMk/>
            <pc:sldMk cId="3426867752" sldId="264"/>
            <ac:grpSpMk id="12" creationId="{DBD5D4B2-57E1-4979-A262-C895946059A4}"/>
          </ac:grpSpMkLst>
        </pc:grpChg>
        <pc:grpChg chg="mod">
          <ac:chgData name="Zhou Jianyu" userId="faadb563bfecab1d" providerId="LiveId" clId="{37DE3C9C-50B3-4142-8F9A-0EFCEDAC874D}" dt="2022-12-02T01:37:20.522" v="2527"/>
          <ac:grpSpMkLst>
            <pc:docMk/>
            <pc:sldMk cId="3426867752" sldId="264"/>
            <ac:grpSpMk id="32" creationId="{988538E0-CD59-4D08-9CB4-BB446C974090}"/>
          </ac:grpSpMkLst>
        </pc:grpChg>
        <pc:grpChg chg="del mod">
          <ac:chgData name="Zhou Jianyu" userId="faadb563bfecab1d" providerId="LiveId" clId="{37DE3C9C-50B3-4142-8F9A-0EFCEDAC874D}" dt="2022-12-02T01:37:30.192" v="2547"/>
          <ac:grpSpMkLst>
            <pc:docMk/>
            <pc:sldMk cId="3426867752" sldId="264"/>
            <ac:grpSpMk id="33" creationId="{9082327E-E8F5-4866-AEE4-DE597F01B471}"/>
          </ac:grpSpMkLst>
        </pc:grpChg>
        <pc:grpChg chg="del mod">
          <ac:chgData name="Zhou Jianyu" userId="faadb563bfecab1d" providerId="LiveId" clId="{37DE3C9C-50B3-4142-8F9A-0EFCEDAC874D}" dt="2022-12-02T01:37:31.800" v="2550"/>
          <ac:grpSpMkLst>
            <pc:docMk/>
            <pc:sldMk cId="3426867752" sldId="264"/>
            <ac:grpSpMk id="53" creationId="{4BCD1595-B966-49E4-A74B-F2D01B9A0BA1}"/>
          </ac:grpSpMkLst>
        </pc:grpChg>
        <pc:grpChg chg="del mod">
          <ac:chgData name="Zhou Jianyu" userId="faadb563bfecab1d" providerId="LiveId" clId="{37DE3C9C-50B3-4142-8F9A-0EFCEDAC874D}" dt="2022-12-02T01:37:31.800" v="2550"/>
          <ac:grpSpMkLst>
            <pc:docMk/>
            <pc:sldMk cId="3426867752" sldId="264"/>
            <ac:grpSpMk id="54" creationId="{779AF0CB-51CB-480A-9E43-81BAA74F3F76}"/>
          </ac:grpSpMkLst>
        </pc:grpChg>
        <pc:grpChg chg="del mod">
          <ac:chgData name="Zhou Jianyu" userId="faadb563bfecab1d" providerId="LiveId" clId="{37DE3C9C-50B3-4142-8F9A-0EFCEDAC874D}" dt="2022-12-02T01:37:31.800" v="2550"/>
          <ac:grpSpMkLst>
            <pc:docMk/>
            <pc:sldMk cId="3426867752" sldId="264"/>
            <ac:grpSpMk id="55" creationId="{72633C19-B527-4363-B991-D8C846973A57}"/>
          </ac:grpSpMkLst>
        </pc:grpChg>
        <pc:grpChg chg="mod">
          <ac:chgData name="Zhou Jianyu" userId="faadb563bfecab1d" providerId="LiveId" clId="{37DE3C9C-50B3-4142-8F9A-0EFCEDAC874D}" dt="2022-12-02T01:37:31.800" v="2550"/>
          <ac:grpSpMkLst>
            <pc:docMk/>
            <pc:sldMk cId="3426867752" sldId="264"/>
            <ac:grpSpMk id="58" creationId="{4AE424A8-AD44-4CDA-AFE3-B0025C3FF891}"/>
          </ac:grpSpMkLst>
        </pc:grpChg>
        <pc:grpChg chg="del mod">
          <ac:chgData name="Zhou Jianyu" userId="faadb563bfecab1d" providerId="LiveId" clId="{37DE3C9C-50B3-4142-8F9A-0EFCEDAC874D}" dt="2022-12-02T01:41:25.775" v="2633"/>
          <ac:grpSpMkLst>
            <pc:docMk/>
            <pc:sldMk cId="3426867752" sldId="264"/>
            <ac:grpSpMk id="74" creationId="{C15B1DAE-D00C-462E-96C0-F126FE5006D0}"/>
          </ac:grpSpMkLst>
        </pc:grpChg>
        <pc:grpChg chg="del mod">
          <ac:chgData name="Zhou Jianyu" userId="faadb563bfecab1d" providerId="LiveId" clId="{37DE3C9C-50B3-4142-8F9A-0EFCEDAC874D}" dt="2022-12-02T01:40:54.403" v="2604"/>
          <ac:grpSpMkLst>
            <pc:docMk/>
            <pc:sldMk cId="3426867752" sldId="264"/>
            <ac:grpSpMk id="81" creationId="{EA86DA24-3405-488D-BBA5-363EC3FDA39C}"/>
          </ac:grpSpMkLst>
        </pc:grpChg>
        <pc:grpChg chg="del mod">
          <ac:chgData name="Zhou Jianyu" userId="faadb563bfecab1d" providerId="LiveId" clId="{37DE3C9C-50B3-4142-8F9A-0EFCEDAC874D}" dt="2022-12-02T01:40:55.053" v="2606"/>
          <ac:grpSpMkLst>
            <pc:docMk/>
            <pc:sldMk cId="3426867752" sldId="264"/>
            <ac:grpSpMk id="112" creationId="{5EB29BD1-58A6-4305-BBD7-D6E4FCAEB5DD}"/>
          </ac:grpSpMkLst>
        </pc:grpChg>
        <pc:grpChg chg="del mod">
          <ac:chgData name="Zhou Jianyu" userId="faadb563bfecab1d" providerId="LiveId" clId="{37DE3C9C-50B3-4142-8F9A-0EFCEDAC874D}" dt="2022-12-02T01:41:10.883" v="2615"/>
          <ac:grpSpMkLst>
            <pc:docMk/>
            <pc:sldMk cId="3426867752" sldId="264"/>
            <ac:grpSpMk id="114" creationId="{8F641F6C-B19D-4702-8A76-D17946FE2A78}"/>
          </ac:grpSpMkLst>
        </pc:grpChg>
        <pc:grpChg chg="del mod">
          <ac:chgData name="Zhou Jianyu" userId="faadb563bfecab1d" providerId="LiveId" clId="{37DE3C9C-50B3-4142-8F9A-0EFCEDAC874D}" dt="2022-12-02T01:41:14.605" v="2623"/>
          <ac:grpSpMkLst>
            <pc:docMk/>
            <pc:sldMk cId="3426867752" sldId="264"/>
            <ac:grpSpMk id="123" creationId="{72A317C1-4EF4-4BA8-AAC3-71056CC5E732}"/>
          </ac:grpSpMkLst>
        </pc:grpChg>
        <pc:grpChg chg="del mod">
          <ac:chgData name="Zhou Jianyu" userId="faadb563bfecab1d" providerId="LiveId" clId="{37DE3C9C-50B3-4142-8F9A-0EFCEDAC874D}" dt="2022-12-02T01:41:25.775" v="2633"/>
          <ac:grpSpMkLst>
            <pc:docMk/>
            <pc:sldMk cId="3426867752" sldId="264"/>
            <ac:grpSpMk id="131" creationId="{4DEAB242-74F6-4E29-9331-EBE1BE3F2B3E}"/>
          </ac:grpSpMkLst>
        </pc:grpChg>
        <pc:grpChg chg="del mod">
          <ac:chgData name="Zhou Jianyu" userId="faadb563bfecab1d" providerId="LiveId" clId="{37DE3C9C-50B3-4142-8F9A-0EFCEDAC874D}" dt="2022-12-02T01:41:28.932" v="2639"/>
          <ac:grpSpMkLst>
            <pc:docMk/>
            <pc:sldMk cId="3426867752" sldId="264"/>
            <ac:grpSpMk id="141" creationId="{0721CD49-C78C-47B4-9ED2-97E9CE214C2B}"/>
          </ac:grpSpMkLst>
        </pc:grpChg>
        <pc:grpChg chg="del mod">
          <ac:chgData name="Zhou Jianyu" userId="faadb563bfecab1d" providerId="LiveId" clId="{37DE3C9C-50B3-4142-8F9A-0EFCEDAC874D}" dt="2022-12-02T01:42:18.914" v="2643"/>
          <ac:grpSpMkLst>
            <pc:docMk/>
            <pc:sldMk cId="3426867752" sldId="264"/>
            <ac:grpSpMk id="147" creationId="{7056DFC3-36AB-44CB-B6FD-B61E1CE489EF}"/>
          </ac:grpSpMkLst>
        </pc:grpChg>
        <pc:grpChg chg="mod">
          <ac:chgData name="Zhou Jianyu" userId="faadb563bfecab1d" providerId="LiveId" clId="{37DE3C9C-50B3-4142-8F9A-0EFCEDAC874D}" dt="2022-12-02T01:42:18.914" v="2643"/>
          <ac:grpSpMkLst>
            <pc:docMk/>
            <pc:sldMk cId="3426867752" sldId="264"/>
            <ac:grpSpMk id="151" creationId="{CF0CACB9-ACE6-40AB-82F5-3B4CC9BA210C}"/>
          </ac:grpSpMkLst>
        </pc:grpChg>
        <pc:grpChg chg="mod">
          <ac:chgData name="Zhou Jianyu" userId="faadb563bfecab1d" providerId="LiveId" clId="{37DE3C9C-50B3-4142-8F9A-0EFCEDAC874D}" dt="2022-12-02T01:42:20.698" v="2647"/>
          <ac:grpSpMkLst>
            <pc:docMk/>
            <pc:sldMk cId="3426867752" sldId="264"/>
            <ac:grpSpMk id="155" creationId="{2F9A8047-89AB-4910-89BB-27E8F5AF2994}"/>
          </ac:grpSpMkLst>
        </pc:grp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2" creationId="{B1595D26-A41D-4475-852E-44C797E6136A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3" creationId="{D649B6E1-F23D-4379-A88A-9851E61ABC43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4" creationId="{AD013D28-E26B-4777-B1F8-7DDAEB385817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5" creationId="{336C8CF4-6E55-4D3E-B473-324433420C67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6" creationId="{C581EC01-5946-4D64-BA0A-75BEF7D90ECF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7" creationId="{391898EE-E54D-4956-B739-5DB1EE5118F9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8" creationId="{06C45E0C-53C6-4818-9F86-D7D56B316727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10" creationId="{645BE02B-7F9D-4856-9E57-17647244E5C9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11" creationId="{F3B5F353-5D5E-4962-9770-049D095316F6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13" creationId="{70DF0FA4-AC46-4621-A665-845339FF66AA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14" creationId="{879DBD95-6DB2-4A6F-B526-D85A9B92AF47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15" creationId="{1F2546BC-E501-4F4A-9EBA-5DCC326D6824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16" creationId="{4CAE55F0-15E8-4B8A-AD14-6B2FA727D32E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17" creationId="{5DB50698-0588-49D6-B7F9-E67F1B753FDA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18" creationId="{0BE241ED-4172-4204-BF94-63EF6CF51CB1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19" creationId="{72C6EA0D-308E-4CFA-933E-0E9CBA5FA538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20" creationId="{9FC410F1-95DD-4C22-829E-9A01142878D3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21" creationId="{858DEBF2-0FC0-414F-8BEA-82A04CF6BF3B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22" creationId="{9E8A21C1-D665-4DDF-AECA-A05A4FCD66C8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23" creationId="{0317419F-7962-4D8A-B6BC-D978B5C8A760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24" creationId="{730C1FFA-AE84-4CFF-9AA4-EEF9765AF601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25" creationId="{BC9546DE-8D39-4974-A3C0-89D87227DC57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26" creationId="{299705AF-634F-40EA-8BC2-FEFC20DE62E6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27" creationId="{D89FD375-E50D-4D21-BD43-018CCE32B993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28" creationId="{EB915374-DD57-481D-9A23-7E6ED45BF672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29" creationId="{AAF408C6-3487-40B7-877C-63B01AA6A132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30" creationId="{FED80996-563B-4922-AA24-5509845E1A6D}"/>
          </ac:inkMkLst>
        </pc:inkChg>
        <pc:inkChg chg="add mod">
          <ac:chgData name="Zhou Jianyu" userId="faadb563bfecab1d" providerId="LiveId" clId="{37DE3C9C-50B3-4142-8F9A-0EFCEDAC874D}" dt="2022-12-02T01:37:20.522" v="2527"/>
          <ac:inkMkLst>
            <pc:docMk/>
            <pc:sldMk cId="3426867752" sldId="264"/>
            <ac:inkMk id="31" creationId="{5C637DC4-F849-4BB0-BF61-B16AB6E25422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34" creationId="{D60A7BFC-F334-476E-A209-EDB6E7ECC39E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35" creationId="{A59F94DE-E4F9-452C-899F-6C74C898070F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36" creationId="{B63ED901-802A-4B0D-818A-3FDCC80AF29C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37" creationId="{E384D22C-7992-4127-B3ED-871F1748077F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38" creationId="{AC5B90A9-9FCF-4963-8369-7D611255295E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39" creationId="{4D8B3EE4-D6C6-43B4-8978-F10EED4D5243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0" creationId="{A8A10D54-BA67-4CDC-B028-C996C453560E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1" creationId="{0D111198-B190-4706-AF73-885D879B6225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2" creationId="{AA9C5C45-9C87-4E00-9FCC-055FFFF13C4E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3" creationId="{57B12FE9-750C-4383-B859-B13EB1CD1774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4" creationId="{A791B7FF-F77B-4A49-BD40-FB67EAD6EBC7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5" creationId="{00CE5932-058B-43F2-9458-C9D7C3D65F39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6" creationId="{81D3598B-E1ED-473E-93A0-FE2C7B05685C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7" creationId="{366FCFDC-F940-4632-A0CD-C078E5E352F0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8" creationId="{35548518-9446-48B5-8A3B-BFCDCCD69C0A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49" creationId="{45C3D72B-60A7-4088-9E26-2526916AC76E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50" creationId="{1BA000DF-B906-4338-8650-EF68D7BC94CB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51" creationId="{75852F4B-D8A0-4302-B661-0118B58926EC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52" creationId="{933D9A46-0D64-4051-95D0-A47257D13327}"/>
          </ac:inkMkLst>
        </pc:inkChg>
        <pc:inkChg chg="add mod">
          <ac:chgData name="Zhou Jianyu" userId="faadb563bfecab1d" providerId="LiveId" clId="{37DE3C9C-50B3-4142-8F9A-0EFCEDAC874D}" dt="2022-12-02T01:37:31.800" v="2550"/>
          <ac:inkMkLst>
            <pc:docMk/>
            <pc:sldMk cId="3426867752" sldId="264"/>
            <ac:inkMk id="56" creationId="{2049DE3A-790E-4BC6-8ABB-4379C92F2623}"/>
          </ac:inkMkLst>
        </pc:inkChg>
        <pc:inkChg chg="add">
          <ac:chgData name="Zhou Jianyu" userId="faadb563bfecab1d" providerId="LiveId" clId="{37DE3C9C-50B3-4142-8F9A-0EFCEDAC874D}" dt="2022-12-02T01:37:31.157" v="2549" actId="9405"/>
          <ac:inkMkLst>
            <pc:docMk/>
            <pc:sldMk cId="3426867752" sldId="264"/>
            <ac:inkMk id="57" creationId="{8E8C75C0-8238-4116-97C8-FBDFD102475E}"/>
          </ac:inkMkLst>
        </pc:inkChg>
        <pc:inkChg chg="add">
          <ac:chgData name="Zhou Jianyu" userId="faadb563bfecab1d" providerId="LiveId" clId="{37DE3C9C-50B3-4142-8F9A-0EFCEDAC874D}" dt="2022-12-02T01:37:45.378" v="2551" actId="9405"/>
          <ac:inkMkLst>
            <pc:docMk/>
            <pc:sldMk cId="3426867752" sldId="264"/>
            <ac:inkMk id="59" creationId="{4189821B-E281-470E-B2CE-E4AAA2DA7F68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0" creationId="{344533FC-A9AF-4EE1-8C66-826F01CA34CC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1" creationId="{DD831F71-83BA-4AE0-9C06-06AEE96E8676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2" creationId="{A6226C1A-170A-4AF4-AB10-BCAF62979E7E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3" creationId="{8D9CA483-A2CB-4368-B502-38923EEEBAB5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4" creationId="{84699E01-6CCA-4B45-8072-9DD218088E28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5" creationId="{B1C1BBB4-CF92-460B-A10A-DA3E25130445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6" creationId="{C9BD9E3C-166E-46AA-A140-FDA2E0BBA6C6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7" creationId="{661C164B-C2FA-477B-A9F5-0504CA625FC3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8" creationId="{3286F999-B6CC-4F5A-B584-E37474EFC0D1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69" creationId="{93A5FB8F-1BFB-43B8-ACAD-1094FB15C6EE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70" creationId="{8CC85A7D-3751-41DE-92A8-1D11342FA59F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71" creationId="{9F6E8144-C9B6-448C-BC79-96D6E8715775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72" creationId="{F5992FD0-7F5F-4C15-BBF9-413F7DB6DFD6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73" creationId="{EA3482CA-3A99-4675-A2A8-E5A6D80C4174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75" creationId="{F28982BB-53C4-4883-82AB-206CBF38C699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76" creationId="{2D33A3B2-6284-4D47-81C9-4E37720FBC6D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77" creationId="{ED26D8D2-E0CE-4907-8EB5-CC3D40B65E6D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78" creationId="{38D5698B-C513-420E-B31A-B5927F9E9A78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79" creationId="{A3C31ABF-5E2B-4CA0-A7FC-ACCC3D458C24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80" creationId="{90EB667A-1F3C-4569-9912-BF9E4285C128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82" creationId="{7DECAAA9-A71A-46B6-9ECF-82545A9D98AD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83" creationId="{FA394E9D-9A73-4338-B3C6-91B8A15BECEE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84" creationId="{68E521D0-4CC9-4DA3-81E9-65ABF92FB916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85" creationId="{1343A88D-6B60-4679-A550-8BDC7B59B898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86" creationId="{98F2AB7D-5AF6-486F-9C66-EB4A7393005B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87" creationId="{D86645F0-9FC9-4FD3-924C-EF4621E3E600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88" creationId="{9F655962-4B12-4662-9EF3-858289783FF6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89" creationId="{1A76B508-A728-4CDF-9783-D278DC1DEB75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0" creationId="{5C4FDFDD-B82C-40B9-BEE7-C56281E390CA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1" creationId="{37BC91F0-DA74-42F3-89C7-2CC60605A80C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2" creationId="{71BB5E79-6128-4B52-9AA9-43C05712C308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3" creationId="{FEFED746-F779-4D67-9E88-729CD467D53A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4" creationId="{2882D3FE-3C8C-4D37-B9BA-DE6799790EAF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5" creationId="{108F5FC5-950D-471F-A0EB-EF89A03D128F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6" creationId="{157E7702-BBCA-4D3B-94E1-61EF6D2D24D1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7" creationId="{F351F698-1C3E-44F9-B80C-1018FE23BA46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8" creationId="{B5C05E4A-6C72-41DD-AAB8-88F8218FAB77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99" creationId="{19FED441-ECF6-4908-875D-EB599F11B6AD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0" creationId="{623915A8-5847-40A9-BE4F-6E65D3C75404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1" creationId="{4C849BCF-8E94-4176-BD92-0C5208A87040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2" creationId="{AEB5DDCC-3604-4B3F-A221-B089A047D4C7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3" creationId="{CD1A3385-5279-4E53-AC6E-534DAC98EAF1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4" creationId="{19B43723-8149-4A05-A824-1066300EB138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5" creationId="{2D84DA93-BDE5-4F28-8596-D1E123D2592C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6" creationId="{4391AA08-37CA-4701-85DC-32BE7F59924A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7" creationId="{065C9B3C-BE82-462A-B8B8-6C7205D703C1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8" creationId="{91633F7D-9FAC-4EDD-BF0A-93ADB8B63C9F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09" creationId="{6F77722C-0993-436F-8059-08E77BF231EB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10" creationId="{ABF9D4E7-0E44-41FA-AEC1-D7E40A2DD4F7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11" creationId="{DE2A80A1-6A94-4251-9DF7-82D6D71ABDC9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13" creationId="{FAAA36C0-D6CF-4A82-9E90-E52469E47AA3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15" creationId="{F57BFC76-423F-4FF1-A4FB-3EAC9D681A4B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16" creationId="{9155FC72-CD1E-49D4-A0FE-A0D1B69138F7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17" creationId="{2280A432-3887-492A-A3D2-24861C70F687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18" creationId="{3C311391-F512-4B38-9F5E-339089B46DFB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19" creationId="{EFABB1D0-67EC-4847-9F14-1CDCD3A4E410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20" creationId="{FAA62687-E42E-4EBC-8EC9-18800BD92D34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21" creationId="{2B5F31F4-147D-45B2-81AF-402D0B0B258C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22" creationId="{D402D6CD-7A53-469A-AD33-60B68C001385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24" creationId="{C718F688-65ED-49FB-99AB-5F21DFE62443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25" creationId="{7A1E127D-092A-4045-8398-8F73AF0C11BE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26" creationId="{41C8B76E-4365-410C-A3E1-160512779CE9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27" creationId="{322695C5-417C-49D6-871F-50AD5A357127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28" creationId="{B8DD4A6E-2955-4DFF-875C-3BB323F7218E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29" creationId="{98A69E5D-B1CD-4A75-A4A9-8C793D7B7A56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30" creationId="{20E85A86-0492-40F6-AAC7-45B0099CEA0E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32" creationId="{A93F78D3-B401-419E-B675-48E2051038DC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33" creationId="{CAC68098-8845-472E-A009-BF0A3496E779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34" creationId="{AE6CE3F9-37AB-420C-8B1F-366C75503C07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35" creationId="{5EE6FE16-EDD2-455A-B55E-1CA6953690DE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36" creationId="{AE63C170-0AE0-45A2-9B8C-1172D292C9F5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37" creationId="{462F79D9-90EA-4EC9-AB64-C3A38124D3DF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38" creationId="{932C673F-6FBD-4882-906C-44BB605C8EAB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39" creationId="{3B099122-1FBE-4C94-9A0B-441F1299C018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40" creationId="{1D432D60-BA53-4E6A-85C1-15EF4F28657B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42" creationId="{B41AEE50-F7EC-4332-AFA2-8A241DD239A1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43" creationId="{32281CCF-DB16-4931-890E-3F5C4366FF09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44" creationId="{480291B3-7F56-48D8-BCB6-A56BCE396982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45" creationId="{5589DD67-D87B-4D84-86C6-B61D78D48AED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46" creationId="{49C6C5C7-EF82-40B0-AE8B-8A9A205A2584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48" creationId="{0E83C594-18CE-47CC-8299-0D92234283B0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49" creationId="{B6761241-C1BC-4A4B-922A-F0E68E838E9C}"/>
          </ac:inkMkLst>
        </pc:inkChg>
        <pc:inkChg chg="add mod">
          <ac:chgData name="Zhou Jianyu" userId="faadb563bfecab1d" providerId="LiveId" clId="{37DE3C9C-50B3-4142-8F9A-0EFCEDAC874D}" dt="2022-12-02T01:42:18.914" v="2643"/>
          <ac:inkMkLst>
            <pc:docMk/>
            <pc:sldMk cId="3426867752" sldId="264"/>
            <ac:inkMk id="150" creationId="{3153E106-D266-45E1-998A-B1591DC636BD}"/>
          </ac:inkMkLst>
        </pc:inkChg>
        <pc:inkChg chg="add mod">
          <ac:chgData name="Zhou Jianyu" userId="faadb563bfecab1d" providerId="LiveId" clId="{37DE3C9C-50B3-4142-8F9A-0EFCEDAC874D}" dt="2022-12-02T01:42:20.698" v="2647"/>
          <ac:inkMkLst>
            <pc:docMk/>
            <pc:sldMk cId="3426867752" sldId="264"/>
            <ac:inkMk id="152" creationId="{B563CDE4-94AA-49D0-A2EE-EEB95038E5BB}"/>
          </ac:inkMkLst>
        </pc:inkChg>
        <pc:inkChg chg="add mod">
          <ac:chgData name="Zhou Jianyu" userId="faadb563bfecab1d" providerId="LiveId" clId="{37DE3C9C-50B3-4142-8F9A-0EFCEDAC874D}" dt="2022-12-02T01:42:20.698" v="2647"/>
          <ac:inkMkLst>
            <pc:docMk/>
            <pc:sldMk cId="3426867752" sldId="264"/>
            <ac:inkMk id="153" creationId="{A931F6E7-BDF9-41BC-A968-BCA6C7211378}"/>
          </ac:inkMkLst>
        </pc:inkChg>
        <pc:inkChg chg="add mod">
          <ac:chgData name="Zhou Jianyu" userId="faadb563bfecab1d" providerId="LiveId" clId="{37DE3C9C-50B3-4142-8F9A-0EFCEDAC874D}" dt="2022-12-02T01:42:20.698" v="2647"/>
          <ac:inkMkLst>
            <pc:docMk/>
            <pc:sldMk cId="3426867752" sldId="264"/>
            <ac:inkMk id="154" creationId="{8D29A4C9-0DC1-4A40-927F-0ED3DE9C7AD5}"/>
          </ac:inkMkLst>
        </pc:inkChg>
      </pc:sldChg>
      <pc:sldChg chg="addSp delSp modSp new mod">
        <pc:chgData name="Zhou Jianyu" userId="faadb563bfecab1d" providerId="LiveId" clId="{37DE3C9C-50B3-4142-8F9A-0EFCEDAC874D}" dt="2022-12-02T01:48:34.305" v="2913"/>
        <pc:sldMkLst>
          <pc:docMk/>
          <pc:sldMk cId="1497718021" sldId="265"/>
        </pc:sldMkLst>
        <pc:grpChg chg="del mod">
          <ac:chgData name="Zhou Jianyu" userId="faadb563bfecab1d" providerId="LiveId" clId="{37DE3C9C-50B3-4142-8F9A-0EFCEDAC874D}" dt="2022-12-02T01:44:34.110" v="2661"/>
          <ac:grpSpMkLst>
            <pc:docMk/>
            <pc:sldMk cId="1497718021" sldId="265"/>
            <ac:grpSpMk id="5" creationId="{1C2D28F0-D4CF-4E4D-B0D2-E1CAB991C37A}"/>
          </ac:grpSpMkLst>
        </pc:grpChg>
        <pc:grpChg chg="del mod">
          <ac:chgData name="Zhou Jianyu" userId="faadb563bfecab1d" providerId="LiveId" clId="{37DE3C9C-50B3-4142-8F9A-0EFCEDAC874D}" dt="2022-12-02T01:44:38.953" v="2670"/>
          <ac:grpSpMkLst>
            <pc:docMk/>
            <pc:sldMk cId="1497718021" sldId="265"/>
            <ac:grpSpMk id="14" creationId="{8B0F19DF-42CF-4841-A632-9A266855C2F8}"/>
          </ac:grpSpMkLst>
        </pc:grpChg>
        <pc:grpChg chg="del mod">
          <ac:chgData name="Zhou Jianyu" userId="faadb563bfecab1d" providerId="LiveId" clId="{37DE3C9C-50B3-4142-8F9A-0EFCEDAC874D}" dt="2022-12-02T01:44:41.459" v="2675"/>
          <ac:grpSpMkLst>
            <pc:docMk/>
            <pc:sldMk cId="1497718021" sldId="265"/>
            <ac:grpSpMk id="23" creationId="{198B6898-55C4-416A-8D71-524F75AC7AAD}"/>
          </ac:grpSpMkLst>
        </pc:grpChg>
        <pc:grpChg chg="del mod">
          <ac:chgData name="Zhou Jianyu" userId="faadb563bfecab1d" providerId="LiveId" clId="{37DE3C9C-50B3-4142-8F9A-0EFCEDAC874D}" dt="2022-12-02T01:44:45.049" v="2681"/>
          <ac:grpSpMkLst>
            <pc:docMk/>
            <pc:sldMk cId="1497718021" sldId="265"/>
            <ac:grpSpMk id="28" creationId="{D670757A-D5E1-4495-BEE6-CA92F5318930}"/>
          </ac:grpSpMkLst>
        </pc:grpChg>
        <pc:grpChg chg="del mod">
          <ac:chgData name="Zhou Jianyu" userId="faadb563bfecab1d" providerId="LiveId" clId="{37DE3C9C-50B3-4142-8F9A-0EFCEDAC874D}" dt="2022-12-02T01:44:46.483" v="2684"/>
          <ac:grpSpMkLst>
            <pc:docMk/>
            <pc:sldMk cId="1497718021" sldId="265"/>
            <ac:grpSpMk id="34" creationId="{D8D31CF7-5CC2-44C7-9D11-466CBB0C2B2B}"/>
          </ac:grpSpMkLst>
        </pc:grpChg>
        <pc:grpChg chg="del mod">
          <ac:chgData name="Zhou Jianyu" userId="faadb563bfecab1d" providerId="LiveId" clId="{37DE3C9C-50B3-4142-8F9A-0EFCEDAC874D}" dt="2022-12-02T01:45:12.003" v="2698"/>
          <ac:grpSpMkLst>
            <pc:docMk/>
            <pc:sldMk cId="1497718021" sldId="265"/>
            <ac:grpSpMk id="37" creationId="{918A0382-14EA-43AE-A43F-6439B25E372A}"/>
          </ac:grpSpMkLst>
        </pc:grpChg>
        <pc:grpChg chg="del mod">
          <ac:chgData name="Zhou Jianyu" userId="faadb563bfecab1d" providerId="LiveId" clId="{37DE3C9C-50B3-4142-8F9A-0EFCEDAC874D}" dt="2022-12-02T01:45:13.179" v="2700"/>
          <ac:grpSpMkLst>
            <pc:docMk/>
            <pc:sldMk cId="1497718021" sldId="265"/>
            <ac:grpSpMk id="51" creationId="{9F2595A4-098F-4345-94F9-941D11E2F2D6}"/>
          </ac:grpSpMkLst>
        </pc:grpChg>
        <pc:grpChg chg="del mod">
          <ac:chgData name="Zhou Jianyu" userId="faadb563bfecab1d" providerId="LiveId" clId="{37DE3C9C-50B3-4142-8F9A-0EFCEDAC874D}" dt="2022-12-02T01:45:33.397" v="2717"/>
          <ac:grpSpMkLst>
            <pc:docMk/>
            <pc:sldMk cId="1497718021" sldId="265"/>
            <ac:grpSpMk id="53" creationId="{5447E06F-AA81-408A-930C-376595370FBB}"/>
          </ac:grpSpMkLst>
        </pc:grpChg>
        <pc:grpChg chg="del mod">
          <ac:chgData name="Zhou Jianyu" userId="faadb563bfecab1d" providerId="LiveId" clId="{37DE3C9C-50B3-4142-8F9A-0EFCEDAC874D}" dt="2022-12-02T01:45:31.959" v="2715"/>
          <ac:grpSpMkLst>
            <pc:docMk/>
            <pc:sldMk cId="1497718021" sldId="265"/>
            <ac:grpSpMk id="65" creationId="{13941D37-1091-4A42-934E-187C5F22641F}"/>
          </ac:grpSpMkLst>
        </pc:grpChg>
        <pc:grpChg chg="del mod">
          <ac:chgData name="Zhou Jianyu" userId="faadb563bfecab1d" providerId="LiveId" clId="{37DE3C9C-50B3-4142-8F9A-0EFCEDAC874D}" dt="2022-12-02T01:45:33.397" v="2717"/>
          <ac:grpSpMkLst>
            <pc:docMk/>
            <pc:sldMk cId="1497718021" sldId="265"/>
            <ac:grpSpMk id="68" creationId="{60225196-2841-419A-8968-16AFA8656105}"/>
          </ac:grpSpMkLst>
        </pc:grpChg>
        <pc:grpChg chg="del mod">
          <ac:chgData name="Zhou Jianyu" userId="faadb563bfecab1d" providerId="LiveId" clId="{37DE3C9C-50B3-4142-8F9A-0EFCEDAC874D}" dt="2022-12-02T01:45:34.076" v="2719"/>
          <ac:grpSpMkLst>
            <pc:docMk/>
            <pc:sldMk cId="1497718021" sldId="265"/>
            <ac:grpSpMk id="70" creationId="{0DCB4A22-E0CA-4DFF-930F-8CF8D5E822D6}"/>
          </ac:grpSpMkLst>
        </pc:grpChg>
        <pc:grpChg chg="del mod">
          <ac:chgData name="Zhou Jianyu" userId="faadb563bfecab1d" providerId="LiveId" clId="{37DE3C9C-50B3-4142-8F9A-0EFCEDAC874D}" dt="2022-12-02T01:45:36.086" v="2722"/>
          <ac:grpSpMkLst>
            <pc:docMk/>
            <pc:sldMk cId="1497718021" sldId="265"/>
            <ac:grpSpMk id="72" creationId="{02C24815-4697-4361-89E7-87D9E2C6571B}"/>
          </ac:grpSpMkLst>
        </pc:grpChg>
        <pc:grpChg chg="del mod">
          <ac:chgData name="Zhou Jianyu" userId="faadb563bfecab1d" providerId="LiveId" clId="{37DE3C9C-50B3-4142-8F9A-0EFCEDAC874D}" dt="2022-12-02T01:46:05.193" v="2729"/>
          <ac:grpSpMkLst>
            <pc:docMk/>
            <pc:sldMk cId="1497718021" sldId="265"/>
            <ac:grpSpMk id="75" creationId="{B434BCD7-8421-47ED-B46B-91EBCCAE126A}"/>
          </ac:grpSpMkLst>
        </pc:grpChg>
        <pc:grpChg chg="del mod">
          <ac:chgData name="Zhou Jianyu" userId="faadb563bfecab1d" providerId="LiveId" clId="{37DE3C9C-50B3-4142-8F9A-0EFCEDAC874D}" dt="2022-12-02T01:46:07.381" v="2732"/>
          <ac:grpSpMkLst>
            <pc:docMk/>
            <pc:sldMk cId="1497718021" sldId="265"/>
            <ac:grpSpMk id="82" creationId="{3378AA8C-7A6D-4343-9C06-C6EB0715438D}"/>
          </ac:grpSpMkLst>
        </pc:grpChg>
        <pc:grpChg chg="del mod">
          <ac:chgData name="Zhou Jianyu" userId="faadb563bfecab1d" providerId="LiveId" clId="{37DE3C9C-50B3-4142-8F9A-0EFCEDAC874D}" dt="2022-12-02T01:46:09.731" v="2737"/>
          <ac:grpSpMkLst>
            <pc:docMk/>
            <pc:sldMk cId="1497718021" sldId="265"/>
            <ac:grpSpMk id="85" creationId="{FA3B6A3F-991C-4635-8D2C-757719197EE4}"/>
          </ac:grpSpMkLst>
        </pc:grpChg>
        <pc:grpChg chg="del mod">
          <ac:chgData name="Zhou Jianyu" userId="faadb563bfecab1d" providerId="LiveId" clId="{37DE3C9C-50B3-4142-8F9A-0EFCEDAC874D}" dt="2022-12-02T01:46:37.910" v="2778"/>
          <ac:grpSpMkLst>
            <pc:docMk/>
            <pc:sldMk cId="1497718021" sldId="265"/>
            <ac:grpSpMk id="90" creationId="{93B0FF09-7D8F-4930-913D-4CBCF1D4BF41}"/>
          </ac:grpSpMkLst>
        </pc:grpChg>
        <pc:grpChg chg="del mod">
          <ac:chgData name="Zhou Jianyu" userId="faadb563bfecab1d" providerId="LiveId" clId="{37DE3C9C-50B3-4142-8F9A-0EFCEDAC874D}" dt="2022-12-02T01:46:27.806" v="2762"/>
          <ac:grpSpMkLst>
            <pc:docMk/>
            <pc:sldMk cId="1497718021" sldId="265"/>
            <ac:grpSpMk id="111" creationId="{BD7A18FE-301C-4BB0-BD25-C9DCF8F44773}"/>
          </ac:grpSpMkLst>
        </pc:grpChg>
        <pc:grpChg chg="del mod">
          <ac:chgData name="Zhou Jianyu" userId="faadb563bfecab1d" providerId="LiveId" clId="{37DE3C9C-50B3-4142-8F9A-0EFCEDAC874D}" dt="2022-12-02T01:46:37.910" v="2778"/>
          <ac:grpSpMkLst>
            <pc:docMk/>
            <pc:sldMk cId="1497718021" sldId="265"/>
            <ac:grpSpMk id="112" creationId="{EDF9649D-0627-475D-9E44-9496EFA0792C}"/>
          </ac:grpSpMkLst>
        </pc:grpChg>
        <pc:grpChg chg="del mod">
          <ac:chgData name="Zhou Jianyu" userId="faadb563bfecab1d" providerId="LiveId" clId="{37DE3C9C-50B3-4142-8F9A-0EFCEDAC874D}" dt="2022-12-02T01:46:37.910" v="2778"/>
          <ac:grpSpMkLst>
            <pc:docMk/>
            <pc:sldMk cId="1497718021" sldId="265"/>
            <ac:grpSpMk id="116" creationId="{1A3B4847-7BA5-4633-B427-DDC33BA1FF66}"/>
          </ac:grpSpMkLst>
        </pc:grpChg>
        <pc:grpChg chg="del mod">
          <ac:chgData name="Zhou Jianyu" userId="faadb563bfecab1d" providerId="LiveId" clId="{37DE3C9C-50B3-4142-8F9A-0EFCEDAC874D}" dt="2022-12-02T01:46:37.910" v="2778"/>
          <ac:grpSpMkLst>
            <pc:docMk/>
            <pc:sldMk cId="1497718021" sldId="265"/>
            <ac:grpSpMk id="120" creationId="{8DFB1DE4-0D73-45E8-8BA5-ED0483A1963D}"/>
          </ac:grpSpMkLst>
        </pc:grpChg>
        <pc:grpChg chg="del mod">
          <ac:chgData name="Zhou Jianyu" userId="faadb563bfecab1d" providerId="LiveId" clId="{37DE3C9C-50B3-4142-8F9A-0EFCEDAC874D}" dt="2022-12-02T01:46:42.682" v="2783"/>
          <ac:grpSpMkLst>
            <pc:docMk/>
            <pc:sldMk cId="1497718021" sldId="265"/>
            <ac:grpSpMk id="132" creationId="{1B3DE6E0-DB9C-4575-B39E-654EE20EBBB8}"/>
          </ac:grpSpMkLst>
        </pc:grpChg>
        <pc:grpChg chg="del mod">
          <ac:chgData name="Zhou Jianyu" userId="faadb563bfecab1d" providerId="LiveId" clId="{37DE3C9C-50B3-4142-8F9A-0EFCEDAC874D}" dt="2022-12-02T01:46:44.563" v="2785"/>
          <ac:grpSpMkLst>
            <pc:docMk/>
            <pc:sldMk cId="1497718021" sldId="265"/>
            <ac:grpSpMk id="137" creationId="{3E686818-CED5-4DD3-9FBB-F35CADBF7607}"/>
          </ac:grpSpMkLst>
        </pc:grpChg>
        <pc:grpChg chg="del mod">
          <ac:chgData name="Zhou Jianyu" userId="faadb563bfecab1d" providerId="LiveId" clId="{37DE3C9C-50B3-4142-8F9A-0EFCEDAC874D}" dt="2022-12-02T01:46:48.246" v="2790"/>
          <ac:grpSpMkLst>
            <pc:docMk/>
            <pc:sldMk cId="1497718021" sldId="265"/>
            <ac:grpSpMk id="139" creationId="{D32D492A-1AF7-4B4D-81FC-E9C3D07F6476}"/>
          </ac:grpSpMkLst>
        </pc:grpChg>
        <pc:grpChg chg="del mod">
          <ac:chgData name="Zhou Jianyu" userId="faadb563bfecab1d" providerId="LiveId" clId="{37DE3C9C-50B3-4142-8F9A-0EFCEDAC874D}" dt="2022-12-02T01:46:49.605" v="2792"/>
          <ac:grpSpMkLst>
            <pc:docMk/>
            <pc:sldMk cId="1497718021" sldId="265"/>
            <ac:grpSpMk id="144" creationId="{87ECB3E1-3973-4D9C-9630-586F7DF27473}"/>
          </ac:grpSpMkLst>
        </pc:grpChg>
        <pc:grpChg chg="del mod">
          <ac:chgData name="Zhou Jianyu" userId="faadb563bfecab1d" providerId="LiveId" clId="{37DE3C9C-50B3-4142-8F9A-0EFCEDAC874D}" dt="2022-12-02T01:46:52.065" v="2797"/>
          <ac:grpSpMkLst>
            <pc:docMk/>
            <pc:sldMk cId="1497718021" sldId="265"/>
            <ac:grpSpMk id="146" creationId="{F96D5216-00F9-4654-A524-F5545E6AD41F}"/>
          </ac:grpSpMkLst>
        </pc:grpChg>
        <pc:grpChg chg="del mod">
          <ac:chgData name="Zhou Jianyu" userId="faadb563bfecab1d" providerId="LiveId" clId="{37DE3C9C-50B3-4142-8F9A-0EFCEDAC874D}" dt="2022-12-02T01:46:59.398" v="2808"/>
          <ac:grpSpMkLst>
            <pc:docMk/>
            <pc:sldMk cId="1497718021" sldId="265"/>
            <ac:grpSpMk id="151" creationId="{531F733E-9A99-4DE1-8A80-99F7A013C355}"/>
          </ac:grpSpMkLst>
        </pc:grpChg>
        <pc:grpChg chg="del mod">
          <ac:chgData name="Zhou Jianyu" userId="faadb563bfecab1d" providerId="LiveId" clId="{37DE3C9C-50B3-4142-8F9A-0EFCEDAC874D}" dt="2022-12-02T01:47:01.991" v="2812"/>
          <ac:grpSpMkLst>
            <pc:docMk/>
            <pc:sldMk cId="1497718021" sldId="265"/>
            <ac:grpSpMk id="162" creationId="{66CE6FA2-C582-43B2-A108-5754F22F82E5}"/>
          </ac:grpSpMkLst>
        </pc:grpChg>
        <pc:grpChg chg="del mod">
          <ac:chgData name="Zhou Jianyu" userId="faadb563bfecab1d" providerId="LiveId" clId="{37DE3C9C-50B3-4142-8F9A-0EFCEDAC874D}" dt="2022-12-02T01:47:02.868" v="2814"/>
          <ac:grpSpMkLst>
            <pc:docMk/>
            <pc:sldMk cId="1497718021" sldId="265"/>
            <ac:grpSpMk id="166" creationId="{EC925066-93EA-4FE9-91CE-B31F755C662D}"/>
          </ac:grpSpMkLst>
        </pc:grpChg>
        <pc:grpChg chg="del mod">
          <ac:chgData name="Zhou Jianyu" userId="faadb563bfecab1d" providerId="LiveId" clId="{37DE3C9C-50B3-4142-8F9A-0EFCEDAC874D}" dt="2022-12-02T01:47:05.855" v="2817"/>
          <ac:grpSpMkLst>
            <pc:docMk/>
            <pc:sldMk cId="1497718021" sldId="265"/>
            <ac:grpSpMk id="168" creationId="{B3A1757E-1BA8-44B9-94AA-8EC05DE490C3}"/>
          </ac:grpSpMkLst>
        </pc:grpChg>
        <pc:grpChg chg="del mod">
          <ac:chgData name="Zhou Jianyu" userId="faadb563bfecab1d" providerId="LiveId" clId="{37DE3C9C-50B3-4142-8F9A-0EFCEDAC874D}" dt="2022-12-02T01:47:10.452" v="2823"/>
          <ac:grpSpMkLst>
            <pc:docMk/>
            <pc:sldMk cId="1497718021" sldId="265"/>
            <ac:grpSpMk id="171" creationId="{9A117A07-2525-4338-B678-7CD916AF0348}"/>
          </ac:grpSpMkLst>
        </pc:grpChg>
        <pc:grpChg chg="del mod">
          <ac:chgData name="Zhou Jianyu" userId="faadb563bfecab1d" providerId="LiveId" clId="{37DE3C9C-50B3-4142-8F9A-0EFCEDAC874D}" dt="2022-12-02T01:47:12.233" v="2825"/>
          <ac:grpSpMkLst>
            <pc:docMk/>
            <pc:sldMk cId="1497718021" sldId="265"/>
            <ac:grpSpMk id="177" creationId="{7A0C031E-65B5-4356-94A0-B83F05354F87}"/>
          </ac:grpSpMkLst>
        </pc:grpChg>
        <pc:grpChg chg="del mod">
          <ac:chgData name="Zhou Jianyu" userId="faadb563bfecab1d" providerId="LiveId" clId="{37DE3C9C-50B3-4142-8F9A-0EFCEDAC874D}" dt="2022-12-02T01:47:18.470" v="2835"/>
          <ac:grpSpMkLst>
            <pc:docMk/>
            <pc:sldMk cId="1497718021" sldId="265"/>
            <ac:grpSpMk id="179" creationId="{110DEE6F-A30F-41B0-84B7-BACFB2583635}"/>
          </ac:grpSpMkLst>
        </pc:grpChg>
        <pc:grpChg chg="del mod">
          <ac:chgData name="Zhou Jianyu" userId="faadb563bfecab1d" providerId="LiveId" clId="{37DE3C9C-50B3-4142-8F9A-0EFCEDAC874D}" dt="2022-12-02T01:47:19.763" v="2838"/>
          <ac:grpSpMkLst>
            <pc:docMk/>
            <pc:sldMk cId="1497718021" sldId="265"/>
            <ac:grpSpMk id="189" creationId="{A64B3EFF-318D-452B-84C1-DC9C22E98B04}"/>
          </ac:grpSpMkLst>
        </pc:grpChg>
        <pc:grpChg chg="del mod">
          <ac:chgData name="Zhou Jianyu" userId="faadb563bfecab1d" providerId="LiveId" clId="{37DE3C9C-50B3-4142-8F9A-0EFCEDAC874D}" dt="2022-12-02T01:47:21.687" v="2841"/>
          <ac:grpSpMkLst>
            <pc:docMk/>
            <pc:sldMk cId="1497718021" sldId="265"/>
            <ac:grpSpMk id="192" creationId="{1E1C8ECA-176E-4675-AB5C-E97C5354AD26}"/>
          </ac:grpSpMkLst>
        </pc:grpChg>
        <pc:grpChg chg="del mod">
          <ac:chgData name="Zhou Jianyu" userId="faadb563bfecab1d" providerId="LiveId" clId="{37DE3C9C-50B3-4142-8F9A-0EFCEDAC874D}" dt="2022-12-02T01:47:23.189" v="2843"/>
          <ac:grpSpMkLst>
            <pc:docMk/>
            <pc:sldMk cId="1497718021" sldId="265"/>
            <ac:grpSpMk id="195" creationId="{66839B59-29EE-477B-969A-25285A3EA982}"/>
          </ac:grpSpMkLst>
        </pc:grpChg>
        <pc:grpChg chg="del mod">
          <ac:chgData name="Zhou Jianyu" userId="faadb563bfecab1d" providerId="LiveId" clId="{37DE3C9C-50B3-4142-8F9A-0EFCEDAC874D}" dt="2022-12-02T01:47:29.296" v="2849"/>
          <ac:grpSpMkLst>
            <pc:docMk/>
            <pc:sldMk cId="1497718021" sldId="265"/>
            <ac:grpSpMk id="197" creationId="{6F5B082E-D018-4058-8451-52BD4C9D55C0}"/>
          </ac:grpSpMkLst>
        </pc:grpChg>
        <pc:grpChg chg="del mod">
          <ac:chgData name="Zhou Jianyu" userId="faadb563bfecab1d" providerId="LiveId" clId="{37DE3C9C-50B3-4142-8F9A-0EFCEDAC874D}" dt="2022-12-02T01:47:35.439" v="2858"/>
          <ac:grpSpMkLst>
            <pc:docMk/>
            <pc:sldMk cId="1497718021" sldId="265"/>
            <ac:grpSpMk id="203" creationId="{5DE0D17B-AC5B-4328-9DE6-79A9E57AEF5C}"/>
          </ac:grpSpMkLst>
        </pc:grpChg>
        <pc:grpChg chg="del mod">
          <ac:chgData name="Zhou Jianyu" userId="faadb563bfecab1d" providerId="LiveId" clId="{37DE3C9C-50B3-4142-8F9A-0EFCEDAC874D}" dt="2022-12-02T01:47:42.051" v="2872"/>
          <ac:grpSpMkLst>
            <pc:docMk/>
            <pc:sldMk cId="1497718021" sldId="265"/>
            <ac:grpSpMk id="212" creationId="{A7C26B8D-239C-4DA5-8151-C3AA263B4C09}"/>
          </ac:grpSpMkLst>
        </pc:grpChg>
        <pc:grpChg chg="del mod">
          <ac:chgData name="Zhou Jianyu" userId="faadb563bfecab1d" providerId="LiveId" clId="{37DE3C9C-50B3-4142-8F9A-0EFCEDAC874D}" dt="2022-12-02T01:48:02.683" v="2879"/>
          <ac:grpSpMkLst>
            <pc:docMk/>
            <pc:sldMk cId="1497718021" sldId="265"/>
            <ac:grpSpMk id="226" creationId="{0DEDE90D-8F07-402C-BC24-2506342B564F}"/>
          </ac:grpSpMkLst>
        </pc:grpChg>
        <pc:grpChg chg="del mod">
          <ac:chgData name="Zhou Jianyu" userId="faadb563bfecab1d" providerId="LiveId" clId="{37DE3C9C-50B3-4142-8F9A-0EFCEDAC874D}" dt="2022-12-02T01:48:06.510" v="2884"/>
          <ac:grpSpMkLst>
            <pc:docMk/>
            <pc:sldMk cId="1497718021" sldId="265"/>
            <ac:grpSpMk id="233" creationId="{8AD984A4-E031-4A6D-81B0-1AD5AC7349A0}"/>
          </ac:grpSpMkLst>
        </pc:grpChg>
        <pc:grpChg chg="del mod">
          <ac:chgData name="Zhou Jianyu" userId="faadb563bfecab1d" providerId="LiveId" clId="{37DE3C9C-50B3-4142-8F9A-0EFCEDAC874D}" dt="2022-12-02T01:48:22.646" v="2893"/>
          <ac:grpSpMkLst>
            <pc:docMk/>
            <pc:sldMk cId="1497718021" sldId="265"/>
            <ac:grpSpMk id="238" creationId="{5EDAE784-E250-4F5E-8479-D253B95CF0E4}"/>
          </ac:grpSpMkLst>
        </pc:grpChg>
        <pc:grpChg chg="del mod">
          <ac:chgData name="Zhou Jianyu" userId="faadb563bfecab1d" providerId="LiveId" clId="{37DE3C9C-50B3-4142-8F9A-0EFCEDAC874D}" dt="2022-12-02T01:48:22.646" v="2893"/>
          <ac:grpSpMkLst>
            <pc:docMk/>
            <pc:sldMk cId="1497718021" sldId="265"/>
            <ac:grpSpMk id="247" creationId="{E14FAABF-D371-4242-8FCB-AAEC0FE84836}"/>
          </ac:grpSpMkLst>
        </pc:grpChg>
        <pc:grpChg chg="del mod">
          <ac:chgData name="Zhou Jianyu" userId="faadb563bfecab1d" providerId="LiveId" clId="{37DE3C9C-50B3-4142-8F9A-0EFCEDAC874D}" dt="2022-12-02T01:48:26.320" v="2899"/>
          <ac:grpSpMkLst>
            <pc:docMk/>
            <pc:sldMk cId="1497718021" sldId="265"/>
            <ac:grpSpMk id="248" creationId="{C37B9B30-2EBC-4DA9-B783-A9589BA6B3B0}"/>
          </ac:grpSpMkLst>
        </pc:grpChg>
        <pc:grpChg chg="del mod">
          <ac:chgData name="Zhou Jianyu" userId="faadb563bfecab1d" providerId="LiveId" clId="{37DE3C9C-50B3-4142-8F9A-0EFCEDAC874D}" dt="2022-12-02T01:48:27.594" v="2901"/>
          <ac:grpSpMkLst>
            <pc:docMk/>
            <pc:sldMk cId="1497718021" sldId="265"/>
            <ac:grpSpMk id="254" creationId="{62CAE82D-AEFB-4EF4-8BB5-59DAD7BBB5B1}"/>
          </ac:grpSpMkLst>
        </pc:grpChg>
        <pc:grpChg chg="mod">
          <ac:chgData name="Zhou Jianyu" userId="faadb563bfecab1d" providerId="LiveId" clId="{37DE3C9C-50B3-4142-8F9A-0EFCEDAC874D}" dt="2022-12-02T01:48:27.594" v="2901"/>
          <ac:grpSpMkLst>
            <pc:docMk/>
            <pc:sldMk cId="1497718021" sldId="265"/>
            <ac:grpSpMk id="256" creationId="{06375F91-65D8-4ACE-9FF1-F7245314C3D0}"/>
          </ac:grpSpMkLst>
        </pc:grpChg>
        <pc:grpChg chg="del mod">
          <ac:chgData name="Zhou Jianyu" userId="faadb563bfecab1d" providerId="LiveId" clId="{37DE3C9C-50B3-4142-8F9A-0EFCEDAC874D}" dt="2022-12-02T01:48:34.305" v="2913"/>
          <ac:grpSpMkLst>
            <pc:docMk/>
            <pc:sldMk cId="1497718021" sldId="265"/>
            <ac:grpSpMk id="261" creationId="{35EB8AFA-2F5D-4787-881C-A229222CA1D0}"/>
          </ac:grpSpMkLst>
        </pc:grpChg>
        <pc:grpChg chg="mod">
          <ac:chgData name="Zhou Jianyu" userId="faadb563bfecab1d" providerId="LiveId" clId="{37DE3C9C-50B3-4142-8F9A-0EFCEDAC874D}" dt="2022-12-02T01:48:31.456" v="2909"/>
          <ac:grpSpMkLst>
            <pc:docMk/>
            <pc:sldMk cId="1497718021" sldId="265"/>
            <ac:grpSpMk id="264" creationId="{43C73C14-8B83-407A-99CA-903D660370DB}"/>
          </ac:grpSpMkLst>
        </pc:grpChg>
        <pc:grpChg chg="mod">
          <ac:chgData name="Zhou Jianyu" userId="faadb563bfecab1d" providerId="LiveId" clId="{37DE3C9C-50B3-4142-8F9A-0EFCEDAC874D}" dt="2022-12-02T01:48:34.305" v="2913"/>
          <ac:grpSpMkLst>
            <pc:docMk/>
            <pc:sldMk cId="1497718021" sldId="265"/>
            <ac:grpSpMk id="268" creationId="{4A858D2B-BB6C-42C1-9349-543BC1AE0C4E}"/>
          </ac:grpSpMkLst>
        </pc:grp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" creationId="{BD9458E5-42F6-4E19-98F7-2E45122049A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3" creationId="{08ED3A75-3623-4FB9-ACC0-BB755C4A4AE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" creationId="{9B1756E9-C3E2-4FA3-A9C9-DA889E3A4C75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6" creationId="{3259305F-64F1-428D-815D-C5CF8DF7DEB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7" creationId="{841DDBF7-7E51-4312-8B9F-C4203A19DCD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8" creationId="{305A514B-AFA6-4136-9618-A71DF9C2DB5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" creationId="{12DF7DB8-2A23-40DE-8E88-05B5DEAAD30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" creationId="{32445F46-3875-46D7-8B29-52B169DF4BE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1" creationId="{80075CBC-9F34-44D3-8730-219F9A0F068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" creationId="{DBDD6861-D59D-41E8-AE7F-5194F8ECB4F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3" creationId="{2797B71D-0258-44AF-A624-43E46325268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" creationId="{3B1970A7-4FD6-4A76-BF83-0CEE5DFB167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6" creationId="{B76561ED-1933-447E-96ED-FC2AA4285F1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7" creationId="{0A5D5CB4-A6D3-473F-B0E1-1D4A59DF066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" creationId="{A1464051-76D7-4331-A069-030B7842CED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9" creationId="{4F76D47E-4D0E-4B50-8BE8-1B76EEB7A0B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" creationId="{825022B5-F658-4E06-9122-36318FF2349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" creationId="{B3DDCE1F-59C6-40D7-89A0-52D91AECEBA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" creationId="{93544DA2-E1F6-4E06-968D-CC55A511761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4" creationId="{3AE4FB6C-F08D-457D-B142-A6184404A08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5" creationId="{F28743A9-DC9A-4A3F-A83C-EA3247F978A0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6" creationId="{B45A5838-FF46-4A06-B581-D2371EA1A72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7" creationId="{47EDE63F-32B8-47CC-A666-EBC8DE50641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9" creationId="{3B0EA945-27AA-4D31-8742-C1D716EC9D2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30" creationId="{E88C9136-E6E0-4DCF-9E2C-9DD5EC84DC1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31" creationId="{815DE134-212D-412C-9EDD-6B35AD04DAD2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32" creationId="{A6A761AD-6213-4E6E-8FDB-BB1D5440255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33" creationId="{5CBE0E76-3E76-4786-8949-9851F57EB8F2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35" creationId="{AB9213F5-4C5C-4D52-B4A5-9843E74A4F7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36" creationId="{080BE85B-6B14-4ABE-926F-D09C010D291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38" creationId="{96B5557F-35E3-4471-8E6C-DA816F00EB2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39" creationId="{FD04D170-D3AB-45C2-B7A0-10FF27FBA78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0" creationId="{1662083E-7EF4-45CF-A423-121D6050A44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1" creationId="{43B16890-6471-4D6F-94FC-4047D0B9AC9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2" creationId="{C6987B29-BB12-4D84-B3C9-BB930185281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3" creationId="{E6D92231-FE9E-4AE7-AEA2-8955A0C3F83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4" creationId="{65A922BD-D8E2-4674-AFE6-DD0CD5358C55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5" creationId="{4138D512-97F8-469D-A4C1-4E427D2AA14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6" creationId="{C89FB4B9-C414-43D7-8C6F-295887926F9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7" creationId="{C4EE7149-7081-41E4-ADCF-1B7E53617FE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8" creationId="{3F74A870-0F7B-4FB0-B038-37FAE972BAB2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49" creationId="{ECFE8733-4798-4165-8F5A-7F00B6A338F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50" creationId="{D4B23304-9EE8-4AC8-9BD0-772883F8C66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52" creationId="{01F01B36-CAD7-4E9D-9E97-BDBA2E73690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54" creationId="{EAE1AF8D-14A2-48B3-B99C-276D34CE4C25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55" creationId="{A1952829-DCBF-4176-92B1-3557B9351FE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56" creationId="{A45A392D-A828-49CB-BD20-7F2CFC872EB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57" creationId="{19CAB78F-17ED-45A1-B63F-C481F4CCDC59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58" creationId="{BAA1E178-18F3-424B-8702-B43AD51460A0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59" creationId="{BDAF88AA-632E-4289-BA89-DD9E5A3BC0C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60" creationId="{6F1A36A7-539C-49F6-A2DF-C5EBB780C0C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61" creationId="{991F3750-9C79-49AA-AEF2-DBEEC423AAE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62" creationId="{B1D973F3-8500-4762-BCDD-967382DCE34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63" creationId="{C68FDA58-68D8-4F45-A0A4-24DCC46EF4B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64" creationId="{FFD0E4DE-31A1-4DC9-B670-28D338F6C1C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66" creationId="{BAD9231E-0A4F-4789-B2B2-E95BB5899B3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67" creationId="{7A926080-30B0-43CF-BEDB-EC145A23D29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69" creationId="{83255501-6318-44FF-8FC8-30D0BB134F6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71" creationId="{C31EC35C-00DE-4852-93FC-9F62B3FEB61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73" creationId="{9A59111C-80CC-46C0-A202-4E49D707CFF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74" creationId="{6A1CD3C7-3FC6-4A1E-A4E8-3ECA8B7B2F8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76" creationId="{4FD040D6-1478-4DCF-9A31-7A320DBC3F8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77" creationId="{73D1558F-90D9-4205-8121-7C1596E0AFC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78" creationId="{5BBDE4D2-6D77-468B-99EC-A21AFD221782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79" creationId="{6ED094A8-D65A-46D2-B749-1B34549FDFF2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80" creationId="{335318A1-FB3D-4BA2-97CD-18391665E670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81" creationId="{2D073D2D-F822-4769-BF8A-AD10FBDAE37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83" creationId="{8ABA99C2-0537-4818-BBB9-8133B9D585C9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84" creationId="{A112A62B-B315-4B0F-A4CD-70870EF16A4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86" creationId="{3F60A63A-F90F-4D43-859F-7777406FA21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87" creationId="{F8363C41-3A77-45C3-898B-7AFC6A08BF7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88" creationId="{6C67F65A-1E7D-4133-B1AE-BC4A871972D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89" creationId="{2EFB3D8E-CB9C-4EB8-918E-19608D42246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1" creationId="{FED91884-FA0B-47DA-B0BD-AAE767535530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2" creationId="{3043F7A8-AC30-4F7E-9D7A-A596C2F84E4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3" creationId="{3A5166E7-2EC4-4893-BBFA-6B92457EDDE2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4" creationId="{5FBC54CA-5CD1-4337-BB3A-756200C9630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5" creationId="{AAC873CD-9E70-43A0-801F-D2A6FAB667A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6" creationId="{F34FE5D1-365B-4BBC-88E4-93165D8AF39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7" creationId="{7670FC30-E66C-4605-84D7-AD210820355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8" creationId="{C93162E5-EE06-40E5-AE91-2A8EF7BFF41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99" creationId="{1F7D80CA-734E-4DD4-971B-5931F7AB721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0" creationId="{090A8016-B54A-4632-9277-9B6440BC76C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1" creationId="{C4E768A1-E1E1-4674-8A6B-99268137DE1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2" creationId="{9679BE2E-4D7B-4F73-BAC1-7414FE3DAE02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3" creationId="{7D5CBEDD-1053-4CEB-A614-9955768FE08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4" creationId="{219BFC00-1E4A-47FE-BB73-CDCF39D91F4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5" creationId="{F6CDC5A2-0D56-4BCE-AECE-2A5A6236F71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6" creationId="{34D20DD2-D7A7-4DC9-B262-B1072BB085B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7" creationId="{B71555AB-5E8B-46FD-B54D-FBC03DABBE1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8" creationId="{30E88405-4EE5-48C2-AE78-FB7990C2A34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09" creationId="{9268F246-6D56-4EC5-8A78-B586BC9EC735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10" creationId="{824933EF-B1AC-41EA-BE6F-27A9FA2961D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13" creationId="{0B07B217-5C6F-42C5-A6A1-4485C64E8AB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14" creationId="{F9B44F82-00EB-41F5-8A6A-E47D1E4AAEE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15" creationId="{402372EC-E10C-48B5-BA64-47B64FF714D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17" creationId="{EE6450E2-3B07-4241-968C-E0DF579023A0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18" creationId="{DF22684C-74E4-4593-9024-5BA0A7CEA689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19" creationId="{69546153-09E9-4137-96FE-53358991A085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1" creationId="{C5F9E08F-D52E-4611-B93C-C6A579A14585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2" creationId="{8584A86D-7D81-4A9C-96DE-51D5E526959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3" creationId="{574E365A-4B51-4D45-A771-3FA2A0328A5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4" creationId="{A6365B70-8916-44B4-85BE-17A8EC9085E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5" creationId="{175BC97C-D7DC-46B4-A754-6C2E9712CCA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6" creationId="{8826A99A-6B30-4402-9358-310ACB8CE09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7" creationId="{4CD29104-AC58-4086-95DC-2C225B9CA12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8" creationId="{A66666EA-79B2-4D1E-B21B-D86D3A9CBC0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29" creationId="{E6C3A927-E09C-49E4-A72F-766171DFEA9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30" creationId="{9378D274-CF15-408A-BDE6-537D473DCA4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31" creationId="{59E2C814-E167-4436-95D5-C4FA66F1113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33" creationId="{78D48D66-3C20-4FE8-9B69-5DB75C1D5E7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34" creationId="{16FAECF9-192F-4E50-AF73-B3D5D5A08EF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35" creationId="{1B1AD07C-A86A-40A3-A588-65204D15E06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36" creationId="{3E00752B-C35F-4C1E-9533-137BDB1FF11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38" creationId="{E0F89A81-5B61-4046-92AE-CDA5AF99351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40" creationId="{EACDCBD6-351A-4F58-9807-8D5ECC3E5DD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41" creationId="{290ADEB7-FE99-4E33-B570-A0DB1AC3F11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42" creationId="{25ECBDFD-8C4F-4480-A370-E9E6445D9D2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43" creationId="{81216401-5393-4DE9-AED4-2589CBC531C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45" creationId="{EC944D98-6F15-4D88-8325-721F4F2F189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47" creationId="{123E8335-75B9-492D-8DC4-C71037DA6E2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48" creationId="{76DB717C-F79C-4916-8522-D43BB85C080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49" creationId="{FBDACD31-6D67-4812-A036-5F12D601419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0" creationId="{BD5051B1-8422-4D8A-9FFC-7FDB07A6172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2" creationId="{8FE7565A-76E1-484B-813F-4D95AEFED95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3" creationId="{95688921-2027-4922-9528-39D328A61CF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4" creationId="{897ECD18-CEC5-4AC4-BF3B-2E474BB50052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5" creationId="{B2B32594-919E-4698-8192-21EF21492BA5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6" creationId="{565102E7-BA37-42C9-8C7A-BC7713316192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7" creationId="{44B66E37-3D3F-4FD4-A622-6B1A327F11A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8" creationId="{51B35F85-6682-4AF5-A9E0-F085B576D4D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59" creationId="{1AFB4D1C-3D53-4D8B-B6D9-975B249CF88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60" creationId="{ABEFCCA4-5725-4502-922B-E3DA350DA59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61" creationId="{C4FC9D11-E854-48EF-9F8C-3A2B4EF41AE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63" creationId="{D5ACBE7A-CBFA-4D08-87B3-8893E1A3FC89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64" creationId="{21656A49-317C-4387-9F82-C48D0A52442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65" creationId="{49235CED-ECE0-4B3F-B913-E25192EA5B5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67" creationId="{257F5CD6-EFF0-4B11-B0F5-FEAC02AF794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69" creationId="{6902C06F-7E4D-4548-9CE3-FC987DB98C39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70" creationId="{AE584F81-7AD8-4E88-865E-C983BD1E166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72" creationId="{97B65B9F-34F8-4796-81F2-480BEC09322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73" creationId="{412289B9-5587-4349-B15C-A1CBDC4414EB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74" creationId="{0240F168-F7E9-4435-A67E-B3B839AF862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75" creationId="{C69CE912-02F7-492E-BD49-85EA5CF2816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76" creationId="{6909535E-D7FC-460D-B618-F121F369D2F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78" creationId="{7033CE4D-A062-41E5-AE64-AE04C608F25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0" creationId="{CBA2D0D0-12CE-4FA2-91BB-4061D483D75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1" creationId="{4F0DD0BD-2501-4B43-AFA2-BE0D795EE4C0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2" creationId="{8794F067-D05B-49AC-B3C2-7C213D9184B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3" creationId="{ADAB95E2-AC5E-4B83-BA4E-1CF06396EA0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4" creationId="{EEFFFDA2-4D14-4617-85B2-20AF7F20CE0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5" creationId="{9FD124EC-6633-4A86-A2CF-4B01FD8A043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6" creationId="{273E0CE7-4C92-4C69-B2AD-78FB97E8A9B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7" creationId="{B90435C4-9A56-494E-AB82-80357CD23AD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88" creationId="{587A11B0-3118-4A86-B650-EC9730DA182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90" creationId="{460BDA25-D31F-451D-9BE6-FEE8B01BB20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91" creationId="{93F8BD68-E0D4-42D8-8CE3-403E1DC2822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93" creationId="{243F56D6-EF5C-406F-8D1C-BA514D1D045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94" creationId="{2A663413-E236-4EE8-AA58-6D3652D539B0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96" creationId="{53A6E387-B560-400A-A2D9-4C4172CABADE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98" creationId="{75D1613B-404B-4178-819C-B1E805A0D29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199" creationId="{D658F583-4B08-4CA9-A552-FBBD5241534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0" creationId="{C718C207-026F-4B4E-B39B-8F69E5DEDE4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1" creationId="{3F5BF509-7DFC-4F76-8930-D19CFD043D9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2" creationId="{54E077C6-FA2B-424B-BB8E-F6D7C9CE8D10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4" creationId="{4E1290A1-F8EB-4565-9F53-85E24FCE43B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5" creationId="{70816E00-6528-4359-9F64-511BB336A83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6" creationId="{030ECD5D-EEE8-4F3D-9CAA-1F9771AF503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7" creationId="{70A9E0DD-F9F0-42E7-A350-F580E1501E0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8" creationId="{6117582E-0A45-48BE-9D14-49889646929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09" creationId="{E4FC06EF-4AD1-4A0B-BA43-396D00A9685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0" creationId="{2753242A-854B-498B-BC73-B4FFC8E8E48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1" creationId="{D91F40FC-C93A-4976-99DD-993BF54063B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3" creationId="{9CA8FB15-D177-4C6C-B843-825BABC21D5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4" creationId="{BE740E8D-2A05-47B1-851B-68EAD073B4D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5" creationId="{B3236D69-F7D2-4A34-994D-A1BCB24BFEF8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6" creationId="{7E9C4792-1079-4498-920B-8EDDDEFA94B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7" creationId="{5AD1B5D7-97F9-4DD1-B30D-E03AB378D48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8" creationId="{9B09250B-E3DE-4EB5-A685-A44523BD86F0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19" creationId="{F435D683-41FC-4C8F-82C7-53339AC77CB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0" creationId="{81CE713E-11D7-493B-B372-95A29B02444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1" creationId="{6C1DA51C-82A5-4EFD-906D-FE51014303F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2" creationId="{EF66BB15-6E69-4DF4-8340-A371AD21469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3" creationId="{8A5D897E-524D-4371-A520-E3F891FD9FC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4" creationId="{469E3515-908E-4D0A-99FA-3DE82BDF65A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5" creationId="{780EE164-0BF8-4118-840A-5BFE6B6C3E2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7" creationId="{23AEF745-EEC5-4E72-B338-109E1C0F5C0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8" creationId="{8D3CF6A0-863D-4F7A-91B3-641A15B9DB7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29" creationId="{EADF7450-35A0-4B2F-BFF3-A44A5639A76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30" creationId="{3F708D47-FE17-476C-9330-4BF882091D59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31" creationId="{2F28B596-BDE3-4568-8A53-4B1AA3C1B8C9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32" creationId="{50868D40-6A79-4A82-9E90-0F71FE82637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34" creationId="{6ED5EA21-B681-4AB5-A54A-D6E6BC70991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35" creationId="{57CDA9DD-F3FA-42C8-9B04-F7057C6F3611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36" creationId="{F52E80A5-1888-47CA-877F-F371D7BDE61C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37" creationId="{8233CCF6-C36C-4305-A026-8E3796E4DCB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39" creationId="{C15E0CAB-95EA-4950-AD5D-F26774060013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40" creationId="{D59E6DF6-97B8-4F12-8951-F1D45464673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41" creationId="{B85D5B56-C1C9-494D-ACC5-D8B8E35969D6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42" creationId="{8C5A1CAF-3FFE-4FD5-BD73-3DFC5306D42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43" creationId="{B1468878-6BA8-4F95-904A-9E70C2C7B44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44" creationId="{2A9CDC80-E31E-4C21-96F9-A1D119CD72E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45" creationId="{5996A700-3585-426C-936D-C8DC44754CC9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46" creationId="{ECC34CEF-DFEB-403D-975E-45C949E0C5DF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49" creationId="{620006B7-857D-4EB9-BF48-E711B7352544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50" creationId="{21B897AC-2438-47A7-AE88-FD951E981C2D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51" creationId="{61069D62-C8AC-43CD-845A-C136F314075A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52" creationId="{23E11DB6-D4D8-4B99-905B-CCBAC1E052C7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53" creationId="{5641B4DE-B962-465D-A02C-0DD907039D95}"/>
          </ac:inkMkLst>
        </pc:inkChg>
        <pc:inkChg chg="add mod">
          <ac:chgData name="Zhou Jianyu" userId="faadb563bfecab1d" providerId="LiveId" clId="{37DE3C9C-50B3-4142-8F9A-0EFCEDAC874D}" dt="2022-12-02T01:48:27.594" v="2901"/>
          <ac:inkMkLst>
            <pc:docMk/>
            <pc:sldMk cId="1497718021" sldId="265"/>
            <ac:inkMk id="255" creationId="{31610038-9BFB-4013-80B6-A8AAAF25FBE3}"/>
          </ac:inkMkLst>
        </pc:inkChg>
        <pc:inkChg chg="add mod">
          <ac:chgData name="Zhou Jianyu" userId="faadb563bfecab1d" providerId="LiveId" clId="{37DE3C9C-50B3-4142-8F9A-0EFCEDAC874D}" dt="2022-12-02T01:48:34.305" v="2913"/>
          <ac:inkMkLst>
            <pc:docMk/>
            <pc:sldMk cId="1497718021" sldId="265"/>
            <ac:inkMk id="257" creationId="{1CEBD4F6-C551-4BF5-8589-7649858B67EF}"/>
          </ac:inkMkLst>
        </pc:inkChg>
        <pc:inkChg chg="add mod">
          <ac:chgData name="Zhou Jianyu" userId="faadb563bfecab1d" providerId="LiveId" clId="{37DE3C9C-50B3-4142-8F9A-0EFCEDAC874D}" dt="2022-12-02T01:48:34.305" v="2913"/>
          <ac:inkMkLst>
            <pc:docMk/>
            <pc:sldMk cId="1497718021" sldId="265"/>
            <ac:inkMk id="258" creationId="{D646748A-CED6-4D30-8AB9-DD8C909C3EDD}"/>
          </ac:inkMkLst>
        </pc:inkChg>
        <pc:inkChg chg="add mod">
          <ac:chgData name="Zhou Jianyu" userId="faadb563bfecab1d" providerId="LiveId" clId="{37DE3C9C-50B3-4142-8F9A-0EFCEDAC874D}" dt="2022-12-02T01:48:34.305" v="2913"/>
          <ac:inkMkLst>
            <pc:docMk/>
            <pc:sldMk cId="1497718021" sldId="265"/>
            <ac:inkMk id="259" creationId="{500A1393-7CEB-468C-97AD-98EC6E94FCF2}"/>
          </ac:inkMkLst>
        </pc:inkChg>
        <pc:inkChg chg="add mod">
          <ac:chgData name="Zhou Jianyu" userId="faadb563bfecab1d" providerId="LiveId" clId="{37DE3C9C-50B3-4142-8F9A-0EFCEDAC874D}" dt="2022-12-02T01:48:34.305" v="2913"/>
          <ac:inkMkLst>
            <pc:docMk/>
            <pc:sldMk cId="1497718021" sldId="265"/>
            <ac:inkMk id="260" creationId="{8092A8FE-E286-45B6-8579-2CD08E050271}"/>
          </ac:inkMkLst>
        </pc:inkChg>
        <pc:inkChg chg="add mod">
          <ac:chgData name="Zhou Jianyu" userId="faadb563bfecab1d" providerId="LiveId" clId="{37DE3C9C-50B3-4142-8F9A-0EFCEDAC874D}" dt="2022-12-02T01:48:31.456" v="2909"/>
          <ac:inkMkLst>
            <pc:docMk/>
            <pc:sldMk cId="1497718021" sldId="265"/>
            <ac:inkMk id="262" creationId="{20A9A466-D8E9-480A-A695-C64C752CDC73}"/>
          </ac:inkMkLst>
        </pc:inkChg>
        <pc:inkChg chg="add mod">
          <ac:chgData name="Zhou Jianyu" userId="faadb563bfecab1d" providerId="LiveId" clId="{37DE3C9C-50B3-4142-8F9A-0EFCEDAC874D}" dt="2022-12-02T01:48:31.456" v="2909"/>
          <ac:inkMkLst>
            <pc:docMk/>
            <pc:sldMk cId="1497718021" sldId="265"/>
            <ac:inkMk id="263" creationId="{5446EA59-4361-4DD5-9256-C3B06BAA840A}"/>
          </ac:inkMkLst>
        </pc:inkChg>
        <pc:inkChg chg="add mod">
          <ac:chgData name="Zhou Jianyu" userId="faadb563bfecab1d" providerId="LiveId" clId="{37DE3C9C-50B3-4142-8F9A-0EFCEDAC874D}" dt="2022-12-02T01:48:34.305" v="2913"/>
          <ac:inkMkLst>
            <pc:docMk/>
            <pc:sldMk cId="1497718021" sldId="265"/>
            <ac:inkMk id="265" creationId="{66A5D497-6659-418C-BB32-E33548528ED3}"/>
          </ac:inkMkLst>
        </pc:inkChg>
        <pc:inkChg chg="add mod">
          <ac:chgData name="Zhou Jianyu" userId="faadb563bfecab1d" providerId="LiveId" clId="{37DE3C9C-50B3-4142-8F9A-0EFCEDAC874D}" dt="2022-12-02T01:48:34.305" v="2913"/>
          <ac:inkMkLst>
            <pc:docMk/>
            <pc:sldMk cId="1497718021" sldId="265"/>
            <ac:inkMk id="266" creationId="{7AFA643D-87DD-4AE0-8AFF-AD3766A4AC98}"/>
          </ac:inkMkLst>
        </pc:inkChg>
        <pc:inkChg chg="add mod">
          <ac:chgData name="Zhou Jianyu" userId="faadb563bfecab1d" providerId="LiveId" clId="{37DE3C9C-50B3-4142-8F9A-0EFCEDAC874D}" dt="2022-12-02T01:48:34.305" v="2913"/>
          <ac:inkMkLst>
            <pc:docMk/>
            <pc:sldMk cId="1497718021" sldId="265"/>
            <ac:inkMk id="267" creationId="{89E9741E-B58D-4A6F-B775-3C2E2CCD531B}"/>
          </ac:inkMkLst>
        </pc:inkChg>
      </pc:sldChg>
      <pc:sldChg chg="addSp delSp modSp new mod">
        <pc:chgData name="Zhou Jianyu" userId="faadb563bfecab1d" providerId="LiveId" clId="{37DE3C9C-50B3-4142-8F9A-0EFCEDAC874D}" dt="2022-12-02T01:49:57.284" v="2989"/>
        <pc:sldMkLst>
          <pc:docMk/>
          <pc:sldMk cId="2473843723" sldId="266"/>
        </pc:sldMkLst>
        <pc:grpChg chg="del mod">
          <ac:chgData name="Zhou Jianyu" userId="faadb563bfecab1d" providerId="LiveId" clId="{37DE3C9C-50B3-4142-8F9A-0EFCEDAC874D}" dt="2022-12-02T01:49:22.580" v="2939"/>
          <ac:grpSpMkLst>
            <pc:docMk/>
            <pc:sldMk cId="2473843723" sldId="266"/>
            <ac:grpSpMk id="20" creationId="{DF0D9775-D9F4-4D5C-812F-8B3845C3DC2E}"/>
          </ac:grpSpMkLst>
        </pc:grpChg>
        <pc:grpChg chg="del mod">
          <ac:chgData name="Zhou Jianyu" userId="faadb563bfecab1d" providerId="LiveId" clId="{37DE3C9C-50B3-4142-8F9A-0EFCEDAC874D}" dt="2022-12-02T01:49:31.350" v="2945"/>
          <ac:grpSpMkLst>
            <pc:docMk/>
            <pc:sldMk cId="2473843723" sldId="266"/>
            <ac:grpSpMk id="26" creationId="{5016040F-2E37-4D4B-BA57-C9F6424516E4}"/>
          </ac:grpSpMkLst>
        </pc:grpChg>
        <pc:grpChg chg="del mod">
          <ac:chgData name="Zhou Jianyu" userId="faadb563bfecab1d" providerId="LiveId" clId="{37DE3C9C-50B3-4142-8F9A-0EFCEDAC874D}" dt="2022-12-02T01:49:32.489" v="2947"/>
          <ac:grpSpMkLst>
            <pc:docMk/>
            <pc:sldMk cId="2473843723" sldId="266"/>
            <ac:grpSpMk id="32" creationId="{9036EE77-208E-457F-9B9B-6EEEBCF89C95}"/>
          </ac:grpSpMkLst>
        </pc:grpChg>
        <pc:grpChg chg="del mod">
          <ac:chgData name="Zhou Jianyu" userId="faadb563bfecab1d" providerId="LiveId" clId="{37DE3C9C-50B3-4142-8F9A-0EFCEDAC874D}" dt="2022-12-02T01:49:36.879" v="2957"/>
          <ac:grpSpMkLst>
            <pc:docMk/>
            <pc:sldMk cId="2473843723" sldId="266"/>
            <ac:grpSpMk id="33" creationId="{53A23D88-BD58-4480-979C-9B76A3BF45E7}"/>
          </ac:grpSpMkLst>
        </pc:grpChg>
        <pc:grpChg chg="del mod">
          <ac:chgData name="Zhou Jianyu" userId="faadb563bfecab1d" providerId="LiveId" clId="{37DE3C9C-50B3-4142-8F9A-0EFCEDAC874D}" dt="2022-12-02T01:49:33.880" v="2950"/>
          <ac:grpSpMkLst>
            <pc:docMk/>
            <pc:sldMk cId="2473843723" sldId="266"/>
            <ac:grpSpMk id="35" creationId="{68D53E5E-7337-4B33-AA85-E1F513346FCE}"/>
          </ac:grpSpMkLst>
        </pc:grpChg>
        <pc:grpChg chg="del mod">
          <ac:chgData name="Zhou Jianyu" userId="faadb563bfecab1d" providerId="LiveId" clId="{37DE3C9C-50B3-4142-8F9A-0EFCEDAC874D}" dt="2022-12-02T01:49:57.284" v="2989"/>
          <ac:grpSpMkLst>
            <pc:docMk/>
            <pc:sldMk cId="2473843723" sldId="266"/>
            <ac:grpSpMk id="38" creationId="{95E40FF2-46B1-4A31-9211-C7D31872BF27}"/>
          </ac:grpSpMkLst>
        </pc:grpChg>
        <pc:grpChg chg="del mod">
          <ac:chgData name="Zhou Jianyu" userId="faadb563bfecab1d" providerId="LiveId" clId="{37DE3C9C-50B3-4142-8F9A-0EFCEDAC874D}" dt="2022-12-02T01:49:44.757" v="2969"/>
          <ac:grpSpMkLst>
            <pc:docMk/>
            <pc:sldMk cId="2473843723" sldId="266"/>
            <ac:grpSpMk id="45" creationId="{F0418349-D98D-498B-994A-11C454945007}"/>
          </ac:grpSpMkLst>
        </pc:grpChg>
        <pc:grpChg chg="del mod">
          <ac:chgData name="Zhou Jianyu" userId="faadb563bfecab1d" providerId="LiveId" clId="{37DE3C9C-50B3-4142-8F9A-0EFCEDAC874D}" dt="2022-12-02T01:49:51.130" v="2981"/>
          <ac:grpSpMkLst>
            <pc:docMk/>
            <pc:sldMk cId="2473843723" sldId="266"/>
            <ac:grpSpMk id="57" creationId="{4B259D03-7773-4A72-A3A8-5809052F4ADE}"/>
          </ac:grpSpMkLst>
        </pc:grpChg>
        <pc:grpChg chg="del mod">
          <ac:chgData name="Zhou Jianyu" userId="faadb563bfecab1d" providerId="LiveId" clId="{37DE3C9C-50B3-4142-8F9A-0EFCEDAC874D}" dt="2022-12-02T01:49:51.130" v="2981"/>
          <ac:grpSpMkLst>
            <pc:docMk/>
            <pc:sldMk cId="2473843723" sldId="266"/>
            <ac:grpSpMk id="69" creationId="{3A792037-160E-4673-9016-F4D459F015C0}"/>
          </ac:grpSpMkLst>
        </pc:grpChg>
        <pc:grpChg chg="del mod">
          <ac:chgData name="Zhou Jianyu" userId="faadb563bfecab1d" providerId="LiveId" clId="{37DE3C9C-50B3-4142-8F9A-0EFCEDAC874D}" dt="2022-12-02T01:49:57.284" v="2989"/>
          <ac:grpSpMkLst>
            <pc:docMk/>
            <pc:sldMk cId="2473843723" sldId="266"/>
            <ac:grpSpMk id="70" creationId="{89DAAD8E-8886-45DE-B560-4564C29C1B56}"/>
          </ac:grpSpMkLst>
        </pc:grpChg>
        <pc:grpChg chg="mod">
          <ac:chgData name="Zhou Jianyu" userId="faadb563bfecab1d" providerId="LiveId" clId="{37DE3C9C-50B3-4142-8F9A-0EFCEDAC874D}" dt="2022-12-02T01:49:57.284" v="2989"/>
          <ac:grpSpMkLst>
            <pc:docMk/>
            <pc:sldMk cId="2473843723" sldId="266"/>
            <ac:grpSpMk id="78" creationId="{AAA109AA-6841-4C48-88B6-A97C41EE3B30}"/>
          </ac:grpSpMkLst>
        </pc:grp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2" creationId="{565C962E-1759-4D27-A517-18FF274B7E95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3" creationId="{14A0E9E1-EFF1-42F2-9842-93A3CC0A1E56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" creationId="{A2306854-2742-46F7-85DF-16D0D00004C9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" creationId="{4AE76095-0A74-48B4-ADB7-B3306015CC7D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" creationId="{AF80F04A-0F0B-47B7-AB8E-2C9ECD58F2E7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7" creationId="{B19749B5-79CD-4B68-8401-5841402B8CBE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8" creationId="{1C77195B-EE78-4718-884E-E0B842F89F91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9" creationId="{0A71F86C-A1BC-4FFE-A0CE-6DD754019432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0" creationId="{8D55787A-CCBB-4275-B211-A566D40AF715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1" creationId="{AC4E3EE5-1A4B-42C2-9768-D35739164C93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2" creationId="{D65422CC-FFD3-42DE-A18A-FA491F1A53BC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3" creationId="{107856FF-7B75-4EF0-88E3-365EB813BA1D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4" creationId="{37F6C938-C34C-4C17-8AE8-0AF6D9326FD8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5" creationId="{D1874257-996E-4BDE-BAF3-829F39B53F37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6" creationId="{EAB325E2-F2B9-4BF0-9978-02183035D4A8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7" creationId="{EBF95910-89BE-441E-8B72-9EE1EF36CA02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8" creationId="{C8842A64-6712-492B-8AB0-642BCC7A8F45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19" creationId="{9895A62E-99E2-43E1-B6DF-69F133CCEB6A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21" creationId="{82CA4040-7EF0-40B5-A392-98D1E6DABA8E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22" creationId="{7EF9012E-A7E9-4C1F-A2DA-3E8E80E9A5C9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23" creationId="{34801CC4-9F2F-4C9A-9E90-F7932D558772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24" creationId="{D0ECFA21-8ED4-41C3-9542-821C34DC05B0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25" creationId="{AF3BEB63-E24A-46BF-A4BB-4551A3D970E7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27" creationId="{6E001DE2-E8B5-423F-A0B5-5B9FDE8B3D2D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28" creationId="{411C7C7C-F210-4BA3-BF61-1BEE417A98CC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29" creationId="{0AD2BE37-18CE-4D68-A408-A3D82D250270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30" creationId="{FF41174D-F92E-4E51-A12E-B2B8ED1AA4FA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31" creationId="{29697299-EB31-4AA4-B781-6C184705C6D0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34" creationId="{D1013479-8C05-4152-84BE-9829244D8FEE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36" creationId="{72E557BA-16F2-4F62-89C1-133C02FB76C6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37" creationId="{ED8FA0DC-FDB2-4B5D-9B27-69E9A9551D85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39" creationId="{7CBF7D80-D2E4-4D31-A1C3-F28A95D3190F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0" creationId="{2BA93FAE-BFB2-4550-AFDC-94EC26ED7904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1" creationId="{B96DC021-DF4E-47ED-BC45-DC595A843C31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2" creationId="{C991E7C4-1107-4046-BACE-780FEACB1980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3" creationId="{AF5054F4-EE1A-4BBB-A001-F9956DAA5496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4" creationId="{416DD3E5-CCF7-4A07-A8FF-2AEF706347CE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6" creationId="{B3BDC9CC-B2BD-4878-A5C5-4B20545DDEED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7" creationId="{A6765B1A-77BB-450D-BBB4-37907C463B34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8" creationId="{5C6CB8A8-C379-4DCF-9EAD-3D3B0E137FC3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49" creationId="{BE61C264-9AD8-415D-9A6B-271F9F63BBCC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0" creationId="{40D2685E-723E-44BA-B886-4298FDA68E78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1" creationId="{2A974B88-F498-4858-89B4-FB6C4349E32E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2" creationId="{33E04068-86A5-4FDE-9CF9-E6044869AFDA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3" creationId="{51F88498-4C48-428E-93B2-5A757DA10388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4" creationId="{7ECECF3A-D8A8-46E0-AB30-12B7D6BFBA7F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5" creationId="{33AA046C-7918-4639-9451-239829DFEA9A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6" creationId="{FD7EDAAB-26F2-40B1-A4E4-535034CFBF9D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8" creationId="{584FDCFC-FAB6-4CEE-B5DE-9DAFFD9878D3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59" creationId="{4ECBC445-F939-479E-868F-F829CCD324AF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0" creationId="{918B4890-CCB2-4406-9E79-90FA5CAD993B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1" creationId="{13F7367F-2D53-413D-9D4C-DDDBB32E7006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2" creationId="{1987FA78-C044-40A6-9F98-D54CB28B4151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3" creationId="{A171C40D-28D3-4B01-9BCC-979E32B568C5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4" creationId="{9983EE6D-9583-458E-B139-5839168C9E23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5" creationId="{2EB09B00-DD6B-490F-AEAB-9C2D673972B2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6" creationId="{74610692-3BA7-4EEE-B159-BC7DF0716243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7" creationId="{4F826914-1A84-44EA-AD6F-11C3BA5E58B7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68" creationId="{3DA5FF7E-12D2-4C19-9AEB-85B75CF5119B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71" creationId="{3A371891-8495-4A37-B04F-4B01721A2096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72" creationId="{CB71F9E7-68D0-4F03-A1D4-1288CDC744CE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73" creationId="{123B5229-2106-4FB5-AB53-78BA8F8BDCDB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74" creationId="{5E518E58-F4A5-4B3E-8B17-E03A00A4C26D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75" creationId="{28BE42CD-B8C9-4038-AB8C-61E210E7C6E9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76" creationId="{8D2A6A80-4275-4D40-A920-F91458CA382E}"/>
          </ac:inkMkLst>
        </pc:inkChg>
        <pc:inkChg chg="add mod">
          <ac:chgData name="Zhou Jianyu" userId="faadb563bfecab1d" providerId="LiveId" clId="{37DE3C9C-50B3-4142-8F9A-0EFCEDAC874D}" dt="2022-12-02T01:49:57.284" v="2989"/>
          <ac:inkMkLst>
            <pc:docMk/>
            <pc:sldMk cId="2473843723" sldId="266"/>
            <ac:inkMk id="77" creationId="{01D57C70-A80C-47AF-B1A5-03EA95F9FBE1}"/>
          </ac:inkMkLst>
        </pc:inkChg>
      </pc:sldChg>
      <pc:sldChg chg="addSp delSp modSp new mod">
        <pc:chgData name="Zhou Jianyu" userId="faadb563bfecab1d" providerId="LiveId" clId="{37DE3C9C-50B3-4142-8F9A-0EFCEDAC874D}" dt="2022-12-02T02:11:02.897" v="3461" actId="9405"/>
        <pc:sldMkLst>
          <pc:docMk/>
          <pc:sldMk cId="2391126671" sldId="267"/>
        </pc:sldMkLst>
        <pc:grpChg chg="del mod">
          <ac:chgData name="Zhou Jianyu" userId="faadb563bfecab1d" providerId="LiveId" clId="{37DE3C9C-50B3-4142-8F9A-0EFCEDAC874D}" dt="2022-12-02T02:04:09.201" v="3017"/>
          <ac:grpSpMkLst>
            <pc:docMk/>
            <pc:sldMk cId="2391126671" sldId="267"/>
            <ac:grpSpMk id="25" creationId="{B2DE9242-A0EC-45B0-95DC-D31E5ABA9030}"/>
          </ac:grpSpMkLst>
        </pc:grpChg>
        <pc:grpChg chg="mod">
          <ac:chgData name="Zhou Jianyu" userId="faadb563bfecab1d" providerId="LiveId" clId="{37DE3C9C-50B3-4142-8F9A-0EFCEDAC874D}" dt="2022-12-02T02:04:07.057" v="3014"/>
          <ac:grpSpMkLst>
            <pc:docMk/>
            <pc:sldMk cId="2391126671" sldId="267"/>
            <ac:grpSpMk id="26" creationId="{83557EC1-455B-456A-A5B0-498892BE8442}"/>
          </ac:grpSpMkLst>
        </pc:grpChg>
        <pc:grpChg chg="mod">
          <ac:chgData name="Zhou Jianyu" userId="faadb563bfecab1d" providerId="LiveId" clId="{37DE3C9C-50B3-4142-8F9A-0EFCEDAC874D}" dt="2022-12-02T02:04:07.057" v="3014"/>
          <ac:grpSpMkLst>
            <pc:docMk/>
            <pc:sldMk cId="2391126671" sldId="267"/>
            <ac:grpSpMk id="27" creationId="{7F45A136-F12A-4B57-ADF0-9C46AC2123FC}"/>
          </ac:grpSpMkLst>
        </pc:grpChg>
        <pc:grpChg chg="del mod">
          <ac:chgData name="Zhou Jianyu" userId="faadb563bfecab1d" providerId="LiveId" clId="{37DE3C9C-50B3-4142-8F9A-0EFCEDAC874D}" dt="2022-12-02T02:04:47.445" v="3064"/>
          <ac:grpSpMkLst>
            <pc:docMk/>
            <pc:sldMk cId="2391126671" sldId="267"/>
            <ac:grpSpMk id="30" creationId="{C2060E30-B784-45FC-9D36-546CF8AC8685}"/>
          </ac:grpSpMkLst>
        </pc:grpChg>
        <pc:grpChg chg="del mod">
          <ac:chgData name="Zhou Jianyu" userId="faadb563bfecab1d" providerId="LiveId" clId="{37DE3C9C-50B3-4142-8F9A-0EFCEDAC874D}" dt="2022-12-02T02:04:47.445" v="3064"/>
          <ac:grpSpMkLst>
            <pc:docMk/>
            <pc:sldMk cId="2391126671" sldId="267"/>
            <ac:grpSpMk id="38" creationId="{535E9F6C-1C85-4CFE-97BB-6D150E55CA9F}"/>
          </ac:grpSpMkLst>
        </pc:grpChg>
        <pc:grpChg chg="del mod">
          <ac:chgData name="Zhou Jianyu" userId="faadb563bfecab1d" providerId="LiveId" clId="{37DE3C9C-50B3-4142-8F9A-0EFCEDAC874D}" dt="2022-12-02T02:04:47.445" v="3064"/>
          <ac:grpSpMkLst>
            <pc:docMk/>
            <pc:sldMk cId="2391126671" sldId="267"/>
            <ac:grpSpMk id="50" creationId="{EA0139E7-69AD-45BA-9972-D350D0DF3C40}"/>
          </ac:grpSpMkLst>
        </pc:grpChg>
        <pc:grpChg chg="del mod">
          <ac:chgData name="Zhou Jianyu" userId="faadb563bfecab1d" providerId="LiveId" clId="{37DE3C9C-50B3-4142-8F9A-0EFCEDAC874D}" dt="2022-12-02T02:04:27.333" v="3046"/>
          <ac:grpSpMkLst>
            <pc:docMk/>
            <pc:sldMk cId="2391126671" sldId="267"/>
            <ac:grpSpMk id="57" creationId="{92AD8D19-8BC0-43CD-A290-8A7924D9D8F7}"/>
          </ac:grpSpMkLst>
        </pc:grpChg>
        <pc:grpChg chg="del mod">
          <ac:chgData name="Zhou Jianyu" userId="faadb563bfecab1d" providerId="LiveId" clId="{37DE3C9C-50B3-4142-8F9A-0EFCEDAC874D}" dt="2022-12-02T02:06:00.939" v="3139"/>
          <ac:grpSpMkLst>
            <pc:docMk/>
            <pc:sldMk cId="2391126671" sldId="267"/>
            <ac:grpSpMk id="59" creationId="{86F7657F-DE5D-4D25-8923-1EC31E6EB935}"/>
          </ac:grpSpMkLst>
        </pc:grpChg>
        <pc:grpChg chg="del 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77" creationId="{F48E61D0-2E08-4352-B835-97F263EB1ECC}"/>
          </ac:grpSpMkLst>
        </pc:grpChg>
        <pc:grpChg chg="del 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78" creationId="{5DAE4ACE-1F31-4B67-AAC4-F6134B8F66FE}"/>
          </ac:grpSpMkLst>
        </pc:grpChg>
        <pc:grpChg chg="del 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81" creationId="{7FB1C871-B4C1-4F7E-976A-9AE1BDB491ED}"/>
          </ac:grpSpMkLst>
        </pc:grpChg>
        <pc:grpChg chg="del mod">
          <ac:chgData name="Zhou Jianyu" userId="faadb563bfecab1d" providerId="LiveId" clId="{37DE3C9C-50B3-4142-8F9A-0EFCEDAC874D}" dt="2022-12-02T02:05:21.076" v="3093"/>
          <ac:grpSpMkLst>
            <pc:docMk/>
            <pc:sldMk cId="2391126671" sldId="267"/>
            <ac:grpSpMk id="107" creationId="{DC32BAA6-3FB6-42C4-9136-55496EC72B2A}"/>
          </ac:grpSpMkLst>
        </pc:grpChg>
        <pc:grpChg chg="del mod">
          <ac:chgData name="Zhou Jianyu" userId="faadb563bfecab1d" providerId="LiveId" clId="{37DE3C9C-50B3-4142-8F9A-0EFCEDAC874D}" dt="2022-12-02T02:05:25.162" v="3101"/>
          <ac:grpSpMkLst>
            <pc:docMk/>
            <pc:sldMk cId="2391126671" sldId="267"/>
            <ac:grpSpMk id="108" creationId="{EFA38731-213A-49B0-8440-81DECE25902B}"/>
          </ac:grpSpMkLst>
        </pc:grpChg>
        <pc:grpChg chg="del 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116" creationId="{D2A0D716-C055-4D9D-A007-FD13DFD9DDD7}"/>
          </ac:grpSpMkLst>
        </pc:grpChg>
        <pc:grpChg chg="del mod">
          <ac:chgData name="Zhou Jianyu" userId="faadb563bfecab1d" providerId="LiveId" clId="{37DE3C9C-50B3-4142-8F9A-0EFCEDAC874D}" dt="2022-12-02T02:05:26.978" v="3104"/>
          <ac:grpSpMkLst>
            <pc:docMk/>
            <pc:sldMk cId="2391126671" sldId="267"/>
            <ac:grpSpMk id="117" creationId="{6E0833EB-92B3-45B8-97F4-728DA8677CD1}"/>
          </ac:grpSpMkLst>
        </pc:grpChg>
        <pc:grpChg chg="del mod">
          <ac:chgData name="Zhou Jianyu" userId="faadb563bfecab1d" providerId="LiveId" clId="{37DE3C9C-50B3-4142-8F9A-0EFCEDAC874D}" dt="2022-12-02T02:05:30.505" v="3107"/>
          <ac:grpSpMkLst>
            <pc:docMk/>
            <pc:sldMk cId="2391126671" sldId="267"/>
            <ac:grpSpMk id="120" creationId="{EC479A4F-2236-46CA-AD39-2BD183F80877}"/>
          </ac:grpSpMkLst>
        </pc:grpChg>
        <pc:grpChg chg="del mod">
          <ac:chgData name="Zhou Jianyu" userId="faadb563bfecab1d" providerId="LiveId" clId="{37DE3C9C-50B3-4142-8F9A-0EFCEDAC874D}" dt="2022-12-02T02:05:33.834" v="3112"/>
          <ac:grpSpMkLst>
            <pc:docMk/>
            <pc:sldMk cId="2391126671" sldId="267"/>
            <ac:grpSpMk id="123" creationId="{1B234AA5-E8D7-43AC-86B4-67B1F277A556}"/>
          </ac:grpSpMkLst>
        </pc:grpChg>
        <pc:grpChg chg="del mod">
          <ac:chgData name="Zhou Jianyu" userId="faadb563bfecab1d" providerId="LiveId" clId="{37DE3C9C-50B3-4142-8F9A-0EFCEDAC874D}" dt="2022-12-02T02:05:38.004" v="3116"/>
          <ac:grpSpMkLst>
            <pc:docMk/>
            <pc:sldMk cId="2391126671" sldId="267"/>
            <ac:grpSpMk id="128" creationId="{A58BC155-B307-4622-B8E0-E84AD10644D5}"/>
          </ac:grpSpMkLst>
        </pc:grpChg>
        <pc:grpChg chg="del mod">
          <ac:chgData name="Zhou Jianyu" userId="faadb563bfecab1d" providerId="LiveId" clId="{37DE3C9C-50B3-4142-8F9A-0EFCEDAC874D}" dt="2022-12-02T02:10:42.619" v="3425"/>
          <ac:grpSpMkLst>
            <pc:docMk/>
            <pc:sldMk cId="2391126671" sldId="267"/>
            <ac:grpSpMk id="132" creationId="{CDA55D94-A204-403E-9F2A-47B8A0C24F6C}"/>
          </ac:grpSpMkLst>
        </pc:grpChg>
        <pc:grpChg chg="del 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137" creationId="{6361CED6-6C57-4369-9B60-BF351A728E1D}"/>
          </ac:grpSpMkLst>
        </pc:grpChg>
        <pc:grpChg chg="del 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144" creationId="{B516FAF7-DF66-4476-8237-58549FC6E5AD}"/>
          </ac:grpSpMkLst>
        </pc:grpChg>
        <pc:grpChg chg="del 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152" creationId="{E9FE4EB4-9B90-41E6-853D-B56436B255BC}"/>
          </ac:grpSpMkLst>
        </pc:grpChg>
        <pc:grpChg chg="del mod">
          <ac:chgData name="Zhou Jianyu" userId="faadb563bfecab1d" providerId="LiveId" clId="{37DE3C9C-50B3-4142-8F9A-0EFCEDAC874D}" dt="2022-12-02T02:06:18.507" v="3171"/>
          <ac:grpSpMkLst>
            <pc:docMk/>
            <pc:sldMk cId="2391126671" sldId="267"/>
            <ac:grpSpMk id="169" creationId="{A0385F6B-0781-4BAC-ACAE-F9F9FF57714D}"/>
          </ac:grpSpMkLst>
        </pc:grpChg>
        <pc:grpChg chg="del mod">
          <ac:chgData name="Zhou Jianyu" userId="faadb563bfecab1d" providerId="LiveId" clId="{37DE3C9C-50B3-4142-8F9A-0EFCEDAC874D}" dt="2022-12-02T02:06:38.833" v="3181"/>
          <ac:grpSpMkLst>
            <pc:docMk/>
            <pc:sldMk cId="2391126671" sldId="267"/>
            <ac:grpSpMk id="181" creationId="{110C22A0-E759-4388-84E3-D5FB1FFAC6E1}"/>
          </ac:grpSpMkLst>
        </pc:grpChg>
        <pc:grpChg chg="del mod">
          <ac:chgData name="Zhou Jianyu" userId="faadb563bfecab1d" providerId="LiveId" clId="{37DE3C9C-50B3-4142-8F9A-0EFCEDAC874D}" dt="2022-12-02T02:06:42.076" v="3185"/>
          <ac:grpSpMkLst>
            <pc:docMk/>
            <pc:sldMk cId="2391126671" sldId="267"/>
            <ac:grpSpMk id="191" creationId="{00AE8D00-9D61-4034-917C-600A621566EE}"/>
          </ac:grpSpMkLst>
        </pc:grpChg>
        <pc:grpChg chg="del mod">
          <ac:chgData name="Zhou Jianyu" userId="faadb563bfecab1d" providerId="LiveId" clId="{37DE3C9C-50B3-4142-8F9A-0EFCEDAC874D}" dt="2022-12-02T02:06:42.076" v="3185"/>
          <ac:grpSpMkLst>
            <pc:docMk/>
            <pc:sldMk cId="2391126671" sldId="267"/>
            <ac:grpSpMk id="195" creationId="{E00A40B9-F922-4CFD-9EC9-BE6B99357494}"/>
          </ac:grpSpMkLst>
        </pc:grpChg>
        <pc:grpChg chg="del mod">
          <ac:chgData name="Zhou Jianyu" userId="faadb563bfecab1d" providerId="LiveId" clId="{37DE3C9C-50B3-4142-8F9A-0EFCEDAC874D}" dt="2022-12-02T02:06:52.916" v="3211"/>
          <ac:grpSpMkLst>
            <pc:docMk/>
            <pc:sldMk cId="2391126671" sldId="267"/>
            <ac:grpSpMk id="196" creationId="{1F5CBA8F-4868-41CF-BCD0-8F45D432E7B3}"/>
          </ac:grpSpMkLst>
        </pc:grpChg>
        <pc:grpChg chg="del mod">
          <ac:chgData name="Zhou Jianyu" userId="faadb563bfecab1d" providerId="LiveId" clId="{37DE3C9C-50B3-4142-8F9A-0EFCEDAC874D}" dt="2022-12-02T02:06:52.916" v="3211"/>
          <ac:grpSpMkLst>
            <pc:docMk/>
            <pc:sldMk cId="2391126671" sldId="267"/>
            <ac:grpSpMk id="212" creationId="{6A0AF464-1161-4892-9D5E-3D9548E5A63A}"/>
          </ac:grpSpMkLst>
        </pc:grpChg>
        <pc:grpChg chg="del mod">
          <ac:chgData name="Zhou Jianyu" userId="faadb563bfecab1d" providerId="LiveId" clId="{37DE3C9C-50B3-4142-8F9A-0EFCEDAC874D}" dt="2022-12-02T02:06:52.916" v="3211"/>
          <ac:grpSpMkLst>
            <pc:docMk/>
            <pc:sldMk cId="2391126671" sldId="267"/>
            <ac:grpSpMk id="213" creationId="{69A038DC-FD87-413A-97C4-23F03BF09D34}"/>
          </ac:grpSpMkLst>
        </pc:grpChg>
        <pc:grpChg chg="del mod">
          <ac:chgData name="Zhou Jianyu" userId="faadb563bfecab1d" providerId="LiveId" clId="{37DE3C9C-50B3-4142-8F9A-0EFCEDAC874D}" dt="2022-12-02T02:06:58.557" v="3220"/>
          <ac:grpSpMkLst>
            <pc:docMk/>
            <pc:sldMk cId="2391126671" sldId="267"/>
            <ac:grpSpMk id="223" creationId="{CDC3FD87-8CEC-438B-BB27-E6385F0F475A}"/>
          </ac:grpSpMkLst>
        </pc:grpChg>
        <pc:grpChg chg="del mod">
          <ac:chgData name="Zhou Jianyu" userId="faadb563bfecab1d" providerId="LiveId" clId="{37DE3C9C-50B3-4142-8F9A-0EFCEDAC874D}" dt="2022-12-02T02:07:01.478" v="3223"/>
          <ac:grpSpMkLst>
            <pc:docMk/>
            <pc:sldMk cId="2391126671" sldId="267"/>
            <ac:grpSpMk id="232" creationId="{ABC403AE-2A08-4C6F-9455-A47AE29A06B8}"/>
          </ac:grpSpMkLst>
        </pc:grpChg>
        <pc:grpChg chg="del mod">
          <ac:chgData name="Zhou Jianyu" userId="faadb563bfecab1d" providerId="LiveId" clId="{37DE3C9C-50B3-4142-8F9A-0EFCEDAC874D}" dt="2022-12-02T02:07:08.981" v="3239"/>
          <ac:grpSpMkLst>
            <pc:docMk/>
            <pc:sldMk cId="2391126671" sldId="267"/>
            <ac:grpSpMk id="235" creationId="{46E99399-732E-4E15-9AAA-81E15EA6BD70}"/>
          </ac:grpSpMkLst>
        </pc:grpChg>
        <pc:grpChg chg="del mod">
          <ac:chgData name="Zhou Jianyu" userId="faadb563bfecab1d" providerId="LiveId" clId="{37DE3C9C-50B3-4142-8F9A-0EFCEDAC874D}" dt="2022-12-02T02:07:10.336" v="3241"/>
          <ac:grpSpMkLst>
            <pc:docMk/>
            <pc:sldMk cId="2391126671" sldId="267"/>
            <ac:grpSpMk id="251" creationId="{F9BA5C1C-2875-4F46-8AE5-78FA7081171C}"/>
          </ac:grpSpMkLst>
        </pc:grpChg>
        <pc:grpChg chg="del mod">
          <ac:chgData name="Zhou Jianyu" userId="faadb563bfecab1d" providerId="LiveId" clId="{37DE3C9C-50B3-4142-8F9A-0EFCEDAC874D}" dt="2022-12-02T02:07:20.214" v="3252"/>
          <ac:grpSpMkLst>
            <pc:docMk/>
            <pc:sldMk cId="2391126671" sldId="267"/>
            <ac:grpSpMk id="253" creationId="{EEF6B475-8538-45A3-A4BF-72E16E07D26A}"/>
          </ac:grpSpMkLst>
        </pc:grpChg>
        <pc:grpChg chg="del mod">
          <ac:chgData name="Zhou Jianyu" userId="faadb563bfecab1d" providerId="LiveId" clId="{37DE3C9C-50B3-4142-8F9A-0EFCEDAC874D}" dt="2022-12-02T02:07:23.109" v="3255"/>
          <ac:grpSpMkLst>
            <pc:docMk/>
            <pc:sldMk cId="2391126671" sldId="267"/>
            <ac:grpSpMk id="264" creationId="{9157FA37-1502-4E8D-A16E-96F0D52586BA}"/>
          </ac:grpSpMkLst>
        </pc:grpChg>
        <pc:grpChg chg="del mod">
          <ac:chgData name="Zhou Jianyu" userId="faadb563bfecab1d" providerId="LiveId" clId="{37DE3C9C-50B3-4142-8F9A-0EFCEDAC874D}" dt="2022-12-02T02:07:26.496" v="3262"/>
          <ac:grpSpMkLst>
            <pc:docMk/>
            <pc:sldMk cId="2391126671" sldId="267"/>
            <ac:grpSpMk id="267" creationId="{AA45D3D8-2480-4864-A2AE-426CDD370B51}"/>
          </ac:grpSpMkLst>
        </pc:grpChg>
        <pc:grpChg chg="del mod">
          <ac:chgData name="Zhou Jianyu" userId="faadb563bfecab1d" providerId="LiveId" clId="{37DE3C9C-50B3-4142-8F9A-0EFCEDAC874D}" dt="2022-12-02T02:07:32.975" v="3278"/>
          <ac:grpSpMkLst>
            <pc:docMk/>
            <pc:sldMk cId="2391126671" sldId="267"/>
            <ac:grpSpMk id="274" creationId="{D06C30EA-B1B4-4913-9882-1CA0CCBDED47}"/>
          </ac:grpSpMkLst>
        </pc:grpChg>
        <pc:grpChg chg="del mod">
          <ac:chgData name="Zhou Jianyu" userId="faadb563bfecab1d" providerId="LiveId" clId="{37DE3C9C-50B3-4142-8F9A-0EFCEDAC874D}" dt="2022-12-02T02:07:37.061" v="3283"/>
          <ac:grpSpMkLst>
            <pc:docMk/>
            <pc:sldMk cId="2391126671" sldId="267"/>
            <ac:grpSpMk id="290" creationId="{F8EB5CF3-CC80-474E-8A8D-64BA18D678E7}"/>
          </ac:grpSpMkLst>
        </pc:grpChg>
        <pc:grpChg chg="del mod">
          <ac:chgData name="Zhou Jianyu" userId="faadb563bfecab1d" providerId="LiveId" clId="{37DE3C9C-50B3-4142-8F9A-0EFCEDAC874D}" dt="2022-12-02T02:07:54.358" v="3320"/>
          <ac:grpSpMkLst>
            <pc:docMk/>
            <pc:sldMk cId="2391126671" sldId="267"/>
            <ac:grpSpMk id="295" creationId="{A4FE8CD7-59EF-4B45-B4A8-2D70DE98ADD4}"/>
          </ac:grpSpMkLst>
        </pc:grpChg>
        <pc:grpChg chg="del mod">
          <ac:chgData name="Zhou Jianyu" userId="faadb563bfecab1d" providerId="LiveId" clId="{37DE3C9C-50B3-4142-8F9A-0EFCEDAC874D}" dt="2022-12-02T02:07:54.358" v="3320"/>
          <ac:grpSpMkLst>
            <pc:docMk/>
            <pc:sldMk cId="2391126671" sldId="267"/>
            <ac:grpSpMk id="301" creationId="{E91670D3-214F-45C3-8ADA-B65293FCD746}"/>
          </ac:grpSpMkLst>
        </pc:grpChg>
        <pc:grpChg chg="del mod">
          <ac:chgData name="Zhou Jianyu" userId="faadb563bfecab1d" providerId="LiveId" clId="{37DE3C9C-50B3-4142-8F9A-0EFCEDAC874D}" dt="2022-12-02T02:08:02.799" v="3339"/>
          <ac:grpSpMkLst>
            <pc:docMk/>
            <pc:sldMk cId="2391126671" sldId="267"/>
            <ac:grpSpMk id="332" creationId="{401CEC3A-1649-4EA9-8F4C-07DB148A3768}"/>
          </ac:grpSpMkLst>
        </pc:grpChg>
        <pc:grpChg chg="del mod">
          <ac:chgData name="Zhou Jianyu" userId="faadb563bfecab1d" providerId="LiveId" clId="{37DE3C9C-50B3-4142-8F9A-0EFCEDAC874D}" dt="2022-12-02T02:08:08.153" v="3341"/>
          <ac:grpSpMkLst>
            <pc:docMk/>
            <pc:sldMk cId="2391126671" sldId="267"/>
            <ac:grpSpMk id="351" creationId="{66CAAF7D-C57E-4773-BFC2-B5A3010CEA39}"/>
          </ac:grpSpMkLst>
        </pc:grpChg>
        <pc:grpChg chg="del mod">
          <ac:chgData name="Zhou Jianyu" userId="faadb563bfecab1d" providerId="LiveId" clId="{37DE3C9C-50B3-4142-8F9A-0EFCEDAC874D}" dt="2022-12-02T02:08:10.819" v="3343"/>
          <ac:grpSpMkLst>
            <pc:docMk/>
            <pc:sldMk cId="2391126671" sldId="267"/>
            <ac:grpSpMk id="353" creationId="{05641350-7CEE-441C-BCB8-214C73A85810}"/>
          </ac:grpSpMkLst>
        </pc:grpChg>
        <pc:grpChg chg="del mod">
          <ac:chgData name="Zhou Jianyu" userId="faadb563bfecab1d" providerId="LiveId" clId="{37DE3C9C-50B3-4142-8F9A-0EFCEDAC874D}" dt="2022-12-02T02:08:12.360" v="3347"/>
          <ac:grpSpMkLst>
            <pc:docMk/>
            <pc:sldMk cId="2391126671" sldId="267"/>
            <ac:grpSpMk id="355" creationId="{C83B4C7E-108A-488C-B322-5D9AB094C5A7}"/>
          </ac:grpSpMkLst>
        </pc:grpChg>
        <pc:grpChg chg="del mod">
          <ac:chgData name="Zhou Jianyu" userId="faadb563bfecab1d" providerId="LiveId" clId="{37DE3C9C-50B3-4142-8F9A-0EFCEDAC874D}" dt="2022-12-02T02:08:12.360" v="3347"/>
          <ac:grpSpMkLst>
            <pc:docMk/>
            <pc:sldMk cId="2391126671" sldId="267"/>
            <ac:grpSpMk id="359" creationId="{740699EE-E9C1-4291-AFA1-F1B765F849C6}"/>
          </ac:grpSpMkLst>
        </pc:grpChg>
        <pc:grpChg chg="del mod">
          <ac:chgData name="Zhou Jianyu" userId="faadb563bfecab1d" providerId="LiveId" clId="{37DE3C9C-50B3-4142-8F9A-0EFCEDAC874D}" dt="2022-12-02T02:08:14.477" v="3351"/>
          <ac:grpSpMkLst>
            <pc:docMk/>
            <pc:sldMk cId="2391126671" sldId="267"/>
            <ac:grpSpMk id="360" creationId="{5433B80D-6E29-41C9-A185-FF6A23E5FD7E}"/>
          </ac:grpSpMkLst>
        </pc:grpChg>
        <pc:grpChg chg="del mod">
          <ac:chgData name="Zhou Jianyu" userId="faadb563bfecab1d" providerId="LiveId" clId="{37DE3C9C-50B3-4142-8F9A-0EFCEDAC874D}" dt="2022-12-02T02:08:19.449" v="3353"/>
          <ac:grpSpMkLst>
            <pc:docMk/>
            <pc:sldMk cId="2391126671" sldId="267"/>
            <ac:grpSpMk id="364" creationId="{D2A2302F-0C41-41B1-B8BE-55990A650ED7}"/>
          </ac:grpSpMkLst>
        </pc:grpChg>
        <pc:grpChg chg="del mod">
          <ac:chgData name="Zhou Jianyu" userId="faadb563bfecab1d" providerId="LiveId" clId="{37DE3C9C-50B3-4142-8F9A-0EFCEDAC874D}" dt="2022-12-02T02:08:20.899" v="3355"/>
          <ac:grpSpMkLst>
            <pc:docMk/>
            <pc:sldMk cId="2391126671" sldId="267"/>
            <ac:grpSpMk id="366" creationId="{BB8123DE-EA16-443C-8C44-E070EBE5F231}"/>
          </ac:grpSpMkLst>
        </pc:grpChg>
        <pc:grpChg chg="del mod">
          <ac:chgData name="Zhou Jianyu" userId="faadb563bfecab1d" providerId="LiveId" clId="{37DE3C9C-50B3-4142-8F9A-0EFCEDAC874D}" dt="2022-12-02T02:08:23.669" v="3360"/>
          <ac:grpSpMkLst>
            <pc:docMk/>
            <pc:sldMk cId="2391126671" sldId="267"/>
            <ac:grpSpMk id="368" creationId="{63F261F7-D9E3-4007-ACDD-9280BE938882}"/>
          </ac:grpSpMkLst>
        </pc:grpChg>
        <pc:grpChg chg="del mod">
          <ac:chgData name="Zhou Jianyu" userId="faadb563bfecab1d" providerId="LiveId" clId="{37DE3C9C-50B3-4142-8F9A-0EFCEDAC874D}" dt="2022-12-02T02:08:27.323" v="3369"/>
          <ac:grpSpMkLst>
            <pc:docMk/>
            <pc:sldMk cId="2391126671" sldId="267"/>
            <ac:grpSpMk id="373" creationId="{EB49AE7B-A492-4593-A096-4392539ED8AB}"/>
          </ac:grpSpMkLst>
        </pc:grpChg>
        <pc:grpChg chg="del mod">
          <ac:chgData name="Zhou Jianyu" userId="faadb563bfecab1d" providerId="LiveId" clId="{37DE3C9C-50B3-4142-8F9A-0EFCEDAC874D}" dt="2022-12-02T02:08:29.618" v="3371"/>
          <ac:grpSpMkLst>
            <pc:docMk/>
            <pc:sldMk cId="2391126671" sldId="267"/>
            <ac:grpSpMk id="382" creationId="{833A59D6-8C09-4FF9-B861-672807DCA099}"/>
          </ac:grpSpMkLst>
        </pc:grpChg>
        <pc:grpChg chg="del mod">
          <ac:chgData name="Zhou Jianyu" userId="faadb563bfecab1d" providerId="LiveId" clId="{37DE3C9C-50B3-4142-8F9A-0EFCEDAC874D}" dt="2022-12-02T02:08:33.056" v="3377"/>
          <ac:grpSpMkLst>
            <pc:docMk/>
            <pc:sldMk cId="2391126671" sldId="267"/>
            <ac:grpSpMk id="384" creationId="{9A6D8758-4AA5-433B-8792-CF7AA4DC6E46}"/>
          </ac:grpSpMkLst>
        </pc:grpChg>
        <pc:grpChg chg="del mod">
          <ac:chgData name="Zhou Jianyu" userId="faadb563bfecab1d" providerId="LiveId" clId="{37DE3C9C-50B3-4142-8F9A-0EFCEDAC874D}" dt="2022-12-02T02:08:35.336" v="3381"/>
          <ac:grpSpMkLst>
            <pc:docMk/>
            <pc:sldMk cId="2391126671" sldId="267"/>
            <ac:grpSpMk id="390" creationId="{038C4C9C-8D5C-41CF-A9FC-FD8B3AF03346}"/>
          </ac:grpSpMkLst>
        </pc:grpChg>
        <pc:grpChg chg="mod">
          <ac:chgData name="Zhou Jianyu" userId="faadb563bfecab1d" providerId="LiveId" clId="{37DE3C9C-50B3-4142-8F9A-0EFCEDAC874D}" dt="2022-12-02T02:08:35.336" v="3381"/>
          <ac:grpSpMkLst>
            <pc:docMk/>
            <pc:sldMk cId="2391126671" sldId="267"/>
            <ac:grpSpMk id="394" creationId="{F6EF1181-3D12-4216-9098-DCE89A50D9A5}"/>
          </ac:grpSpMkLst>
        </pc:grpChg>
        <pc:grpChg chg="del mod">
          <ac:chgData name="Zhou Jianyu" userId="faadb563bfecab1d" providerId="LiveId" clId="{37DE3C9C-50B3-4142-8F9A-0EFCEDAC874D}" dt="2022-12-02T02:08:42.558" v="3389"/>
          <ac:grpSpMkLst>
            <pc:docMk/>
            <pc:sldMk cId="2391126671" sldId="267"/>
            <ac:grpSpMk id="398" creationId="{58977E3D-F582-43B6-9064-23737971A46B}"/>
          </ac:grpSpMkLst>
        </pc:grpChg>
        <pc:grpChg chg="mod">
          <ac:chgData name="Zhou Jianyu" userId="faadb563bfecab1d" providerId="LiveId" clId="{37DE3C9C-50B3-4142-8F9A-0EFCEDAC874D}" dt="2022-12-02T02:08:42.558" v="3389"/>
          <ac:grpSpMkLst>
            <pc:docMk/>
            <pc:sldMk cId="2391126671" sldId="267"/>
            <ac:grpSpMk id="402" creationId="{37FE57C9-D6F0-424C-9C03-926A853736E0}"/>
          </ac:grpSpMkLst>
        </pc:grpChg>
        <pc:grpChg chg="del mod">
          <ac:chgData name="Zhou Jianyu" userId="faadb563bfecab1d" providerId="LiveId" clId="{37DE3C9C-50B3-4142-8F9A-0EFCEDAC874D}" dt="2022-12-02T02:09:53.009" v="3400"/>
          <ac:grpSpMkLst>
            <pc:docMk/>
            <pc:sldMk cId="2391126671" sldId="267"/>
            <ac:grpSpMk id="410" creationId="{37817C0A-557F-4C65-A7EB-9C473B1801C0}"/>
          </ac:grpSpMkLst>
        </pc:grpChg>
        <pc:grpChg chg="del mod">
          <ac:chgData name="Zhou Jianyu" userId="faadb563bfecab1d" providerId="LiveId" clId="{37DE3C9C-50B3-4142-8F9A-0EFCEDAC874D}" dt="2022-12-02T02:09:55.897" v="3407"/>
          <ac:grpSpMkLst>
            <pc:docMk/>
            <pc:sldMk cId="2391126671" sldId="267"/>
            <ac:grpSpMk id="413" creationId="{B9E3B547-89F8-4BD7-8904-D41FDE38F5B7}"/>
          </ac:grpSpMkLst>
        </pc:grpChg>
        <pc:grpChg chg="del mod">
          <ac:chgData name="Zhou Jianyu" userId="faadb563bfecab1d" providerId="LiveId" clId="{37DE3C9C-50B3-4142-8F9A-0EFCEDAC874D}" dt="2022-12-02T02:10:00.002" v="3409"/>
          <ac:grpSpMkLst>
            <pc:docMk/>
            <pc:sldMk cId="2391126671" sldId="267"/>
            <ac:grpSpMk id="420" creationId="{DB3C3769-CB34-4808-ADD3-24F2F8B88261}"/>
          </ac:grpSpMkLst>
        </pc:grpChg>
        <pc:grpChg chg="del mod">
          <ac:chgData name="Zhou Jianyu" userId="faadb563bfecab1d" providerId="LiveId" clId="{37DE3C9C-50B3-4142-8F9A-0EFCEDAC874D}" dt="2022-12-02T02:10:05.459" v="3412"/>
          <ac:grpSpMkLst>
            <pc:docMk/>
            <pc:sldMk cId="2391126671" sldId="267"/>
            <ac:grpSpMk id="422" creationId="{D502BEF5-19C3-44C3-A675-212FFBFE9B18}"/>
          </ac:grpSpMkLst>
        </pc:grpChg>
        <pc:grpChg chg="del mod">
          <ac:chgData name="Zhou Jianyu" userId="faadb563bfecab1d" providerId="LiveId" clId="{37DE3C9C-50B3-4142-8F9A-0EFCEDAC874D}" dt="2022-12-02T02:10:07.868" v="3415"/>
          <ac:grpSpMkLst>
            <pc:docMk/>
            <pc:sldMk cId="2391126671" sldId="267"/>
            <ac:grpSpMk id="425" creationId="{B08FA94E-D015-445B-8DFE-2119F5DAF77F}"/>
          </ac:grpSpMkLst>
        </pc:grpChg>
        <pc:grpChg chg="del 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428" creationId="{34555EA8-B0FE-4EF4-A5B7-AF016E56D33F}"/>
          </ac:grpSpMkLst>
        </pc:grpChg>
        <pc:grpChg chg="del 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438" creationId="{E03D7732-C323-4A37-9CE0-F609AB52FAE8}"/>
          </ac:grpSpMkLst>
        </pc:grpChg>
        <pc:grpChg chg="mod">
          <ac:chgData name="Zhou Jianyu" userId="faadb563bfecab1d" providerId="LiveId" clId="{37DE3C9C-50B3-4142-8F9A-0EFCEDAC874D}" dt="2022-12-02T02:10:47.479" v="3432"/>
          <ac:grpSpMkLst>
            <pc:docMk/>
            <pc:sldMk cId="2391126671" sldId="267"/>
            <ac:grpSpMk id="445" creationId="{1621CC32-D5F9-4435-844F-FAFC1FAAB499}"/>
          </ac:grpSpMkLst>
        </pc:grpChg>
        <pc:grpChg chg="del mod">
          <ac:chgData name="Zhou Jianyu" userId="faadb563bfecab1d" providerId="LiveId" clId="{37DE3C9C-50B3-4142-8F9A-0EFCEDAC874D}" dt="2022-12-02T02:11:01.843" v="3460"/>
          <ac:grpSpMkLst>
            <pc:docMk/>
            <pc:sldMk cId="2391126671" sldId="267"/>
            <ac:grpSpMk id="469" creationId="{654B286E-CF76-48EB-B5E9-2E74721F6DE8}"/>
          </ac:grpSpMkLst>
        </pc:grpChg>
        <pc:grpChg chg="mod">
          <ac:chgData name="Zhou Jianyu" userId="faadb563bfecab1d" providerId="LiveId" clId="{37DE3C9C-50B3-4142-8F9A-0EFCEDAC874D}" dt="2022-12-02T02:11:01.843" v="3460"/>
          <ac:grpSpMkLst>
            <pc:docMk/>
            <pc:sldMk cId="2391126671" sldId="267"/>
            <ac:grpSpMk id="473" creationId="{242356C9-18FF-45E1-98CF-88801D3BCC3C}"/>
          </ac:grpSpMkLst>
        </pc:grp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2" creationId="{5A4517CE-720B-4689-87A9-349D942D7329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3" creationId="{754C5D64-DCC4-4CBA-8E9E-44D1449E83AC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4" creationId="{A8F79663-B453-4472-9A34-C4411E127387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5" creationId="{C6EC7F63-8235-412A-A4C3-84D89F49F9EE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6" creationId="{BC70FBD6-3A16-430B-94F4-34BC1E624AF5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7" creationId="{324B731F-2F37-4646-B6F5-5CCFC04D6288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8" creationId="{7A201FBA-7065-417A-ACC5-1F9A7298A495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9" creationId="{685FCC72-E2A8-4BB8-9003-8D96E11C820D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10" creationId="{9B2F67F7-3343-44BE-B8E9-31604F857256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11" creationId="{E23170AE-6672-48D8-9642-145E25DCB113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12" creationId="{78150BA2-3148-4B1F-9E83-961BFCCA71ED}"/>
          </ac:inkMkLst>
        </pc:inkChg>
        <pc:inkChg chg="add mod">
          <ac:chgData name="Zhou Jianyu" userId="faadb563bfecab1d" providerId="LiveId" clId="{37DE3C9C-50B3-4142-8F9A-0EFCEDAC874D}" dt="2022-12-02T02:04:07.057" v="3014"/>
          <ac:inkMkLst>
            <pc:docMk/>
            <pc:sldMk cId="2391126671" sldId="267"/>
            <ac:inkMk id="13" creationId="{266F1834-526B-441D-BE91-8DF55EEFFAFA}"/>
          </ac:inkMkLst>
        </pc:inkChg>
        <pc:inkChg chg="add">
          <ac:chgData name="Zhou Jianyu" userId="faadb563bfecab1d" providerId="LiveId" clId="{37DE3C9C-50B3-4142-8F9A-0EFCEDAC874D}" dt="2022-12-02T02:04:02.662" v="3003" actId="9405"/>
          <ac:inkMkLst>
            <pc:docMk/>
            <pc:sldMk cId="2391126671" sldId="267"/>
            <ac:inkMk id="14" creationId="{B18E9ED7-BBB3-46A2-8718-6457BA9BE0F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5" creationId="{5EA4EC5E-6297-4AAB-B9B8-F6606C36C52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6" creationId="{A72196BD-C2DE-49FF-BE69-3C5E21825E2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7" creationId="{87B3EAE2-0240-4E64-895E-56548B5CACF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8" creationId="{2AE6B954-9D02-4E0A-AAA6-124F41E081A5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9" creationId="{72DFA1FC-B477-45BA-A6FC-E01DB2191C44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20" creationId="{FF082132-E30D-44B2-B205-95F7D80978C5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21" creationId="{0A6B00E8-2CD2-454C-99ED-AF58165FA84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22" creationId="{29353591-6CE9-4968-A450-8D204BCAC20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23" creationId="{72957219-4FB2-44AB-BC3A-1241CA2EFEA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24" creationId="{A2753735-15BB-446A-8255-EC54A00A1A38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28" creationId="{11042F91-4D31-4B38-A1FD-7A610D5B004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29" creationId="{D6CBAF16-951C-4BF6-8871-A42B6C21B22C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31" creationId="{0147AC14-C6E1-46C1-A209-C9B20A495EA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32" creationId="{4E75EE53-625B-4FB6-AE1D-F1719CA6B82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33" creationId="{CCD228D7-8E6A-4B41-B2F6-BB7911CF8D44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34" creationId="{BDC21949-696F-49AC-8C8D-1570B9E09C64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35" creationId="{ADF95FED-2BA7-414C-8591-47AAE933184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36" creationId="{DB376788-FA2E-4D34-B85B-938FAA8F8B6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37" creationId="{4E1975BB-71C9-43E9-91C7-0DFD0E1332B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39" creationId="{ACD66F3E-A38E-4BC4-90AF-DF12A69E05B8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0" creationId="{D476C08A-665B-4D1D-929B-C2DA42F9B36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1" creationId="{12E2A942-81D1-411D-9371-439F1EB39FBC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2" creationId="{53C0899E-F4EE-4C8F-9123-9BCC2EC8FB1D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" creationId="{058B85F1-C644-4477-86C8-837AB9CC9A6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4" creationId="{57BCF155-3A7D-4412-864A-3CF18CE9E4AD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5" creationId="{5C25002C-5478-4038-BCC6-783542C4A2A5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6" creationId="{BFAA0A2C-2402-4A6E-A553-F35A88D1625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7" creationId="{F86F6753-08A2-495E-B845-0B248DACE003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8" creationId="{0EA47570-EB21-43B4-B150-1BF2E339931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9" creationId="{81E04337-4107-40B5-A8F0-358BBFC8704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51" creationId="{08251172-7CDA-4D0A-9A1B-1BCF6FEB82BF}"/>
          </ac:inkMkLst>
        </pc:inkChg>
        <pc:inkChg chg="add del">
          <ac:chgData name="Zhou Jianyu" userId="faadb563bfecab1d" providerId="LiveId" clId="{37DE3C9C-50B3-4142-8F9A-0EFCEDAC874D}" dt="2022-12-02T02:06:00.939" v="3142"/>
          <ac:inkMkLst>
            <pc:docMk/>
            <pc:sldMk cId="2391126671" sldId="267"/>
            <ac:inkMk id="52" creationId="{A8BAE378-F5B5-417F-84B6-190E59C064BE}"/>
          </ac:inkMkLst>
        </pc:inkChg>
        <pc:inkChg chg="add del">
          <ac:chgData name="Zhou Jianyu" userId="faadb563bfecab1d" providerId="LiveId" clId="{37DE3C9C-50B3-4142-8F9A-0EFCEDAC874D}" dt="2022-12-02T02:06:00.939" v="3140"/>
          <ac:inkMkLst>
            <pc:docMk/>
            <pc:sldMk cId="2391126671" sldId="267"/>
            <ac:inkMk id="53" creationId="{1A1FD2BF-AFF3-4E06-8E26-BC1BB0684DBB}"/>
          </ac:inkMkLst>
        </pc:inkChg>
        <pc:inkChg chg="add del mod">
          <ac:chgData name="Zhou Jianyu" userId="faadb563bfecab1d" providerId="LiveId" clId="{37DE3C9C-50B3-4142-8F9A-0EFCEDAC874D}" dt="2022-12-02T02:06:00.939" v="3139"/>
          <ac:inkMkLst>
            <pc:docMk/>
            <pc:sldMk cId="2391126671" sldId="267"/>
            <ac:inkMk id="54" creationId="{415047BA-92CE-4986-8E84-39150DF91CB9}"/>
          </ac:inkMkLst>
        </pc:inkChg>
        <pc:inkChg chg="add del">
          <ac:chgData name="Zhou Jianyu" userId="faadb563bfecab1d" providerId="LiveId" clId="{37DE3C9C-50B3-4142-8F9A-0EFCEDAC874D}" dt="2022-12-02T02:06:00.939" v="3138"/>
          <ac:inkMkLst>
            <pc:docMk/>
            <pc:sldMk cId="2391126671" sldId="267"/>
            <ac:inkMk id="55" creationId="{8FB71462-9089-4C20-A940-711D4F68FCA2}"/>
          </ac:inkMkLst>
        </pc:inkChg>
        <pc:inkChg chg="add del mod">
          <ac:chgData name="Zhou Jianyu" userId="faadb563bfecab1d" providerId="LiveId" clId="{37DE3C9C-50B3-4142-8F9A-0EFCEDAC874D}" dt="2022-12-02T02:06:00.939" v="3141"/>
          <ac:inkMkLst>
            <pc:docMk/>
            <pc:sldMk cId="2391126671" sldId="267"/>
            <ac:inkMk id="56" creationId="{BAC32684-1242-4347-B38B-773C25D3C4F2}"/>
          </ac:inkMkLst>
        </pc:inkChg>
        <pc:inkChg chg="add del mod">
          <ac:chgData name="Zhou Jianyu" userId="faadb563bfecab1d" providerId="LiveId" clId="{37DE3C9C-50B3-4142-8F9A-0EFCEDAC874D}" dt="2022-12-02T02:06:00.939" v="3137"/>
          <ac:inkMkLst>
            <pc:docMk/>
            <pc:sldMk cId="2391126671" sldId="267"/>
            <ac:inkMk id="58" creationId="{966D6E48-7744-467D-B290-ACB415DD6F28}"/>
          </ac:inkMkLst>
        </pc:inkChg>
        <pc:inkChg chg="add">
          <ac:chgData name="Zhou Jianyu" userId="faadb563bfecab1d" providerId="LiveId" clId="{37DE3C9C-50B3-4142-8F9A-0EFCEDAC874D}" dt="2022-12-02T02:04:28.897" v="3047" actId="9405"/>
          <ac:inkMkLst>
            <pc:docMk/>
            <pc:sldMk cId="2391126671" sldId="267"/>
            <ac:inkMk id="60" creationId="{8E52DFE0-81B5-4F51-BAEC-5123D57AD25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61" creationId="{8985BBA6-6A81-4A93-984A-3092E739148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62" creationId="{63770BF3-B32A-4FD9-B6B7-FD116B29E0B3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63" creationId="{A862561C-0B0D-4DA4-82DF-504F522872A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64" creationId="{9F9F0A45-65B1-483A-B82F-724AD566937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65" creationId="{E24EB1C3-3C7D-4F19-AFBF-D69533319FC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66" creationId="{555A487E-BA40-45E1-BC98-C3A477EA66E3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67" creationId="{38D80AC8-70B8-4C81-99CE-21DE5F4E406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68" creationId="{6F65E171-A78B-4D51-A475-7BC3B366A4E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69" creationId="{7C6019CB-FF34-4A02-8091-3318FD467724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70" creationId="{C4F5BBA5-A254-4436-8D5E-A82F8F95F25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71" creationId="{C3C78B7D-8090-4F27-813B-67EE8CBD83F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72" creationId="{FD9292B4-870B-4BF0-AE38-2975B7251C25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73" creationId="{32CD60E2-7D3E-4718-AA78-4458DAD5CFA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74" creationId="{ADB7B13C-EAD2-47A9-A613-E0035A4E649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75" creationId="{AF1AEA15-6111-4E94-BDB1-13111D4E686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76" creationId="{3501C1C8-508E-4941-B5F8-8DC522C04ED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79" creationId="{1C3354E7-958D-4A0E-9C90-12E2A76C8125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80" creationId="{64862B8B-5918-4984-836C-D5415C104C1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82" creationId="{5C25F036-56FA-484A-9514-FF5FAFE98E1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83" creationId="{64ADEA1D-82AF-44E5-B9FC-A5C9F5439ABD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84" creationId="{01C09523-D69D-43CE-9058-C378E98E63A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85" creationId="{66975FBB-9E98-4C8F-ABD9-BD834A3432F4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86" creationId="{99B46E7D-5EA7-4FD1-896B-5AEEA0A0C6B8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87" creationId="{22BDDB32-4787-42AC-81C8-A74B554475D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88" creationId="{C2B8FF0E-BE6E-4F61-B2E0-4550D7DDE978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89" creationId="{1BAC9055-EAAD-4940-ABF6-67CA797E22D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0" creationId="{9A59705A-F216-4430-8029-49E13C11BA4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1" creationId="{2D4EDDF1-E224-43ED-B89D-40EA28A3B22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2" creationId="{C0288337-AF96-4E5D-96F1-30608DD8F14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3" creationId="{2D1C712B-EEA3-4A5D-949C-1335836455D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4" creationId="{CBAF4B5F-9696-4061-8DB7-E0D96853F98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5" creationId="{92FDBDB3-56BF-4B9C-B503-F8364D39BFD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6" creationId="{4757CE98-014F-46FB-8400-052B1CB5EA73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7" creationId="{854DEB94-1474-4FBD-8EAD-75BA205096F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8" creationId="{6BD0352A-1831-4484-B377-2704EFCD538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99" creationId="{3DDEE993-2292-4028-BC85-6362A4DB1CFC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00" creationId="{763858BD-A4F7-4835-B97C-5B8817B81C4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01" creationId="{72783ABD-5867-4F39-92C3-8789C74A60E5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02" creationId="{918735E9-3116-45CB-80FB-992E5B096F8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03" creationId="{EE19C12F-9331-4E0A-A641-D0AD2131B3A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04" creationId="{66944B34-A1D9-4D87-A403-C7E8F3798FC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05" creationId="{C34520EA-2FD0-4FB0-AA2A-FA6ACBCFF53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06" creationId="{6E5F6AA5-F430-4232-A87A-7ABC223AC693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09" creationId="{A8C78624-E56F-43E2-B844-01B881C74B5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10" creationId="{5D4E3848-CCDF-448C-92BA-3BF1A546E84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11" creationId="{1E16C185-702E-4D19-8BB5-CF3F0A1B427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12" creationId="{A8385887-A575-4A83-9E97-E3D72B49EE1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13" creationId="{9D151512-F884-48BE-8B61-50C810AF2620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14" creationId="{1088DA91-2F2B-4A23-B0E6-77E108AEB863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15" creationId="{03EAB6C8-AE85-492C-920D-29C5B11E80C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18" creationId="{66FE019C-428D-437C-A6C9-F90D8CE846A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19" creationId="{9D5241E9-BF56-48F5-9249-C305E655F66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21" creationId="{1E90D5A9-1586-494A-8D48-412C098D6DF0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22" creationId="{7B66FDA5-FDA9-461D-BB6A-58AEC6515178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24" creationId="{93654761-6114-4424-B7EB-04CB773198B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25" creationId="{93EEDF7D-8C16-49E7-BE2F-B94F6AAFE87C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26" creationId="{51DA75BC-2C42-4C76-B1BB-22142E0BEE13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27" creationId="{FC7211FA-1E28-44EB-BEC8-E05D3897373C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29" creationId="{F3AB1851-1549-4199-9A6F-A94BC9A94C9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30" creationId="{D0522817-71E3-40E9-A91D-9D02CCF804D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31" creationId="{068D599F-B27C-415A-8227-49BA0000750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33" creationId="{283FE3A1-098A-45E9-9221-33DA803DB48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34" creationId="{C35F97BB-B8AA-495D-94F5-61C29B04919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35" creationId="{6FECAE4B-9584-4F31-9980-91230088A9E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36" creationId="{8D628859-BD46-4748-A9CF-F5450427B30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38" creationId="{ED3598A6-4505-4E82-A8F5-6EC49DBDB61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39" creationId="{BD06FC6D-0E57-44F0-94DF-DE48A430D454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40" creationId="{204817D0-BBD6-4B90-B1E0-7F8CD612F05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41" creationId="{953E60CE-057C-47F0-AC9B-4EBB847BB465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42" creationId="{DD404294-844D-4F27-827B-78426E74169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43" creationId="{076DE6CB-25BE-45B8-89C1-12515A87ADD9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45" creationId="{3E9B0D10-595A-425F-B0E3-5766AF7C8BC0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46" creationId="{05EE0296-1F26-415F-807D-BAB95B4C8EB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47" creationId="{5C6DE32A-9C38-4C47-9BE2-5B83CE109F2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48" creationId="{35F1CE91-F313-4FB0-84ED-C09E102EF19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49" creationId="{08D44098-3469-44B9-B76D-6C9E500A5A1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50" creationId="{AF5643C1-1777-48F1-8C08-C265140700E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151" creationId="{6C51A4A5-2EF0-481D-AFD8-2C0BE8701BE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53" creationId="{8AA08ADF-2846-4CB4-A351-7ACBF89BC65D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54" creationId="{FDC00135-3783-427E-8AB1-F0E6BE8B8BF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55" creationId="{349E002E-44D9-4C43-AC8A-1E2D89CD15B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56" creationId="{F7215C42-C019-4CB4-B4BF-ECA70E84DB7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57" creationId="{FEA576D5-C33E-47FB-9CB5-57D279BECF6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58" creationId="{4636E63C-E743-4437-BF1C-87F7D0E49E7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59" creationId="{739CA3B6-B98C-48A5-91FD-AD42971AECA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60" creationId="{781DBB1C-BCD8-411A-912D-3BBB47237863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61" creationId="{FEF2CFEF-3F75-49FE-BD47-620B06516EB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62" creationId="{B9741F02-223F-4015-8D5E-B01CF5C95D0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63" creationId="{C8AE5BCA-609E-4327-8DB9-184DF30B14A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64" creationId="{75EC075C-B635-4831-921D-51C6CF27A93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65" creationId="{21D8D8AC-5D25-4EC0-8717-54D638A5709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66" creationId="{D6A33CE9-A95B-4E0C-9EF5-1479503A39C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67" creationId="{C54E5750-632C-4C8E-A1B3-E60227BB1AD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68" creationId="{CD9D2F6C-A1D7-4C2E-8C53-2992F502725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0" creationId="{B00E3B99-A1F0-41DD-B124-8081CB39297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1" creationId="{51A01202-5FCF-42CB-A5C7-3C27ACC91CB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2" creationId="{962224F2-5F42-4A1A-AF1E-DFD19FED93A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3" creationId="{B642D177-EB42-4F0F-A3E0-4E1544C9BFD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4" creationId="{78846245-735F-437E-B0F9-0598A556322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5" creationId="{3F5CD6D3-567E-47B6-93C5-FFFB3700726D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6" creationId="{738A13E1-15A2-447C-B559-9E24DBFF4E1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7" creationId="{B93FD9EB-A287-47F8-9999-FFD4D0E0335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8" creationId="{4F99A291-E44D-4F1C-B4B4-77D78D77DB4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79" creationId="{A5D8368A-4244-411F-A389-33ADA9C7D861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80" creationId="{05BBD121-FA53-4CD7-A23B-58531394EB4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82" creationId="{4C4C42F7-037B-4344-B59C-86A9EA6804F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83" creationId="{C3819F94-8833-40EF-BFAA-B07ED5062C8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84" creationId="{DE7FE0E2-537C-43D3-8D7C-AD6EB3D5944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85" creationId="{87F7A95F-1F0D-4A27-A6C5-7F610191D12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86" creationId="{95690061-84BB-49C4-BD23-7B46BAB6D61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87" creationId="{529DD600-8699-432C-B460-3CC3EE57413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88" creationId="{34CBADBC-0BB5-4DBF-BF00-672C1A49F73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89" creationId="{5BFF3DED-30EB-49D4-B887-4E56CD50042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90" creationId="{578C366F-AE78-4536-9BDD-EC13BCB1676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92" creationId="{82691309-2FDF-4C35-BC8F-C6665042540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93" creationId="{9208BB52-C95D-478E-A686-5545B9EA411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94" creationId="{B9EDA911-4DB6-4436-9C5F-86F67649A7C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97" creationId="{D99ED837-0154-4BED-989B-5DBD8204244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98" creationId="{6D89A758-E3C1-40C4-B7B7-48017FA7E90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199" creationId="{798049F0-D7ED-469D-A81C-087F31471E7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0" creationId="{B2FD617C-B46B-42F9-B2CA-A2C198FF723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1" creationId="{4F016E7B-2F43-4167-86EF-5D4381A8AAC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2" creationId="{C529C371-885C-4F0A-8228-F7BF3377F70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3" creationId="{00AFCE21-B27A-442E-863E-0D245005EF9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4" creationId="{D62EFE7C-9C2D-4236-8EFF-AAA9D533C70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5" creationId="{4F5788E4-896F-47D4-9028-5FD63DE2854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6" creationId="{0E375B08-60DE-4C9F-859E-55040A48126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7" creationId="{516ED187-463F-40E3-84F7-3DE4E3A2CF6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8" creationId="{79E0997B-8E3F-4BDA-87C5-2C4D451517ED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09" creationId="{409C4997-0756-4BA0-A249-2018ED35A96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10" creationId="{169E9C52-6BA1-4D4D-9D76-7FA59AF0244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11" creationId="{FD3DE8DE-8358-4B4C-ABA7-3B8EAC84503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14" creationId="{30E361BE-8FE5-4F60-9FB7-41998D25220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15" creationId="{42501535-D903-49AF-A94A-3651068FA0E3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16" creationId="{B001FC64-38C7-4B8C-97F9-2BCF571C861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17" creationId="{3C72B9AE-728B-4EF9-AC06-00620F57EDF1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18" creationId="{38F47131-16D9-4FA4-8A18-01E1AC44850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19" creationId="{44390AF0-C8A1-4538-A9ED-51A2244155B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20" creationId="{CD73FC58-5331-4FF3-982D-F4B346BFC56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21" creationId="{DF725D22-123A-485B-A3FB-BDD6A11CAA0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22" creationId="{B1C9AB8D-151A-4E8E-9838-1CC56090E09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24" creationId="{D881146E-E049-43A1-BF92-FFF085CB03C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25" creationId="{E5C065C5-F3F9-4128-9075-BC2F434C3CB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26" creationId="{D788FFA7-2560-43B3-9FA2-524B23EA3E4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27" creationId="{AA39A686-D1D9-4B0B-B09F-F587F73FA7D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28" creationId="{FC88D315-54BE-4040-8E11-4F97CF540CB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29" creationId="{0E340CB1-F170-4621-A84C-BA271B83A4F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30" creationId="{12C9DDE8-2365-46A1-8FF1-C693D8A016D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31" creationId="{A5960DAB-F56B-427D-BC09-1A29FFC3BE5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33" creationId="{25DE1E05-864D-496B-A80C-3003BEFED78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34" creationId="{D375F885-CFF7-4F10-BACD-3194B7C1FC7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36" creationId="{9128D4E4-7FDD-4330-B484-7659690B6A8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37" creationId="{C079A6A1-4E86-4214-B7BB-002F599DA8FD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38" creationId="{ECB3580C-5812-4527-9A03-450F5441760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39" creationId="{6E1315E3-61DA-42C8-814B-25071A90F91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0" creationId="{989E0A39-7198-4032-87C3-A1C23DAE0BB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1" creationId="{6A415622-9E7C-4A88-A6AD-B43609DC5BB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2" creationId="{430659F0-FC4F-46E6-A017-0DA8D35C6E6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3" creationId="{BA038FBD-D9BD-4D0B-B895-7A706A0B94B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4" creationId="{963F1A2D-B43F-45D8-BC6E-CAE868A419D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5" creationId="{B3368D38-FAE3-49C9-8E73-2F1916FF169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6" creationId="{A421BE16-F02F-4979-B4E6-6FE319A1A95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7" creationId="{E5C043CB-D294-49C4-8FDB-1C472CA1B95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8" creationId="{3B3B0DBA-9B5A-41BD-A3A5-8A62B076FD3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49" creationId="{7D5791CA-F6D2-473E-9DAD-293E2EC60A4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50" creationId="{15AB842B-A93F-4347-BAC4-04DB2717DAD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52" creationId="{52B2DFCD-A81F-4F97-8619-3CAA6E1E9A7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54" creationId="{32DC7AF5-E631-4649-9E37-A6EE2F36FE4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55" creationId="{072DE6B1-2FEB-496D-B4D5-FDE9EC7164C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56" creationId="{43E66D12-1C38-4C95-8057-493F413A734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57" creationId="{7914E28C-D159-42C3-AACE-12379C059151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58" creationId="{147521DF-BCEC-420C-B982-B5C1385D8F4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59" creationId="{BA770AC8-24E0-4B4A-83BE-418E0C9E4FC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60" creationId="{6A3FA333-F955-41BC-967C-4AE839A1071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61" creationId="{69CF8611-66F8-4A05-BEBD-53C84FC99C2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62" creationId="{986EEA5E-86BA-4343-ACC8-4F3889A9F85D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63" creationId="{01FC22A5-E297-4FC2-BD89-3A7BBB0C0E6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65" creationId="{9414C42D-77E2-40DF-A46C-C496A78C385D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66" creationId="{893B6856-52C5-4A6B-ADFC-A4443F62096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68" creationId="{576FD589-77AC-4D93-B362-916EDDF6AD5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69" creationId="{3D951597-DF15-429C-8B11-2553DD7F7B11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70" creationId="{1E40CD7A-4195-479E-9ED6-8C858990FA0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71" creationId="{0085B231-78BE-4D04-A5C3-4E763BCA534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72" creationId="{DA71E6D1-6DF3-4969-820F-77BD6B271EC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73" creationId="{6E7AF8C6-C10D-4B3C-B445-8132FE917C4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75" creationId="{75136E5B-CDD2-4F4A-9C4F-D160D8192A71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76" creationId="{29FEEEA6-AE35-44B6-A4CF-4C1DBF8519E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77" creationId="{DF64987B-D784-44A2-83E8-088EF894D12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78" creationId="{5AFF0879-F93A-4A59-9D26-3A51C663F4B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79" creationId="{01B01CC3-9F0F-4D0D-AF2A-92AEC4ACA20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0" creationId="{DBEEB8FD-893B-4710-9520-3AC0E53CC3E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1" creationId="{EC8CF317-CFBC-4A4F-8A13-B0F20501030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2" creationId="{4461EEEF-68A5-4C63-A4DC-2B7CFF59ED53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3" creationId="{E72E9182-2AB7-4C55-8D94-46FAC3046A6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4" creationId="{D99E38B0-A999-4275-AF73-6F24173850A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5" creationId="{F365DB60-1FC3-4229-9A8F-428F8C32EDA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6" creationId="{A32F74B3-1FD4-41CB-8287-63FE910E624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7" creationId="{B5F30BFD-42AD-413E-B632-335FA5CE66B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8" creationId="{3916F716-EE9D-424A-A77E-750A9156504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89" creationId="{4CE3C30D-303C-4E95-BD4E-9A98ABA4EFD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91" creationId="{4D847629-87F9-41B0-8FE9-A74EE057FA0D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92" creationId="{26764B85-43D9-40C0-80A9-2B2F1EE5A81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93" creationId="{8E79F9B3-4E98-42CD-8386-3894F66387B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94" creationId="{73EAD48E-4CA3-4480-B368-1EB8EB9DF5C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96" creationId="{940142A4-1AB9-4863-854D-02833D3E75D1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97" creationId="{EBD32E38-1796-42AC-B5F7-CC85B2EFB04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98" creationId="{5042D36D-CED8-4DA3-8E50-69083C545FB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299" creationId="{EEDF5713-36FF-455A-BE1B-993DB5875F3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00" creationId="{94B56B99-E269-418A-985C-40B4AE537D03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02" creationId="{E223F75B-CC1D-4075-930B-A860B109A1D1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03" creationId="{C8417267-D7C7-48F3-8566-369B10084BC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04" creationId="{700F9E26-4E7E-46D3-8601-8BBE2EC94AF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05" creationId="{85954DCB-103A-4789-9EB5-AE51D264789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06" creationId="{74958C66-1B77-4C07-90B3-60E207D99DB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07" creationId="{445CEC51-C752-4E9A-9008-E2E1E5872E8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08" creationId="{6C8C5C3F-5B04-40E4-BB02-7E8F3096C60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09" creationId="{D289E13D-5FE4-4AD6-9C8F-E905D6BBE9C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0" creationId="{01368300-781B-4ADA-ABFE-ECA95EFBD57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1" creationId="{3E275521-4B36-4D25-A89F-041F3866C6F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2" creationId="{9A64739F-FA5E-4669-B428-4BB75A9FFC4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3" creationId="{A55009E5-B23C-4B1B-BCDA-E4AC5B11658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4" creationId="{9C030E36-B37B-4EC9-BBD0-E4AF2FFAB72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5" creationId="{5A1EDA3B-DB74-4136-AAA7-12121FF0422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6" creationId="{769BD34C-321E-4B23-A37E-D8348D07CE2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7" creationId="{1A96C532-8035-435E-BF7F-C976BDFC6D5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8" creationId="{05DE4216-70DD-468C-B92C-068E903618C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19" creationId="{04684431-C4E7-4B91-A8C2-FCF137BFCE5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0" creationId="{8631E767-875D-4433-B1B1-C6982698AB9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1" creationId="{B2FC82DF-26A8-494D-B2E2-E87ACA32A96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2" creationId="{873190D6-42D1-47E1-A8AF-26CDF522B54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3" creationId="{0D8E8FA1-2E92-45BC-9E37-9CED9CDE0F53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4" creationId="{82E30223-90BF-4347-A0EB-E4F52226DA6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5" creationId="{29A44886-CB44-451A-A313-6BBD220E689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6" creationId="{670FB8F3-36C4-4AA5-A015-F2A7A339D5B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7" creationId="{A7DA9542-8A88-4F13-9B73-644B41FB3763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8" creationId="{A4A0D4F7-CFDC-4E61-8BD0-BE6F75E9F4B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29" creationId="{CB682EE3-3F81-4259-8356-C665A9AAA21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30" creationId="{63B58FE1-C017-4BD8-BC5F-638203244E8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31" creationId="{7C0598E3-47DB-41C5-ACBD-EDD08BB2101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33" creationId="{2D57F03A-7D62-4699-BB2B-02E23D79083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34" creationId="{538550AA-8518-4661-AE3A-15207C69A17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35" creationId="{284B82BA-71E8-40AD-A953-25EB8515A3F3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36" creationId="{EE975917-87D9-42CF-AD5E-35FE2A35E5F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37" creationId="{A25D5FAD-E58A-4F41-B39C-A195C40B0AA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38" creationId="{2FF257FD-653A-46EF-8C7D-34911586679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39" creationId="{257CE6B3-07C5-4E9C-ADFD-228D17B6657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0" creationId="{BB8072C1-6000-40A2-9B29-31CD9EEE6A6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1" creationId="{9522B372-F9D1-438B-974D-59F4551C0F3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2" creationId="{4CFBF056-B98E-4D2E-AA23-96B57971B18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3" creationId="{74C430C7-FEFE-44B5-9397-999255660F6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4" creationId="{8D89EDCE-4238-4B0B-B3BB-E1031807550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5" creationId="{314C4BCD-7436-414C-9EC8-BA83EA358A8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6" creationId="{120E2BC4-5157-450A-8F77-CD3DEEAC79A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7" creationId="{A8044350-1B5D-470E-A7B3-1FF3A7BCF01D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8" creationId="{D321FF25-5C67-45AC-8930-53AB9B22AF6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49" creationId="{64098CF5-F540-4897-90D8-A5A1D3AB1E4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50" creationId="{A7B5CDC4-F09C-4771-97F3-D8152D13071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52" creationId="{A69366EA-EF7E-4F5D-9B4E-B006FB9E362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54" creationId="{8B37F7EA-F517-4882-88E2-7A8F6064903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56" creationId="{04128034-F0FD-4E10-883D-CB37075720C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57" creationId="{AEBD5ED1-B055-4CD3-84BB-25831EB0B94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58" creationId="{1A408C60-4266-4511-B39F-DC341588166B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61" creationId="{B82F149E-B38A-41C7-A477-8ED3BC0BD5E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62" creationId="{1FBD3B2F-DEFA-4743-8EA7-29E067DB275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63" creationId="{22525DD8-694A-4F90-8758-815D6E0D0DE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65" creationId="{76C1AD0C-C311-4B3E-B71E-92D0420475D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67" creationId="{BB90B8B8-1296-4ACE-96F3-EBFD35DC1F6C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69" creationId="{642C82E2-72D6-4DEC-8599-2978BE95EFBA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70" creationId="{090DAAA3-0A71-4FC4-82BA-659F9ECD699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71" creationId="{9B550596-9753-41BB-9128-54DE5ED3DC8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72" creationId="{0DF1D61E-2E3B-4485-90A5-072C97BCA487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74" creationId="{2ED3FB88-25E7-4A41-BA75-6B77EE0E28DF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75" creationId="{85A52DA2-D1FB-4489-9E94-496DF019445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76" creationId="{6D09D160-F681-4CE0-9E76-D2373F9BD26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77" creationId="{7F7692BD-6CF3-43EC-8F07-2FC21BA3E412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78" creationId="{F0A12205-E1F6-4346-970C-E5D5235877D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79" creationId="{AF826B89-3DE7-4288-B39E-2B98E9BB85F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80" creationId="{5961DBAE-6667-46BA-B507-8499FBEB1EE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81" creationId="{E8DFABC3-29D4-4854-8754-9B434288CDD6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83" creationId="{EB533754-421D-47C4-A96C-F89F1CC16E1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85" creationId="{F479EF0D-968C-4C24-AC29-3497C5CFE3B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86" creationId="{90B47051-217D-4098-8165-C56307534238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87" creationId="{F1FE930A-405C-40D1-99DF-E8062238DEA4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88" creationId="{1158F311-2742-4BF2-8774-E8F564D18549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89" creationId="{1B8EF560-CE34-4B7B-8E1C-EBAFBACC0ABE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91" creationId="{AA9409CE-4FDC-4B51-9F32-4EB0F85DFD80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92" creationId="{59E2AA32-F838-419C-873E-6B6AE8A93B85}"/>
          </ac:inkMkLst>
        </pc:inkChg>
        <pc:inkChg chg="add mod">
          <ac:chgData name="Zhou Jianyu" userId="faadb563bfecab1d" providerId="LiveId" clId="{37DE3C9C-50B3-4142-8F9A-0EFCEDAC874D}" dt="2022-12-02T02:08:35.336" v="3381"/>
          <ac:inkMkLst>
            <pc:docMk/>
            <pc:sldMk cId="2391126671" sldId="267"/>
            <ac:inkMk id="393" creationId="{BA71A7F0-8341-483C-8308-640AE5F02F03}"/>
          </ac:inkMkLst>
        </pc:inkChg>
        <pc:inkChg chg="add mod">
          <ac:chgData name="Zhou Jianyu" userId="faadb563bfecab1d" providerId="LiveId" clId="{37DE3C9C-50B3-4142-8F9A-0EFCEDAC874D}" dt="2022-12-02T02:08:42.558" v="3389"/>
          <ac:inkMkLst>
            <pc:docMk/>
            <pc:sldMk cId="2391126671" sldId="267"/>
            <ac:inkMk id="395" creationId="{B70B0CED-E529-418D-8245-AF19A8AC828A}"/>
          </ac:inkMkLst>
        </pc:inkChg>
        <pc:inkChg chg="add mod">
          <ac:chgData name="Zhou Jianyu" userId="faadb563bfecab1d" providerId="LiveId" clId="{37DE3C9C-50B3-4142-8F9A-0EFCEDAC874D}" dt="2022-12-02T02:08:42.558" v="3389"/>
          <ac:inkMkLst>
            <pc:docMk/>
            <pc:sldMk cId="2391126671" sldId="267"/>
            <ac:inkMk id="396" creationId="{50673E42-99BE-4019-9E9A-74913982DF71}"/>
          </ac:inkMkLst>
        </pc:inkChg>
        <pc:inkChg chg="add mod">
          <ac:chgData name="Zhou Jianyu" userId="faadb563bfecab1d" providerId="LiveId" clId="{37DE3C9C-50B3-4142-8F9A-0EFCEDAC874D}" dt="2022-12-02T02:08:42.558" v="3389"/>
          <ac:inkMkLst>
            <pc:docMk/>
            <pc:sldMk cId="2391126671" sldId="267"/>
            <ac:inkMk id="397" creationId="{45CB1243-2DA3-4A6F-8703-BD97DFE7BEAE}"/>
          </ac:inkMkLst>
        </pc:inkChg>
        <pc:inkChg chg="add mod">
          <ac:chgData name="Zhou Jianyu" userId="faadb563bfecab1d" providerId="LiveId" clId="{37DE3C9C-50B3-4142-8F9A-0EFCEDAC874D}" dt="2022-12-02T02:08:42.558" v="3389"/>
          <ac:inkMkLst>
            <pc:docMk/>
            <pc:sldMk cId="2391126671" sldId="267"/>
            <ac:inkMk id="399" creationId="{DA2C572C-1E3E-4D0B-9C73-D95DFD4CE851}"/>
          </ac:inkMkLst>
        </pc:inkChg>
        <pc:inkChg chg="add mod">
          <ac:chgData name="Zhou Jianyu" userId="faadb563bfecab1d" providerId="LiveId" clId="{37DE3C9C-50B3-4142-8F9A-0EFCEDAC874D}" dt="2022-12-02T02:08:42.558" v="3389"/>
          <ac:inkMkLst>
            <pc:docMk/>
            <pc:sldMk cId="2391126671" sldId="267"/>
            <ac:inkMk id="400" creationId="{5686DB35-6044-4A67-A146-BABF40B39F56}"/>
          </ac:inkMkLst>
        </pc:inkChg>
        <pc:inkChg chg="add mod">
          <ac:chgData name="Zhou Jianyu" userId="faadb563bfecab1d" providerId="LiveId" clId="{37DE3C9C-50B3-4142-8F9A-0EFCEDAC874D}" dt="2022-12-02T02:08:42.558" v="3389"/>
          <ac:inkMkLst>
            <pc:docMk/>
            <pc:sldMk cId="2391126671" sldId="267"/>
            <ac:inkMk id="401" creationId="{45457A48-D648-41B8-95D0-0539275FB28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03" creationId="{D18478F6-0DBC-450E-9F91-B9E9EFC16A64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04" creationId="{26A904A6-C37F-4758-B4A5-54C76C5D793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05" creationId="{39CE21AF-E489-499E-8E9E-2CDEDD89D57D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06" creationId="{59902DA2-CFE5-4B1B-A3FD-93F7D0CFBC6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07" creationId="{A399E893-085E-4B2D-B555-DB4F7A54BD0D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08" creationId="{3BB2D6D8-12B5-44F1-BC08-0D97E9A9B26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09" creationId="{2BFB1B6B-58E4-4787-BF3E-F6AD03EA561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11" creationId="{64895750-9ABE-4370-AF4C-31618415D8B6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12" creationId="{CA2CF471-F3D3-4BA3-B9C0-C13C0C8EA67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14" creationId="{BF30EE2B-56A8-4099-9C35-FBA2CA94A42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15" creationId="{DEC77D13-1BEC-41D3-AB3A-D4B889F617F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16" creationId="{BD6707F8-36BE-4905-A820-B56DD2F1D02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17" creationId="{E3C8C3DD-03DA-48FE-B610-F0E57852E76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18" creationId="{A30A354D-87A6-45FB-B3F9-A628AC18DFED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19" creationId="{E64A75F0-8F63-4827-93FB-7C8CA23F614F}"/>
          </ac:inkMkLst>
        </pc:inkChg>
        <pc:inkChg chg="add mod">
          <ac:chgData name="Zhou Jianyu" userId="faadb563bfecab1d" providerId="LiveId" clId="{37DE3C9C-50B3-4142-8F9A-0EFCEDAC874D}" dt="2022-12-02T02:10:05.459" v="3412"/>
          <ac:inkMkLst>
            <pc:docMk/>
            <pc:sldMk cId="2391126671" sldId="267"/>
            <ac:inkMk id="421" creationId="{A5C033DC-2719-4619-8475-BAC8E128B2C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23" creationId="{44AEC213-8733-4FB4-9AE3-3748B62F2D2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24" creationId="{511BDDF2-8038-4F5F-9F4E-6E10E4320DC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26" creationId="{18ACFA25-9270-4043-BA09-E3D786F1DC0D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27" creationId="{B24A4EE3-09DD-4D95-A1B9-3A9F2547100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29" creationId="{8CF179EF-D521-4AC1-BCA3-DC85BF9A3CB8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0" creationId="{1FA8ACD4-F059-43F5-BEF5-DE665DBEA912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1" creationId="{00D0B930-A9CC-43C4-AD6B-CDA4CFAF15BD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2" creationId="{A2FF6325-D635-4AA5-858D-04F280CAA0F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3" creationId="{CDA683F8-905F-4409-914D-A5F4CDA2A16F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4" creationId="{E1E7DB7F-8C14-4C6C-8752-10C162C5290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5" creationId="{0A32A544-7DE7-443A-8F11-9C669890015C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6" creationId="{DD5E1116-D9C0-4047-A8DC-565D0A0582C5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7" creationId="{3407F429-F078-4C5F-AD6F-677844BA11F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39" creationId="{C95C2BAD-5CEF-43D1-8672-03D368DB75CE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40" creationId="{6C7C4822-46D1-41D9-87BB-6D5CF926A7EB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41" creationId="{08FC63BA-25B9-49EB-AFA3-2DB9F1A781F7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42" creationId="{0BFB9021-FDFE-47D2-A963-71AF66E0CA8A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43" creationId="{6B71D821-1C74-49B6-B1DE-B036B4A31A61}"/>
          </ac:inkMkLst>
        </pc:inkChg>
        <pc:inkChg chg="add mod">
          <ac:chgData name="Zhou Jianyu" userId="faadb563bfecab1d" providerId="LiveId" clId="{37DE3C9C-50B3-4142-8F9A-0EFCEDAC874D}" dt="2022-12-02T02:10:47.479" v="3432"/>
          <ac:inkMkLst>
            <pc:docMk/>
            <pc:sldMk cId="2391126671" sldId="267"/>
            <ac:inkMk id="444" creationId="{FDDD1552-55C6-498A-B565-4FE3246EA213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46" creationId="{6EBCAB00-8D50-4912-BA8A-3873E01BD113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47" creationId="{F6C5D83D-0B5A-4ECD-90A6-D4CF80F36B9D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48" creationId="{75128AED-CB86-4CB3-9A12-F3B23D082CF1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49" creationId="{EF4B92EC-7AC1-40B4-B335-D57B5013528C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0" creationId="{2872A077-2E80-4905-8F28-9A95B38A8F02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1" creationId="{E1D7B318-BAEB-4EC6-9F69-33B8C8ABB6CF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2" creationId="{90AE359E-8375-4744-B0BE-2210739474A0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3" creationId="{5CDB05B1-B18C-4F19-9ECB-400CC9DEE517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4" creationId="{CB147635-F90B-440F-B426-81A6BCBED40E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5" creationId="{AE00EEC5-7C07-4776-8A84-4E3EBE0843B5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6" creationId="{8B1A8753-0D37-4005-BF6B-034C584329A5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7" creationId="{A022741F-71AC-4726-9128-D82A6588BA01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8" creationId="{A39B8FA9-8C16-442F-B6D8-5B76F11B0278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59" creationId="{A8137D27-4D4F-4783-9524-C276C949D18A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60" creationId="{D3D78350-18C7-4EDA-B450-983221E91810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61" creationId="{B9508263-8ABA-45D6-929D-376819FE0C3F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62" creationId="{BF37201D-4521-4057-9E34-88443696F298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63" creationId="{50E425D5-C996-4498-9973-2235EE0ACEF5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64" creationId="{A4652712-6B7A-483A-ABE5-FFC288FC038C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65" creationId="{1523B923-7EE6-4111-9DE3-873C9E35E4B4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66" creationId="{64673A66-15B9-495D-85C6-94AA66C28C74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67" creationId="{EDA1974F-BE23-42B2-ADDA-02A65ED02F71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68" creationId="{0A2FA9AD-F390-4121-B91E-F991D5F6736A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70" creationId="{F3340538-1DB8-473D-A522-6999B60D47E8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71" creationId="{99B45E55-2E9A-4648-9F9E-33B0891422B2}"/>
          </ac:inkMkLst>
        </pc:inkChg>
        <pc:inkChg chg="add mod">
          <ac:chgData name="Zhou Jianyu" userId="faadb563bfecab1d" providerId="LiveId" clId="{37DE3C9C-50B3-4142-8F9A-0EFCEDAC874D}" dt="2022-12-02T02:11:01.843" v="3460"/>
          <ac:inkMkLst>
            <pc:docMk/>
            <pc:sldMk cId="2391126671" sldId="267"/>
            <ac:inkMk id="472" creationId="{1491D223-9E3D-4110-9D20-F220FBAC0409}"/>
          </ac:inkMkLst>
        </pc:inkChg>
        <pc:inkChg chg="add">
          <ac:chgData name="Zhou Jianyu" userId="faadb563bfecab1d" providerId="LiveId" clId="{37DE3C9C-50B3-4142-8F9A-0EFCEDAC874D}" dt="2022-12-02T02:11:02.897" v="3461" actId="9405"/>
          <ac:inkMkLst>
            <pc:docMk/>
            <pc:sldMk cId="2391126671" sldId="267"/>
            <ac:inkMk id="474" creationId="{7D03B478-5F25-4BE2-8514-10C548EB460E}"/>
          </ac:inkMkLst>
        </pc:inkChg>
      </pc:sldChg>
      <pc:sldChg chg="addSp delSp modSp new mod">
        <pc:chgData name="Zhou Jianyu" userId="faadb563bfecab1d" providerId="LiveId" clId="{37DE3C9C-50B3-4142-8F9A-0EFCEDAC874D}" dt="2022-12-02T02:16:00.585" v="3806"/>
        <pc:sldMkLst>
          <pc:docMk/>
          <pc:sldMk cId="2987287384" sldId="268"/>
        </pc:sldMkLst>
        <pc:grpChg chg="del mod">
          <ac:chgData name="Zhou Jianyu" userId="faadb563bfecab1d" providerId="LiveId" clId="{37DE3C9C-50B3-4142-8F9A-0EFCEDAC874D}" dt="2022-12-02T02:14:35.316" v="3668"/>
          <ac:grpSpMkLst>
            <pc:docMk/>
            <pc:sldMk cId="2987287384" sldId="268"/>
            <ac:grpSpMk id="12" creationId="{786A8E98-E59E-491E-8B96-51F827865FCD}"/>
          </ac:grpSpMkLst>
        </pc:grpChg>
        <pc:grpChg chg="del mod">
          <ac:chgData name="Zhou Jianyu" userId="faadb563bfecab1d" providerId="LiveId" clId="{37DE3C9C-50B3-4142-8F9A-0EFCEDAC874D}" dt="2022-12-02T02:15:40.817" v="3772"/>
          <ac:grpSpMkLst>
            <pc:docMk/>
            <pc:sldMk cId="2987287384" sldId="268"/>
            <ac:grpSpMk id="24" creationId="{868B13FE-EC98-4C40-B4DE-0916CE239A48}"/>
          </ac:grpSpMkLst>
        </pc:grpChg>
        <pc:grpChg chg="del mod">
          <ac:chgData name="Zhou Jianyu" userId="faadb563bfecab1d" providerId="LiveId" clId="{37DE3C9C-50B3-4142-8F9A-0EFCEDAC874D}" dt="2022-12-02T02:13:52.771" v="3620"/>
          <ac:grpSpMkLst>
            <pc:docMk/>
            <pc:sldMk cId="2987287384" sldId="268"/>
            <ac:grpSpMk id="60" creationId="{D64A99BE-0E68-4135-986C-39521DAFFD91}"/>
          </ac:grpSpMkLst>
        </pc:grpChg>
        <pc:grpChg chg="del mod">
          <ac:chgData name="Zhou Jianyu" userId="faadb563bfecab1d" providerId="LiveId" clId="{37DE3C9C-50B3-4142-8F9A-0EFCEDAC874D}" dt="2022-12-02T02:13:52.771" v="3620"/>
          <ac:grpSpMkLst>
            <pc:docMk/>
            <pc:sldMk cId="2987287384" sldId="268"/>
            <ac:grpSpMk id="61" creationId="{B861ACE4-19CC-4016-867D-9F6ABCC75BF7}"/>
          </ac:grpSpMkLst>
        </pc:grpChg>
        <pc:grpChg chg="del mod">
          <ac:chgData name="Zhou Jianyu" userId="faadb563bfecab1d" providerId="LiveId" clId="{37DE3C9C-50B3-4142-8F9A-0EFCEDAC874D}" dt="2022-12-02T02:15:45.587" v="3781"/>
          <ac:grpSpMkLst>
            <pc:docMk/>
            <pc:sldMk cId="2987287384" sldId="268"/>
            <ac:grpSpMk id="62" creationId="{959B3DE3-D1D6-4408-AB0C-6740399ECAE1}"/>
          </ac:grpSpMkLst>
        </pc:grpChg>
        <pc:grpChg chg="del mod">
          <ac:chgData name="Zhou Jianyu" userId="faadb563bfecab1d" providerId="LiveId" clId="{37DE3C9C-50B3-4142-8F9A-0EFCEDAC874D}" dt="2022-12-02T02:12:49.504" v="3552"/>
          <ac:grpSpMkLst>
            <pc:docMk/>
            <pc:sldMk cId="2987287384" sldId="268"/>
            <ac:grpSpMk id="91" creationId="{91C3B17C-3730-466B-B4F0-DDA9DDC675B8}"/>
          </ac:grpSpMkLst>
        </pc:grpChg>
        <pc:grpChg chg="del mod">
          <ac:chgData name="Zhou Jianyu" userId="faadb563bfecab1d" providerId="LiveId" clId="{37DE3C9C-50B3-4142-8F9A-0EFCEDAC874D}" dt="2022-12-02T02:12:54.209" v="3554"/>
          <ac:grpSpMkLst>
            <pc:docMk/>
            <pc:sldMk cId="2987287384" sldId="268"/>
            <ac:grpSpMk id="92" creationId="{DEB6CD3F-DDA8-40F8-9D98-9F8C7F042B33}"/>
          </ac:grpSpMkLst>
        </pc:grpChg>
        <pc:grpChg chg="del mod">
          <ac:chgData name="Zhou Jianyu" userId="faadb563bfecab1d" providerId="LiveId" clId="{37DE3C9C-50B3-4142-8F9A-0EFCEDAC874D}" dt="2022-12-02T02:12:54.209" v="3554"/>
          <ac:grpSpMkLst>
            <pc:docMk/>
            <pc:sldMk cId="2987287384" sldId="268"/>
            <ac:grpSpMk id="94" creationId="{8EBF8D55-366D-4F5A-BC2B-BB4FF820E78D}"/>
          </ac:grpSpMkLst>
        </pc:grpChg>
        <pc:grpChg chg="del mod">
          <ac:chgData name="Zhou Jianyu" userId="faadb563bfecab1d" providerId="LiveId" clId="{37DE3C9C-50B3-4142-8F9A-0EFCEDAC874D}" dt="2022-12-02T02:12:57.312" v="3557"/>
          <ac:grpSpMkLst>
            <pc:docMk/>
            <pc:sldMk cId="2987287384" sldId="268"/>
            <ac:grpSpMk id="96" creationId="{D7A2B4A1-329E-4F5B-B2F1-7CCDFC3014C5}"/>
          </ac:grpSpMkLst>
        </pc:grpChg>
        <pc:grpChg chg="del mod">
          <ac:chgData name="Zhou Jianyu" userId="faadb563bfecab1d" providerId="LiveId" clId="{37DE3C9C-50B3-4142-8F9A-0EFCEDAC874D}" dt="2022-12-02T02:12:57.312" v="3557"/>
          <ac:grpSpMkLst>
            <pc:docMk/>
            <pc:sldMk cId="2987287384" sldId="268"/>
            <ac:grpSpMk id="99" creationId="{C7E036DF-7674-448C-A3EC-B975BDA84263}"/>
          </ac:grpSpMkLst>
        </pc:grpChg>
        <pc:grpChg chg="del mod">
          <ac:chgData name="Zhou Jianyu" userId="faadb563bfecab1d" providerId="LiveId" clId="{37DE3C9C-50B3-4142-8F9A-0EFCEDAC874D}" dt="2022-12-02T02:13:02.952" v="3569"/>
          <ac:grpSpMkLst>
            <pc:docMk/>
            <pc:sldMk cId="2987287384" sldId="268"/>
            <ac:grpSpMk id="100" creationId="{167FEDBE-8B23-4777-B7E7-A11C0549DE18}"/>
          </ac:grpSpMkLst>
        </pc:grpChg>
        <pc:grpChg chg="del mod">
          <ac:chgData name="Zhou Jianyu" userId="faadb563bfecab1d" providerId="LiveId" clId="{37DE3C9C-50B3-4142-8F9A-0EFCEDAC874D}" dt="2022-12-02T02:13:02.952" v="3569"/>
          <ac:grpSpMkLst>
            <pc:docMk/>
            <pc:sldMk cId="2987287384" sldId="268"/>
            <ac:grpSpMk id="112" creationId="{1345E5CD-5A6D-45EE-81BD-00B61A0BC8C0}"/>
          </ac:grpSpMkLst>
        </pc:grpChg>
        <pc:grpChg chg="del mod">
          <ac:chgData name="Zhou Jianyu" userId="faadb563bfecab1d" providerId="LiveId" clId="{37DE3C9C-50B3-4142-8F9A-0EFCEDAC874D}" dt="2022-12-02T02:13:10.148" v="3577"/>
          <ac:grpSpMkLst>
            <pc:docMk/>
            <pc:sldMk cId="2987287384" sldId="268"/>
            <ac:grpSpMk id="113" creationId="{FF69D041-7FB5-4E0B-A5F9-832F8DB78B21}"/>
          </ac:grpSpMkLst>
        </pc:grpChg>
        <pc:grpChg chg="del mod">
          <ac:chgData name="Zhou Jianyu" userId="faadb563bfecab1d" providerId="LiveId" clId="{37DE3C9C-50B3-4142-8F9A-0EFCEDAC874D}" dt="2022-12-02T02:13:20.589" v="3600"/>
          <ac:grpSpMkLst>
            <pc:docMk/>
            <pc:sldMk cId="2987287384" sldId="268"/>
            <ac:grpSpMk id="121" creationId="{F9FA544B-3138-456D-A361-D3C8EB21662E}"/>
          </ac:grpSpMkLst>
        </pc:grpChg>
        <pc:grpChg chg="del mod">
          <ac:chgData name="Zhou Jianyu" userId="faadb563bfecab1d" providerId="LiveId" clId="{37DE3C9C-50B3-4142-8F9A-0EFCEDAC874D}" dt="2022-12-02T02:13:19.283" v="3598"/>
          <ac:grpSpMkLst>
            <pc:docMk/>
            <pc:sldMk cId="2987287384" sldId="268"/>
            <ac:grpSpMk id="125" creationId="{4E6E7AD4-56DA-4078-AE56-73308041AE21}"/>
          </ac:grpSpMkLst>
        </pc:grpChg>
        <pc:grpChg chg="del mod">
          <ac:chgData name="Zhou Jianyu" userId="faadb563bfecab1d" providerId="LiveId" clId="{37DE3C9C-50B3-4142-8F9A-0EFCEDAC874D}" dt="2022-12-02T02:13:20.589" v="3600"/>
          <ac:grpSpMkLst>
            <pc:docMk/>
            <pc:sldMk cId="2987287384" sldId="268"/>
            <ac:grpSpMk id="142" creationId="{6416E7C3-5C49-4535-AD15-6B5F47FDD61F}"/>
          </ac:grpSpMkLst>
        </pc:grpChg>
        <pc:grpChg chg="del mod">
          <ac:chgData name="Zhou Jianyu" userId="faadb563bfecab1d" providerId="LiveId" clId="{37DE3C9C-50B3-4142-8F9A-0EFCEDAC874D}" dt="2022-12-02T02:13:39.010" v="3603"/>
          <ac:grpSpMkLst>
            <pc:docMk/>
            <pc:sldMk cId="2987287384" sldId="268"/>
            <ac:grpSpMk id="144" creationId="{61584828-E5F4-4D40-927C-A718C46C4C3D}"/>
          </ac:grpSpMkLst>
        </pc:grpChg>
        <pc:grpChg chg="del mod">
          <ac:chgData name="Zhou Jianyu" userId="faadb563bfecab1d" providerId="LiveId" clId="{37DE3C9C-50B3-4142-8F9A-0EFCEDAC874D}" dt="2022-12-02T02:13:52.771" v="3620"/>
          <ac:grpSpMkLst>
            <pc:docMk/>
            <pc:sldMk cId="2987287384" sldId="268"/>
            <ac:grpSpMk id="147" creationId="{8BD1EE2A-AAB0-4937-9591-380919C026D6}"/>
          </ac:grpSpMkLst>
        </pc:grpChg>
        <pc:grpChg chg="del mod">
          <ac:chgData name="Zhou Jianyu" userId="faadb563bfecab1d" providerId="LiveId" clId="{37DE3C9C-50B3-4142-8F9A-0EFCEDAC874D}" dt="2022-12-02T02:14:40.964" v="3677"/>
          <ac:grpSpMkLst>
            <pc:docMk/>
            <pc:sldMk cId="2987287384" sldId="268"/>
            <ac:grpSpMk id="164" creationId="{6F9E992F-4AFD-4A4B-A553-B0C2E71767C1}"/>
          </ac:grpSpMkLst>
        </pc:grpChg>
        <pc:grpChg chg="del mod">
          <ac:chgData name="Zhou Jianyu" userId="faadb563bfecab1d" providerId="LiveId" clId="{37DE3C9C-50B3-4142-8F9A-0EFCEDAC874D}" dt="2022-12-02T02:15:45.587" v="3781"/>
          <ac:grpSpMkLst>
            <pc:docMk/>
            <pc:sldMk cId="2987287384" sldId="268"/>
            <ac:grpSpMk id="165" creationId="{B8875156-3CC7-4807-AE48-498DC027667F}"/>
          </ac:grpSpMkLst>
        </pc:grpChg>
        <pc:grpChg chg="del mod">
          <ac:chgData name="Zhou Jianyu" userId="faadb563bfecab1d" providerId="LiveId" clId="{37DE3C9C-50B3-4142-8F9A-0EFCEDAC874D}" dt="2022-12-02T02:14:12.394" v="3644"/>
          <ac:grpSpMkLst>
            <pc:docMk/>
            <pc:sldMk cId="2987287384" sldId="268"/>
            <ac:grpSpMk id="179" creationId="{5F71C706-262C-496A-BC35-F46FD8A3FDFE}"/>
          </ac:grpSpMkLst>
        </pc:grpChg>
        <pc:grpChg chg="del mod">
          <ac:chgData name="Zhou Jianyu" userId="faadb563bfecab1d" providerId="LiveId" clId="{37DE3C9C-50B3-4142-8F9A-0EFCEDAC874D}" dt="2022-12-02T02:14:35.316" v="3668"/>
          <ac:grpSpMkLst>
            <pc:docMk/>
            <pc:sldMk cId="2987287384" sldId="268"/>
            <ac:grpSpMk id="189" creationId="{93D5CC1E-4070-4CAF-8D2B-A9E34D67A4C5}"/>
          </ac:grpSpMkLst>
        </pc:grpChg>
        <pc:grpChg chg="del mod">
          <ac:chgData name="Zhou Jianyu" userId="faadb563bfecab1d" providerId="LiveId" clId="{37DE3C9C-50B3-4142-8F9A-0EFCEDAC874D}" dt="2022-12-02T02:14:30.585" v="3658"/>
          <ac:grpSpMkLst>
            <pc:docMk/>
            <pc:sldMk cId="2987287384" sldId="268"/>
            <ac:grpSpMk id="201" creationId="{84C27535-DA5D-4988-9923-07C763105246}"/>
          </ac:grpSpMkLst>
        </pc:grpChg>
        <pc:grpChg chg="del mod">
          <ac:chgData name="Zhou Jianyu" userId="faadb563bfecab1d" providerId="LiveId" clId="{37DE3C9C-50B3-4142-8F9A-0EFCEDAC874D}" dt="2022-12-02T02:14:35.316" v="3668"/>
          <ac:grpSpMkLst>
            <pc:docMk/>
            <pc:sldMk cId="2987287384" sldId="268"/>
            <ac:grpSpMk id="203" creationId="{14568244-067A-4088-AACC-B89EA32E480F}"/>
          </ac:grpSpMkLst>
        </pc:grpChg>
        <pc:grpChg chg="del mod">
          <ac:chgData name="Zhou Jianyu" userId="faadb563bfecab1d" providerId="LiveId" clId="{37DE3C9C-50B3-4142-8F9A-0EFCEDAC874D}" dt="2022-12-02T02:14:37.900" v="3670"/>
          <ac:grpSpMkLst>
            <pc:docMk/>
            <pc:sldMk cId="2987287384" sldId="268"/>
            <ac:grpSpMk id="213" creationId="{04E961C7-AC43-4047-8686-BDA71D793386}"/>
          </ac:grpSpMkLst>
        </pc:grpChg>
        <pc:grpChg chg="del mod">
          <ac:chgData name="Zhou Jianyu" userId="faadb563bfecab1d" providerId="LiveId" clId="{37DE3C9C-50B3-4142-8F9A-0EFCEDAC874D}" dt="2022-12-02T02:15:12.752" v="3725"/>
          <ac:grpSpMkLst>
            <pc:docMk/>
            <pc:sldMk cId="2987287384" sldId="268"/>
            <ac:grpSpMk id="215" creationId="{94FE018E-5EEC-49B9-A941-9B1D18EE8E3D}"/>
          </ac:grpSpMkLst>
        </pc:grpChg>
        <pc:grpChg chg="del mod">
          <ac:chgData name="Zhou Jianyu" userId="faadb563bfecab1d" providerId="LiveId" clId="{37DE3C9C-50B3-4142-8F9A-0EFCEDAC874D}" dt="2022-12-02T02:14:47.553" v="3685"/>
          <ac:grpSpMkLst>
            <pc:docMk/>
            <pc:sldMk cId="2987287384" sldId="268"/>
            <ac:grpSpMk id="222" creationId="{72981DFB-0AF8-4D9B-A6B3-F154082E6EFD}"/>
          </ac:grpSpMkLst>
        </pc:grpChg>
        <pc:grpChg chg="del mod">
          <ac:chgData name="Zhou Jianyu" userId="faadb563bfecab1d" providerId="LiveId" clId="{37DE3C9C-50B3-4142-8F9A-0EFCEDAC874D}" dt="2022-12-02T02:14:49.460" v="3689"/>
          <ac:grpSpMkLst>
            <pc:docMk/>
            <pc:sldMk cId="2987287384" sldId="268"/>
            <ac:grpSpMk id="230" creationId="{7F22779C-2B81-47B7-8B58-91954D122758}"/>
          </ac:grpSpMkLst>
        </pc:grpChg>
        <pc:grpChg chg="del mod">
          <ac:chgData name="Zhou Jianyu" userId="faadb563bfecab1d" providerId="LiveId" clId="{37DE3C9C-50B3-4142-8F9A-0EFCEDAC874D}" dt="2022-12-02T02:14:52.710" v="3693"/>
          <ac:grpSpMkLst>
            <pc:docMk/>
            <pc:sldMk cId="2987287384" sldId="268"/>
            <ac:grpSpMk id="234" creationId="{020BCEE7-53BE-49BC-89C3-1857DC2E194B}"/>
          </ac:grpSpMkLst>
        </pc:grpChg>
        <pc:grpChg chg="del mod">
          <ac:chgData name="Zhou Jianyu" userId="faadb563bfecab1d" providerId="LiveId" clId="{37DE3C9C-50B3-4142-8F9A-0EFCEDAC874D}" dt="2022-12-02T02:14:55.744" v="3697"/>
          <ac:grpSpMkLst>
            <pc:docMk/>
            <pc:sldMk cId="2987287384" sldId="268"/>
            <ac:grpSpMk id="238" creationId="{81FA6A87-952F-46AF-A3C9-6859B8EC767B}"/>
          </ac:grpSpMkLst>
        </pc:grpChg>
        <pc:grpChg chg="del mod">
          <ac:chgData name="Zhou Jianyu" userId="faadb563bfecab1d" providerId="LiveId" clId="{37DE3C9C-50B3-4142-8F9A-0EFCEDAC874D}" dt="2022-12-02T02:15:12.752" v="3725"/>
          <ac:grpSpMkLst>
            <pc:docMk/>
            <pc:sldMk cId="2987287384" sldId="268"/>
            <ac:grpSpMk id="242" creationId="{92CAC4B1-7343-401A-A539-54F2D4F687F2}"/>
          </ac:grpSpMkLst>
        </pc:grpChg>
        <pc:grpChg chg="del mod">
          <ac:chgData name="Zhou Jianyu" userId="faadb563bfecab1d" providerId="LiveId" clId="{37DE3C9C-50B3-4142-8F9A-0EFCEDAC874D}" dt="2022-12-02T02:15:12.752" v="3725"/>
          <ac:grpSpMkLst>
            <pc:docMk/>
            <pc:sldMk cId="2987287384" sldId="268"/>
            <ac:grpSpMk id="270" creationId="{7012541E-BB88-4D80-B5FF-231D8B3BA2CC}"/>
          </ac:grpSpMkLst>
        </pc:grpChg>
        <pc:grpChg chg="del mod">
          <ac:chgData name="Zhou Jianyu" userId="faadb563bfecab1d" providerId="LiveId" clId="{37DE3C9C-50B3-4142-8F9A-0EFCEDAC874D}" dt="2022-12-02T02:15:19.424" v="3739"/>
          <ac:grpSpMkLst>
            <pc:docMk/>
            <pc:sldMk cId="2987287384" sldId="268"/>
            <ac:grpSpMk id="271" creationId="{3433AD17-1FE8-4FF6-B15E-9B8E76A69997}"/>
          </ac:grpSpMkLst>
        </pc:grpChg>
        <pc:grpChg chg="del mod">
          <ac:chgData name="Zhou Jianyu" userId="faadb563bfecab1d" providerId="LiveId" clId="{37DE3C9C-50B3-4142-8F9A-0EFCEDAC874D}" dt="2022-12-02T02:15:21.301" v="3743"/>
          <ac:grpSpMkLst>
            <pc:docMk/>
            <pc:sldMk cId="2987287384" sldId="268"/>
            <ac:grpSpMk id="285" creationId="{5758FEED-5CD2-462C-A359-1EF6138E0D8F}"/>
          </ac:grpSpMkLst>
        </pc:grpChg>
        <pc:grpChg chg="del mod">
          <ac:chgData name="Zhou Jianyu" userId="faadb563bfecab1d" providerId="LiveId" clId="{37DE3C9C-50B3-4142-8F9A-0EFCEDAC874D}" dt="2022-12-02T02:15:26.693" v="3752"/>
          <ac:grpSpMkLst>
            <pc:docMk/>
            <pc:sldMk cId="2987287384" sldId="268"/>
            <ac:grpSpMk id="289" creationId="{E112A6BB-BB09-4773-B302-F94E54642CB1}"/>
          </ac:grpSpMkLst>
        </pc:grpChg>
        <pc:grpChg chg="del mod">
          <ac:chgData name="Zhou Jianyu" userId="faadb563bfecab1d" providerId="LiveId" clId="{37DE3C9C-50B3-4142-8F9A-0EFCEDAC874D}" dt="2022-12-02T02:15:31.542" v="3761"/>
          <ac:grpSpMkLst>
            <pc:docMk/>
            <pc:sldMk cId="2987287384" sldId="268"/>
            <ac:grpSpMk id="298" creationId="{73E6A79A-BAB1-45DA-A519-BB470AD135BB}"/>
          </ac:grpSpMkLst>
        </pc:grpChg>
        <pc:grpChg chg="del mod">
          <ac:chgData name="Zhou Jianyu" userId="faadb563bfecab1d" providerId="LiveId" clId="{37DE3C9C-50B3-4142-8F9A-0EFCEDAC874D}" dt="2022-12-02T02:15:38.146" v="3767"/>
          <ac:grpSpMkLst>
            <pc:docMk/>
            <pc:sldMk cId="2987287384" sldId="268"/>
            <ac:grpSpMk id="307" creationId="{1ED252CB-9440-4465-A98A-F8BD13C981FC}"/>
          </ac:grpSpMkLst>
        </pc:grpChg>
        <pc:grpChg chg="del mod">
          <ac:chgData name="Zhou Jianyu" userId="faadb563bfecab1d" providerId="LiveId" clId="{37DE3C9C-50B3-4142-8F9A-0EFCEDAC874D}" dt="2022-12-02T02:15:40.817" v="3772"/>
          <ac:grpSpMkLst>
            <pc:docMk/>
            <pc:sldMk cId="2987287384" sldId="268"/>
            <ac:grpSpMk id="313" creationId="{A94D2011-F65B-4358-9A27-5536C3E539E6}"/>
          </ac:grpSpMkLst>
        </pc:grpChg>
        <pc:grpChg chg="del mod">
          <ac:chgData name="Zhou Jianyu" userId="faadb563bfecab1d" providerId="LiveId" clId="{37DE3C9C-50B3-4142-8F9A-0EFCEDAC874D}" dt="2022-12-02T02:15:45.587" v="3781"/>
          <ac:grpSpMkLst>
            <pc:docMk/>
            <pc:sldMk cId="2987287384" sldId="268"/>
            <ac:grpSpMk id="318" creationId="{4F2E53C3-C53C-4FDF-A8F2-C28536D0C4D9}"/>
          </ac:grpSpMkLst>
        </pc:grpChg>
        <pc:grpChg chg="del mod">
          <ac:chgData name="Zhou Jianyu" userId="faadb563bfecab1d" providerId="LiveId" clId="{37DE3C9C-50B3-4142-8F9A-0EFCEDAC874D}" dt="2022-12-02T02:15:45.587" v="3781"/>
          <ac:grpSpMkLst>
            <pc:docMk/>
            <pc:sldMk cId="2987287384" sldId="268"/>
            <ac:grpSpMk id="327" creationId="{8D06C49E-62D3-4C76-869F-DD5636981CA7}"/>
          </ac:grpSpMkLst>
        </pc:grpChg>
        <pc:grpChg chg="del mod">
          <ac:chgData name="Zhou Jianyu" userId="faadb563bfecab1d" providerId="LiveId" clId="{37DE3C9C-50B3-4142-8F9A-0EFCEDAC874D}" dt="2022-12-02T02:15:51.082" v="3792"/>
          <ac:grpSpMkLst>
            <pc:docMk/>
            <pc:sldMk cId="2987287384" sldId="268"/>
            <ac:grpSpMk id="328" creationId="{69DE3A3A-C1A8-48F2-9D69-4803ABD77136}"/>
          </ac:grpSpMkLst>
        </pc:grpChg>
        <pc:grpChg chg="del mod">
          <ac:chgData name="Zhou Jianyu" userId="faadb563bfecab1d" providerId="LiveId" clId="{37DE3C9C-50B3-4142-8F9A-0EFCEDAC874D}" dt="2022-12-02T02:16:00.585" v="3806"/>
          <ac:grpSpMkLst>
            <pc:docMk/>
            <pc:sldMk cId="2987287384" sldId="268"/>
            <ac:grpSpMk id="339" creationId="{61AF964B-EAB9-493D-88FE-9A13F2AB24A2}"/>
          </ac:grpSpMkLst>
        </pc:grpChg>
        <pc:grpChg chg="mod">
          <ac:chgData name="Zhou Jianyu" userId="faadb563bfecab1d" providerId="LiveId" clId="{37DE3C9C-50B3-4142-8F9A-0EFCEDAC874D}" dt="2022-12-02T02:16:00.585" v="3806"/>
          <ac:grpSpMkLst>
            <pc:docMk/>
            <pc:sldMk cId="2987287384" sldId="268"/>
            <ac:grpSpMk id="353" creationId="{C4CD4CD9-835D-446F-923E-E1086E00A305}"/>
          </ac:grpSpMkLst>
        </pc:grp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" creationId="{C8D439AF-5869-4345-84B2-683D207603F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" creationId="{75CBDACB-7237-49C0-8197-AAF1223271B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" creationId="{56ACC403-9EA1-44CE-8F77-41CEFC4DD07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" creationId="{1956B5DD-3A1A-44CA-B7AF-3973F4D9CDE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6" creationId="{E8AEB308-5363-4F6C-B9A9-5C6AC37ACE0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" creationId="{7A6E0CD1-106F-414A-A4D7-1D8F8E6AA18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" creationId="{319D6339-08C9-4D77-BFA4-3C335040692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9" creationId="{BF1583AE-4E28-4593-B9D6-BD5DD210F74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" creationId="{161D6906-57EF-4EA9-9A40-9AA9E769C5D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1" creationId="{B65DE9C0-1DE6-4845-BDDE-604C79D78E4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" creationId="{2296AF2F-E68A-464C-ADF8-B32316FCF24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4" creationId="{04FB085B-15EF-4219-9648-63E915FABFD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" creationId="{B7BA9906-950C-4730-90C3-0BA7AF5A74D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6" creationId="{383F55F2-3FFB-4877-B75C-658FE1945B7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" creationId="{5E06E4A1-14FC-4DA3-B7F2-BB76F80D20A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" creationId="{63CCC4EA-4A5F-4F11-B956-BE41C2FB2F5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" creationId="{4A0F0BB0-CACC-49E4-B5C7-C34B087FA5F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0" creationId="{B4376500-3BC9-4835-8AD7-06143D1A94A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1" creationId="{ECF1E884-7B8F-4623-947D-5C56A97E551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" creationId="{522E7644-DC1A-4F57-885A-F110E8A0C08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3" creationId="{AB487218-07E2-46C6-812A-32D698A34C4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" creationId="{BB6D4072-25E1-4344-A3D7-C81F6B5156F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" creationId="{ECB25D44-1EFF-4377-9565-4D229E19BF0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7" creationId="{F370805A-8919-4D05-B8CD-C41BAA0835F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8" creationId="{997F51AC-8B8F-4AE2-BF00-3C504547856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" creationId="{7DEC274E-B18F-418C-BEC5-555965D9711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" creationId="{43A226EC-4FE2-46F0-8204-0324F02383B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1" creationId="{A0E93CF1-DA59-4B41-9F19-B27160ACE50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2" creationId="{8EC10C0C-FAD2-4AFE-9A4E-744CC82B71E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" creationId="{CD7DCA2B-9D27-4186-B0A6-C3DB4202339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" creationId="{FF07C1CF-24AA-45E5-A4C8-FEE2D21D897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5" creationId="{9667FD1C-1558-4D1B-BC99-F6EDB0D84F4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6" creationId="{936905C9-F310-4993-BB41-096647F1DC9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7" creationId="{35A4BCD0-7A7C-426F-BF25-27FAAA660AD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8" creationId="{23A4C15F-4A06-4B53-B167-761B46BD448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9" creationId="{62180F26-21E6-48BC-BAF2-C1ABC3BE8BD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0" creationId="{014D2C44-8F68-4F04-BC39-53F147575CD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1" creationId="{F5211F94-A07C-4C5D-8DBC-A12E250EEB0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2" creationId="{A47F53AD-0011-4F39-851F-F8A94250166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3" creationId="{1129176E-DF8E-4672-8FFC-7D413DC1401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4" creationId="{F83C6A00-499F-461B-B39A-A9FD4EC81EA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5" creationId="{AF0FE161-5C97-42BF-BAD2-F3D2FC59768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6" creationId="{113DC926-7997-4C14-84F7-BC4FCB1362A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7" creationId="{BBE79A4A-42DE-4361-8F82-CEB71ADBE97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8" creationId="{D5D8A836-A500-42A4-B520-6BC67DE0266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49" creationId="{5769CD90-E107-4295-88D9-23EAC63415D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0" creationId="{B8779E92-7BD1-4A26-9306-5FD633074D7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1" creationId="{9A162ABA-F5DF-44E5-BBBF-9195A48C618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2" creationId="{785B02C4-82CD-445A-8D72-90D6351A086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3" creationId="{8F4B121E-4700-4275-A441-1ACD12AECF3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4" creationId="{41FE53A2-A807-4BF0-A6A0-FD3CC25B1F7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5" creationId="{00A75BB8-3FFD-419E-B842-B64F44324CB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6" creationId="{A8FDEACF-BA9D-4AA2-B689-5F2C17A8732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7" creationId="{10BF53ED-76B8-4146-8900-1109D0A98E4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8" creationId="{824D71AA-E106-43C1-A25D-9980D6A222E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59" creationId="{1AFDD3BC-96D7-47E7-B524-E2E0C5E1379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63" creationId="{EDCE5882-B5AC-4698-89E4-3E972EFFA0B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64" creationId="{FBEFC9EB-C93A-4C33-BBF8-69E8AFC3140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65" creationId="{DAEDEEC1-C060-47B7-A45D-C2717938FC5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66" creationId="{D5CCE51F-09C7-419C-BBE5-6EF7E6B78CD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67" creationId="{964E7491-863A-43F0-874C-A39DA1FC5E0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68" creationId="{113BF7CD-DB08-46D3-B9C6-6A8F26DC395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69" creationId="{340519E9-1E95-4BE7-AE8A-A8F4F117A40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0" creationId="{27EEEA13-7910-4EF8-969F-946912742CC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1" creationId="{2E493265-E925-4D4C-BC3B-E98176A0938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2" creationId="{5004220A-5CA5-415C-8AE5-F4916A238F2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3" creationId="{AC10F800-A4DF-4401-8A1C-BC2341F62B9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4" creationId="{B776A52D-8975-4748-AF55-85F106666FA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5" creationId="{306CD048-3FCD-4CFE-9F40-D957F3DB17A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6" creationId="{94A26F36-C498-4F50-80A8-3B7738E28AC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7" creationId="{8BFD0B1C-5437-4900-BC5C-2AA17758D72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8" creationId="{B4ABECED-C34B-437D-9276-1E1D05C9EBB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79" creationId="{893C1B6B-0CE1-4449-BE40-0BC6B3E3A2E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0" creationId="{A270A97E-E0DE-4809-BB5E-668796C6C56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1" creationId="{0DA2E9B5-9E69-4FCE-83B3-12743584401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2" creationId="{7BDCB7A5-6CD4-4F3C-B052-57B276B63B2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3" creationId="{2DB692A9-BBC0-47C5-84A7-287079BE022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4" creationId="{1B49732B-005B-4ED4-9C6E-F18345BBA27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5" creationId="{DAB5C655-697B-48E5-8B08-43D57E0EBCA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6" creationId="{A50C6C90-644F-40AF-892B-0AE928F88F4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7" creationId="{F684FD1E-3F76-432B-A138-646F22CC67B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8" creationId="{89071ED9-6BF2-40FA-A78D-503A5322465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89" creationId="{0A971ED1-C528-4556-9E48-DF217139CDA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90" creationId="{26EAD7BD-242F-49B8-A30F-340B7B1D45B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93" creationId="{E9C374CB-C64A-4919-A985-48640C36898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95" creationId="{CA915DCA-A8DC-40C6-A77D-6ED67466018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97" creationId="{4C3AE1EE-82A6-4D22-B396-FAEF7FEE340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98" creationId="{1CE067CC-4618-4E7E-A680-F39B5F651E3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1" creationId="{7D929A81-5697-4C2F-8C41-56D3E68E5A3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2" creationId="{D900AF1F-237E-4AEC-BBE5-3E3D2A8AF18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3" creationId="{0149142C-DE1A-4575-9AB5-FCAF1950116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4" creationId="{B8438A01-F1A9-4E72-AEC8-7A78EE83635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5" creationId="{19C611DF-3FAB-4DA7-A39A-78E6540FEBE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6" creationId="{9B6C2856-62B2-43F5-8EB5-6211C212C28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7" creationId="{74C80C77-6C86-42F4-8172-4F451F998F4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8" creationId="{91C8A886-4DBB-43F6-807E-F9FBBEB6381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09" creationId="{2941FB8D-CEC2-4B3C-88B8-B0B25A4C3CA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10" creationId="{5D5EF768-58DC-4C32-A839-26453A15EAF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11" creationId="{B139A505-648C-465A-A265-F07B532203A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14" creationId="{D6690A50-4A01-4556-9F49-F6B21D8F751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15" creationId="{C690A1FA-8692-4338-8873-CCEED4544F9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16" creationId="{5FAC62B5-A5E0-4225-B74E-B8E58B6886E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17" creationId="{042EDE27-1ED2-41A9-A543-681191289B8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18" creationId="{9C82C708-77AE-4690-B287-88F82385A82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19" creationId="{EFE6494F-3677-4E11-95AA-D7D16EF79FA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20" creationId="{E72AC4DF-83E7-4CB0-BA4F-E919231E30F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22" creationId="{8E977A57-3A54-4770-A8C0-E8B355DCACC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23" creationId="{9BD825B1-D120-4262-BA4E-36674C2389B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24" creationId="{515A59D7-D9C5-4777-8731-D5F16318A5C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26" creationId="{B070385E-A98D-43E8-9BA9-5403346B6D4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27" creationId="{CE320945-C626-45E5-8773-B445F9CDC41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28" creationId="{A51AA107-C7FB-455F-B72E-21F943D23AE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29" creationId="{08297D5F-DAA8-4D4C-85E4-B4587214691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0" creationId="{BC99E1C3-F2A7-4D44-9697-EFFF158388D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1" creationId="{F476EAC7-D6A6-4EA7-8158-7F96F7473C1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2" creationId="{D9B81076-ECFC-475D-BA43-9E2F86AAAB7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3" creationId="{ACD6BCFF-DAC9-40A9-8EDC-8AB12105397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4" creationId="{62156E7C-1139-4E29-B186-7FF1BA785C3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5" creationId="{ABA1E721-9735-4EC1-8936-339F63F00AC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6" creationId="{B6E88B8A-3B47-47A4-B1E0-9F892BEFBDA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7" creationId="{3B2B9023-0FFF-49F4-BD0A-7E51EC85FB5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8" creationId="{8C96C0BE-2E8E-4612-AF0E-3A158DD2998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39" creationId="{B7C6F8ED-B776-45F0-829C-832838920FD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40" creationId="{0C676B4B-5A74-4BB2-BC32-31A42578592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41" creationId="{D74F84C0-C4A0-4A96-A348-47471B11D20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43" creationId="{4E4687DF-0906-4F39-B73D-8E572A2A589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45" creationId="{D0DB49A8-A2B6-41B3-AE06-AF7ED863CD5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46" creationId="{E83E48BF-7705-4AE6-8477-2C4540A3E80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48" creationId="{212163A8-0F77-4D66-81A3-A887CDA6B27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49" creationId="{3BFF2A9C-D310-47A3-80AF-3C7CDED0F55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0" creationId="{E94EDAD4-03E1-47DF-9202-1489B822ECB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1" creationId="{FFB9D2EB-B56A-420B-B5D6-2BB14B233E1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2" creationId="{E48430A5-4653-493B-B3BE-78D7ED2A64F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3" creationId="{D71F309D-A8A1-47D3-ADEE-F959F95F79D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4" creationId="{5D9A21A7-9837-485D-A114-CB9A2A9CC42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5" creationId="{2BB182D6-7844-4C14-9DA1-60909214742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6" creationId="{F1572CE2-9105-4E11-AC58-942B436336F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7" creationId="{E2914C99-C5DC-4B1E-B010-599118A9C2D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8" creationId="{7224AAE2-66DC-4CD0-9FC0-A33D3564106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59" creationId="{7D8D4B0E-3952-4CF3-A0D7-F8D093DB04B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60" creationId="{E6680299-731B-4D8D-8208-38DC36BA8AF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61" creationId="{4018C4BD-EF39-456F-A5B8-2498E943958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62" creationId="{C761EB0B-B41D-46B5-B435-24C14A42884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63" creationId="{F88CBAB4-635D-48AC-9781-1838F6CD93F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66" creationId="{0BEBEAB8-F3C6-45A9-B34C-61353E47BF6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67" creationId="{01E86578-01E3-44E3-9DD3-3B2E08BB085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68" creationId="{5E4C3442-DBB7-454E-BA4D-DF2C1702511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69" creationId="{4CD8171D-F334-4EF9-8D01-C7AD15D8FCC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0" creationId="{DCE46CA4-5413-44E1-9D40-49A8DDAEEA4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1" creationId="{F1438791-2F01-4604-8C0C-43F53A6D199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2" creationId="{CFB3BF29-820E-4EA6-91F0-566ADE6C4F8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3" creationId="{61CEB00B-D27D-490C-927D-D170FDBDAA9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4" creationId="{28973E6D-8711-45B1-87D5-68D79CCA15F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5" creationId="{D53C5DB6-9004-4914-9064-2AD1DDAC2FE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6" creationId="{38AB4713-045A-4390-B6F8-FFCE5390100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7" creationId="{3F4C1032-A4FC-4444-9863-1B9785CF3A5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78" creationId="{0084999E-6BA3-4823-B2B0-3F839F5CEFB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0" creationId="{758939E2-48E7-48CB-A196-27DC80878B1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1" creationId="{CCF2E058-2006-4EA9-9200-10490212291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2" creationId="{353C2EE5-7ED9-4465-B175-146C5AE5C4E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3" creationId="{DEA84B3F-7158-4197-B85D-C365A584E4B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4" creationId="{17D0BC90-FA86-4186-914D-BF624E49843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5" creationId="{DCA082DF-D313-4D1A-8F13-C1C3EC22C71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6" creationId="{65C6D9DB-B9DE-4B55-9E18-020941D35E4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7" creationId="{59362F6D-D58E-42A6-8289-41C589F2BDD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88" creationId="{1C72DBDC-9639-4C67-B9CF-C681C6AA691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0" creationId="{B59CB509-25A7-45A3-AD63-B3052A66D5B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1" creationId="{492BF054-D594-4C94-A1F8-74BD9B62DE9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2" creationId="{67D698BD-A303-44A6-8D3F-227060BFA97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3" creationId="{3198D775-6C16-4A35-A3C4-FD4469AA8C2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4" creationId="{5DBDB123-CE73-45E9-981F-4D57F7AA0A1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5" creationId="{F8F18760-5B85-43F9-B4F0-051E3A4EAFF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6" creationId="{E130092B-1D75-4150-8AB9-588FC09604E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7" creationId="{7E1FCD15-4BC3-4FE2-B63E-7B5515C4BEA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8" creationId="{9A05AB88-1A7A-4EAE-B8DE-13A35169200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199" creationId="{3075DDD8-AFF5-4301-B63E-AAABE203718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00" creationId="{DE2F49C4-6EAE-4A50-A7CE-99DF606FAD5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02" creationId="{BA28BF03-2BE3-4A5B-BE23-10B013FEEC3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04" creationId="{B58A27CC-C858-477A-B14A-2AAE6FCDB8D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05" creationId="{77279D12-BB4D-4358-B195-53D001B68B4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06" creationId="{49097AD2-71A5-4299-B999-D98FD88D476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07" creationId="{5E7C2A3E-D8C4-4E6D-83F6-137839E3CCE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08" creationId="{A813A850-0E6E-4B07-A290-4B743611D1A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09" creationId="{EF2FD4F5-B9E5-4149-94EA-8F4BA27263F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10" creationId="{F9C07BE3-CE73-4859-A78F-91E3236F2FE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11" creationId="{8BEE756B-8883-48FB-997D-647A47650B0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12" creationId="{D531063F-A7EF-4A71-801D-6ABF5BB8A33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14" creationId="{6F70CA7C-893B-4D45-BF08-5C5334D61F9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16" creationId="{28354887-B051-4B7A-9813-9465B11F489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17" creationId="{375E4709-A7E3-4AE6-BB61-69EB09F8495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18" creationId="{37AF2549-0B9F-432A-9319-DC0441A0252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19" creationId="{CBFFA08B-2D0C-447F-B26F-221A126ED26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0" creationId="{57AF8F07-C06E-4378-A334-267B8579F40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1" creationId="{44A52E23-6376-41BC-88E4-61A94C6336F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3" creationId="{F81821EC-C629-4FF5-9236-030DBEADDEB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4" creationId="{8E3DB7CC-C101-4A6E-9924-E218B4B4EA0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5" creationId="{6410978A-91EC-4672-8F93-B4901794DEB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6" creationId="{29FA0268-1E79-4C50-8CBF-B24DCBEBE81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7" creationId="{E1C39ED3-6BC9-4055-94C8-69FC251FDDF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8" creationId="{A1BAF31D-9E39-400E-AB15-358219C2E74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29" creationId="{E19E5C39-F1AF-4961-B9AE-AE84E335F09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31" creationId="{5F901D0F-79EE-4BE4-8863-4B71E618741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32" creationId="{A876FE13-8872-499B-8761-FFD0EB2EE16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33" creationId="{DAF94240-1EE5-47D0-B2DE-8C4482DC05C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35" creationId="{4505A9F4-17D4-4F9C-A87B-DBDF782C007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36" creationId="{AFEF5836-5342-437A-A9DF-14B220458DF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37" creationId="{F3D996AE-77FD-4EA0-9E6A-C1032315978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39" creationId="{FFAE00DF-7F6B-4213-BE37-951768C002B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40" creationId="{FCAA92D8-A8FB-4683-A7EF-04B24ADD38A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41" creationId="{29D6C211-EF1F-4797-A294-3522A219327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43" creationId="{D7B28881-4023-40EA-B4EC-8E1BFE50964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44" creationId="{24CF5843-AE71-4959-B066-A5DB3B39A5A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45" creationId="{0A28C698-9D8B-4A8A-A7E5-B93AF6C6363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46" creationId="{5AC2C6B8-ADB1-43D5-BD4D-D9B1FF6D021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47" creationId="{C89A8E55-E33B-43C8-8244-A5F3966C2B0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48" creationId="{5D60CCEC-0AEA-4F08-B054-4C6963F2923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49" creationId="{12D6725A-9E5A-4097-AF31-D32A1FEBEEF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0" creationId="{C0352F43-88E6-4196-AA29-8C4893125BE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1" creationId="{0B515BA3-3BD4-4076-BAC3-5E41EA43924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2" creationId="{60CDF50A-9893-4DB8-ADD9-EEB782D8E24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3" creationId="{23D24361-382C-4B44-90DA-AF736909425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4" creationId="{899E1D25-C989-4B6D-AD30-DB97166AE4B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5" creationId="{87F5FCCA-2321-4FD3-8D24-0843446701C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6" creationId="{76C3136B-1BC2-4089-AE82-47319797626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7" creationId="{BEF5CF54-FB71-4DAF-8981-2DD035820B3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8" creationId="{2ADE2FA5-67A1-4278-A20E-CFC8B261668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59" creationId="{12AA1235-01CF-481E-8E62-34F0AB54ECA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0" creationId="{AD71356E-68A6-4F2E-B18F-B85A35252F3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1" creationId="{38E058D5-793D-4797-9C03-407A338D8E4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2" creationId="{0E1C9E92-A5A0-45BA-A1B4-6919DC783E5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3" creationId="{2F71D557-A46F-4018-9BD8-8505AE4C00D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4" creationId="{3CBB7798-2E93-41D7-8E05-815775A493F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5" creationId="{F49E72F2-710E-4EA2-9F20-B0E4BF21226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6" creationId="{0F41FF7F-DFCB-48D4-887B-F68E87C824E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7" creationId="{37A4C596-A268-4A58-9D64-1BD5C4422E5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8" creationId="{1638F873-1DBA-4885-96A0-4A9BA5178E2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69" creationId="{94345BC5-E00D-473B-B623-767A19381A0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72" creationId="{92BC7B08-6474-41FF-B34A-49C2EC2965C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73" creationId="{1CB62DF7-7473-4D7C-948A-A454CE06E39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74" creationId="{01DB3ECF-3DCD-43A6-8D8A-182B56003FD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75" creationId="{0FFCA651-1BF1-4E23-83A4-8403667AA47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76" creationId="{45939BBD-FFCC-4B37-8E0A-72A1D725A8B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77" creationId="{BACC8FFB-76B7-4AD2-A97A-B08D465D809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78" creationId="{AD6D8DFA-AFC3-42CF-A64C-20A2D896F89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79" creationId="{BA2A9961-5C50-46D3-8068-8294047451B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80" creationId="{7405BC02-B843-4E3F-AEAB-FD528FCE441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81" creationId="{13A3B683-46E0-4A36-A9AE-9E59E8E4DB3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82" creationId="{8EF8FB98-13F9-4D61-9557-4C4924D312F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83" creationId="{A5937DD1-5B86-420F-9920-725F45FAECF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84" creationId="{DAC36BCE-7A86-4D9D-B64B-C339BAD60DC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86" creationId="{4D8231D2-9CDD-4D34-9944-231EC90D4AA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87" creationId="{CA4CC3D3-556B-48BD-A48E-717786E8555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88" creationId="{48458FB2-E1A5-4FF9-9FA8-BD0C5BA012B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0" creationId="{5847032D-E02B-47BD-AB61-4B0E1DAB46E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1" creationId="{D1D9BF1D-CA5A-4C7A-9AC9-A2EF09D288FF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2" creationId="{A6867C10-E177-4EFA-A6F7-AD6B00F7FAF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3" creationId="{DE6C81B1-B128-4CC1-8263-993D48C5ED5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4" creationId="{61929EC3-449A-4A46-8522-EAC1A9044BD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5" creationId="{602CE089-6E1F-4177-AE5B-362B833DAFB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6" creationId="{0F57DD71-BBD7-4C14-828B-47B602B4CFD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7" creationId="{3610AF58-C149-4A56-93B0-369B07431EF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299" creationId="{E726DCD8-5EF0-4817-8348-969B4CDD1B9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0" creationId="{4C88DDE8-9CCF-46B2-8D4A-C94A13661BA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1" creationId="{B3748125-EA58-4143-89AD-9A0AE8EEE09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2" creationId="{56A1BD02-6718-441B-9EB3-F5C958BB14E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3" creationId="{59DCFFE9-F44C-4342-9059-3841C7C2EB6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4" creationId="{B2CF34DD-70BC-46AF-A285-2FEFEEC92DB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5" creationId="{F8CAA2D3-35DA-4E22-9659-FE91F6AD0C5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6" creationId="{3B4391E1-6B84-41C6-BDFD-14081200C64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8" creationId="{645CBA5A-800C-473A-AC7C-CDCE40849AC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09" creationId="{197E7321-1F7C-41FC-A54C-D12DE4B4023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10" creationId="{F1F37D8C-1666-47F0-B33C-A20E336B736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11" creationId="{B0AFD79C-0C89-4A8C-A7D4-0DFD6707C3C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12" creationId="{D045CE04-439E-407A-A6B6-63BE769E80F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14" creationId="{0FA1179C-B49C-495F-A89E-FB06F4C3D7D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15" creationId="{DFE12DED-CFF4-42BC-8060-2C334B2EB3F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16" creationId="{30B231CA-804D-43AC-859E-2BE4F0C8A5B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17" creationId="{BE604C8F-559B-4B40-8664-BD37CCF1670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19" creationId="{2132B434-754B-4614-8A46-FAFFA9A49AD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20" creationId="{6C46D595-4D8A-4A66-9165-8E15354A9A4E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21" creationId="{A7EC1192-3885-4824-9406-AC1834D4927B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22" creationId="{A1442752-78D9-4FF8-BF7B-FF1787F35513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23" creationId="{2734FF7D-7128-4DBA-8A25-C6E90DA9A60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24" creationId="{DE71AAB6-F27D-4AA2-82FD-0CA95B49AF8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25" creationId="{30BB4ED5-47FE-4375-A608-2E53ABF9EBE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26" creationId="{C3DC60F8-7A49-43DB-A3A2-3DCA2B47A6E8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29" creationId="{1C02CE96-AF18-49B1-B8B8-CBF57A7E9A2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0" creationId="{9E6430A3-D08C-4EE5-8196-A64E98308E3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1" creationId="{FA611704-8767-4864-B714-34853F74BDF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2" creationId="{6792CA8A-5A55-4B31-B78C-B1738FFB57B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3" creationId="{B64ABD9C-401D-4440-837B-E3263A236907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4" creationId="{B1943651-D88F-44F0-BA48-12221EC4A6B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5" creationId="{D81CC75B-A61E-4E40-81A7-B9BF0CF64A8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6" creationId="{A46CFEEC-CA83-4AE6-9C0E-1352F67C3575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7" creationId="{22874DC4-30EB-44B3-873C-EFD8E03E9E04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38" creationId="{5D6A1E96-3657-4AF5-8A99-52BCB78F227C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0" creationId="{CC217079-BB05-4036-80C5-88EFAA74C8F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1" creationId="{01D3167F-0D2D-458C-B3FD-17FFFBECFD1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2" creationId="{6C7D75FD-2C69-441A-A6BA-78415B318F8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3" creationId="{C14EBDB6-F941-41B4-A499-A7922DBCB7F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4" creationId="{F60819C9-C506-4C66-8102-AA76BA9DF66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5" creationId="{8C6E38A2-BF21-498B-A66B-49EB8132DF4D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6" creationId="{634A52F7-7900-4EC9-A407-0BD1BBD745F1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7" creationId="{A80CCFEF-1737-4A44-8BD7-D2B436A87549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8" creationId="{00E293D1-B5C4-4F2F-9E64-047704312B90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49" creationId="{8CAF575F-BED8-45D6-971A-BC4AA5CD1EBA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50" creationId="{B44A9036-DC0C-4CF3-9D29-D02BD8099626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51" creationId="{7D75580E-C521-43D0-969A-C5F8861C25D2}"/>
          </ac:inkMkLst>
        </pc:inkChg>
        <pc:inkChg chg="add mod">
          <ac:chgData name="Zhou Jianyu" userId="faadb563bfecab1d" providerId="LiveId" clId="{37DE3C9C-50B3-4142-8F9A-0EFCEDAC874D}" dt="2022-12-02T02:16:00.585" v="3806"/>
          <ac:inkMkLst>
            <pc:docMk/>
            <pc:sldMk cId="2987287384" sldId="268"/>
            <ac:inkMk id="352" creationId="{D728A0B2-0A7C-476A-A0C8-CECEADC456EB}"/>
          </ac:inkMkLst>
        </pc:inkChg>
      </pc:sldChg>
      <pc:sldChg chg="addSp delSp modSp new mod">
        <pc:chgData name="Zhou Jianyu" userId="faadb563bfecab1d" providerId="LiveId" clId="{37DE3C9C-50B3-4142-8F9A-0EFCEDAC874D}" dt="2022-12-02T02:20:02.384" v="3977"/>
        <pc:sldMkLst>
          <pc:docMk/>
          <pc:sldMk cId="2054330681" sldId="269"/>
        </pc:sldMkLst>
        <pc:grpChg chg="del mod">
          <ac:chgData name="Zhou Jianyu" userId="faadb563bfecab1d" providerId="LiveId" clId="{37DE3C9C-50B3-4142-8F9A-0EFCEDAC874D}" dt="2022-12-02T02:16:55.831" v="3828"/>
          <ac:grpSpMkLst>
            <pc:docMk/>
            <pc:sldMk cId="2054330681" sldId="269"/>
            <ac:grpSpMk id="19" creationId="{225A5223-8E95-45B4-844F-1A5A9B352BB1}"/>
          </ac:grpSpMkLst>
        </pc:grpChg>
        <pc:grpChg chg="del mod">
          <ac:chgData name="Zhou Jianyu" userId="faadb563bfecab1d" providerId="LiveId" clId="{37DE3C9C-50B3-4142-8F9A-0EFCEDAC874D}" dt="2022-12-02T02:17:23.974" v="3868"/>
          <ac:grpSpMkLst>
            <pc:docMk/>
            <pc:sldMk cId="2054330681" sldId="269"/>
            <ac:grpSpMk id="20" creationId="{EA15A3B7-A256-467C-A86D-AF924A9B87E5}"/>
          </ac:grpSpMkLst>
        </pc:grpChg>
        <pc:grpChg chg="del mod">
          <ac:chgData name="Zhou Jianyu" userId="faadb563bfecab1d" providerId="LiveId" clId="{37DE3C9C-50B3-4142-8F9A-0EFCEDAC874D}" dt="2022-12-02T02:17:23.974" v="3868"/>
          <ac:grpSpMkLst>
            <pc:docMk/>
            <pc:sldMk cId="2054330681" sldId="269"/>
            <ac:grpSpMk id="23" creationId="{3C0AEE52-D9D2-4DF8-A990-A28424DB3207}"/>
          </ac:grpSpMkLst>
        </pc:grpChg>
        <pc:grpChg chg="del mod">
          <ac:chgData name="Zhou Jianyu" userId="faadb563bfecab1d" providerId="LiveId" clId="{37DE3C9C-50B3-4142-8F9A-0EFCEDAC874D}" dt="2022-12-02T02:17:04.506" v="3838"/>
          <ac:grpSpMkLst>
            <pc:docMk/>
            <pc:sldMk cId="2054330681" sldId="269"/>
            <ac:grpSpMk id="27" creationId="{EB6C8D52-6F02-46FA-B97A-DD8B24467AF0}"/>
          </ac:grpSpMkLst>
        </pc:grpChg>
        <pc:grpChg chg="del mod">
          <ac:chgData name="Zhou Jianyu" userId="faadb563bfecab1d" providerId="LiveId" clId="{37DE3C9C-50B3-4142-8F9A-0EFCEDAC874D}" dt="2022-12-02T02:17:06.642" v="3844"/>
          <ac:grpSpMkLst>
            <pc:docMk/>
            <pc:sldMk cId="2054330681" sldId="269"/>
            <ac:grpSpMk id="33" creationId="{51DB68C7-2EA9-45F0-B033-F1987B4BDFBB}"/>
          </ac:grpSpMkLst>
        </pc:grpChg>
        <pc:grpChg chg="mod">
          <ac:chgData name="Zhou Jianyu" userId="faadb563bfecab1d" providerId="LiveId" clId="{37DE3C9C-50B3-4142-8F9A-0EFCEDAC874D}" dt="2022-12-02T02:17:06.642" v="3844"/>
          <ac:grpSpMkLst>
            <pc:docMk/>
            <pc:sldMk cId="2054330681" sldId="269"/>
            <ac:grpSpMk id="39" creationId="{20EA448A-C31B-451C-BF4A-EDB0FF0DC04A}"/>
          </ac:grpSpMkLst>
        </pc:grpChg>
        <pc:grpChg chg="del mod">
          <ac:chgData name="Zhou Jianyu" userId="faadb563bfecab1d" providerId="LiveId" clId="{37DE3C9C-50B3-4142-8F9A-0EFCEDAC874D}" dt="2022-12-02T02:17:14.472" v="3855"/>
          <ac:grpSpMkLst>
            <pc:docMk/>
            <pc:sldMk cId="2054330681" sldId="269"/>
            <ac:grpSpMk id="48" creationId="{E9D68C8F-D323-4575-B0F5-9B3C540DB5B5}"/>
          </ac:grpSpMkLst>
        </pc:grpChg>
        <pc:grpChg chg="del mod">
          <ac:chgData name="Zhou Jianyu" userId="faadb563bfecab1d" providerId="LiveId" clId="{37DE3C9C-50B3-4142-8F9A-0EFCEDAC874D}" dt="2022-12-02T02:17:17.379" v="3859"/>
          <ac:grpSpMkLst>
            <pc:docMk/>
            <pc:sldMk cId="2054330681" sldId="269"/>
            <ac:grpSpMk id="50" creationId="{5C4783EB-C779-4AC3-AF55-27182E945C10}"/>
          </ac:grpSpMkLst>
        </pc:grpChg>
        <pc:grpChg chg="del mod">
          <ac:chgData name="Zhou Jianyu" userId="faadb563bfecab1d" providerId="LiveId" clId="{37DE3C9C-50B3-4142-8F9A-0EFCEDAC874D}" dt="2022-12-02T02:17:18.269" v="3861"/>
          <ac:grpSpMkLst>
            <pc:docMk/>
            <pc:sldMk cId="2054330681" sldId="269"/>
            <ac:grpSpMk id="54" creationId="{34C1B42B-4655-4584-A776-1F457486C3E6}"/>
          </ac:grpSpMkLst>
        </pc:grpChg>
        <pc:grpChg chg="del mod">
          <ac:chgData name="Zhou Jianyu" userId="faadb563bfecab1d" providerId="LiveId" clId="{37DE3C9C-50B3-4142-8F9A-0EFCEDAC874D}" dt="2022-12-02T02:17:19.423" v="3864"/>
          <ac:grpSpMkLst>
            <pc:docMk/>
            <pc:sldMk cId="2054330681" sldId="269"/>
            <ac:grpSpMk id="56" creationId="{FBC5F42F-E0F6-4CA5-B825-60E13E8BDBF9}"/>
          </ac:grpSpMkLst>
        </pc:grpChg>
        <pc:grpChg chg="del mod">
          <ac:chgData name="Zhou Jianyu" userId="faadb563bfecab1d" providerId="LiveId" clId="{37DE3C9C-50B3-4142-8F9A-0EFCEDAC874D}" dt="2022-12-02T02:17:44.988" v="3898"/>
          <ac:grpSpMkLst>
            <pc:docMk/>
            <pc:sldMk cId="2054330681" sldId="269"/>
            <ac:grpSpMk id="59" creationId="{64266DE5-8834-412C-A828-F0AA10F116DE}"/>
          </ac:grpSpMkLst>
        </pc:grpChg>
        <pc:grpChg chg="mod">
          <ac:chgData name="Zhou Jianyu" userId="faadb563bfecab1d" providerId="LiveId" clId="{37DE3C9C-50B3-4142-8F9A-0EFCEDAC874D}" dt="2022-12-02T02:17:23.974" v="3868"/>
          <ac:grpSpMkLst>
            <pc:docMk/>
            <pc:sldMk cId="2054330681" sldId="269"/>
            <ac:grpSpMk id="63" creationId="{E1CAF800-1066-47EA-A5E3-443AF3852B6E}"/>
          </ac:grpSpMkLst>
        </pc:grpChg>
        <pc:grpChg chg="del mod">
          <ac:chgData name="Zhou Jianyu" userId="faadb563bfecab1d" providerId="LiveId" clId="{37DE3C9C-50B3-4142-8F9A-0EFCEDAC874D}" dt="2022-12-02T02:17:40.670" v="3894"/>
          <ac:grpSpMkLst>
            <pc:docMk/>
            <pc:sldMk cId="2054330681" sldId="269"/>
            <ac:grpSpMk id="83" creationId="{0B05316A-039B-4231-A2E9-478FB713A0A2}"/>
          </ac:grpSpMkLst>
        </pc:grpChg>
        <pc:grpChg chg="mod">
          <ac:chgData name="Zhou Jianyu" userId="faadb563bfecab1d" providerId="LiveId" clId="{37DE3C9C-50B3-4142-8F9A-0EFCEDAC874D}" dt="2022-12-02T02:17:40.670" v="3894"/>
          <ac:grpSpMkLst>
            <pc:docMk/>
            <pc:sldMk cId="2054330681" sldId="269"/>
            <ac:grpSpMk id="89" creationId="{08D4CA28-FEB7-4F16-B14A-DBC6DFB70E85}"/>
          </ac:grpSpMkLst>
        </pc:grpChg>
        <pc:grpChg chg="del mod">
          <ac:chgData name="Zhou Jianyu" userId="faadb563bfecab1d" providerId="LiveId" clId="{37DE3C9C-50B3-4142-8F9A-0EFCEDAC874D}" dt="2022-12-02T02:17:50.399" v="3905"/>
          <ac:grpSpMkLst>
            <pc:docMk/>
            <pc:sldMk cId="2054330681" sldId="269"/>
            <ac:grpSpMk id="93" creationId="{E73B7726-B7DA-46A9-BA50-2432DA117D34}"/>
          </ac:grpSpMkLst>
        </pc:grpChg>
        <pc:grpChg chg="mod">
          <ac:chgData name="Zhou Jianyu" userId="faadb563bfecab1d" providerId="LiveId" clId="{37DE3C9C-50B3-4142-8F9A-0EFCEDAC874D}" dt="2022-12-02T02:17:50.399" v="3905"/>
          <ac:grpSpMkLst>
            <pc:docMk/>
            <pc:sldMk cId="2054330681" sldId="269"/>
            <ac:grpSpMk id="100" creationId="{59D26DA6-7D01-417A-A34C-CCF2E5765F54}"/>
          </ac:grpSpMkLst>
        </pc:grpChg>
        <pc:grpChg chg="del mod">
          <ac:chgData name="Zhou Jianyu" userId="faadb563bfecab1d" providerId="LiveId" clId="{37DE3C9C-50B3-4142-8F9A-0EFCEDAC874D}" dt="2022-12-02T02:18:06.178" v="3920"/>
          <ac:grpSpMkLst>
            <pc:docMk/>
            <pc:sldMk cId="2054330681" sldId="269"/>
            <ac:grpSpMk id="112" creationId="{818AEEF5-CA74-489B-A028-7BB6455EDECE}"/>
          </ac:grpSpMkLst>
        </pc:grpChg>
        <pc:grpChg chg="del mod">
          <ac:chgData name="Zhou Jianyu" userId="faadb563bfecab1d" providerId="LiveId" clId="{37DE3C9C-50B3-4142-8F9A-0EFCEDAC874D}" dt="2022-12-02T02:18:07.254" v="3922"/>
          <ac:grpSpMkLst>
            <pc:docMk/>
            <pc:sldMk cId="2054330681" sldId="269"/>
            <ac:grpSpMk id="115" creationId="{069E1A17-E8CF-4A1F-8E83-9F8C2A257280}"/>
          </ac:grpSpMkLst>
        </pc:grpChg>
        <pc:grpChg chg="del mod">
          <ac:chgData name="Zhou Jianyu" userId="faadb563bfecab1d" providerId="LiveId" clId="{37DE3C9C-50B3-4142-8F9A-0EFCEDAC874D}" dt="2022-12-02T02:18:08.970" v="3924"/>
          <ac:grpSpMkLst>
            <pc:docMk/>
            <pc:sldMk cId="2054330681" sldId="269"/>
            <ac:grpSpMk id="117" creationId="{580D5318-813C-4F5C-826A-4951233D478D}"/>
          </ac:grpSpMkLst>
        </pc:grpChg>
        <pc:grpChg chg="del mod">
          <ac:chgData name="Zhou Jianyu" userId="faadb563bfecab1d" providerId="LiveId" clId="{37DE3C9C-50B3-4142-8F9A-0EFCEDAC874D}" dt="2022-12-02T02:18:11.240" v="3928"/>
          <ac:grpSpMkLst>
            <pc:docMk/>
            <pc:sldMk cId="2054330681" sldId="269"/>
            <ac:grpSpMk id="119" creationId="{61D9D9BB-48DB-4190-9F7D-D62CDC8FD9AB}"/>
          </ac:grpSpMkLst>
        </pc:grpChg>
        <pc:grpChg chg="del mod">
          <ac:chgData name="Zhou Jianyu" userId="faadb563bfecab1d" providerId="LiveId" clId="{37DE3C9C-50B3-4142-8F9A-0EFCEDAC874D}" dt="2022-12-02T02:18:17.926" v="3930"/>
          <ac:grpSpMkLst>
            <pc:docMk/>
            <pc:sldMk cId="2054330681" sldId="269"/>
            <ac:grpSpMk id="123" creationId="{D6953F1E-8A4D-4645-A5CF-521B62CD14ED}"/>
          </ac:grpSpMkLst>
        </pc:grpChg>
        <pc:grpChg chg="del mod">
          <ac:chgData name="Zhou Jianyu" userId="faadb563bfecab1d" providerId="LiveId" clId="{37DE3C9C-50B3-4142-8F9A-0EFCEDAC874D}" dt="2022-12-02T02:18:19.097" v="3932"/>
          <ac:grpSpMkLst>
            <pc:docMk/>
            <pc:sldMk cId="2054330681" sldId="269"/>
            <ac:grpSpMk id="125" creationId="{927DFF3E-1BE0-4E28-A818-316A899CA197}"/>
          </ac:grpSpMkLst>
        </pc:grpChg>
        <pc:grpChg chg="del mod">
          <ac:chgData name="Zhou Jianyu" userId="faadb563bfecab1d" providerId="LiveId" clId="{37DE3C9C-50B3-4142-8F9A-0EFCEDAC874D}" dt="2022-12-02T02:18:21.364" v="3935"/>
          <ac:grpSpMkLst>
            <pc:docMk/>
            <pc:sldMk cId="2054330681" sldId="269"/>
            <ac:grpSpMk id="127" creationId="{671CA6FA-0702-42D3-A8BB-F32ED4137A96}"/>
          </ac:grpSpMkLst>
        </pc:grpChg>
        <pc:grpChg chg="del mod">
          <ac:chgData name="Zhou Jianyu" userId="faadb563bfecab1d" providerId="LiveId" clId="{37DE3C9C-50B3-4142-8F9A-0EFCEDAC874D}" dt="2022-12-02T02:18:23.223" v="3939"/>
          <ac:grpSpMkLst>
            <pc:docMk/>
            <pc:sldMk cId="2054330681" sldId="269"/>
            <ac:grpSpMk id="130" creationId="{D9A3345A-7F56-4364-A83C-417BF731681C}"/>
          </ac:grpSpMkLst>
        </pc:grpChg>
        <pc:grpChg chg="del mod">
          <ac:chgData name="Zhou Jianyu" userId="faadb563bfecab1d" providerId="LiveId" clId="{37DE3C9C-50B3-4142-8F9A-0EFCEDAC874D}" dt="2022-12-02T02:18:37.200" v="3948"/>
          <ac:grpSpMkLst>
            <pc:docMk/>
            <pc:sldMk cId="2054330681" sldId="269"/>
            <ac:grpSpMk id="134" creationId="{09DD75D9-3802-4295-AA20-E5DEA760A8D6}"/>
          </ac:grpSpMkLst>
        </pc:grpChg>
        <pc:grpChg chg="mod">
          <ac:chgData name="Zhou Jianyu" userId="faadb563bfecab1d" providerId="LiveId" clId="{37DE3C9C-50B3-4142-8F9A-0EFCEDAC874D}" dt="2022-12-02T02:18:37.200" v="3948"/>
          <ac:grpSpMkLst>
            <pc:docMk/>
            <pc:sldMk cId="2054330681" sldId="269"/>
            <ac:grpSpMk id="138" creationId="{D83B8FD9-9EC1-4CCA-8DA9-AF0F04FE0DD0}"/>
          </ac:grpSpMkLst>
        </pc:grpChg>
        <pc:grpChg chg="mod">
          <ac:chgData name="Zhou Jianyu" userId="faadb563bfecab1d" providerId="LiveId" clId="{37DE3C9C-50B3-4142-8F9A-0EFCEDAC874D}" dt="2022-12-02T02:18:49.178" v="3954"/>
          <ac:grpSpMkLst>
            <pc:docMk/>
            <pc:sldMk cId="2054330681" sldId="269"/>
            <ac:grpSpMk id="144" creationId="{7660B31C-99AD-4676-889C-08FC84FEC6A6}"/>
          </ac:grpSpMkLst>
        </pc:grpChg>
        <pc:grpChg chg="del mod">
          <ac:chgData name="Zhou Jianyu" userId="faadb563bfecab1d" providerId="LiveId" clId="{37DE3C9C-50B3-4142-8F9A-0EFCEDAC874D}" dt="2022-12-02T02:19:58.709" v="3971"/>
          <ac:grpSpMkLst>
            <pc:docMk/>
            <pc:sldMk cId="2054330681" sldId="269"/>
            <ac:grpSpMk id="157" creationId="{861A1AD9-106C-4209-93EB-3827217F9F40}"/>
          </ac:grpSpMkLst>
        </pc:grpChg>
        <pc:grpChg chg="del mod">
          <ac:chgData name="Zhou Jianyu" userId="faadb563bfecab1d" providerId="LiveId" clId="{37DE3C9C-50B3-4142-8F9A-0EFCEDAC874D}" dt="2022-12-02T02:19:58.709" v="3971"/>
          <ac:grpSpMkLst>
            <pc:docMk/>
            <pc:sldMk cId="2054330681" sldId="269"/>
            <ac:grpSpMk id="158" creationId="{53A29DB7-7BC1-4AF4-A9F4-98E490384D16}"/>
          </ac:grpSpMkLst>
        </pc:grpChg>
        <pc:grpChg chg="del mod">
          <ac:chgData name="Zhou Jianyu" userId="faadb563bfecab1d" providerId="LiveId" clId="{37DE3C9C-50B3-4142-8F9A-0EFCEDAC874D}" dt="2022-12-02T02:20:00.859" v="3975"/>
          <ac:grpSpMkLst>
            <pc:docMk/>
            <pc:sldMk cId="2054330681" sldId="269"/>
            <ac:grpSpMk id="162" creationId="{B15B5C6D-CFA5-4937-8453-18438BA3A6C1}"/>
          </ac:grpSpMkLst>
        </pc:grpChg>
        <pc:grpChg chg="del mod">
          <ac:chgData name="Zhou Jianyu" userId="faadb563bfecab1d" providerId="LiveId" clId="{37DE3C9C-50B3-4142-8F9A-0EFCEDAC874D}" dt="2022-12-02T02:20:02.384" v="3977"/>
          <ac:grpSpMkLst>
            <pc:docMk/>
            <pc:sldMk cId="2054330681" sldId="269"/>
            <ac:grpSpMk id="166" creationId="{298F6820-CB8F-499E-9193-EE0CE5C1A461}"/>
          </ac:grpSpMkLst>
        </pc:grpChg>
        <pc:grpChg chg="mod">
          <ac:chgData name="Zhou Jianyu" userId="faadb563bfecab1d" providerId="LiveId" clId="{37DE3C9C-50B3-4142-8F9A-0EFCEDAC874D}" dt="2022-12-02T02:20:02.384" v="3977"/>
          <ac:grpSpMkLst>
            <pc:docMk/>
            <pc:sldMk cId="2054330681" sldId="269"/>
            <ac:grpSpMk id="168" creationId="{915FA512-0602-4808-BA11-654A8B9ED679}"/>
          </ac:grpSpMkLst>
        </pc:grp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2" creationId="{34EC4CF6-C48A-4693-ACE7-7B64228630AF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3" creationId="{506C49F9-6E0B-4A3D-A331-1405C75C8F41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4" creationId="{E64750CB-1896-4713-A1CB-1BAFEF4B4183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5" creationId="{81712A81-B200-479F-9153-05B956379DF2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6" creationId="{74AF0144-71BE-4D70-8E7D-42FFF569817D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7" creationId="{984F5ABC-4DA8-4CAC-9181-1B407261C788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8" creationId="{C5531F10-C769-49FD-B978-4C2C55577B9B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9" creationId="{2A8975BC-1E0D-4E76-9793-5D6E1F944DE0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10" creationId="{69F1816B-BF5D-4CDA-8B12-86E8ECD6E94F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11" creationId="{4F98E5A7-9E5C-4531-B232-258F12B137B2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12" creationId="{535EF4FE-2753-4830-8070-8C9CF17AC269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13" creationId="{C2F32EB9-45EE-45FF-A723-B9DD529018BF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14" creationId="{0FEC3764-BB5B-4F7C-8252-FCE6147B9DE3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15" creationId="{96516E3F-3CDF-4F28-9123-AD907442F528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16" creationId="{E3893EFD-E70A-4EF3-87BD-75FE23B493B2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17" creationId="{1E8BA170-8C32-488D-81B7-C752846B4B3D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18" creationId="{55B56DD2-09D5-43C7-869C-57ED6B66FE50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21" creationId="{79AEE36B-00EF-450B-96B3-95A60EB54735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22" creationId="{8BBEF2AA-ED96-40E9-9B49-92B2D95487AA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24" creationId="{2F9B903A-1D4E-4089-805A-4BFC11857A67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25" creationId="{3887679A-874A-4A9C-BE86-C65204ECBDC8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26" creationId="{1B5CB0A5-6C00-4BB8-A8A6-A9DD47580B5E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28" creationId="{3B225B54-CDEA-4329-B76B-C2972845BEDA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29" creationId="{A7ABE96F-F6CB-43EF-8667-80090C98E936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30" creationId="{C02D84DC-4191-4FA7-A7EC-81CD97F24E17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31" creationId="{F3D482FF-0FB7-40F7-AB19-A42CBBB6D3DA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32" creationId="{A507B8A7-B3AF-4CEC-91E9-B7946999AA97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34" creationId="{4D62ABE3-49B0-4DDE-AC6F-1B7C42732296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35" creationId="{B3439FC9-88DA-4C43-8461-DC2EC090D80E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36" creationId="{70EC1B73-F9AD-4C45-95CA-5EE955A354FA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37" creationId="{FCF05F89-D1CC-4C2A-9DBE-7A8D75AD07CA}"/>
          </ac:inkMkLst>
        </pc:inkChg>
        <pc:inkChg chg="add mod">
          <ac:chgData name="Zhou Jianyu" userId="faadb563bfecab1d" providerId="LiveId" clId="{37DE3C9C-50B3-4142-8F9A-0EFCEDAC874D}" dt="2022-12-02T02:17:06.642" v="3844"/>
          <ac:inkMkLst>
            <pc:docMk/>
            <pc:sldMk cId="2054330681" sldId="269"/>
            <ac:inkMk id="38" creationId="{E680B846-B89F-4A59-9716-00E066F36D8C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40" creationId="{52C8B773-32C7-4B30-9436-ECB94A417DD1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41" creationId="{6A7D1E31-92F2-4787-9E1D-FBB738C33B28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42" creationId="{329DCB0F-DB98-4E7F-81FD-780D18538F43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43" creationId="{246F1560-7A22-48F4-AF63-698121CA2EDE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44" creationId="{27D36166-5FEB-4B2D-A1FB-2EEDB1FC9DF4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45" creationId="{06523253-5E55-426C-A036-9CA212EC197C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46" creationId="{F5682821-1CA0-4CA1-998B-EED7E16A18C1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47" creationId="{307602F1-9D81-4FB1-933C-F0C7D9905319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49" creationId="{5D32A8EA-E4F1-410D-8FC8-470D4DA75F9F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51" creationId="{59483ACE-F2CA-49F7-8ABF-EA77EDB3EEBB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52" creationId="{64D3DF70-0F04-463B-8A6A-E51617B49DD3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53" creationId="{4518F6B2-DF7C-4DD3-9399-7391FE1B71BE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55" creationId="{65940929-26D7-4A66-A944-F2BC3343A2C1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57" creationId="{94BA490E-68D7-4553-8817-7D814D865403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58" creationId="{09CECBD6-CF8F-4661-A7A5-3E12030938CF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60" creationId="{39AFC701-EAEF-49FC-9364-0B1D8765AF92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61" creationId="{F6810C68-A593-4E7C-B020-202100F63F56}"/>
          </ac:inkMkLst>
        </pc:inkChg>
        <pc:inkChg chg="add mod">
          <ac:chgData name="Zhou Jianyu" userId="faadb563bfecab1d" providerId="LiveId" clId="{37DE3C9C-50B3-4142-8F9A-0EFCEDAC874D}" dt="2022-12-02T02:17:23.974" v="3868"/>
          <ac:inkMkLst>
            <pc:docMk/>
            <pc:sldMk cId="2054330681" sldId="269"/>
            <ac:inkMk id="62" creationId="{7E18208B-EC41-49F3-A34B-4B235E361866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64" creationId="{9F4CB9BF-0F9A-4B28-A1C5-2938F8084E2B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65" creationId="{128709D7-D1C9-4A1D-B17E-8FFE0389DD79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66" creationId="{E142F48E-2AE3-4CC6-B683-465B2DF7F81C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67" creationId="{4DF35F4C-D252-40C8-884F-E86BA8FB7058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68" creationId="{5C18BFC5-D6AC-4956-881E-48592627F8C1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69" creationId="{DF6CE905-0497-4636-9B7F-388CEB8DE6CE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0" creationId="{070ED721-6EEE-420B-B108-71E331B3D541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1" creationId="{A6005F27-1DDC-42D6-A75A-B402893ADE8C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2" creationId="{2AE47214-0775-4F91-BE85-22EDB34364C6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3" creationId="{982E9314-770D-49A2-8560-163C69AABEFD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4" creationId="{03CB3BCE-3734-4131-99B4-BFE8797DEDC9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5" creationId="{89186629-1EE2-4E9D-9EA8-A56D93F2ABF4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6" creationId="{65C04C09-6774-4370-A443-6F06F6B74CFA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7" creationId="{7E0F7EA3-5AEA-40F7-B72B-3B3F09F63B15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8" creationId="{389C5304-D4C2-484D-8525-EF9CAC7E39DD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79" creationId="{5510FBC8-1ABE-4290-AF0C-5A654355EC6C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80" creationId="{53FAFFF1-76DF-4040-AD71-1AA9C017925D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81" creationId="{A3A98282-5546-42D9-B616-E8DEFAEB88C6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82" creationId="{7BC3A343-3D4A-4E0A-B97C-CE6641B330BE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84" creationId="{95C53589-177D-45A1-8B07-4891C322D8C4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85" creationId="{3AFF7545-7353-4356-995C-7BBA4012BDE9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86" creationId="{7CD09A93-D556-4EED-A81C-38090F2831F6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87" creationId="{8AE98F67-0E4B-47E6-B687-7D6DDAE75ED4}"/>
          </ac:inkMkLst>
        </pc:inkChg>
        <pc:inkChg chg="add mod">
          <ac:chgData name="Zhou Jianyu" userId="faadb563bfecab1d" providerId="LiveId" clId="{37DE3C9C-50B3-4142-8F9A-0EFCEDAC874D}" dt="2022-12-02T02:17:40.670" v="3894"/>
          <ac:inkMkLst>
            <pc:docMk/>
            <pc:sldMk cId="2054330681" sldId="269"/>
            <ac:inkMk id="88" creationId="{69B1BD62-1F8B-48DD-9220-9981F7A86F93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90" creationId="{A2B7EFCD-A08A-4D4B-9ABE-8DE9546BB73C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91" creationId="{55730510-80DC-4A02-8226-4E03D2D15A3F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92" creationId="{473AC783-3B36-4BA5-9105-C8F01DC606DB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94" creationId="{6D5646DC-E249-4AB9-A1D9-B8CDF38084F2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95" creationId="{F2DA3C1A-0567-481C-80F9-B76C2A85AD75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96" creationId="{BAC82F58-A2D2-4617-8E4C-AE3E57C1B591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97" creationId="{AC7B6020-595A-440C-838B-4792799BCBCC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98" creationId="{C992C23D-9D14-449E-9670-FF722670D500}"/>
          </ac:inkMkLst>
        </pc:inkChg>
        <pc:inkChg chg="add mod">
          <ac:chgData name="Zhou Jianyu" userId="faadb563bfecab1d" providerId="LiveId" clId="{37DE3C9C-50B3-4142-8F9A-0EFCEDAC874D}" dt="2022-12-02T02:17:50.399" v="3905"/>
          <ac:inkMkLst>
            <pc:docMk/>
            <pc:sldMk cId="2054330681" sldId="269"/>
            <ac:inkMk id="99" creationId="{5634956A-0189-49BC-B1E3-319A7711D423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01" creationId="{9C4B48A7-DC23-4B9B-9C2E-35097B6BE3E1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02" creationId="{C95A2445-548A-42D8-8FA2-01B6E5B80FA8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03" creationId="{172B86A2-1BEA-40B3-887C-87F641403700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04" creationId="{6B4CA999-EC52-4D83-A7DC-80F130E6B0A0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05" creationId="{75B8310B-E4A6-4ABF-99D3-11B5D3FA7148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06" creationId="{B147EADD-C6E6-46BE-A0F5-A9834FE0421E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07" creationId="{A7AE687E-0B3F-446F-9AAD-EBDBDE524F5F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08" creationId="{B48ADCD7-A282-46D7-B59D-643EAD51ED86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09" creationId="{B9F39004-1F09-4E88-9FDA-A19A7EC7A4C8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10" creationId="{FCF8D3B1-D968-4A23-9417-4BDB12B9C779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11" creationId="{69061EB3-E731-4E87-A5C7-3B77AFD505E3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13" creationId="{25B610AA-589B-4501-A1D6-A9F33AF0A07B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14" creationId="{A08A0DFF-28CD-4433-98E6-20B405FFD009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16" creationId="{784B8B71-6ED3-4944-A4E7-BDA15EDEF5F2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18" creationId="{5DC7DA42-817A-4763-A977-457BA933CC94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20" creationId="{6C81FDDB-222D-4119-A411-A2378C38B712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21" creationId="{08F0BE73-3785-4BF1-B7F0-241340C1E8C3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22" creationId="{E84555D1-9E1A-4CFE-9538-484DD8DAA1BB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24" creationId="{1836D357-4A84-496F-B539-2EDB8ED1882B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26" creationId="{E131F850-35B8-44E1-B99A-C3B827A2B9C3}"/>
          </ac:inkMkLst>
        </pc:inkChg>
        <pc:inkChg chg="add del mod">
          <ac:chgData name="Zhou Jianyu" userId="faadb563bfecab1d" providerId="LiveId" clId="{37DE3C9C-50B3-4142-8F9A-0EFCEDAC874D}" dt="2022-12-02T02:18:27.914" v="3941"/>
          <ac:inkMkLst>
            <pc:docMk/>
            <pc:sldMk cId="2054330681" sldId="269"/>
            <ac:inkMk id="128" creationId="{E867194C-AEAC-476F-B39A-C2CFC2C2A0EC}"/>
          </ac:inkMkLst>
        </pc:inkChg>
        <pc:inkChg chg="add del mod">
          <ac:chgData name="Zhou Jianyu" userId="faadb563bfecab1d" providerId="LiveId" clId="{37DE3C9C-50B3-4142-8F9A-0EFCEDAC874D}" dt="2022-12-02T02:18:27.914" v="3944"/>
          <ac:inkMkLst>
            <pc:docMk/>
            <pc:sldMk cId="2054330681" sldId="269"/>
            <ac:inkMk id="129" creationId="{841D90A7-F38E-40BC-BEE9-242FF15353F9}"/>
          </ac:inkMkLst>
        </pc:inkChg>
        <pc:inkChg chg="add del mod">
          <ac:chgData name="Zhou Jianyu" userId="faadb563bfecab1d" providerId="LiveId" clId="{37DE3C9C-50B3-4142-8F9A-0EFCEDAC874D}" dt="2022-12-02T02:18:27.914" v="3942"/>
          <ac:inkMkLst>
            <pc:docMk/>
            <pc:sldMk cId="2054330681" sldId="269"/>
            <ac:inkMk id="131" creationId="{D464A867-6244-4092-86A7-6F732CBFDDF0}"/>
          </ac:inkMkLst>
        </pc:inkChg>
        <pc:inkChg chg="add del mod">
          <ac:chgData name="Zhou Jianyu" userId="faadb563bfecab1d" providerId="LiveId" clId="{37DE3C9C-50B3-4142-8F9A-0EFCEDAC874D}" dt="2022-12-02T02:18:27.913" v="3940"/>
          <ac:inkMkLst>
            <pc:docMk/>
            <pc:sldMk cId="2054330681" sldId="269"/>
            <ac:inkMk id="132" creationId="{1C74EE7B-6A1C-4C62-9BA7-07330AFDED9F}"/>
          </ac:inkMkLst>
        </pc:inkChg>
        <pc:inkChg chg="add del mod">
          <ac:chgData name="Zhou Jianyu" userId="faadb563bfecab1d" providerId="LiveId" clId="{37DE3C9C-50B3-4142-8F9A-0EFCEDAC874D}" dt="2022-12-02T02:18:27.914" v="3943"/>
          <ac:inkMkLst>
            <pc:docMk/>
            <pc:sldMk cId="2054330681" sldId="269"/>
            <ac:inkMk id="133" creationId="{FE3F9BED-D5DE-4F37-B492-E0D38B4E08D4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35" creationId="{9DA7739D-59E7-4013-9F51-1A07BC5F5E69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36" creationId="{32130966-4FDD-4A40-9B8F-84DA93C22C32}"/>
          </ac:inkMkLst>
        </pc:inkChg>
        <pc:inkChg chg="add mod">
          <ac:chgData name="Zhou Jianyu" userId="faadb563bfecab1d" providerId="LiveId" clId="{37DE3C9C-50B3-4142-8F9A-0EFCEDAC874D}" dt="2022-12-02T02:18:37.200" v="3948"/>
          <ac:inkMkLst>
            <pc:docMk/>
            <pc:sldMk cId="2054330681" sldId="269"/>
            <ac:inkMk id="137" creationId="{E13EEDD9-98A4-4B19-BD6A-610457765709}"/>
          </ac:inkMkLst>
        </pc:inkChg>
        <pc:inkChg chg="add">
          <ac:chgData name="Zhou Jianyu" userId="faadb563bfecab1d" providerId="LiveId" clId="{37DE3C9C-50B3-4142-8F9A-0EFCEDAC874D}" dt="2022-12-02T02:18:43.345" v="3949" actId="9405"/>
          <ac:inkMkLst>
            <pc:docMk/>
            <pc:sldMk cId="2054330681" sldId="269"/>
            <ac:inkMk id="139" creationId="{C688BA3A-C522-4E66-8361-E55C8692D9AC}"/>
          </ac:inkMkLst>
        </pc:inkChg>
        <pc:inkChg chg="add mod">
          <ac:chgData name="Zhou Jianyu" userId="faadb563bfecab1d" providerId="LiveId" clId="{37DE3C9C-50B3-4142-8F9A-0EFCEDAC874D}" dt="2022-12-02T02:18:49.178" v="3954"/>
          <ac:inkMkLst>
            <pc:docMk/>
            <pc:sldMk cId="2054330681" sldId="269"/>
            <ac:inkMk id="140" creationId="{0409F2B0-4AB1-45EB-84B9-AB4646C0D3C4}"/>
          </ac:inkMkLst>
        </pc:inkChg>
        <pc:inkChg chg="add mod">
          <ac:chgData name="Zhou Jianyu" userId="faadb563bfecab1d" providerId="LiveId" clId="{37DE3C9C-50B3-4142-8F9A-0EFCEDAC874D}" dt="2022-12-02T02:18:49.178" v="3954"/>
          <ac:inkMkLst>
            <pc:docMk/>
            <pc:sldMk cId="2054330681" sldId="269"/>
            <ac:inkMk id="141" creationId="{EB73B60D-A426-4269-A8DE-A77E0D1A2DB6}"/>
          </ac:inkMkLst>
        </pc:inkChg>
        <pc:inkChg chg="add mod">
          <ac:chgData name="Zhou Jianyu" userId="faadb563bfecab1d" providerId="LiveId" clId="{37DE3C9C-50B3-4142-8F9A-0EFCEDAC874D}" dt="2022-12-02T02:18:49.178" v="3954"/>
          <ac:inkMkLst>
            <pc:docMk/>
            <pc:sldMk cId="2054330681" sldId="269"/>
            <ac:inkMk id="142" creationId="{3A009121-F6E7-4949-8A71-41DDD016C055}"/>
          </ac:inkMkLst>
        </pc:inkChg>
        <pc:inkChg chg="add mod">
          <ac:chgData name="Zhou Jianyu" userId="faadb563bfecab1d" providerId="LiveId" clId="{37DE3C9C-50B3-4142-8F9A-0EFCEDAC874D}" dt="2022-12-02T02:18:49.178" v="3954"/>
          <ac:inkMkLst>
            <pc:docMk/>
            <pc:sldMk cId="2054330681" sldId="269"/>
            <ac:inkMk id="143" creationId="{239431F6-597C-4B85-A0DD-328A56C7A4DD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45" creationId="{EB22B010-4F79-47F7-BC9B-453CDBB81C1E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46" creationId="{96B46B21-5E76-4B0D-A224-D640329A1AB7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47" creationId="{107B5621-97B2-486E-AE52-47480712156B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48" creationId="{3781C311-BBAD-4CA1-B47B-E8567562A6C6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49" creationId="{28A6B345-1557-4FF3-9AD6-F8703D0F7313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50" creationId="{9C517FEA-F3B2-4D47-BAF3-82F3FD84C9A0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51" creationId="{95457B6E-453D-49EE-8911-8CAC160A814C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52" creationId="{86FAC710-916E-4729-B907-C477D90A8AAD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53" creationId="{1B578DBD-B876-4C8D-9D42-6E2627BD7443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54" creationId="{098E5442-608A-4595-864E-16550293F0B0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55" creationId="{8BC72A85-56C4-493F-B7DB-97E3C8826A64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56" creationId="{874A59A2-FDD8-421D-904F-D66B74049446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59" creationId="{A66E4E88-5E6F-4917-A3F7-96A8785283F7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60" creationId="{DA2A10A8-3DC8-4ACB-A266-18363FAC512E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61" creationId="{7BEDD540-0724-4CD3-AD9C-362622C4BDE5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63" creationId="{FD1A0371-BE0B-4F24-9095-F1250361264E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64" creationId="{51A9E417-3853-4747-AC3F-49A5F20C4DAA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65" creationId="{DD63DE68-089C-4941-948D-022E6E283B3E}"/>
          </ac:inkMkLst>
        </pc:inkChg>
        <pc:inkChg chg="add mod">
          <ac:chgData name="Zhou Jianyu" userId="faadb563bfecab1d" providerId="LiveId" clId="{37DE3C9C-50B3-4142-8F9A-0EFCEDAC874D}" dt="2022-12-02T02:20:02.384" v="3977"/>
          <ac:inkMkLst>
            <pc:docMk/>
            <pc:sldMk cId="2054330681" sldId="269"/>
            <ac:inkMk id="167" creationId="{25718525-10BE-4771-9F0F-6DE89A5FD63D}"/>
          </ac:inkMkLst>
        </pc:inkChg>
      </pc:sldChg>
      <pc:sldChg chg="addSp delSp modSp new mod">
        <pc:chgData name="Zhou Jianyu" userId="faadb563bfecab1d" providerId="LiveId" clId="{37DE3C9C-50B3-4142-8F9A-0EFCEDAC874D}" dt="2022-12-02T02:29:10.789" v="4212"/>
        <pc:sldMkLst>
          <pc:docMk/>
          <pc:sldMk cId="531771973" sldId="270"/>
        </pc:sldMkLst>
        <pc:grpChg chg="del mod">
          <ac:chgData name="Zhou Jianyu" userId="faadb563bfecab1d" providerId="LiveId" clId="{37DE3C9C-50B3-4142-8F9A-0EFCEDAC874D}" dt="2022-12-02T02:23:18.911" v="3997"/>
          <ac:grpSpMkLst>
            <pc:docMk/>
            <pc:sldMk cId="531771973" sldId="270"/>
            <ac:grpSpMk id="18" creationId="{A58057C1-F433-469D-A280-FC87F80066E9}"/>
          </ac:grpSpMkLst>
        </pc:grpChg>
        <pc:grpChg chg="del mod">
          <ac:chgData name="Zhou Jianyu" userId="faadb563bfecab1d" providerId="LiveId" clId="{37DE3C9C-50B3-4142-8F9A-0EFCEDAC874D}" dt="2022-12-02T02:23:19.815" v="3999"/>
          <ac:grpSpMkLst>
            <pc:docMk/>
            <pc:sldMk cId="531771973" sldId="270"/>
            <ac:grpSpMk id="20" creationId="{09FDA79A-FAC8-43DD-81E1-EBD64E18EAC1}"/>
          </ac:grpSpMkLst>
        </pc:grpChg>
        <pc:grpChg chg="del mod">
          <ac:chgData name="Zhou Jianyu" userId="faadb563bfecab1d" providerId="LiveId" clId="{37DE3C9C-50B3-4142-8F9A-0EFCEDAC874D}" dt="2022-12-02T02:23:33.539" v="4030"/>
          <ac:grpSpMkLst>
            <pc:docMk/>
            <pc:sldMk cId="531771973" sldId="270"/>
            <ac:grpSpMk id="22" creationId="{61FE3EE1-F682-4853-9C82-0B175A98960F}"/>
          </ac:grpSpMkLst>
        </pc:grpChg>
        <pc:grpChg chg="del mod">
          <ac:chgData name="Zhou Jianyu" userId="faadb563bfecab1d" providerId="LiveId" clId="{37DE3C9C-50B3-4142-8F9A-0EFCEDAC874D}" dt="2022-12-02T02:23:33.539" v="4030"/>
          <ac:grpSpMkLst>
            <pc:docMk/>
            <pc:sldMk cId="531771973" sldId="270"/>
            <ac:grpSpMk id="53" creationId="{6DF6900B-0CDD-42A8-9BC8-C8F590FCD252}"/>
          </ac:grpSpMkLst>
        </pc:grpChg>
        <pc:grpChg chg="mod">
          <ac:chgData name="Zhou Jianyu" userId="faadb563bfecab1d" providerId="LiveId" clId="{37DE3C9C-50B3-4142-8F9A-0EFCEDAC874D}" dt="2022-12-02T02:23:33.539" v="4030"/>
          <ac:grpSpMkLst>
            <pc:docMk/>
            <pc:sldMk cId="531771973" sldId="270"/>
            <ac:grpSpMk id="54" creationId="{4246FE70-732D-4438-800F-F3ED2A28ACC8}"/>
          </ac:grpSpMkLst>
        </pc:grpChg>
        <pc:grpChg chg="del mod">
          <ac:chgData name="Zhou Jianyu" userId="faadb563bfecab1d" providerId="LiveId" clId="{37DE3C9C-50B3-4142-8F9A-0EFCEDAC874D}" dt="2022-12-02T02:24:35.910" v="4044"/>
          <ac:grpSpMkLst>
            <pc:docMk/>
            <pc:sldMk cId="531771973" sldId="270"/>
            <ac:grpSpMk id="60" creationId="{0E836EFF-6DAC-4E85-AC36-26A07BD4C2DC}"/>
          </ac:grpSpMkLst>
        </pc:grpChg>
        <pc:grpChg chg="del mod">
          <ac:chgData name="Zhou Jianyu" userId="faadb563bfecab1d" providerId="LiveId" clId="{37DE3C9C-50B3-4142-8F9A-0EFCEDAC874D}" dt="2022-12-02T02:24:39.858" v="4051"/>
          <ac:grpSpMkLst>
            <pc:docMk/>
            <pc:sldMk cId="531771973" sldId="270"/>
            <ac:grpSpMk id="68" creationId="{28408943-AB76-4247-9B59-4C7FA63E5BF0}"/>
          </ac:grpSpMkLst>
        </pc:grpChg>
        <pc:grpChg chg="del mod">
          <ac:chgData name="Zhou Jianyu" userId="faadb563bfecab1d" providerId="LiveId" clId="{37DE3C9C-50B3-4142-8F9A-0EFCEDAC874D}" dt="2022-12-02T02:24:42.737" v="4054"/>
          <ac:grpSpMkLst>
            <pc:docMk/>
            <pc:sldMk cId="531771973" sldId="270"/>
            <ac:grpSpMk id="75" creationId="{74135009-1D0C-4F6A-8D5C-39AB6947879A}"/>
          </ac:grpSpMkLst>
        </pc:grpChg>
        <pc:grpChg chg="del mod">
          <ac:chgData name="Zhou Jianyu" userId="faadb563bfecab1d" providerId="LiveId" clId="{37DE3C9C-50B3-4142-8F9A-0EFCEDAC874D}" dt="2022-12-02T02:24:46.973" v="4063"/>
          <ac:grpSpMkLst>
            <pc:docMk/>
            <pc:sldMk cId="531771973" sldId="270"/>
            <ac:grpSpMk id="78" creationId="{C51D9ED7-6D30-44FA-B051-D9C11D5C2873}"/>
          </ac:grpSpMkLst>
        </pc:grpChg>
        <pc:grpChg chg="del mod">
          <ac:chgData name="Zhou Jianyu" userId="faadb563bfecab1d" providerId="LiveId" clId="{37DE3C9C-50B3-4142-8F9A-0EFCEDAC874D}" dt="2022-12-02T02:25:18.037" v="4089"/>
          <ac:grpSpMkLst>
            <pc:docMk/>
            <pc:sldMk cId="531771973" sldId="270"/>
            <ac:grpSpMk id="87" creationId="{322412CC-7FBB-44AC-9F94-AFC6F4549AFC}"/>
          </ac:grpSpMkLst>
        </pc:grpChg>
        <pc:grpChg chg="del mod">
          <ac:chgData name="Zhou Jianyu" userId="faadb563bfecab1d" providerId="LiveId" clId="{37DE3C9C-50B3-4142-8F9A-0EFCEDAC874D}" dt="2022-12-02T02:25:22.583" v="4096"/>
          <ac:grpSpMkLst>
            <pc:docMk/>
            <pc:sldMk cId="531771973" sldId="270"/>
            <ac:grpSpMk id="96" creationId="{B2B7067B-6D72-40CA-A78C-81DC4B27FFF9}"/>
          </ac:grpSpMkLst>
        </pc:grpChg>
        <pc:grpChg chg="mod">
          <ac:chgData name="Zhou Jianyu" userId="faadb563bfecab1d" providerId="LiveId" clId="{37DE3C9C-50B3-4142-8F9A-0EFCEDAC874D}" dt="2022-12-02T02:25:18.037" v="4089"/>
          <ac:grpSpMkLst>
            <pc:docMk/>
            <pc:sldMk cId="531771973" sldId="270"/>
            <ac:grpSpMk id="113" creationId="{4DC82567-E90A-4174-A0F0-CCE696D22226}"/>
          </ac:grpSpMkLst>
        </pc:grpChg>
        <pc:grpChg chg="mod">
          <ac:chgData name="Zhou Jianyu" userId="faadb563bfecab1d" providerId="LiveId" clId="{37DE3C9C-50B3-4142-8F9A-0EFCEDAC874D}" dt="2022-12-02T02:25:22.583" v="4096"/>
          <ac:grpSpMkLst>
            <pc:docMk/>
            <pc:sldMk cId="531771973" sldId="270"/>
            <ac:grpSpMk id="120" creationId="{CDF794C6-416F-4FEE-97BD-1077CFDC807D}"/>
          </ac:grpSpMkLst>
        </pc:grpChg>
        <pc:grpChg chg="del mod">
          <ac:chgData name="Zhou Jianyu" userId="faadb563bfecab1d" providerId="LiveId" clId="{37DE3C9C-50B3-4142-8F9A-0EFCEDAC874D}" dt="2022-12-02T02:25:29.355" v="4106"/>
          <ac:grpSpMkLst>
            <pc:docMk/>
            <pc:sldMk cId="531771973" sldId="270"/>
            <ac:grpSpMk id="127" creationId="{D26C360C-3768-493F-9312-26F4FDBC197D}"/>
          </ac:grpSpMkLst>
        </pc:grpChg>
        <pc:grpChg chg="del mod">
          <ac:chgData name="Zhou Jianyu" userId="faadb563bfecab1d" providerId="LiveId" clId="{37DE3C9C-50B3-4142-8F9A-0EFCEDAC874D}" dt="2022-12-02T02:25:39.395" v="4111"/>
          <ac:grpSpMkLst>
            <pc:docMk/>
            <pc:sldMk cId="531771973" sldId="270"/>
            <ac:grpSpMk id="130" creationId="{CD73A0DF-9A4B-499A-97E3-210436927967}"/>
          </ac:grpSpMkLst>
        </pc:grpChg>
        <pc:grpChg chg="mod">
          <ac:chgData name="Zhou Jianyu" userId="faadb563bfecab1d" providerId="LiveId" clId="{37DE3C9C-50B3-4142-8F9A-0EFCEDAC874D}" dt="2022-12-02T02:25:39.395" v="4111"/>
          <ac:grpSpMkLst>
            <pc:docMk/>
            <pc:sldMk cId="531771973" sldId="270"/>
            <ac:grpSpMk id="135" creationId="{10FEFA02-A9C2-4AF7-9E7B-00A4E9FDC66D}"/>
          </ac:grpSpMkLst>
        </pc:grpChg>
        <pc:grpChg chg="del mod">
          <ac:chgData name="Zhou Jianyu" userId="faadb563bfecab1d" providerId="LiveId" clId="{37DE3C9C-50B3-4142-8F9A-0EFCEDAC874D}" dt="2022-12-02T02:26:17.381" v="4136"/>
          <ac:grpSpMkLst>
            <pc:docMk/>
            <pc:sldMk cId="531771973" sldId="270"/>
            <ac:grpSpMk id="149" creationId="{3063917B-6EEA-4D74-8BE8-70831994226E}"/>
          </ac:grpSpMkLst>
        </pc:grpChg>
        <pc:grpChg chg="mod">
          <ac:chgData name="Zhou Jianyu" userId="faadb563bfecab1d" providerId="LiveId" clId="{37DE3C9C-50B3-4142-8F9A-0EFCEDAC874D}" dt="2022-12-02T02:26:12.633" v="4125"/>
          <ac:grpSpMkLst>
            <pc:docMk/>
            <pc:sldMk cId="531771973" sldId="270"/>
            <ac:grpSpMk id="150" creationId="{EA008433-5567-4132-AFE7-957F76FECCDE}"/>
          </ac:grpSpMkLst>
        </pc:grpChg>
        <pc:grpChg chg="mod">
          <ac:chgData name="Zhou Jianyu" userId="faadb563bfecab1d" providerId="LiveId" clId="{37DE3C9C-50B3-4142-8F9A-0EFCEDAC874D}" dt="2022-12-02T02:26:17.381" v="4136"/>
          <ac:grpSpMkLst>
            <pc:docMk/>
            <pc:sldMk cId="531771973" sldId="270"/>
            <ac:grpSpMk id="161" creationId="{922FB7A5-CFBA-4ED2-97FC-D22C6B668E05}"/>
          </ac:grpSpMkLst>
        </pc:grpChg>
        <pc:grpChg chg="del mod">
          <ac:chgData name="Zhou Jianyu" userId="faadb563bfecab1d" providerId="LiveId" clId="{37DE3C9C-50B3-4142-8F9A-0EFCEDAC874D}" dt="2022-12-02T02:29:00.556" v="4198"/>
          <ac:grpSpMkLst>
            <pc:docMk/>
            <pc:sldMk cId="531771973" sldId="270"/>
            <ac:grpSpMk id="181" creationId="{C2ED5A1F-9BB1-4C0F-9B45-2C93A996B9E8}"/>
          </ac:grpSpMkLst>
        </pc:grpChg>
        <pc:grpChg chg="del mod">
          <ac:chgData name="Zhou Jianyu" userId="faadb563bfecab1d" providerId="LiveId" clId="{37DE3C9C-50B3-4142-8F9A-0EFCEDAC874D}" dt="2022-12-02T02:29:00.556" v="4198"/>
          <ac:grpSpMkLst>
            <pc:docMk/>
            <pc:sldMk cId="531771973" sldId="270"/>
            <ac:grpSpMk id="182" creationId="{AD277EEA-5DDB-42E8-8FA8-9BC78672D9E7}"/>
          </ac:grpSpMkLst>
        </pc:grpChg>
        <pc:grpChg chg="del mod">
          <ac:chgData name="Zhou Jianyu" userId="faadb563bfecab1d" providerId="LiveId" clId="{37DE3C9C-50B3-4142-8F9A-0EFCEDAC874D}" dt="2022-12-02T02:29:00.556" v="4198"/>
          <ac:grpSpMkLst>
            <pc:docMk/>
            <pc:sldMk cId="531771973" sldId="270"/>
            <ac:grpSpMk id="183" creationId="{9B9E6049-ABA7-4D85-BBE1-9949863F0A76}"/>
          </ac:grpSpMkLst>
        </pc:grpChg>
        <pc:grpChg chg="del mod">
          <ac:chgData name="Zhou Jianyu" userId="faadb563bfecab1d" providerId="LiveId" clId="{37DE3C9C-50B3-4142-8F9A-0EFCEDAC874D}" dt="2022-12-02T02:29:00.556" v="4198"/>
          <ac:grpSpMkLst>
            <pc:docMk/>
            <pc:sldMk cId="531771973" sldId="270"/>
            <ac:grpSpMk id="187" creationId="{EF8C74BA-BF4C-4622-84D8-FE1261FB79EC}"/>
          </ac:grpSpMkLst>
        </pc:grpChg>
        <pc:grpChg chg="mod">
          <ac:chgData name="Zhou Jianyu" userId="faadb563bfecab1d" providerId="LiveId" clId="{37DE3C9C-50B3-4142-8F9A-0EFCEDAC874D}" dt="2022-12-02T02:27:08.351" v="4165"/>
          <ac:grpSpMkLst>
            <pc:docMk/>
            <pc:sldMk cId="531771973" sldId="270"/>
            <ac:grpSpMk id="192" creationId="{EBDC4CD8-7DFA-4C30-BB99-024F89B2A454}"/>
          </ac:grpSpMkLst>
        </pc:grpChg>
        <pc:grpChg chg="mod">
          <ac:chgData name="Zhou Jianyu" userId="faadb563bfecab1d" providerId="LiveId" clId="{37DE3C9C-50B3-4142-8F9A-0EFCEDAC874D}" dt="2022-12-02T02:27:10.036" v="4169"/>
          <ac:grpSpMkLst>
            <pc:docMk/>
            <pc:sldMk cId="531771973" sldId="270"/>
            <ac:grpSpMk id="196" creationId="{51C1CBE1-D9A1-46CF-A4B8-248ECF181EF4}"/>
          </ac:grpSpMkLst>
        </pc:grpChg>
        <pc:grpChg chg="mod">
          <ac:chgData name="Zhou Jianyu" userId="faadb563bfecab1d" providerId="LiveId" clId="{37DE3C9C-50B3-4142-8F9A-0EFCEDAC874D}" dt="2022-12-02T02:28:19.723" v="4191"/>
          <ac:grpSpMkLst>
            <pc:docMk/>
            <pc:sldMk cId="531771973" sldId="270"/>
            <ac:grpSpMk id="218" creationId="{F5942F49-63E0-48E2-BAC2-D7B2A979E925}"/>
          </ac:grpSpMkLst>
        </pc:grpChg>
        <pc:grpChg chg="mod">
          <ac:chgData name="Zhou Jianyu" userId="faadb563bfecab1d" providerId="LiveId" clId="{37DE3C9C-50B3-4142-8F9A-0EFCEDAC874D}" dt="2022-12-02T02:29:00.556" v="4198"/>
          <ac:grpSpMkLst>
            <pc:docMk/>
            <pc:sldMk cId="531771973" sldId="270"/>
            <ac:grpSpMk id="225" creationId="{55C8C711-CE33-43CF-A1E1-7065E1BD6C3E}"/>
          </ac:grpSpMkLst>
        </pc:grpChg>
        <pc:grpChg chg="mod">
          <ac:chgData name="Zhou Jianyu" userId="faadb563bfecab1d" providerId="LiveId" clId="{37DE3C9C-50B3-4142-8F9A-0EFCEDAC874D}" dt="2022-12-02T02:29:03.810" v="4203"/>
          <ac:grpSpMkLst>
            <pc:docMk/>
            <pc:sldMk cId="531771973" sldId="270"/>
            <ac:grpSpMk id="230" creationId="{87BDB856-9FE9-4933-8E5C-2A9C009DE765}"/>
          </ac:grpSpMkLst>
        </pc:grpChg>
        <pc:grpChg chg="mod">
          <ac:chgData name="Zhou Jianyu" userId="faadb563bfecab1d" providerId="LiveId" clId="{37DE3C9C-50B3-4142-8F9A-0EFCEDAC874D}" dt="2022-12-02T02:29:10.789" v="4212"/>
          <ac:grpSpMkLst>
            <pc:docMk/>
            <pc:sldMk cId="531771973" sldId="270"/>
            <ac:grpSpMk id="239" creationId="{702BB73C-037F-4FA1-B475-E49F59B8199A}"/>
          </ac:grpSpMkLst>
        </pc:grp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2" creationId="{16A13790-1398-44C6-BF51-7A01F05EEDB8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" creationId="{C931620E-CF52-4BC9-87D2-E1FA5B465B10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" creationId="{8D225CD7-7EDE-40ED-8325-015E34F1B41F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5" creationId="{50E71776-F102-46F0-AEF6-B943C9249F8F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6" creationId="{03CB0772-6C7E-4CB2-B336-7536C28E5EA1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7" creationId="{6FA7F5DC-1269-4944-9C83-B6A875620EB4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8" creationId="{A86F1291-1F0E-45FB-B0A4-2159AEFA71AC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9" creationId="{229DF480-0B45-4DF6-BFBA-279B61E98A9C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10" creationId="{E2D17A82-4A16-4C1C-9ADC-CCEFAA663A81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11" creationId="{395D2344-E127-48C5-9CE7-AF9E76D56C8F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12" creationId="{341803A6-A61C-4CDD-8476-1D2392037AFB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13" creationId="{AA99201C-C888-4192-9EED-378FA8661855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14" creationId="{ECB64E7A-5A5D-4F39-BF64-BEEE2DDB03BE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15" creationId="{F924BCF2-6D57-4267-925D-56265D3FE9B8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16" creationId="{807CCCF1-2AC8-4DE4-AA9C-F414573F50B4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17" creationId="{C237EA02-AF3A-4F09-A171-E65101CAADE7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19" creationId="{6C9FB0DE-5828-4CF0-84D6-DBA44DFFA633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21" creationId="{4A970262-B683-4F01-91E6-CEF48362D1D4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23" creationId="{1CF6E481-4AFD-4AC4-9C68-5628CE4F38B6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24" creationId="{9692C623-6D71-4A85-83C8-C4A5C683539A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25" creationId="{00D205CB-9EE8-494F-8331-34A9CFD399CC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26" creationId="{555E4008-FFCB-4782-A9BF-6474BB69AB88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27" creationId="{D08943A4-55B4-4349-A8F8-43A6C0A624E4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28" creationId="{FAD00FDB-E8CD-4599-BE92-AB73D944F01C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29" creationId="{0312E266-765C-4476-B701-D08BE0DCD142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0" creationId="{753EC90B-842A-438D-A210-249F2BF1D51D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1" creationId="{D48612AE-574A-4ECC-95AF-38D4E53185F6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2" creationId="{0810395D-9AA2-4E68-8E9E-1BE34CE6C8C6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3" creationId="{CC159F41-1773-4801-8B20-FE1CE5EFBFED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4" creationId="{31CBE5A3-7189-4359-8962-EA0FA6E5BE3C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5" creationId="{A5A4DF4F-05F5-4784-ABA8-29C7955B0625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6" creationId="{7E102C07-457B-427D-B27E-4C2653586775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7" creationId="{3D967863-C774-4493-BF09-97A43560ADC5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8" creationId="{A970D899-3B53-4194-A674-12A29A656861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39" creationId="{B3D6D3F4-3BBD-43B7-AB47-35513EFB506D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0" creationId="{550E669E-8A5A-42A7-9D62-3CE884CD2EBE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1" creationId="{A08AE0CC-3CD6-4234-998B-AC26DE1F21B2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2" creationId="{0E6D5F84-23B5-478B-B1EC-717E2F52C82C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3" creationId="{034900E2-FB5B-47EC-A70F-1646722FDE2A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4" creationId="{B8A1B891-6971-4DB7-A51A-2A1114C0A2D9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5" creationId="{27105187-458B-428F-8C7B-0979EABF772D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6" creationId="{4AD07F30-9BC2-46D9-977C-3FE408BF0266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7" creationId="{E9D7E783-4416-4244-8467-330F9EE308B9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8" creationId="{D9269F2E-4D7A-4594-B43F-A4349F57F691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49" creationId="{85D8CF3C-76DB-4C5C-BF3D-DBE2E5760EAD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50" creationId="{2A5624F2-A009-4341-B44D-033973603C37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51" creationId="{67ECD673-93C4-46A7-9C44-A0313D2E4FD8}"/>
          </ac:inkMkLst>
        </pc:inkChg>
        <pc:inkChg chg="add mod">
          <ac:chgData name="Zhou Jianyu" userId="faadb563bfecab1d" providerId="LiveId" clId="{37DE3C9C-50B3-4142-8F9A-0EFCEDAC874D}" dt="2022-12-02T02:23:33.539" v="4030"/>
          <ac:inkMkLst>
            <pc:docMk/>
            <pc:sldMk cId="531771973" sldId="270"/>
            <ac:inkMk id="52" creationId="{490594F0-F697-4BFE-8E34-4E58EA0CE252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55" creationId="{7CAAF8AC-17DA-40D3-912F-A16E2E4E2E61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56" creationId="{3C8780AF-A7E0-47A3-8A58-825735DAB7E1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57" creationId="{78E98DF9-948F-4D6B-896D-90D858879093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58" creationId="{41FE9D3F-FEEC-4A38-B41F-E200B4F29275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59" creationId="{CBB8368C-8172-4F7A-AC70-32C555DD4F53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61" creationId="{8B2D6271-DB8C-4196-90C7-510B9C420714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62" creationId="{3F30252E-1BA6-4F1D-8E5E-E53E56528983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63" creationId="{1959391A-F10B-4FDA-828C-CCD9F9E22C0C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64" creationId="{AD62B700-578C-4071-B9CF-05B5373E3E6C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65" creationId="{F1C5A6B8-9964-493C-B943-E7BDF6EF7122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66" creationId="{21D6414B-742E-4ADE-828D-471752191B8B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67" creationId="{E37C250D-AEAE-4A17-A11F-9C5C0C8786D4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69" creationId="{664EB1A8-5ECD-4349-92C8-11127EB0D3C8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70" creationId="{4B8F1B25-A85F-48C5-8720-C59B5973AFB8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71" creationId="{E4307E4B-6010-4D91-89C8-E6E1F673A6F1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72" creationId="{75739AE0-1054-416A-B689-9ECACFDDA108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73" creationId="{F189C2B3-78F5-4D6C-BABD-4D85BA61FA38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74" creationId="{ED47D26D-FB5F-43BA-9E04-182F4D2F7965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76" creationId="{A6F14F75-6932-477C-A9BD-52C18F9489AD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77" creationId="{EF76C46C-1685-4624-B6FD-0F8FDA085EB0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79" creationId="{83DB8DA1-8C3F-41C6-A120-6BECFA0EEE40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80" creationId="{6DF4AA93-757A-4ED8-A698-5147DB22FB51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81" creationId="{5084CDB9-0676-4B08-99C6-FBD6DF425A66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82" creationId="{0DFD850D-46F1-4713-91BC-C97A09D6A39B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83" creationId="{F60973FF-5D5B-4BCB-8620-36B2EFE34C40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84" creationId="{E39D1AD8-9051-475C-BBE9-98B3E097C09C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85" creationId="{C0402A2A-D462-4DCC-9EA7-A0B12ED42CDD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86" creationId="{0DD7B3B0-331A-451D-8A2D-74AA73BB5DB3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88" creationId="{E4CE55F2-5559-41D2-B9C2-8704C3AB02EA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89" creationId="{F037208D-EDFE-4484-A0B0-FEB0CBD8F190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90" creationId="{FBB63C8D-4B89-48B2-8350-8D73B0B25B42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91" creationId="{68B0F159-BC0B-407C-9736-172F0D09B8AE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92" creationId="{4BA0B9EE-5B5D-4AA7-BEC9-342485C81FAE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93" creationId="{4CA672AF-37B2-4635-8A60-375790ABB1F6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94" creationId="{84C4BCC2-44DA-4178-BD53-10AF435A35B4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95" creationId="{76984AA3-5B35-4277-B131-8AAE631E7914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97" creationId="{1C72A668-6FF0-4E9E-B6A2-181B88DD481F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98" creationId="{898E8132-A8C0-4936-BB69-867CD8625D5A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99" creationId="{5F0A4CD6-9F4C-4865-B704-1420004B2B45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0" creationId="{264D5B13-1E89-4A05-BE4B-A076F4467F61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1" creationId="{01122771-E3DB-490D-9CC6-B061303B8D60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2" creationId="{B4A41C2E-B874-473C-9281-C1433A229436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3" creationId="{FDA4F0DA-37F6-4AC7-BFB2-285BA999BAEB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4" creationId="{0057260F-428E-4844-830C-157055F25E20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5" creationId="{D5EC9665-E52F-4EBA-A099-38C89FB44527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6" creationId="{536153DA-548C-4E51-B298-22BAAF299E52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7" creationId="{D504760F-E942-4EFE-B73E-5BCA81D4EC4E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8" creationId="{98D223A9-2341-41A2-8F9C-F4AC7121099D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09" creationId="{3F7E317C-979F-448E-AFA3-FE442860EB5F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10" creationId="{5E10ACA1-DDE1-4651-8CEA-3B1760EA3047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11" creationId="{FB537BDF-2ACF-4EBD-ACED-BC59AEBBE437}"/>
          </ac:inkMkLst>
        </pc:inkChg>
        <pc:inkChg chg="add mod">
          <ac:chgData name="Zhou Jianyu" userId="faadb563bfecab1d" providerId="LiveId" clId="{37DE3C9C-50B3-4142-8F9A-0EFCEDAC874D}" dt="2022-12-02T02:25:18.037" v="4089"/>
          <ac:inkMkLst>
            <pc:docMk/>
            <pc:sldMk cId="531771973" sldId="270"/>
            <ac:inkMk id="112" creationId="{69124384-E5BB-4BDF-8B75-590458E358D6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114" creationId="{778E3BCF-50F2-4FD7-B3A4-721F6BCB59CC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115" creationId="{E2D6AB97-DA10-400C-861F-7842165A024F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116" creationId="{FA2EB163-B4B9-4DB7-AF9F-801E1206CF51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117" creationId="{C7C0EEDC-55F1-4EC6-92EF-62AE13D97CDC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118" creationId="{BEAF1B9B-2FAB-4E7A-81C1-F22E505AF402}"/>
          </ac:inkMkLst>
        </pc:inkChg>
        <pc:inkChg chg="add mod">
          <ac:chgData name="Zhou Jianyu" userId="faadb563bfecab1d" providerId="LiveId" clId="{37DE3C9C-50B3-4142-8F9A-0EFCEDAC874D}" dt="2022-12-02T02:25:22.583" v="4096"/>
          <ac:inkMkLst>
            <pc:docMk/>
            <pc:sldMk cId="531771973" sldId="270"/>
            <ac:inkMk id="119" creationId="{23633E35-5165-45F0-BC59-04BC600CEB74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21" creationId="{BE3DCFB0-AAE7-42BB-993B-6CAF391123F5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22" creationId="{C2E320A0-C11C-43E7-8C6A-17BAAC4E431B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23" creationId="{E1059EF1-AD20-4C9F-B9F8-214F7C7AEE7C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24" creationId="{8592F3FF-9428-4927-9585-B26EB7F3810D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25" creationId="{A8269368-EC63-4335-93FC-CC85378A20A6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26" creationId="{39630234-90C7-4587-A8D3-0C3764322BEB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28" creationId="{99A38547-6156-486E-AE17-8CCAE24E1351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29" creationId="{412C8A9F-F17E-4B60-B4D0-4452B69A5E88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31" creationId="{9A9518CD-AFF1-46A6-B963-E4FFCBDBCA3F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32" creationId="{62E87E96-E9F1-4D19-B915-905D4866D605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33" creationId="{1BEF5E13-EAFD-4FDD-A7E6-6C2C504BB502}"/>
          </ac:inkMkLst>
        </pc:inkChg>
        <pc:inkChg chg="add mod">
          <ac:chgData name="Zhou Jianyu" userId="faadb563bfecab1d" providerId="LiveId" clId="{37DE3C9C-50B3-4142-8F9A-0EFCEDAC874D}" dt="2022-12-02T02:25:39.395" v="4111"/>
          <ac:inkMkLst>
            <pc:docMk/>
            <pc:sldMk cId="531771973" sldId="270"/>
            <ac:inkMk id="134" creationId="{8F902B03-4260-4689-8BA2-9917E13E3648}"/>
          </ac:inkMkLst>
        </pc:inkChg>
        <pc:inkChg chg="add">
          <ac:chgData name="Zhou Jianyu" userId="faadb563bfecab1d" providerId="LiveId" clId="{37DE3C9C-50B3-4142-8F9A-0EFCEDAC874D}" dt="2022-12-02T02:25:39.745" v="4112" actId="9405"/>
          <ac:inkMkLst>
            <pc:docMk/>
            <pc:sldMk cId="531771973" sldId="270"/>
            <ac:inkMk id="136" creationId="{D6C32E17-32F4-47A5-8244-CCE7BAAD9D31}"/>
          </ac:inkMkLst>
        </pc:inkChg>
        <pc:inkChg chg="add mod">
          <ac:chgData name="Zhou Jianyu" userId="faadb563bfecab1d" providerId="LiveId" clId="{37DE3C9C-50B3-4142-8F9A-0EFCEDAC874D}" dt="2022-12-02T02:26:12.633" v="4125"/>
          <ac:inkMkLst>
            <pc:docMk/>
            <pc:sldMk cId="531771973" sldId="270"/>
            <ac:inkMk id="137" creationId="{9E523FC2-279E-4C90-8E2B-985EC544AD14}"/>
          </ac:inkMkLst>
        </pc:inkChg>
        <pc:inkChg chg="add mod">
          <ac:chgData name="Zhou Jianyu" userId="faadb563bfecab1d" providerId="LiveId" clId="{37DE3C9C-50B3-4142-8F9A-0EFCEDAC874D}" dt="2022-12-02T02:26:12.633" v="4125"/>
          <ac:inkMkLst>
            <pc:docMk/>
            <pc:sldMk cId="531771973" sldId="270"/>
            <ac:inkMk id="138" creationId="{D270F415-F876-4AE8-88ED-5C72E9E732EA}"/>
          </ac:inkMkLst>
        </pc:inkChg>
        <pc:inkChg chg="add mod">
          <ac:chgData name="Zhou Jianyu" userId="faadb563bfecab1d" providerId="LiveId" clId="{37DE3C9C-50B3-4142-8F9A-0EFCEDAC874D}" dt="2022-12-02T02:26:12.633" v="4125"/>
          <ac:inkMkLst>
            <pc:docMk/>
            <pc:sldMk cId="531771973" sldId="270"/>
            <ac:inkMk id="139" creationId="{AD079C27-2D84-45F6-BBF0-2306BEBF6BEE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40" creationId="{BDAC7522-A71B-4D02-BDEC-4EE303A2BDD0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41" creationId="{EF0725A7-C2BA-4A50-9646-257452B35945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42" creationId="{3CEFF045-EB38-4DDC-B11B-DA44530B30D1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43" creationId="{B2EE5ED4-5362-4301-8F4C-47A8E46499CD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44" creationId="{B290CBC2-72D4-4931-97F4-9C73C048F2B4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45" creationId="{7A2B823E-DFDE-4D37-84AD-B469BFB3AF55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46" creationId="{AA602015-3109-4344-BB58-5E4114CF174B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47" creationId="{820A0606-4BF3-4006-A234-BCD3C71DFDE6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48" creationId="{FAE1EECD-9D45-4D03-974A-CCB7DF2A6A4D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51" creationId="{92FB0A52-53D5-45E1-8454-BDA2A0570A31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52" creationId="{0E139BAF-A317-4C1F-A77F-BEC6BF68442C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53" creationId="{92C99B72-25E8-4809-91E5-5EF6EC3FDC5D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54" creationId="{80360C0A-662E-4D32-B71E-434411E6FC6F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55" creationId="{34A7315C-3D6F-4546-A151-8AB598915C31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56" creationId="{DB6E3D2B-E93C-4A17-A750-FF7E8A1FE3D7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57" creationId="{D91454D8-B67F-404D-B32E-2A1AD5534EDA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58" creationId="{FF48CD94-9429-4302-8120-194CC511183A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59" creationId="{94838142-8E1F-4422-889F-447401DE66F7}"/>
          </ac:inkMkLst>
        </pc:inkChg>
        <pc:inkChg chg="add mod">
          <ac:chgData name="Zhou Jianyu" userId="faadb563bfecab1d" providerId="LiveId" clId="{37DE3C9C-50B3-4142-8F9A-0EFCEDAC874D}" dt="2022-12-02T02:26:17.381" v="4136"/>
          <ac:inkMkLst>
            <pc:docMk/>
            <pc:sldMk cId="531771973" sldId="270"/>
            <ac:inkMk id="160" creationId="{DF232028-3299-4D71-BEEE-E3C3759ED9C8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62" creationId="{D38E5C32-A8A5-46DD-B861-7A02CEBC5FAC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63" creationId="{3A768676-90E1-42E6-8F2E-0B83858E3871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64" creationId="{1F98EF31-CF97-47B5-BCB7-45627B21FDA3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65" creationId="{A687F0B4-3648-46E6-8239-FAD261D75E81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66" creationId="{15B82594-A8C0-4C5D-BC73-E97E9A0FA92F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67" creationId="{17ECBCE9-61E4-483F-8DE2-89347D61751F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68" creationId="{8BC6BBE4-1522-410D-99FC-38B81E47DD30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69" creationId="{E0E41DF2-F238-4BCD-AB1A-60E23A9DCA2E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0" creationId="{D31519FD-037F-4DAD-9839-A424053551AC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1" creationId="{918821D7-1D6A-4459-8137-2D2A7C125647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2" creationId="{268F5A94-05FB-4A1A-93B6-A3C1D901729F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3" creationId="{5747A176-8C93-4DA1-BC02-E2A3A2FF696E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4" creationId="{A8B4C2C4-C674-42B7-92AD-87783488A9ED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5" creationId="{676CE688-4C55-47A7-92AE-5AAC0C7C47D2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6" creationId="{C2ED2F48-3C03-4A30-B8AD-F5134BAC2372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7" creationId="{AD0ABCCA-AA9D-4710-A40B-00E287A1B848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8" creationId="{3A8F812A-19F4-4F12-BEB5-E931E0E399CD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79" creationId="{A8BF432F-E82E-4766-8229-D95B27D43B9A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80" creationId="{A5B5A062-3409-4FDC-96CC-223603C9DC27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84" creationId="{1074D07B-5F29-4197-9574-244320442F1E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85" creationId="{6EC3ADC3-48FF-43A0-8424-855E3B0B510B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186" creationId="{79D581D7-29CF-40F1-A26E-7BF48517C943}"/>
          </ac:inkMkLst>
        </pc:inkChg>
        <pc:inkChg chg="add">
          <ac:chgData name="Zhou Jianyu" userId="faadb563bfecab1d" providerId="LiveId" clId="{37DE3C9C-50B3-4142-8F9A-0EFCEDAC874D}" dt="2022-12-02T02:27:05.421" v="4161" actId="9405"/>
          <ac:inkMkLst>
            <pc:docMk/>
            <pc:sldMk cId="531771973" sldId="270"/>
            <ac:inkMk id="188" creationId="{4A02F8B9-BC43-45CE-BA36-F32D5BF96CFF}"/>
          </ac:inkMkLst>
        </pc:inkChg>
        <pc:inkChg chg="add">
          <ac:chgData name="Zhou Jianyu" userId="faadb563bfecab1d" providerId="LiveId" clId="{37DE3C9C-50B3-4142-8F9A-0EFCEDAC874D}" dt="2022-12-02T02:27:06.322" v="4162" actId="9405"/>
          <ac:inkMkLst>
            <pc:docMk/>
            <pc:sldMk cId="531771973" sldId="270"/>
            <ac:inkMk id="189" creationId="{C4DF13E0-F370-4781-8D74-0A5C07821ADA}"/>
          </ac:inkMkLst>
        </pc:inkChg>
        <pc:inkChg chg="add mod">
          <ac:chgData name="Zhou Jianyu" userId="faadb563bfecab1d" providerId="LiveId" clId="{37DE3C9C-50B3-4142-8F9A-0EFCEDAC874D}" dt="2022-12-02T02:27:08.351" v="4165"/>
          <ac:inkMkLst>
            <pc:docMk/>
            <pc:sldMk cId="531771973" sldId="270"/>
            <ac:inkMk id="190" creationId="{5048085C-55A5-4671-BB98-C44B9FB4A2F8}"/>
          </ac:inkMkLst>
        </pc:inkChg>
        <pc:inkChg chg="add mod">
          <ac:chgData name="Zhou Jianyu" userId="faadb563bfecab1d" providerId="LiveId" clId="{37DE3C9C-50B3-4142-8F9A-0EFCEDAC874D}" dt="2022-12-02T02:27:08.351" v="4165"/>
          <ac:inkMkLst>
            <pc:docMk/>
            <pc:sldMk cId="531771973" sldId="270"/>
            <ac:inkMk id="191" creationId="{CEBDFB5F-762F-4B0A-8C45-694FBA535610}"/>
          </ac:inkMkLst>
        </pc:inkChg>
        <pc:inkChg chg="add mod">
          <ac:chgData name="Zhou Jianyu" userId="faadb563bfecab1d" providerId="LiveId" clId="{37DE3C9C-50B3-4142-8F9A-0EFCEDAC874D}" dt="2022-12-02T02:27:10.036" v="4169"/>
          <ac:inkMkLst>
            <pc:docMk/>
            <pc:sldMk cId="531771973" sldId="270"/>
            <ac:inkMk id="193" creationId="{41263910-146C-4994-AED8-84238A4DCFB5}"/>
          </ac:inkMkLst>
        </pc:inkChg>
        <pc:inkChg chg="add mod">
          <ac:chgData name="Zhou Jianyu" userId="faadb563bfecab1d" providerId="LiveId" clId="{37DE3C9C-50B3-4142-8F9A-0EFCEDAC874D}" dt="2022-12-02T02:27:10.036" v="4169"/>
          <ac:inkMkLst>
            <pc:docMk/>
            <pc:sldMk cId="531771973" sldId="270"/>
            <ac:inkMk id="194" creationId="{15741E6C-23F9-4DD1-BE3F-9D638F065984}"/>
          </ac:inkMkLst>
        </pc:inkChg>
        <pc:inkChg chg="add">
          <ac:chgData name="Zhou Jianyu" userId="faadb563bfecab1d" providerId="LiveId" clId="{37DE3C9C-50B3-4142-8F9A-0EFCEDAC874D}" dt="2022-12-02T02:27:09.482" v="4168" actId="9405"/>
          <ac:inkMkLst>
            <pc:docMk/>
            <pc:sldMk cId="531771973" sldId="270"/>
            <ac:inkMk id="195" creationId="{B35DB4BB-965B-42FD-9683-14255FE14FEE}"/>
          </ac:inkMkLst>
        </pc:inkChg>
        <pc:inkChg chg="add">
          <ac:chgData name="Zhou Jianyu" userId="faadb563bfecab1d" providerId="LiveId" clId="{37DE3C9C-50B3-4142-8F9A-0EFCEDAC874D}" dt="2022-12-02T02:27:10.437" v="4170" actId="9405"/>
          <ac:inkMkLst>
            <pc:docMk/>
            <pc:sldMk cId="531771973" sldId="270"/>
            <ac:inkMk id="197" creationId="{091AFE4F-EB3E-46F4-99BD-DEAD1A0EFE36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198" creationId="{91F81934-3B17-4321-B288-335168658D9B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199" creationId="{9C9F45A7-D332-4483-B4F1-C7C4E7C63BFC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0" creationId="{505AFFB8-5311-441E-AC55-EBE83D25097F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1" creationId="{CB95E4AA-1B72-4BE3-AFE2-D384DA0AD872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2" creationId="{DDBFBB1E-4752-4932-9039-F13C1220802B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3" creationId="{038E1CCA-42FB-4267-B5AD-3D95EA0CCF14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4" creationId="{7621F7C2-A11B-40E3-A79A-AC63B03D524E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5" creationId="{72509C11-7983-427C-8E79-B7FFF4472CE9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6" creationId="{DA6CC390-D159-4D1F-A865-E6D5058973D3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7" creationId="{73CE2068-659F-42DE-BAF2-83798503B77E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8" creationId="{4BC7F832-A0C7-488D-B07C-9317CF0E1755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09" creationId="{3E0CD73C-0240-4646-B856-6A63FEBCEB08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10" creationId="{16520781-2F4F-409D-BA80-F4D14239557B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11" creationId="{7F74946C-F4C1-4A6B-8330-4A687805ACC0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12" creationId="{59724A28-AA55-4037-A9CB-759B07C4AB99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13" creationId="{EB4798AE-F2CE-42DE-B6DE-76EF9A8DF44F}"/>
          </ac:inkMkLst>
        </pc:inkChg>
        <pc:inkChg chg="add mod">
          <ac:chgData name="Zhou Jianyu" userId="faadb563bfecab1d" providerId="LiveId" clId="{37DE3C9C-50B3-4142-8F9A-0EFCEDAC874D}" dt="2022-12-02T02:28:19.723" v="4191"/>
          <ac:inkMkLst>
            <pc:docMk/>
            <pc:sldMk cId="531771973" sldId="270"/>
            <ac:inkMk id="214" creationId="{2AC29180-87E3-4876-8A2B-AE35B32540AF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15" creationId="{3A4FD530-3A1E-4E4A-93FD-F868B24AEFB6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16" creationId="{287BD7D8-C4F8-4997-83B2-AD4CDF781641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17" creationId="{898C07D9-3BCF-461E-B236-11F113CCDE9C}"/>
          </ac:inkMkLst>
        </pc:inkChg>
        <pc:inkChg chg="add">
          <ac:chgData name="Zhou Jianyu" userId="faadb563bfecab1d" providerId="LiveId" clId="{37DE3C9C-50B3-4142-8F9A-0EFCEDAC874D}" dt="2022-12-02T02:28:27.914" v="4192" actId="9405"/>
          <ac:inkMkLst>
            <pc:docMk/>
            <pc:sldMk cId="531771973" sldId="270"/>
            <ac:inkMk id="219" creationId="{A690BF93-BA13-4FC7-8F3F-7D79D59818B0}"/>
          </ac:inkMkLst>
        </pc:inkChg>
        <pc:inkChg chg="add">
          <ac:chgData name="Zhou Jianyu" userId="faadb563bfecab1d" providerId="LiveId" clId="{37DE3C9C-50B3-4142-8F9A-0EFCEDAC874D}" dt="2022-12-02T02:28:44.756" v="4193" actId="9405"/>
          <ac:inkMkLst>
            <pc:docMk/>
            <pc:sldMk cId="531771973" sldId="270"/>
            <ac:inkMk id="220" creationId="{5C900572-CDCE-4AAB-AF01-E601F7320B43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221" creationId="{418427C2-5D0F-4394-A966-747A9D7B139C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222" creationId="{CD4069CA-D47C-46ED-AFAC-1428D0F3A789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223" creationId="{72150EE5-B770-439C-B9B6-340628B90646}"/>
          </ac:inkMkLst>
        </pc:inkChg>
        <pc:inkChg chg="add mod">
          <ac:chgData name="Zhou Jianyu" userId="faadb563bfecab1d" providerId="LiveId" clId="{37DE3C9C-50B3-4142-8F9A-0EFCEDAC874D}" dt="2022-12-02T02:29:00.556" v="4198"/>
          <ac:inkMkLst>
            <pc:docMk/>
            <pc:sldMk cId="531771973" sldId="270"/>
            <ac:inkMk id="224" creationId="{896C9B62-8522-494A-9D47-522DAB090753}"/>
          </ac:inkMkLst>
        </pc:inkChg>
        <pc:inkChg chg="add mod">
          <ac:chgData name="Zhou Jianyu" userId="faadb563bfecab1d" providerId="LiveId" clId="{37DE3C9C-50B3-4142-8F9A-0EFCEDAC874D}" dt="2022-12-02T02:29:03.810" v="4203"/>
          <ac:inkMkLst>
            <pc:docMk/>
            <pc:sldMk cId="531771973" sldId="270"/>
            <ac:inkMk id="226" creationId="{D8B4C771-543A-45D7-A98E-C509CE5687AC}"/>
          </ac:inkMkLst>
        </pc:inkChg>
        <pc:inkChg chg="add mod">
          <ac:chgData name="Zhou Jianyu" userId="faadb563bfecab1d" providerId="LiveId" clId="{37DE3C9C-50B3-4142-8F9A-0EFCEDAC874D}" dt="2022-12-02T02:29:03.810" v="4203"/>
          <ac:inkMkLst>
            <pc:docMk/>
            <pc:sldMk cId="531771973" sldId="270"/>
            <ac:inkMk id="227" creationId="{183D2E62-E5A4-4028-B513-73DDC6035357}"/>
          </ac:inkMkLst>
        </pc:inkChg>
        <pc:inkChg chg="add mod">
          <ac:chgData name="Zhou Jianyu" userId="faadb563bfecab1d" providerId="LiveId" clId="{37DE3C9C-50B3-4142-8F9A-0EFCEDAC874D}" dt="2022-12-02T02:29:03.810" v="4203"/>
          <ac:inkMkLst>
            <pc:docMk/>
            <pc:sldMk cId="531771973" sldId="270"/>
            <ac:inkMk id="228" creationId="{BD5A6B89-782C-4758-824A-B21E18D15C8A}"/>
          </ac:inkMkLst>
        </pc:inkChg>
        <pc:inkChg chg="add">
          <ac:chgData name="Zhou Jianyu" userId="faadb563bfecab1d" providerId="LiveId" clId="{37DE3C9C-50B3-4142-8F9A-0EFCEDAC874D}" dt="2022-12-02T02:29:02.866" v="4202" actId="9405"/>
          <ac:inkMkLst>
            <pc:docMk/>
            <pc:sldMk cId="531771973" sldId="270"/>
            <ac:inkMk id="229" creationId="{C0FF129B-7541-4508-AB3D-71EAAC95FA06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31" creationId="{24F29E3F-DACE-4B1F-BEA4-F6D322C2593F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32" creationId="{A2DDFB8A-27B2-45FA-877C-4722923736C6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33" creationId="{14ACDD94-BFC7-4F50-9096-C377F34523DD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34" creationId="{51E570FF-FBDC-442E-BC5E-AA21DACA3551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35" creationId="{5EAA89B8-D385-4A7E-AA58-C30F87E6A75E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36" creationId="{0CC60B4C-B1E4-4BC2-AB7C-11B6F99BE8A1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37" creationId="{D5891B46-34F1-4B9D-91BE-D9D9612FCB9C}"/>
          </ac:inkMkLst>
        </pc:inkChg>
        <pc:inkChg chg="add mod">
          <ac:chgData name="Zhou Jianyu" userId="faadb563bfecab1d" providerId="LiveId" clId="{37DE3C9C-50B3-4142-8F9A-0EFCEDAC874D}" dt="2022-12-02T02:29:10.789" v="4212"/>
          <ac:inkMkLst>
            <pc:docMk/>
            <pc:sldMk cId="531771973" sldId="270"/>
            <ac:inkMk id="238" creationId="{BFC5BB27-9125-4842-B8AB-CC23B1699CE9}"/>
          </ac:inkMkLst>
        </pc:inkChg>
      </pc:sldChg>
      <pc:sldChg chg="addSp delSp modSp new mod">
        <pc:chgData name="Zhou Jianyu" userId="faadb563bfecab1d" providerId="LiveId" clId="{37DE3C9C-50B3-4142-8F9A-0EFCEDAC874D}" dt="2022-12-02T02:36:45.346" v="4424"/>
        <pc:sldMkLst>
          <pc:docMk/>
          <pc:sldMk cId="2556977147" sldId="271"/>
        </pc:sldMkLst>
        <pc:grpChg chg="del mod">
          <ac:chgData name="Zhou Jianyu" userId="faadb563bfecab1d" providerId="LiveId" clId="{37DE3C9C-50B3-4142-8F9A-0EFCEDAC874D}" dt="2022-12-02T02:32:54.488" v="4249"/>
          <ac:grpSpMkLst>
            <pc:docMk/>
            <pc:sldMk cId="2556977147" sldId="271"/>
            <ac:grpSpMk id="8" creationId="{40B5DCC6-BDA2-4C8D-88DF-FF7A0F5FFA32}"/>
          </ac:grpSpMkLst>
        </pc:grpChg>
        <pc:grpChg chg="del mod">
          <ac:chgData name="Zhou Jianyu" userId="faadb563bfecab1d" providerId="LiveId" clId="{37DE3C9C-50B3-4142-8F9A-0EFCEDAC874D}" dt="2022-12-02T02:32:54.488" v="4249"/>
          <ac:grpSpMkLst>
            <pc:docMk/>
            <pc:sldMk cId="2556977147" sldId="271"/>
            <ac:grpSpMk id="22" creationId="{E702A49A-8795-488E-B9B4-770FE5115FFD}"/>
          </ac:grpSpMkLst>
        </pc:grpChg>
        <pc:grpChg chg="del mod">
          <ac:chgData name="Zhou Jianyu" userId="faadb563bfecab1d" providerId="LiveId" clId="{37DE3C9C-50B3-4142-8F9A-0EFCEDAC874D}" dt="2022-12-02T02:32:54.488" v="4249"/>
          <ac:grpSpMkLst>
            <pc:docMk/>
            <pc:sldMk cId="2556977147" sldId="271"/>
            <ac:grpSpMk id="25" creationId="{BBE5F4CA-3717-40F0-99C1-DE1ACDE603AD}"/>
          </ac:grpSpMkLst>
        </pc:grpChg>
        <pc:grpChg chg="del mod">
          <ac:chgData name="Zhou Jianyu" userId="faadb563bfecab1d" providerId="LiveId" clId="{37DE3C9C-50B3-4142-8F9A-0EFCEDAC874D}" dt="2022-12-02T02:33:04.972" v="4258"/>
          <ac:grpSpMkLst>
            <pc:docMk/>
            <pc:sldMk cId="2556977147" sldId="271"/>
            <ac:grpSpMk id="37" creationId="{6A232A89-E0FF-434D-AD12-678047A7389A}"/>
          </ac:grpSpMkLst>
        </pc:grpChg>
        <pc:grpChg chg="del mod">
          <ac:chgData name="Zhou Jianyu" userId="faadb563bfecab1d" providerId="LiveId" clId="{37DE3C9C-50B3-4142-8F9A-0EFCEDAC874D}" dt="2022-12-02T02:33:55.421" v="4272"/>
          <ac:grpSpMkLst>
            <pc:docMk/>
            <pc:sldMk cId="2556977147" sldId="271"/>
            <ac:grpSpMk id="46" creationId="{27B8FD55-B7D2-4CAA-9E02-35D7312A38DF}"/>
          </ac:grpSpMkLst>
        </pc:grpChg>
        <pc:grpChg chg="del mod">
          <ac:chgData name="Zhou Jianyu" userId="faadb563bfecab1d" providerId="LiveId" clId="{37DE3C9C-50B3-4142-8F9A-0EFCEDAC874D}" dt="2022-12-02T02:33:55.421" v="4272"/>
          <ac:grpSpMkLst>
            <pc:docMk/>
            <pc:sldMk cId="2556977147" sldId="271"/>
            <ac:grpSpMk id="60" creationId="{545AC8FD-037F-4AA0-8B42-CA2AD03BB283}"/>
          </ac:grpSpMkLst>
        </pc:grpChg>
        <pc:grpChg chg="del mod">
          <ac:chgData name="Zhou Jianyu" userId="faadb563bfecab1d" providerId="LiveId" clId="{37DE3C9C-50B3-4142-8F9A-0EFCEDAC874D}" dt="2022-12-02T02:34:11.677" v="4286"/>
          <ac:grpSpMkLst>
            <pc:docMk/>
            <pc:sldMk cId="2556977147" sldId="271"/>
            <ac:grpSpMk id="61" creationId="{FE96B28C-8279-433F-995F-1FFDF6DDA6AA}"/>
          </ac:grpSpMkLst>
        </pc:grpChg>
        <pc:grpChg chg="del mod">
          <ac:chgData name="Zhou Jianyu" userId="faadb563bfecab1d" providerId="LiveId" clId="{37DE3C9C-50B3-4142-8F9A-0EFCEDAC874D}" dt="2022-12-02T02:34:11.677" v="4286"/>
          <ac:grpSpMkLst>
            <pc:docMk/>
            <pc:sldMk cId="2556977147" sldId="271"/>
            <ac:grpSpMk id="72" creationId="{66DA7D7A-F0A2-40C9-88D5-6890CC3F672A}"/>
          </ac:grpSpMkLst>
        </pc:grpChg>
        <pc:grpChg chg="del mod">
          <ac:chgData name="Zhou Jianyu" userId="faadb563bfecab1d" providerId="LiveId" clId="{37DE3C9C-50B3-4142-8F9A-0EFCEDAC874D}" dt="2022-12-02T02:34:14.312" v="4290"/>
          <ac:grpSpMkLst>
            <pc:docMk/>
            <pc:sldMk cId="2556977147" sldId="271"/>
            <ac:grpSpMk id="75" creationId="{869D59BF-7CDD-4536-8F86-FCAE93AB5CCF}"/>
          </ac:grpSpMkLst>
        </pc:grpChg>
        <pc:grpChg chg="del mod">
          <ac:chgData name="Zhou Jianyu" userId="faadb563bfecab1d" providerId="LiveId" clId="{37DE3C9C-50B3-4142-8F9A-0EFCEDAC874D}" dt="2022-12-02T02:34:15.630" v="4292"/>
          <ac:grpSpMkLst>
            <pc:docMk/>
            <pc:sldMk cId="2556977147" sldId="271"/>
            <ac:grpSpMk id="79" creationId="{8F8A470B-B167-4F7D-991B-5E0F3A47B8B5}"/>
          </ac:grpSpMkLst>
        </pc:grpChg>
        <pc:grpChg chg="del mod">
          <ac:chgData name="Zhou Jianyu" userId="faadb563bfecab1d" providerId="LiveId" clId="{37DE3C9C-50B3-4142-8F9A-0EFCEDAC874D}" dt="2022-12-02T02:34:18.361" v="4298"/>
          <ac:grpSpMkLst>
            <pc:docMk/>
            <pc:sldMk cId="2556977147" sldId="271"/>
            <ac:grpSpMk id="81" creationId="{CA007AE9-057E-469A-AAA7-14CBDACA0F2F}"/>
          </ac:grpSpMkLst>
        </pc:grpChg>
        <pc:grpChg chg="del mod">
          <ac:chgData name="Zhou Jianyu" userId="faadb563bfecab1d" providerId="LiveId" clId="{37DE3C9C-50B3-4142-8F9A-0EFCEDAC874D}" dt="2022-12-02T02:34:21.457" v="4301"/>
          <ac:grpSpMkLst>
            <pc:docMk/>
            <pc:sldMk cId="2556977147" sldId="271"/>
            <ac:grpSpMk id="87" creationId="{9EF8419D-C76B-4939-818D-A55BB640ADCA}"/>
          </ac:grpSpMkLst>
        </pc:grpChg>
        <pc:grpChg chg="del mod">
          <ac:chgData name="Zhou Jianyu" userId="faadb563bfecab1d" providerId="LiveId" clId="{37DE3C9C-50B3-4142-8F9A-0EFCEDAC874D}" dt="2022-12-02T02:34:26.672" v="4306"/>
          <ac:grpSpMkLst>
            <pc:docMk/>
            <pc:sldMk cId="2556977147" sldId="271"/>
            <ac:grpSpMk id="90" creationId="{87D788EF-F54B-4E18-B2A1-893756A47A4F}"/>
          </ac:grpSpMkLst>
        </pc:grpChg>
        <pc:grpChg chg="del mod">
          <ac:chgData name="Zhou Jianyu" userId="faadb563bfecab1d" providerId="LiveId" clId="{37DE3C9C-50B3-4142-8F9A-0EFCEDAC874D}" dt="2022-12-02T02:34:28.883" v="4308"/>
          <ac:grpSpMkLst>
            <pc:docMk/>
            <pc:sldMk cId="2556977147" sldId="271"/>
            <ac:grpSpMk id="95" creationId="{2B10A5F5-FF76-4A36-84E4-2025347D145C}"/>
          </ac:grpSpMkLst>
        </pc:grpChg>
        <pc:grpChg chg="del mod">
          <ac:chgData name="Zhou Jianyu" userId="faadb563bfecab1d" providerId="LiveId" clId="{37DE3C9C-50B3-4142-8F9A-0EFCEDAC874D}" dt="2022-12-02T02:34:34.734" v="4314"/>
          <ac:grpSpMkLst>
            <pc:docMk/>
            <pc:sldMk cId="2556977147" sldId="271"/>
            <ac:grpSpMk id="97" creationId="{5FBF137F-1B18-48ED-BD1B-846BF7C22DC1}"/>
          </ac:grpSpMkLst>
        </pc:grpChg>
        <pc:grpChg chg="del mod">
          <ac:chgData name="Zhou Jianyu" userId="faadb563bfecab1d" providerId="LiveId" clId="{37DE3C9C-50B3-4142-8F9A-0EFCEDAC874D}" dt="2022-12-02T02:34:36.492" v="4316"/>
          <ac:grpSpMkLst>
            <pc:docMk/>
            <pc:sldMk cId="2556977147" sldId="271"/>
            <ac:grpSpMk id="103" creationId="{CD2295BC-D701-47DE-AFD0-6CAEDE0E9986}"/>
          </ac:grpSpMkLst>
        </pc:grpChg>
        <pc:grpChg chg="del mod">
          <ac:chgData name="Zhou Jianyu" userId="faadb563bfecab1d" providerId="LiveId" clId="{37DE3C9C-50B3-4142-8F9A-0EFCEDAC874D}" dt="2022-12-02T02:34:40.007" v="4319"/>
          <ac:grpSpMkLst>
            <pc:docMk/>
            <pc:sldMk cId="2556977147" sldId="271"/>
            <ac:grpSpMk id="105" creationId="{1B4AE511-E6A6-4144-BB41-F9FF12089972}"/>
          </ac:grpSpMkLst>
        </pc:grpChg>
        <pc:grpChg chg="del mod">
          <ac:chgData name="Zhou Jianyu" userId="faadb563bfecab1d" providerId="LiveId" clId="{37DE3C9C-50B3-4142-8F9A-0EFCEDAC874D}" dt="2022-12-02T02:34:41.806" v="4324"/>
          <ac:grpSpMkLst>
            <pc:docMk/>
            <pc:sldMk cId="2556977147" sldId="271"/>
            <ac:grpSpMk id="108" creationId="{F3E18422-2335-4F1A-A7DF-DDD8068C0557}"/>
          </ac:grpSpMkLst>
        </pc:grpChg>
        <pc:grpChg chg="del mod">
          <ac:chgData name="Zhou Jianyu" userId="faadb563bfecab1d" providerId="LiveId" clId="{37DE3C9C-50B3-4142-8F9A-0EFCEDAC874D}" dt="2022-12-02T02:34:43.478" v="4327"/>
          <ac:grpSpMkLst>
            <pc:docMk/>
            <pc:sldMk cId="2556977147" sldId="271"/>
            <ac:grpSpMk id="113" creationId="{35D09AEA-F5C4-4418-BB67-AE1ED5F4AC0C}"/>
          </ac:grpSpMkLst>
        </pc:grpChg>
        <pc:grpChg chg="del mod">
          <ac:chgData name="Zhou Jianyu" userId="faadb563bfecab1d" providerId="LiveId" clId="{37DE3C9C-50B3-4142-8F9A-0EFCEDAC874D}" dt="2022-12-02T02:34:45.712" v="4331"/>
          <ac:grpSpMkLst>
            <pc:docMk/>
            <pc:sldMk cId="2556977147" sldId="271"/>
            <ac:grpSpMk id="116" creationId="{186C7740-9437-4C13-A6F2-CE4F7FEF6EFC}"/>
          </ac:grpSpMkLst>
        </pc:grpChg>
        <pc:grpChg chg="del mod">
          <ac:chgData name="Zhou Jianyu" userId="faadb563bfecab1d" providerId="LiveId" clId="{37DE3C9C-50B3-4142-8F9A-0EFCEDAC874D}" dt="2022-12-02T02:34:50.681" v="4341"/>
          <ac:grpSpMkLst>
            <pc:docMk/>
            <pc:sldMk cId="2556977147" sldId="271"/>
            <ac:grpSpMk id="120" creationId="{CFF1E679-2076-4E96-A795-0962FCBBCC84}"/>
          </ac:grpSpMkLst>
        </pc:grpChg>
        <pc:grpChg chg="del mod">
          <ac:chgData name="Zhou Jianyu" userId="faadb563bfecab1d" providerId="LiveId" clId="{37DE3C9C-50B3-4142-8F9A-0EFCEDAC874D}" dt="2022-12-02T02:34:53.886" v="4343"/>
          <ac:grpSpMkLst>
            <pc:docMk/>
            <pc:sldMk cId="2556977147" sldId="271"/>
            <ac:grpSpMk id="130" creationId="{47EDF3A6-75CF-4A24-AF13-4D15403D54E0}"/>
          </ac:grpSpMkLst>
        </pc:grpChg>
        <pc:grpChg chg="del mod">
          <ac:chgData name="Zhou Jianyu" userId="faadb563bfecab1d" providerId="LiveId" clId="{37DE3C9C-50B3-4142-8F9A-0EFCEDAC874D}" dt="2022-12-02T02:35:00.550" v="4347"/>
          <ac:grpSpMkLst>
            <pc:docMk/>
            <pc:sldMk cId="2556977147" sldId="271"/>
            <ac:grpSpMk id="132" creationId="{E20BB75B-BB3C-4BF3-A7FE-F1FE6EBDB034}"/>
          </ac:grpSpMkLst>
        </pc:grpChg>
        <pc:grpChg chg="del mod">
          <ac:chgData name="Zhou Jianyu" userId="faadb563bfecab1d" providerId="LiveId" clId="{37DE3C9C-50B3-4142-8F9A-0EFCEDAC874D}" dt="2022-12-02T02:35:02.339" v="4350"/>
          <ac:grpSpMkLst>
            <pc:docMk/>
            <pc:sldMk cId="2556977147" sldId="271"/>
            <ac:grpSpMk id="136" creationId="{61C92CCB-E2F3-4485-863C-DF2218E9F524}"/>
          </ac:grpSpMkLst>
        </pc:grpChg>
        <pc:grpChg chg="del mod">
          <ac:chgData name="Zhou Jianyu" userId="faadb563bfecab1d" providerId="LiveId" clId="{37DE3C9C-50B3-4142-8F9A-0EFCEDAC874D}" dt="2022-12-02T02:36:01.667" v="4366"/>
          <ac:grpSpMkLst>
            <pc:docMk/>
            <pc:sldMk cId="2556977147" sldId="271"/>
            <ac:grpSpMk id="139" creationId="{C4C2A86C-5125-4CBA-B89E-4EF1C9D8DD21}"/>
          </ac:grpSpMkLst>
        </pc:grpChg>
        <pc:grpChg chg="del mod">
          <ac:chgData name="Zhou Jianyu" userId="faadb563bfecab1d" providerId="LiveId" clId="{37DE3C9C-50B3-4142-8F9A-0EFCEDAC874D}" dt="2022-12-02T02:36:01.667" v="4366"/>
          <ac:grpSpMkLst>
            <pc:docMk/>
            <pc:sldMk cId="2556977147" sldId="271"/>
            <ac:grpSpMk id="152" creationId="{BC45E0E2-817B-4C22-872A-2CB7E008156F}"/>
          </ac:grpSpMkLst>
        </pc:grpChg>
        <pc:grpChg chg="del mod">
          <ac:chgData name="Zhou Jianyu" userId="faadb563bfecab1d" providerId="LiveId" clId="{37DE3C9C-50B3-4142-8F9A-0EFCEDAC874D}" dt="2022-12-02T02:36:04.603" v="4368"/>
          <ac:grpSpMkLst>
            <pc:docMk/>
            <pc:sldMk cId="2556977147" sldId="271"/>
            <ac:grpSpMk id="155" creationId="{D44DB992-E8C7-411B-968E-093E54DE7CAB}"/>
          </ac:grpSpMkLst>
        </pc:grpChg>
        <pc:grpChg chg="del mod">
          <ac:chgData name="Zhou Jianyu" userId="faadb563bfecab1d" providerId="LiveId" clId="{37DE3C9C-50B3-4142-8F9A-0EFCEDAC874D}" dt="2022-12-02T02:36:09.125" v="4376"/>
          <ac:grpSpMkLst>
            <pc:docMk/>
            <pc:sldMk cId="2556977147" sldId="271"/>
            <ac:grpSpMk id="157" creationId="{AA2234BD-4F9E-421E-B8E4-499F67C3A34C}"/>
          </ac:grpSpMkLst>
        </pc:grpChg>
        <pc:grpChg chg="del mod">
          <ac:chgData name="Zhou Jianyu" userId="faadb563bfecab1d" providerId="LiveId" clId="{37DE3C9C-50B3-4142-8F9A-0EFCEDAC874D}" dt="2022-12-02T02:36:09.125" v="4376"/>
          <ac:grpSpMkLst>
            <pc:docMk/>
            <pc:sldMk cId="2556977147" sldId="271"/>
            <ac:grpSpMk id="165" creationId="{DE06290B-4107-4DC6-B329-68A0031A6EFF}"/>
          </ac:grpSpMkLst>
        </pc:grpChg>
        <pc:grpChg chg="del mod">
          <ac:chgData name="Zhou Jianyu" userId="faadb563bfecab1d" providerId="LiveId" clId="{37DE3C9C-50B3-4142-8F9A-0EFCEDAC874D}" dt="2022-12-02T02:36:24.815" v="4387"/>
          <ac:grpSpMkLst>
            <pc:docMk/>
            <pc:sldMk cId="2556977147" sldId="271"/>
            <ac:grpSpMk id="166" creationId="{B57B8904-04F8-438E-9FE3-ACE26D079B95}"/>
          </ac:grpSpMkLst>
        </pc:grpChg>
        <pc:grpChg chg="del mod">
          <ac:chgData name="Zhou Jianyu" userId="faadb563bfecab1d" providerId="LiveId" clId="{37DE3C9C-50B3-4142-8F9A-0EFCEDAC874D}" dt="2022-12-02T02:36:24.815" v="4387"/>
          <ac:grpSpMkLst>
            <pc:docMk/>
            <pc:sldMk cId="2556977147" sldId="271"/>
            <ac:grpSpMk id="177" creationId="{84C3DFAD-92D1-4661-8620-0D68E1124A17}"/>
          </ac:grpSpMkLst>
        </pc:grpChg>
        <pc:grpChg chg="del mod">
          <ac:chgData name="Zhou Jianyu" userId="faadb563bfecab1d" providerId="LiveId" clId="{37DE3C9C-50B3-4142-8F9A-0EFCEDAC874D}" dt="2022-12-02T02:36:36.488" v="4412"/>
          <ac:grpSpMkLst>
            <pc:docMk/>
            <pc:sldMk cId="2556977147" sldId="271"/>
            <ac:grpSpMk id="178" creationId="{717587B2-1FA4-4DE3-9DEC-A8D7BC243934}"/>
          </ac:grpSpMkLst>
        </pc:grpChg>
        <pc:grpChg chg="del mod">
          <ac:chgData name="Zhou Jianyu" userId="faadb563bfecab1d" providerId="LiveId" clId="{37DE3C9C-50B3-4142-8F9A-0EFCEDAC874D}" dt="2022-12-02T02:36:45.346" v="4424"/>
          <ac:grpSpMkLst>
            <pc:docMk/>
            <pc:sldMk cId="2556977147" sldId="271"/>
            <ac:grpSpMk id="203" creationId="{22E78DF5-C9D3-4754-97CC-B0842F2AE0F0}"/>
          </ac:grpSpMkLst>
        </pc:grpChg>
        <pc:grpChg chg="mod">
          <ac:chgData name="Zhou Jianyu" userId="faadb563bfecab1d" providerId="LiveId" clId="{37DE3C9C-50B3-4142-8F9A-0EFCEDAC874D}" dt="2022-12-02T02:36:45.346" v="4424"/>
          <ac:grpSpMkLst>
            <pc:docMk/>
            <pc:sldMk cId="2556977147" sldId="271"/>
            <ac:grpSpMk id="215" creationId="{242E2DB7-40EA-4EFE-B3E3-94E20126B6F6}"/>
          </ac:grpSpMkLst>
        </pc:grp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" creationId="{BD91A6F9-3EBB-4FB3-80AF-69FBC7F66158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" creationId="{C75042EA-1B09-447B-9DAB-93E34581C49C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" creationId="{AA5CAA19-6EA3-4F25-9292-FF3338FA1F3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" creationId="{2D352359-8B93-442F-A4A1-06A7CB1E10B7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6" creationId="{5D1272F4-005E-4637-A4D3-63936160018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7" creationId="{04A5510D-D9ED-49B5-B856-400B9996082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9" creationId="{0185FFDE-A27B-4B62-98EE-55BDCD91FFF8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0" creationId="{C056EDBC-E817-4BB4-980E-C5599A927CA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1" creationId="{F75A8715-14DA-4EAE-B0D2-F3EB569FFED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" creationId="{E081EBD2-467D-4EE0-8BD3-7FF2DFF17AA1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3" creationId="{152C4C6C-86DA-4ADF-AF18-2258F20032C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" creationId="{AF180608-515A-4579-AEF6-3D079EC60D7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5" creationId="{54229E62-436D-4354-A6FB-5AEAB4976849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6" creationId="{73CE3538-765B-449E-B41B-CD82CC1EC65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7" creationId="{7ED6F1B6-7D59-4789-B917-BDB4F196A05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" creationId="{5A6DE1EC-CF52-4FDD-8FAD-CF40929431F9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" creationId="{DECB97C3-3F30-4506-8BF8-20B2A770C389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" creationId="{FA57EADA-B26D-4BFF-A4BF-6D2A48BDABA2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1" creationId="{D3C203BD-893C-4D29-AF58-6FC62772365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3" creationId="{63F9F054-37ED-4361-AE4B-95E9A9483397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4" creationId="{41238B68-CCD0-4B8C-B124-4C693D35AEF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6" creationId="{5E644120-7F65-42ED-8490-778C1C5B99E2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7" creationId="{F30FA3D3-F2D7-4EEF-9311-68989DAE5BD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8" creationId="{356EC7C7-8972-44C5-9B50-63F492A86FB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9" creationId="{B56EA771-0C78-4D1A-8E8E-609492F39CB1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0" creationId="{4074110A-D978-4CDD-A730-B752A400C109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1" creationId="{A090DDBF-87BB-4D5D-A72B-F59CCCC24C7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2" creationId="{853D84AB-1691-4BB3-880C-B4471B5BAF77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3" creationId="{9C9A20D7-73E6-4734-8D1F-CF13B56AD5F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4" creationId="{311C0E2E-0B07-4C31-9C18-51B713DB45A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5" creationId="{9E23D365-D5FF-416E-95A2-B1219BD9ADF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6" creationId="{AC26AFDD-9C39-4099-A90D-54B9FAEAE97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8" creationId="{1A824250-212F-46F8-917A-23A16D04F529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39" creationId="{D06F515B-EF44-4BBE-9010-7108B7EF6E9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0" creationId="{301490DF-BDA2-4895-923D-FDE379D03EC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1" creationId="{4E5C7CBC-561B-4236-9EF2-8603316C8BA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2" creationId="{A326432D-1FAB-4CF5-A220-913418C90F72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3" creationId="{FA7DE4BB-1C2B-4B83-823A-2B968BBD02B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4" creationId="{E9137A0B-BC8A-48F0-9C70-C91717C9AD0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5" creationId="{7FE7C9A3-68AA-4935-9771-A33C01641068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7" creationId="{0925252E-8C2D-4E0B-9B5E-6B0D4E99071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8" creationId="{E007B22E-5FAC-47C6-AD6A-61B9BB59488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49" creationId="{D522F940-27E7-4C1D-BA2F-FD74BE350848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0" creationId="{26C50D8C-CE03-4259-94EF-D5036449744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1" creationId="{659A8FF3-079E-4F1C-AB1A-467A9947437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2" creationId="{5BD31344-6C48-4E4C-8444-AF5A8A9FDBB8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3" creationId="{AFE1B53D-D078-41DE-A4AC-45342488ADB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4" creationId="{B4D94EF3-F1C7-4806-B0C7-CD1CBB33794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5" creationId="{1F3061E2-E036-4324-AB37-FCD92965514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6" creationId="{1010CDE5-B27B-4D54-8FDA-B56F8A95B33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7" creationId="{786C40AA-7422-41C4-AE6F-81F4CCACC162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8" creationId="{B6988E51-8702-4429-A371-595B3C0575A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59" creationId="{94514424-EA67-4DBC-A1BC-C0A6AD176DC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62" creationId="{5BEB5948-B515-4004-AB24-B36BF58E26C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63" creationId="{123B3F94-52B6-42A4-9E3C-4731C867EEA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64" creationId="{414F2528-8D2F-4BF6-A5AB-010B5971F5F7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65" creationId="{F591A505-2846-4C2F-83FE-12A77B141A4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66" creationId="{EB78DDFA-426A-4D08-B93B-4CF6BADAE0F7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67" creationId="{C52E9133-F5A6-4BE4-81C6-F35441B9197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68" creationId="{F16DE592-BB69-411B-A271-E8BB945D558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69" creationId="{0546C266-B209-408A-A80C-F929391A66C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70" creationId="{9E9AD7D1-6860-487B-93DE-2DB874202E1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71" creationId="{6B15AB03-E944-4959-A8B8-1A0B2ED55E48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73" creationId="{77DB7019-DB9F-4185-9042-3B0B145592B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74" creationId="{1EDAEA51-B613-4C60-A276-34D5A2A2D46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76" creationId="{9FEB5642-9ACE-48EF-B65C-E24F2C61C8A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77" creationId="{07392DE9-D7EF-4AAC-9ED5-0A7123DD89D2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78" creationId="{D05FA558-E992-4167-A2DD-0F9595D2676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80" creationId="{55EDBD8B-EFD2-45EC-9EBF-A68DE41AC3C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82" creationId="{E3BBA2B1-DD08-4FF5-B74F-2817C59D547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83" creationId="{766DC42A-4700-473A-975C-3D7654DA866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84" creationId="{6B31289A-2E60-4D6C-B75F-C2C3D1470CF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85" creationId="{1773DD83-80D8-4CA2-BB71-415AC894A903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86" creationId="{F106F28B-0F9D-49E0-B7B4-779D5EF3985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88" creationId="{1664A7D5-FCC1-419E-B118-48B5C37B955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89" creationId="{6ED36381-1B20-4154-8905-04892D610B0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91" creationId="{EE8FDC70-B3CD-4CFF-ABC1-D6D792C1073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92" creationId="{4F01BFA7-B08F-4A71-B841-AE3F6530D41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93" creationId="{30B9FA32-CBE6-4C7D-9B5B-765F5ED5E70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94" creationId="{370D6912-6158-4802-BC19-4D2461CD2EF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96" creationId="{5450C621-3A68-4881-8A48-762B0CE46A0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98" creationId="{443461B4-4927-4785-A310-80FA0B47BA8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99" creationId="{CF3CC82E-51F0-4FA8-B97E-BA132AB1763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00" creationId="{C9679609-B95C-455E-BE57-413AB548EE0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01" creationId="{6A8F361E-C4CD-4A5A-9419-E6F9D8380B1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02" creationId="{B6AC3FD8-52C4-46C5-81E6-7ED46274606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04" creationId="{696B472D-028C-4A1E-ACE5-6D118608533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06" creationId="{0BC2B128-0C51-4539-ABA9-0E60BFE16D73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07" creationId="{59CD9DE2-2D2F-4F04-9650-3450206596F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09" creationId="{BB57506B-9A35-4239-B19B-50402CA3007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10" creationId="{B400D57C-3088-4B23-9C5E-31C98580177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11" creationId="{AB665D1D-FA42-4421-872B-2B361DCDA61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12" creationId="{489A986F-C1F3-4CB1-A1E4-0AC3608ACC4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14" creationId="{9FEA7271-35CC-4D2E-8350-237F6F25478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15" creationId="{F54C0B0F-531A-477E-8E21-EB5889F7E60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17" creationId="{1E5656C3-DA73-42F4-8BE8-5E4DCA01935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18" creationId="{F1662DAF-AB47-4337-A253-E76B48F6CBC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19" creationId="{1C5BAB38-286C-4A37-AEE4-77136A65CC22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1" creationId="{698604D7-32B0-42BF-9E7A-1CD0A06A15DC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2" creationId="{80C32FB6-ABBF-4F05-BAD7-DB7BDBD3722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3" creationId="{5FDD5E16-3270-48BE-B6A2-31A9D7C19A7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4" creationId="{A8107232-B2A3-45FC-A27A-C9FAF8308C6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5" creationId="{B0994BBC-720E-444B-B16C-A378DFABD62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6" creationId="{8707EFB2-F41E-4205-A3F5-670B473E4283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7" creationId="{9031A9A5-BE6E-4AD6-82BE-6D3680D28F3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8" creationId="{2561C62D-632C-47C4-902B-DC7471C5CE4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29" creationId="{1590EA0E-F13A-4ADB-95D1-A87E855D7623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31" creationId="{260B7CC5-2946-4691-B879-8ED66F389F68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33" creationId="{AAC36592-ACC8-485A-A453-A158C9A20CAC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34" creationId="{2CDBD1CA-04E9-4755-93C5-8106FD25108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35" creationId="{06D15BA4-2C81-4600-8DE8-DA3BE02B42A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37" creationId="{9EEDE175-B1BD-4D7D-B7F3-A3F22758143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38" creationId="{63DBA055-3AE0-40E9-ADB2-9B64BE84BAE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0" creationId="{D1621507-617D-48A3-A404-75FD7C9F56E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1" creationId="{95B8BE5E-AD4B-48E8-9B16-08D1C25F529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2" creationId="{7F99EFE4-C1D3-4B5D-815D-AE6F06AF498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3" creationId="{829F36CE-44E0-4BA6-9653-C347421428D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4" creationId="{6722E2D9-C6E3-4C77-AB78-F482E204B8F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5" creationId="{F38479F4-7155-4D55-A0ED-97BA8D9DC72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6" creationId="{DE8D7337-D498-4739-9E76-7576F1B4CD2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7" creationId="{7DA9EB11-22E3-47F7-B016-F4E2108E0B77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8" creationId="{C55B8D88-6F5A-4BA1-8BFC-C58D66C659C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49" creationId="{BF612720-2E4D-4451-B5DD-D83010C57AD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50" creationId="{BC33862A-16E6-478F-83A3-38A7D7814B4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51" creationId="{303D6A41-BE07-45CF-8555-2A2291C4588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53" creationId="{8F9AC811-3BE4-4832-8C82-A16861B6631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54" creationId="{327847D2-116A-4230-85C5-7DE1CA0076E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56" creationId="{47368576-B985-46CF-B517-961CA99363F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58" creationId="{AE8B1DA6-7341-4C9D-A152-287A8CA5FFD3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59" creationId="{ACA86239-B27D-463C-820F-B95BDACC7733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60" creationId="{9E0DE516-9721-4981-97EC-E4077F49711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61" creationId="{6B59B6B6-4B0E-46B1-B5CC-375A8A63BE1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62" creationId="{B7A486EE-3C14-49E3-A582-93F0C3BAE62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63" creationId="{28E942E2-F51A-47E9-B3D2-D4D58E303D4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64" creationId="{E49648B7-EA80-4EEE-84C6-DD4E3A97D9D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67" creationId="{524A0AD3-4361-4FF4-B930-CDA98414C737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68" creationId="{F8418658-2A77-4D5B-84B5-CE47FC3C2D6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69" creationId="{FDD763E4-FE20-4FF5-89A5-A60D63A6D4D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70" creationId="{FA4DF10C-D1D9-4FEB-ACE6-6BF8810C1291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71" creationId="{38B08058-3AE3-479E-872A-D3A5B031859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72" creationId="{4D720649-FBE8-42DD-8E8F-1845A2639BA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73" creationId="{3C2EBFAD-741A-4876-981F-AF4BA72FBC9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74" creationId="{9FD1F749-99D6-4E31-87E2-FFFF65FA01E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75" creationId="{FD9551A1-1EA5-4819-A6C2-0588B9E4736E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76" creationId="{DAE7EB5B-D107-4982-8F7F-8B3AB1CFC72C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79" creationId="{B662050C-2D35-4AD9-A8AB-96FBE812A8D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0" creationId="{CF2092D8-4B52-43C5-ABD1-3844E3453ED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1" creationId="{B88DF755-4399-4557-8B42-A79BE0CC92C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2" creationId="{BCEB7F93-7A09-4BAA-895F-C99CC53108A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3" creationId="{09ED58D1-BBF2-43B8-BA48-AA9966BA6DE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4" creationId="{5ACFB971-BA44-4692-9A09-FC0617DB171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5" creationId="{5E55310C-7F8B-4C5D-B205-96FBEC69E707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6" creationId="{31721A7C-1629-4504-98F4-95957EA1FFF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7" creationId="{67AE3E2C-8A2E-4947-A1BD-A12F08828CE1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8" creationId="{DDADABAD-9363-472E-8F95-052D93C3C20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89" creationId="{6F6A414F-B117-4D26-A9BA-39A582DA421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0" creationId="{0D7F986D-A17C-442E-A920-0BD9DEB05E3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1" creationId="{975ADCC7-3CD1-45D6-80C6-076D05216FF9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2" creationId="{48095317-A764-4B69-B172-19C05E60993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3" creationId="{0E538E88-FE79-454B-A95F-CF7F97A9FD2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4" creationId="{4C5EF3E9-E7DC-452A-97F1-E98B6CFA0258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5" creationId="{6A8DCCAE-13D5-4EA4-8627-151718B42154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6" creationId="{2605E86C-B090-41B8-A973-7F3BF3ACC22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7" creationId="{B9FED512-081D-4DA8-8213-8544A2CCD5E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8" creationId="{EA9F4F4B-3B08-4757-8BCD-476F1F9DA539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199" creationId="{A9919E18-7836-435B-92D5-8A98CBBBD47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0" creationId="{01823AB4-CE9A-4A04-8606-1A0665DA0E8A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1" creationId="{8CB156F1-DA5E-41AD-A5D3-E227D731DCF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2" creationId="{F5041FD6-D9AE-4F77-B1C1-A152458704E9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4" creationId="{56EFAB1C-31FA-4365-854E-FF4DFA7FC09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5" creationId="{EDCF0652-DDBC-495B-BAFD-275AD63059F5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6" creationId="{9538778A-D612-40BA-BDB1-F3B5A00046E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7" creationId="{849C9700-0CCD-4A94-AE07-3A0FCFD3483B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8" creationId="{48999550-B90D-446D-BDD8-A7EB07D18890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09" creationId="{39347ECC-0CB2-453D-88AD-1553C46D3B56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10" creationId="{E73D4423-CBC2-4767-A8BE-8AF3841A7BF7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11" creationId="{0E8F93F9-C7B8-4ED4-B460-C5C725E822E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12" creationId="{B1C35349-FF56-4FDD-8A50-DE52FCFE776D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13" creationId="{0EB6144E-5896-4720-9BDC-68210D66435F}"/>
          </ac:inkMkLst>
        </pc:inkChg>
        <pc:inkChg chg="add mod">
          <ac:chgData name="Zhou Jianyu" userId="faadb563bfecab1d" providerId="LiveId" clId="{37DE3C9C-50B3-4142-8F9A-0EFCEDAC874D}" dt="2022-12-02T02:36:45.346" v="4424"/>
          <ac:inkMkLst>
            <pc:docMk/>
            <pc:sldMk cId="2556977147" sldId="271"/>
            <ac:inkMk id="214" creationId="{9A12D68A-FDB2-4037-800B-EE4FE3AF89DB}"/>
          </ac:inkMkLst>
        </pc:inkChg>
      </pc:sldChg>
      <pc:sldChg chg="addSp delSp modSp new mod">
        <pc:chgData name="Zhou Jianyu" userId="faadb563bfecab1d" providerId="LiveId" clId="{37DE3C9C-50B3-4142-8F9A-0EFCEDAC874D}" dt="2022-12-02T02:52:24.062" v="4931"/>
        <pc:sldMkLst>
          <pc:docMk/>
          <pc:sldMk cId="1585535042" sldId="272"/>
        </pc:sldMkLst>
        <pc:grpChg chg="del mod">
          <ac:chgData name="Zhou Jianyu" userId="faadb563bfecab1d" providerId="LiveId" clId="{37DE3C9C-50B3-4142-8F9A-0EFCEDAC874D}" dt="2022-12-02T02:41:14.580" v="4459"/>
          <ac:grpSpMkLst>
            <pc:docMk/>
            <pc:sldMk cId="1585535042" sldId="272"/>
            <ac:grpSpMk id="17" creationId="{C96E82F6-97EC-4F2B-B3F9-0439664E171E}"/>
          </ac:grpSpMkLst>
        </pc:grpChg>
        <pc:grpChg chg="del mod">
          <ac:chgData name="Zhou Jianyu" userId="faadb563bfecab1d" providerId="LiveId" clId="{37DE3C9C-50B3-4142-8F9A-0EFCEDAC874D}" dt="2022-12-02T02:41:44.555" v="4491"/>
          <ac:grpSpMkLst>
            <pc:docMk/>
            <pc:sldMk cId="1585535042" sldId="272"/>
            <ac:grpSpMk id="24" creationId="{A9CF3BBF-FD2F-43EC-AEC2-3C161A85090B}"/>
          </ac:grpSpMkLst>
        </pc:grpChg>
        <pc:grpChg chg="del mod">
          <ac:chgData name="Zhou Jianyu" userId="faadb563bfecab1d" providerId="LiveId" clId="{37DE3C9C-50B3-4142-8F9A-0EFCEDAC874D}" dt="2022-12-02T02:41:28.521" v="4468"/>
          <ac:grpSpMkLst>
            <pc:docMk/>
            <pc:sldMk cId="1585535042" sldId="272"/>
            <ac:grpSpMk id="35" creationId="{9F5FFBDD-2F2B-4821-8178-97EED653273F}"/>
          </ac:grpSpMkLst>
        </pc:grpChg>
        <pc:grpChg chg="del mod">
          <ac:chgData name="Zhou Jianyu" userId="faadb563bfecab1d" providerId="LiveId" clId="{37DE3C9C-50B3-4142-8F9A-0EFCEDAC874D}" dt="2022-12-02T02:41:32.754" v="4473"/>
          <ac:grpSpMkLst>
            <pc:docMk/>
            <pc:sldMk cId="1585535042" sldId="272"/>
            <ac:grpSpMk id="44" creationId="{96B8BA46-E049-47C7-9162-5E9E35580626}"/>
          </ac:grpSpMkLst>
        </pc:grpChg>
        <pc:grpChg chg="del mod">
          <ac:chgData name="Zhou Jianyu" userId="faadb563bfecab1d" providerId="LiveId" clId="{37DE3C9C-50B3-4142-8F9A-0EFCEDAC874D}" dt="2022-12-02T02:41:35.131" v="4476"/>
          <ac:grpSpMkLst>
            <pc:docMk/>
            <pc:sldMk cId="1585535042" sldId="272"/>
            <ac:grpSpMk id="49" creationId="{F8947BA6-114B-4993-B014-9B2EAE5AAE82}"/>
          </ac:grpSpMkLst>
        </pc:grpChg>
        <pc:grpChg chg="del mod">
          <ac:chgData name="Zhou Jianyu" userId="faadb563bfecab1d" providerId="LiveId" clId="{37DE3C9C-50B3-4142-8F9A-0EFCEDAC874D}" dt="2022-12-02T02:42:25.336" v="4519"/>
          <ac:grpSpMkLst>
            <pc:docMk/>
            <pc:sldMk cId="1585535042" sldId="272"/>
            <ac:grpSpMk id="52" creationId="{CEEBE978-C722-48E8-A205-F9693CEEC48D}"/>
          </ac:grpSpMkLst>
        </pc:grpChg>
        <pc:grpChg chg="del mod">
          <ac:chgData name="Zhou Jianyu" userId="faadb563bfecab1d" providerId="LiveId" clId="{37DE3C9C-50B3-4142-8F9A-0EFCEDAC874D}" dt="2022-12-02T02:46:15.684" v="4748"/>
          <ac:grpSpMkLst>
            <pc:docMk/>
            <pc:sldMk cId="1585535042" sldId="272"/>
            <ac:grpSpMk id="62" creationId="{2FFA1D6C-E58B-46E9-A71E-C020D32FEDF0}"/>
          </ac:grpSpMkLst>
        </pc:grpChg>
        <pc:grpChg chg="del mod">
          <ac:chgData name="Zhou Jianyu" userId="faadb563bfecab1d" providerId="LiveId" clId="{37DE3C9C-50B3-4142-8F9A-0EFCEDAC874D}" dt="2022-12-02T02:41:54.188" v="4498"/>
          <ac:grpSpMkLst>
            <pc:docMk/>
            <pc:sldMk cId="1585535042" sldId="272"/>
            <ac:grpSpMk id="67" creationId="{3298DD6D-472A-46B0-B31C-844CBA8E977F}"/>
          </ac:grpSpMkLst>
        </pc:grpChg>
        <pc:grpChg chg="del mod">
          <ac:chgData name="Zhou Jianyu" userId="faadb563bfecab1d" providerId="LiveId" clId="{37DE3C9C-50B3-4142-8F9A-0EFCEDAC874D}" dt="2022-12-02T02:42:45.126" v="4533"/>
          <ac:grpSpMkLst>
            <pc:docMk/>
            <pc:sldMk cId="1585535042" sldId="272"/>
            <ac:grpSpMk id="69" creationId="{570E0F8A-A238-403C-9A9A-B525548AA54A}"/>
          </ac:grpSpMkLst>
        </pc:grpChg>
        <pc:grpChg chg="del mod">
          <ac:chgData name="Zhou Jianyu" userId="faadb563bfecab1d" providerId="LiveId" clId="{37DE3C9C-50B3-4142-8F9A-0EFCEDAC874D}" dt="2022-12-02T02:42:45.127" v="4542"/>
          <ac:grpSpMkLst>
            <pc:docMk/>
            <pc:sldMk cId="1585535042" sldId="272"/>
            <ac:grpSpMk id="73" creationId="{9EAA6757-9E55-4D68-B454-84567AD73E66}"/>
          </ac:grpSpMkLst>
        </pc:grpChg>
        <pc:grpChg chg="del mod">
          <ac:chgData name="Zhou Jianyu" userId="faadb563bfecab1d" providerId="LiveId" clId="{37DE3C9C-50B3-4142-8F9A-0EFCEDAC874D}" dt="2022-12-02T02:42:45.127" v="4536"/>
          <ac:grpSpMkLst>
            <pc:docMk/>
            <pc:sldMk cId="1585535042" sldId="272"/>
            <ac:grpSpMk id="86" creationId="{06A1277A-663B-4DD9-BD6E-BC090901BAA5}"/>
          </ac:grpSpMkLst>
        </pc:grpChg>
        <pc:grpChg chg="del mod">
          <ac:chgData name="Zhou Jianyu" userId="faadb563bfecab1d" providerId="LiveId" clId="{37DE3C9C-50B3-4142-8F9A-0EFCEDAC874D}" dt="2022-12-02T02:46:15.684" v="4748"/>
          <ac:grpSpMkLst>
            <pc:docMk/>
            <pc:sldMk cId="1585535042" sldId="272"/>
            <ac:grpSpMk id="90" creationId="{9D2D4F4F-43A2-4FDF-BE1F-08DC657B1360}"/>
          </ac:grpSpMkLst>
        </pc:grpChg>
        <pc:grpChg chg="del mod">
          <ac:chgData name="Zhou Jianyu" userId="faadb563bfecab1d" providerId="LiveId" clId="{37DE3C9C-50B3-4142-8F9A-0EFCEDAC874D}" dt="2022-12-02T02:46:15.684" v="4748"/>
          <ac:grpSpMkLst>
            <pc:docMk/>
            <pc:sldMk cId="1585535042" sldId="272"/>
            <ac:grpSpMk id="95" creationId="{7366E095-5993-4ADA-9945-3AA5F7FA6ACA}"/>
          </ac:grpSpMkLst>
        </pc:grpChg>
        <pc:grpChg chg="mod">
          <ac:chgData name="Zhou Jianyu" userId="faadb563bfecab1d" providerId="LiveId" clId="{37DE3C9C-50B3-4142-8F9A-0EFCEDAC874D}" dt="2022-12-02T02:42:50.550" v="4556"/>
          <ac:grpSpMkLst>
            <pc:docMk/>
            <pc:sldMk cId="1585535042" sldId="272"/>
            <ac:grpSpMk id="102" creationId="{6D7C1D7A-ECD1-49D3-9D04-7AB64B678966}"/>
          </ac:grpSpMkLst>
        </pc:grpChg>
        <pc:grpChg chg="mod">
          <ac:chgData name="Zhou Jianyu" userId="faadb563bfecab1d" providerId="LiveId" clId="{37DE3C9C-50B3-4142-8F9A-0EFCEDAC874D}" dt="2022-12-02T02:43:00.409" v="4567"/>
          <ac:grpSpMkLst>
            <pc:docMk/>
            <pc:sldMk cId="1585535042" sldId="272"/>
            <ac:grpSpMk id="113" creationId="{A69018E3-F20F-42A9-B115-12BFB106D262}"/>
          </ac:grpSpMkLst>
        </pc:grpChg>
        <pc:grpChg chg="mod">
          <ac:chgData name="Zhou Jianyu" userId="faadb563bfecab1d" providerId="LiveId" clId="{37DE3C9C-50B3-4142-8F9A-0EFCEDAC874D}" dt="2022-12-02T02:43:07.505" v="4575"/>
          <ac:grpSpMkLst>
            <pc:docMk/>
            <pc:sldMk cId="1585535042" sldId="272"/>
            <ac:grpSpMk id="121" creationId="{44D6E590-7C8F-481F-9A21-D846D0E809B0}"/>
          </ac:grpSpMkLst>
        </pc:grpChg>
        <pc:grpChg chg="mod">
          <ac:chgData name="Zhou Jianyu" userId="faadb563bfecab1d" providerId="LiveId" clId="{37DE3C9C-50B3-4142-8F9A-0EFCEDAC874D}" dt="2022-12-02T02:43:11.625" v="4580"/>
          <ac:grpSpMkLst>
            <pc:docMk/>
            <pc:sldMk cId="1585535042" sldId="272"/>
            <ac:grpSpMk id="126" creationId="{E0981F13-FFED-49BC-9492-01789DE943E5}"/>
          </ac:grpSpMkLst>
        </pc:grpChg>
        <pc:grpChg chg="del mod">
          <ac:chgData name="Zhou Jianyu" userId="faadb563bfecab1d" providerId="LiveId" clId="{37DE3C9C-50B3-4142-8F9A-0EFCEDAC874D}" dt="2022-12-02T02:43:17.677" v="4594"/>
          <ac:grpSpMkLst>
            <pc:docMk/>
            <pc:sldMk cId="1585535042" sldId="272"/>
            <ac:grpSpMk id="140" creationId="{E2424A3A-F03D-46A1-A15A-931939334F93}"/>
          </ac:grpSpMkLst>
        </pc:grpChg>
        <pc:grpChg chg="mod">
          <ac:chgData name="Zhou Jianyu" userId="faadb563bfecab1d" providerId="LiveId" clId="{37DE3C9C-50B3-4142-8F9A-0EFCEDAC874D}" dt="2022-12-02T02:43:17.677" v="4594"/>
          <ac:grpSpMkLst>
            <pc:docMk/>
            <pc:sldMk cId="1585535042" sldId="272"/>
            <ac:grpSpMk id="141" creationId="{717CF68B-234E-4074-8277-186439516CB0}"/>
          </ac:grpSpMkLst>
        </pc:grpChg>
        <pc:grpChg chg="del mod">
          <ac:chgData name="Zhou Jianyu" userId="faadb563bfecab1d" providerId="LiveId" clId="{37DE3C9C-50B3-4142-8F9A-0EFCEDAC874D}" dt="2022-12-02T02:44:05.213" v="4638"/>
          <ac:grpSpMkLst>
            <pc:docMk/>
            <pc:sldMk cId="1585535042" sldId="272"/>
            <ac:grpSpMk id="149" creationId="{9438D2C9-2FFF-42F0-B620-5C65AD06AAA8}"/>
          </ac:grpSpMkLst>
        </pc:grpChg>
        <pc:grpChg chg="del mod">
          <ac:chgData name="Zhou Jianyu" userId="faadb563bfecab1d" providerId="LiveId" clId="{37DE3C9C-50B3-4142-8F9A-0EFCEDAC874D}" dt="2022-12-02T02:43:46.241" v="4620"/>
          <ac:grpSpMkLst>
            <pc:docMk/>
            <pc:sldMk cId="1585535042" sldId="272"/>
            <ac:grpSpMk id="157" creationId="{E9C4AFD0-43C7-4205-BD6D-14726B2BA049}"/>
          </ac:grpSpMkLst>
        </pc:grpChg>
        <pc:grpChg chg="mod">
          <ac:chgData name="Zhou Jianyu" userId="faadb563bfecab1d" providerId="LiveId" clId="{37DE3C9C-50B3-4142-8F9A-0EFCEDAC874D}" dt="2022-12-02T02:43:46.241" v="4620"/>
          <ac:grpSpMkLst>
            <pc:docMk/>
            <pc:sldMk cId="1585535042" sldId="272"/>
            <ac:grpSpMk id="167" creationId="{9A88F1BF-E569-4ED0-A058-5E92ABF9BE28}"/>
          </ac:grpSpMkLst>
        </pc:grpChg>
        <pc:grpChg chg="mod">
          <ac:chgData name="Zhou Jianyu" userId="faadb563bfecab1d" providerId="LiveId" clId="{37DE3C9C-50B3-4142-8F9A-0EFCEDAC874D}" dt="2022-12-02T02:43:48.457" v="4623"/>
          <ac:grpSpMkLst>
            <pc:docMk/>
            <pc:sldMk cId="1585535042" sldId="272"/>
            <ac:grpSpMk id="170" creationId="{4958BE74-F800-4C86-A66E-BFC5F882A395}"/>
          </ac:grpSpMkLst>
        </pc:grpChg>
        <pc:grpChg chg="mod">
          <ac:chgData name="Zhou Jianyu" userId="faadb563bfecab1d" providerId="LiveId" clId="{37DE3C9C-50B3-4142-8F9A-0EFCEDAC874D}" dt="2022-12-02T02:44:05.213" v="4638"/>
          <ac:grpSpMkLst>
            <pc:docMk/>
            <pc:sldMk cId="1585535042" sldId="272"/>
            <ac:grpSpMk id="185" creationId="{AD68B4DE-7277-42FC-9D5B-49B13C865FC5}"/>
          </ac:grpSpMkLst>
        </pc:grpChg>
        <pc:grpChg chg="mod">
          <ac:chgData name="Zhou Jianyu" userId="faadb563bfecab1d" providerId="LiveId" clId="{37DE3C9C-50B3-4142-8F9A-0EFCEDAC874D}" dt="2022-12-02T02:44:05.213" v="4638"/>
          <ac:grpSpMkLst>
            <pc:docMk/>
            <pc:sldMk cId="1585535042" sldId="272"/>
            <ac:grpSpMk id="186" creationId="{77FE1637-9C15-4C39-A425-75D3CF9F2836}"/>
          </ac:grpSpMkLst>
        </pc:grpChg>
        <pc:grpChg chg="del mod">
          <ac:chgData name="Zhou Jianyu" userId="faadb563bfecab1d" providerId="LiveId" clId="{37DE3C9C-50B3-4142-8F9A-0EFCEDAC874D}" dt="2022-12-02T02:46:15.684" v="4748"/>
          <ac:grpSpMkLst>
            <pc:docMk/>
            <pc:sldMk cId="1585535042" sldId="272"/>
            <ac:grpSpMk id="197" creationId="{8F67793B-802D-4424-A8E6-5C0C63F60575}"/>
          </ac:grpSpMkLst>
        </pc:grpChg>
        <pc:grpChg chg="del mod">
          <ac:chgData name="Zhou Jianyu" userId="faadb563bfecab1d" providerId="LiveId" clId="{37DE3C9C-50B3-4142-8F9A-0EFCEDAC874D}" dt="2022-12-02T02:44:22.053" v="4665"/>
          <ac:grpSpMkLst>
            <pc:docMk/>
            <pc:sldMk cId="1585535042" sldId="272"/>
            <ac:grpSpMk id="203" creationId="{8CBA0349-2732-4223-ABDB-CC9339763AE9}"/>
          </ac:grpSpMkLst>
        </pc:grpChg>
        <pc:grpChg chg="del mod">
          <ac:chgData name="Zhou Jianyu" userId="faadb563bfecab1d" providerId="LiveId" clId="{37DE3C9C-50B3-4142-8F9A-0EFCEDAC874D}" dt="2022-12-02T02:44:31.977" v="4695"/>
          <ac:grpSpMkLst>
            <pc:docMk/>
            <pc:sldMk cId="1585535042" sldId="272"/>
            <ac:grpSpMk id="213" creationId="{861CEE37-6C80-43B5-890D-AD718F707E51}"/>
          </ac:grpSpMkLst>
        </pc:grpChg>
        <pc:grpChg chg="del mod">
          <ac:chgData name="Zhou Jianyu" userId="faadb563bfecab1d" providerId="LiveId" clId="{37DE3C9C-50B3-4142-8F9A-0EFCEDAC874D}" dt="2022-12-02T02:46:15.684" v="4748"/>
          <ac:grpSpMkLst>
            <pc:docMk/>
            <pc:sldMk cId="1585535042" sldId="272"/>
            <ac:grpSpMk id="229" creationId="{6C222ADD-7D14-438E-BE5A-E5B5FC2C3C4F}"/>
          </ac:grpSpMkLst>
        </pc:grpChg>
        <pc:grpChg chg="del mod">
          <ac:chgData name="Zhou Jianyu" userId="faadb563bfecab1d" providerId="LiveId" clId="{37DE3C9C-50B3-4142-8F9A-0EFCEDAC874D}" dt="2022-12-02T02:46:15.684" v="4748"/>
          <ac:grpSpMkLst>
            <pc:docMk/>
            <pc:sldMk cId="1585535042" sldId="272"/>
            <ac:grpSpMk id="244" creationId="{A4928117-C225-4E39-8DAB-DE214A43FF2E}"/>
          </ac:grpSpMkLst>
        </pc:grpChg>
        <pc:grpChg chg="mod">
          <ac:chgData name="Zhou Jianyu" userId="faadb563bfecab1d" providerId="LiveId" clId="{37DE3C9C-50B3-4142-8F9A-0EFCEDAC874D}" dt="2022-12-02T02:44:53.620" v="4719"/>
          <ac:grpSpMkLst>
            <pc:docMk/>
            <pc:sldMk cId="1585535042" sldId="272"/>
            <ac:grpSpMk id="252" creationId="{28C8D0EE-1FF7-4E54-9F76-651D451182A0}"/>
          </ac:grpSpMkLst>
        </pc:grpChg>
        <pc:grpChg chg="mod">
          <ac:chgData name="Zhou Jianyu" userId="faadb563bfecab1d" providerId="LiveId" clId="{37DE3C9C-50B3-4142-8F9A-0EFCEDAC874D}" dt="2022-12-02T02:45:29.755" v="4723"/>
          <ac:grpSpMkLst>
            <pc:docMk/>
            <pc:sldMk cId="1585535042" sldId="272"/>
            <ac:grpSpMk id="256" creationId="{9CD43EE7-43D1-402F-A72F-9E5B969E00DA}"/>
          </ac:grpSpMkLst>
        </pc:grpChg>
        <pc:grpChg chg="mod">
          <ac:chgData name="Zhou Jianyu" userId="faadb563bfecab1d" providerId="LiveId" clId="{37DE3C9C-50B3-4142-8F9A-0EFCEDAC874D}" dt="2022-12-02T02:45:35.974" v="4727"/>
          <ac:grpSpMkLst>
            <pc:docMk/>
            <pc:sldMk cId="1585535042" sldId="272"/>
            <ac:grpSpMk id="260" creationId="{9A6A4C56-BCC5-48E0-8478-C7939A151036}"/>
          </ac:grpSpMkLst>
        </pc:grpChg>
        <pc:grpChg chg="del mod">
          <ac:chgData name="Zhou Jianyu" userId="faadb563bfecab1d" providerId="LiveId" clId="{37DE3C9C-50B3-4142-8F9A-0EFCEDAC874D}" dt="2022-12-02T02:46:15.684" v="4748"/>
          <ac:grpSpMkLst>
            <pc:docMk/>
            <pc:sldMk cId="1585535042" sldId="272"/>
            <ac:grpSpMk id="271" creationId="{18730C50-D4E7-4FF6-8FAD-3E552443A9C4}"/>
          </ac:grpSpMkLst>
        </pc:grpChg>
        <pc:grpChg chg="del mod">
          <ac:chgData name="Zhou Jianyu" userId="faadb563bfecab1d" providerId="LiveId" clId="{37DE3C9C-50B3-4142-8F9A-0EFCEDAC874D}" dt="2022-12-02T02:46:15.684" v="4748"/>
          <ac:grpSpMkLst>
            <pc:docMk/>
            <pc:sldMk cId="1585535042" sldId="272"/>
            <ac:grpSpMk id="277" creationId="{AEEAF801-4997-4F0E-86C4-A2141E214596}"/>
          </ac:grpSpMkLst>
        </pc:grpChg>
        <pc:grpChg chg="del mod">
          <ac:chgData name="Zhou Jianyu" userId="faadb563bfecab1d" providerId="LiveId" clId="{37DE3C9C-50B3-4142-8F9A-0EFCEDAC874D}" dt="2022-12-02T02:46:24.664" v="4760"/>
          <ac:grpSpMkLst>
            <pc:docMk/>
            <pc:sldMk cId="1585535042" sldId="272"/>
            <ac:grpSpMk id="281" creationId="{DBE63419-C612-4F0F-9C0A-A8BE69098E9A}"/>
          </ac:grpSpMkLst>
        </pc:grpChg>
        <pc:grpChg chg="mod">
          <ac:chgData name="Zhou Jianyu" userId="faadb563bfecab1d" providerId="LiveId" clId="{37DE3C9C-50B3-4142-8F9A-0EFCEDAC874D}" dt="2022-12-02T02:46:18.847" v="4752"/>
          <ac:grpSpMkLst>
            <pc:docMk/>
            <pc:sldMk cId="1585535042" sldId="272"/>
            <ac:grpSpMk id="285" creationId="{468CA01D-B592-40A1-941B-BD6C48E6D328}"/>
          </ac:grpSpMkLst>
        </pc:grpChg>
        <pc:grpChg chg="mod">
          <ac:chgData name="Zhou Jianyu" userId="faadb563bfecab1d" providerId="LiveId" clId="{37DE3C9C-50B3-4142-8F9A-0EFCEDAC874D}" dt="2022-12-02T02:46:22.423" v="4756"/>
          <ac:grpSpMkLst>
            <pc:docMk/>
            <pc:sldMk cId="1585535042" sldId="272"/>
            <ac:grpSpMk id="289" creationId="{C5CC6CF4-E5BC-4AB6-8DAC-732E0080C437}"/>
          </ac:grpSpMkLst>
        </pc:grpChg>
        <pc:grpChg chg="del mod">
          <ac:chgData name="Zhou Jianyu" userId="faadb563bfecab1d" providerId="LiveId" clId="{37DE3C9C-50B3-4142-8F9A-0EFCEDAC874D}" dt="2022-12-02T02:49:08.176" v="4856"/>
          <ac:grpSpMkLst>
            <pc:docMk/>
            <pc:sldMk cId="1585535042" sldId="272"/>
            <ac:grpSpMk id="293" creationId="{AF7669EB-FAC7-4A34-A9EF-6855D38E62D2}"/>
          </ac:grpSpMkLst>
        </pc:grpChg>
        <pc:grpChg chg="del mod">
          <ac:chgData name="Zhou Jianyu" userId="faadb563bfecab1d" providerId="LiveId" clId="{37DE3C9C-50B3-4142-8F9A-0EFCEDAC874D}" dt="2022-12-02T02:47:07.201" v="4770"/>
          <ac:grpSpMkLst>
            <pc:docMk/>
            <pc:sldMk cId="1585535042" sldId="272"/>
            <ac:grpSpMk id="298" creationId="{24A23989-4428-48C1-999B-DC8040187018}"/>
          </ac:grpSpMkLst>
        </pc:grpChg>
        <pc:grpChg chg="mod">
          <ac:chgData name="Zhou Jianyu" userId="faadb563bfecab1d" providerId="LiveId" clId="{37DE3C9C-50B3-4142-8F9A-0EFCEDAC874D}" dt="2022-12-02T02:47:07.201" v="4770"/>
          <ac:grpSpMkLst>
            <pc:docMk/>
            <pc:sldMk cId="1585535042" sldId="272"/>
            <ac:grpSpMk id="303" creationId="{4E875553-5D95-4326-844B-6BECA973953B}"/>
          </ac:grpSpMkLst>
        </pc:grpChg>
        <pc:grpChg chg="mod">
          <ac:chgData name="Zhou Jianyu" userId="faadb563bfecab1d" providerId="LiveId" clId="{37DE3C9C-50B3-4142-8F9A-0EFCEDAC874D}" dt="2022-12-02T02:47:16.385" v="4791"/>
          <ac:grpSpMkLst>
            <pc:docMk/>
            <pc:sldMk cId="1585535042" sldId="272"/>
            <ac:grpSpMk id="324" creationId="{F8D4DF74-BD61-4698-8C06-AD4AE5E43C8A}"/>
          </ac:grpSpMkLst>
        </pc:grpChg>
        <pc:grpChg chg="mod">
          <ac:chgData name="Zhou Jianyu" userId="faadb563bfecab1d" providerId="LiveId" clId="{37DE3C9C-50B3-4142-8F9A-0EFCEDAC874D}" dt="2022-12-02T02:47:34.457" v="4796"/>
          <ac:grpSpMkLst>
            <pc:docMk/>
            <pc:sldMk cId="1585535042" sldId="272"/>
            <ac:grpSpMk id="329" creationId="{7E1571F9-6F2E-4360-86B8-E9F103115EA6}"/>
          </ac:grpSpMkLst>
        </pc:grpChg>
        <pc:grpChg chg="del mod">
          <ac:chgData name="Zhou Jianyu" userId="faadb563bfecab1d" providerId="LiveId" clId="{37DE3C9C-50B3-4142-8F9A-0EFCEDAC874D}" dt="2022-12-02T02:47:56.090" v="4835"/>
          <ac:grpSpMkLst>
            <pc:docMk/>
            <pc:sldMk cId="1585535042" sldId="272"/>
            <ac:grpSpMk id="358" creationId="{A94C3EF4-F0C9-418F-A56F-7B86A28EE89C}"/>
          </ac:grpSpMkLst>
        </pc:grpChg>
        <pc:grpChg chg="mod">
          <ac:chgData name="Zhou Jianyu" userId="faadb563bfecab1d" providerId="LiveId" clId="{37DE3C9C-50B3-4142-8F9A-0EFCEDAC874D}" dt="2022-12-02T02:47:56.090" v="4835"/>
          <ac:grpSpMkLst>
            <pc:docMk/>
            <pc:sldMk cId="1585535042" sldId="272"/>
            <ac:grpSpMk id="368" creationId="{CE40173B-DEE3-405F-BAD0-F65FDA5E047B}"/>
          </ac:grpSpMkLst>
        </pc:grpChg>
        <pc:grpChg chg="del mod">
          <ac:chgData name="Zhou Jianyu" userId="faadb563bfecab1d" providerId="LiveId" clId="{37DE3C9C-50B3-4142-8F9A-0EFCEDAC874D}" dt="2022-12-02T02:48:56.977" v="4837"/>
          <ac:grpSpMkLst>
            <pc:docMk/>
            <pc:sldMk cId="1585535042" sldId="272"/>
            <ac:grpSpMk id="369" creationId="{24F6C7B3-FB8B-4ADA-B40A-717979A93B87}"/>
          </ac:grpSpMkLst>
        </pc:grpChg>
        <pc:grpChg chg="mod">
          <ac:chgData name="Zhou Jianyu" userId="faadb563bfecab1d" providerId="LiveId" clId="{37DE3C9C-50B3-4142-8F9A-0EFCEDAC874D}" dt="2022-12-02T02:48:56.977" v="4837"/>
          <ac:grpSpMkLst>
            <pc:docMk/>
            <pc:sldMk cId="1585535042" sldId="272"/>
            <ac:grpSpMk id="371" creationId="{C1E0E8B6-ADDA-43E8-B354-C5A1A10BC1D1}"/>
          </ac:grpSpMkLst>
        </pc:grpChg>
        <pc:grpChg chg="del mod">
          <ac:chgData name="Zhou Jianyu" userId="faadb563bfecab1d" providerId="LiveId" clId="{37DE3C9C-50B3-4142-8F9A-0EFCEDAC874D}" dt="2022-12-02T02:49:12.081" v="4865"/>
          <ac:grpSpMkLst>
            <pc:docMk/>
            <pc:sldMk cId="1585535042" sldId="272"/>
            <ac:grpSpMk id="390" creationId="{857EF89A-AD4A-411E-93F1-6AFFAD708F20}"/>
          </ac:grpSpMkLst>
        </pc:grpChg>
        <pc:grpChg chg="del mod">
          <ac:chgData name="Zhou Jianyu" userId="faadb563bfecab1d" providerId="LiveId" clId="{37DE3C9C-50B3-4142-8F9A-0EFCEDAC874D}" dt="2022-12-02T02:49:17.365" v="4876"/>
          <ac:grpSpMkLst>
            <pc:docMk/>
            <pc:sldMk cId="1585535042" sldId="272"/>
            <ac:grpSpMk id="399" creationId="{64ED9949-F297-4B71-9DCB-9B359E7BEF41}"/>
          </ac:grpSpMkLst>
        </pc:grpChg>
        <pc:grpChg chg="del mod">
          <ac:chgData name="Zhou Jianyu" userId="faadb563bfecab1d" providerId="LiveId" clId="{37DE3C9C-50B3-4142-8F9A-0EFCEDAC874D}" dt="2022-12-02T02:49:46.319" v="4883"/>
          <ac:grpSpMkLst>
            <pc:docMk/>
            <pc:sldMk cId="1585535042" sldId="272"/>
            <ac:grpSpMk id="410" creationId="{37B84085-808C-43C5-94A0-D631F7C72F86}"/>
          </ac:grpSpMkLst>
        </pc:grpChg>
        <pc:grpChg chg="del mod">
          <ac:chgData name="Zhou Jianyu" userId="faadb563bfecab1d" providerId="LiveId" clId="{37DE3C9C-50B3-4142-8F9A-0EFCEDAC874D}" dt="2022-12-02T02:49:47.167" v="4885"/>
          <ac:grpSpMkLst>
            <pc:docMk/>
            <pc:sldMk cId="1585535042" sldId="272"/>
            <ac:grpSpMk id="417" creationId="{76DBEE6D-B937-41D1-A631-DA04D7E48B62}"/>
          </ac:grpSpMkLst>
        </pc:grpChg>
        <pc:grpChg chg="del mod">
          <ac:chgData name="Zhou Jianyu" userId="faadb563bfecab1d" providerId="LiveId" clId="{37DE3C9C-50B3-4142-8F9A-0EFCEDAC874D}" dt="2022-12-02T02:49:51.192" v="4887"/>
          <ac:grpSpMkLst>
            <pc:docMk/>
            <pc:sldMk cId="1585535042" sldId="272"/>
            <ac:grpSpMk id="419" creationId="{5DD189D7-6E3B-41F8-BDE0-C432E9FD0AA1}"/>
          </ac:grpSpMkLst>
        </pc:grpChg>
        <pc:grpChg chg="del mod">
          <ac:chgData name="Zhou Jianyu" userId="faadb563bfecab1d" providerId="LiveId" clId="{37DE3C9C-50B3-4142-8F9A-0EFCEDAC874D}" dt="2022-12-02T02:49:52.619" v="4889"/>
          <ac:grpSpMkLst>
            <pc:docMk/>
            <pc:sldMk cId="1585535042" sldId="272"/>
            <ac:grpSpMk id="421" creationId="{5B99E172-7B41-4C6C-844E-86899704E00F}"/>
          </ac:grpSpMkLst>
        </pc:grpChg>
        <pc:grpChg chg="del mod">
          <ac:chgData name="Zhou Jianyu" userId="faadb563bfecab1d" providerId="LiveId" clId="{37DE3C9C-50B3-4142-8F9A-0EFCEDAC874D}" dt="2022-12-02T02:50:08.152" v="4899"/>
          <ac:grpSpMkLst>
            <pc:docMk/>
            <pc:sldMk cId="1585535042" sldId="272"/>
            <ac:grpSpMk id="423" creationId="{A39AEA8D-8BF5-445B-9CC4-720DFF9D5631}"/>
          </ac:grpSpMkLst>
        </pc:grpChg>
        <pc:grpChg chg="del mod">
          <ac:chgData name="Zhou Jianyu" userId="faadb563bfecab1d" providerId="LiveId" clId="{37DE3C9C-50B3-4142-8F9A-0EFCEDAC874D}" dt="2022-12-02T02:50:08.152" v="4899"/>
          <ac:grpSpMkLst>
            <pc:docMk/>
            <pc:sldMk cId="1585535042" sldId="272"/>
            <ac:grpSpMk id="433" creationId="{4BC93864-B95B-47E9-9D94-CEC9C33195B2}"/>
          </ac:grpSpMkLst>
        </pc:grpChg>
        <pc:grpChg chg="del mod">
          <ac:chgData name="Zhou Jianyu" userId="faadb563bfecab1d" providerId="LiveId" clId="{37DE3C9C-50B3-4142-8F9A-0EFCEDAC874D}" dt="2022-12-02T02:50:10.732" v="4901"/>
          <ac:grpSpMkLst>
            <pc:docMk/>
            <pc:sldMk cId="1585535042" sldId="272"/>
            <ac:grpSpMk id="434" creationId="{C2803808-7FF2-4F3C-9150-D0C066DF91B2}"/>
          </ac:grpSpMkLst>
        </pc:grpChg>
        <pc:grpChg chg="del mod">
          <ac:chgData name="Zhou Jianyu" userId="faadb563bfecab1d" providerId="LiveId" clId="{37DE3C9C-50B3-4142-8F9A-0EFCEDAC874D}" dt="2022-12-02T02:50:21.043" v="4905"/>
          <ac:grpSpMkLst>
            <pc:docMk/>
            <pc:sldMk cId="1585535042" sldId="272"/>
            <ac:grpSpMk id="436" creationId="{2CF4A2E6-5D8C-494F-89C7-0938FE2AFF64}"/>
          </ac:grpSpMkLst>
        </pc:grpChg>
        <pc:grpChg chg="del mod">
          <ac:chgData name="Zhou Jianyu" userId="faadb563bfecab1d" providerId="LiveId" clId="{37DE3C9C-50B3-4142-8F9A-0EFCEDAC874D}" dt="2022-12-02T02:50:26.713" v="4907"/>
          <ac:grpSpMkLst>
            <pc:docMk/>
            <pc:sldMk cId="1585535042" sldId="272"/>
            <ac:grpSpMk id="440" creationId="{108E4931-7539-46C2-9C69-F601230703A3}"/>
          </ac:grpSpMkLst>
        </pc:grpChg>
        <pc:grpChg chg="del mod">
          <ac:chgData name="Zhou Jianyu" userId="faadb563bfecab1d" providerId="LiveId" clId="{37DE3C9C-50B3-4142-8F9A-0EFCEDAC874D}" dt="2022-12-02T02:50:35.648" v="4909"/>
          <ac:grpSpMkLst>
            <pc:docMk/>
            <pc:sldMk cId="1585535042" sldId="272"/>
            <ac:grpSpMk id="442" creationId="{D8F90B78-E004-46BA-AD52-2DA86096F782}"/>
          </ac:grpSpMkLst>
        </pc:grpChg>
        <pc:grpChg chg="del mod">
          <ac:chgData name="Zhou Jianyu" userId="faadb563bfecab1d" providerId="LiveId" clId="{37DE3C9C-50B3-4142-8F9A-0EFCEDAC874D}" dt="2022-12-02T02:50:38.609" v="4912"/>
          <ac:grpSpMkLst>
            <pc:docMk/>
            <pc:sldMk cId="1585535042" sldId="272"/>
            <ac:grpSpMk id="444" creationId="{651EA397-A58B-4210-A931-B58F2DB8AFE3}"/>
          </ac:grpSpMkLst>
        </pc:grpChg>
        <pc:grpChg chg="del mod">
          <ac:chgData name="Zhou Jianyu" userId="faadb563bfecab1d" providerId="LiveId" clId="{37DE3C9C-50B3-4142-8F9A-0EFCEDAC874D}" dt="2022-12-02T02:50:53.196" v="4916"/>
          <ac:grpSpMkLst>
            <pc:docMk/>
            <pc:sldMk cId="1585535042" sldId="272"/>
            <ac:grpSpMk id="447" creationId="{C868B9D1-123B-4286-AFC9-62B04D61FE8D}"/>
          </ac:grpSpMkLst>
        </pc:grpChg>
        <pc:grpChg chg="mod">
          <ac:chgData name="Zhou Jianyu" userId="faadb563bfecab1d" providerId="LiveId" clId="{37DE3C9C-50B3-4142-8F9A-0EFCEDAC874D}" dt="2022-12-02T02:50:53.196" v="4916"/>
          <ac:grpSpMkLst>
            <pc:docMk/>
            <pc:sldMk cId="1585535042" sldId="272"/>
            <ac:grpSpMk id="451" creationId="{E4C6236C-0BD4-4E74-8014-3180867C667F}"/>
          </ac:grpSpMkLst>
        </pc:grpChg>
        <pc:grpChg chg="mod">
          <ac:chgData name="Zhou Jianyu" userId="faadb563bfecab1d" providerId="LiveId" clId="{37DE3C9C-50B3-4142-8F9A-0EFCEDAC874D}" dt="2022-12-02T02:52:24.062" v="4931"/>
          <ac:grpSpMkLst>
            <pc:docMk/>
            <pc:sldMk cId="1585535042" sldId="272"/>
            <ac:grpSpMk id="466" creationId="{DD5A4698-B5ED-469C-9FDB-47BD5FAC314B}"/>
          </ac:grpSpMkLst>
        </pc:grp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" creationId="{9C0291B7-0BCD-4AB3-B1A4-9F01665909DC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" creationId="{DD259375-CFFF-41C3-8ABD-215EAC434D4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" creationId="{22587AFE-A4F5-4DDD-9199-B83ED5DF85E6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" creationId="{47CF6B73-9375-457E-BC48-1A2A61FF8960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6" creationId="{39E85D9B-0658-41B5-A1A4-C700F8772E7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7" creationId="{5FA7BC42-5863-4141-A1BE-718304A5337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8" creationId="{C3722A39-319B-4011-ABBA-21FC1AAE0F1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9" creationId="{426C2B20-7DA2-470E-8406-7475FC9882C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0" creationId="{BCD84FDF-2830-48DA-912E-1094ACE57A0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1" creationId="{92339B60-34E5-4EB2-A890-07F8C8072875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2" creationId="{9EA46DE6-49D8-4071-AE42-959B82A7546F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3" creationId="{7B413834-B38B-441F-830D-12B658BE65BF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4" creationId="{A0EBD9DE-3321-4F4B-A5BC-EB34A7363DBC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5" creationId="{9BCC2EB4-A34F-4814-A96A-3F7774AC5FF6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6" creationId="{C3FB2A2A-0070-4C34-8450-5A16A5953B15}"/>
          </ac:inkMkLst>
        </pc:inkChg>
        <pc:inkChg chg="add del mod">
          <ac:chgData name="Zhou Jianyu" userId="faadb563bfecab1d" providerId="LiveId" clId="{37DE3C9C-50B3-4142-8F9A-0EFCEDAC874D}" dt="2022-12-02T02:41:44.555" v="4491"/>
          <ac:inkMkLst>
            <pc:docMk/>
            <pc:sldMk cId="1585535042" sldId="272"/>
            <ac:inkMk id="18" creationId="{214FDE0A-3C71-4B1B-BDF0-328ABD880339}"/>
          </ac:inkMkLst>
        </pc:inkChg>
        <pc:inkChg chg="add del mod">
          <ac:chgData name="Zhou Jianyu" userId="faadb563bfecab1d" providerId="LiveId" clId="{37DE3C9C-50B3-4142-8F9A-0EFCEDAC874D}" dt="2022-12-02T02:42:45.128" v="4549"/>
          <ac:inkMkLst>
            <pc:docMk/>
            <pc:sldMk cId="1585535042" sldId="272"/>
            <ac:inkMk id="19" creationId="{FE85FF9A-D72C-4653-B3A8-3CC106CA4E17}"/>
          </ac:inkMkLst>
        </pc:inkChg>
        <pc:inkChg chg="add del mod">
          <ac:chgData name="Zhou Jianyu" userId="faadb563bfecab1d" providerId="LiveId" clId="{37DE3C9C-50B3-4142-8F9A-0EFCEDAC874D}" dt="2022-12-02T02:41:44.555" v="4487"/>
          <ac:inkMkLst>
            <pc:docMk/>
            <pc:sldMk cId="1585535042" sldId="272"/>
            <ac:inkMk id="20" creationId="{FFA60567-5DB1-48EC-910C-69DD1E147816}"/>
          </ac:inkMkLst>
        </pc:inkChg>
        <pc:inkChg chg="add del mod">
          <ac:chgData name="Zhou Jianyu" userId="faadb563bfecab1d" providerId="LiveId" clId="{37DE3C9C-50B3-4142-8F9A-0EFCEDAC874D}" dt="2022-12-02T02:41:44.555" v="4489"/>
          <ac:inkMkLst>
            <pc:docMk/>
            <pc:sldMk cId="1585535042" sldId="272"/>
            <ac:inkMk id="21" creationId="{59405CC0-FFE4-41C2-9094-A05B1D0A1D2D}"/>
          </ac:inkMkLst>
        </pc:inkChg>
        <pc:inkChg chg="add del mod">
          <ac:chgData name="Zhou Jianyu" userId="faadb563bfecab1d" providerId="LiveId" clId="{37DE3C9C-50B3-4142-8F9A-0EFCEDAC874D}" dt="2022-12-02T02:41:44.555" v="4490"/>
          <ac:inkMkLst>
            <pc:docMk/>
            <pc:sldMk cId="1585535042" sldId="272"/>
            <ac:inkMk id="22" creationId="{8ABAA2FF-BFA0-410D-8261-A88D8A41618D}"/>
          </ac:inkMkLst>
        </pc:inkChg>
        <pc:inkChg chg="add del">
          <ac:chgData name="Zhou Jianyu" userId="faadb563bfecab1d" providerId="LiveId" clId="{37DE3C9C-50B3-4142-8F9A-0EFCEDAC874D}" dt="2022-12-02T02:44:31.976" v="4693"/>
          <ac:inkMkLst>
            <pc:docMk/>
            <pc:sldMk cId="1585535042" sldId="272"/>
            <ac:inkMk id="23" creationId="{46F8F10D-E296-413E-AB70-9B245577967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5" creationId="{31FBBDD9-BCD9-417D-A1A0-D702D33B102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6" creationId="{7367C585-322C-44FC-AE0F-A74CA64F7FC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7" creationId="{A9FCBE4D-FD7E-4FD9-8288-B86BF45DB4D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8" creationId="{45FB0B93-0F65-4243-840D-DAF9BF0B5AE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9" creationId="{4671B0DE-67B9-4546-8FC4-EFB81C3263B6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0" creationId="{5102E425-82A6-46BE-A671-A2F73E94FE4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1" creationId="{C0FCD521-7556-43BD-B85A-B5A6E3EAC546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2" creationId="{D08E327D-EAE3-4567-A7B2-B6F8E3E14750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3" creationId="{12809C5A-E49D-419F-B8CE-AD1431B2EB3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4" creationId="{F1BBB1A1-0191-4549-8F9C-04C28B57B1F0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6" creationId="{B33159F9-BA80-43EF-AEB8-15919C40131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7" creationId="{21E2708D-CE22-40A7-98ED-D03D6B016FE8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" creationId="{66B930A6-9E21-42E4-BACE-7AFB2A21620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9" creationId="{9BFD0780-A031-4723-985A-8D09380FB9E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" creationId="{353601FF-13A9-4EC8-989D-9105DF8B33B0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1" creationId="{9D62F5B5-4CE9-404C-B1BC-C5F097647E6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2" creationId="{345C1C6F-667E-4A23-8094-98A2A137D22F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3" creationId="{8B695A24-AED3-480E-9A3E-75F03E145966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5" creationId="{7EFE3C60-49B0-49C8-A1B9-D4E0BC4378B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6" creationId="{51B16915-6DD9-4742-8DCA-6C9A8746349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7" creationId="{4C6BD333-AEE1-4036-B957-2864E9C826B5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8" creationId="{BFF676E7-2AFD-48A5-A3F3-74BBE132532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0" creationId="{FAF561DE-0551-4AA4-B65F-C26B86A05EE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1" creationId="{B4B6373D-8942-4F2C-B30A-D21AEDAD528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3" creationId="{B1488455-87AE-415C-9421-488B2126E58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4" creationId="{9D05A330-DB1F-435F-BA8A-6C555310FDC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5" creationId="{F2F00DCB-50F2-4D69-B860-0BE1EB16A46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6" creationId="{66ECABD4-D9CD-4AEF-BDB3-0A144DD66DF2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7" creationId="{A9DD0EB3-5ACE-4739-B882-F70133C4D5F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8" creationId="{843E022C-A8F6-47BC-858C-05D81597158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59" creationId="{6D424B6F-917C-4E96-B5F8-32E074CAE08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60" creationId="{443007AC-C07B-4BE9-B514-D0332C49EBC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61" creationId="{6568C11B-5BBD-46AF-92EB-9AB23D6527DA}"/>
          </ac:inkMkLst>
        </pc:inkChg>
        <pc:inkChg chg="add del">
          <ac:chgData name="Zhou Jianyu" userId="faadb563bfecab1d" providerId="LiveId" clId="{37DE3C9C-50B3-4142-8F9A-0EFCEDAC874D}" dt="2022-12-02T02:42:45.126" v="4531"/>
          <ac:inkMkLst>
            <pc:docMk/>
            <pc:sldMk cId="1585535042" sldId="272"/>
            <ac:inkMk id="63" creationId="{D9BB6ECA-2BB1-4826-90CD-FCEBB1F6DBED}"/>
          </ac:inkMkLst>
        </pc:inkChg>
        <pc:inkChg chg="add del">
          <ac:chgData name="Zhou Jianyu" userId="faadb563bfecab1d" providerId="LiveId" clId="{37DE3C9C-50B3-4142-8F9A-0EFCEDAC874D}" dt="2022-12-02T02:42:45.127" v="4540"/>
          <ac:inkMkLst>
            <pc:docMk/>
            <pc:sldMk cId="1585535042" sldId="272"/>
            <ac:inkMk id="64" creationId="{ACFA77FF-84C6-491B-97C6-F118E37CF607}"/>
          </ac:inkMkLst>
        </pc:inkChg>
        <pc:inkChg chg="add del mod">
          <ac:chgData name="Zhou Jianyu" userId="faadb563bfecab1d" providerId="LiveId" clId="{37DE3C9C-50B3-4142-8F9A-0EFCEDAC874D}" dt="2022-12-02T02:42:45.127" v="4539"/>
          <ac:inkMkLst>
            <pc:docMk/>
            <pc:sldMk cId="1585535042" sldId="272"/>
            <ac:inkMk id="65" creationId="{F71EB97C-920D-4A9E-A5A7-C75E76CB56A4}"/>
          </ac:inkMkLst>
        </pc:inkChg>
        <pc:inkChg chg="add del mod">
          <ac:chgData name="Zhou Jianyu" userId="faadb563bfecab1d" providerId="LiveId" clId="{37DE3C9C-50B3-4142-8F9A-0EFCEDAC874D}" dt="2022-12-02T02:42:45.126" v="4533"/>
          <ac:inkMkLst>
            <pc:docMk/>
            <pc:sldMk cId="1585535042" sldId="272"/>
            <ac:inkMk id="66" creationId="{6DFCD554-AEEB-403E-96D7-8F7C406372D5}"/>
          </ac:inkMkLst>
        </pc:inkChg>
        <pc:inkChg chg="add del mod">
          <ac:chgData name="Zhou Jianyu" userId="faadb563bfecab1d" providerId="LiveId" clId="{37DE3C9C-50B3-4142-8F9A-0EFCEDAC874D}" dt="2022-12-02T02:42:45.126" v="4529"/>
          <ac:inkMkLst>
            <pc:docMk/>
            <pc:sldMk cId="1585535042" sldId="272"/>
            <ac:inkMk id="68" creationId="{513B781A-3550-401E-A163-BC39F84D314B}"/>
          </ac:inkMkLst>
        </pc:inkChg>
        <pc:inkChg chg="add del">
          <ac:chgData name="Zhou Jianyu" userId="faadb563bfecab1d" providerId="LiveId" clId="{37DE3C9C-50B3-4142-8F9A-0EFCEDAC874D}" dt="2022-12-02T02:42:45.128" v="4548"/>
          <ac:inkMkLst>
            <pc:docMk/>
            <pc:sldMk cId="1585535042" sldId="272"/>
            <ac:inkMk id="70" creationId="{1F193959-D6A7-4E4D-8ECD-DDE47347E7F6}"/>
          </ac:inkMkLst>
        </pc:inkChg>
        <pc:inkChg chg="add del mod">
          <ac:chgData name="Zhou Jianyu" userId="faadb563bfecab1d" providerId="LiveId" clId="{37DE3C9C-50B3-4142-8F9A-0EFCEDAC874D}" dt="2022-12-02T02:42:45.128" v="4544"/>
          <ac:inkMkLst>
            <pc:docMk/>
            <pc:sldMk cId="1585535042" sldId="272"/>
            <ac:inkMk id="71" creationId="{3F5E5457-0C41-403D-8FF2-FE6EA4D5286D}"/>
          </ac:inkMkLst>
        </pc:inkChg>
        <pc:inkChg chg="add del mod">
          <ac:chgData name="Zhou Jianyu" userId="faadb563bfecab1d" providerId="LiveId" clId="{37DE3C9C-50B3-4142-8F9A-0EFCEDAC874D}" dt="2022-12-02T02:42:45.127" v="4542"/>
          <ac:inkMkLst>
            <pc:docMk/>
            <pc:sldMk cId="1585535042" sldId="272"/>
            <ac:inkMk id="72" creationId="{40D8EC6E-B313-4471-BB59-0677EC3A8738}"/>
          </ac:inkMkLst>
        </pc:inkChg>
        <pc:inkChg chg="add del">
          <ac:chgData name="Zhou Jianyu" userId="faadb563bfecab1d" providerId="LiveId" clId="{37DE3C9C-50B3-4142-8F9A-0EFCEDAC874D}" dt="2022-12-02T02:42:45.128" v="4545"/>
          <ac:inkMkLst>
            <pc:docMk/>
            <pc:sldMk cId="1585535042" sldId="272"/>
            <ac:inkMk id="74" creationId="{DA293AD7-8952-4392-85F1-F21A3445B371}"/>
          </ac:inkMkLst>
        </pc:inkChg>
        <pc:inkChg chg="add del">
          <ac:chgData name="Zhou Jianyu" userId="faadb563bfecab1d" providerId="LiveId" clId="{37DE3C9C-50B3-4142-8F9A-0EFCEDAC874D}" dt="2022-12-02T02:42:45.126" v="4535"/>
          <ac:inkMkLst>
            <pc:docMk/>
            <pc:sldMk cId="1585535042" sldId="272"/>
            <ac:inkMk id="75" creationId="{22E3AD37-952F-41CB-83FA-88DA02431E84}"/>
          </ac:inkMkLst>
        </pc:inkChg>
        <pc:inkChg chg="add del">
          <ac:chgData name="Zhou Jianyu" userId="faadb563bfecab1d" providerId="LiveId" clId="{37DE3C9C-50B3-4142-8F9A-0EFCEDAC874D}" dt="2022-12-02T02:42:45.128" v="4546"/>
          <ac:inkMkLst>
            <pc:docMk/>
            <pc:sldMk cId="1585535042" sldId="272"/>
            <ac:inkMk id="76" creationId="{77528516-1068-4F63-90ED-EF9AEAD984AC}"/>
          </ac:inkMkLst>
        </pc:inkChg>
        <pc:inkChg chg="add del">
          <ac:chgData name="Zhou Jianyu" userId="faadb563bfecab1d" providerId="LiveId" clId="{37DE3C9C-50B3-4142-8F9A-0EFCEDAC874D}" dt="2022-12-02T02:42:45.128" v="4547"/>
          <ac:inkMkLst>
            <pc:docMk/>
            <pc:sldMk cId="1585535042" sldId="272"/>
            <ac:inkMk id="77" creationId="{957F5F89-9A60-4A07-978E-E41E7182EF35}"/>
          </ac:inkMkLst>
        </pc:inkChg>
        <pc:inkChg chg="add del">
          <ac:chgData name="Zhou Jianyu" userId="faadb563bfecab1d" providerId="LiveId" clId="{37DE3C9C-50B3-4142-8F9A-0EFCEDAC874D}" dt="2022-12-02T02:42:45.127" v="4543"/>
          <ac:inkMkLst>
            <pc:docMk/>
            <pc:sldMk cId="1585535042" sldId="272"/>
            <ac:inkMk id="78" creationId="{1EAF340E-A234-40AD-A922-0B84CEA6C48B}"/>
          </ac:inkMkLst>
        </pc:inkChg>
        <pc:inkChg chg="add del">
          <ac:chgData name="Zhou Jianyu" userId="faadb563bfecab1d" providerId="LiveId" clId="{37DE3C9C-50B3-4142-8F9A-0EFCEDAC874D}" dt="2022-12-02T02:42:45.126" v="4532"/>
          <ac:inkMkLst>
            <pc:docMk/>
            <pc:sldMk cId="1585535042" sldId="272"/>
            <ac:inkMk id="79" creationId="{836CA858-2BFF-4F19-88A8-9E40FB1EAB00}"/>
          </ac:inkMkLst>
        </pc:inkChg>
        <pc:inkChg chg="add del">
          <ac:chgData name="Zhou Jianyu" userId="faadb563bfecab1d" providerId="LiveId" clId="{37DE3C9C-50B3-4142-8F9A-0EFCEDAC874D}" dt="2022-12-02T02:42:45.127" v="4541"/>
          <ac:inkMkLst>
            <pc:docMk/>
            <pc:sldMk cId="1585535042" sldId="272"/>
            <ac:inkMk id="80" creationId="{3C125F93-2D13-4363-80AB-DC1329859460}"/>
          </ac:inkMkLst>
        </pc:inkChg>
        <pc:inkChg chg="add del">
          <ac:chgData name="Zhou Jianyu" userId="faadb563bfecab1d" providerId="LiveId" clId="{37DE3C9C-50B3-4142-8F9A-0EFCEDAC874D}" dt="2022-12-02T02:42:45.127" v="4538"/>
          <ac:inkMkLst>
            <pc:docMk/>
            <pc:sldMk cId="1585535042" sldId="272"/>
            <ac:inkMk id="81" creationId="{BECDBF53-6F9F-4259-A30C-DE27F41B75D8}"/>
          </ac:inkMkLst>
        </pc:inkChg>
        <pc:inkChg chg="add del">
          <ac:chgData name="Zhou Jianyu" userId="faadb563bfecab1d" providerId="LiveId" clId="{37DE3C9C-50B3-4142-8F9A-0EFCEDAC874D}" dt="2022-12-02T02:42:45.125" v="4528"/>
          <ac:inkMkLst>
            <pc:docMk/>
            <pc:sldMk cId="1585535042" sldId="272"/>
            <ac:inkMk id="82" creationId="{E5718AB2-9027-490D-858B-9FA887C5534F}"/>
          </ac:inkMkLst>
        </pc:inkChg>
        <pc:inkChg chg="add del mod">
          <ac:chgData name="Zhou Jianyu" userId="faadb563bfecab1d" providerId="LiveId" clId="{37DE3C9C-50B3-4142-8F9A-0EFCEDAC874D}" dt="2022-12-02T02:42:45.126" v="4530"/>
          <ac:inkMkLst>
            <pc:docMk/>
            <pc:sldMk cId="1585535042" sldId="272"/>
            <ac:inkMk id="83" creationId="{1F842D87-B751-4073-8289-C3A2E5135686}"/>
          </ac:inkMkLst>
        </pc:inkChg>
        <pc:inkChg chg="add del mod">
          <ac:chgData name="Zhou Jianyu" userId="faadb563bfecab1d" providerId="LiveId" clId="{37DE3C9C-50B3-4142-8F9A-0EFCEDAC874D}" dt="2022-12-02T02:42:45.127" v="4536"/>
          <ac:inkMkLst>
            <pc:docMk/>
            <pc:sldMk cId="1585535042" sldId="272"/>
            <ac:inkMk id="84" creationId="{1FE596E3-EE8D-43CA-A335-BE235965EEA6}"/>
          </ac:inkMkLst>
        </pc:inkChg>
        <pc:inkChg chg="add del mod">
          <ac:chgData name="Zhou Jianyu" userId="faadb563bfecab1d" providerId="LiveId" clId="{37DE3C9C-50B3-4142-8F9A-0EFCEDAC874D}" dt="2022-12-02T02:42:45.127" v="4537"/>
          <ac:inkMkLst>
            <pc:docMk/>
            <pc:sldMk cId="1585535042" sldId="272"/>
            <ac:inkMk id="85" creationId="{2E7E9B10-86A1-4E4F-9D8F-B738BC073E3B}"/>
          </ac:inkMkLst>
        </pc:inkChg>
        <pc:inkChg chg="add del mod">
          <ac:chgData name="Zhou Jianyu" userId="faadb563bfecab1d" providerId="LiveId" clId="{37DE3C9C-50B3-4142-8F9A-0EFCEDAC874D}" dt="2022-12-02T02:42:36.671" v="4521"/>
          <ac:inkMkLst>
            <pc:docMk/>
            <pc:sldMk cId="1585535042" sldId="272"/>
            <ac:inkMk id="87" creationId="{AD148341-FDBD-4B21-982D-95F332DC9032}"/>
          </ac:inkMkLst>
        </pc:inkChg>
        <pc:inkChg chg="add del mod">
          <ac:chgData name="Zhou Jianyu" userId="faadb563bfecab1d" providerId="LiveId" clId="{37DE3C9C-50B3-4142-8F9A-0EFCEDAC874D}" dt="2022-12-02T02:42:36.671" v="4522"/>
          <ac:inkMkLst>
            <pc:docMk/>
            <pc:sldMk cId="1585535042" sldId="272"/>
            <ac:inkMk id="88" creationId="{026CB1B5-294D-4807-A424-106C91845A51}"/>
          </ac:inkMkLst>
        </pc:inkChg>
        <pc:inkChg chg="add del mod">
          <ac:chgData name="Zhou Jianyu" userId="faadb563bfecab1d" providerId="LiveId" clId="{37DE3C9C-50B3-4142-8F9A-0EFCEDAC874D}" dt="2022-12-02T02:42:36.671" v="4523"/>
          <ac:inkMkLst>
            <pc:docMk/>
            <pc:sldMk cId="1585535042" sldId="272"/>
            <ac:inkMk id="89" creationId="{FBEFF35F-638E-4EFC-B186-495CBA69CB93}"/>
          </ac:inkMkLst>
        </pc:inkChg>
        <pc:inkChg chg="add del">
          <ac:chgData name="Zhou Jianyu" userId="faadb563bfecab1d" providerId="LiveId" clId="{37DE3C9C-50B3-4142-8F9A-0EFCEDAC874D}" dt="2022-12-02T02:42:45.126" v="4534"/>
          <ac:inkMkLst>
            <pc:docMk/>
            <pc:sldMk cId="1585535042" sldId="272"/>
            <ac:inkMk id="91" creationId="{7BD2C02E-583E-4BBC-9164-94239EE8284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92" creationId="{2C7047EE-5A66-4754-B095-6BD62B9880D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93" creationId="{BFF2973A-7655-4DC2-BC90-F04DC837901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94" creationId="{CADE5B22-AE4A-4295-9C2E-A5FC40F87EF5}"/>
          </ac:inkMkLst>
        </pc:inkChg>
        <pc:inkChg chg="add">
          <ac:chgData name="Zhou Jianyu" userId="faadb563bfecab1d" providerId="LiveId" clId="{37DE3C9C-50B3-4142-8F9A-0EFCEDAC874D}" dt="2022-12-02T02:42:47.601" v="4550" actId="9405"/>
          <ac:inkMkLst>
            <pc:docMk/>
            <pc:sldMk cId="1585535042" sldId="272"/>
            <ac:inkMk id="96" creationId="{5F4CEEDD-20B3-4E65-9F82-C4D39EE129AF}"/>
          </ac:inkMkLst>
        </pc:inkChg>
        <pc:inkChg chg="add">
          <ac:chgData name="Zhou Jianyu" userId="faadb563bfecab1d" providerId="LiveId" clId="{37DE3C9C-50B3-4142-8F9A-0EFCEDAC874D}" dt="2022-12-02T02:42:48.134" v="4551" actId="9405"/>
          <ac:inkMkLst>
            <pc:docMk/>
            <pc:sldMk cId="1585535042" sldId="272"/>
            <ac:inkMk id="97" creationId="{BFAE0E5D-7B96-4ACF-A769-4BA51C1BF7FE}"/>
          </ac:inkMkLst>
        </pc:inkChg>
        <pc:inkChg chg="add">
          <ac:chgData name="Zhou Jianyu" userId="faadb563bfecab1d" providerId="LiveId" clId="{37DE3C9C-50B3-4142-8F9A-0EFCEDAC874D}" dt="2022-12-02T02:42:48.796" v="4552" actId="9405"/>
          <ac:inkMkLst>
            <pc:docMk/>
            <pc:sldMk cId="1585535042" sldId="272"/>
            <ac:inkMk id="98" creationId="{E6DCD1ED-B509-4757-872F-929A18E33B1B}"/>
          </ac:inkMkLst>
        </pc:inkChg>
        <pc:inkChg chg="add mod">
          <ac:chgData name="Zhou Jianyu" userId="faadb563bfecab1d" providerId="LiveId" clId="{37DE3C9C-50B3-4142-8F9A-0EFCEDAC874D}" dt="2022-12-02T02:42:50.550" v="4556"/>
          <ac:inkMkLst>
            <pc:docMk/>
            <pc:sldMk cId="1585535042" sldId="272"/>
            <ac:inkMk id="99" creationId="{203714DF-13E4-43FA-AE39-3C3D87CD529D}"/>
          </ac:inkMkLst>
        </pc:inkChg>
        <pc:inkChg chg="add mod">
          <ac:chgData name="Zhou Jianyu" userId="faadb563bfecab1d" providerId="LiveId" clId="{37DE3C9C-50B3-4142-8F9A-0EFCEDAC874D}" dt="2022-12-02T02:42:50.550" v="4556"/>
          <ac:inkMkLst>
            <pc:docMk/>
            <pc:sldMk cId="1585535042" sldId="272"/>
            <ac:inkMk id="100" creationId="{9C1B793A-291F-4801-B1BF-7A5E80F95A47}"/>
          </ac:inkMkLst>
        </pc:inkChg>
        <pc:inkChg chg="add mod">
          <ac:chgData name="Zhou Jianyu" userId="faadb563bfecab1d" providerId="LiveId" clId="{37DE3C9C-50B3-4142-8F9A-0EFCEDAC874D}" dt="2022-12-02T02:42:50.550" v="4556"/>
          <ac:inkMkLst>
            <pc:docMk/>
            <pc:sldMk cId="1585535042" sldId="272"/>
            <ac:inkMk id="101" creationId="{9267A5D3-A9CA-4273-9B73-4F14E2F3E695}"/>
          </ac:inkMkLst>
        </pc:inkChg>
        <pc:inkChg chg="add">
          <ac:chgData name="Zhou Jianyu" userId="faadb563bfecab1d" providerId="LiveId" clId="{37DE3C9C-50B3-4142-8F9A-0EFCEDAC874D}" dt="2022-12-02T02:42:51.287" v="4557" actId="9405"/>
          <ac:inkMkLst>
            <pc:docMk/>
            <pc:sldMk cId="1585535042" sldId="272"/>
            <ac:inkMk id="103" creationId="{84888267-9038-4304-932E-9A6043273F37}"/>
          </ac:inkMkLst>
        </pc:inkChg>
        <pc:inkChg chg="add">
          <ac:chgData name="Zhou Jianyu" userId="faadb563bfecab1d" providerId="LiveId" clId="{37DE3C9C-50B3-4142-8F9A-0EFCEDAC874D}" dt="2022-12-02T02:42:51.873" v="4558" actId="9405"/>
          <ac:inkMkLst>
            <pc:docMk/>
            <pc:sldMk cId="1585535042" sldId="272"/>
            <ac:inkMk id="104" creationId="{BDFC133C-598A-4519-A3A4-5554803EFA5A}"/>
          </ac:inkMkLst>
        </pc:inkChg>
        <pc:inkChg chg="add">
          <ac:chgData name="Zhou Jianyu" userId="faadb563bfecab1d" providerId="LiveId" clId="{37DE3C9C-50B3-4142-8F9A-0EFCEDAC874D}" dt="2022-12-02T02:42:52.610" v="4559" actId="9405"/>
          <ac:inkMkLst>
            <pc:docMk/>
            <pc:sldMk cId="1585535042" sldId="272"/>
            <ac:inkMk id="105" creationId="{B9792F31-A2D7-4201-B076-6DE05A44E5B4}"/>
          </ac:inkMkLst>
        </pc:inkChg>
        <pc:inkChg chg="add">
          <ac:chgData name="Zhou Jianyu" userId="faadb563bfecab1d" providerId="LiveId" clId="{37DE3C9C-50B3-4142-8F9A-0EFCEDAC874D}" dt="2022-12-02T02:42:53.402" v="4560" actId="9405"/>
          <ac:inkMkLst>
            <pc:docMk/>
            <pc:sldMk cId="1585535042" sldId="272"/>
            <ac:inkMk id="106" creationId="{9A426336-2EBD-4E97-AF48-08333FBE3AE8}"/>
          </ac:inkMkLst>
        </pc:inkChg>
        <pc:inkChg chg="add">
          <ac:chgData name="Zhou Jianyu" userId="faadb563bfecab1d" providerId="LiveId" clId="{37DE3C9C-50B3-4142-8F9A-0EFCEDAC874D}" dt="2022-12-02T02:42:53.855" v="4561" actId="9405"/>
          <ac:inkMkLst>
            <pc:docMk/>
            <pc:sldMk cId="1585535042" sldId="272"/>
            <ac:inkMk id="107" creationId="{C062DB72-DF81-426F-BDF6-17CA05C0B5DA}"/>
          </ac:inkMkLst>
        </pc:inkChg>
        <pc:inkChg chg="add">
          <ac:chgData name="Zhou Jianyu" userId="faadb563bfecab1d" providerId="LiveId" clId="{37DE3C9C-50B3-4142-8F9A-0EFCEDAC874D}" dt="2022-12-02T02:42:56.982" v="4562" actId="9405"/>
          <ac:inkMkLst>
            <pc:docMk/>
            <pc:sldMk cId="1585535042" sldId="272"/>
            <ac:inkMk id="108" creationId="{1E13E198-35F5-4BF2-BD90-79A673C9E720}"/>
          </ac:inkMkLst>
        </pc:inkChg>
        <pc:inkChg chg="add">
          <ac:chgData name="Zhou Jianyu" userId="faadb563bfecab1d" providerId="LiveId" clId="{37DE3C9C-50B3-4142-8F9A-0EFCEDAC874D}" dt="2022-12-02T02:42:57.607" v="4563" actId="9405"/>
          <ac:inkMkLst>
            <pc:docMk/>
            <pc:sldMk cId="1585535042" sldId="272"/>
            <ac:inkMk id="109" creationId="{5908FF58-24BD-4BF7-B229-0381E7BE9A62}"/>
          </ac:inkMkLst>
        </pc:inkChg>
        <pc:inkChg chg="add">
          <ac:chgData name="Zhou Jianyu" userId="faadb563bfecab1d" providerId="LiveId" clId="{37DE3C9C-50B3-4142-8F9A-0EFCEDAC874D}" dt="2022-12-02T02:42:58.957" v="4564" actId="9405"/>
          <ac:inkMkLst>
            <pc:docMk/>
            <pc:sldMk cId="1585535042" sldId="272"/>
            <ac:inkMk id="110" creationId="{7B4F411B-7E36-4F3D-BD5D-E3FC52CFE66D}"/>
          </ac:inkMkLst>
        </pc:inkChg>
        <pc:inkChg chg="add mod">
          <ac:chgData name="Zhou Jianyu" userId="faadb563bfecab1d" providerId="LiveId" clId="{37DE3C9C-50B3-4142-8F9A-0EFCEDAC874D}" dt="2022-12-02T02:43:00.409" v="4567"/>
          <ac:inkMkLst>
            <pc:docMk/>
            <pc:sldMk cId="1585535042" sldId="272"/>
            <ac:inkMk id="111" creationId="{0721CFBA-2BFF-455C-83C2-78242C5BB9FF}"/>
          </ac:inkMkLst>
        </pc:inkChg>
        <pc:inkChg chg="add mod">
          <ac:chgData name="Zhou Jianyu" userId="faadb563bfecab1d" providerId="LiveId" clId="{37DE3C9C-50B3-4142-8F9A-0EFCEDAC874D}" dt="2022-12-02T02:43:00.409" v="4567"/>
          <ac:inkMkLst>
            <pc:docMk/>
            <pc:sldMk cId="1585535042" sldId="272"/>
            <ac:inkMk id="112" creationId="{0BE27FB4-99EC-42CA-AFEF-102846A293E1}"/>
          </ac:inkMkLst>
        </pc:inkChg>
        <pc:inkChg chg="add">
          <ac:chgData name="Zhou Jianyu" userId="faadb563bfecab1d" providerId="LiveId" clId="{37DE3C9C-50B3-4142-8F9A-0EFCEDAC874D}" dt="2022-12-02T02:43:00.660" v="4568" actId="9405"/>
          <ac:inkMkLst>
            <pc:docMk/>
            <pc:sldMk cId="1585535042" sldId="272"/>
            <ac:inkMk id="114" creationId="{BEE9F18A-1281-465E-8629-5FB7EEDD5BC2}"/>
          </ac:inkMkLst>
        </pc:inkChg>
        <pc:inkChg chg="add">
          <ac:chgData name="Zhou Jianyu" userId="faadb563bfecab1d" providerId="LiveId" clId="{37DE3C9C-50B3-4142-8F9A-0EFCEDAC874D}" dt="2022-12-02T02:43:01.195" v="4569" actId="9405"/>
          <ac:inkMkLst>
            <pc:docMk/>
            <pc:sldMk cId="1585535042" sldId="272"/>
            <ac:inkMk id="115" creationId="{99695B64-C30B-471C-97E6-46E3F8C74264}"/>
          </ac:inkMkLst>
        </pc:inkChg>
        <pc:inkChg chg="add">
          <ac:chgData name="Zhou Jianyu" userId="faadb563bfecab1d" providerId="LiveId" clId="{37DE3C9C-50B3-4142-8F9A-0EFCEDAC874D}" dt="2022-12-02T02:43:04.572" v="4570" actId="9405"/>
          <ac:inkMkLst>
            <pc:docMk/>
            <pc:sldMk cId="1585535042" sldId="272"/>
            <ac:inkMk id="116" creationId="{68036395-CF38-48A2-BF14-B911CC662E48}"/>
          </ac:inkMkLst>
        </pc:inkChg>
        <pc:inkChg chg="add">
          <ac:chgData name="Zhou Jianyu" userId="faadb563bfecab1d" providerId="LiveId" clId="{37DE3C9C-50B3-4142-8F9A-0EFCEDAC874D}" dt="2022-12-02T02:43:05.338" v="4571" actId="9405"/>
          <ac:inkMkLst>
            <pc:docMk/>
            <pc:sldMk cId="1585535042" sldId="272"/>
            <ac:inkMk id="117" creationId="{EE7B4B96-AB32-4CA2-9CB5-4F3271BD4164}"/>
          </ac:inkMkLst>
        </pc:inkChg>
        <pc:inkChg chg="add">
          <ac:chgData name="Zhou Jianyu" userId="faadb563bfecab1d" providerId="LiveId" clId="{37DE3C9C-50B3-4142-8F9A-0EFCEDAC874D}" dt="2022-12-02T02:43:05.933" v="4572" actId="9405"/>
          <ac:inkMkLst>
            <pc:docMk/>
            <pc:sldMk cId="1585535042" sldId="272"/>
            <ac:inkMk id="118" creationId="{09D45A67-0B13-45F8-A6B0-D7A004C5A55B}"/>
          </ac:inkMkLst>
        </pc:inkChg>
        <pc:inkChg chg="add mod">
          <ac:chgData name="Zhou Jianyu" userId="faadb563bfecab1d" providerId="LiveId" clId="{37DE3C9C-50B3-4142-8F9A-0EFCEDAC874D}" dt="2022-12-02T02:43:07.505" v="4575"/>
          <ac:inkMkLst>
            <pc:docMk/>
            <pc:sldMk cId="1585535042" sldId="272"/>
            <ac:inkMk id="119" creationId="{2AA1A078-E951-4BF2-8265-35F9C2203BEC}"/>
          </ac:inkMkLst>
        </pc:inkChg>
        <pc:inkChg chg="add mod">
          <ac:chgData name="Zhou Jianyu" userId="faadb563bfecab1d" providerId="LiveId" clId="{37DE3C9C-50B3-4142-8F9A-0EFCEDAC874D}" dt="2022-12-02T02:43:07.505" v="4575"/>
          <ac:inkMkLst>
            <pc:docMk/>
            <pc:sldMk cId="1585535042" sldId="272"/>
            <ac:inkMk id="120" creationId="{316B374F-90E5-46B6-9FA2-CDC6F009DFF8}"/>
          </ac:inkMkLst>
        </pc:inkChg>
        <pc:inkChg chg="add">
          <ac:chgData name="Zhou Jianyu" userId="faadb563bfecab1d" providerId="LiveId" clId="{37DE3C9C-50B3-4142-8F9A-0EFCEDAC874D}" dt="2022-12-02T02:43:09.024" v="4576" actId="9405"/>
          <ac:inkMkLst>
            <pc:docMk/>
            <pc:sldMk cId="1585535042" sldId="272"/>
            <ac:inkMk id="122" creationId="{332090DC-C400-4046-ABC1-61745A273460}"/>
          </ac:inkMkLst>
        </pc:inkChg>
        <pc:inkChg chg="add mod">
          <ac:chgData name="Zhou Jianyu" userId="faadb563bfecab1d" providerId="LiveId" clId="{37DE3C9C-50B3-4142-8F9A-0EFCEDAC874D}" dt="2022-12-02T02:43:11.625" v="4580"/>
          <ac:inkMkLst>
            <pc:docMk/>
            <pc:sldMk cId="1585535042" sldId="272"/>
            <ac:inkMk id="123" creationId="{7381A407-F8E9-430F-B083-3CE10D30A2D2}"/>
          </ac:inkMkLst>
        </pc:inkChg>
        <pc:inkChg chg="add mod">
          <ac:chgData name="Zhou Jianyu" userId="faadb563bfecab1d" providerId="LiveId" clId="{37DE3C9C-50B3-4142-8F9A-0EFCEDAC874D}" dt="2022-12-02T02:43:11.625" v="4580"/>
          <ac:inkMkLst>
            <pc:docMk/>
            <pc:sldMk cId="1585535042" sldId="272"/>
            <ac:inkMk id="124" creationId="{7D1EFE83-4BC0-4075-A2C6-D12C8A571BD6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25" creationId="{2D1C37D9-94DD-4D55-9178-B96EAD5E8713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27" creationId="{428A8C51-13A9-4D09-9E47-D62DBD859881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28" creationId="{44800173-9D5D-42D4-93B1-294AE71352FB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29" creationId="{2930C6B8-4498-44C1-98F5-C919D5F09817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0" creationId="{4704BD17-7711-4497-9C87-A06EF8C26A74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1" creationId="{198EBB6D-55B6-484E-B4AF-616D57AB2194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2" creationId="{9B0B106E-EDA5-4F42-9FAB-ECFF09FF54E8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3" creationId="{AC0AF719-C184-49E4-B5EE-0B6B99A4C050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4" creationId="{23B5084F-E035-4531-97E1-789C562C453B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5" creationId="{F45881E2-362E-4AFF-B8A8-C8B833362137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6" creationId="{D45FE493-5D3A-4F72-B1BB-20DBC83F2B51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7" creationId="{74C3E603-1CFE-493E-924E-08519DA2FC68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8" creationId="{96D66FFC-DE5C-4D53-9E2D-4E5DF1F534D3}"/>
          </ac:inkMkLst>
        </pc:inkChg>
        <pc:inkChg chg="add mod">
          <ac:chgData name="Zhou Jianyu" userId="faadb563bfecab1d" providerId="LiveId" clId="{37DE3C9C-50B3-4142-8F9A-0EFCEDAC874D}" dt="2022-12-02T02:43:17.677" v="4594"/>
          <ac:inkMkLst>
            <pc:docMk/>
            <pc:sldMk cId="1585535042" sldId="272"/>
            <ac:inkMk id="139" creationId="{3725D335-F738-49E7-A19A-07525A7CE861}"/>
          </ac:inkMkLst>
        </pc:inkChg>
        <pc:inkChg chg="add mod">
          <ac:chgData name="Zhou Jianyu" userId="faadb563bfecab1d" providerId="LiveId" clId="{37DE3C9C-50B3-4142-8F9A-0EFCEDAC874D}" dt="2022-12-02T02:44:05.213" v="4638"/>
          <ac:inkMkLst>
            <pc:docMk/>
            <pc:sldMk cId="1585535042" sldId="272"/>
            <ac:inkMk id="142" creationId="{1484E704-EB97-44E8-AFB7-E951672C202D}"/>
          </ac:inkMkLst>
        </pc:inkChg>
        <pc:inkChg chg="add mod">
          <ac:chgData name="Zhou Jianyu" userId="faadb563bfecab1d" providerId="LiveId" clId="{37DE3C9C-50B3-4142-8F9A-0EFCEDAC874D}" dt="2022-12-02T02:44:05.213" v="4638"/>
          <ac:inkMkLst>
            <pc:docMk/>
            <pc:sldMk cId="1585535042" sldId="272"/>
            <ac:inkMk id="143" creationId="{F468674A-3EFD-4045-AF03-A8A254B8E594}"/>
          </ac:inkMkLst>
        </pc:inkChg>
        <pc:inkChg chg="add mod">
          <ac:chgData name="Zhou Jianyu" userId="faadb563bfecab1d" providerId="LiveId" clId="{37DE3C9C-50B3-4142-8F9A-0EFCEDAC874D}" dt="2022-12-02T02:44:05.213" v="4638"/>
          <ac:inkMkLst>
            <pc:docMk/>
            <pc:sldMk cId="1585535042" sldId="272"/>
            <ac:inkMk id="144" creationId="{0B15E364-A318-470B-94DB-F1AFE78F477E}"/>
          </ac:inkMkLst>
        </pc:inkChg>
        <pc:inkChg chg="add">
          <ac:chgData name="Zhou Jianyu" userId="faadb563bfecab1d" providerId="LiveId" clId="{37DE3C9C-50B3-4142-8F9A-0EFCEDAC874D}" dt="2022-12-02T02:43:36.719" v="4598" actId="9405"/>
          <ac:inkMkLst>
            <pc:docMk/>
            <pc:sldMk cId="1585535042" sldId="272"/>
            <ac:inkMk id="145" creationId="{E07FFD53-D946-45D1-ADB9-D555D806AB07}"/>
          </ac:inkMkLst>
        </pc:inkChg>
        <pc:inkChg chg="add">
          <ac:chgData name="Zhou Jianyu" userId="faadb563bfecab1d" providerId="LiveId" clId="{37DE3C9C-50B3-4142-8F9A-0EFCEDAC874D}" dt="2022-12-02T02:43:37.077" v="4599" actId="9405"/>
          <ac:inkMkLst>
            <pc:docMk/>
            <pc:sldMk cId="1585535042" sldId="272"/>
            <ac:inkMk id="146" creationId="{C3ACFF9B-8663-4942-B939-B0AA47354E0E}"/>
          </ac:inkMkLst>
        </pc:inkChg>
        <pc:inkChg chg="add">
          <ac:chgData name="Zhou Jianyu" userId="faadb563bfecab1d" providerId="LiveId" clId="{37DE3C9C-50B3-4142-8F9A-0EFCEDAC874D}" dt="2022-12-02T02:43:37.376" v="4600" actId="9405"/>
          <ac:inkMkLst>
            <pc:docMk/>
            <pc:sldMk cId="1585535042" sldId="272"/>
            <ac:inkMk id="147" creationId="{11F1AFA2-F032-4F51-B09A-9029FD4271F7}"/>
          </ac:inkMkLst>
        </pc:inkChg>
        <pc:inkChg chg="add">
          <ac:chgData name="Zhou Jianyu" userId="faadb563bfecab1d" providerId="LiveId" clId="{37DE3C9C-50B3-4142-8F9A-0EFCEDAC874D}" dt="2022-12-02T02:43:37.759" v="4601" actId="9405"/>
          <ac:inkMkLst>
            <pc:docMk/>
            <pc:sldMk cId="1585535042" sldId="272"/>
            <ac:inkMk id="148" creationId="{42DDE899-E2BC-4FC7-A050-914AE1081469}"/>
          </ac:inkMkLst>
        </pc:inkChg>
        <pc:inkChg chg="add">
          <ac:chgData name="Zhou Jianyu" userId="faadb563bfecab1d" providerId="LiveId" clId="{37DE3C9C-50B3-4142-8F9A-0EFCEDAC874D}" dt="2022-12-02T02:43:38.661" v="4603" actId="9405"/>
          <ac:inkMkLst>
            <pc:docMk/>
            <pc:sldMk cId="1585535042" sldId="272"/>
            <ac:inkMk id="150" creationId="{37451C17-3D36-4C67-BCCE-049026513F11}"/>
          </ac:inkMkLst>
        </pc:inkChg>
        <pc:inkChg chg="add">
          <ac:chgData name="Zhou Jianyu" userId="faadb563bfecab1d" providerId="LiveId" clId="{37DE3C9C-50B3-4142-8F9A-0EFCEDAC874D}" dt="2022-12-02T02:43:41.050" v="4604" actId="9405"/>
          <ac:inkMkLst>
            <pc:docMk/>
            <pc:sldMk cId="1585535042" sldId="272"/>
            <ac:inkMk id="151" creationId="{BEC60326-4D44-4886-A24F-C4F35F3D2731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52" creationId="{42003963-3AB0-4FC3-ABE8-BAAD7B65A78F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53" creationId="{5AB0F227-3B6F-4044-943D-ECF3D9F55951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154" creationId="{15449B41-CD4F-4C61-B0B9-D23145E6CEE0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155" creationId="{2F076DF8-6A89-4654-812F-CCA9376C7222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56" creationId="{17A4432E-E68E-49D2-B316-57C7502CE5AA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58" creationId="{77A9697B-697B-47BF-8A83-9391723DA15F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59" creationId="{D8F11ACF-C59C-4F30-9B14-1D94D85DE655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60" creationId="{827C8F54-C5A2-43F8-B25E-6777DA2535F9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61" creationId="{E227A94E-FC20-49BC-861E-B06867F8A550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62" creationId="{7B76D2C7-3879-4D04-9016-FB4F7AB99649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63" creationId="{D62CAE8C-1A32-43A3-8A3C-A01E842FB8BD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64" creationId="{4A2CA9E3-BF5A-4CAD-B5FC-42B85EDE11C7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65" creationId="{5574F46A-EBAB-4DCE-AC57-983937FEC51F}"/>
          </ac:inkMkLst>
        </pc:inkChg>
        <pc:inkChg chg="add mod">
          <ac:chgData name="Zhou Jianyu" userId="faadb563bfecab1d" providerId="LiveId" clId="{37DE3C9C-50B3-4142-8F9A-0EFCEDAC874D}" dt="2022-12-02T02:43:46.241" v="4620"/>
          <ac:inkMkLst>
            <pc:docMk/>
            <pc:sldMk cId="1585535042" sldId="272"/>
            <ac:inkMk id="166" creationId="{DF2F6F13-F1EB-4E80-BBC3-C1B07C65DA00}"/>
          </ac:inkMkLst>
        </pc:inkChg>
        <pc:inkChg chg="add mod">
          <ac:chgData name="Zhou Jianyu" userId="faadb563bfecab1d" providerId="LiveId" clId="{37DE3C9C-50B3-4142-8F9A-0EFCEDAC874D}" dt="2022-12-02T02:43:48.457" v="4623"/>
          <ac:inkMkLst>
            <pc:docMk/>
            <pc:sldMk cId="1585535042" sldId="272"/>
            <ac:inkMk id="168" creationId="{AF3EA987-C708-49E0-97F1-77503516392B}"/>
          </ac:inkMkLst>
        </pc:inkChg>
        <pc:inkChg chg="add mod">
          <ac:chgData name="Zhou Jianyu" userId="faadb563bfecab1d" providerId="LiveId" clId="{37DE3C9C-50B3-4142-8F9A-0EFCEDAC874D}" dt="2022-12-02T02:43:48.457" v="4623"/>
          <ac:inkMkLst>
            <pc:docMk/>
            <pc:sldMk cId="1585535042" sldId="272"/>
            <ac:inkMk id="169" creationId="{07A6AE13-875E-4355-A6B9-75FFADBC4FAC}"/>
          </ac:inkMkLst>
        </pc:inkChg>
        <pc:inkChg chg="add">
          <ac:chgData name="Zhou Jianyu" userId="faadb563bfecab1d" providerId="LiveId" clId="{37DE3C9C-50B3-4142-8F9A-0EFCEDAC874D}" dt="2022-12-02T02:43:50.280" v="4624" actId="9405"/>
          <ac:inkMkLst>
            <pc:docMk/>
            <pc:sldMk cId="1585535042" sldId="272"/>
            <ac:inkMk id="171" creationId="{A0A69EC6-AA80-4FE8-8DC3-8FA756C664EA}"/>
          </ac:inkMkLst>
        </pc:inkChg>
        <pc:inkChg chg="add">
          <ac:chgData name="Zhou Jianyu" userId="faadb563bfecab1d" providerId="LiveId" clId="{37DE3C9C-50B3-4142-8F9A-0EFCEDAC874D}" dt="2022-12-02T02:43:50.631" v="4625" actId="9405"/>
          <ac:inkMkLst>
            <pc:docMk/>
            <pc:sldMk cId="1585535042" sldId="272"/>
            <ac:inkMk id="172" creationId="{4D74F86C-06EE-45C9-91FC-E1BF2CEEB666}"/>
          </ac:inkMkLst>
        </pc:inkChg>
        <pc:inkChg chg="add">
          <ac:chgData name="Zhou Jianyu" userId="faadb563bfecab1d" providerId="LiveId" clId="{37DE3C9C-50B3-4142-8F9A-0EFCEDAC874D}" dt="2022-12-02T02:43:51.389" v="4626" actId="9405"/>
          <ac:inkMkLst>
            <pc:docMk/>
            <pc:sldMk cId="1585535042" sldId="272"/>
            <ac:inkMk id="173" creationId="{89F23825-2836-4158-90D8-AA916BBDA20B}"/>
          </ac:inkMkLst>
        </pc:inkChg>
        <pc:inkChg chg="add">
          <ac:chgData name="Zhou Jianyu" userId="faadb563bfecab1d" providerId="LiveId" clId="{37DE3C9C-50B3-4142-8F9A-0EFCEDAC874D}" dt="2022-12-02T02:43:51.878" v="4627" actId="9405"/>
          <ac:inkMkLst>
            <pc:docMk/>
            <pc:sldMk cId="1585535042" sldId="272"/>
            <ac:inkMk id="174" creationId="{8549FEF8-F660-4BC1-8D19-6C88D4E13D3D}"/>
          </ac:inkMkLst>
        </pc:inkChg>
        <pc:inkChg chg="add">
          <ac:chgData name="Zhou Jianyu" userId="faadb563bfecab1d" providerId="LiveId" clId="{37DE3C9C-50B3-4142-8F9A-0EFCEDAC874D}" dt="2022-12-02T02:43:52.240" v="4628" actId="9405"/>
          <ac:inkMkLst>
            <pc:docMk/>
            <pc:sldMk cId="1585535042" sldId="272"/>
            <ac:inkMk id="175" creationId="{151452F1-E803-4F11-B420-387C5321C2B4}"/>
          </ac:inkMkLst>
        </pc:inkChg>
        <pc:inkChg chg="add">
          <ac:chgData name="Zhou Jianyu" userId="faadb563bfecab1d" providerId="LiveId" clId="{37DE3C9C-50B3-4142-8F9A-0EFCEDAC874D}" dt="2022-12-02T02:43:52.591" v="4629" actId="9405"/>
          <ac:inkMkLst>
            <pc:docMk/>
            <pc:sldMk cId="1585535042" sldId="272"/>
            <ac:inkMk id="176" creationId="{4FCCB104-F60B-402E-9C34-EC5BF27F4FE2}"/>
          </ac:inkMkLst>
        </pc:inkChg>
        <pc:inkChg chg="add">
          <ac:chgData name="Zhou Jianyu" userId="faadb563bfecab1d" providerId="LiveId" clId="{37DE3C9C-50B3-4142-8F9A-0EFCEDAC874D}" dt="2022-12-02T02:43:53.715" v="4630" actId="9405"/>
          <ac:inkMkLst>
            <pc:docMk/>
            <pc:sldMk cId="1585535042" sldId="272"/>
            <ac:inkMk id="177" creationId="{D910473E-D8C2-4AFF-9038-A366CDABE168}"/>
          </ac:inkMkLst>
        </pc:inkChg>
        <pc:inkChg chg="add">
          <ac:chgData name="Zhou Jianyu" userId="faadb563bfecab1d" providerId="LiveId" clId="{37DE3C9C-50B3-4142-8F9A-0EFCEDAC874D}" dt="2022-12-02T02:44:00.315" v="4631" actId="9405"/>
          <ac:inkMkLst>
            <pc:docMk/>
            <pc:sldMk cId="1585535042" sldId="272"/>
            <ac:inkMk id="178" creationId="{12F00C0E-A1AC-41CA-BBA0-DE5C3B7490EB}"/>
          </ac:inkMkLst>
        </pc:inkChg>
        <pc:inkChg chg="add mod">
          <ac:chgData name="Zhou Jianyu" userId="faadb563bfecab1d" providerId="LiveId" clId="{37DE3C9C-50B3-4142-8F9A-0EFCEDAC874D}" dt="2022-12-02T02:44:05.213" v="4638"/>
          <ac:inkMkLst>
            <pc:docMk/>
            <pc:sldMk cId="1585535042" sldId="272"/>
            <ac:inkMk id="179" creationId="{A4091C54-63AF-4A60-BA07-873C22345857}"/>
          </ac:inkMkLst>
        </pc:inkChg>
        <pc:inkChg chg="add">
          <ac:chgData name="Zhou Jianyu" userId="faadb563bfecab1d" providerId="LiveId" clId="{37DE3C9C-50B3-4142-8F9A-0EFCEDAC874D}" dt="2022-12-02T02:44:02.568" v="4633" actId="9405"/>
          <ac:inkMkLst>
            <pc:docMk/>
            <pc:sldMk cId="1585535042" sldId="272"/>
            <ac:inkMk id="180" creationId="{51EC314A-5D99-4570-815B-6046BC58D126}"/>
          </ac:inkMkLst>
        </pc:inkChg>
        <pc:inkChg chg="add mod">
          <ac:chgData name="Zhou Jianyu" userId="faadb563bfecab1d" providerId="LiveId" clId="{37DE3C9C-50B3-4142-8F9A-0EFCEDAC874D}" dt="2022-12-02T02:44:05.213" v="4638"/>
          <ac:inkMkLst>
            <pc:docMk/>
            <pc:sldMk cId="1585535042" sldId="272"/>
            <ac:inkMk id="181" creationId="{9E7F0782-DA9E-4E16-B9AC-10B4350C81C2}"/>
          </ac:inkMkLst>
        </pc:inkChg>
        <pc:inkChg chg="add">
          <ac:chgData name="Zhou Jianyu" userId="faadb563bfecab1d" providerId="LiveId" clId="{37DE3C9C-50B3-4142-8F9A-0EFCEDAC874D}" dt="2022-12-02T02:44:03.898" v="4635" actId="9405"/>
          <ac:inkMkLst>
            <pc:docMk/>
            <pc:sldMk cId="1585535042" sldId="272"/>
            <ac:inkMk id="182" creationId="{8350B609-3D60-46AD-B195-069429C831D6}"/>
          </ac:inkMkLst>
        </pc:inkChg>
        <pc:inkChg chg="add mod">
          <ac:chgData name="Zhou Jianyu" userId="faadb563bfecab1d" providerId="LiveId" clId="{37DE3C9C-50B3-4142-8F9A-0EFCEDAC874D}" dt="2022-12-02T02:44:05.213" v="4638"/>
          <ac:inkMkLst>
            <pc:docMk/>
            <pc:sldMk cId="1585535042" sldId="272"/>
            <ac:inkMk id="183" creationId="{ECE46716-4466-48C4-B808-844D65EF39C6}"/>
          </ac:inkMkLst>
        </pc:inkChg>
        <pc:inkChg chg="add">
          <ac:chgData name="Zhou Jianyu" userId="faadb563bfecab1d" providerId="LiveId" clId="{37DE3C9C-50B3-4142-8F9A-0EFCEDAC874D}" dt="2022-12-02T02:44:04.558" v="4637" actId="9405"/>
          <ac:inkMkLst>
            <pc:docMk/>
            <pc:sldMk cId="1585535042" sldId="272"/>
            <ac:inkMk id="184" creationId="{4EEBD2BD-B76F-42AD-BC69-25789B4E6794}"/>
          </ac:inkMkLst>
        </pc:inkChg>
        <pc:inkChg chg="add">
          <ac:chgData name="Zhou Jianyu" userId="faadb563bfecab1d" providerId="LiveId" clId="{37DE3C9C-50B3-4142-8F9A-0EFCEDAC874D}" dt="2022-12-02T02:44:06.389" v="4639" actId="9405"/>
          <ac:inkMkLst>
            <pc:docMk/>
            <pc:sldMk cId="1585535042" sldId="272"/>
            <ac:inkMk id="187" creationId="{F9B644FF-59FB-46C9-BD9D-6FC4560FCD1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88" creationId="{F5943087-0977-41C8-A1D5-BF38AF1E91AC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89" creationId="{08D00CB0-344D-4FB8-A350-8946C954606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90" creationId="{9F10DB2A-650C-4215-B929-EC1462E2592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91" creationId="{C53679DD-400A-4F5F-83C2-2DE0B4484B2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92" creationId="{7F086B0A-7FCC-40B8-A496-EA3E1AEA5F8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93" creationId="{7A35C970-EC5B-4F46-8767-F8DEA5574026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94" creationId="{0309A62B-3CC2-4C1F-9D96-288261A58D5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95" creationId="{1B4A0CAD-0E61-49A5-B695-D0816848C79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196" creationId="{10322EB6-6AD5-4B14-84C2-FFBE7FD577C8}"/>
          </ac:inkMkLst>
        </pc:inkChg>
        <pc:inkChg chg="add del mod">
          <ac:chgData name="Zhou Jianyu" userId="faadb563bfecab1d" providerId="LiveId" clId="{37DE3C9C-50B3-4142-8F9A-0EFCEDAC874D}" dt="2022-12-02T02:44:31.976" v="4691"/>
          <ac:inkMkLst>
            <pc:docMk/>
            <pc:sldMk cId="1585535042" sldId="272"/>
            <ac:inkMk id="198" creationId="{2663DB24-57ED-4E86-ACD5-8ED03E179C76}"/>
          </ac:inkMkLst>
        </pc:inkChg>
        <pc:inkChg chg="add del mod">
          <ac:chgData name="Zhou Jianyu" userId="faadb563bfecab1d" providerId="LiveId" clId="{37DE3C9C-50B3-4142-8F9A-0EFCEDAC874D}" dt="2022-12-02T02:44:31.977" v="4696"/>
          <ac:inkMkLst>
            <pc:docMk/>
            <pc:sldMk cId="1585535042" sldId="272"/>
            <ac:inkMk id="199" creationId="{CC580C7B-463D-4BEA-94EB-972B9C1465C6}"/>
          </ac:inkMkLst>
        </pc:inkChg>
        <pc:inkChg chg="add del mod">
          <ac:chgData name="Zhou Jianyu" userId="faadb563bfecab1d" providerId="LiveId" clId="{37DE3C9C-50B3-4142-8F9A-0EFCEDAC874D}" dt="2022-12-02T02:44:31.974" v="4682"/>
          <ac:inkMkLst>
            <pc:docMk/>
            <pc:sldMk cId="1585535042" sldId="272"/>
            <ac:inkMk id="200" creationId="{6116B33F-1C37-4372-9889-1E70749BCADC}"/>
          </ac:inkMkLst>
        </pc:inkChg>
        <pc:inkChg chg="add del mod">
          <ac:chgData name="Zhou Jianyu" userId="faadb563bfecab1d" providerId="LiveId" clId="{37DE3C9C-50B3-4142-8F9A-0EFCEDAC874D}" dt="2022-12-02T02:44:31.975" v="4686"/>
          <ac:inkMkLst>
            <pc:docMk/>
            <pc:sldMk cId="1585535042" sldId="272"/>
            <ac:inkMk id="201" creationId="{22BCD438-B5B6-42D2-9904-1515AED322E4}"/>
          </ac:inkMkLst>
        </pc:inkChg>
        <pc:inkChg chg="add del mod">
          <ac:chgData name="Zhou Jianyu" userId="faadb563bfecab1d" providerId="LiveId" clId="{37DE3C9C-50B3-4142-8F9A-0EFCEDAC874D}" dt="2022-12-02T02:44:31.975" v="4684"/>
          <ac:inkMkLst>
            <pc:docMk/>
            <pc:sldMk cId="1585535042" sldId="272"/>
            <ac:inkMk id="202" creationId="{AE44E7BB-4BE6-4F69-8C03-B46C8FB18688}"/>
          </ac:inkMkLst>
        </pc:inkChg>
        <pc:inkChg chg="add del mod">
          <ac:chgData name="Zhou Jianyu" userId="faadb563bfecab1d" providerId="LiveId" clId="{37DE3C9C-50B3-4142-8F9A-0EFCEDAC874D}" dt="2022-12-02T02:44:31.975" v="4683"/>
          <ac:inkMkLst>
            <pc:docMk/>
            <pc:sldMk cId="1585535042" sldId="272"/>
            <ac:inkMk id="204" creationId="{8322C447-8F32-45A3-B6D1-73D04481CC56}"/>
          </ac:inkMkLst>
        </pc:inkChg>
        <pc:inkChg chg="add del mod">
          <ac:chgData name="Zhou Jianyu" userId="faadb563bfecab1d" providerId="LiveId" clId="{37DE3C9C-50B3-4142-8F9A-0EFCEDAC874D}" dt="2022-12-02T02:44:31.977" v="4695"/>
          <ac:inkMkLst>
            <pc:docMk/>
            <pc:sldMk cId="1585535042" sldId="272"/>
            <ac:inkMk id="205" creationId="{9FDD588A-237B-4EB2-8A68-5B9F17977020}"/>
          </ac:inkMkLst>
        </pc:inkChg>
        <pc:inkChg chg="add del mod">
          <ac:chgData name="Zhou Jianyu" userId="faadb563bfecab1d" providerId="LiveId" clId="{37DE3C9C-50B3-4142-8F9A-0EFCEDAC874D}" dt="2022-12-02T02:44:31.976" v="4690"/>
          <ac:inkMkLst>
            <pc:docMk/>
            <pc:sldMk cId="1585535042" sldId="272"/>
            <ac:inkMk id="206" creationId="{CCC97E50-AAC5-45CB-91E1-438B8E310AEC}"/>
          </ac:inkMkLst>
        </pc:inkChg>
        <pc:inkChg chg="add del mod">
          <ac:chgData name="Zhou Jianyu" userId="faadb563bfecab1d" providerId="LiveId" clId="{37DE3C9C-50B3-4142-8F9A-0EFCEDAC874D}" dt="2022-12-02T02:44:31.976" v="4692"/>
          <ac:inkMkLst>
            <pc:docMk/>
            <pc:sldMk cId="1585535042" sldId="272"/>
            <ac:inkMk id="207" creationId="{25EC35F1-7953-4603-BF8E-AB4E597C30EC}"/>
          </ac:inkMkLst>
        </pc:inkChg>
        <pc:inkChg chg="add del mod">
          <ac:chgData name="Zhou Jianyu" userId="faadb563bfecab1d" providerId="LiveId" clId="{37DE3C9C-50B3-4142-8F9A-0EFCEDAC874D}" dt="2022-12-02T02:44:31.976" v="4689"/>
          <ac:inkMkLst>
            <pc:docMk/>
            <pc:sldMk cId="1585535042" sldId="272"/>
            <ac:inkMk id="208" creationId="{2CD78439-D5ED-467A-9E18-89C0007B8F94}"/>
          </ac:inkMkLst>
        </pc:inkChg>
        <pc:inkChg chg="add del mod">
          <ac:chgData name="Zhou Jianyu" userId="faadb563bfecab1d" providerId="LiveId" clId="{37DE3C9C-50B3-4142-8F9A-0EFCEDAC874D}" dt="2022-12-02T02:44:31.975" v="4685"/>
          <ac:inkMkLst>
            <pc:docMk/>
            <pc:sldMk cId="1585535042" sldId="272"/>
            <ac:inkMk id="209" creationId="{46C6906A-6E6C-4358-B6B7-2642C4C2CCED}"/>
          </ac:inkMkLst>
        </pc:inkChg>
        <pc:inkChg chg="add del mod">
          <ac:chgData name="Zhou Jianyu" userId="faadb563bfecab1d" providerId="LiveId" clId="{37DE3C9C-50B3-4142-8F9A-0EFCEDAC874D}" dt="2022-12-02T02:44:31.976" v="4688"/>
          <ac:inkMkLst>
            <pc:docMk/>
            <pc:sldMk cId="1585535042" sldId="272"/>
            <ac:inkMk id="210" creationId="{59C4D192-E8AC-4624-8EA9-4D95CFBBADE3}"/>
          </ac:inkMkLst>
        </pc:inkChg>
        <pc:inkChg chg="add del mod">
          <ac:chgData name="Zhou Jianyu" userId="faadb563bfecab1d" providerId="LiveId" clId="{37DE3C9C-50B3-4142-8F9A-0EFCEDAC874D}" dt="2022-12-02T02:44:31.977" v="4694"/>
          <ac:inkMkLst>
            <pc:docMk/>
            <pc:sldMk cId="1585535042" sldId="272"/>
            <ac:inkMk id="211" creationId="{450370B8-624B-4170-9F7F-893C05A9CDAF}"/>
          </ac:inkMkLst>
        </pc:inkChg>
        <pc:inkChg chg="add del mod">
          <ac:chgData name="Zhou Jianyu" userId="faadb563bfecab1d" providerId="LiveId" clId="{37DE3C9C-50B3-4142-8F9A-0EFCEDAC874D}" dt="2022-12-02T02:44:31.975" v="4687"/>
          <ac:inkMkLst>
            <pc:docMk/>
            <pc:sldMk cId="1585535042" sldId="272"/>
            <ac:inkMk id="212" creationId="{5DA85CA5-B095-46C0-986C-6166291DD542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14" creationId="{6151D98F-6B6A-4B9E-A4DA-57480A404DDC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15" creationId="{71792A01-ED85-4779-B9CB-7BC5B6A38CC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16" creationId="{6BA0C5A6-7C88-4958-AF30-6AE3DA87D25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17" creationId="{20D71A77-82AF-44F7-BDD8-9F12E329599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18" creationId="{5F569598-78DB-4F25-8E54-597A218B382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19" creationId="{D667047C-E1EF-4731-80FA-C64E3378D49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20" creationId="{15543FB8-42BF-4D16-91F2-26C58F1FB81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21" creationId="{ED676B71-6870-4EA2-A2F7-4103F59B2D0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22" creationId="{AC803016-71F6-4749-90E1-5FAC9810C86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23" creationId="{5D00F321-111B-4A45-AB45-44768929964C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24" creationId="{062D378B-C5E3-4498-9767-E4DE632EAB7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25" creationId="{1C11A9CD-1FE5-4F65-9774-14A6A930966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26" creationId="{950853E0-24F5-443C-AEEF-0EBB0A5D67CF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27" creationId="{481F3656-9734-40F8-BD90-C2CA38BD9D0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28" creationId="{252B470F-0F44-428F-83E3-061BA97A377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0" creationId="{E1934C71-48DF-4F00-B3F7-D1748105ACA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1" creationId="{9E6C3A3E-A711-405B-AB92-7D31B9DF5F6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2" creationId="{3C5F9453-CC0E-4ECC-B54A-7FDB8A60F67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3" creationId="{44EA516B-8CAD-466E-A181-E9214D64A315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4" creationId="{62C50E0B-7AB4-4DA7-BBDB-BD0F39FDA145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5" creationId="{63DB3C0C-A0F6-4C59-AC3F-E262A3FF74D8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6" creationId="{68919040-8A77-4D79-847C-0F30860E9B9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7" creationId="{CA35FFF4-55C2-48BF-AC69-D709CD8DAEC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8" creationId="{7B41860B-7DC5-4982-BB09-E4AC83BA1685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39" creationId="{4F306B50-F258-4063-8DCF-D13EC58D807F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40" creationId="{2544815C-6547-4A17-A012-E22BF09A071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41" creationId="{7DDFE6C0-0F92-4F7D-A36B-F1986D478910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42" creationId="{70E8007F-E05A-41DA-98F3-7EB6B4D04CA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43" creationId="{B49104F9-8418-4E2C-B11E-16B5801FEA2C}"/>
          </ac:inkMkLst>
        </pc:inkChg>
        <pc:inkChg chg="add mod">
          <ac:chgData name="Zhou Jianyu" userId="faadb563bfecab1d" providerId="LiveId" clId="{37DE3C9C-50B3-4142-8F9A-0EFCEDAC874D}" dt="2022-12-02T02:44:53.620" v="4719"/>
          <ac:inkMkLst>
            <pc:docMk/>
            <pc:sldMk cId="1585535042" sldId="272"/>
            <ac:inkMk id="245" creationId="{9E3493CB-BEA8-43AA-BF2A-44CFCD05E2BF}"/>
          </ac:inkMkLst>
        </pc:inkChg>
        <pc:inkChg chg="add mod">
          <ac:chgData name="Zhou Jianyu" userId="faadb563bfecab1d" providerId="LiveId" clId="{37DE3C9C-50B3-4142-8F9A-0EFCEDAC874D}" dt="2022-12-02T02:44:53.620" v="4719"/>
          <ac:inkMkLst>
            <pc:docMk/>
            <pc:sldMk cId="1585535042" sldId="272"/>
            <ac:inkMk id="246" creationId="{7253783C-B436-4614-9DAF-2185C641C0F5}"/>
          </ac:inkMkLst>
        </pc:inkChg>
        <pc:inkChg chg="add mod">
          <ac:chgData name="Zhou Jianyu" userId="faadb563bfecab1d" providerId="LiveId" clId="{37DE3C9C-50B3-4142-8F9A-0EFCEDAC874D}" dt="2022-12-02T02:44:53.620" v="4719"/>
          <ac:inkMkLst>
            <pc:docMk/>
            <pc:sldMk cId="1585535042" sldId="272"/>
            <ac:inkMk id="247" creationId="{7E971D9B-2FFE-4406-A59C-9279990C4715}"/>
          </ac:inkMkLst>
        </pc:inkChg>
        <pc:inkChg chg="add mod">
          <ac:chgData name="Zhou Jianyu" userId="faadb563bfecab1d" providerId="LiveId" clId="{37DE3C9C-50B3-4142-8F9A-0EFCEDAC874D}" dt="2022-12-02T02:44:53.620" v="4719"/>
          <ac:inkMkLst>
            <pc:docMk/>
            <pc:sldMk cId="1585535042" sldId="272"/>
            <ac:inkMk id="248" creationId="{56401418-0B16-4680-8488-6ABF686B8839}"/>
          </ac:inkMkLst>
        </pc:inkChg>
        <pc:inkChg chg="add mod">
          <ac:chgData name="Zhou Jianyu" userId="faadb563bfecab1d" providerId="LiveId" clId="{37DE3C9C-50B3-4142-8F9A-0EFCEDAC874D}" dt="2022-12-02T02:44:53.620" v="4719"/>
          <ac:inkMkLst>
            <pc:docMk/>
            <pc:sldMk cId="1585535042" sldId="272"/>
            <ac:inkMk id="249" creationId="{DD5E91D2-94DA-434B-BE9B-5322D3D2E190}"/>
          </ac:inkMkLst>
        </pc:inkChg>
        <pc:inkChg chg="add mod">
          <ac:chgData name="Zhou Jianyu" userId="faadb563bfecab1d" providerId="LiveId" clId="{37DE3C9C-50B3-4142-8F9A-0EFCEDAC874D}" dt="2022-12-02T02:44:53.620" v="4719"/>
          <ac:inkMkLst>
            <pc:docMk/>
            <pc:sldMk cId="1585535042" sldId="272"/>
            <ac:inkMk id="250" creationId="{B445A8AF-91E7-4060-811A-FAFA3C7FB5B1}"/>
          </ac:inkMkLst>
        </pc:inkChg>
        <pc:inkChg chg="add mod">
          <ac:chgData name="Zhou Jianyu" userId="faadb563bfecab1d" providerId="LiveId" clId="{37DE3C9C-50B3-4142-8F9A-0EFCEDAC874D}" dt="2022-12-02T02:44:53.620" v="4719"/>
          <ac:inkMkLst>
            <pc:docMk/>
            <pc:sldMk cId="1585535042" sldId="272"/>
            <ac:inkMk id="251" creationId="{760D0945-2336-4B80-8BF5-F7022465A4F8}"/>
          </ac:inkMkLst>
        </pc:inkChg>
        <pc:inkChg chg="add">
          <ac:chgData name="Zhou Jianyu" userId="faadb563bfecab1d" providerId="LiveId" clId="{37DE3C9C-50B3-4142-8F9A-0EFCEDAC874D}" dt="2022-12-02T02:45:10.120" v="4720" actId="9405"/>
          <ac:inkMkLst>
            <pc:docMk/>
            <pc:sldMk cId="1585535042" sldId="272"/>
            <ac:inkMk id="253" creationId="{F9EBABF2-6628-4E4A-BA57-0BD73A9F47DA}"/>
          </ac:inkMkLst>
        </pc:inkChg>
        <pc:inkChg chg="add mod">
          <ac:chgData name="Zhou Jianyu" userId="faadb563bfecab1d" providerId="LiveId" clId="{37DE3C9C-50B3-4142-8F9A-0EFCEDAC874D}" dt="2022-12-02T02:45:29.755" v="4723"/>
          <ac:inkMkLst>
            <pc:docMk/>
            <pc:sldMk cId="1585535042" sldId="272"/>
            <ac:inkMk id="254" creationId="{F0EDFC6F-3353-48DD-8CD6-39AFE8C71884}"/>
          </ac:inkMkLst>
        </pc:inkChg>
        <pc:inkChg chg="add mod">
          <ac:chgData name="Zhou Jianyu" userId="faadb563bfecab1d" providerId="LiveId" clId="{37DE3C9C-50B3-4142-8F9A-0EFCEDAC874D}" dt="2022-12-02T02:45:29.755" v="4723"/>
          <ac:inkMkLst>
            <pc:docMk/>
            <pc:sldMk cId="1585535042" sldId="272"/>
            <ac:inkMk id="255" creationId="{83B21D1A-1594-4D1E-9D13-63681FED8530}"/>
          </ac:inkMkLst>
        </pc:inkChg>
        <pc:inkChg chg="add">
          <ac:chgData name="Zhou Jianyu" userId="faadb563bfecab1d" providerId="LiveId" clId="{37DE3C9C-50B3-4142-8F9A-0EFCEDAC874D}" dt="2022-12-02T02:45:32.685" v="4724" actId="9405"/>
          <ac:inkMkLst>
            <pc:docMk/>
            <pc:sldMk cId="1585535042" sldId="272"/>
            <ac:inkMk id="257" creationId="{620F3E08-2D26-40B8-8F9C-D4626880704F}"/>
          </ac:inkMkLst>
        </pc:inkChg>
        <pc:inkChg chg="add mod">
          <ac:chgData name="Zhou Jianyu" userId="faadb563bfecab1d" providerId="LiveId" clId="{37DE3C9C-50B3-4142-8F9A-0EFCEDAC874D}" dt="2022-12-02T02:45:35.974" v="4727"/>
          <ac:inkMkLst>
            <pc:docMk/>
            <pc:sldMk cId="1585535042" sldId="272"/>
            <ac:inkMk id="258" creationId="{7683D4A8-3160-4FB3-98F3-97FB66FB2F58}"/>
          </ac:inkMkLst>
        </pc:inkChg>
        <pc:inkChg chg="add mod">
          <ac:chgData name="Zhou Jianyu" userId="faadb563bfecab1d" providerId="LiveId" clId="{37DE3C9C-50B3-4142-8F9A-0EFCEDAC874D}" dt="2022-12-02T02:45:35.974" v="4727"/>
          <ac:inkMkLst>
            <pc:docMk/>
            <pc:sldMk cId="1585535042" sldId="272"/>
            <ac:inkMk id="259" creationId="{10ECF051-7756-4287-9350-57C6F5A2EDC8}"/>
          </ac:inkMkLst>
        </pc:inkChg>
        <pc:inkChg chg="add">
          <ac:chgData name="Zhou Jianyu" userId="faadb563bfecab1d" providerId="LiveId" clId="{37DE3C9C-50B3-4142-8F9A-0EFCEDAC874D}" dt="2022-12-02T02:45:48.429" v="4728" actId="9405"/>
          <ac:inkMkLst>
            <pc:docMk/>
            <pc:sldMk cId="1585535042" sldId="272"/>
            <ac:inkMk id="261" creationId="{822383AD-1080-4DD8-AEE1-3308929A673A}"/>
          </ac:inkMkLst>
        </pc:inkChg>
        <pc:inkChg chg="add">
          <ac:chgData name="Zhou Jianyu" userId="faadb563bfecab1d" providerId="LiveId" clId="{37DE3C9C-50B3-4142-8F9A-0EFCEDAC874D}" dt="2022-12-02T02:45:49.105" v="4729" actId="9405"/>
          <ac:inkMkLst>
            <pc:docMk/>
            <pc:sldMk cId="1585535042" sldId="272"/>
            <ac:inkMk id="262" creationId="{D0833D8D-F2BF-4A99-87B0-F6D270977F9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63" creationId="{918CBE96-686D-444B-B6DE-D7FBCED7DF7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64" creationId="{EDF8587C-0D3D-4C2B-AC04-1BE9CF38722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65" creationId="{43E3494F-93EA-45DF-8425-BFEA9CE97C7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66" creationId="{7888B9D5-CDF3-4616-943D-9E7EDE5105D2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67" creationId="{DC5B6557-1231-43EB-B2E4-3695B6D7771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68" creationId="{ADD204F5-1E16-427D-8782-CD3036A09FE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69" creationId="{782E77E4-FCAE-43D2-8E00-1EB94E64180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70" creationId="{FD8549C4-F2AC-43D3-AAA0-5371D1068E8F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72" creationId="{5E82D3D1-88DD-448F-A781-5F524BD1187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73" creationId="{352150A2-80A5-4CDC-A7C6-F6171FF3923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74" creationId="{027A14F5-8E4D-4047-BABC-63BC7A7D15D0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75" creationId="{68B1C9B7-1880-4C27-AE97-DAEBBA4FA40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76" creationId="{4BA5988D-EC61-4EF4-AA16-C2420C884CC1}"/>
          </ac:inkMkLst>
        </pc:inkChg>
        <pc:inkChg chg="add">
          <ac:chgData name="Zhou Jianyu" userId="faadb563bfecab1d" providerId="LiveId" clId="{37DE3C9C-50B3-4142-8F9A-0EFCEDAC874D}" dt="2022-12-02T02:46:10.762" v="4745" actId="9405"/>
          <ac:inkMkLst>
            <pc:docMk/>
            <pc:sldMk cId="1585535042" sldId="272"/>
            <ac:inkMk id="278" creationId="{D55B4217-B85E-49BF-8B81-CC087E3EB6E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79" creationId="{C3DEE723-B811-4429-A9E4-948137F1A25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80" creationId="{4ED953FA-D3AE-46CB-A9B9-C236ED39E8F8}"/>
          </ac:inkMkLst>
        </pc:inkChg>
        <pc:inkChg chg="add mod">
          <ac:chgData name="Zhou Jianyu" userId="faadb563bfecab1d" providerId="LiveId" clId="{37DE3C9C-50B3-4142-8F9A-0EFCEDAC874D}" dt="2022-12-02T02:46:18.847" v="4752"/>
          <ac:inkMkLst>
            <pc:docMk/>
            <pc:sldMk cId="1585535042" sldId="272"/>
            <ac:inkMk id="282" creationId="{8533D409-A01A-4445-94C2-9921230AB5A9}"/>
          </ac:inkMkLst>
        </pc:inkChg>
        <pc:inkChg chg="add mod">
          <ac:chgData name="Zhou Jianyu" userId="faadb563bfecab1d" providerId="LiveId" clId="{37DE3C9C-50B3-4142-8F9A-0EFCEDAC874D}" dt="2022-12-02T02:46:18.847" v="4752"/>
          <ac:inkMkLst>
            <pc:docMk/>
            <pc:sldMk cId="1585535042" sldId="272"/>
            <ac:inkMk id="283" creationId="{55193F27-992F-4968-A686-2B01D3B1EBFA}"/>
          </ac:inkMkLst>
        </pc:inkChg>
        <pc:inkChg chg="add mod">
          <ac:chgData name="Zhou Jianyu" userId="faadb563bfecab1d" providerId="LiveId" clId="{37DE3C9C-50B3-4142-8F9A-0EFCEDAC874D}" dt="2022-12-02T02:46:18.847" v="4752"/>
          <ac:inkMkLst>
            <pc:docMk/>
            <pc:sldMk cId="1585535042" sldId="272"/>
            <ac:inkMk id="284" creationId="{CFBE2E31-E710-45C5-9392-47417E7E17B6}"/>
          </ac:inkMkLst>
        </pc:inkChg>
        <pc:inkChg chg="add mod">
          <ac:chgData name="Zhou Jianyu" userId="faadb563bfecab1d" providerId="LiveId" clId="{37DE3C9C-50B3-4142-8F9A-0EFCEDAC874D}" dt="2022-12-02T02:46:22.423" v="4756"/>
          <ac:inkMkLst>
            <pc:docMk/>
            <pc:sldMk cId="1585535042" sldId="272"/>
            <ac:inkMk id="286" creationId="{8FEE37A8-32B8-47A1-9B3C-F5A4BD4906C6}"/>
          </ac:inkMkLst>
        </pc:inkChg>
        <pc:inkChg chg="add mod">
          <ac:chgData name="Zhou Jianyu" userId="faadb563bfecab1d" providerId="LiveId" clId="{37DE3C9C-50B3-4142-8F9A-0EFCEDAC874D}" dt="2022-12-02T02:46:22.423" v="4756"/>
          <ac:inkMkLst>
            <pc:docMk/>
            <pc:sldMk cId="1585535042" sldId="272"/>
            <ac:inkMk id="287" creationId="{C351DBEC-0D3F-4FC3-ADDB-7F758C69D1E1}"/>
          </ac:inkMkLst>
        </pc:inkChg>
        <pc:inkChg chg="add mod">
          <ac:chgData name="Zhou Jianyu" userId="faadb563bfecab1d" providerId="LiveId" clId="{37DE3C9C-50B3-4142-8F9A-0EFCEDAC874D}" dt="2022-12-02T02:46:22.423" v="4756"/>
          <ac:inkMkLst>
            <pc:docMk/>
            <pc:sldMk cId="1585535042" sldId="272"/>
            <ac:inkMk id="288" creationId="{9C8A69C8-58F8-48AB-A742-BE0B6203445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90" creationId="{01CFE57D-1E94-4898-B8FB-373AF3C2380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91" creationId="{6A61BB3C-9743-4A32-96FE-257B12F864B2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292" creationId="{ED07B12E-995E-4F05-9433-F739001BF7EF}"/>
          </ac:inkMkLst>
        </pc:inkChg>
        <pc:inkChg chg="add mod">
          <ac:chgData name="Zhou Jianyu" userId="faadb563bfecab1d" providerId="LiveId" clId="{37DE3C9C-50B3-4142-8F9A-0EFCEDAC874D}" dt="2022-12-02T02:47:07.201" v="4770"/>
          <ac:inkMkLst>
            <pc:docMk/>
            <pc:sldMk cId="1585535042" sldId="272"/>
            <ac:inkMk id="294" creationId="{7B82129B-141F-49F4-B615-8AA32F998F4D}"/>
          </ac:inkMkLst>
        </pc:inkChg>
        <pc:inkChg chg="add mod">
          <ac:chgData name="Zhou Jianyu" userId="faadb563bfecab1d" providerId="LiveId" clId="{37DE3C9C-50B3-4142-8F9A-0EFCEDAC874D}" dt="2022-12-02T02:47:07.201" v="4770"/>
          <ac:inkMkLst>
            <pc:docMk/>
            <pc:sldMk cId="1585535042" sldId="272"/>
            <ac:inkMk id="295" creationId="{2C038394-704E-46E5-82CB-C121A60922A7}"/>
          </ac:inkMkLst>
        </pc:inkChg>
        <pc:inkChg chg="add mod">
          <ac:chgData name="Zhou Jianyu" userId="faadb563bfecab1d" providerId="LiveId" clId="{37DE3C9C-50B3-4142-8F9A-0EFCEDAC874D}" dt="2022-12-02T02:47:07.201" v="4770"/>
          <ac:inkMkLst>
            <pc:docMk/>
            <pc:sldMk cId="1585535042" sldId="272"/>
            <ac:inkMk id="296" creationId="{769C4279-460A-4CFB-827B-F2A757F9E7E9}"/>
          </ac:inkMkLst>
        </pc:inkChg>
        <pc:inkChg chg="add mod">
          <ac:chgData name="Zhou Jianyu" userId="faadb563bfecab1d" providerId="LiveId" clId="{37DE3C9C-50B3-4142-8F9A-0EFCEDAC874D}" dt="2022-12-02T02:47:07.201" v="4770"/>
          <ac:inkMkLst>
            <pc:docMk/>
            <pc:sldMk cId="1585535042" sldId="272"/>
            <ac:inkMk id="297" creationId="{F197789E-8A77-4914-B96E-A462711E7E1F}"/>
          </ac:inkMkLst>
        </pc:inkChg>
        <pc:inkChg chg="add mod">
          <ac:chgData name="Zhou Jianyu" userId="faadb563bfecab1d" providerId="LiveId" clId="{37DE3C9C-50B3-4142-8F9A-0EFCEDAC874D}" dt="2022-12-02T02:47:07.201" v="4770"/>
          <ac:inkMkLst>
            <pc:docMk/>
            <pc:sldMk cId="1585535042" sldId="272"/>
            <ac:inkMk id="299" creationId="{810CC08D-C7B9-42DE-8636-684B190995AB}"/>
          </ac:inkMkLst>
        </pc:inkChg>
        <pc:inkChg chg="add mod">
          <ac:chgData name="Zhou Jianyu" userId="faadb563bfecab1d" providerId="LiveId" clId="{37DE3C9C-50B3-4142-8F9A-0EFCEDAC874D}" dt="2022-12-02T02:47:07.201" v="4770"/>
          <ac:inkMkLst>
            <pc:docMk/>
            <pc:sldMk cId="1585535042" sldId="272"/>
            <ac:inkMk id="300" creationId="{97964111-F3F0-4E7F-B8AC-2B17A2A73031}"/>
          </ac:inkMkLst>
        </pc:inkChg>
        <pc:inkChg chg="add mod">
          <ac:chgData name="Zhou Jianyu" userId="faadb563bfecab1d" providerId="LiveId" clId="{37DE3C9C-50B3-4142-8F9A-0EFCEDAC874D}" dt="2022-12-02T02:47:07.201" v="4770"/>
          <ac:inkMkLst>
            <pc:docMk/>
            <pc:sldMk cId="1585535042" sldId="272"/>
            <ac:inkMk id="301" creationId="{5A570871-FF2B-4632-85E3-E79E4F04650D}"/>
          </ac:inkMkLst>
        </pc:inkChg>
        <pc:inkChg chg="add mod">
          <ac:chgData name="Zhou Jianyu" userId="faadb563bfecab1d" providerId="LiveId" clId="{37DE3C9C-50B3-4142-8F9A-0EFCEDAC874D}" dt="2022-12-02T02:47:07.201" v="4770"/>
          <ac:inkMkLst>
            <pc:docMk/>
            <pc:sldMk cId="1585535042" sldId="272"/>
            <ac:inkMk id="302" creationId="{3C470824-B56A-41E1-88E3-0AB95DBDA859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04" creationId="{6414292B-A37E-4E5B-AD58-2F5F7EE83DE1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05" creationId="{EC9A5183-A8A5-4CE9-8ABD-BD253FD48BC5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06" creationId="{57303A3B-1203-4621-AE75-2440D793AE87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07" creationId="{449FAE7C-FBB6-4DEE-A119-1A9BE44D3284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08" creationId="{E06989BF-F6EB-45C0-9DA5-4CE93DF35D54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09" creationId="{4E623134-F10B-4DDF-A67A-1DBE395454C0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0" creationId="{B9FE3B5C-3EEA-48C4-9C13-9C706F290AC6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1" creationId="{4F4F9ADA-6E86-4A05-A521-20F4A868ABDF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2" creationId="{0F83006B-16B9-479D-A5E6-71E4436DAB9B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3" creationId="{2108CE1F-3E19-4555-BB97-5579A73EC27C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4" creationId="{D1869130-2BE2-4A24-9D0D-DA0A0DE6192D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5" creationId="{43BF065D-54A8-4CB5-9E7B-4992DBF92E80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6" creationId="{1B5F707E-F130-41DB-8CDE-990E54CFAB77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7" creationId="{C284A1CA-DC8D-46B8-95DF-A5307F2293D0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8" creationId="{67D9F422-E221-4480-8590-EFC732F786C3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19" creationId="{2B4AB82E-4CD7-4D98-AE2D-A6AAAF6F1EC1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20" creationId="{ADE446B6-E0F2-4504-9D5C-A28CED41866A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21" creationId="{FEB4216D-A959-4F98-95D3-790152BC4485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22" creationId="{3B72A4DB-258C-44FD-8E9A-0C428B42CBF0}"/>
          </ac:inkMkLst>
        </pc:inkChg>
        <pc:inkChg chg="add mod">
          <ac:chgData name="Zhou Jianyu" userId="faadb563bfecab1d" providerId="LiveId" clId="{37DE3C9C-50B3-4142-8F9A-0EFCEDAC874D}" dt="2022-12-02T02:47:16.385" v="4791"/>
          <ac:inkMkLst>
            <pc:docMk/>
            <pc:sldMk cId="1585535042" sldId="272"/>
            <ac:inkMk id="323" creationId="{69725936-22D5-4FEB-960A-B1C90252AE38}"/>
          </ac:inkMkLst>
        </pc:inkChg>
        <pc:inkChg chg="add mod">
          <ac:chgData name="Zhou Jianyu" userId="faadb563bfecab1d" providerId="LiveId" clId="{37DE3C9C-50B3-4142-8F9A-0EFCEDAC874D}" dt="2022-12-02T02:47:34.457" v="4796"/>
          <ac:inkMkLst>
            <pc:docMk/>
            <pc:sldMk cId="1585535042" sldId="272"/>
            <ac:inkMk id="325" creationId="{DB2F2CE8-4564-4B4C-933E-CFB8EF55D029}"/>
          </ac:inkMkLst>
        </pc:inkChg>
        <pc:inkChg chg="add mod">
          <ac:chgData name="Zhou Jianyu" userId="faadb563bfecab1d" providerId="LiveId" clId="{37DE3C9C-50B3-4142-8F9A-0EFCEDAC874D}" dt="2022-12-02T02:47:34.457" v="4796"/>
          <ac:inkMkLst>
            <pc:docMk/>
            <pc:sldMk cId="1585535042" sldId="272"/>
            <ac:inkMk id="326" creationId="{F3A97C24-FEEF-4A09-9C1C-63FA21035877}"/>
          </ac:inkMkLst>
        </pc:inkChg>
        <pc:inkChg chg="add mod">
          <ac:chgData name="Zhou Jianyu" userId="faadb563bfecab1d" providerId="LiveId" clId="{37DE3C9C-50B3-4142-8F9A-0EFCEDAC874D}" dt="2022-12-02T02:47:34.457" v="4796"/>
          <ac:inkMkLst>
            <pc:docMk/>
            <pc:sldMk cId="1585535042" sldId="272"/>
            <ac:inkMk id="327" creationId="{6A23F58B-2825-48B4-9DE3-5AFB8466565B}"/>
          </ac:inkMkLst>
        </pc:inkChg>
        <pc:inkChg chg="add mod">
          <ac:chgData name="Zhou Jianyu" userId="faadb563bfecab1d" providerId="LiveId" clId="{37DE3C9C-50B3-4142-8F9A-0EFCEDAC874D}" dt="2022-12-02T02:47:34.457" v="4796"/>
          <ac:inkMkLst>
            <pc:docMk/>
            <pc:sldMk cId="1585535042" sldId="272"/>
            <ac:inkMk id="328" creationId="{11FAF683-E011-47C4-A720-0FE44501A61E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0" creationId="{E74EA830-5FE8-483D-977F-46C77B8F958F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1" creationId="{8452A85F-435E-4045-A938-6529193925C8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2" creationId="{A0DFCD8B-60D2-4856-8D65-DD486B379AFD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3" creationId="{347BDAC0-FF8E-40C7-8189-B3D41FE1135C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4" creationId="{C686FA0A-D406-48EA-BF0D-C8D1766402DA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5" creationId="{EFC08B42-1542-4D6F-93F8-C1A00DB18938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6" creationId="{8149DA42-DE34-44A3-9C02-96629C735968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7" creationId="{A41F293A-8927-4218-B358-0AFD89860A47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8" creationId="{CD75830E-8E3C-4FE7-A503-7DC86C483EE0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39" creationId="{405E36CB-EA11-49A1-AAA1-9955B719F02E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0" creationId="{CA8D73B3-70EC-456D-B1A8-01AE67FD2D09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1" creationId="{18C5B2BB-A2A5-432F-876F-683A3619EEDA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2" creationId="{49D58003-0EDA-4F71-9529-C13B37B3F474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3" creationId="{E84CF257-43E6-4E1B-BC4A-0FABEC3A1494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4" creationId="{B1332106-CCE9-44F4-A373-F8130AE1EC54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5" creationId="{F37847AA-910B-4B99-8DFD-DB7778B21DF4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6" creationId="{A0986557-6FD9-4E5C-95B6-34F0052FAD6D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7" creationId="{2EC69F47-B063-4613-9784-C6E33A2F884E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8" creationId="{DE50E4D6-55A9-4021-B8DA-B6F3CCF8D0D5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49" creationId="{6CA37620-06B7-46BC-9AD5-336412CC23BC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50" creationId="{636297B5-1650-4592-A841-EED2CBC0C740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51" creationId="{EA9F32AC-F7BB-4FF8-9ABC-1D2345AB0EC0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52" creationId="{630B4B12-A79D-4262-8B2C-189F0D77A247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53" creationId="{736044AA-E693-47AE-B83C-F8AFEF673C7C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54" creationId="{FF261706-0B90-45F2-A368-7A5DD5540AC7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55" creationId="{33C0E53F-D349-4701-9E6C-FD486EC06B77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56" creationId="{F220B0FB-A83D-4310-8346-A3CE5A0C8BAB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57" creationId="{FEB685CA-88C1-4136-9944-8C3CE4C4EF2D}"/>
          </ac:inkMkLst>
        </pc:inkChg>
        <pc:inkChg chg="add mod">
          <ac:chgData name="Zhou Jianyu" userId="faadb563bfecab1d" providerId="LiveId" clId="{37DE3C9C-50B3-4142-8F9A-0EFCEDAC874D}" dt="2022-12-02T02:48:56.977" v="4837"/>
          <ac:inkMkLst>
            <pc:docMk/>
            <pc:sldMk cId="1585535042" sldId="272"/>
            <ac:inkMk id="359" creationId="{2B47A22A-2C25-4E22-9C7B-9C0A70BEEA80}"/>
          </ac:inkMkLst>
        </pc:inkChg>
        <pc:inkChg chg="add mod">
          <ac:chgData name="Zhou Jianyu" userId="faadb563bfecab1d" providerId="LiveId" clId="{37DE3C9C-50B3-4142-8F9A-0EFCEDAC874D}" dt="2022-12-02T02:48:56.977" v="4837"/>
          <ac:inkMkLst>
            <pc:docMk/>
            <pc:sldMk cId="1585535042" sldId="272"/>
            <ac:inkMk id="360" creationId="{296760EC-6BDB-4096-BD82-3EF344C6FF23}"/>
          </ac:inkMkLst>
        </pc:inkChg>
        <pc:inkChg chg="add mod">
          <ac:chgData name="Zhou Jianyu" userId="faadb563bfecab1d" providerId="LiveId" clId="{37DE3C9C-50B3-4142-8F9A-0EFCEDAC874D}" dt="2022-12-02T02:48:56.977" v="4837"/>
          <ac:inkMkLst>
            <pc:docMk/>
            <pc:sldMk cId="1585535042" sldId="272"/>
            <ac:inkMk id="361" creationId="{2572BE78-E6E6-4FFE-93E1-698A99C9E6D6}"/>
          </ac:inkMkLst>
        </pc:inkChg>
        <pc:inkChg chg="add mod">
          <ac:chgData name="Zhou Jianyu" userId="faadb563bfecab1d" providerId="LiveId" clId="{37DE3C9C-50B3-4142-8F9A-0EFCEDAC874D}" dt="2022-12-02T02:48:56.977" v="4837"/>
          <ac:inkMkLst>
            <pc:docMk/>
            <pc:sldMk cId="1585535042" sldId="272"/>
            <ac:inkMk id="362" creationId="{954FC640-E995-42BC-BBD2-62E757F6E285}"/>
          </ac:inkMkLst>
        </pc:inkChg>
        <pc:inkChg chg="add mod">
          <ac:chgData name="Zhou Jianyu" userId="faadb563bfecab1d" providerId="LiveId" clId="{37DE3C9C-50B3-4142-8F9A-0EFCEDAC874D}" dt="2022-12-02T02:48:56.977" v="4837"/>
          <ac:inkMkLst>
            <pc:docMk/>
            <pc:sldMk cId="1585535042" sldId="272"/>
            <ac:inkMk id="363" creationId="{BBEA9DFF-DF6B-4F87-B2DE-4B2D5092A007}"/>
          </ac:inkMkLst>
        </pc:inkChg>
        <pc:inkChg chg="add mod">
          <ac:chgData name="Zhou Jianyu" userId="faadb563bfecab1d" providerId="LiveId" clId="{37DE3C9C-50B3-4142-8F9A-0EFCEDAC874D}" dt="2022-12-02T02:48:56.977" v="4837"/>
          <ac:inkMkLst>
            <pc:docMk/>
            <pc:sldMk cId="1585535042" sldId="272"/>
            <ac:inkMk id="364" creationId="{724D734F-8E4C-4648-9F32-CA5F4549B59D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65" creationId="{E63C131E-6B4C-497D-A298-DC450B62FBFA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66" creationId="{626A7C12-8AB2-4FAF-A241-E26FCD3764AB}"/>
          </ac:inkMkLst>
        </pc:inkChg>
        <pc:inkChg chg="add mod">
          <ac:chgData name="Zhou Jianyu" userId="faadb563bfecab1d" providerId="LiveId" clId="{37DE3C9C-50B3-4142-8F9A-0EFCEDAC874D}" dt="2022-12-02T02:47:56.090" v="4835"/>
          <ac:inkMkLst>
            <pc:docMk/>
            <pc:sldMk cId="1585535042" sldId="272"/>
            <ac:inkMk id="367" creationId="{D50AF5E8-746C-4781-B251-AACFED18BB3E}"/>
          </ac:inkMkLst>
        </pc:inkChg>
        <pc:inkChg chg="add mod">
          <ac:chgData name="Zhou Jianyu" userId="faadb563bfecab1d" providerId="LiveId" clId="{37DE3C9C-50B3-4142-8F9A-0EFCEDAC874D}" dt="2022-12-02T02:48:56.977" v="4837"/>
          <ac:inkMkLst>
            <pc:docMk/>
            <pc:sldMk cId="1585535042" sldId="272"/>
            <ac:inkMk id="370" creationId="{EBCC391A-894F-407D-A83F-A8FF00E9BA0C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72" creationId="{D320FA3F-8734-4976-AC35-004E441460DF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73" creationId="{18DC1EBF-9951-4642-8D10-46E559B36982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74" creationId="{2025C283-C115-48AF-B918-A9CCFBAD6EB8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75" creationId="{725D4DD5-832A-45FD-A743-C9A38626B79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76" creationId="{7E3D737A-ECD2-4084-8E39-FD9A704BFE5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77" creationId="{E58C6E3D-1F12-4305-B46C-2C28C85E1F1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78" creationId="{C77A38C2-7D5C-44E1-AF39-34BE8A553F5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79" creationId="{C73DC3F9-4380-4A43-AF3F-AF6FC31D1F4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0" creationId="{8C8A6026-CA0A-43AB-BD12-586885407710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1" creationId="{D1D4E1F3-AB12-4E3A-835C-65464D73786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2" creationId="{11F8A3DC-4112-42A6-9F54-35E6E1A6981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3" creationId="{560407DC-522C-451E-BA11-85660BF45B5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4" creationId="{12C1A6DD-CCE1-49F2-87D7-36D73D8ED4A2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5" creationId="{6BB2F48D-49EC-460E-972C-7F109F4DB992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6" creationId="{B9EFD97B-2EAA-4BB5-B2C9-DABBF71134B5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7" creationId="{4271C7BC-8DA4-46C8-A37B-85B69C9AA97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8" creationId="{BB8E2125-5A25-4D86-B7B3-788951F156D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89" creationId="{9AF3B0EB-30B8-4D06-B54D-AE78F379B5F5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91" creationId="{9453F288-BEDF-4F7E-8301-60068161231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92" creationId="{E07F0B50-AC99-485C-9B54-77CB4BE8C98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93" creationId="{0A36C69C-E522-48C7-845C-E927520C67B6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94" creationId="{C7AD960D-822D-4F05-8F2F-6A8E9C6BC4C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95" creationId="{20E68014-EE3A-44BD-810C-C4EDE99F2242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96" creationId="{B5C8F43B-6154-471D-887E-EDE06940A39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97" creationId="{931092A3-A1DB-4960-B085-01F3D0E3325C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398" creationId="{61C9692D-1843-4843-AE68-C47AB4DB587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0" creationId="{E671B198-CDD4-4D60-9AEF-24F73F347E7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1" creationId="{941C6B9B-1A91-4BB6-9FA7-B764005BB9C6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2" creationId="{4A116C79-61FC-4231-9D37-97254C2E045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3" creationId="{0DDC4412-510A-41BE-8DDC-BC8C3984A28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4" creationId="{8581B24C-C37D-4721-B718-203CF146EEB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5" creationId="{C5F4E371-C48F-4391-ADC9-CC9A24B199C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6" creationId="{DED2CE03-E9D5-402D-B472-380507F6A13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7" creationId="{34E8248A-E0BD-4F2A-9D47-5462DC6EB39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8" creationId="{C6FAB0D1-EF15-4DA2-9295-83F94A76E0D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09" creationId="{AEE03CB4-4897-4FB8-AAD0-DFA7BC7C23B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11" creationId="{CF14E77E-A3EB-4DD1-9FB9-7C610CC4F3B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12" creationId="{8848F73B-64D1-4EBB-AB30-87FDF5A4FA1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13" creationId="{2E2FB50C-A0BC-4C73-983A-A1A69A258F7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14" creationId="{886E6EAA-30E3-40EB-8501-D6E87D8913D3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15" creationId="{DE193297-1156-4B07-A4D1-8F6ED037E81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16" creationId="{AB2A3762-2E15-4B07-88F2-A184F7C57585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18" creationId="{770E7E94-AC13-4E1B-9431-1918B64EB9A5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20" creationId="{9E0318DF-A0B3-453D-836A-A1AA5E01896F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22" creationId="{2D6372B3-26F2-4945-AEC9-B8200BFB33DF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24" creationId="{016D3E46-C6ED-4D2A-86EA-3CC69535171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25" creationId="{31BC9BF2-F9DF-491C-9028-E9B265CE019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26" creationId="{3F952040-0601-4C23-937A-E35AC9B96B2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27" creationId="{95631B48-B6F7-4438-8CDC-FF106A620937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28" creationId="{8A540250-1AD1-4E55-A166-4475D07AE8B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29" creationId="{AED4F367-1D2E-4037-9687-0EFE3CCB1C4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30" creationId="{233441A8-E39A-43D9-8D2B-F7750F632AEA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31" creationId="{CBF8ED7E-1077-4EBE-929D-48A9558E4711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32" creationId="{461F4EEA-3044-4997-9C90-7AB8AE07C778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35" creationId="{EDEE9403-4655-4118-896C-44226991746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37" creationId="{5E6E02E0-DEFC-48EA-8324-8B7972C07A64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38" creationId="{37420055-71D2-42C4-8070-31DD6D16BCBD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39" creationId="{B82436D7-5CA6-4718-A864-EE2081864538}"/>
          </ac:inkMkLst>
        </pc:inkChg>
        <pc:inkChg chg="add mod">
          <ac:chgData name="Zhou Jianyu" userId="faadb563bfecab1d" providerId="LiveId" clId="{37DE3C9C-50B3-4142-8F9A-0EFCEDAC874D}" dt="2022-12-02T02:50:35.648" v="4909"/>
          <ac:inkMkLst>
            <pc:docMk/>
            <pc:sldMk cId="1585535042" sldId="272"/>
            <ac:inkMk id="441" creationId="{46F61976-7792-4BB8-AF43-B57304845D8B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43" creationId="{14922393-A56F-4EBB-9EA4-C554A07ACD58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45" creationId="{ABDA73BF-6E65-4AB1-B9C6-72EFD3924000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46" creationId="{EA60ECB2-088E-44BB-8E3B-746FEEB249F8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48" creationId="{0CD91833-37D3-4105-8011-00E1854E6FBE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49" creationId="{B982ACCB-51CC-43F1-8F2C-F53BC24A3409}"/>
          </ac:inkMkLst>
        </pc:inkChg>
        <pc:inkChg chg="add mod">
          <ac:chgData name="Zhou Jianyu" userId="faadb563bfecab1d" providerId="LiveId" clId="{37DE3C9C-50B3-4142-8F9A-0EFCEDAC874D}" dt="2022-12-02T02:50:53.196" v="4916"/>
          <ac:inkMkLst>
            <pc:docMk/>
            <pc:sldMk cId="1585535042" sldId="272"/>
            <ac:inkMk id="450" creationId="{8C9B6F5A-2587-48D4-877C-533B362FCCFD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52" creationId="{5E54BB75-F1A1-4039-B3D0-BD8B70AFA322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53" creationId="{CC412E78-03CB-4008-8AE1-35D026E14BBF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54" creationId="{E224120A-B67F-46FB-A07B-58C9317B2F6A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55" creationId="{BF8AC11C-82DF-4145-B21E-5C2D5B07326F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56" creationId="{3EF9DDD1-C6C1-465C-92E0-8B2E08849D65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57" creationId="{98B5D7EE-5219-4773-A809-B7A2915B59DB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58" creationId="{2DB6C0F8-4854-4536-8296-0DCFAAE1AE23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59" creationId="{CF86D089-CB7E-4739-93A1-41143B31448F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60" creationId="{7FAC0E3D-1591-436F-B9EE-57270A75F0D7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61" creationId="{D292C8F4-79E6-4F4B-BD00-425128C5F26B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62" creationId="{635457ED-0CC2-4E6C-B020-DDB68B82006B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63" creationId="{3887382C-3FD3-42EA-9270-882CFFA84778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64" creationId="{F8970150-D21D-44FF-84E9-A858FF63AC17}"/>
          </ac:inkMkLst>
        </pc:inkChg>
        <pc:inkChg chg="add mod">
          <ac:chgData name="Zhou Jianyu" userId="faadb563bfecab1d" providerId="LiveId" clId="{37DE3C9C-50B3-4142-8F9A-0EFCEDAC874D}" dt="2022-12-02T02:52:24.062" v="4931"/>
          <ac:inkMkLst>
            <pc:docMk/>
            <pc:sldMk cId="1585535042" sldId="272"/>
            <ac:inkMk id="465" creationId="{3C6DDB66-7429-4FFB-9FD7-9F86ECA72607}"/>
          </ac:inkMkLst>
        </pc:inkChg>
      </pc:sldChg>
      <pc:sldChg chg="addSp delSp modSp new mod">
        <pc:chgData name="Zhou Jianyu" userId="faadb563bfecab1d" providerId="LiveId" clId="{37DE3C9C-50B3-4142-8F9A-0EFCEDAC874D}" dt="2022-12-02T03:10:44.755" v="5028"/>
        <pc:sldMkLst>
          <pc:docMk/>
          <pc:sldMk cId="3216256875" sldId="273"/>
        </pc:sldMkLst>
        <pc:grpChg chg="del mod">
          <ac:chgData name="Zhou Jianyu" userId="faadb563bfecab1d" providerId="LiveId" clId="{37DE3C9C-50B3-4142-8F9A-0EFCEDAC874D}" dt="2022-12-02T03:07:28.956" v="4946"/>
          <ac:grpSpMkLst>
            <pc:docMk/>
            <pc:sldMk cId="3216256875" sldId="273"/>
            <ac:grpSpMk id="10" creationId="{DFBA3FFD-E980-4A99-B89B-D4D368AAFDA3}"/>
          </ac:grpSpMkLst>
        </pc:grpChg>
        <pc:grpChg chg="del mod">
          <ac:chgData name="Zhou Jianyu" userId="faadb563bfecab1d" providerId="LiveId" clId="{37DE3C9C-50B3-4142-8F9A-0EFCEDAC874D}" dt="2022-12-02T03:07:30.877" v="4949"/>
          <ac:grpSpMkLst>
            <pc:docMk/>
            <pc:sldMk cId="3216256875" sldId="273"/>
            <ac:grpSpMk id="13" creationId="{A7630526-EF09-4632-9ED8-32E78435FE3D}"/>
          </ac:grpSpMkLst>
        </pc:grpChg>
        <pc:grpChg chg="del mod">
          <ac:chgData name="Zhou Jianyu" userId="faadb563bfecab1d" providerId="LiveId" clId="{37DE3C9C-50B3-4142-8F9A-0EFCEDAC874D}" dt="2022-12-02T03:07:30.877" v="4949"/>
          <ac:grpSpMkLst>
            <pc:docMk/>
            <pc:sldMk cId="3216256875" sldId="273"/>
            <ac:grpSpMk id="14" creationId="{C1C5FCA9-325C-4A81-B503-7A6B0622A0E1}"/>
          </ac:grpSpMkLst>
        </pc:grpChg>
        <pc:grpChg chg="del mod">
          <ac:chgData name="Zhou Jianyu" userId="faadb563bfecab1d" providerId="LiveId" clId="{37DE3C9C-50B3-4142-8F9A-0EFCEDAC874D}" dt="2022-12-02T03:07:30.877" v="4949"/>
          <ac:grpSpMkLst>
            <pc:docMk/>
            <pc:sldMk cId="3216256875" sldId="273"/>
            <ac:grpSpMk id="16" creationId="{0E6C5F9E-11BA-415E-8AB0-D4D1A7A49057}"/>
          </ac:grpSpMkLst>
        </pc:grpChg>
        <pc:grpChg chg="del mod">
          <ac:chgData name="Zhou Jianyu" userId="faadb563bfecab1d" providerId="LiveId" clId="{37DE3C9C-50B3-4142-8F9A-0EFCEDAC874D}" dt="2022-12-02T03:09:32.222" v="4975"/>
          <ac:grpSpMkLst>
            <pc:docMk/>
            <pc:sldMk cId="3216256875" sldId="273"/>
            <ac:grpSpMk id="19" creationId="{C2A5FDEE-6782-41C7-8881-7831B8832C99}"/>
          </ac:grpSpMkLst>
        </pc:grpChg>
        <pc:grpChg chg="mod">
          <ac:chgData name="Zhou Jianyu" userId="faadb563bfecab1d" providerId="LiveId" clId="{37DE3C9C-50B3-4142-8F9A-0EFCEDAC874D}" dt="2022-12-02T03:07:47.376" v="4957"/>
          <ac:grpSpMkLst>
            <pc:docMk/>
            <pc:sldMk cId="3216256875" sldId="273"/>
            <ac:grpSpMk id="27" creationId="{1938D77F-ACB3-4FCA-9198-F35DBA8FC1FF}"/>
          </ac:grpSpMkLst>
        </pc:grpChg>
        <pc:grpChg chg="mod">
          <ac:chgData name="Zhou Jianyu" userId="faadb563bfecab1d" providerId="LiveId" clId="{37DE3C9C-50B3-4142-8F9A-0EFCEDAC874D}" dt="2022-12-02T03:07:54.409" v="4972"/>
          <ac:grpSpMkLst>
            <pc:docMk/>
            <pc:sldMk cId="3216256875" sldId="273"/>
            <ac:grpSpMk id="42" creationId="{2C7B2D8D-D11B-4403-855A-2D84546048FF}"/>
          </ac:grpSpMkLst>
        </pc:grpChg>
        <pc:grpChg chg="del mod">
          <ac:chgData name="Zhou Jianyu" userId="faadb563bfecab1d" providerId="LiveId" clId="{37DE3C9C-50B3-4142-8F9A-0EFCEDAC874D}" dt="2022-12-02T03:09:33.396" v="4978"/>
          <ac:grpSpMkLst>
            <pc:docMk/>
            <pc:sldMk cId="3216256875" sldId="273"/>
            <ac:grpSpMk id="45" creationId="{C85D53A8-4968-4597-9875-F22A58DAD1CC}"/>
          </ac:grpSpMkLst>
        </pc:grpChg>
        <pc:grpChg chg="del mod">
          <ac:chgData name="Zhou Jianyu" userId="faadb563bfecab1d" providerId="LiveId" clId="{37DE3C9C-50B3-4142-8F9A-0EFCEDAC874D}" dt="2022-12-02T03:09:36.097" v="4983"/>
          <ac:grpSpMkLst>
            <pc:docMk/>
            <pc:sldMk cId="3216256875" sldId="273"/>
            <ac:grpSpMk id="48" creationId="{90CB6B53-710D-4461-A116-490E80C28B86}"/>
          </ac:grpSpMkLst>
        </pc:grpChg>
        <pc:grpChg chg="mod">
          <ac:chgData name="Zhou Jianyu" userId="faadb563bfecab1d" providerId="LiveId" clId="{37DE3C9C-50B3-4142-8F9A-0EFCEDAC874D}" dt="2022-12-02T03:09:36.097" v="4983"/>
          <ac:grpSpMkLst>
            <pc:docMk/>
            <pc:sldMk cId="3216256875" sldId="273"/>
            <ac:grpSpMk id="53" creationId="{82458FC7-A2AE-4591-97F2-A94C6D2D6964}"/>
          </ac:grpSpMkLst>
        </pc:grpChg>
        <pc:grpChg chg="del mod">
          <ac:chgData name="Zhou Jianyu" userId="faadb563bfecab1d" providerId="LiveId" clId="{37DE3C9C-50B3-4142-8F9A-0EFCEDAC874D}" dt="2022-12-02T03:10:23.690" v="5000"/>
          <ac:grpSpMkLst>
            <pc:docMk/>
            <pc:sldMk cId="3216256875" sldId="273"/>
            <ac:grpSpMk id="68" creationId="{A76A5A5E-3F8C-4440-863D-3C9764011454}"/>
          </ac:grpSpMkLst>
        </pc:grpChg>
        <pc:grpChg chg="del mod">
          <ac:chgData name="Zhou Jianyu" userId="faadb563bfecab1d" providerId="LiveId" clId="{37DE3C9C-50B3-4142-8F9A-0EFCEDAC874D}" dt="2022-12-02T03:10:27.346" v="5005"/>
          <ac:grpSpMkLst>
            <pc:docMk/>
            <pc:sldMk cId="3216256875" sldId="273"/>
            <ac:grpSpMk id="69" creationId="{2607290C-C11F-48FB-BBC6-701BB42EF6E1}"/>
          </ac:grpSpMkLst>
        </pc:grpChg>
        <pc:grpChg chg="del mod">
          <ac:chgData name="Zhou Jianyu" userId="faadb563bfecab1d" providerId="LiveId" clId="{37DE3C9C-50B3-4142-8F9A-0EFCEDAC874D}" dt="2022-12-02T03:10:27.346" v="5005"/>
          <ac:grpSpMkLst>
            <pc:docMk/>
            <pc:sldMk cId="3216256875" sldId="273"/>
            <ac:grpSpMk id="71" creationId="{E497C0A7-7B2E-42B5-B81C-77200D0D8158}"/>
          </ac:grpSpMkLst>
        </pc:grpChg>
        <pc:grpChg chg="del mod">
          <ac:chgData name="Zhou Jianyu" userId="faadb563bfecab1d" providerId="LiveId" clId="{37DE3C9C-50B3-4142-8F9A-0EFCEDAC874D}" dt="2022-12-02T03:10:29.752" v="5008"/>
          <ac:grpSpMkLst>
            <pc:docMk/>
            <pc:sldMk cId="3216256875" sldId="273"/>
            <ac:grpSpMk id="76" creationId="{13938D2F-A97C-46E0-8C09-87A7F7EBE6C5}"/>
          </ac:grpSpMkLst>
        </pc:grpChg>
        <pc:grpChg chg="del mod">
          <ac:chgData name="Zhou Jianyu" userId="faadb563bfecab1d" providerId="LiveId" clId="{37DE3C9C-50B3-4142-8F9A-0EFCEDAC874D}" dt="2022-12-02T03:10:32.523" v="5016"/>
          <ac:grpSpMkLst>
            <pc:docMk/>
            <pc:sldMk cId="3216256875" sldId="273"/>
            <ac:grpSpMk id="79" creationId="{30C4B782-CE1C-459B-823B-453857F74336}"/>
          </ac:grpSpMkLst>
        </pc:grpChg>
        <pc:grpChg chg="del mod">
          <ac:chgData name="Zhou Jianyu" userId="faadb563bfecab1d" providerId="LiveId" clId="{37DE3C9C-50B3-4142-8F9A-0EFCEDAC874D}" dt="2022-12-02T03:10:37.529" v="5023"/>
          <ac:grpSpMkLst>
            <pc:docMk/>
            <pc:sldMk cId="3216256875" sldId="273"/>
            <ac:grpSpMk id="87" creationId="{40CB95A9-E690-45DB-B7EA-59FEDAB75447}"/>
          </ac:grpSpMkLst>
        </pc:grpChg>
        <pc:grpChg chg="del mod">
          <ac:chgData name="Zhou Jianyu" userId="faadb563bfecab1d" providerId="LiveId" clId="{37DE3C9C-50B3-4142-8F9A-0EFCEDAC874D}" dt="2022-12-02T03:10:40.546" v="5026"/>
          <ac:grpSpMkLst>
            <pc:docMk/>
            <pc:sldMk cId="3216256875" sldId="273"/>
            <ac:grpSpMk id="94" creationId="{15F292A0-9C51-4730-B076-D666EA4798C9}"/>
          </ac:grpSpMkLst>
        </pc:grpChg>
        <pc:grpChg chg="del mod">
          <ac:chgData name="Zhou Jianyu" userId="faadb563bfecab1d" providerId="LiveId" clId="{37DE3C9C-50B3-4142-8F9A-0EFCEDAC874D}" dt="2022-12-02T03:10:44.755" v="5028"/>
          <ac:grpSpMkLst>
            <pc:docMk/>
            <pc:sldMk cId="3216256875" sldId="273"/>
            <ac:grpSpMk id="97" creationId="{FD181700-6FB5-4575-AAD0-940914FED105}"/>
          </ac:grpSpMkLst>
        </pc:grpChg>
        <pc:grpChg chg="mod">
          <ac:chgData name="Zhou Jianyu" userId="faadb563bfecab1d" providerId="LiveId" clId="{37DE3C9C-50B3-4142-8F9A-0EFCEDAC874D}" dt="2022-12-02T03:10:44.755" v="5028"/>
          <ac:grpSpMkLst>
            <pc:docMk/>
            <pc:sldMk cId="3216256875" sldId="273"/>
            <ac:grpSpMk id="99" creationId="{210EE290-D24E-48A3-A9D0-5F0BCDF7D472}"/>
          </ac:grpSpMkLst>
        </pc:grp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2" creationId="{77CF8AA0-996A-44CE-8BEC-57F9D0E89F22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3" creationId="{479895D7-16DD-4F60-AFDE-799C1F12E9AE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4" creationId="{FB81262C-407A-4F70-9ACE-18FD8AC4C7FD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5" creationId="{612CD177-A16B-4967-954A-52A9E1F9DDF7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6" creationId="{B6E4C7C0-1458-43F2-98FA-115D03AF77CB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7" creationId="{EE97345A-9224-4210-A290-202183855CCF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8" creationId="{224E4600-7971-4D37-8DD0-6AA601E5C182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9" creationId="{10F18D9C-658F-45AB-8CEA-9375A8E66DA9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11" creationId="{F5831614-F622-4B28-A5B9-C8F50AE86A4A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12" creationId="{560BF891-851B-451D-B957-424E1D191646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15" creationId="{4D3D72E7-0113-47F7-B151-BE2E930061CC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17" creationId="{918859C8-CF4D-429E-A87D-013F2CCFB0D6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18" creationId="{E969DA36-B178-4C6E-9AF4-22DF9D271FF2}"/>
          </ac:inkMkLst>
        </pc:inkChg>
        <pc:inkChg chg="add mod">
          <ac:chgData name="Zhou Jianyu" userId="faadb563bfecab1d" providerId="LiveId" clId="{37DE3C9C-50B3-4142-8F9A-0EFCEDAC874D}" dt="2022-12-02T03:07:47.376" v="4957"/>
          <ac:inkMkLst>
            <pc:docMk/>
            <pc:sldMk cId="3216256875" sldId="273"/>
            <ac:inkMk id="20" creationId="{E83C545E-94FC-4D84-9940-7F21042F6E57}"/>
          </ac:inkMkLst>
        </pc:inkChg>
        <pc:inkChg chg="add mod">
          <ac:chgData name="Zhou Jianyu" userId="faadb563bfecab1d" providerId="LiveId" clId="{37DE3C9C-50B3-4142-8F9A-0EFCEDAC874D}" dt="2022-12-02T03:07:47.376" v="4957"/>
          <ac:inkMkLst>
            <pc:docMk/>
            <pc:sldMk cId="3216256875" sldId="273"/>
            <ac:inkMk id="21" creationId="{DD073632-E252-4199-98E0-E5C07EDB723C}"/>
          </ac:inkMkLst>
        </pc:inkChg>
        <pc:inkChg chg="add mod">
          <ac:chgData name="Zhou Jianyu" userId="faadb563bfecab1d" providerId="LiveId" clId="{37DE3C9C-50B3-4142-8F9A-0EFCEDAC874D}" dt="2022-12-02T03:07:47.376" v="4957"/>
          <ac:inkMkLst>
            <pc:docMk/>
            <pc:sldMk cId="3216256875" sldId="273"/>
            <ac:inkMk id="22" creationId="{C0C3E617-F470-4BA2-A8C4-C30F66493B23}"/>
          </ac:inkMkLst>
        </pc:inkChg>
        <pc:inkChg chg="add mod">
          <ac:chgData name="Zhou Jianyu" userId="faadb563bfecab1d" providerId="LiveId" clId="{37DE3C9C-50B3-4142-8F9A-0EFCEDAC874D}" dt="2022-12-02T03:07:47.376" v="4957"/>
          <ac:inkMkLst>
            <pc:docMk/>
            <pc:sldMk cId="3216256875" sldId="273"/>
            <ac:inkMk id="23" creationId="{1DF89422-9777-4DE3-AA25-6F14B2CD73B8}"/>
          </ac:inkMkLst>
        </pc:inkChg>
        <pc:inkChg chg="add mod">
          <ac:chgData name="Zhou Jianyu" userId="faadb563bfecab1d" providerId="LiveId" clId="{37DE3C9C-50B3-4142-8F9A-0EFCEDAC874D}" dt="2022-12-02T03:07:47.376" v="4957"/>
          <ac:inkMkLst>
            <pc:docMk/>
            <pc:sldMk cId="3216256875" sldId="273"/>
            <ac:inkMk id="24" creationId="{3D9AC9B7-94F6-41E3-B708-6C2B25B70A7D}"/>
          </ac:inkMkLst>
        </pc:inkChg>
        <pc:inkChg chg="add mod">
          <ac:chgData name="Zhou Jianyu" userId="faadb563bfecab1d" providerId="LiveId" clId="{37DE3C9C-50B3-4142-8F9A-0EFCEDAC874D}" dt="2022-12-02T03:07:47.376" v="4957"/>
          <ac:inkMkLst>
            <pc:docMk/>
            <pc:sldMk cId="3216256875" sldId="273"/>
            <ac:inkMk id="25" creationId="{7385D230-FAC1-4B73-BF48-7ACE7B2278E1}"/>
          </ac:inkMkLst>
        </pc:inkChg>
        <pc:inkChg chg="add mod">
          <ac:chgData name="Zhou Jianyu" userId="faadb563bfecab1d" providerId="LiveId" clId="{37DE3C9C-50B3-4142-8F9A-0EFCEDAC874D}" dt="2022-12-02T03:07:47.376" v="4957"/>
          <ac:inkMkLst>
            <pc:docMk/>
            <pc:sldMk cId="3216256875" sldId="273"/>
            <ac:inkMk id="26" creationId="{721283C4-AF9F-4459-B797-B3052D755704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28" creationId="{C3C97EEA-15A5-4DAB-B417-09344757092A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29" creationId="{F7DFAFB3-6582-4BC9-83CD-6AA65B08E39F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0" creationId="{CF71A2A9-29C2-45D5-942F-376249585703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1" creationId="{6F4A8419-94E4-4AB3-992C-7F123B4399D1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2" creationId="{16232307-178D-494F-B64F-334CE652ACCA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3" creationId="{BFDE9B9D-52C5-4D53-A7E0-322B5039A3A3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4" creationId="{4292AEA2-D5BA-4F84-BDB9-E51A36713618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5" creationId="{7562A7F0-9EB5-4215-B045-45BB9B9132B9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6" creationId="{91F393A5-7BE8-413B-9524-41F6A84FAB89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7" creationId="{64F471BF-2487-44BC-8516-888FB1106DD0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8" creationId="{DF01AAC6-CE40-4C42-97CE-82BD8A6F865A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39" creationId="{80C53A22-FBC7-4C90-8CDC-28A32688B71C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40" creationId="{CD76E3B0-B13F-4D85-9A23-9650277AFDF7}"/>
          </ac:inkMkLst>
        </pc:inkChg>
        <pc:inkChg chg="add mod">
          <ac:chgData name="Zhou Jianyu" userId="faadb563bfecab1d" providerId="LiveId" clId="{37DE3C9C-50B3-4142-8F9A-0EFCEDAC874D}" dt="2022-12-02T03:07:54.409" v="4972"/>
          <ac:inkMkLst>
            <pc:docMk/>
            <pc:sldMk cId="3216256875" sldId="273"/>
            <ac:inkMk id="41" creationId="{F5F39CED-D8A0-4FB2-8EF3-7DBB25BF716A}"/>
          </ac:inkMkLst>
        </pc:inkChg>
        <pc:inkChg chg="add">
          <ac:chgData name="Zhou Jianyu" userId="faadb563bfecab1d" providerId="LiveId" clId="{37DE3C9C-50B3-4142-8F9A-0EFCEDAC874D}" dt="2022-12-02T03:09:30.785" v="4973" actId="9405"/>
          <ac:inkMkLst>
            <pc:docMk/>
            <pc:sldMk cId="3216256875" sldId="273"/>
            <ac:inkMk id="43" creationId="{A1A73DC5-9482-44B2-A1F0-96B4FD9E33D5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44" creationId="{DEF341DC-6F8B-4745-BA15-B323E71C3265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46" creationId="{253FD3BB-8F7F-45A0-91D5-E53F137F081B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47" creationId="{F07C142A-4EDE-4D9B-9945-3672620FF8A7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49" creationId="{AF6A0024-C05A-4718-9695-2CB00A9A299F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50" creationId="{BD29A1D2-F04F-4F1F-8DE7-D0E1CC5ECF1E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51" creationId="{5C62C13D-BD66-4EFC-92BA-9EB95B96BD1E}"/>
          </ac:inkMkLst>
        </pc:inkChg>
        <pc:inkChg chg="add mod">
          <ac:chgData name="Zhou Jianyu" userId="faadb563bfecab1d" providerId="LiveId" clId="{37DE3C9C-50B3-4142-8F9A-0EFCEDAC874D}" dt="2022-12-02T03:09:36.097" v="4983"/>
          <ac:inkMkLst>
            <pc:docMk/>
            <pc:sldMk cId="3216256875" sldId="273"/>
            <ac:inkMk id="52" creationId="{15C74695-F39A-4BB8-BD4C-92BB596CF852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54" creationId="{F32EFF05-0C9C-487E-87EF-55C2C66A1488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55" creationId="{5714B9E0-2712-40DA-B38A-91A61572851A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56" creationId="{1D05685E-CCE4-4453-99CF-9C33FE55AAF3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57" creationId="{7A1E2105-A30B-4D87-9F6C-2EB8AB517D3E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58" creationId="{9305B4DD-1F7F-42E7-8637-D7E14C3CA2AC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59" creationId="{703F36C8-3A96-4F4D-92F3-EC34F781B08C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60" creationId="{C45747DC-B32F-4E8F-A7F2-03A2DCEC9E37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61" creationId="{ED95DD71-1074-44A0-8239-3A620364C61D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62" creationId="{F6431BDC-DE54-4BAA-8802-43F9CD857746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63" creationId="{B0E0B673-655B-4CD1-BB04-37C8B3B4E365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64" creationId="{8DF48BCD-A995-4356-A098-F34DADE24964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65" creationId="{D4DAA0A0-961B-4910-96FC-9B329DD037FF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66" creationId="{A1E990D2-7856-437F-913A-A28602BE65C8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67" creationId="{469E6F17-345F-4B15-8EA1-9FCFD268E4D0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70" creationId="{FB8FC756-F0BC-4839-BEB1-1F1CE96629DB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72" creationId="{04389E65-3F4E-4906-B831-A72BD342C892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73" creationId="{74467AFD-0D84-4F81-A056-E138D0A1AB6A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74" creationId="{39D90625-36C9-401B-9F28-E638C16F38F3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75" creationId="{A9F2EE79-87DE-4724-B36B-C4EB2ACD4223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77" creationId="{0D42BAD6-FEEF-4F8B-9174-DB5E833C8CAA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78" creationId="{29BC660F-4A24-4C1F-B7E9-8A5C3C3653D8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80" creationId="{07DC2BF5-D0F0-4DE4-9C38-0D6F62970B7F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81" creationId="{37F27F0C-370F-44EC-A601-CB3D3C46D51A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82" creationId="{AB5EADDA-DA19-4455-97E2-7101CDF3D4D0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83" creationId="{4B6AF0F9-3FCA-4EA4-83F6-C8E11716B583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84" creationId="{E7E42817-17AF-4D8E-90F2-B7CA1BBE9A5E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85" creationId="{EE5F93F1-B235-4E85-B769-8E68CF7C5ADA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86" creationId="{8E6ECDB1-5CBE-4A2F-8B22-330C64A72CBE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88" creationId="{9AC2FFEF-7E21-4ABA-BFAD-23185B58E334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89" creationId="{01E37062-B5FC-480A-824D-2BFFB689C3BF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90" creationId="{33F06A88-F152-4907-A598-F26273F7AEDA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91" creationId="{FC85A060-9B40-4F23-AB30-95B4D8BF5ECA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92" creationId="{17D84396-01F4-4B87-BD62-CC08FFDE1D19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93" creationId="{D283AD50-21B5-496F-AA36-FC0E5B6F4E07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95" creationId="{702CC696-C67C-4E02-B986-7EB8DF722AA7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96" creationId="{AFBE1D50-BE03-445D-8FD5-91933D188C86}"/>
          </ac:inkMkLst>
        </pc:inkChg>
        <pc:inkChg chg="add mod">
          <ac:chgData name="Zhou Jianyu" userId="faadb563bfecab1d" providerId="LiveId" clId="{37DE3C9C-50B3-4142-8F9A-0EFCEDAC874D}" dt="2022-12-02T03:10:44.755" v="5028"/>
          <ac:inkMkLst>
            <pc:docMk/>
            <pc:sldMk cId="3216256875" sldId="273"/>
            <ac:inkMk id="98" creationId="{32AB8FAE-BB78-4CAD-9C41-D7DC196F8206}"/>
          </ac:inkMkLst>
        </pc:inkChg>
      </pc:sldChg>
      <pc:sldChg chg="addSp delSp modSp new mod">
        <pc:chgData name="Zhou Jianyu" userId="faadb563bfecab1d" providerId="LiveId" clId="{37DE3C9C-50B3-4142-8F9A-0EFCEDAC874D}" dt="2022-12-02T03:19:03.042" v="5461"/>
        <pc:sldMkLst>
          <pc:docMk/>
          <pc:sldMk cId="1546530442" sldId="274"/>
        </pc:sldMkLst>
        <pc:grpChg chg="mod">
          <ac:chgData name="Zhou Jianyu" userId="faadb563bfecab1d" providerId="LiveId" clId="{37DE3C9C-50B3-4142-8F9A-0EFCEDAC874D}" dt="2022-12-02T03:11:29.927" v="5037"/>
          <ac:grpSpMkLst>
            <pc:docMk/>
            <pc:sldMk cId="1546530442" sldId="274"/>
            <ac:grpSpMk id="9" creationId="{107751C7-8688-4CEB-B85E-C6026CF55C5F}"/>
          </ac:grpSpMkLst>
        </pc:grpChg>
        <pc:grpChg chg="del mod">
          <ac:chgData name="Zhou Jianyu" userId="faadb563bfecab1d" providerId="LiveId" clId="{37DE3C9C-50B3-4142-8F9A-0EFCEDAC874D}" dt="2022-12-02T03:12:31.585" v="5095"/>
          <ac:grpSpMkLst>
            <pc:docMk/>
            <pc:sldMk cId="1546530442" sldId="274"/>
            <ac:grpSpMk id="17" creationId="{E825A6B8-68FE-464A-A8A6-829B53E89A7E}"/>
          </ac:grpSpMkLst>
        </pc:grpChg>
        <pc:grpChg chg="del mod">
          <ac:chgData name="Zhou Jianyu" userId="faadb563bfecab1d" providerId="LiveId" clId="{37DE3C9C-50B3-4142-8F9A-0EFCEDAC874D}" dt="2022-12-02T03:11:51.834" v="5057"/>
          <ac:grpSpMkLst>
            <pc:docMk/>
            <pc:sldMk cId="1546530442" sldId="274"/>
            <ac:grpSpMk id="24" creationId="{A2CCD8A6-5422-45F0-80F1-0821E44AAE65}"/>
          </ac:grpSpMkLst>
        </pc:grpChg>
        <pc:grpChg chg="mod">
          <ac:chgData name="Zhou Jianyu" userId="faadb563bfecab1d" providerId="LiveId" clId="{37DE3C9C-50B3-4142-8F9A-0EFCEDAC874D}" dt="2022-12-02T03:11:51.834" v="5057"/>
          <ac:grpSpMkLst>
            <pc:docMk/>
            <pc:sldMk cId="1546530442" sldId="274"/>
            <ac:grpSpMk id="29" creationId="{52AC4303-1386-4B1B-9285-1A5FDF02C134}"/>
          </ac:grpSpMkLst>
        </pc:grpChg>
        <pc:grpChg chg="mod">
          <ac:chgData name="Zhou Jianyu" userId="faadb563bfecab1d" providerId="LiveId" clId="{37DE3C9C-50B3-4142-8F9A-0EFCEDAC874D}" dt="2022-12-02T03:12:03.049" v="5070"/>
          <ac:grpSpMkLst>
            <pc:docMk/>
            <pc:sldMk cId="1546530442" sldId="274"/>
            <ac:grpSpMk id="42" creationId="{98B7BB58-487D-4FFC-B5DA-8669BB1E5059}"/>
          </ac:grpSpMkLst>
        </pc:grpChg>
        <pc:grpChg chg="mod">
          <ac:chgData name="Zhou Jianyu" userId="faadb563bfecab1d" providerId="LiveId" clId="{37DE3C9C-50B3-4142-8F9A-0EFCEDAC874D}" dt="2022-12-02T03:12:13.798" v="5076"/>
          <ac:grpSpMkLst>
            <pc:docMk/>
            <pc:sldMk cId="1546530442" sldId="274"/>
            <ac:grpSpMk id="48" creationId="{F4EECEB2-5FD6-4777-9D16-C9A2F69241B4}"/>
          </ac:grpSpMkLst>
        </pc:grpChg>
        <pc:grpChg chg="del mod">
          <ac:chgData name="Zhou Jianyu" userId="faadb563bfecab1d" providerId="LiveId" clId="{37DE3C9C-50B3-4142-8F9A-0EFCEDAC874D}" dt="2022-12-02T03:12:25.347" v="5089"/>
          <ac:grpSpMkLst>
            <pc:docMk/>
            <pc:sldMk cId="1546530442" sldId="274"/>
            <ac:grpSpMk id="54" creationId="{DAB6AC23-B575-499A-AD37-2C89E76C78F2}"/>
          </ac:grpSpMkLst>
        </pc:grpChg>
        <pc:grpChg chg="del mod">
          <ac:chgData name="Zhou Jianyu" userId="faadb563bfecab1d" providerId="LiveId" clId="{37DE3C9C-50B3-4142-8F9A-0EFCEDAC874D}" dt="2022-12-02T03:12:36.926" v="5097"/>
          <ac:grpSpMkLst>
            <pc:docMk/>
            <pc:sldMk cId="1546530442" sldId="274"/>
            <ac:grpSpMk id="61" creationId="{7DFD967E-615D-41FA-8613-7FA973E3A1C1}"/>
          </ac:grpSpMkLst>
        </pc:grpChg>
        <pc:grpChg chg="del mod">
          <ac:chgData name="Zhou Jianyu" userId="faadb563bfecab1d" providerId="LiveId" clId="{37DE3C9C-50B3-4142-8F9A-0EFCEDAC874D}" dt="2022-12-02T03:12:43.407" v="5102"/>
          <ac:grpSpMkLst>
            <pc:docMk/>
            <pc:sldMk cId="1546530442" sldId="274"/>
            <ac:grpSpMk id="67" creationId="{F556FAF7-9466-45A9-AF6D-1B361CAB22D3}"/>
          </ac:grpSpMkLst>
        </pc:grpChg>
        <pc:grpChg chg="mod">
          <ac:chgData name="Zhou Jianyu" userId="faadb563bfecab1d" providerId="LiveId" clId="{37DE3C9C-50B3-4142-8F9A-0EFCEDAC874D}" dt="2022-12-02T03:12:36.926" v="5097"/>
          <ac:grpSpMkLst>
            <pc:docMk/>
            <pc:sldMk cId="1546530442" sldId="274"/>
            <ac:grpSpMk id="69" creationId="{69BF8188-DCD1-4E6A-B49B-72D9CE4F6DA6}"/>
          </ac:grpSpMkLst>
        </pc:grpChg>
        <pc:grpChg chg="del mod">
          <ac:chgData name="Zhou Jianyu" userId="faadb563bfecab1d" providerId="LiveId" clId="{37DE3C9C-50B3-4142-8F9A-0EFCEDAC874D}" dt="2022-12-02T03:13:09.831" v="5105"/>
          <ac:grpSpMkLst>
            <pc:docMk/>
            <pc:sldMk cId="1546530442" sldId="274"/>
            <ac:grpSpMk id="74" creationId="{3AD4ACF7-EC27-4B19-A938-4956110C1DC7}"/>
          </ac:grpSpMkLst>
        </pc:grpChg>
        <pc:grpChg chg="del mod">
          <ac:chgData name="Zhou Jianyu" userId="faadb563bfecab1d" providerId="LiveId" clId="{37DE3C9C-50B3-4142-8F9A-0EFCEDAC874D}" dt="2022-12-02T03:13:43.006" v="5162"/>
          <ac:grpSpMkLst>
            <pc:docMk/>
            <pc:sldMk cId="1546530442" sldId="274"/>
            <ac:grpSpMk id="77" creationId="{762358AB-C8BF-4C5F-9BDB-11C1CB5EFFE5}"/>
          </ac:grpSpMkLst>
        </pc:grpChg>
        <pc:grpChg chg="del mod">
          <ac:chgData name="Zhou Jianyu" userId="faadb563bfecab1d" providerId="LiveId" clId="{37DE3C9C-50B3-4142-8F9A-0EFCEDAC874D}" dt="2022-12-02T03:13:15.069" v="5112"/>
          <ac:grpSpMkLst>
            <pc:docMk/>
            <pc:sldMk cId="1546530442" sldId="274"/>
            <ac:grpSpMk id="82" creationId="{E2CDB009-F7A3-4B6D-8050-B28C9776A241}"/>
          </ac:grpSpMkLst>
        </pc:grpChg>
        <pc:grpChg chg="del mod">
          <ac:chgData name="Zhou Jianyu" userId="faadb563bfecab1d" providerId="LiveId" clId="{37DE3C9C-50B3-4142-8F9A-0EFCEDAC874D}" dt="2022-12-02T03:13:41.544" v="5160"/>
          <ac:grpSpMkLst>
            <pc:docMk/>
            <pc:sldMk cId="1546530442" sldId="274"/>
            <ac:grpSpMk id="84" creationId="{2C5673D3-7142-4F30-BB48-3D26F199C406}"/>
          </ac:grpSpMkLst>
        </pc:grpChg>
        <pc:grpChg chg="mod">
          <ac:chgData name="Zhou Jianyu" userId="faadb563bfecab1d" providerId="LiveId" clId="{37DE3C9C-50B3-4142-8F9A-0EFCEDAC874D}" dt="2022-12-02T03:13:20.466" v="5126"/>
          <ac:grpSpMkLst>
            <pc:docMk/>
            <pc:sldMk cId="1546530442" sldId="274"/>
            <ac:grpSpMk id="98" creationId="{A9F2116D-3B51-4DA7-B845-AADD147832AB}"/>
          </ac:grpSpMkLst>
        </pc:grpChg>
        <pc:grpChg chg="del mod">
          <ac:chgData name="Zhou Jianyu" userId="faadb563bfecab1d" providerId="LiveId" clId="{37DE3C9C-50B3-4142-8F9A-0EFCEDAC874D}" dt="2022-12-02T03:13:43.006" v="5162"/>
          <ac:grpSpMkLst>
            <pc:docMk/>
            <pc:sldMk cId="1546530442" sldId="274"/>
            <ac:grpSpMk id="99" creationId="{93A5B0A6-CA0F-420B-9DD0-96FA518DBA76}"/>
          </ac:grpSpMkLst>
        </pc:grpChg>
        <pc:grpChg chg="del mod">
          <ac:chgData name="Zhou Jianyu" userId="faadb563bfecab1d" providerId="LiveId" clId="{37DE3C9C-50B3-4142-8F9A-0EFCEDAC874D}" dt="2022-12-02T03:13:41.544" v="5160"/>
          <ac:grpSpMkLst>
            <pc:docMk/>
            <pc:sldMk cId="1546530442" sldId="274"/>
            <ac:grpSpMk id="107" creationId="{E324C2FB-6189-4F15-BC2A-D54B74BAF78B}"/>
          </ac:grpSpMkLst>
        </pc:grpChg>
        <pc:grpChg chg="del mod">
          <ac:chgData name="Zhou Jianyu" userId="faadb563bfecab1d" providerId="LiveId" clId="{37DE3C9C-50B3-4142-8F9A-0EFCEDAC874D}" dt="2022-12-02T03:13:31.082" v="5139"/>
          <ac:grpSpMkLst>
            <pc:docMk/>
            <pc:sldMk cId="1546530442" sldId="274"/>
            <ac:grpSpMk id="110" creationId="{B3390C61-7993-48DD-A1A4-2CBA5B6352F5}"/>
          </ac:grpSpMkLst>
        </pc:grpChg>
        <pc:grpChg chg="del mod">
          <ac:chgData name="Zhou Jianyu" userId="faadb563bfecab1d" providerId="LiveId" clId="{37DE3C9C-50B3-4142-8F9A-0EFCEDAC874D}" dt="2022-12-02T03:13:34.130" v="5148"/>
          <ac:grpSpMkLst>
            <pc:docMk/>
            <pc:sldMk cId="1546530442" sldId="274"/>
            <ac:grpSpMk id="112" creationId="{247088AF-D3EF-4696-9DA2-61B9C6B8058C}"/>
          </ac:grpSpMkLst>
        </pc:grpChg>
        <pc:grpChg chg="del mod">
          <ac:chgData name="Zhou Jianyu" userId="faadb563bfecab1d" providerId="LiveId" clId="{37DE3C9C-50B3-4142-8F9A-0EFCEDAC874D}" dt="2022-12-02T03:13:39.205" v="5157"/>
          <ac:grpSpMkLst>
            <pc:docMk/>
            <pc:sldMk cId="1546530442" sldId="274"/>
            <ac:grpSpMk id="121" creationId="{BA4531C2-06C3-4234-B667-4FE912F2D8C8}"/>
          </ac:grpSpMkLst>
        </pc:grpChg>
        <pc:grpChg chg="mod">
          <ac:chgData name="Zhou Jianyu" userId="faadb563bfecab1d" providerId="LiveId" clId="{37DE3C9C-50B3-4142-8F9A-0EFCEDAC874D}" dt="2022-12-02T03:13:39.205" v="5157"/>
          <ac:grpSpMkLst>
            <pc:docMk/>
            <pc:sldMk cId="1546530442" sldId="274"/>
            <ac:grpSpMk id="130" creationId="{21741E20-763C-405D-99C1-CE25434D1AD0}"/>
          </ac:grpSpMkLst>
        </pc:grpChg>
        <pc:grpChg chg="mod">
          <ac:chgData name="Zhou Jianyu" userId="faadb563bfecab1d" providerId="LiveId" clId="{37DE3C9C-50B3-4142-8F9A-0EFCEDAC874D}" dt="2022-12-02T03:13:41.544" v="5160"/>
          <ac:grpSpMkLst>
            <pc:docMk/>
            <pc:sldMk cId="1546530442" sldId="274"/>
            <ac:grpSpMk id="133" creationId="{562E9DA6-70DB-4B7F-B409-99A302E07EA3}"/>
          </ac:grpSpMkLst>
        </pc:grpChg>
        <pc:grpChg chg="mod">
          <ac:chgData name="Zhou Jianyu" userId="faadb563bfecab1d" providerId="LiveId" clId="{37DE3C9C-50B3-4142-8F9A-0EFCEDAC874D}" dt="2022-12-02T03:13:43.006" v="5162"/>
          <ac:grpSpMkLst>
            <pc:docMk/>
            <pc:sldMk cId="1546530442" sldId="274"/>
            <ac:grpSpMk id="135" creationId="{961F22E5-D2D6-4FAB-B6C0-E01128702914}"/>
          </ac:grpSpMkLst>
        </pc:grpChg>
        <pc:grpChg chg="del mod">
          <ac:chgData name="Zhou Jianyu" userId="faadb563bfecab1d" providerId="LiveId" clId="{37DE3C9C-50B3-4142-8F9A-0EFCEDAC874D}" dt="2022-12-02T03:14:04.056" v="5192"/>
          <ac:grpSpMkLst>
            <pc:docMk/>
            <pc:sldMk cId="1546530442" sldId="274"/>
            <ac:grpSpMk id="138" creationId="{3651E658-C76C-4B68-B5F2-71D593E544A8}"/>
          </ac:grpSpMkLst>
        </pc:grpChg>
        <pc:grpChg chg="del mod">
          <ac:chgData name="Zhou Jianyu" userId="faadb563bfecab1d" providerId="LiveId" clId="{37DE3C9C-50B3-4142-8F9A-0EFCEDAC874D}" dt="2022-12-02T03:14:04.056" v="5192"/>
          <ac:grpSpMkLst>
            <pc:docMk/>
            <pc:sldMk cId="1546530442" sldId="274"/>
            <ac:grpSpMk id="143" creationId="{5A7595CB-014D-4E38-A687-83D0A8CBC971}"/>
          </ac:grpSpMkLst>
        </pc:grpChg>
        <pc:grpChg chg="del mod">
          <ac:chgData name="Zhou Jianyu" userId="faadb563bfecab1d" providerId="LiveId" clId="{37DE3C9C-50B3-4142-8F9A-0EFCEDAC874D}" dt="2022-12-02T03:14:10.083" v="5203"/>
          <ac:grpSpMkLst>
            <pc:docMk/>
            <pc:sldMk cId="1546530442" sldId="274"/>
            <ac:grpSpMk id="165" creationId="{3A27AEF8-D469-40E4-8FF7-7821FB1A631C}"/>
          </ac:grpSpMkLst>
        </pc:grpChg>
        <pc:grpChg chg="mod">
          <ac:chgData name="Zhou Jianyu" userId="faadb563bfecab1d" providerId="LiveId" clId="{37DE3C9C-50B3-4142-8F9A-0EFCEDAC874D}" dt="2022-12-02T03:14:10.083" v="5203"/>
          <ac:grpSpMkLst>
            <pc:docMk/>
            <pc:sldMk cId="1546530442" sldId="274"/>
            <ac:grpSpMk id="176" creationId="{808298F6-C172-43F0-9229-786B98D97793}"/>
          </ac:grpSpMkLst>
        </pc:grpChg>
        <pc:grpChg chg="mod">
          <ac:chgData name="Zhou Jianyu" userId="faadb563bfecab1d" providerId="LiveId" clId="{37DE3C9C-50B3-4142-8F9A-0EFCEDAC874D}" dt="2022-12-02T03:14:13.580" v="5206"/>
          <ac:grpSpMkLst>
            <pc:docMk/>
            <pc:sldMk cId="1546530442" sldId="274"/>
            <ac:grpSpMk id="179" creationId="{F881155A-924C-4079-9122-A04D625DBF51}"/>
          </ac:grpSpMkLst>
        </pc:grpChg>
        <pc:grpChg chg="del mod">
          <ac:chgData name="Zhou Jianyu" userId="faadb563bfecab1d" providerId="LiveId" clId="{37DE3C9C-50B3-4142-8F9A-0EFCEDAC874D}" dt="2022-12-02T03:14:28.860" v="5217"/>
          <ac:grpSpMkLst>
            <pc:docMk/>
            <pc:sldMk cId="1546530442" sldId="274"/>
            <ac:grpSpMk id="187" creationId="{49502699-38C2-4475-A535-6CEC76313506}"/>
          </ac:grpSpMkLst>
        </pc:grpChg>
        <pc:grpChg chg="del mod">
          <ac:chgData name="Zhou Jianyu" userId="faadb563bfecab1d" providerId="LiveId" clId="{37DE3C9C-50B3-4142-8F9A-0EFCEDAC874D}" dt="2022-12-02T03:14:28.860" v="5217"/>
          <ac:grpSpMkLst>
            <pc:docMk/>
            <pc:sldMk cId="1546530442" sldId="274"/>
            <ac:grpSpMk id="188" creationId="{8278BC1E-CC15-41D4-87DA-884409E5E3BB}"/>
          </ac:grpSpMkLst>
        </pc:grpChg>
        <pc:grpChg chg="del mod">
          <ac:chgData name="Zhou Jianyu" userId="faadb563bfecab1d" providerId="LiveId" clId="{37DE3C9C-50B3-4142-8F9A-0EFCEDAC874D}" dt="2022-12-02T03:15:02.090" v="5261"/>
          <ac:grpSpMkLst>
            <pc:docMk/>
            <pc:sldMk cId="1546530442" sldId="274"/>
            <ac:grpSpMk id="191" creationId="{45EE14B8-C5B9-4582-8EB2-FADDEB059ED3}"/>
          </ac:grpSpMkLst>
        </pc:grpChg>
        <pc:grpChg chg="mod">
          <ac:chgData name="Zhou Jianyu" userId="faadb563bfecab1d" providerId="LiveId" clId="{37DE3C9C-50B3-4142-8F9A-0EFCEDAC874D}" dt="2022-12-02T03:14:32.753" v="5220"/>
          <ac:grpSpMkLst>
            <pc:docMk/>
            <pc:sldMk cId="1546530442" sldId="274"/>
            <ac:grpSpMk id="194" creationId="{4263B520-04A1-47D8-B97F-5C6E867BF327}"/>
          </ac:grpSpMkLst>
        </pc:grpChg>
        <pc:grpChg chg="del mod">
          <ac:chgData name="Zhou Jianyu" userId="faadb563bfecab1d" providerId="LiveId" clId="{37DE3C9C-50B3-4142-8F9A-0EFCEDAC874D}" dt="2022-12-02T03:14:57.754" v="5257"/>
          <ac:grpSpMkLst>
            <pc:docMk/>
            <pc:sldMk cId="1546530442" sldId="274"/>
            <ac:grpSpMk id="205" creationId="{BCFB5F08-B2CF-4FF4-8B59-F28E822F4363}"/>
          </ac:grpSpMkLst>
        </pc:grpChg>
        <pc:grpChg chg="del mod">
          <ac:chgData name="Zhou Jianyu" userId="faadb563bfecab1d" providerId="LiveId" clId="{37DE3C9C-50B3-4142-8F9A-0EFCEDAC874D}" dt="2022-12-02T03:15:04.929" v="5264"/>
          <ac:grpSpMkLst>
            <pc:docMk/>
            <pc:sldMk cId="1546530442" sldId="274"/>
            <ac:grpSpMk id="206" creationId="{97F03D75-D79E-47D6-A0C7-324EC410F52A}"/>
          </ac:grpSpMkLst>
        </pc:grpChg>
        <pc:grpChg chg="mod">
          <ac:chgData name="Zhou Jianyu" userId="faadb563bfecab1d" providerId="LiveId" clId="{37DE3C9C-50B3-4142-8F9A-0EFCEDAC874D}" dt="2022-12-02T03:14:43.539" v="5231"/>
          <ac:grpSpMkLst>
            <pc:docMk/>
            <pc:sldMk cId="1546530442" sldId="274"/>
            <ac:grpSpMk id="207" creationId="{8FC27071-D232-4ED6-8D6A-E4DCD2006684}"/>
          </ac:grpSpMkLst>
        </pc:grpChg>
        <pc:grpChg chg="mod">
          <ac:chgData name="Zhou Jianyu" userId="faadb563bfecab1d" providerId="LiveId" clId="{37DE3C9C-50B3-4142-8F9A-0EFCEDAC874D}" dt="2022-12-02T03:14:46.109" v="5237"/>
          <ac:grpSpMkLst>
            <pc:docMk/>
            <pc:sldMk cId="1546530442" sldId="274"/>
            <ac:grpSpMk id="213" creationId="{9DF0458D-BE28-4FE1-A4D2-CA02D9563DF5}"/>
          </ac:grpSpMkLst>
        </pc:grpChg>
        <pc:grpChg chg="del mod">
          <ac:chgData name="Zhou Jianyu" userId="faadb563bfecab1d" providerId="LiveId" clId="{37DE3C9C-50B3-4142-8F9A-0EFCEDAC874D}" dt="2022-12-02T03:14:55.427" v="5254"/>
          <ac:grpSpMkLst>
            <pc:docMk/>
            <pc:sldMk cId="1546530442" sldId="274"/>
            <ac:grpSpMk id="221" creationId="{9EA20494-60E8-434C-A57D-C88F2FC4593B}"/>
          </ac:grpSpMkLst>
        </pc:grpChg>
        <pc:grpChg chg="mod">
          <ac:chgData name="Zhou Jianyu" userId="faadb563bfecab1d" providerId="LiveId" clId="{37DE3C9C-50B3-4142-8F9A-0EFCEDAC874D}" dt="2022-12-02T03:14:55.427" v="5254"/>
          <ac:grpSpMkLst>
            <pc:docMk/>
            <pc:sldMk cId="1546530442" sldId="274"/>
            <ac:grpSpMk id="230" creationId="{0859B00A-FCBA-4208-A862-D2AAEAFDF60D}"/>
          </ac:grpSpMkLst>
        </pc:grpChg>
        <pc:grpChg chg="del mod">
          <ac:chgData name="Zhou Jianyu" userId="faadb563bfecab1d" providerId="LiveId" clId="{37DE3C9C-50B3-4142-8F9A-0EFCEDAC874D}" dt="2022-12-02T03:15:04.929" v="5264"/>
          <ac:grpSpMkLst>
            <pc:docMk/>
            <pc:sldMk cId="1546530442" sldId="274"/>
            <ac:grpSpMk id="233" creationId="{67556B8D-3807-47DF-845A-FCA3FB85CF71}"/>
          </ac:grpSpMkLst>
        </pc:grpChg>
        <pc:grpChg chg="del mod">
          <ac:chgData name="Zhou Jianyu" userId="faadb563bfecab1d" providerId="LiveId" clId="{37DE3C9C-50B3-4142-8F9A-0EFCEDAC874D}" dt="2022-12-02T03:15:09.098" v="5267"/>
          <ac:grpSpMkLst>
            <pc:docMk/>
            <pc:sldMk cId="1546530442" sldId="274"/>
            <ac:grpSpMk id="237" creationId="{116D9ABE-C5AA-488C-9BCE-A38699D90D49}"/>
          </ac:grpSpMkLst>
        </pc:grpChg>
        <pc:grpChg chg="mod">
          <ac:chgData name="Zhou Jianyu" userId="faadb563bfecab1d" providerId="LiveId" clId="{37DE3C9C-50B3-4142-8F9A-0EFCEDAC874D}" dt="2022-12-02T03:15:04.929" v="5264"/>
          <ac:grpSpMkLst>
            <pc:docMk/>
            <pc:sldMk cId="1546530442" sldId="274"/>
            <ac:grpSpMk id="240" creationId="{85815B09-1C78-4B46-80E1-EE5880E910B5}"/>
          </ac:grpSpMkLst>
        </pc:grpChg>
        <pc:grpChg chg="mod">
          <ac:chgData name="Zhou Jianyu" userId="faadb563bfecab1d" providerId="LiveId" clId="{37DE3C9C-50B3-4142-8F9A-0EFCEDAC874D}" dt="2022-12-02T03:15:09.098" v="5267"/>
          <ac:grpSpMkLst>
            <pc:docMk/>
            <pc:sldMk cId="1546530442" sldId="274"/>
            <ac:grpSpMk id="243" creationId="{492B6EE6-6ADA-4FE3-94DF-40A8230BCF96}"/>
          </ac:grpSpMkLst>
        </pc:grpChg>
        <pc:grpChg chg="del mod">
          <ac:chgData name="Zhou Jianyu" userId="faadb563bfecab1d" providerId="LiveId" clId="{37DE3C9C-50B3-4142-8F9A-0EFCEDAC874D}" dt="2022-12-02T03:15:46.382" v="5289"/>
          <ac:grpSpMkLst>
            <pc:docMk/>
            <pc:sldMk cId="1546530442" sldId="274"/>
            <ac:grpSpMk id="263" creationId="{3C2DA570-8408-4DF7-8843-35553FDCA9CB}"/>
          </ac:grpSpMkLst>
        </pc:grpChg>
        <pc:grpChg chg="del mod">
          <ac:chgData name="Zhou Jianyu" userId="faadb563bfecab1d" providerId="LiveId" clId="{37DE3C9C-50B3-4142-8F9A-0EFCEDAC874D}" dt="2022-12-02T03:15:47.881" v="5291"/>
          <ac:grpSpMkLst>
            <pc:docMk/>
            <pc:sldMk cId="1546530442" sldId="274"/>
            <ac:grpSpMk id="265" creationId="{5F2AE13A-0C37-4405-89C3-612B2463CB8B}"/>
          </ac:grpSpMkLst>
        </pc:grpChg>
        <pc:grpChg chg="mod">
          <ac:chgData name="Zhou Jianyu" userId="faadb563bfecab1d" providerId="LiveId" clId="{37DE3C9C-50B3-4142-8F9A-0EFCEDAC874D}" dt="2022-12-02T03:15:47.881" v="5291"/>
          <ac:grpSpMkLst>
            <pc:docMk/>
            <pc:sldMk cId="1546530442" sldId="274"/>
            <ac:grpSpMk id="267" creationId="{F9CE6B4A-5F3D-4C1F-B7EF-0AD24627B903}"/>
          </ac:grpSpMkLst>
        </pc:grpChg>
        <pc:grpChg chg="del mod">
          <ac:chgData name="Zhou Jianyu" userId="faadb563bfecab1d" providerId="LiveId" clId="{37DE3C9C-50B3-4142-8F9A-0EFCEDAC874D}" dt="2022-12-02T03:16:04.134" v="5304"/>
          <ac:grpSpMkLst>
            <pc:docMk/>
            <pc:sldMk cId="1546530442" sldId="274"/>
            <ac:grpSpMk id="272" creationId="{D2EA2C65-7C75-48C2-A4E4-0D945862D926}"/>
          </ac:grpSpMkLst>
        </pc:grpChg>
        <pc:grpChg chg="del mod">
          <ac:chgData name="Zhou Jianyu" userId="faadb563bfecab1d" providerId="LiveId" clId="{37DE3C9C-50B3-4142-8F9A-0EFCEDAC874D}" dt="2022-12-02T03:16:06.629" v="5307"/>
          <ac:grpSpMkLst>
            <pc:docMk/>
            <pc:sldMk cId="1546530442" sldId="274"/>
            <ac:grpSpMk id="280" creationId="{8241FF0C-3072-4A30-9796-2F59555AAE02}"/>
          </ac:grpSpMkLst>
        </pc:grpChg>
        <pc:grpChg chg="del mod">
          <ac:chgData name="Zhou Jianyu" userId="faadb563bfecab1d" providerId="LiveId" clId="{37DE3C9C-50B3-4142-8F9A-0EFCEDAC874D}" dt="2022-12-02T03:16:08.913" v="5311"/>
          <ac:grpSpMkLst>
            <pc:docMk/>
            <pc:sldMk cId="1546530442" sldId="274"/>
            <ac:grpSpMk id="283" creationId="{9611958A-7945-4BDC-9522-9A4FA2BEBE35}"/>
          </ac:grpSpMkLst>
        </pc:grpChg>
        <pc:grpChg chg="del mod">
          <ac:chgData name="Zhou Jianyu" userId="faadb563bfecab1d" providerId="LiveId" clId="{37DE3C9C-50B3-4142-8F9A-0EFCEDAC874D}" dt="2022-12-02T03:16:29.943" v="5328"/>
          <ac:grpSpMkLst>
            <pc:docMk/>
            <pc:sldMk cId="1546530442" sldId="274"/>
            <ac:grpSpMk id="287" creationId="{F3E6993C-5FDE-4C1C-86BD-56BA085BCF49}"/>
          </ac:grpSpMkLst>
        </pc:grpChg>
        <pc:grpChg chg="del mod">
          <ac:chgData name="Zhou Jianyu" userId="faadb563bfecab1d" providerId="LiveId" clId="{37DE3C9C-50B3-4142-8F9A-0EFCEDAC874D}" dt="2022-12-02T03:18:47.451" v="5449"/>
          <ac:grpSpMkLst>
            <pc:docMk/>
            <pc:sldMk cId="1546530442" sldId="274"/>
            <ac:grpSpMk id="302" creationId="{CBC676B6-F7CD-44E4-9C7F-906A2EDBC4F9}"/>
          </ac:grpSpMkLst>
        </pc:grpChg>
        <pc:grpChg chg="del mod">
          <ac:chgData name="Zhou Jianyu" userId="faadb563bfecab1d" providerId="LiveId" clId="{37DE3C9C-50B3-4142-8F9A-0EFCEDAC874D}" dt="2022-12-02T03:16:34.476" v="5330"/>
          <ac:grpSpMkLst>
            <pc:docMk/>
            <pc:sldMk cId="1546530442" sldId="274"/>
            <ac:grpSpMk id="304" creationId="{4A80ACF2-479E-4E51-ACA3-7073EAD8D7BC}"/>
          </ac:grpSpMkLst>
        </pc:grpChg>
        <pc:grpChg chg="del mod">
          <ac:chgData name="Zhou Jianyu" userId="faadb563bfecab1d" providerId="LiveId" clId="{37DE3C9C-50B3-4142-8F9A-0EFCEDAC874D}" dt="2022-12-02T03:16:36.883" v="5333"/>
          <ac:grpSpMkLst>
            <pc:docMk/>
            <pc:sldMk cId="1546530442" sldId="274"/>
            <ac:grpSpMk id="306" creationId="{4F5D271D-9681-4EA3-A11C-77B6C17DE1A1}"/>
          </ac:grpSpMkLst>
        </pc:grpChg>
        <pc:grpChg chg="del mod">
          <ac:chgData name="Zhou Jianyu" userId="faadb563bfecab1d" providerId="LiveId" clId="{37DE3C9C-50B3-4142-8F9A-0EFCEDAC874D}" dt="2022-12-02T03:16:41.252" v="5339"/>
          <ac:grpSpMkLst>
            <pc:docMk/>
            <pc:sldMk cId="1546530442" sldId="274"/>
            <ac:grpSpMk id="309" creationId="{2051967C-A862-430A-9EEB-9B5CF82E1BAE}"/>
          </ac:grpSpMkLst>
        </pc:grpChg>
        <pc:grpChg chg="del mod">
          <ac:chgData name="Zhou Jianyu" userId="faadb563bfecab1d" providerId="LiveId" clId="{37DE3C9C-50B3-4142-8F9A-0EFCEDAC874D}" dt="2022-12-02T03:16:44.117" v="5342"/>
          <ac:grpSpMkLst>
            <pc:docMk/>
            <pc:sldMk cId="1546530442" sldId="274"/>
            <ac:grpSpMk id="315" creationId="{E022978F-4A58-41F1-BB29-6993168F9ECF}"/>
          </ac:grpSpMkLst>
        </pc:grpChg>
        <pc:grpChg chg="del mod">
          <ac:chgData name="Zhou Jianyu" userId="faadb563bfecab1d" providerId="LiveId" clId="{37DE3C9C-50B3-4142-8F9A-0EFCEDAC874D}" dt="2022-12-02T03:16:55.139" v="5367"/>
          <ac:grpSpMkLst>
            <pc:docMk/>
            <pc:sldMk cId="1546530442" sldId="274"/>
            <ac:grpSpMk id="318" creationId="{CFE8B75A-E99C-4A2B-9874-DB588B869E46}"/>
          </ac:grpSpMkLst>
        </pc:grpChg>
        <pc:grpChg chg="del mod">
          <ac:chgData name="Zhou Jianyu" userId="faadb563bfecab1d" providerId="LiveId" clId="{37DE3C9C-50B3-4142-8F9A-0EFCEDAC874D}" dt="2022-12-02T03:17:49.463" v="5417"/>
          <ac:grpSpMkLst>
            <pc:docMk/>
            <pc:sldMk cId="1546530442" sldId="274"/>
            <ac:grpSpMk id="343" creationId="{77FDF514-52AD-4CD3-A970-6E581647EC76}"/>
          </ac:grpSpMkLst>
        </pc:grpChg>
        <pc:grpChg chg="del mod">
          <ac:chgData name="Zhou Jianyu" userId="faadb563bfecab1d" providerId="LiveId" clId="{37DE3C9C-50B3-4142-8F9A-0EFCEDAC874D}" dt="2022-12-02T03:17:12.837" v="5380"/>
          <ac:grpSpMkLst>
            <pc:docMk/>
            <pc:sldMk cId="1546530442" sldId="274"/>
            <ac:grpSpMk id="354" creationId="{3549A58E-8641-44AD-8C71-3A0A0D877E45}"/>
          </ac:grpSpMkLst>
        </pc:grpChg>
        <pc:grpChg chg="del mod">
          <ac:chgData name="Zhou Jianyu" userId="faadb563bfecab1d" providerId="LiveId" clId="{37DE3C9C-50B3-4142-8F9A-0EFCEDAC874D}" dt="2022-12-02T03:17:15.953" v="5387"/>
          <ac:grpSpMkLst>
            <pc:docMk/>
            <pc:sldMk cId="1546530442" sldId="274"/>
            <ac:grpSpMk id="356" creationId="{1D8B6E3B-3472-49CF-9D4E-D2D05FE3ACAD}"/>
          </ac:grpSpMkLst>
        </pc:grpChg>
        <pc:grpChg chg="del mod">
          <ac:chgData name="Zhou Jianyu" userId="faadb563bfecab1d" providerId="LiveId" clId="{37DE3C9C-50B3-4142-8F9A-0EFCEDAC874D}" dt="2022-12-02T03:17:15.953" v="5387"/>
          <ac:grpSpMkLst>
            <pc:docMk/>
            <pc:sldMk cId="1546530442" sldId="274"/>
            <ac:grpSpMk id="363" creationId="{517E6E68-BCF1-4125-89B0-83FE5D1403F9}"/>
          </ac:grpSpMkLst>
        </pc:grpChg>
        <pc:grpChg chg="del mod">
          <ac:chgData name="Zhou Jianyu" userId="faadb563bfecab1d" providerId="LiveId" clId="{37DE3C9C-50B3-4142-8F9A-0EFCEDAC874D}" dt="2022-12-02T03:17:25.212" v="5403"/>
          <ac:grpSpMkLst>
            <pc:docMk/>
            <pc:sldMk cId="1546530442" sldId="274"/>
            <ac:grpSpMk id="364" creationId="{3F9BF121-84A8-4A04-B40B-58F4A0DC8FBD}"/>
          </ac:grpSpMkLst>
        </pc:grpChg>
        <pc:grpChg chg="mod">
          <ac:chgData name="Zhou Jianyu" userId="faadb563bfecab1d" providerId="LiveId" clId="{37DE3C9C-50B3-4142-8F9A-0EFCEDAC874D}" dt="2022-12-02T03:17:25.212" v="5403"/>
          <ac:grpSpMkLst>
            <pc:docMk/>
            <pc:sldMk cId="1546530442" sldId="274"/>
            <ac:grpSpMk id="380" creationId="{F70B555E-1EDE-4889-9AC1-9F1336C9AA66}"/>
          </ac:grpSpMkLst>
        </pc:grpChg>
        <pc:grpChg chg="mod">
          <ac:chgData name="Zhou Jianyu" userId="faadb563bfecab1d" providerId="LiveId" clId="{37DE3C9C-50B3-4142-8F9A-0EFCEDAC874D}" dt="2022-12-02T03:17:32.258" v="5410"/>
          <ac:grpSpMkLst>
            <pc:docMk/>
            <pc:sldMk cId="1546530442" sldId="274"/>
            <ac:grpSpMk id="387" creationId="{CD34EFC3-9D3F-4B46-991B-D4FF56E04AF7}"/>
          </ac:grpSpMkLst>
        </pc:grpChg>
        <pc:grpChg chg="del mod">
          <ac:chgData name="Zhou Jianyu" userId="faadb563bfecab1d" providerId="LiveId" clId="{37DE3C9C-50B3-4142-8F9A-0EFCEDAC874D}" dt="2022-12-02T03:19:03.042" v="5461"/>
          <ac:grpSpMkLst>
            <pc:docMk/>
            <pc:sldMk cId="1546530442" sldId="274"/>
            <ac:grpSpMk id="392" creationId="{45B6B125-7952-4DBA-B386-152339D7A883}"/>
          </ac:grpSpMkLst>
        </pc:grpChg>
        <pc:grpChg chg="mod">
          <ac:chgData name="Zhou Jianyu" userId="faadb563bfecab1d" providerId="LiveId" clId="{37DE3C9C-50B3-4142-8F9A-0EFCEDAC874D}" dt="2022-12-02T03:17:49.463" v="5417"/>
          <ac:grpSpMkLst>
            <pc:docMk/>
            <pc:sldMk cId="1546530442" sldId="274"/>
            <ac:grpSpMk id="394" creationId="{9343EDD3-2826-48F0-8046-31AB581CA8A8}"/>
          </ac:grpSpMkLst>
        </pc:grpChg>
        <pc:grpChg chg="mod">
          <ac:chgData name="Zhou Jianyu" userId="faadb563bfecab1d" providerId="LiveId" clId="{37DE3C9C-50B3-4142-8F9A-0EFCEDAC874D}" dt="2022-12-02T03:18:16.743" v="5428"/>
          <ac:grpSpMkLst>
            <pc:docMk/>
            <pc:sldMk cId="1546530442" sldId="274"/>
            <ac:grpSpMk id="405" creationId="{8C0A1B2A-A9D3-4FF2-BC9E-BB24C9948BC9}"/>
          </ac:grpSpMkLst>
        </pc:grpChg>
        <pc:grpChg chg="del mod">
          <ac:chgData name="Zhou Jianyu" userId="faadb563bfecab1d" providerId="LiveId" clId="{37DE3C9C-50B3-4142-8F9A-0EFCEDAC874D}" dt="2022-12-02T03:18:47.451" v="5449"/>
          <ac:grpSpMkLst>
            <pc:docMk/>
            <pc:sldMk cId="1546530442" sldId="274"/>
            <ac:grpSpMk id="410" creationId="{81F4CC96-D888-4B0D-B8A7-ED4386EFD219}"/>
          </ac:grpSpMkLst>
        </pc:grpChg>
        <pc:grpChg chg="mod">
          <ac:chgData name="Zhou Jianyu" userId="faadb563bfecab1d" providerId="LiveId" clId="{37DE3C9C-50B3-4142-8F9A-0EFCEDAC874D}" dt="2022-12-02T03:18:32.201" v="5438"/>
          <ac:grpSpMkLst>
            <pc:docMk/>
            <pc:sldMk cId="1546530442" sldId="274"/>
            <ac:grpSpMk id="415" creationId="{F71182C9-7E3B-42A4-B534-464DF62F7B57}"/>
          </ac:grpSpMkLst>
        </pc:grpChg>
        <pc:grpChg chg="del mod">
          <ac:chgData name="Zhou Jianyu" userId="faadb563bfecab1d" providerId="LiveId" clId="{37DE3C9C-50B3-4142-8F9A-0EFCEDAC874D}" dt="2022-12-02T03:18:56.309" v="5451"/>
          <ac:grpSpMkLst>
            <pc:docMk/>
            <pc:sldMk cId="1546530442" sldId="274"/>
            <ac:grpSpMk id="426" creationId="{98B23A2D-3949-4FA1-8CAE-783E0975068E}"/>
          </ac:grpSpMkLst>
        </pc:grpChg>
        <pc:grpChg chg="del mod">
          <ac:chgData name="Zhou Jianyu" userId="faadb563bfecab1d" providerId="LiveId" clId="{37DE3C9C-50B3-4142-8F9A-0EFCEDAC874D}" dt="2022-12-02T03:18:59.321" v="5454"/>
          <ac:grpSpMkLst>
            <pc:docMk/>
            <pc:sldMk cId="1546530442" sldId="274"/>
            <ac:grpSpMk id="428" creationId="{C0D8C246-691E-4874-B8DF-D34882F77B27}"/>
          </ac:grpSpMkLst>
        </pc:grpChg>
        <pc:grpChg chg="del mod">
          <ac:chgData name="Zhou Jianyu" userId="faadb563bfecab1d" providerId="LiveId" clId="{37DE3C9C-50B3-4142-8F9A-0EFCEDAC874D}" dt="2022-12-02T03:19:03.042" v="5461"/>
          <ac:grpSpMkLst>
            <pc:docMk/>
            <pc:sldMk cId="1546530442" sldId="274"/>
            <ac:grpSpMk id="431" creationId="{5C032FF4-AC26-43A9-BF1F-A38A3737C266}"/>
          </ac:grpSpMkLst>
        </pc:grpChg>
        <pc:grpChg chg="mod">
          <ac:chgData name="Zhou Jianyu" userId="faadb563bfecab1d" providerId="LiveId" clId="{37DE3C9C-50B3-4142-8F9A-0EFCEDAC874D}" dt="2022-12-02T03:19:03.042" v="5461"/>
          <ac:grpSpMkLst>
            <pc:docMk/>
            <pc:sldMk cId="1546530442" sldId="274"/>
            <ac:grpSpMk id="438" creationId="{3CC24F1C-1AAC-4A30-9BD0-866DCA1096C8}"/>
          </ac:grpSpMkLst>
        </pc:grpChg>
        <pc:grpChg chg="mod">
          <ac:chgData name="Zhou Jianyu" userId="faadb563bfecab1d" providerId="LiveId" clId="{37DE3C9C-50B3-4142-8F9A-0EFCEDAC874D}" dt="2022-12-02T03:19:03.042" v="5461"/>
          <ac:grpSpMkLst>
            <pc:docMk/>
            <pc:sldMk cId="1546530442" sldId="274"/>
            <ac:grpSpMk id="439" creationId="{6465A721-4616-4E17-B6EB-78C97ACD4B1D}"/>
          </ac:grpSpMkLst>
        </pc:grpChg>
        <pc:inkChg chg="add mod">
          <ac:chgData name="Zhou Jianyu" userId="faadb563bfecab1d" providerId="LiveId" clId="{37DE3C9C-50B3-4142-8F9A-0EFCEDAC874D}" dt="2022-12-02T03:11:29.927" v="5037"/>
          <ac:inkMkLst>
            <pc:docMk/>
            <pc:sldMk cId="1546530442" sldId="274"/>
            <ac:inkMk id="2" creationId="{14695909-CD8C-4C6E-9245-18EBBB6793CF}"/>
          </ac:inkMkLst>
        </pc:inkChg>
        <pc:inkChg chg="add mod">
          <ac:chgData name="Zhou Jianyu" userId="faadb563bfecab1d" providerId="LiveId" clId="{37DE3C9C-50B3-4142-8F9A-0EFCEDAC874D}" dt="2022-12-02T03:11:29.927" v="5037"/>
          <ac:inkMkLst>
            <pc:docMk/>
            <pc:sldMk cId="1546530442" sldId="274"/>
            <ac:inkMk id="3" creationId="{1B973929-6019-4124-A9C9-0AE4AEC0F2A6}"/>
          </ac:inkMkLst>
        </pc:inkChg>
        <pc:inkChg chg="add mod">
          <ac:chgData name="Zhou Jianyu" userId="faadb563bfecab1d" providerId="LiveId" clId="{37DE3C9C-50B3-4142-8F9A-0EFCEDAC874D}" dt="2022-12-02T03:11:29.927" v="5037"/>
          <ac:inkMkLst>
            <pc:docMk/>
            <pc:sldMk cId="1546530442" sldId="274"/>
            <ac:inkMk id="4" creationId="{54FCB47C-E869-47FD-B62B-8A90D54DE6F1}"/>
          </ac:inkMkLst>
        </pc:inkChg>
        <pc:inkChg chg="add mod">
          <ac:chgData name="Zhou Jianyu" userId="faadb563bfecab1d" providerId="LiveId" clId="{37DE3C9C-50B3-4142-8F9A-0EFCEDAC874D}" dt="2022-12-02T03:11:29.927" v="5037"/>
          <ac:inkMkLst>
            <pc:docMk/>
            <pc:sldMk cId="1546530442" sldId="274"/>
            <ac:inkMk id="5" creationId="{241F1B3A-6D8A-43F0-825E-4744E41FB750}"/>
          </ac:inkMkLst>
        </pc:inkChg>
        <pc:inkChg chg="add mod">
          <ac:chgData name="Zhou Jianyu" userId="faadb563bfecab1d" providerId="LiveId" clId="{37DE3C9C-50B3-4142-8F9A-0EFCEDAC874D}" dt="2022-12-02T03:11:29.927" v="5037"/>
          <ac:inkMkLst>
            <pc:docMk/>
            <pc:sldMk cId="1546530442" sldId="274"/>
            <ac:inkMk id="6" creationId="{975F3AAE-B6A7-4F57-9B63-087172520CCF}"/>
          </ac:inkMkLst>
        </pc:inkChg>
        <pc:inkChg chg="add mod">
          <ac:chgData name="Zhou Jianyu" userId="faadb563bfecab1d" providerId="LiveId" clId="{37DE3C9C-50B3-4142-8F9A-0EFCEDAC874D}" dt="2022-12-02T03:11:29.927" v="5037"/>
          <ac:inkMkLst>
            <pc:docMk/>
            <pc:sldMk cId="1546530442" sldId="274"/>
            <ac:inkMk id="7" creationId="{9A048E1A-3CBA-4855-A707-BA1A69E3A974}"/>
          </ac:inkMkLst>
        </pc:inkChg>
        <pc:inkChg chg="add mod">
          <ac:chgData name="Zhou Jianyu" userId="faadb563bfecab1d" providerId="LiveId" clId="{37DE3C9C-50B3-4142-8F9A-0EFCEDAC874D}" dt="2022-12-02T03:11:29.927" v="5037"/>
          <ac:inkMkLst>
            <pc:docMk/>
            <pc:sldMk cId="1546530442" sldId="274"/>
            <ac:inkMk id="8" creationId="{6AB10683-BB2A-41B9-A8FA-25EDD6B1B175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10" creationId="{146D6570-29BB-4F2C-BF85-5A4AB307AE61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11" creationId="{193B58CA-6F65-453F-AE7B-AEA7909B7121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12" creationId="{6368AE49-B71E-4FF2-AFA7-8B37386C8226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13" creationId="{7E5824FA-D9DC-4E36-B6C2-278F7E076531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14" creationId="{8BB2BDD2-4587-4E70-A374-ABDEEDE0BC6A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15" creationId="{26611B28-4B50-4817-A50E-CC71B8B00CB9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16" creationId="{F1492C07-7DCA-4F97-A4EF-1226D86C5166}"/>
          </ac:inkMkLst>
        </pc:inkChg>
        <pc:inkChg chg="add mod">
          <ac:chgData name="Zhou Jianyu" userId="faadb563bfecab1d" providerId="LiveId" clId="{37DE3C9C-50B3-4142-8F9A-0EFCEDAC874D}" dt="2022-12-02T03:11:51.834" v="5057"/>
          <ac:inkMkLst>
            <pc:docMk/>
            <pc:sldMk cId="1546530442" sldId="274"/>
            <ac:inkMk id="18" creationId="{B3EA061D-91C2-4CE4-B0D3-65F4FF104D13}"/>
          </ac:inkMkLst>
        </pc:inkChg>
        <pc:inkChg chg="add mod">
          <ac:chgData name="Zhou Jianyu" userId="faadb563bfecab1d" providerId="LiveId" clId="{37DE3C9C-50B3-4142-8F9A-0EFCEDAC874D}" dt="2022-12-02T03:11:51.834" v="5057"/>
          <ac:inkMkLst>
            <pc:docMk/>
            <pc:sldMk cId="1546530442" sldId="274"/>
            <ac:inkMk id="19" creationId="{7C9FD55A-2AB6-48F9-A58F-E3B147164759}"/>
          </ac:inkMkLst>
        </pc:inkChg>
        <pc:inkChg chg="add mod">
          <ac:chgData name="Zhou Jianyu" userId="faadb563bfecab1d" providerId="LiveId" clId="{37DE3C9C-50B3-4142-8F9A-0EFCEDAC874D}" dt="2022-12-02T03:11:51.834" v="5057"/>
          <ac:inkMkLst>
            <pc:docMk/>
            <pc:sldMk cId="1546530442" sldId="274"/>
            <ac:inkMk id="20" creationId="{1454C345-E6CF-45A8-B11F-24A27518FEA6}"/>
          </ac:inkMkLst>
        </pc:inkChg>
        <pc:inkChg chg="add mod">
          <ac:chgData name="Zhou Jianyu" userId="faadb563bfecab1d" providerId="LiveId" clId="{37DE3C9C-50B3-4142-8F9A-0EFCEDAC874D}" dt="2022-12-02T03:11:51.834" v="5057"/>
          <ac:inkMkLst>
            <pc:docMk/>
            <pc:sldMk cId="1546530442" sldId="274"/>
            <ac:inkMk id="21" creationId="{0A41E731-CF09-460A-A092-9A980A38243C}"/>
          </ac:inkMkLst>
        </pc:inkChg>
        <pc:inkChg chg="add mod">
          <ac:chgData name="Zhou Jianyu" userId="faadb563bfecab1d" providerId="LiveId" clId="{37DE3C9C-50B3-4142-8F9A-0EFCEDAC874D}" dt="2022-12-02T03:11:51.834" v="5057"/>
          <ac:inkMkLst>
            <pc:docMk/>
            <pc:sldMk cId="1546530442" sldId="274"/>
            <ac:inkMk id="22" creationId="{40E06505-6074-49C9-BE64-5AE81678DC29}"/>
          </ac:inkMkLst>
        </pc:inkChg>
        <pc:inkChg chg="add mod">
          <ac:chgData name="Zhou Jianyu" userId="faadb563bfecab1d" providerId="LiveId" clId="{37DE3C9C-50B3-4142-8F9A-0EFCEDAC874D}" dt="2022-12-02T03:11:51.834" v="5057"/>
          <ac:inkMkLst>
            <pc:docMk/>
            <pc:sldMk cId="1546530442" sldId="274"/>
            <ac:inkMk id="23" creationId="{C41CBF5C-E89B-485A-B44C-C8093BFD9E9F}"/>
          </ac:inkMkLst>
        </pc:inkChg>
        <pc:inkChg chg="add mod">
          <ac:chgData name="Zhou Jianyu" userId="faadb563bfecab1d" providerId="LiveId" clId="{37DE3C9C-50B3-4142-8F9A-0EFCEDAC874D}" dt="2022-12-02T03:11:51.834" v="5057"/>
          <ac:inkMkLst>
            <pc:docMk/>
            <pc:sldMk cId="1546530442" sldId="274"/>
            <ac:inkMk id="25" creationId="{73A7B8B7-C335-4353-8B50-9A1D8662CA8B}"/>
          </ac:inkMkLst>
        </pc:inkChg>
        <pc:inkChg chg="add mod">
          <ac:chgData name="Zhou Jianyu" userId="faadb563bfecab1d" providerId="LiveId" clId="{37DE3C9C-50B3-4142-8F9A-0EFCEDAC874D}" dt="2022-12-02T03:11:51.834" v="5057"/>
          <ac:inkMkLst>
            <pc:docMk/>
            <pc:sldMk cId="1546530442" sldId="274"/>
            <ac:inkMk id="26" creationId="{ED1388D5-15E1-47ED-8C8B-56C5CA8D4C0D}"/>
          </ac:inkMkLst>
        </pc:inkChg>
        <pc:inkChg chg="add mod">
          <ac:chgData name="Zhou Jianyu" userId="faadb563bfecab1d" providerId="LiveId" clId="{37DE3C9C-50B3-4142-8F9A-0EFCEDAC874D}" dt="2022-12-02T03:11:51.834" v="5057"/>
          <ac:inkMkLst>
            <pc:docMk/>
            <pc:sldMk cId="1546530442" sldId="274"/>
            <ac:inkMk id="27" creationId="{DA29B57B-9771-4766-966E-41DC4093DEF8}"/>
          </ac:inkMkLst>
        </pc:inkChg>
        <pc:inkChg chg="add">
          <ac:chgData name="Zhou Jianyu" userId="faadb563bfecab1d" providerId="LiveId" clId="{37DE3C9C-50B3-4142-8F9A-0EFCEDAC874D}" dt="2022-12-02T03:11:50.951" v="5056" actId="9405"/>
          <ac:inkMkLst>
            <pc:docMk/>
            <pc:sldMk cId="1546530442" sldId="274"/>
            <ac:inkMk id="28" creationId="{D67AA24A-EDF3-41FC-B2DB-8AD081718D91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0" creationId="{BAE7C42B-9A2E-4E17-BF1F-EB2991F6180C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1" creationId="{7B46914F-2A91-4F86-BF85-DF924F1727D1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2" creationId="{6236392E-4A91-4D5D-A00B-240F760A9FF8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3" creationId="{269E944E-2FF6-4487-842C-0DFA44E851A5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4" creationId="{00F89BAD-EC38-4383-AE2D-3D94A28C73E3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5" creationId="{AB174663-87BF-45FA-A815-03830548F2B0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6" creationId="{A627FE71-0D4B-4628-82F8-E946B2464790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7" creationId="{A4DA3F00-C2DA-4BCB-8711-3AB2A10639D0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8" creationId="{B7B1465D-96A9-46E7-8560-91F066BE2AB3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39" creationId="{F0A5DA8A-6E83-484F-912C-1DACC46FFEFD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40" creationId="{D2676051-65CC-4EF4-B451-8C6BEE24B469}"/>
          </ac:inkMkLst>
        </pc:inkChg>
        <pc:inkChg chg="add mod">
          <ac:chgData name="Zhou Jianyu" userId="faadb563bfecab1d" providerId="LiveId" clId="{37DE3C9C-50B3-4142-8F9A-0EFCEDAC874D}" dt="2022-12-02T03:12:03.049" v="5070"/>
          <ac:inkMkLst>
            <pc:docMk/>
            <pc:sldMk cId="1546530442" sldId="274"/>
            <ac:inkMk id="41" creationId="{AE1EFD84-107E-42BA-9BF1-C2520A515B84}"/>
          </ac:inkMkLst>
        </pc:inkChg>
        <pc:inkChg chg="add mod">
          <ac:chgData name="Zhou Jianyu" userId="faadb563bfecab1d" providerId="LiveId" clId="{37DE3C9C-50B3-4142-8F9A-0EFCEDAC874D}" dt="2022-12-02T03:12:13.798" v="5076"/>
          <ac:inkMkLst>
            <pc:docMk/>
            <pc:sldMk cId="1546530442" sldId="274"/>
            <ac:inkMk id="43" creationId="{B0AD2251-D781-4318-A338-3B08E2FDA1AB}"/>
          </ac:inkMkLst>
        </pc:inkChg>
        <pc:inkChg chg="add mod">
          <ac:chgData name="Zhou Jianyu" userId="faadb563bfecab1d" providerId="LiveId" clId="{37DE3C9C-50B3-4142-8F9A-0EFCEDAC874D}" dt="2022-12-02T03:12:13.798" v="5076"/>
          <ac:inkMkLst>
            <pc:docMk/>
            <pc:sldMk cId="1546530442" sldId="274"/>
            <ac:inkMk id="44" creationId="{F36470FF-58CE-445E-8592-CA22A474C647}"/>
          </ac:inkMkLst>
        </pc:inkChg>
        <pc:inkChg chg="add mod">
          <ac:chgData name="Zhou Jianyu" userId="faadb563bfecab1d" providerId="LiveId" clId="{37DE3C9C-50B3-4142-8F9A-0EFCEDAC874D}" dt="2022-12-02T03:12:13.798" v="5076"/>
          <ac:inkMkLst>
            <pc:docMk/>
            <pc:sldMk cId="1546530442" sldId="274"/>
            <ac:inkMk id="45" creationId="{9515CB71-3C23-4172-AEDA-9DE8582FECA0}"/>
          </ac:inkMkLst>
        </pc:inkChg>
        <pc:inkChg chg="add mod">
          <ac:chgData name="Zhou Jianyu" userId="faadb563bfecab1d" providerId="LiveId" clId="{37DE3C9C-50B3-4142-8F9A-0EFCEDAC874D}" dt="2022-12-02T03:12:13.798" v="5076"/>
          <ac:inkMkLst>
            <pc:docMk/>
            <pc:sldMk cId="1546530442" sldId="274"/>
            <ac:inkMk id="46" creationId="{ED8EC37D-C054-4BED-A77B-94E6524C6515}"/>
          </ac:inkMkLst>
        </pc:inkChg>
        <pc:inkChg chg="add mod">
          <ac:chgData name="Zhou Jianyu" userId="faadb563bfecab1d" providerId="LiveId" clId="{37DE3C9C-50B3-4142-8F9A-0EFCEDAC874D}" dt="2022-12-02T03:12:13.798" v="5076"/>
          <ac:inkMkLst>
            <pc:docMk/>
            <pc:sldMk cId="1546530442" sldId="274"/>
            <ac:inkMk id="47" creationId="{5B93F2E3-6AEC-4AAC-B7B2-DD83506E86DC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49" creationId="{D7FDC211-C152-4F30-875D-10BC0CB28CCE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50" creationId="{C94D554D-E055-4A9E-9532-E05FC49B80E5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51" creationId="{6100A39C-A6EB-4C11-9E11-01A8FDE6E297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52" creationId="{C91481CF-B0B8-4011-8585-45CCC2CCCD5C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53" creationId="{421CD318-DD5F-4F93-9492-5874CF5A8728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55" creationId="{883DCEE3-2DEA-47B5-880C-0A350346F79E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56" creationId="{0CF22371-4434-4D70-A8F0-DB08DA6217D9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57" creationId="{ACBA9759-C509-4A84-9FFD-914646CB4880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58" creationId="{7B03EE7C-573F-4104-8E9F-9E136CAE66D8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59" creationId="{588877B3-214B-4CEC-A16F-800FD3788C23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60" creationId="{EABF0F00-B2D9-4266-9231-905B603BBD06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62" creationId="{CFC96DF6-34EB-4574-8AD8-9CDDE37AC097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63" creationId="{82276080-6B86-40BB-BBA7-F57280CF81EF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64" creationId="{EE622F10-8A60-48E5-88B4-E5E8575C915C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65" creationId="{F606F762-01F1-47A5-8D5F-56181D0EF97D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66" creationId="{5BEA44D8-4E44-494C-88F9-7853B7931B3A}"/>
          </ac:inkMkLst>
        </pc:inkChg>
        <pc:inkChg chg="add mod">
          <ac:chgData name="Zhou Jianyu" userId="faadb563bfecab1d" providerId="LiveId" clId="{37DE3C9C-50B3-4142-8F9A-0EFCEDAC874D}" dt="2022-12-02T03:12:36.926" v="5097"/>
          <ac:inkMkLst>
            <pc:docMk/>
            <pc:sldMk cId="1546530442" sldId="274"/>
            <ac:inkMk id="68" creationId="{76105BC6-C0BD-45B8-8304-90A56279A414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70" creationId="{7357F73A-03DE-44F7-993E-8F10E70C27B3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71" creationId="{11B7E4E5-9D04-44C1-A57B-397EEDA42FAF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72" creationId="{400D5B1F-0E2E-4EDB-B683-C9E687A7DCAF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73" creationId="{09078468-58A4-4956-8F1E-7BF3A48DA54A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75" creationId="{96F99D3E-B13B-4A59-AC83-2D3AE515FB80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76" creationId="{BE971C37-8A7E-4008-A652-BCC07FDCBDE1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78" creationId="{0DE0A227-4DF0-443F-A96F-70A0F15B5313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79" creationId="{754B257F-3CB8-4E9C-BBCF-4C38543F2969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80" creationId="{7E8592B3-A70B-4C26-98AC-B89640F66418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81" creationId="{6B5E7874-9802-4FCC-91DF-A90275445973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83" creationId="{822B9B00-5240-40AF-81EB-805BA38AE3C6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85" creationId="{1E0FBC02-FD2D-4980-B3B0-E3ED5AD71BD1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86" creationId="{223E717E-FA6A-4838-ABA2-9F09A26DB350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87" creationId="{FB8E07A1-44CC-4586-933C-45E57D38AF47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88" creationId="{AF4125F9-FECA-419B-8F58-32A210F417A2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89" creationId="{23509919-F147-4982-9334-5FEBD309B6E9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90" creationId="{137C3D82-6954-46AC-B79A-7FF01F9F66EA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91" creationId="{EC09FC54-0C0B-4D67-8A16-8DE2BD7DD2FF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92" creationId="{E51779D3-C29D-4322-8520-2CF078738808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93" creationId="{3D1E630E-E059-4DD9-9682-CAA30A319970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94" creationId="{82C54583-4ED4-47BB-A0F1-DBE9B2E0A64D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95" creationId="{0CC41D5A-F919-45B7-BD67-A3DA42A7BDD8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96" creationId="{272DFE0C-EE6A-41A5-AF1E-E945BEE0E874}"/>
          </ac:inkMkLst>
        </pc:inkChg>
        <pc:inkChg chg="add mod">
          <ac:chgData name="Zhou Jianyu" userId="faadb563bfecab1d" providerId="LiveId" clId="{37DE3C9C-50B3-4142-8F9A-0EFCEDAC874D}" dt="2022-12-02T03:13:20.466" v="5126"/>
          <ac:inkMkLst>
            <pc:docMk/>
            <pc:sldMk cId="1546530442" sldId="274"/>
            <ac:inkMk id="97" creationId="{A0488EE8-C62D-423C-A2BB-B8064DC97565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100" creationId="{B4E0D14C-B964-48E1-916C-4802478C9B60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101" creationId="{44E9087D-940B-45F2-B3D3-242A1BE816C9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102" creationId="{89B98144-6896-4504-A3F6-1F0594ECCB3F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103" creationId="{195B2E15-88F8-4ABD-9866-8634A12047AE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104" creationId="{5585A6F9-1BF5-4493-A648-DCC6E991F6C2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105" creationId="{AE5CE963-07FB-42D0-881D-DA56B9E0D26D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106" creationId="{F27BB0DF-AF56-405F-9F0F-70B587A4E1D9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08" creationId="{3F5F3173-34B3-4B2B-A136-6E9A8EA01C71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09" creationId="{25151337-F1AE-45FA-9573-F955A1B7750A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11" creationId="{0F99DC6E-11B1-4BE8-8DEF-4EFD8D866E12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13" creationId="{A86440AC-9921-4F27-8763-B5E4DABD2786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14" creationId="{030A42EA-A97C-4984-9CAE-89E71775E97D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15" creationId="{8936E22B-4D65-4554-BE56-7917094FF6C5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16" creationId="{2489B7BA-78BF-4AE3-9F20-5FE56F502D7C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17" creationId="{7747BB35-634A-4387-A551-D5A63D149C96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18" creationId="{F98F1C6B-72E4-44E5-99B9-9E4FD14E586D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19" creationId="{114A4809-82BD-4A73-83D5-719A9FF3AB59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20" creationId="{DA0D19A7-DD8E-42F5-AB56-B4F1B1BB7D0D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22" creationId="{3196F4C3-23A4-4E19-A7C4-D00493BCE441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23" creationId="{53D00518-C8DD-4E11-BFD9-DFD8321D44E7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24" creationId="{545649FD-D116-4226-B4F2-80D0522BD57C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25" creationId="{CDDCB0A6-5C18-4DA6-8F88-354F9B595A6A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26" creationId="{A0FB4DF3-E52D-46DF-9C12-6496039A8753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27" creationId="{74254D8E-4FE0-42C2-9AC0-C1F334CFA657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28" creationId="{28544DDB-51B1-41D5-83BD-645E90D99ACD}"/>
          </ac:inkMkLst>
        </pc:inkChg>
        <pc:inkChg chg="add mod">
          <ac:chgData name="Zhou Jianyu" userId="faadb563bfecab1d" providerId="LiveId" clId="{37DE3C9C-50B3-4142-8F9A-0EFCEDAC874D}" dt="2022-12-02T03:13:39.205" v="5157"/>
          <ac:inkMkLst>
            <pc:docMk/>
            <pc:sldMk cId="1546530442" sldId="274"/>
            <ac:inkMk id="129" creationId="{EDAC3460-F631-4B31-B3A5-0FFE77FCA71F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131" creationId="{BEC767B9-D9B6-4529-8B08-010C3C0AD066}"/>
          </ac:inkMkLst>
        </pc:inkChg>
        <pc:inkChg chg="add mod">
          <ac:chgData name="Zhou Jianyu" userId="faadb563bfecab1d" providerId="LiveId" clId="{37DE3C9C-50B3-4142-8F9A-0EFCEDAC874D}" dt="2022-12-02T03:13:41.544" v="5160"/>
          <ac:inkMkLst>
            <pc:docMk/>
            <pc:sldMk cId="1546530442" sldId="274"/>
            <ac:inkMk id="132" creationId="{81907C9E-F870-450C-BEF2-CE1C8244A116}"/>
          </ac:inkMkLst>
        </pc:inkChg>
        <pc:inkChg chg="add mod">
          <ac:chgData name="Zhou Jianyu" userId="faadb563bfecab1d" providerId="LiveId" clId="{37DE3C9C-50B3-4142-8F9A-0EFCEDAC874D}" dt="2022-12-02T03:13:43.006" v="5162"/>
          <ac:inkMkLst>
            <pc:docMk/>
            <pc:sldMk cId="1546530442" sldId="274"/>
            <ac:inkMk id="134" creationId="{B32F4173-C6AC-4720-9544-EE15EBF050AB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36" creationId="{1A5AF258-587B-4E92-99A7-463C51C73A17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37" creationId="{03A86E50-588B-4A08-9FEE-2EDDEBC6F9F4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39" creationId="{C1C83CFB-7483-484B-A0BA-C6315C837CA9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40" creationId="{E5D924FE-826A-4D3C-98AA-3C9B7271D95B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41" creationId="{5663CDCD-BD4C-43B3-9051-8DA14DD79547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42" creationId="{D5EE5E4F-5D37-4F82-AFDE-E5B5E58D9AEF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44" creationId="{319E35C0-FE35-4BC7-9615-A8D3255E00AF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45" creationId="{D6424FD5-3E4A-45FA-91BD-FE11355F879D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46" creationId="{2E0AFF8B-6089-405C-B786-F3050A394E22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47" creationId="{198524FA-A228-4C3B-86C8-A7A6DB6538D9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48" creationId="{165C2CC8-9AD3-44D2-8F4E-63472AB75321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49" creationId="{CD35F230-F1B5-4050-9E38-1B56AAD14597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0" creationId="{6B28559C-8566-441C-9623-60AF1B6C1E8E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1" creationId="{6854C6DF-B1B2-4CF7-BF91-15060213D9C7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2" creationId="{FE751A15-A7B8-43C8-B33B-8676E98B003E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3" creationId="{F244F58C-07CC-4068-86F9-6DEE43048552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4" creationId="{2DF02925-9C0E-4F47-823E-9F85BF897DFB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5" creationId="{56708AF0-82DF-4118-A587-C65A9043A229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6" creationId="{AE4D32A1-E6D7-44B2-B008-DD124AB066E7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7" creationId="{9F87B33A-E4D5-4120-A8E6-94313320A2B7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8" creationId="{2B0701B3-D64C-4869-92C3-7056B5721DCB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59" creationId="{1691A40F-7F86-42E5-ACA8-EEF80AD5069A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60" creationId="{0D143658-4AB7-4C19-B396-C510DCCDFDD0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61" creationId="{BC63DD19-AF89-4CF4-9B06-C2F131AB3FD5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62" creationId="{63C4ED40-4161-4A4B-805C-8AD99A996C23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63" creationId="{4E918460-9324-4DA5-9423-78BADEBAF156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64" creationId="{DE3E9037-6672-40F7-AF9C-D41B4FC74E71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66" creationId="{6DBF7765-8F67-4ABC-8021-8823B2D4363E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67" creationId="{6DC0E8E6-74CB-4DD7-8B28-5BDF044D9C96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68" creationId="{38A3DD2D-6302-4DCF-8F2D-132D3D7558E0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69" creationId="{0D243CE9-F930-4C80-A395-BD58414C2A7D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70" creationId="{EAEC124D-19DB-4BF1-88D3-2D4244641D2D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71" creationId="{47216131-9734-4B80-A4A0-121084125E53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72" creationId="{E9A04FDE-AB6C-4BEF-93DF-B09B1E3353B6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73" creationId="{08A9DE26-293E-4026-B81D-D2B397159C03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74" creationId="{419D1A17-8B89-4B1A-A5B4-87ED592707F3}"/>
          </ac:inkMkLst>
        </pc:inkChg>
        <pc:inkChg chg="add mod">
          <ac:chgData name="Zhou Jianyu" userId="faadb563bfecab1d" providerId="LiveId" clId="{37DE3C9C-50B3-4142-8F9A-0EFCEDAC874D}" dt="2022-12-02T03:14:10.083" v="5203"/>
          <ac:inkMkLst>
            <pc:docMk/>
            <pc:sldMk cId="1546530442" sldId="274"/>
            <ac:inkMk id="175" creationId="{F6D4036E-38AA-41CD-9848-34A5E4DFD0E3}"/>
          </ac:inkMkLst>
        </pc:inkChg>
        <pc:inkChg chg="add mod">
          <ac:chgData name="Zhou Jianyu" userId="faadb563bfecab1d" providerId="LiveId" clId="{37DE3C9C-50B3-4142-8F9A-0EFCEDAC874D}" dt="2022-12-02T03:14:13.580" v="5206"/>
          <ac:inkMkLst>
            <pc:docMk/>
            <pc:sldMk cId="1546530442" sldId="274"/>
            <ac:inkMk id="177" creationId="{2005FB3F-A16C-4142-A315-E1A61BEA930F}"/>
          </ac:inkMkLst>
        </pc:inkChg>
        <pc:inkChg chg="add mod">
          <ac:chgData name="Zhou Jianyu" userId="faadb563bfecab1d" providerId="LiveId" clId="{37DE3C9C-50B3-4142-8F9A-0EFCEDAC874D}" dt="2022-12-02T03:14:13.580" v="5206"/>
          <ac:inkMkLst>
            <pc:docMk/>
            <pc:sldMk cId="1546530442" sldId="274"/>
            <ac:inkMk id="178" creationId="{8ACB4B30-6C49-47E1-81D6-CBD78D2AF674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180" creationId="{87FCDDD8-0FBB-44E9-9853-C2F52D9585BB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181" creationId="{E0F19248-8987-49CF-8B14-32119C785AD6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182" creationId="{00868A85-89C3-445A-AEC8-99EDE5768877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183" creationId="{A6936647-9B12-4F74-BF03-D2BB6F27405B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184" creationId="{DDA3EC27-BFC7-44D9-8B95-52C4CAF8A93B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185" creationId="{23085C5E-EFD0-4397-981F-2FB28094B4C9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186" creationId="{272F40DA-CF41-459A-BE1C-D582B968E4C1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189" creationId="{1EB9A428-7405-456F-B05D-23749F2033EF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190" creationId="{833BAD03-6B16-441A-A575-D32734692813}"/>
          </ac:inkMkLst>
        </pc:inkChg>
        <pc:inkChg chg="add mod">
          <ac:chgData name="Zhou Jianyu" userId="faadb563bfecab1d" providerId="LiveId" clId="{37DE3C9C-50B3-4142-8F9A-0EFCEDAC874D}" dt="2022-12-02T03:14:32.753" v="5220"/>
          <ac:inkMkLst>
            <pc:docMk/>
            <pc:sldMk cId="1546530442" sldId="274"/>
            <ac:inkMk id="192" creationId="{FD0F4661-1A01-4F9F-A700-DB21D4735AA7}"/>
          </ac:inkMkLst>
        </pc:inkChg>
        <pc:inkChg chg="add mod">
          <ac:chgData name="Zhou Jianyu" userId="faadb563bfecab1d" providerId="LiveId" clId="{37DE3C9C-50B3-4142-8F9A-0EFCEDAC874D}" dt="2022-12-02T03:14:32.753" v="5220"/>
          <ac:inkMkLst>
            <pc:docMk/>
            <pc:sldMk cId="1546530442" sldId="274"/>
            <ac:inkMk id="193" creationId="{0B0AA188-418D-4F35-9F60-766EC1766A52}"/>
          </ac:inkMkLst>
        </pc:inkChg>
        <pc:inkChg chg="add mod">
          <ac:chgData name="Zhou Jianyu" userId="faadb563bfecab1d" providerId="LiveId" clId="{37DE3C9C-50B3-4142-8F9A-0EFCEDAC874D}" dt="2022-12-02T03:14:43.539" v="5231"/>
          <ac:inkMkLst>
            <pc:docMk/>
            <pc:sldMk cId="1546530442" sldId="274"/>
            <ac:inkMk id="195" creationId="{A5817036-6976-4190-89F1-306FD4D758A3}"/>
          </ac:inkMkLst>
        </pc:inkChg>
        <pc:inkChg chg="add mod">
          <ac:chgData name="Zhou Jianyu" userId="faadb563bfecab1d" providerId="LiveId" clId="{37DE3C9C-50B3-4142-8F9A-0EFCEDAC874D}" dt="2022-12-02T03:14:43.539" v="5231"/>
          <ac:inkMkLst>
            <pc:docMk/>
            <pc:sldMk cId="1546530442" sldId="274"/>
            <ac:inkMk id="196" creationId="{3A9CB652-A0BD-4A7F-B90D-C6090B150FB3}"/>
          </ac:inkMkLst>
        </pc:inkChg>
        <pc:inkChg chg="add mod">
          <ac:chgData name="Zhou Jianyu" userId="faadb563bfecab1d" providerId="LiveId" clId="{37DE3C9C-50B3-4142-8F9A-0EFCEDAC874D}" dt="2022-12-02T03:14:43.539" v="5231"/>
          <ac:inkMkLst>
            <pc:docMk/>
            <pc:sldMk cId="1546530442" sldId="274"/>
            <ac:inkMk id="197" creationId="{AF0D0184-92CD-4C80-B983-8547A4FBE054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198" creationId="{FF7AAF2A-C976-418C-9B7A-D737E2050CA5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199" creationId="{46BE0265-7EC9-45CB-9845-28F35E37CC20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200" creationId="{EB603F58-C00B-4BED-89B5-C02DE5078BB9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201" creationId="{E80E8DA9-B7FC-4340-B9E2-1A0DBBE97FE8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202" creationId="{DC44F2A4-86AB-4C75-845D-D92D7F3684CB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203" creationId="{9C651ACD-4964-4253-9431-23B5837B006B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204" creationId="{DD74B1F3-9147-43D6-8F53-78BE23FE799E}"/>
          </ac:inkMkLst>
        </pc:inkChg>
        <pc:inkChg chg="add mod">
          <ac:chgData name="Zhou Jianyu" userId="faadb563bfecab1d" providerId="LiveId" clId="{37DE3C9C-50B3-4142-8F9A-0EFCEDAC874D}" dt="2022-12-02T03:14:46.109" v="5237"/>
          <ac:inkMkLst>
            <pc:docMk/>
            <pc:sldMk cId="1546530442" sldId="274"/>
            <ac:inkMk id="208" creationId="{B3D2233C-65A5-4317-8792-ED10F0A5C387}"/>
          </ac:inkMkLst>
        </pc:inkChg>
        <pc:inkChg chg="add mod">
          <ac:chgData name="Zhou Jianyu" userId="faadb563bfecab1d" providerId="LiveId" clId="{37DE3C9C-50B3-4142-8F9A-0EFCEDAC874D}" dt="2022-12-02T03:14:46.109" v="5237"/>
          <ac:inkMkLst>
            <pc:docMk/>
            <pc:sldMk cId="1546530442" sldId="274"/>
            <ac:inkMk id="209" creationId="{C045F587-1E18-421B-A45B-9A9EBC2E2D06}"/>
          </ac:inkMkLst>
        </pc:inkChg>
        <pc:inkChg chg="add mod">
          <ac:chgData name="Zhou Jianyu" userId="faadb563bfecab1d" providerId="LiveId" clId="{37DE3C9C-50B3-4142-8F9A-0EFCEDAC874D}" dt="2022-12-02T03:14:46.109" v="5237"/>
          <ac:inkMkLst>
            <pc:docMk/>
            <pc:sldMk cId="1546530442" sldId="274"/>
            <ac:inkMk id="210" creationId="{7C7F1DC3-0B9E-481E-83A3-4E0303E46A5D}"/>
          </ac:inkMkLst>
        </pc:inkChg>
        <pc:inkChg chg="add mod">
          <ac:chgData name="Zhou Jianyu" userId="faadb563bfecab1d" providerId="LiveId" clId="{37DE3C9C-50B3-4142-8F9A-0EFCEDAC874D}" dt="2022-12-02T03:14:46.109" v="5237"/>
          <ac:inkMkLst>
            <pc:docMk/>
            <pc:sldMk cId="1546530442" sldId="274"/>
            <ac:inkMk id="211" creationId="{33AFA006-DF51-4ED6-92B8-001474C4D27C}"/>
          </ac:inkMkLst>
        </pc:inkChg>
        <pc:inkChg chg="add mod">
          <ac:chgData name="Zhou Jianyu" userId="faadb563bfecab1d" providerId="LiveId" clId="{37DE3C9C-50B3-4142-8F9A-0EFCEDAC874D}" dt="2022-12-02T03:14:46.109" v="5237"/>
          <ac:inkMkLst>
            <pc:docMk/>
            <pc:sldMk cId="1546530442" sldId="274"/>
            <ac:inkMk id="212" creationId="{75F7E9EF-A32B-424D-A9E6-DE0EB461947B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14" creationId="{D94B9AA0-7736-4F97-9DB5-CBCC2C5D8A68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15" creationId="{A666F539-C968-4619-9C8E-DE6FE1B3A9D9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16" creationId="{8A559538-B74D-4791-965D-10497C75A06C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17" creationId="{23C0C058-FF23-4BDC-91DE-2EA4670F442F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18" creationId="{7043A348-0407-42DD-9EE0-854FA1DBB0D0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19" creationId="{DD0DE3EF-B147-4FDC-8D4B-43A26E017C2E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20" creationId="{516D20CC-98DE-4C92-A853-72BF2E1B06B8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22" creationId="{84E5D347-858E-4C68-B329-7818991855B3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23" creationId="{42C20BBF-1CAD-4B2D-ACF7-5C2C0AED21BD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24" creationId="{B18A2826-77BD-40B6-B333-5DCA8EAAF46D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25" creationId="{390D7695-32DF-46E6-B5D4-8A1212C64986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26" creationId="{17B51B97-DFA3-4918-B9D7-44C05D25113C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27" creationId="{94A765AB-07BC-4FAA-B984-65E596769A0B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28" creationId="{B39BCA69-D2E9-4BA2-8DBB-F5E31858FDED}"/>
          </ac:inkMkLst>
        </pc:inkChg>
        <pc:inkChg chg="add mod">
          <ac:chgData name="Zhou Jianyu" userId="faadb563bfecab1d" providerId="LiveId" clId="{37DE3C9C-50B3-4142-8F9A-0EFCEDAC874D}" dt="2022-12-02T03:14:55.427" v="5254"/>
          <ac:inkMkLst>
            <pc:docMk/>
            <pc:sldMk cId="1546530442" sldId="274"/>
            <ac:inkMk id="229" creationId="{679FB301-1A62-4A3A-AFDB-D1E282558A89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231" creationId="{296029C0-5CED-4286-8389-68ED5FEF1558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232" creationId="{AEA1C3FC-10A4-423D-B58C-6C0162FC16D8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234" creationId="{3E1D794E-D66B-4400-BD42-702DD4347675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235" creationId="{19FA80CD-2658-46D8-85A2-36099B0B7503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236" creationId="{23B5E653-319C-4AE5-BA34-05950617252C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238" creationId="{BFB445B0-0C51-4D48-AA70-F9E2D2FC80DE}"/>
          </ac:inkMkLst>
        </pc:inkChg>
        <pc:inkChg chg="add mod">
          <ac:chgData name="Zhou Jianyu" userId="faadb563bfecab1d" providerId="LiveId" clId="{37DE3C9C-50B3-4142-8F9A-0EFCEDAC874D}" dt="2022-12-02T03:15:04.929" v="5264"/>
          <ac:inkMkLst>
            <pc:docMk/>
            <pc:sldMk cId="1546530442" sldId="274"/>
            <ac:inkMk id="239" creationId="{A10E3DF9-C22B-45CC-8C20-E68DC4F47EA3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241" creationId="{C1177E4C-34BC-42AC-86CB-E89530BFD78C}"/>
          </ac:inkMkLst>
        </pc:inkChg>
        <pc:inkChg chg="add mod">
          <ac:chgData name="Zhou Jianyu" userId="faadb563bfecab1d" providerId="LiveId" clId="{37DE3C9C-50B3-4142-8F9A-0EFCEDAC874D}" dt="2022-12-02T03:15:09.098" v="5267"/>
          <ac:inkMkLst>
            <pc:docMk/>
            <pc:sldMk cId="1546530442" sldId="274"/>
            <ac:inkMk id="242" creationId="{A1E34226-5A63-4AA4-98C7-80F4BCF364F0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44" creationId="{BEB4340B-8401-4776-ACD2-BD680EC9AAEB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45" creationId="{8672CB7A-AA66-44D2-8AEE-A43991719393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46" creationId="{E90F31BF-E50D-459B-9133-3D2710902D7C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47" creationId="{51973852-F8E5-46DE-835A-96D2A988F3B6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48" creationId="{42AC2F8D-A7B5-4550-B299-362B6F61DC7B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49" creationId="{8698EBC7-C041-4708-B244-994F81CDD645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0" creationId="{D1A6F73D-2512-40E5-A6E1-4AA5292BBEDC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1" creationId="{E96703B2-2532-4A7B-853A-D6E722F8FCAC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2" creationId="{FB695B33-B58D-40FC-A0DA-FE6299DC5B6C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3" creationId="{69242319-C5AE-45D3-BB63-834B2AEEA7D5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4" creationId="{BCB1DDB2-78E8-4BF0-A963-1B4645C8E1A0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5" creationId="{AA9C9A73-DEF9-4A98-9034-C0135692E9AE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6" creationId="{BC186A48-E724-4A91-912A-3D24A9E3EBAA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7" creationId="{A250B4EC-5613-4F3A-8794-187890E0903F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8" creationId="{07D44C37-C0CB-4A5A-9CA1-95620CC7E595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59" creationId="{E36A3337-7818-4883-A52F-D891CB1849FF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60" creationId="{BA54011C-1F96-4194-A49A-CE08DA232E43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61" creationId="{5E923E67-8271-4CC5-8EF3-C2E7108158CC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62" creationId="{EB8EB751-DED4-4EE6-90FE-F8049126569A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64" creationId="{0E643542-6826-4275-A9A2-07C2788E2468}"/>
          </ac:inkMkLst>
        </pc:inkChg>
        <pc:inkChg chg="add mod">
          <ac:chgData name="Zhou Jianyu" userId="faadb563bfecab1d" providerId="LiveId" clId="{37DE3C9C-50B3-4142-8F9A-0EFCEDAC874D}" dt="2022-12-02T03:15:47.881" v="5291"/>
          <ac:inkMkLst>
            <pc:docMk/>
            <pc:sldMk cId="1546530442" sldId="274"/>
            <ac:inkMk id="266" creationId="{10D26E56-BE27-4F97-BC4D-A974DCCC37F4}"/>
          </ac:inkMkLst>
        </pc:inkChg>
        <pc:inkChg chg="add">
          <ac:chgData name="Zhou Jianyu" userId="faadb563bfecab1d" providerId="LiveId" clId="{37DE3C9C-50B3-4142-8F9A-0EFCEDAC874D}" dt="2022-12-02T03:15:57.049" v="5292" actId="9405"/>
          <ac:inkMkLst>
            <pc:docMk/>
            <pc:sldMk cId="1546530442" sldId="274"/>
            <ac:inkMk id="268" creationId="{94ADD475-B99F-478D-9F7F-43B4B7E1FAE7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69" creationId="{ADD50B16-7883-4365-BFA0-FC4B0D4ADEBB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70" creationId="{7AECD2EF-6FFB-46A4-8D7C-2961F35CEB37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71" creationId="{2E9B5FF0-1B22-415D-9D92-D08804B920B6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73" creationId="{08447488-B39A-4302-941A-AD95622E6964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74" creationId="{3A52ECF5-B29D-44CA-BC88-1DA94C79D28C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75" creationId="{88ECA8C7-6A22-48C5-8EF9-492A9227BE40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76" creationId="{F500ED59-2BF6-464B-ACC9-207FD3842853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77" creationId="{5FF82E12-6739-4E6E-B141-5C7966FB9919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78" creationId="{D7348032-FDEB-4B45-BC0E-7C97824E218D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79" creationId="{77902815-FEB0-401D-BE2C-535AAC012668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81" creationId="{B8A492B1-6305-4C82-A054-1A23D9C56BD5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82" creationId="{B852F44A-26FB-4B18-9BC7-C177953B0961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84" creationId="{97D85BC2-2A61-43AE-9519-5B10A8149960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85" creationId="{BB7090DF-80A1-4490-803C-E11C8FAC9707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286" creationId="{E4FF060A-D9A4-463D-AB66-70C5B2B0358A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88" creationId="{C11682A3-6F3A-4DDB-B242-E60F3A4307F8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89" creationId="{27A1DEF5-0DDF-4C42-BE14-F1612704D50B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0" creationId="{26EB85C2-35F5-4895-961D-F4747E332237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1" creationId="{A98ABC8D-8B45-4F75-A57B-6B5C34196D74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2" creationId="{D464FAD7-B3A6-4702-AC45-C61F15074EF8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3" creationId="{3E5DA149-1BF9-436B-93D6-0D6D5B7D6AB6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4" creationId="{D1A8098A-9298-41AE-B864-AA2C82FAB44D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5" creationId="{0F33D2E5-6949-41C9-A436-5E600398E948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6" creationId="{A4DE9F61-8323-439B-AC31-4422A9DB84BB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7" creationId="{25FFE4D3-B834-4C07-AF48-F8831B040AD6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8" creationId="{899EDC70-1CFA-47AA-B5DB-77A56332A279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299" creationId="{55D0EE2D-F2B2-44CE-9820-5BF3BDC7028A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300" creationId="{2E5BB3E1-CC30-4901-8DD9-50B3DEE6FDAC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301" creationId="{8E201CC7-BFDC-44EE-BD0F-6A145AB5CB84}"/>
          </ac:inkMkLst>
        </pc:inkChg>
        <pc:inkChg chg="add mod">
          <ac:chgData name="Zhou Jianyu" userId="faadb563bfecab1d" providerId="LiveId" clId="{37DE3C9C-50B3-4142-8F9A-0EFCEDAC874D}" dt="2022-12-02T03:16:34.476" v="5330"/>
          <ac:inkMkLst>
            <pc:docMk/>
            <pc:sldMk cId="1546530442" sldId="274"/>
            <ac:inkMk id="303" creationId="{7E33BD48-968C-40DD-9BF3-9ED514FAD043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05" creationId="{7335D574-E9C5-4BC9-9B70-22F0F0E6C248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07" creationId="{5C4CCA98-25BA-4C73-80BC-1A86FAB2B8D7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08" creationId="{C34B33DB-A4BC-4C61-8016-3125B4CABF91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10" creationId="{C8BB8E52-A7F1-4CA6-B527-1A6FBF2CAF05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11" creationId="{1A6B46C4-7933-4E3C-A1B2-49E743C84FAC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12" creationId="{A716806A-74D4-48A9-88D8-251ABBDCEFBC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13" creationId="{D4B06AE3-2DB5-462C-99FF-7783CD07474F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14" creationId="{E3D6C9B5-556A-421D-9181-845B5D507C94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16" creationId="{FD0078B3-E2F5-4BC5-B06F-52E26413B521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17" creationId="{42E778A0-1185-46D5-88C4-610EB30393F4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19" creationId="{205D286A-F1DA-4DA0-9CDF-20C731CFB3EB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0" creationId="{F74E3026-2400-4130-96CD-423669E80D39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1" creationId="{912F117E-5E4E-4AE3-954C-0B62B8AED15C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2" creationId="{A4C5849F-54D7-4AA1-8ECC-720926019961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3" creationId="{1D5CFCD1-357C-4C43-928D-F615D9CD1DA8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4" creationId="{778489BF-9E66-4A9B-AA36-BE9049944C85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5" creationId="{B134D453-4A76-431D-9B4A-55F5D0BE4123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6" creationId="{927AD6CE-3FE6-4DFF-AD60-ED126E105099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7" creationId="{E37161AC-D6A7-4746-A0FC-EAC75E94AE2E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8" creationId="{CBF74A12-6C6B-4C01-8D33-8C3B7FE02E11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29" creationId="{9B89854A-A3AF-49F2-86EF-CC2E353FB929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0" creationId="{4DE4FAD2-F9E5-4D28-931B-E0A288C7D5B6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1" creationId="{29C95D9D-06F8-485B-B0F6-DE62150E3280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2" creationId="{32400BC8-B613-4954-B530-8A2A1E548130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3" creationId="{5BE34FBE-109D-49C8-A7ED-2F5C006B446F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4" creationId="{38FDD3B6-F7F4-434E-BB67-C9E34BDF6BA4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5" creationId="{23912EDB-FBF6-4004-84BD-BEAA0EA3D9A9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6" creationId="{C3BA97EB-F205-4AD7-9DB1-24217EDF93C4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7" creationId="{44548416-4FFC-47CB-8E5D-98EC63FEAD69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8" creationId="{4A7C0EC8-73DC-405B-A33E-640CBFA63244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39" creationId="{6064F522-05C6-49B3-9B8F-47FC0DA24D97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40" creationId="{6CBFAC2D-D9A0-438D-86F5-05E1C1EDE673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41" creationId="{CD583375-3276-43A0-9358-FB67ABBA941C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42" creationId="{E664EBD0-E126-4E13-AE0D-EA0D0DFAD7A7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44" creationId="{D0156DB2-EB24-4EF9-B1E8-A82212B0D4E9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45" creationId="{250B5855-3BD9-4A5B-B223-58CDF9ECDA94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46" creationId="{BBF08358-0F84-43EA-BE90-2CDCB2F23818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47" creationId="{C0B0FB6A-D4CE-4C9A-A245-37A7CD49092C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48" creationId="{8FFA2A17-B267-42DF-B929-F3965759187D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49" creationId="{62365D99-BEA7-4378-B08C-F71B4D40CDE0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50" creationId="{4EEF5293-5595-4740-A3FF-3A6743318077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51" creationId="{C883ECC7-CCAC-4027-85F4-001893D5C72D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52" creationId="{DE2EFD04-E83B-4CEF-A95F-BC4D340BE059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53" creationId="{FADE4657-70C6-43B5-8DFD-4C26E90C6F4D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55" creationId="{D1CCBD41-5D43-4DD6-B9B8-6040880EEA7F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57" creationId="{D6500211-73EB-41BA-B844-6387CC597FF8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58" creationId="{19001F22-3AB5-44D9-AD5E-FA1CF8446592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59" creationId="{DD1D8D45-3ED5-4555-B6C8-0532D012F028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60" creationId="{CF3F7ABA-846F-4C42-92C3-14179B97890B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61" creationId="{312BE678-44F5-4ED4-BC93-5A12B71C7D3E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62" creationId="{2E2B10D1-A5F3-455B-8089-C0B011B4D69D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65" creationId="{93B2C7AD-B68E-4525-957A-2B8495724E24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66" creationId="{9AAD5262-3F18-4954-A02C-40300AB2A480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67" creationId="{384CE84A-768C-487F-BBEC-82B94210512A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68" creationId="{CC697D2F-7932-46C1-BAF8-C217741BED2C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69" creationId="{7CED3284-2DBA-429A-97AB-BAC79E8EF41A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0" creationId="{DA1A8457-1CF6-4B97-9ECE-2A2CC0A2FB81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1" creationId="{207509A2-7FFC-4751-BB2E-9765AE22D029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2" creationId="{38AB53B2-6EC6-4184-8926-E5EFEB10DDD8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3" creationId="{CB3C2A19-2A79-4F5F-B0EC-5DF5D296A55A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4" creationId="{639EEE68-6625-4F27-A0E0-79ED107E738E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5" creationId="{E5465F7E-06C1-4F30-BB90-C881EE27EE91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6" creationId="{ECC8294F-8A35-4243-9B8C-CB1365E4CC10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7" creationId="{B3A38D34-3CD0-427E-97FE-71917A315BB4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8" creationId="{1DF15BCA-F0C6-467D-8C97-773519D3114A}"/>
          </ac:inkMkLst>
        </pc:inkChg>
        <pc:inkChg chg="add mod">
          <ac:chgData name="Zhou Jianyu" userId="faadb563bfecab1d" providerId="LiveId" clId="{37DE3C9C-50B3-4142-8F9A-0EFCEDAC874D}" dt="2022-12-02T03:17:25.212" v="5403"/>
          <ac:inkMkLst>
            <pc:docMk/>
            <pc:sldMk cId="1546530442" sldId="274"/>
            <ac:inkMk id="379" creationId="{66987165-3136-49FD-9B03-60BDB0524E08}"/>
          </ac:inkMkLst>
        </pc:inkChg>
        <pc:inkChg chg="add">
          <ac:chgData name="Zhou Jianyu" userId="faadb563bfecab1d" providerId="LiveId" clId="{37DE3C9C-50B3-4142-8F9A-0EFCEDAC874D}" dt="2022-12-02T03:17:27.603" v="5404" actId="9405"/>
          <ac:inkMkLst>
            <pc:docMk/>
            <pc:sldMk cId="1546530442" sldId="274"/>
            <ac:inkMk id="381" creationId="{4894FF8F-DA5F-4DFE-B0E8-86EAEA7A0291}"/>
          </ac:inkMkLst>
        </pc:inkChg>
        <pc:inkChg chg="add">
          <ac:chgData name="Zhou Jianyu" userId="faadb563bfecab1d" providerId="LiveId" clId="{37DE3C9C-50B3-4142-8F9A-0EFCEDAC874D}" dt="2022-12-02T03:17:28.775" v="5405" actId="9405"/>
          <ac:inkMkLst>
            <pc:docMk/>
            <pc:sldMk cId="1546530442" sldId="274"/>
            <ac:inkMk id="382" creationId="{7AFF38EA-FF1E-4DFC-A420-C7433430FF4C}"/>
          </ac:inkMkLst>
        </pc:inkChg>
        <pc:inkChg chg="add mod">
          <ac:chgData name="Zhou Jianyu" userId="faadb563bfecab1d" providerId="LiveId" clId="{37DE3C9C-50B3-4142-8F9A-0EFCEDAC874D}" dt="2022-12-02T03:17:32.258" v="5410"/>
          <ac:inkMkLst>
            <pc:docMk/>
            <pc:sldMk cId="1546530442" sldId="274"/>
            <ac:inkMk id="383" creationId="{AB4D0841-ABAD-426E-85A4-E392C5ED41C1}"/>
          </ac:inkMkLst>
        </pc:inkChg>
        <pc:inkChg chg="add mod">
          <ac:chgData name="Zhou Jianyu" userId="faadb563bfecab1d" providerId="LiveId" clId="{37DE3C9C-50B3-4142-8F9A-0EFCEDAC874D}" dt="2022-12-02T03:17:32.258" v="5410"/>
          <ac:inkMkLst>
            <pc:docMk/>
            <pc:sldMk cId="1546530442" sldId="274"/>
            <ac:inkMk id="384" creationId="{68FEBD3D-112F-4F36-87C3-F686676250DD}"/>
          </ac:inkMkLst>
        </pc:inkChg>
        <pc:inkChg chg="add mod">
          <ac:chgData name="Zhou Jianyu" userId="faadb563bfecab1d" providerId="LiveId" clId="{37DE3C9C-50B3-4142-8F9A-0EFCEDAC874D}" dt="2022-12-02T03:17:32.258" v="5410"/>
          <ac:inkMkLst>
            <pc:docMk/>
            <pc:sldMk cId="1546530442" sldId="274"/>
            <ac:inkMk id="385" creationId="{35679D36-6B40-4F01-9652-F83E346F6396}"/>
          </ac:inkMkLst>
        </pc:inkChg>
        <pc:inkChg chg="add mod">
          <ac:chgData name="Zhou Jianyu" userId="faadb563bfecab1d" providerId="LiveId" clId="{37DE3C9C-50B3-4142-8F9A-0EFCEDAC874D}" dt="2022-12-02T03:17:32.258" v="5410"/>
          <ac:inkMkLst>
            <pc:docMk/>
            <pc:sldMk cId="1546530442" sldId="274"/>
            <ac:inkMk id="386" creationId="{DDCD833C-A9CB-4172-B756-F135497AF0FB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388" creationId="{D95CCF56-ADD1-453C-B532-5EFF401F78C8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389" creationId="{DE555B75-C935-4B0B-956E-AAF3836C04CA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390" creationId="{A3B44341-D020-4871-B616-7BF518F2736D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391" creationId="{AF8EA736-ECEB-46B7-9743-0C9960D217DA}"/>
          </ac:inkMkLst>
        </pc:inkChg>
        <pc:inkChg chg="add mod">
          <ac:chgData name="Zhou Jianyu" userId="faadb563bfecab1d" providerId="LiveId" clId="{37DE3C9C-50B3-4142-8F9A-0EFCEDAC874D}" dt="2022-12-02T03:17:49.463" v="5417"/>
          <ac:inkMkLst>
            <pc:docMk/>
            <pc:sldMk cId="1546530442" sldId="274"/>
            <ac:inkMk id="393" creationId="{33A5CA81-49A7-4A3A-8780-161894AB492B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395" creationId="{A9EA25C4-7DB6-4640-95E1-CADD710CA38E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396" creationId="{3B61B49B-104F-4234-8765-E7AFF6342C37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397" creationId="{2DF303BA-B034-4F79-BB33-7431DDFA893B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398" creationId="{D9D47995-5C02-48BB-B5AD-39E8313DF304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399" creationId="{A773ED23-131A-4B91-8155-CF577A49FDCB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400" creationId="{AF631E9E-A299-49BB-B8A7-EA1377BF7747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401" creationId="{7740D6BD-09BC-4238-A369-746AEF006FB5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402" creationId="{4FC5DEB0-CD3D-495D-8720-135D6AE6EAB0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403" creationId="{F1A81F77-B05F-4383-8E1F-0529CF867177}"/>
          </ac:inkMkLst>
        </pc:inkChg>
        <pc:inkChg chg="add mod">
          <ac:chgData name="Zhou Jianyu" userId="faadb563bfecab1d" providerId="LiveId" clId="{37DE3C9C-50B3-4142-8F9A-0EFCEDAC874D}" dt="2022-12-02T03:18:16.743" v="5428"/>
          <ac:inkMkLst>
            <pc:docMk/>
            <pc:sldMk cId="1546530442" sldId="274"/>
            <ac:inkMk id="404" creationId="{4115AF9C-2CD4-46A2-9DA0-E416C88A17F6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06" creationId="{EF029AB9-D50C-4661-9F8D-F872F7BB39B7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07" creationId="{4369C6B1-99CC-4DE0-871D-4A82F992A8C6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08" creationId="{C90BF289-EAAD-4D61-9E08-03822C0F08CB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09" creationId="{6068F899-7205-417E-849D-C8BD1DE03D1F}"/>
          </ac:inkMkLst>
        </pc:inkChg>
        <pc:inkChg chg="add">
          <ac:chgData name="Zhou Jianyu" userId="faadb563bfecab1d" providerId="LiveId" clId="{37DE3C9C-50B3-4142-8F9A-0EFCEDAC874D}" dt="2022-12-02T03:18:29.228" v="5434" actId="9405"/>
          <ac:inkMkLst>
            <pc:docMk/>
            <pc:sldMk cId="1546530442" sldId="274"/>
            <ac:inkMk id="411" creationId="{265CEA51-C06C-4E2F-A76D-E3FF2328B68D}"/>
          </ac:inkMkLst>
        </pc:inkChg>
        <pc:inkChg chg="add mod">
          <ac:chgData name="Zhou Jianyu" userId="faadb563bfecab1d" providerId="LiveId" clId="{37DE3C9C-50B3-4142-8F9A-0EFCEDAC874D}" dt="2022-12-02T03:18:32.201" v="5438"/>
          <ac:inkMkLst>
            <pc:docMk/>
            <pc:sldMk cId="1546530442" sldId="274"/>
            <ac:inkMk id="412" creationId="{0BB1D6F2-F040-4425-85BB-B13284BA23F8}"/>
          </ac:inkMkLst>
        </pc:inkChg>
        <pc:inkChg chg="add mod">
          <ac:chgData name="Zhou Jianyu" userId="faadb563bfecab1d" providerId="LiveId" clId="{37DE3C9C-50B3-4142-8F9A-0EFCEDAC874D}" dt="2022-12-02T03:18:32.201" v="5438"/>
          <ac:inkMkLst>
            <pc:docMk/>
            <pc:sldMk cId="1546530442" sldId="274"/>
            <ac:inkMk id="413" creationId="{22C26531-4D00-449E-AFF0-50E876D2C7E3}"/>
          </ac:inkMkLst>
        </pc:inkChg>
        <pc:inkChg chg="add">
          <ac:chgData name="Zhou Jianyu" userId="faadb563bfecab1d" providerId="LiveId" clId="{37DE3C9C-50B3-4142-8F9A-0EFCEDAC874D}" dt="2022-12-02T03:18:31.278" v="5437" actId="9405"/>
          <ac:inkMkLst>
            <pc:docMk/>
            <pc:sldMk cId="1546530442" sldId="274"/>
            <ac:inkMk id="414" creationId="{C2FE6A7F-D81A-4EF8-815E-7F37F2B13B2A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16" creationId="{EB2367B1-9E42-4E21-BEB8-43D597DE7CF7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17" creationId="{7856CE09-0D0B-4BFE-9251-51476EB7C8BE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18" creationId="{CBBB7D59-9F2A-47F9-868A-7D2C544151F0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19" creationId="{5F22B911-2ED6-4753-8667-8D747ADC7D94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20" creationId="{63F3B28C-FA2F-497F-9E54-CE3458968B8E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21" creationId="{C1EC91C5-C23D-4170-AD4B-34A76AF2606D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22" creationId="{855B5E9D-7739-415B-ABB5-132B4F262B35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23" creationId="{D408B333-44ED-41DC-9E63-18FE1FBC041B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24" creationId="{E3E3CF76-F6D5-42A9-9F2D-B4D29B8D2602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25" creationId="{8E1C0390-B3E1-4CEE-AC0E-169B1DFB8D04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27" creationId="{A6131101-0A84-454F-95DF-30B99A02DAB1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29" creationId="{FE48B60C-D3EA-47E7-A817-392807056586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30" creationId="{00731684-FBE4-415D-A66B-9B860C72CF3F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32" creationId="{DC7F4069-16D5-4813-AC63-AFAF2B513CE5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33" creationId="{A184CE8A-BE6E-4180-8413-2B041533DDE0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34" creationId="{8850726E-813A-4D77-9497-D0EACDA9883E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35" creationId="{413BAE54-A617-4412-B1C0-D6672380B907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36" creationId="{71E0C659-6B37-48B3-8DB2-2D2D3C40A59D}"/>
          </ac:inkMkLst>
        </pc:inkChg>
        <pc:inkChg chg="add mod">
          <ac:chgData name="Zhou Jianyu" userId="faadb563bfecab1d" providerId="LiveId" clId="{37DE3C9C-50B3-4142-8F9A-0EFCEDAC874D}" dt="2022-12-02T03:19:03.042" v="5461"/>
          <ac:inkMkLst>
            <pc:docMk/>
            <pc:sldMk cId="1546530442" sldId="274"/>
            <ac:inkMk id="437" creationId="{C8BB8B07-68C1-4314-84EA-E79EAFF6436F}"/>
          </ac:inkMkLst>
        </pc:inkChg>
      </pc:sldChg>
      <pc:sldChg chg="addSp delSp modSp new mod">
        <pc:chgData name="Zhou Jianyu" userId="faadb563bfecab1d" providerId="LiveId" clId="{37DE3C9C-50B3-4142-8F9A-0EFCEDAC874D}" dt="2022-12-02T03:22:46.494" v="5665"/>
        <pc:sldMkLst>
          <pc:docMk/>
          <pc:sldMk cId="4182439589" sldId="275"/>
        </pc:sldMkLst>
        <pc:grpChg chg="del mod">
          <ac:chgData name="Zhou Jianyu" userId="faadb563bfecab1d" providerId="LiveId" clId="{37DE3C9C-50B3-4142-8F9A-0EFCEDAC874D}" dt="2022-12-02T03:19:28.504" v="5489"/>
          <ac:grpSpMkLst>
            <pc:docMk/>
            <pc:sldMk cId="4182439589" sldId="275"/>
            <ac:grpSpMk id="26" creationId="{B6E505F2-18EA-4010-92B7-16ABC506CD01}"/>
          </ac:grpSpMkLst>
        </pc:grpChg>
        <pc:grpChg chg="del mod">
          <ac:chgData name="Zhou Jianyu" userId="faadb563bfecab1d" providerId="LiveId" clId="{37DE3C9C-50B3-4142-8F9A-0EFCEDAC874D}" dt="2022-12-02T03:19:29.923" v="5492"/>
          <ac:grpSpMkLst>
            <pc:docMk/>
            <pc:sldMk cId="4182439589" sldId="275"/>
            <ac:grpSpMk id="28" creationId="{022B1038-2088-405E-9483-991D31AC29D3}"/>
          </ac:grpSpMkLst>
        </pc:grpChg>
        <pc:grpChg chg="del mod">
          <ac:chgData name="Zhou Jianyu" userId="faadb563bfecab1d" providerId="LiveId" clId="{37DE3C9C-50B3-4142-8F9A-0EFCEDAC874D}" dt="2022-12-02T03:19:30.896" v="5494"/>
          <ac:grpSpMkLst>
            <pc:docMk/>
            <pc:sldMk cId="4182439589" sldId="275"/>
            <ac:grpSpMk id="31" creationId="{234C2FE3-9941-4AF2-9EA1-51181D17E9C1}"/>
          </ac:grpSpMkLst>
        </pc:grpChg>
        <pc:grpChg chg="del mod">
          <ac:chgData name="Zhou Jianyu" userId="faadb563bfecab1d" providerId="LiveId" clId="{37DE3C9C-50B3-4142-8F9A-0EFCEDAC874D}" dt="2022-12-02T03:19:32.895" v="5499"/>
          <ac:grpSpMkLst>
            <pc:docMk/>
            <pc:sldMk cId="4182439589" sldId="275"/>
            <ac:grpSpMk id="33" creationId="{9A93ACDD-C6EE-464A-A8F9-03FABB19FFF2}"/>
          </ac:grpSpMkLst>
        </pc:grpChg>
        <pc:grpChg chg="mod">
          <ac:chgData name="Zhou Jianyu" userId="faadb563bfecab1d" providerId="LiveId" clId="{37DE3C9C-50B3-4142-8F9A-0EFCEDAC874D}" dt="2022-12-02T03:19:32.895" v="5499"/>
          <ac:grpSpMkLst>
            <pc:docMk/>
            <pc:sldMk cId="4182439589" sldId="275"/>
            <ac:grpSpMk id="38" creationId="{F6CA5E98-ADD3-40C5-97CF-5186B6FCCA7B}"/>
          </ac:grpSpMkLst>
        </pc:grpChg>
        <pc:grpChg chg="del mod">
          <ac:chgData name="Zhou Jianyu" userId="faadb563bfecab1d" providerId="LiveId" clId="{37DE3C9C-50B3-4142-8F9A-0EFCEDAC874D}" dt="2022-12-02T03:19:41.174" v="5511"/>
          <ac:grpSpMkLst>
            <pc:docMk/>
            <pc:sldMk cId="4182439589" sldId="275"/>
            <ac:grpSpMk id="46" creationId="{1912780B-A988-474F-8906-BBF64EEAED1F}"/>
          </ac:grpSpMkLst>
        </pc:grpChg>
        <pc:grpChg chg="mod">
          <ac:chgData name="Zhou Jianyu" userId="faadb563bfecab1d" providerId="LiveId" clId="{37DE3C9C-50B3-4142-8F9A-0EFCEDAC874D}" dt="2022-12-02T03:19:41.174" v="5511"/>
          <ac:grpSpMkLst>
            <pc:docMk/>
            <pc:sldMk cId="4182439589" sldId="275"/>
            <ac:grpSpMk id="50" creationId="{248D073E-1358-49F4-8CC8-478DB3AA63BA}"/>
          </ac:grpSpMkLst>
        </pc:grpChg>
        <pc:grpChg chg="mod">
          <ac:chgData name="Zhou Jianyu" userId="faadb563bfecab1d" providerId="LiveId" clId="{37DE3C9C-50B3-4142-8F9A-0EFCEDAC874D}" dt="2022-12-02T03:19:43.482" v="5517"/>
          <ac:grpSpMkLst>
            <pc:docMk/>
            <pc:sldMk cId="4182439589" sldId="275"/>
            <ac:grpSpMk id="56" creationId="{9BF8CA3B-CDBF-43AA-B2A9-E8C0019B8548}"/>
          </ac:grpSpMkLst>
        </pc:grpChg>
        <pc:grpChg chg="del mod">
          <ac:chgData name="Zhou Jianyu" userId="faadb563bfecab1d" providerId="LiveId" clId="{37DE3C9C-50B3-4142-8F9A-0EFCEDAC874D}" dt="2022-12-02T03:22:25.831" v="5641"/>
          <ac:grpSpMkLst>
            <pc:docMk/>
            <pc:sldMk cId="4182439589" sldId="275"/>
            <ac:grpSpMk id="77" creationId="{5F526F27-1D91-4030-A01C-A7ADC9EF23C1}"/>
          </ac:grpSpMkLst>
        </pc:grpChg>
        <pc:grpChg chg="mod">
          <ac:chgData name="Zhou Jianyu" userId="faadb563bfecab1d" providerId="LiveId" clId="{37DE3C9C-50B3-4142-8F9A-0EFCEDAC874D}" dt="2022-12-02T03:19:57.732" v="5538"/>
          <ac:grpSpMkLst>
            <pc:docMk/>
            <pc:sldMk cId="4182439589" sldId="275"/>
            <ac:grpSpMk id="78" creationId="{85C4215C-613B-4597-B37B-30789F15EB01}"/>
          </ac:grpSpMkLst>
        </pc:grpChg>
        <pc:grpChg chg="del mod">
          <ac:chgData name="Zhou Jianyu" userId="faadb563bfecab1d" providerId="LiveId" clId="{37DE3C9C-50B3-4142-8F9A-0EFCEDAC874D}" dt="2022-12-02T03:21:00.379" v="5551"/>
          <ac:grpSpMkLst>
            <pc:docMk/>
            <pc:sldMk cId="4182439589" sldId="275"/>
            <ac:grpSpMk id="87" creationId="{8ADCA479-9DE7-4961-AA68-A50D3BDB6496}"/>
          </ac:grpSpMkLst>
        </pc:grpChg>
        <pc:grpChg chg="del mod">
          <ac:chgData name="Zhou Jianyu" userId="faadb563bfecab1d" providerId="LiveId" clId="{37DE3C9C-50B3-4142-8F9A-0EFCEDAC874D}" dt="2022-12-02T03:20:58.858" v="5549"/>
          <ac:grpSpMkLst>
            <pc:docMk/>
            <pc:sldMk cId="4182439589" sldId="275"/>
            <ac:grpSpMk id="88" creationId="{ECA09205-1BBA-49D5-9048-5950C0135CA3}"/>
          </ac:grpSpMkLst>
        </pc:grpChg>
        <pc:grpChg chg="del mod">
          <ac:chgData name="Zhou Jianyu" userId="faadb563bfecab1d" providerId="LiveId" clId="{37DE3C9C-50B3-4142-8F9A-0EFCEDAC874D}" dt="2022-12-02T03:21:05.674" v="5558"/>
          <ac:grpSpMkLst>
            <pc:docMk/>
            <pc:sldMk cId="4182439589" sldId="275"/>
            <ac:grpSpMk id="90" creationId="{3502D88B-369C-4E90-BC04-964F60FBC4BC}"/>
          </ac:grpSpMkLst>
        </pc:grpChg>
        <pc:grpChg chg="del mod">
          <ac:chgData name="Zhou Jianyu" userId="faadb563bfecab1d" providerId="LiveId" clId="{37DE3C9C-50B3-4142-8F9A-0EFCEDAC874D}" dt="2022-12-02T03:21:05.674" v="5558"/>
          <ac:grpSpMkLst>
            <pc:docMk/>
            <pc:sldMk cId="4182439589" sldId="275"/>
            <ac:grpSpMk id="92" creationId="{E750C887-E933-428E-862D-ED7115A82342}"/>
          </ac:grpSpMkLst>
        </pc:grpChg>
        <pc:grpChg chg="del mod">
          <ac:chgData name="Zhou Jianyu" userId="faadb563bfecab1d" providerId="LiveId" clId="{37DE3C9C-50B3-4142-8F9A-0EFCEDAC874D}" dt="2022-12-02T03:21:10.328" v="5563"/>
          <ac:grpSpMkLst>
            <pc:docMk/>
            <pc:sldMk cId="4182439589" sldId="275"/>
            <ac:grpSpMk id="99" creationId="{8E167B06-D159-4BC6-AAFA-5CF3277368D7}"/>
          </ac:grpSpMkLst>
        </pc:grpChg>
        <pc:grpChg chg="mod">
          <ac:chgData name="Zhou Jianyu" userId="faadb563bfecab1d" providerId="LiveId" clId="{37DE3C9C-50B3-4142-8F9A-0EFCEDAC874D}" dt="2022-12-02T03:21:10.328" v="5563"/>
          <ac:grpSpMkLst>
            <pc:docMk/>
            <pc:sldMk cId="4182439589" sldId="275"/>
            <ac:grpSpMk id="104" creationId="{DF984F02-F4D6-4E12-AC64-8A60186BF1BF}"/>
          </ac:grpSpMkLst>
        </pc:grpChg>
        <pc:grpChg chg="mod">
          <ac:chgData name="Zhou Jianyu" userId="faadb563bfecab1d" providerId="LiveId" clId="{37DE3C9C-50B3-4142-8F9A-0EFCEDAC874D}" dt="2022-12-02T03:21:26.916" v="5576"/>
          <ac:grpSpMkLst>
            <pc:docMk/>
            <pc:sldMk cId="4182439589" sldId="275"/>
            <ac:grpSpMk id="117" creationId="{F09EA98D-A1F6-4C10-A3F8-48D6E5E48506}"/>
          </ac:grpSpMkLst>
        </pc:grpChg>
        <pc:grpChg chg="del mod">
          <ac:chgData name="Zhou Jianyu" userId="faadb563bfecab1d" providerId="LiveId" clId="{37DE3C9C-50B3-4142-8F9A-0EFCEDAC874D}" dt="2022-12-02T03:21:58.067" v="5600"/>
          <ac:grpSpMkLst>
            <pc:docMk/>
            <pc:sldMk cId="4182439589" sldId="275"/>
            <ac:grpSpMk id="121" creationId="{D2FBAD73-B4FE-401D-8C27-17577D1B7E24}"/>
          </ac:grpSpMkLst>
        </pc:grpChg>
        <pc:grpChg chg="del mod">
          <ac:chgData name="Zhou Jianyu" userId="faadb563bfecab1d" providerId="LiveId" clId="{37DE3C9C-50B3-4142-8F9A-0EFCEDAC874D}" dt="2022-12-02T03:22:05.286" v="5612"/>
          <ac:grpSpMkLst>
            <pc:docMk/>
            <pc:sldMk cId="4182439589" sldId="275"/>
            <ac:grpSpMk id="141" creationId="{5809CFCE-A551-4F08-BBA9-17BDA80053B0}"/>
          </ac:grpSpMkLst>
        </pc:grpChg>
        <pc:grpChg chg="del mod">
          <ac:chgData name="Zhou Jianyu" userId="faadb563bfecab1d" providerId="LiveId" clId="{37DE3C9C-50B3-4142-8F9A-0EFCEDAC874D}" dt="2022-12-02T03:22:12.053" v="5619"/>
          <ac:grpSpMkLst>
            <pc:docMk/>
            <pc:sldMk cId="4182439589" sldId="275"/>
            <ac:grpSpMk id="153" creationId="{78EFDA84-D65C-4944-B0AF-F19AF6495D86}"/>
          </ac:grpSpMkLst>
        </pc:grpChg>
        <pc:grpChg chg="mod">
          <ac:chgData name="Zhou Jianyu" userId="faadb563bfecab1d" providerId="LiveId" clId="{37DE3C9C-50B3-4142-8F9A-0EFCEDAC874D}" dt="2022-12-02T03:22:12.053" v="5619"/>
          <ac:grpSpMkLst>
            <pc:docMk/>
            <pc:sldMk cId="4182439589" sldId="275"/>
            <ac:grpSpMk id="160" creationId="{CC182EB3-894F-4B31-ACFB-1030684AB63D}"/>
          </ac:grpSpMkLst>
        </pc:grpChg>
        <pc:grpChg chg="del mod">
          <ac:chgData name="Zhou Jianyu" userId="faadb563bfecab1d" providerId="LiveId" clId="{37DE3C9C-50B3-4142-8F9A-0EFCEDAC874D}" dt="2022-12-02T03:22:18.515" v="5627"/>
          <ac:grpSpMkLst>
            <pc:docMk/>
            <pc:sldMk cId="4182439589" sldId="275"/>
            <ac:grpSpMk id="166" creationId="{65BB8DD1-D216-4234-8228-6A720C1EE7F6}"/>
          </ac:grpSpMkLst>
        </pc:grpChg>
        <pc:grpChg chg="del mod">
          <ac:chgData name="Zhou Jianyu" userId="faadb563bfecab1d" providerId="LiveId" clId="{37DE3C9C-50B3-4142-8F9A-0EFCEDAC874D}" dt="2022-12-02T03:22:21.348" v="5633"/>
          <ac:grpSpMkLst>
            <pc:docMk/>
            <pc:sldMk cId="4182439589" sldId="275"/>
            <ac:grpSpMk id="168" creationId="{84364518-2374-4E27-B2DB-093E3FC00787}"/>
          </ac:grpSpMkLst>
        </pc:grpChg>
        <pc:grpChg chg="del mod">
          <ac:chgData name="Zhou Jianyu" userId="faadb563bfecab1d" providerId="LiveId" clId="{37DE3C9C-50B3-4142-8F9A-0EFCEDAC874D}" dt="2022-12-02T03:22:23.006" v="5636"/>
          <ac:grpSpMkLst>
            <pc:docMk/>
            <pc:sldMk cId="4182439589" sldId="275"/>
            <ac:grpSpMk id="174" creationId="{A5F4A17A-B3B8-42EF-97B0-6417FAC130AD}"/>
          </ac:grpSpMkLst>
        </pc:grpChg>
        <pc:grpChg chg="del mod">
          <ac:chgData name="Zhou Jianyu" userId="faadb563bfecab1d" providerId="LiveId" clId="{37DE3C9C-50B3-4142-8F9A-0EFCEDAC874D}" dt="2022-12-02T03:22:25.831" v="5641"/>
          <ac:grpSpMkLst>
            <pc:docMk/>
            <pc:sldMk cId="4182439589" sldId="275"/>
            <ac:grpSpMk id="177" creationId="{A5752D51-0A6E-4BCE-83E9-E94BB87FDA5D}"/>
          </ac:grpSpMkLst>
        </pc:grpChg>
        <pc:grpChg chg="del mod">
          <ac:chgData name="Zhou Jianyu" userId="faadb563bfecab1d" providerId="LiveId" clId="{37DE3C9C-50B3-4142-8F9A-0EFCEDAC874D}" dt="2022-12-02T03:22:35.664" v="5661"/>
          <ac:grpSpMkLst>
            <pc:docMk/>
            <pc:sldMk cId="4182439589" sldId="275"/>
            <ac:grpSpMk id="182" creationId="{506D2A33-B507-4200-A4D5-5D6F72D2F17F}"/>
          </ac:grpSpMkLst>
        </pc:grpChg>
        <pc:grpChg chg="mod">
          <ac:chgData name="Zhou Jianyu" userId="faadb563bfecab1d" providerId="LiveId" clId="{37DE3C9C-50B3-4142-8F9A-0EFCEDAC874D}" dt="2022-12-02T03:22:35.664" v="5661"/>
          <ac:grpSpMkLst>
            <pc:docMk/>
            <pc:sldMk cId="4182439589" sldId="275"/>
            <ac:grpSpMk id="202" creationId="{0862869D-D595-44EF-82F2-E1A62E83D270}"/>
          </ac:grpSpMkLst>
        </pc:grpChg>
        <pc:grpChg chg="mod">
          <ac:chgData name="Zhou Jianyu" userId="faadb563bfecab1d" providerId="LiveId" clId="{37DE3C9C-50B3-4142-8F9A-0EFCEDAC874D}" dt="2022-12-02T03:22:35.664" v="5661"/>
          <ac:grpSpMkLst>
            <pc:docMk/>
            <pc:sldMk cId="4182439589" sldId="275"/>
            <ac:grpSpMk id="203" creationId="{22F0106A-7C25-41C2-9F38-55B474525093}"/>
          </ac:grpSpMkLst>
        </pc:grpChg>
        <pc:grpChg chg="mod">
          <ac:chgData name="Zhou Jianyu" userId="faadb563bfecab1d" providerId="LiveId" clId="{37DE3C9C-50B3-4142-8F9A-0EFCEDAC874D}" dt="2022-12-02T03:22:46.494" v="5665"/>
          <ac:grpSpMkLst>
            <pc:docMk/>
            <pc:sldMk cId="4182439589" sldId="275"/>
            <ac:grpSpMk id="207" creationId="{9A13CB99-8E5C-4F09-B9DC-1565E753108F}"/>
          </ac:grpSpMkLst>
        </pc:grp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2" creationId="{B87AE707-92F6-40C1-A58B-94E2585D4398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3" creationId="{DED97A83-36C2-42EA-8357-7A3CDED7AE88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4" creationId="{016C2B6E-F483-4347-AF12-81D2C7DE3C77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5" creationId="{E21ACD20-DD67-48B2-B7B7-E0DA270E66CD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6" creationId="{5737C4B9-F88D-40E2-B893-A778A68FE8BE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7" creationId="{236A7B0D-203B-4FDD-A7F0-0F0B03CB75CF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8" creationId="{080B91C0-62FF-48B3-B3E3-C3D52A11C68C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9" creationId="{AA4F2591-31A9-474C-B4D4-76F5907E8C1E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0" creationId="{76086CDE-2C87-437C-8B3C-F8E32054025E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1" creationId="{4A3A96FA-FD4A-4EF7-9BA4-F810CFF3BA01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2" creationId="{DE239FCA-EFB6-45A8-AE7C-4E5A957369C6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3" creationId="{D11E0023-709A-44F0-88FD-576EE24BE65F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4" creationId="{C64E2266-990F-4DA0-99D2-832CF5AFFEF2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5" creationId="{36EC8602-99BB-45A9-B89C-86E25E073DF4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6" creationId="{04AE41BB-68F9-46EC-9C41-501EE09B540A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7" creationId="{13074592-E708-4178-B8C4-1EC16FB02C36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8" creationId="{438285DD-B2E8-4412-9F91-33B9DDFFAD3A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19" creationId="{D72F58D8-94F5-4517-9732-34AFB0EFF533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20" creationId="{1A72E091-1836-4D68-B94A-B02745DA7E00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21" creationId="{A97106A6-2913-43B4-A8B1-233F1084F39F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22" creationId="{7618BCCD-D1AA-48DF-A3D0-640E7D602D0B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23" creationId="{3F7F1239-BAB1-4008-AC85-D17270E22265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24" creationId="{D79A3690-078D-4406-A032-F47FFE81755D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25" creationId="{FA98F7AE-5C92-4A44-AE46-4AB110DA1C68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27" creationId="{F5AEE2F1-516B-40BD-BE43-83A403BA4AE3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29" creationId="{7EEDC2E4-5E4B-4CFF-BE29-8ED47F588A3C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30" creationId="{1306CECA-270E-4FB1-950B-DA689F27D1F6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32" creationId="{497BE72A-D455-4B04-8986-5BDB8739A4A6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34" creationId="{890125EB-F527-41AD-A289-18BAC89E66D5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35" creationId="{78D2C247-A61C-4CEB-A9A2-7A21D3F5E820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36" creationId="{6B7A26A2-6F5F-4048-886B-1FEB5EE73269}"/>
          </ac:inkMkLst>
        </pc:inkChg>
        <pc:inkChg chg="add mod">
          <ac:chgData name="Zhou Jianyu" userId="faadb563bfecab1d" providerId="LiveId" clId="{37DE3C9C-50B3-4142-8F9A-0EFCEDAC874D}" dt="2022-12-02T03:19:32.895" v="5499"/>
          <ac:inkMkLst>
            <pc:docMk/>
            <pc:sldMk cId="4182439589" sldId="275"/>
            <ac:inkMk id="37" creationId="{4E565A9B-5CC0-49DD-A3B2-4F797C3E0404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39" creationId="{4D7CB5E6-8A42-4293-811D-C88AA963ACBB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40" creationId="{998646A6-8ABB-479D-956E-0822267B5B38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41" creationId="{3C0A83E5-7400-4F79-8B1A-2CD351AA408B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42" creationId="{79734224-0973-42BC-AA39-C4EF33F53D36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43" creationId="{235F1B57-8DD4-4448-95E8-5C598DF6403C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44" creationId="{FCABADD4-DA06-4ADC-AE3B-09583F1D35B9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45" creationId="{AF1D5762-46B5-4951-ABBD-FB42CC0738D0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47" creationId="{978A9B4F-9821-466E-9700-C6CC20A1A74B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48" creationId="{EA653704-191B-4803-9B19-E633DD959C8C}"/>
          </ac:inkMkLst>
        </pc:inkChg>
        <pc:inkChg chg="add mod">
          <ac:chgData name="Zhou Jianyu" userId="faadb563bfecab1d" providerId="LiveId" clId="{37DE3C9C-50B3-4142-8F9A-0EFCEDAC874D}" dt="2022-12-02T03:19:41.174" v="5511"/>
          <ac:inkMkLst>
            <pc:docMk/>
            <pc:sldMk cId="4182439589" sldId="275"/>
            <ac:inkMk id="49" creationId="{C7F9B52E-49E0-42C2-A703-DCA9190B364E}"/>
          </ac:inkMkLst>
        </pc:inkChg>
        <pc:inkChg chg="add">
          <ac:chgData name="Zhou Jianyu" userId="faadb563bfecab1d" providerId="LiveId" clId="{37DE3C9C-50B3-4142-8F9A-0EFCEDAC874D}" dt="2022-12-02T03:19:41.378" v="5512" actId="9405"/>
          <ac:inkMkLst>
            <pc:docMk/>
            <pc:sldMk cId="4182439589" sldId="275"/>
            <ac:inkMk id="51" creationId="{DEDFF5A1-DF10-4463-9E1F-1612019120DC}"/>
          </ac:inkMkLst>
        </pc:inkChg>
        <pc:inkChg chg="add">
          <ac:chgData name="Zhou Jianyu" userId="faadb563bfecab1d" providerId="LiveId" clId="{37DE3C9C-50B3-4142-8F9A-0EFCEDAC874D}" dt="2022-12-02T03:19:41.711" v="5513" actId="9405"/>
          <ac:inkMkLst>
            <pc:docMk/>
            <pc:sldMk cId="4182439589" sldId="275"/>
            <ac:inkMk id="52" creationId="{7124C3AA-5B03-4BF8-8411-E34AF4081958}"/>
          </ac:inkMkLst>
        </pc:inkChg>
        <pc:inkChg chg="add">
          <ac:chgData name="Zhou Jianyu" userId="faadb563bfecab1d" providerId="LiveId" clId="{37DE3C9C-50B3-4142-8F9A-0EFCEDAC874D}" dt="2022-12-02T03:19:42.138" v="5514" actId="9405"/>
          <ac:inkMkLst>
            <pc:docMk/>
            <pc:sldMk cId="4182439589" sldId="275"/>
            <ac:inkMk id="53" creationId="{AEB6F0B5-E460-42EB-BB74-B6F064AE1C23}"/>
          </ac:inkMkLst>
        </pc:inkChg>
        <pc:inkChg chg="add mod">
          <ac:chgData name="Zhou Jianyu" userId="faadb563bfecab1d" providerId="LiveId" clId="{37DE3C9C-50B3-4142-8F9A-0EFCEDAC874D}" dt="2022-12-02T03:19:43.482" v="5517"/>
          <ac:inkMkLst>
            <pc:docMk/>
            <pc:sldMk cId="4182439589" sldId="275"/>
            <ac:inkMk id="54" creationId="{61BCD25E-068F-432F-8A78-222818D9437A}"/>
          </ac:inkMkLst>
        </pc:inkChg>
        <pc:inkChg chg="add mod">
          <ac:chgData name="Zhou Jianyu" userId="faadb563bfecab1d" providerId="LiveId" clId="{37DE3C9C-50B3-4142-8F9A-0EFCEDAC874D}" dt="2022-12-02T03:19:43.482" v="5517"/>
          <ac:inkMkLst>
            <pc:docMk/>
            <pc:sldMk cId="4182439589" sldId="275"/>
            <ac:inkMk id="55" creationId="{5A883339-7E6C-4C5D-B65D-4B2618D235C5}"/>
          </ac:inkMkLst>
        </pc:inkChg>
        <pc:inkChg chg="add mod">
          <ac:chgData name="Zhou Jianyu" userId="faadb563bfecab1d" providerId="LiveId" clId="{37DE3C9C-50B3-4142-8F9A-0EFCEDAC874D}" dt="2022-12-02T03:19:57.732" v="5538"/>
          <ac:inkMkLst>
            <pc:docMk/>
            <pc:sldMk cId="4182439589" sldId="275"/>
            <ac:inkMk id="57" creationId="{3C9C48F9-E0AF-4CE5-B1CB-DB710889BD43}"/>
          </ac:inkMkLst>
        </pc:inkChg>
        <pc:inkChg chg="add mod">
          <ac:chgData name="Zhou Jianyu" userId="faadb563bfecab1d" providerId="LiveId" clId="{37DE3C9C-50B3-4142-8F9A-0EFCEDAC874D}" dt="2022-12-02T03:19:57.732" v="5538"/>
          <ac:inkMkLst>
            <pc:docMk/>
            <pc:sldMk cId="4182439589" sldId="275"/>
            <ac:inkMk id="58" creationId="{D89FE488-83B4-4F0F-8CBE-DDC141FC710B}"/>
          </ac:inkMkLst>
        </pc:inkChg>
        <pc:inkChg chg="add mod">
          <ac:chgData name="Zhou Jianyu" userId="faadb563bfecab1d" providerId="LiveId" clId="{37DE3C9C-50B3-4142-8F9A-0EFCEDAC874D}" dt="2022-12-02T03:19:57.732" v="5538"/>
          <ac:inkMkLst>
            <pc:docMk/>
            <pc:sldMk cId="4182439589" sldId="275"/>
            <ac:inkMk id="59" creationId="{9CBB876A-CC4C-4FC2-87E0-B78DA1374F7D}"/>
          </ac:inkMkLst>
        </pc:inkChg>
        <pc:inkChg chg="add mod">
          <ac:chgData name="Zhou Jianyu" userId="faadb563bfecab1d" providerId="LiveId" clId="{37DE3C9C-50B3-4142-8F9A-0EFCEDAC874D}" dt="2022-12-02T03:19:57.732" v="5538"/>
          <ac:inkMkLst>
            <pc:docMk/>
            <pc:sldMk cId="4182439589" sldId="275"/>
            <ac:inkMk id="60" creationId="{07199839-9A5B-4F34-8FB3-B6C5FCB78E25}"/>
          </ac:inkMkLst>
        </pc:inkChg>
        <pc:inkChg chg="add mod">
          <ac:chgData name="Zhou Jianyu" userId="faadb563bfecab1d" providerId="LiveId" clId="{37DE3C9C-50B3-4142-8F9A-0EFCEDAC874D}" dt="2022-12-02T03:19:57.732" v="5538"/>
          <ac:inkMkLst>
            <pc:docMk/>
            <pc:sldMk cId="4182439589" sldId="275"/>
            <ac:inkMk id="61" creationId="{5B9DE34D-AEFD-42B8-BCC9-260795AA4FF6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62" creationId="{0A17477B-CABE-40FA-8393-B3B666010DD3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63" creationId="{D4E9A9AC-5C84-4AB9-A5D6-6A02D0F8D64D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64" creationId="{78846CC1-D4AF-4309-B05E-869CD866C7BE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65" creationId="{7F4B6C05-87A0-43DF-A19B-DB3CF74CA77D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66" creationId="{9CBDB7C7-BB7D-4F41-BAF7-27A6E5C2A6BA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67" creationId="{59C91ECB-9EF5-4C6C-9B24-DEB04E858C9E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68" creationId="{E77F0195-C49E-438B-AE3B-97BF68E9700E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69" creationId="{05A17713-93A0-4927-B9D3-6FF59349E988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70" creationId="{C4F4C192-387E-4B44-95CA-0706F93E6791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71" creationId="{71396FBE-5B8C-4A08-8868-58CC7C6E6A05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72" creationId="{7D43116D-CE01-42BA-9571-0C51BF44864B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73" creationId="{12FC2D22-1522-49BA-9F12-BC5F266B7994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74" creationId="{5637053A-E2D1-44BD-B27B-DCA05C63960C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75" creationId="{936A3A0F-9B06-4364-B37A-156EFA956117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76" creationId="{FECE2609-019E-45A5-B356-DDFED92F443D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79" creationId="{57F918C8-D03F-4A61-A796-1B0F48E0D37C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80" creationId="{E54A3111-6F02-4E59-95F1-74A395755ABA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81" creationId="{F6D6CDB6-3F59-4E0A-A4E9-D163A4C589E3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82" creationId="{3BC437B0-F76A-49A7-8079-0C6BBD7FBAE6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83" creationId="{81997E0F-7910-42F2-9DDA-D1D7482A86E7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84" creationId="{A1501C45-A626-43F4-A4F9-E6C97CA0ECD9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85" creationId="{5E8DFB51-A3B9-49BE-BF5B-2BB53EFA49C8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86" creationId="{701FE77F-D394-42B7-806C-68233393CE89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89" creationId="{5F3E0ECB-51B7-41C0-8653-BD1630B86ECB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91" creationId="{48B9247C-0080-42F6-B1D7-9882DD34C3A7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93" creationId="{F2A9B807-EC77-4F49-9846-B65DBB266130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94" creationId="{CCC17FAA-63B7-4D73-95FF-67191EB9DB2F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95" creationId="{836C87BB-197A-4913-A261-7FFD58397027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96" creationId="{1CB7F5E4-8C3B-45C6-9435-F257B7AD1783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97" creationId="{58BE26A1-4915-4821-9828-34DE120849DD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98" creationId="{7B501788-0102-4CD7-92FA-3A83EC885E39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100" creationId="{160F1C30-F075-47CB-989F-17E330C21B26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101" creationId="{73C3E646-4AA0-4935-9760-BE774A31A4C8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102" creationId="{867BEB2C-DBC8-4470-83C1-E7F5A4AE6550}"/>
          </ac:inkMkLst>
        </pc:inkChg>
        <pc:inkChg chg="add mod">
          <ac:chgData name="Zhou Jianyu" userId="faadb563bfecab1d" providerId="LiveId" clId="{37DE3C9C-50B3-4142-8F9A-0EFCEDAC874D}" dt="2022-12-02T03:21:10.328" v="5563"/>
          <ac:inkMkLst>
            <pc:docMk/>
            <pc:sldMk cId="4182439589" sldId="275"/>
            <ac:inkMk id="103" creationId="{8B99A36F-1AC4-45C0-9DC7-70A0F3D0831D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05" creationId="{C686275B-67D9-4E3C-9AD1-D27CB012368C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06" creationId="{A112A9F9-2A11-491C-B11F-3D24D4255C3A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07" creationId="{566ED737-154D-4B47-9BEC-61A6EA5FE9BA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08" creationId="{1153B29D-CA88-42FC-99C1-DB6E2634879F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09" creationId="{D3CDE506-239B-4D78-9EE4-B497AB531B1A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10" creationId="{170098FC-3516-4C51-A836-D5AF34E02EA0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11" creationId="{FB121F42-8144-4EC8-B40A-0377BB33F765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12" creationId="{AE854C7B-A5E7-40AE-B743-59BEE1B75FCE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13" creationId="{6C053D3E-EDF3-4744-94D0-5A0B894A5D5E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14" creationId="{D2D3E580-DAA5-4A43-B488-C35527D69C7C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15" creationId="{F472BD1A-1A98-48AF-A804-D03C999443ED}"/>
          </ac:inkMkLst>
        </pc:inkChg>
        <pc:inkChg chg="add mod">
          <ac:chgData name="Zhou Jianyu" userId="faadb563bfecab1d" providerId="LiveId" clId="{37DE3C9C-50B3-4142-8F9A-0EFCEDAC874D}" dt="2022-12-02T03:21:26.916" v="5576"/>
          <ac:inkMkLst>
            <pc:docMk/>
            <pc:sldMk cId="4182439589" sldId="275"/>
            <ac:inkMk id="116" creationId="{B3991815-A939-4303-884D-C27E6A2E5616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18" creationId="{86D766FE-628C-408A-A671-2D4026486038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19" creationId="{134659DA-6B47-4991-BB5E-BF350400A1CA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20" creationId="{58676F63-ACB1-403D-B0DA-42537EDF2CFF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22" creationId="{86E18A9C-436B-49AF-B137-DD68F8B2B353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23" creationId="{0CCA0A67-BCEA-4888-A988-23826FD99CA7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24" creationId="{C70B708D-7989-4943-9504-92AFA1CECCF3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25" creationId="{C290C925-5A64-41E3-BB94-975B3C9F9B96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26" creationId="{1833BD2E-6664-488B-9BBC-32AC87EABDB1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27" creationId="{AF0A62BC-4D99-451A-B897-E232D2183DD7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28" creationId="{122E93ED-1916-4142-8560-DEA1807D7420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29" creationId="{3870FC12-33F8-4539-8ED8-A4147305114B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0" creationId="{FC39B731-F155-41D1-A76C-6971155157F2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1" creationId="{40CA79CE-8919-49D9-8636-24B3543613BB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2" creationId="{57D803B4-0C24-494F-840B-3D0036DF201F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3" creationId="{32E168B5-E168-454A-8ED3-B254E7405ECF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4" creationId="{EE51D429-FEAA-4091-98F1-48F37290F08C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5" creationId="{2D9912CC-F944-407F-982B-22E8B4BD634C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6" creationId="{FC6F1D70-53B9-486D-9F88-1CB595BFF239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7" creationId="{888220DC-777D-41E9-A13E-D3934457C533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8" creationId="{318E5556-A5BD-46B3-98A0-49A369112BBA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39" creationId="{031F447A-F9F1-4A70-B6DE-829A8C8999BA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40" creationId="{4636C1DC-B3E0-4AC1-965C-5A4C4F347BF2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42" creationId="{C1FE6270-B3F6-44E2-A27A-5782FE17FD3E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43" creationId="{B93DADB5-F00F-4125-81A1-40DB08FB3A55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44" creationId="{9F2AD7C1-0991-4C53-9D88-88ACECEACF34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45" creationId="{E92603CF-0FB1-45B9-86F3-94E441DEADBC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46" creationId="{E6F9D6A7-1735-4FB1-906F-7DD0A7E24E60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47" creationId="{B964C4B9-AA8A-4F30-94BC-027CFD015F71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48" creationId="{F458CA00-8353-4DC8-AD14-1493BA956D8D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49" creationId="{85261AA9-F940-4476-8A2F-AA93BF3B152C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50" creationId="{EE6D2BE7-31EA-4E51-9E4C-7C5DB95CE04D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51" creationId="{7C4C8B78-3807-4083-A8C5-425C44B4C823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52" creationId="{D9C53F0D-F72E-468A-AC9F-269369F26C16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54" creationId="{B832E9F8-43AB-4849-8B2C-21CB2EF97669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55" creationId="{B521E085-B0F6-46B6-9F9D-D4EDD0A3DA3D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56" creationId="{CF1A4053-6FBD-4241-96D6-55C9C710DC21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57" creationId="{50155D2D-C043-4798-A22A-27287C27EF17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58" creationId="{759D1609-A78B-4908-93BC-0AE5BDB2E011}"/>
          </ac:inkMkLst>
        </pc:inkChg>
        <pc:inkChg chg="add mod">
          <ac:chgData name="Zhou Jianyu" userId="faadb563bfecab1d" providerId="LiveId" clId="{37DE3C9C-50B3-4142-8F9A-0EFCEDAC874D}" dt="2022-12-02T03:22:12.053" v="5619"/>
          <ac:inkMkLst>
            <pc:docMk/>
            <pc:sldMk cId="4182439589" sldId="275"/>
            <ac:inkMk id="159" creationId="{D8F2D4C0-DF2C-4C29-9D95-F28556D15370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61" creationId="{718BAA61-AAE7-4E1A-8B03-5CD2F783F3E4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62" creationId="{2DAF3AAF-5E39-42FA-8256-5529834CD534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63" creationId="{26153B47-B96D-439F-8469-BAF3C7DF94C4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64" creationId="{7E05FFDC-E697-44E9-B762-D9146AC6F2EA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65" creationId="{1E8E8093-8860-43F7-B36C-7BD0B57A9180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67" creationId="{DFDA76B2-5CB2-4814-B95C-FA12EFD6D831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69" creationId="{46E62089-7596-427C-A4BE-32D7E9714375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70" creationId="{CFB885F3-5B1F-4D35-8D42-0BDC98B73EDC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71" creationId="{BDBD3500-EA73-4B63-8F61-FB575DD87ABB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72" creationId="{28CBD7B0-D4D2-4B8A-ADB5-89ECDF6B62D5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73" creationId="{1A76D7B9-32D8-4637-9725-8553048301A6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75" creationId="{C813D36A-B480-4163-8AD7-1E36C0B4F90D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76" creationId="{04705EA1-4F5C-4DA8-BC0A-B35AD7074FFA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78" creationId="{7DE5459E-28FC-4FF2-AB66-883030EA1043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79" creationId="{DBFA2320-39A0-4EF9-8189-2E783821DD06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80" creationId="{81485B65-AA88-42D1-B167-42488E149E32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81" creationId="{1FB88407-B069-4266-807F-3A2CA1AFCE20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83" creationId="{F395F4CD-80F5-43AE-BBE7-2461E6F3CBAC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84" creationId="{457E601B-1FE4-4B13-8D5A-5D68EBBE99AD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85" creationId="{53156CE7-0594-4B90-A314-BC48F2B9CE22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86" creationId="{E9BC4631-1DCC-4D87-BBF8-617AC76B24CB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87" creationId="{9D66C1FE-DF5D-435C-A0FA-0B75D0D80D69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88" creationId="{DE095DB0-1EE5-497E-BF17-8133C21C2FDA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89" creationId="{8A4E801D-032A-4E87-AA72-369B5E5E5A39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0" creationId="{72130F8C-2DEA-4B0D-BC5E-2AB5CD3C3DBA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1" creationId="{2B3050BE-871E-4048-AF41-63D649EBDB02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2" creationId="{D816FF5E-FD51-4231-A708-63C9CD65FD6F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3" creationId="{AA77187E-7DE6-4475-9FB0-CB1175662BE8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4" creationId="{DD7EA4AB-F745-4777-A3A0-42466FA7780C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5" creationId="{E0DBAC00-3051-4FC6-8972-898AAE14F760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6" creationId="{BB464CE0-080D-480C-AA9F-A07B971EBB93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7" creationId="{52C85E2E-DEA0-4AD3-9BA7-915D9B30A9EF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8" creationId="{420B57DF-96EF-41C6-91E4-2ECDF531BDBF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199" creationId="{3C26A713-BFC4-475D-8EDE-740129F8DDF9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200" creationId="{7278FE57-3B48-43FA-8016-BE99BC11EEA9}"/>
          </ac:inkMkLst>
        </pc:inkChg>
        <pc:inkChg chg="add mod">
          <ac:chgData name="Zhou Jianyu" userId="faadb563bfecab1d" providerId="LiveId" clId="{37DE3C9C-50B3-4142-8F9A-0EFCEDAC874D}" dt="2022-12-02T03:22:35.664" v="5661"/>
          <ac:inkMkLst>
            <pc:docMk/>
            <pc:sldMk cId="4182439589" sldId="275"/>
            <ac:inkMk id="201" creationId="{A70A35EA-5730-45B3-97BA-F216504ABCBD}"/>
          </ac:inkMkLst>
        </pc:inkChg>
        <pc:inkChg chg="add mod">
          <ac:chgData name="Zhou Jianyu" userId="faadb563bfecab1d" providerId="LiveId" clId="{37DE3C9C-50B3-4142-8F9A-0EFCEDAC874D}" dt="2022-12-02T03:22:46.494" v="5665"/>
          <ac:inkMkLst>
            <pc:docMk/>
            <pc:sldMk cId="4182439589" sldId="275"/>
            <ac:inkMk id="204" creationId="{1F4C390B-E6F2-4231-A236-67F45A12F065}"/>
          </ac:inkMkLst>
        </pc:inkChg>
        <pc:inkChg chg="add mod">
          <ac:chgData name="Zhou Jianyu" userId="faadb563bfecab1d" providerId="LiveId" clId="{37DE3C9C-50B3-4142-8F9A-0EFCEDAC874D}" dt="2022-12-02T03:22:46.494" v="5665"/>
          <ac:inkMkLst>
            <pc:docMk/>
            <pc:sldMk cId="4182439589" sldId="275"/>
            <ac:inkMk id="205" creationId="{B1E35F69-C8FF-4826-8F3F-686D544EFAA3}"/>
          </ac:inkMkLst>
        </pc:inkChg>
        <pc:inkChg chg="add mod">
          <ac:chgData name="Zhou Jianyu" userId="faadb563bfecab1d" providerId="LiveId" clId="{37DE3C9C-50B3-4142-8F9A-0EFCEDAC874D}" dt="2022-12-02T03:22:46.494" v="5665"/>
          <ac:inkMkLst>
            <pc:docMk/>
            <pc:sldMk cId="4182439589" sldId="275"/>
            <ac:inkMk id="206" creationId="{5FCE7B22-9F81-4D67-A649-0C584A5EE259}"/>
          </ac:inkMkLst>
        </pc:inkChg>
      </pc:sldChg>
      <pc:sldChg chg="addSp delSp modSp new mod">
        <pc:chgData name="Zhou Jianyu" userId="faadb563bfecab1d" providerId="LiveId" clId="{37DE3C9C-50B3-4142-8F9A-0EFCEDAC874D}" dt="2022-12-02T03:31:26.714" v="6055"/>
        <pc:sldMkLst>
          <pc:docMk/>
          <pc:sldMk cId="1256374533" sldId="276"/>
        </pc:sldMkLst>
        <pc:grpChg chg="del mod">
          <ac:chgData name="Zhou Jianyu" userId="faadb563bfecab1d" providerId="LiveId" clId="{37DE3C9C-50B3-4142-8F9A-0EFCEDAC874D}" dt="2022-12-02T03:28:59.508" v="5898"/>
          <ac:grpSpMkLst>
            <pc:docMk/>
            <pc:sldMk cId="1256374533" sldId="276"/>
            <ac:grpSpMk id="18" creationId="{4E158292-8D65-4AFC-B92A-5E0C81B63D04}"/>
          </ac:grpSpMkLst>
        </pc:grpChg>
        <pc:grpChg chg="del mod">
          <ac:chgData name="Zhou Jianyu" userId="faadb563bfecab1d" providerId="LiveId" clId="{37DE3C9C-50B3-4142-8F9A-0EFCEDAC874D}" dt="2022-12-02T03:23:11.501" v="5694"/>
          <ac:grpSpMkLst>
            <pc:docMk/>
            <pc:sldMk cId="1256374533" sldId="276"/>
            <ac:grpSpMk id="22" creationId="{A5E1256B-0455-463E-B538-5198BDAA3E7D}"/>
          </ac:grpSpMkLst>
        </pc:grpChg>
        <pc:grpChg chg="del mod">
          <ac:chgData name="Zhou Jianyu" userId="faadb563bfecab1d" providerId="LiveId" clId="{37DE3C9C-50B3-4142-8F9A-0EFCEDAC874D}" dt="2022-12-02T03:23:15.224" v="5703"/>
          <ac:grpSpMkLst>
            <pc:docMk/>
            <pc:sldMk cId="1256374533" sldId="276"/>
            <ac:grpSpMk id="29" creationId="{78BEB0C3-8C2C-4918-A91C-5D372A9369E5}"/>
          </ac:grpSpMkLst>
        </pc:grpChg>
        <pc:grpChg chg="del mod">
          <ac:chgData name="Zhou Jianyu" userId="faadb563bfecab1d" providerId="LiveId" clId="{37DE3C9C-50B3-4142-8F9A-0EFCEDAC874D}" dt="2022-12-02T03:28:59.508" v="5898"/>
          <ac:grpSpMkLst>
            <pc:docMk/>
            <pc:sldMk cId="1256374533" sldId="276"/>
            <ac:grpSpMk id="38" creationId="{55B18CC6-13B5-49E7-8D79-7ED08EEE7736}"/>
          </ac:grpSpMkLst>
        </pc:grpChg>
        <pc:grpChg chg="del mod">
          <ac:chgData name="Zhou Jianyu" userId="faadb563bfecab1d" providerId="LiveId" clId="{37DE3C9C-50B3-4142-8F9A-0EFCEDAC874D}" dt="2022-12-02T03:28:59.508" v="5898"/>
          <ac:grpSpMkLst>
            <pc:docMk/>
            <pc:sldMk cId="1256374533" sldId="276"/>
            <ac:grpSpMk id="55" creationId="{D35F6774-933E-4839-9BB4-96DC0A6FC812}"/>
          </ac:grpSpMkLst>
        </pc:grpChg>
        <pc:grpChg chg="del mod">
          <ac:chgData name="Zhou Jianyu" userId="faadb563bfecab1d" providerId="LiveId" clId="{37DE3C9C-50B3-4142-8F9A-0EFCEDAC874D}" dt="2022-12-02T03:28:59.508" v="5898"/>
          <ac:grpSpMkLst>
            <pc:docMk/>
            <pc:sldMk cId="1256374533" sldId="276"/>
            <ac:grpSpMk id="56" creationId="{BA1A55D5-6D57-48B0-9822-481C3C8F1B31}"/>
          </ac:grpSpMkLst>
        </pc:grpChg>
        <pc:grpChg chg="mod">
          <ac:chgData name="Zhou Jianyu" userId="faadb563bfecab1d" providerId="LiveId" clId="{37DE3C9C-50B3-4142-8F9A-0EFCEDAC874D}" dt="2022-12-02T03:28:59.508" v="5898"/>
          <ac:grpSpMkLst>
            <pc:docMk/>
            <pc:sldMk cId="1256374533" sldId="276"/>
            <ac:grpSpMk id="57" creationId="{86CF302C-C496-4161-980B-81DAEABDEA8E}"/>
          </ac:grpSpMkLst>
        </pc:grpChg>
        <pc:grpChg chg="mod">
          <ac:chgData name="Zhou Jianyu" userId="faadb563bfecab1d" providerId="LiveId" clId="{37DE3C9C-50B3-4142-8F9A-0EFCEDAC874D}" dt="2022-12-02T03:29:17.175" v="5903"/>
          <ac:grpSpMkLst>
            <pc:docMk/>
            <pc:sldMk cId="1256374533" sldId="276"/>
            <ac:grpSpMk id="62" creationId="{1E1D8D41-22F3-4744-99CF-30224B95BBAA}"/>
          </ac:grpSpMkLst>
        </pc:grpChg>
        <pc:grpChg chg="mod">
          <ac:chgData name="Zhou Jianyu" userId="faadb563bfecab1d" providerId="LiveId" clId="{37DE3C9C-50B3-4142-8F9A-0EFCEDAC874D}" dt="2022-12-02T03:29:20.677" v="5906"/>
          <ac:grpSpMkLst>
            <pc:docMk/>
            <pc:sldMk cId="1256374533" sldId="276"/>
            <ac:grpSpMk id="65" creationId="{1BA8CDFB-8C1E-4970-A266-2703E97FFBAF}"/>
          </ac:grpSpMkLst>
        </pc:grpChg>
        <pc:grpChg chg="mod">
          <ac:chgData name="Zhou Jianyu" userId="faadb563bfecab1d" providerId="LiveId" clId="{37DE3C9C-50B3-4142-8F9A-0EFCEDAC874D}" dt="2022-12-02T03:29:33.399" v="5912"/>
          <ac:grpSpMkLst>
            <pc:docMk/>
            <pc:sldMk cId="1256374533" sldId="276"/>
            <ac:grpSpMk id="71" creationId="{F2B95641-C55E-4F10-8F0F-5873E313382F}"/>
          </ac:grpSpMkLst>
        </pc:grpChg>
        <pc:grpChg chg="del mod">
          <ac:chgData name="Zhou Jianyu" userId="faadb563bfecab1d" providerId="LiveId" clId="{37DE3C9C-50B3-4142-8F9A-0EFCEDAC874D}" dt="2022-12-02T03:30:45.752" v="5994"/>
          <ac:grpSpMkLst>
            <pc:docMk/>
            <pc:sldMk cId="1256374533" sldId="276"/>
            <ac:grpSpMk id="82" creationId="{73F8674F-2BDC-4B65-A856-18D62C06B061}"/>
          </ac:grpSpMkLst>
        </pc:grpChg>
        <pc:grpChg chg="del mod">
          <ac:chgData name="Zhou Jianyu" userId="faadb563bfecab1d" providerId="LiveId" clId="{37DE3C9C-50B3-4142-8F9A-0EFCEDAC874D}" dt="2022-12-02T03:29:53.377" v="5935"/>
          <ac:grpSpMkLst>
            <pc:docMk/>
            <pc:sldMk cId="1256374533" sldId="276"/>
            <ac:grpSpMk id="92" creationId="{6B653B6A-461E-4381-9436-9701D098A1A1}"/>
          </ac:grpSpMkLst>
        </pc:grpChg>
        <pc:grpChg chg="del mod">
          <ac:chgData name="Zhou Jianyu" userId="faadb563bfecab1d" providerId="LiveId" clId="{37DE3C9C-50B3-4142-8F9A-0EFCEDAC874D}" dt="2022-12-02T03:29:55.371" v="5939"/>
          <ac:grpSpMkLst>
            <pc:docMk/>
            <pc:sldMk cId="1256374533" sldId="276"/>
            <ac:grpSpMk id="94" creationId="{A5738263-AFCD-457F-9878-6929B8EBD461}"/>
          </ac:grpSpMkLst>
        </pc:grpChg>
        <pc:grpChg chg="del mod">
          <ac:chgData name="Zhou Jianyu" userId="faadb563bfecab1d" providerId="LiveId" clId="{37DE3C9C-50B3-4142-8F9A-0EFCEDAC874D}" dt="2022-12-02T03:30:01.034" v="5947"/>
          <ac:grpSpMkLst>
            <pc:docMk/>
            <pc:sldMk cId="1256374533" sldId="276"/>
            <ac:grpSpMk id="98" creationId="{ABC33738-17CC-4F1B-A988-695AD43337C1}"/>
          </ac:grpSpMkLst>
        </pc:grpChg>
        <pc:grpChg chg="del mod">
          <ac:chgData name="Zhou Jianyu" userId="faadb563bfecab1d" providerId="LiveId" clId="{37DE3C9C-50B3-4142-8F9A-0EFCEDAC874D}" dt="2022-12-02T03:30:01.034" v="5947"/>
          <ac:grpSpMkLst>
            <pc:docMk/>
            <pc:sldMk cId="1256374533" sldId="276"/>
            <ac:grpSpMk id="102" creationId="{EBF2CB0B-A087-42A5-887D-1F19E731A3A5}"/>
          </ac:grpSpMkLst>
        </pc:grpChg>
        <pc:grpChg chg="del mod">
          <ac:chgData name="Zhou Jianyu" userId="faadb563bfecab1d" providerId="LiveId" clId="{37DE3C9C-50B3-4142-8F9A-0EFCEDAC874D}" dt="2022-12-02T03:30:12.583" v="5964"/>
          <ac:grpSpMkLst>
            <pc:docMk/>
            <pc:sldMk cId="1256374533" sldId="276"/>
            <ac:grpSpMk id="106" creationId="{D8A2BA42-C28C-4E7C-AC9A-B6A12716ED5F}"/>
          </ac:grpSpMkLst>
        </pc:grpChg>
        <pc:grpChg chg="del mod">
          <ac:chgData name="Zhou Jianyu" userId="faadb563bfecab1d" providerId="LiveId" clId="{37DE3C9C-50B3-4142-8F9A-0EFCEDAC874D}" dt="2022-12-02T03:30:12.583" v="5964"/>
          <ac:grpSpMkLst>
            <pc:docMk/>
            <pc:sldMk cId="1256374533" sldId="276"/>
            <ac:grpSpMk id="112" creationId="{3B2056FE-43DD-4410-AEAC-646781183518}"/>
          </ac:grpSpMkLst>
        </pc:grpChg>
        <pc:grpChg chg="del mod">
          <ac:chgData name="Zhou Jianyu" userId="faadb563bfecab1d" providerId="LiveId" clId="{37DE3C9C-50B3-4142-8F9A-0EFCEDAC874D}" dt="2022-12-02T03:30:17.006" v="5966"/>
          <ac:grpSpMkLst>
            <pc:docMk/>
            <pc:sldMk cId="1256374533" sldId="276"/>
            <ac:grpSpMk id="123" creationId="{A0ADF509-4C8E-414C-9EBF-47A2F0F32BC6}"/>
          </ac:grpSpMkLst>
        </pc:grpChg>
        <pc:grpChg chg="del mod">
          <ac:chgData name="Zhou Jianyu" userId="faadb563bfecab1d" providerId="LiveId" clId="{37DE3C9C-50B3-4142-8F9A-0EFCEDAC874D}" dt="2022-12-02T03:30:27.769" v="5978"/>
          <ac:grpSpMkLst>
            <pc:docMk/>
            <pc:sldMk cId="1256374533" sldId="276"/>
            <ac:grpSpMk id="124" creationId="{F215CC39-91DC-4D8E-9E94-F97E63477685}"/>
          </ac:grpSpMkLst>
        </pc:grpChg>
        <pc:grpChg chg="del mod">
          <ac:chgData name="Zhou Jianyu" userId="faadb563bfecab1d" providerId="LiveId" clId="{37DE3C9C-50B3-4142-8F9A-0EFCEDAC874D}" dt="2022-12-02T03:30:22.506" v="5968"/>
          <ac:grpSpMkLst>
            <pc:docMk/>
            <pc:sldMk cId="1256374533" sldId="276"/>
            <ac:grpSpMk id="126" creationId="{B4E3F55A-0655-449C-8891-C19C679D1DFE}"/>
          </ac:grpSpMkLst>
        </pc:grpChg>
        <pc:grpChg chg="del mod">
          <ac:chgData name="Zhou Jianyu" userId="faadb563bfecab1d" providerId="LiveId" clId="{37DE3C9C-50B3-4142-8F9A-0EFCEDAC874D}" dt="2022-12-02T03:30:24.349" v="5972"/>
          <ac:grpSpMkLst>
            <pc:docMk/>
            <pc:sldMk cId="1256374533" sldId="276"/>
            <ac:grpSpMk id="128" creationId="{69B63A78-EF13-444A-B2A3-6AE39931BBDA}"/>
          </ac:grpSpMkLst>
        </pc:grpChg>
        <pc:grpChg chg="del mod">
          <ac:chgData name="Zhou Jianyu" userId="faadb563bfecab1d" providerId="LiveId" clId="{37DE3C9C-50B3-4142-8F9A-0EFCEDAC874D}" dt="2022-12-02T03:30:39.255" v="5983"/>
          <ac:grpSpMkLst>
            <pc:docMk/>
            <pc:sldMk cId="1256374533" sldId="276"/>
            <ac:grpSpMk id="132" creationId="{4163FE1B-44AF-44F7-9F8A-B75D2911F616}"/>
          </ac:grpSpMkLst>
        </pc:grpChg>
        <pc:grpChg chg="del mod">
          <ac:chgData name="Zhou Jianyu" userId="faadb563bfecab1d" providerId="LiveId" clId="{37DE3C9C-50B3-4142-8F9A-0EFCEDAC874D}" dt="2022-12-02T03:31:00.305" v="6014"/>
          <ac:grpSpMkLst>
            <pc:docMk/>
            <pc:sldMk cId="1256374533" sldId="276"/>
            <ac:grpSpMk id="138" creationId="{57E60792-DDA0-4B02-A3A4-2B20EEBA3E63}"/>
          </ac:grpSpMkLst>
        </pc:grpChg>
        <pc:grpChg chg="del mod">
          <ac:chgData name="Zhou Jianyu" userId="faadb563bfecab1d" providerId="LiveId" clId="{37DE3C9C-50B3-4142-8F9A-0EFCEDAC874D}" dt="2022-12-02T03:30:43.613" v="5990"/>
          <ac:grpSpMkLst>
            <pc:docMk/>
            <pc:sldMk cId="1256374533" sldId="276"/>
            <ac:grpSpMk id="143" creationId="{0E8BE9B1-EE5B-42CA-AB02-C2A8FD9DF208}"/>
          </ac:grpSpMkLst>
        </pc:grpChg>
        <pc:grpChg chg="del mod">
          <ac:chgData name="Zhou Jianyu" userId="faadb563bfecab1d" providerId="LiveId" clId="{37DE3C9C-50B3-4142-8F9A-0EFCEDAC874D}" dt="2022-12-02T03:30:54.607" v="6004"/>
          <ac:grpSpMkLst>
            <pc:docMk/>
            <pc:sldMk cId="1256374533" sldId="276"/>
            <ac:grpSpMk id="150" creationId="{C0D3C998-E261-4CE8-A8F0-3F7EDA01FC77}"/>
          </ac:grpSpMkLst>
        </pc:grpChg>
        <pc:grpChg chg="del mod">
          <ac:chgData name="Zhou Jianyu" userId="faadb563bfecab1d" providerId="LiveId" clId="{37DE3C9C-50B3-4142-8F9A-0EFCEDAC874D}" dt="2022-12-02T03:30:54.607" v="6004"/>
          <ac:grpSpMkLst>
            <pc:docMk/>
            <pc:sldMk cId="1256374533" sldId="276"/>
            <ac:grpSpMk id="154" creationId="{32F8B515-9199-4B29-BD85-DEBC755761D9}"/>
          </ac:grpSpMkLst>
        </pc:grpChg>
        <pc:grpChg chg="del mod">
          <ac:chgData name="Zhou Jianyu" userId="faadb563bfecab1d" providerId="LiveId" clId="{37DE3C9C-50B3-4142-8F9A-0EFCEDAC874D}" dt="2022-12-02T03:30:56.901" v="6008"/>
          <ac:grpSpMkLst>
            <pc:docMk/>
            <pc:sldMk cId="1256374533" sldId="276"/>
            <ac:grpSpMk id="164" creationId="{AFC6AA1B-3AE9-4A43-8BDB-B5AD285FE5C2}"/>
          </ac:grpSpMkLst>
        </pc:grpChg>
        <pc:grpChg chg="del mod">
          <ac:chgData name="Zhou Jianyu" userId="faadb563bfecab1d" providerId="LiveId" clId="{37DE3C9C-50B3-4142-8F9A-0EFCEDAC874D}" dt="2022-12-02T03:30:58.689" v="6011"/>
          <ac:grpSpMkLst>
            <pc:docMk/>
            <pc:sldMk cId="1256374533" sldId="276"/>
            <ac:grpSpMk id="168" creationId="{DB970E8A-CFB3-4797-A6B0-82915DDB11A6}"/>
          </ac:grpSpMkLst>
        </pc:grpChg>
        <pc:grpChg chg="del mod">
          <ac:chgData name="Zhou Jianyu" userId="faadb563bfecab1d" providerId="LiveId" clId="{37DE3C9C-50B3-4142-8F9A-0EFCEDAC874D}" dt="2022-12-02T03:31:00.305" v="6014"/>
          <ac:grpSpMkLst>
            <pc:docMk/>
            <pc:sldMk cId="1256374533" sldId="276"/>
            <ac:grpSpMk id="171" creationId="{3B95062D-2D0E-4628-86E9-D93EB043F6A2}"/>
          </ac:grpSpMkLst>
        </pc:grpChg>
        <pc:grpChg chg="del mod">
          <ac:chgData name="Zhou Jianyu" userId="faadb563bfecab1d" providerId="LiveId" clId="{37DE3C9C-50B3-4142-8F9A-0EFCEDAC874D}" dt="2022-12-02T03:31:03.011" v="6016"/>
          <ac:grpSpMkLst>
            <pc:docMk/>
            <pc:sldMk cId="1256374533" sldId="276"/>
            <ac:grpSpMk id="174" creationId="{DC0582EB-275D-4ABD-8C4C-AF202B26F9C4}"/>
          </ac:grpSpMkLst>
        </pc:grpChg>
        <pc:grpChg chg="mod">
          <ac:chgData name="Zhou Jianyu" userId="faadb563bfecab1d" providerId="LiveId" clId="{37DE3C9C-50B3-4142-8F9A-0EFCEDAC874D}" dt="2022-12-02T03:31:03.011" v="6016"/>
          <ac:grpSpMkLst>
            <pc:docMk/>
            <pc:sldMk cId="1256374533" sldId="276"/>
            <ac:grpSpMk id="176" creationId="{F0D27A19-EE12-4089-86CA-529399F6A928}"/>
          </ac:grpSpMkLst>
        </pc:grpChg>
        <pc:grpChg chg="del mod">
          <ac:chgData name="Zhou Jianyu" userId="faadb563bfecab1d" providerId="LiveId" clId="{37DE3C9C-50B3-4142-8F9A-0EFCEDAC874D}" dt="2022-12-02T03:31:26.714" v="6055"/>
          <ac:grpSpMkLst>
            <pc:docMk/>
            <pc:sldMk cId="1256374533" sldId="276"/>
            <ac:grpSpMk id="199" creationId="{F5880EBC-97AB-4C38-B644-7048677C530E}"/>
          </ac:grpSpMkLst>
        </pc:grpChg>
        <pc:grpChg chg="mod">
          <ac:chgData name="Zhou Jianyu" userId="faadb563bfecab1d" providerId="LiveId" clId="{37DE3C9C-50B3-4142-8F9A-0EFCEDAC874D}" dt="2022-12-02T03:31:26.714" v="6055"/>
          <ac:grpSpMkLst>
            <pc:docMk/>
            <pc:sldMk cId="1256374533" sldId="276"/>
            <ac:grpSpMk id="215" creationId="{ECF770BA-D851-4AFD-8FC0-4B7315E7C8ED}"/>
          </ac:grpSpMkLst>
        </pc:grp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2" creationId="{C3EE2C68-83C8-4A3E-B45E-15A08F397C8B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" creationId="{8825D222-CDEA-4F0D-A667-B7EB72AE36EA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" creationId="{BF0DBDF6-487D-433B-A090-CF102E7149D6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5" creationId="{20DFBDC1-5336-46D0-8505-733861460353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6" creationId="{712CE883-5715-404E-95E2-20F97AD5BAE6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7" creationId="{FD717FDA-6505-4CE9-87CE-7E0987EDD8DB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8" creationId="{B3F16FEB-D13F-40F2-A0E7-DD24776CAE12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9" creationId="{EB2E7042-84E5-4232-BE2E-8CBDF6DC5CAC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10" creationId="{4F886DE1-E121-41A6-8D4A-3B8CE50F400C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11" creationId="{4A0D1760-8E94-46A4-BFB7-5012F239F673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12" creationId="{99153F4D-4D9F-48C7-9CC0-A4501A07695F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13" creationId="{39BDE648-19A7-48B8-844B-7FEC48A149F2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14" creationId="{FE68A6DF-7F5F-47C9-BE15-189BA90E95D8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15" creationId="{5BAF3C15-85C2-4446-93C0-93CFDDE4B87C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16" creationId="{D4E1FB2E-C3C3-4B88-9C85-EFB864952436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17" creationId="{686EE387-265F-471A-BA45-C570D468C811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19" creationId="{19098AA4-2626-4BB5-B7D1-D5794F55D003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20" creationId="{FF6679CE-B9C4-45F0-B999-27A00AD2CEB4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21" creationId="{1CC23143-63EE-4134-8559-174B2C618A6A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23" creationId="{E850E5FB-E6D5-4874-ADCD-E03827A39D78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24" creationId="{316B74AD-A48A-4E10-A2A2-73AE7804696D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25" creationId="{D633B8D9-2DAC-4E40-AE4D-1632BE34A6EB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26" creationId="{0B8D9684-5CDA-4671-8F2B-F0689DCD49C3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27" creationId="{4B086242-4980-4B69-B71D-97BD74553779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28" creationId="{F7E6BD8D-4EB6-4015-B233-9EE61406D4D1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0" creationId="{A6FE4745-65DC-4601-BCC2-7C0294C00768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1" creationId="{30ED1E23-55C0-4007-8E2F-87D2E044A28B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2" creationId="{93EB88C1-E1FA-40A4-8704-8A1A5E5F54AE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3" creationId="{13EB5120-F61C-40D5-B483-A009965D65CF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4" creationId="{C0AAF6BF-FFDE-479E-A684-FD34BF3821C1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5" creationId="{EF716713-597A-48F5-98E3-5841C4DF56FC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6" creationId="{B8124D0A-296F-45C4-AE32-4E017B574B78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7" creationId="{F0149B2C-9119-4476-B505-E6F69F1F1591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39" creationId="{B066B449-802A-4F1F-8886-4849E29D90B0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0" creationId="{42045D2A-BB7F-49A7-9440-7A4AD216C5D1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1" creationId="{3589B172-5C53-4568-9A5F-0F78F83A896D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2" creationId="{B6D42F32-2A97-4F3E-BF83-2556D9A2A662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3" creationId="{B3FBAAA8-6032-46FC-B6C9-ACE0D82F431E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4" creationId="{9E9E6792-3F24-47AB-9A68-26505233B5FB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5" creationId="{506CA895-7130-49A1-8EB5-C5493E106CC7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6" creationId="{218731B9-2B48-484E-8855-9D2C36BDBFF7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7" creationId="{9E914313-4B60-4AAB-8B4C-D859068E2F72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8" creationId="{F1DEE829-D797-4CD0-8C00-9F1747C5B6B6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49" creationId="{AC8D0AF5-4886-487E-868E-7017DDD87B54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50" creationId="{25437E19-ADCD-4BD6-BAE9-3B45FE62E3C9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51" creationId="{8ED2D4C0-59F0-4318-8146-5D412259892B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52" creationId="{09D456B3-AECA-495B-B2FE-AA603047B569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53" creationId="{3422F3BB-15AA-46DC-9EC1-40C679924E2F}"/>
          </ac:inkMkLst>
        </pc:inkChg>
        <pc:inkChg chg="add mod">
          <ac:chgData name="Zhou Jianyu" userId="faadb563bfecab1d" providerId="LiveId" clId="{37DE3C9C-50B3-4142-8F9A-0EFCEDAC874D}" dt="2022-12-02T03:28:59.508" v="5898"/>
          <ac:inkMkLst>
            <pc:docMk/>
            <pc:sldMk cId="1256374533" sldId="276"/>
            <ac:inkMk id="54" creationId="{D8DDE9E6-58A6-4120-B336-765812C28CAA}"/>
          </ac:inkMkLst>
        </pc:inkChg>
        <pc:inkChg chg="add mod">
          <ac:chgData name="Zhou Jianyu" userId="faadb563bfecab1d" providerId="LiveId" clId="{37DE3C9C-50B3-4142-8F9A-0EFCEDAC874D}" dt="2022-12-02T03:29:17.175" v="5903"/>
          <ac:inkMkLst>
            <pc:docMk/>
            <pc:sldMk cId="1256374533" sldId="276"/>
            <ac:inkMk id="58" creationId="{7D217E2A-1575-470B-B82D-752A1898C930}"/>
          </ac:inkMkLst>
        </pc:inkChg>
        <pc:inkChg chg="add mod">
          <ac:chgData name="Zhou Jianyu" userId="faadb563bfecab1d" providerId="LiveId" clId="{37DE3C9C-50B3-4142-8F9A-0EFCEDAC874D}" dt="2022-12-02T03:29:17.175" v="5903"/>
          <ac:inkMkLst>
            <pc:docMk/>
            <pc:sldMk cId="1256374533" sldId="276"/>
            <ac:inkMk id="59" creationId="{DEA7BEEF-EB94-4298-BEFD-962BC332CAF8}"/>
          </ac:inkMkLst>
        </pc:inkChg>
        <pc:inkChg chg="add mod">
          <ac:chgData name="Zhou Jianyu" userId="faadb563bfecab1d" providerId="LiveId" clId="{37DE3C9C-50B3-4142-8F9A-0EFCEDAC874D}" dt="2022-12-02T03:29:17.175" v="5903"/>
          <ac:inkMkLst>
            <pc:docMk/>
            <pc:sldMk cId="1256374533" sldId="276"/>
            <ac:inkMk id="60" creationId="{A9755826-3AB1-492B-AF81-74484D9B7068}"/>
          </ac:inkMkLst>
        </pc:inkChg>
        <pc:inkChg chg="add mod">
          <ac:chgData name="Zhou Jianyu" userId="faadb563bfecab1d" providerId="LiveId" clId="{37DE3C9C-50B3-4142-8F9A-0EFCEDAC874D}" dt="2022-12-02T03:29:17.175" v="5903"/>
          <ac:inkMkLst>
            <pc:docMk/>
            <pc:sldMk cId="1256374533" sldId="276"/>
            <ac:inkMk id="61" creationId="{D4F83497-6A0A-4D04-A67C-6876BA01BDE8}"/>
          </ac:inkMkLst>
        </pc:inkChg>
        <pc:inkChg chg="add mod">
          <ac:chgData name="Zhou Jianyu" userId="faadb563bfecab1d" providerId="LiveId" clId="{37DE3C9C-50B3-4142-8F9A-0EFCEDAC874D}" dt="2022-12-02T03:29:20.677" v="5906"/>
          <ac:inkMkLst>
            <pc:docMk/>
            <pc:sldMk cId="1256374533" sldId="276"/>
            <ac:inkMk id="63" creationId="{C5CEA1D7-0AF0-4C25-96D9-D8E67B6121E4}"/>
          </ac:inkMkLst>
        </pc:inkChg>
        <pc:inkChg chg="add mod">
          <ac:chgData name="Zhou Jianyu" userId="faadb563bfecab1d" providerId="LiveId" clId="{37DE3C9C-50B3-4142-8F9A-0EFCEDAC874D}" dt="2022-12-02T03:29:20.677" v="5906"/>
          <ac:inkMkLst>
            <pc:docMk/>
            <pc:sldMk cId="1256374533" sldId="276"/>
            <ac:inkMk id="64" creationId="{4F3DB4B8-565E-481D-8E74-A7B29AADC6CA}"/>
          </ac:inkMkLst>
        </pc:inkChg>
        <pc:inkChg chg="add mod">
          <ac:chgData name="Zhou Jianyu" userId="faadb563bfecab1d" providerId="LiveId" clId="{37DE3C9C-50B3-4142-8F9A-0EFCEDAC874D}" dt="2022-12-02T03:29:33.399" v="5912"/>
          <ac:inkMkLst>
            <pc:docMk/>
            <pc:sldMk cId="1256374533" sldId="276"/>
            <ac:inkMk id="66" creationId="{D2ECF7E0-391B-441C-85E0-485C09B7789E}"/>
          </ac:inkMkLst>
        </pc:inkChg>
        <pc:inkChg chg="add mod">
          <ac:chgData name="Zhou Jianyu" userId="faadb563bfecab1d" providerId="LiveId" clId="{37DE3C9C-50B3-4142-8F9A-0EFCEDAC874D}" dt="2022-12-02T03:29:33.399" v="5912"/>
          <ac:inkMkLst>
            <pc:docMk/>
            <pc:sldMk cId="1256374533" sldId="276"/>
            <ac:inkMk id="67" creationId="{02B68B8B-DFAC-47BF-844E-08D5F6A0E4EE}"/>
          </ac:inkMkLst>
        </pc:inkChg>
        <pc:inkChg chg="add mod">
          <ac:chgData name="Zhou Jianyu" userId="faadb563bfecab1d" providerId="LiveId" clId="{37DE3C9C-50B3-4142-8F9A-0EFCEDAC874D}" dt="2022-12-02T03:29:33.399" v="5912"/>
          <ac:inkMkLst>
            <pc:docMk/>
            <pc:sldMk cId="1256374533" sldId="276"/>
            <ac:inkMk id="68" creationId="{1E4D2150-F6DA-4B05-BCBE-3848E8A85CF4}"/>
          </ac:inkMkLst>
        </pc:inkChg>
        <pc:inkChg chg="add mod">
          <ac:chgData name="Zhou Jianyu" userId="faadb563bfecab1d" providerId="LiveId" clId="{37DE3C9C-50B3-4142-8F9A-0EFCEDAC874D}" dt="2022-12-02T03:29:33.399" v="5912"/>
          <ac:inkMkLst>
            <pc:docMk/>
            <pc:sldMk cId="1256374533" sldId="276"/>
            <ac:inkMk id="69" creationId="{07B66356-3FE4-4729-8731-A24AA1204F88}"/>
          </ac:inkMkLst>
        </pc:inkChg>
        <pc:inkChg chg="add mod">
          <ac:chgData name="Zhou Jianyu" userId="faadb563bfecab1d" providerId="LiveId" clId="{37DE3C9C-50B3-4142-8F9A-0EFCEDAC874D}" dt="2022-12-02T03:29:33.399" v="5912"/>
          <ac:inkMkLst>
            <pc:docMk/>
            <pc:sldMk cId="1256374533" sldId="276"/>
            <ac:inkMk id="70" creationId="{38DC0FBA-CB7D-4577-815A-79EDD7C307A7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72" creationId="{D49357E7-45AC-4333-9738-A9B27E1ED606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73" creationId="{07A65C21-C8B4-409F-A213-1504B3FD7261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74" creationId="{ED70E6D8-999A-426D-B906-EC78FFF88A5D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75" creationId="{159E5029-3DEB-4F25-8861-ECEC67252CE7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76" creationId="{546CE900-C163-4F80-8BFE-835CA0E1935F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77" creationId="{FB98E551-1199-4168-B05A-5DE8217D8737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78" creationId="{CF0CE8E3-D42B-4575-933A-08782218C09E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79" creationId="{044D7B0A-54FF-44D9-8E61-0D363994559A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80" creationId="{D81B308B-5AB0-425E-A75F-3F86F72B95C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81" creationId="{A37F7071-4FAA-4410-B74F-2CF347D1BAC4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83" creationId="{51771952-86A9-43CB-952B-8389E563F191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84" creationId="{40F010D5-7B3B-4291-9BC2-3A086C53BAB9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85" creationId="{DECE8634-873C-40D4-95A5-B9B73750E359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86" creationId="{A14941BE-B40C-4F29-BCB3-2E60D58F1377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87" creationId="{E0017FA2-EC9B-44E2-82B8-C76BBF104E9B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88" creationId="{451EC88E-B5C7-414B-80B7-60581E5DACA8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89" creationId="{4A986078-5CB5-4FFD-858D-C97DBC91278E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90" creationId="{A08F661D-78CD-4F86-B790-1CCC57919735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91" creationId="{7BD8DC12-C056-49F1-88A5-A319C9C54FA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93" creationId="{DCB403A2-1C9D-4EC5-862E-E48ABFF32276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95" creationId="{BF363A7A-774B-430E-BE0B-A0EC617A9596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96" creationId="{FB7484AA-8CD3-496A-BEE9-B93DC19AFFA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97" creationId="{F5D7C991-7521-4374-9F07-415B2C6152E7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99" creationId="{1586DF30-4736-439C-915A-A12BBF48FCE0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00" creationId="{19AA3B22-CB7C-45AE-82FC-998917F53CC1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01" creationId="{7CA61F85-FEA4-4810-996C-067DD458CA46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03" creationId="{83A75118-1449-449E-85AA-4A9CEE8933D8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04" creationId="{92C8C4E6-BE37-473D-A7C2-83E32966B70A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05" creationId="{276BA737-BB55-4017-9AF0-2A3F6DF74877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07" creationId="{D534776F-8619-4D71-8722-A51D81C07ABD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08" creationId="{4E2F6344-562A-4182-BB13-D99AFEF7A6CD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09" creationId="{51FEB547-39FC-45D2-AC96-A8300367393E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10" creationId="{9D1EC985-A39E-4219-852B-C653147568DB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11" creationId="{71C375A6-2624-433B-88A9-767886B09384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13" creationId="{D5EF72D7-1A4B-4B3C-8518-EA7A510B0F86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14" creationId="{213370A4-4F21-426B-A530-FC9AC9085ADB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15" creationId="{4734A2D6-373B-4B5F-8B44-8247740D55E6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16" creationId="{3D444C46-935B-4B33-9011-27AB99074B1E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17" creationId="{29EE9AE6-AFF3-403F-AAA7-D04F2E357844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18" creationId="{D0BCF69F-C825-47E2-94B8-51644F4D13B8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19" creationId="{4E408098-AFCA-4BC1-B7E6-BBBDE0F5BA96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20" creationId="{4B25FABE-7F09-468D-9A96-8FB291BE8BBC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21" creationId="{31488666-ACE5-4E58-94B3-7FB308569813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22" creationId="{DE6FB881-0DDD-4488-8578-3777161E6681}"/>
          </ac:inkMkLst>
        </pc:inkChg>
        <pc:inkChg chg="add mod">
          <ac:chgData name="Zhou Jianyu" userId="faadb563bfecab1d" providerId="LiveId" clId="{37DE3C9C-50B3-4142-8F9A-0EFCEDAC874D}" dt="2022-12-02T03:30:22.506" v="5968"/>
          <ac:inkMkLst>
            <pc:docMk/>
            <pc:sldMk cId="1256374533" sldId="276"/>
            <ac:inkMk id="125" creationId="{7D320AC6-EDB2-4E6B-A526-EC253713B49D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27" creationId="{47A97737-A634-4585-BAA3-C1462C974F1B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29" creationId="{35181B53-1B83-464D-BA51-B2C4EC1A7804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30" creationId="{29275589-D59F-4CD6-9CCE-18F6DEC15024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31" creationId="{7ABC04FE-52DB-4028-AD8D-92785C258F1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33" creationId="{CF304668-C28E-415C-B355-6A8CEA91431A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34" creationId="{95C9A93B-BEC4-49DE-8A1A-3CA1089037B8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35" creationId="{F03D7E6D-8A55-4065-B2BA-BDBE3FFFCEDF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36" creationId="{08A6989D-36D6-47F2-85F5-4D28506B66A0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37" creationId="{2A37D224-1ED8-4C63-BF90-F465816E1F3A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39" creationId="{3EC8FE6D-F3E8-4C58-B9E5-B903EA79E19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40" creationId="{830247A9-B81B-44F2-AD04-439B822DD9B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41" creationId="{59D0682D-B28F-44D2-A9CB-76577DC2B1AA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42" creationId="{4FC9E7DD-F047-480C-88A2-F34E3EFEC461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44" creationId="{88147E95-50C7-4F99-87A8-BC825E6ADAF9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45" creationId="{B11DF872-AC01-403C-877A-0BCF55F63944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46" creationId="{1C382E33-2473-4410-AB3D-032C2747EE6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47" creationId="{92C55E80-2EF6-4903-9280-C74AB4224F05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48" creationId="{0BDCAC73-C022-497D-BE96-E0D16DE8830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49" creationId="{261B96F5-3D17-457A-96BB-D6F4912D7C4D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51" creationId="{27B36FAB-4FD4-4FAC-B0AE-7A44F8430B8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52" creationId="{BB75836B-FD36-4623-A421-CE98272A80AC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53" creationId="{10544789-A739-4C48-A6C7-8F763F892D60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55" creationId="{A67C4CCA-199D-413C-93E6-05C2EA32A545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56" creationId="{CF7A61EE-6FAE-4FEB-A281-F617A7FCF6C9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57" creationId="{086E6925-76D8-4DD8-B6D3-49864C53DA7B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58" creationId="{E5C6CCF5-D75B-4F7E-981A-E64013537F3A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59" creationId="{00F89AA5-5431-4FB9-A4C7-D8268B63371D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60" creationId="{5F0455E1-2EF9-4C67-8A2F-5053AF6F75C3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61" creationId="{A9B8CA57-2871-4C19-929F-BFF0BBF3D6B3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62" creationId="{F67BEDBB-A8B7-474D-BA58-05EC0FD406F7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63" creationId="{BE64C4F8-63F9-4676-8321-130A9F3CBB94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65" creationId="{15BF05FA-3363-4365-91E9-03D01F4EA039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66" creationId="{59E7F999-824F-410B-899B-ACFFFDB193BC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67" creationId="{9C1F5E72-D4AC-4566-9C26-686588569A15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69" creationId="{A28F01D0-3B3B-4E0D-A7AF-CE19C8065008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70" creationId="{64DA4136-EE38-402B-9DB0-3404D37FE79C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72" creationId="{5B233A09-33D3-48A2-833A-76D602FAEE42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73" creationId="{0D8E6C3B-8B07-4152-98A6-3CA6A4F7A1AB}"/>
          </ac:inkMkLst>
        </pc:inkChg>
        <pc:inkChg chg="add mod">
          <ac:chgData name="Zhou Jianyu" userId="faadb563bfecab1d" providerId="LiveId" clId="{37DE3C9C-50B3-4142-8F9A-0EFCEDAC874D}" dt="2022-12-02T03:31:03.011" v="6016"/>
          <ac:inkMkLst>
            <pc:docMk/>
            <pc:sldMk cId="1256374533" sldId="276"/>
            <ac:inkMk id="175" creationId="{9FB84BB8-DCB7-4F12-BCD3-B042C987B7D2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77" creationId="{B5888E47-EA79-4F50-A341-2521BF059D52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78" creationId="{9C0721BD-4FBE-4454-92CE-E7508912774B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79" creationId="{4E497BA7-FF9B-4530-A7CC-B0549B790D3A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0" creationId="{C073788F-0F4F-46CA-8284-6D71C3D839BA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1" creationId="{53760688-D978-4181-9294-692CC02361BB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2" creationId="{9E4AFA16-5CE6-4EF3-9ACE-56D782E44B6C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3" creationId="{E9AE5DB0-B9EE-4F96-BB18-258A29A5C11D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4" creationId="{AA4346BF-FCBE-4F33-B670-B710AC222B7C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5" creationId="{0FB87FC5-132E-45DA-AAEF-685A419802E4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6" creationId="{9417CA41-6847-487D-8CF5-EEDD2B1A1FD9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7" creationId="{17E711C5-0052-4949-8BFD-7EF98FE11A79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8" creationId="{E5D7180D-4A1E-4B8D-A0E8-EA921535D29D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89" creationId="{D5E333C4-1C05-45F7-9D4A-A9CBAE6E4F38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90" creationId="{17A927C4-2E95-4F91-B92F-421C288BD250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91" creationId="{22BD783F-59D4-4A2D-A73D-8EC422BD2C17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92" creationId="{21D23312-0C8D-4CCE-B317-E60D39A5C319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93" creationId="{A43F3719-2CC0-4A84-81ED-09D9869D666B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94" creationId="{636B8778-F57D-46AF-ADF4-8789B393D6EA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95" creationId="{8639859E-DFCB-4E34-A8F1-BE6552F10AC9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96" creationId="{E5275733-C006-4D4F-8911-3DB33089F776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97" creationId="{E1B8583D-23A4-4321-A110-B73D5A790E9C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198" creationId="{6EE916BA-3FC0-40EB-8A3D-C5DCA95B3EA0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0" creationId="{C5A7DB41-F936-4AE8-AF76-E8F904D56864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1" creationId="{06501CA7-7EE8-4925-911C-046F211870D2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2" creationId="{8B046CEB-5976-4748-81C2-C12502DB26F2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3" creationId="{0E887840-CC65-4000-92C7-76B37520F244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4" creationId="{AB0E0BA7-DC5C-4B92-8F86-425634F2AD5F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5" creationId="{8D46E1E1-046F-4EAA-8923-3AD99253A6CA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6" creationId="{1C67C847-20E0-42E6-89AF-C8283F2B439D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7" creationId="{75053191-D785-44C8-9C21-400197A88DBE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8" creationId="{0A1276E7-AD5F-4ED4-9372-0605FC7ABE50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09" creationId="{1998F5CB-FF36-4872-8E43-F0D2D042E1B1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10" creationId="{1FDF7CB9-7051-46D9-AE76-784D9B416CCE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11" creationId="{DE014C87-40B9-4B16-A08C-520AE0E01EC9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12" creationId="{704F768A-59D3-4D76-B385-35B751A983D8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13" creationId="{87F1ECAE-22B7-4249-8B71-496916AA2272}"/>
          </ac:inkMkLst>
        </pc:inkChg>
        <pc:inkChg chg="add mod">
          <ac:chgData name="Zhou Jianyu" userId="faadb563bfecab1d" providerId="LiveId" clId="{37DE3C9C-50B3-4142-8F9A-0EFCEDAC874D}" dt="2022-12-02T03:31:26.714" v="6055"/>
          <ac:inkMkLst>
            <pc:docMk/>
            <pc:sldMk cId="1256374533" sldId="276"/>
            <ac:inkMk id="214" creationId="{B6690D3E-2165-4B96-8FDE-72EE2235AC08}"/>
          </ac:inkMkLst>
        </pc:inkChg>
      </pc:sldChg>
      <pc:sldChg chg="addSp delSp modSp new mod">
        <pc:chgData name="Zhou Jianyu" userId="faadb563bfecab1d" providerId="LiveId" clId="{37DE3C9C-50B3-4142-8F9A-0EFCEDAC874D}" dt="2022-12-02T03:28:38.338" v="5881"/>
        <pc:sldMkLst>
          <pc:docMk/>
          <pc:sldMk cId="1773482963" sldId="277"/>
        </pc:sldMkLst>
        <pc:grpChg chg="del mod">
          <ac:chgData name="Zhou Jianyu" userId="faadb563bfecab1d" providerId="LiveId" clId="{37DE3C9C-50B3-4142-8F9A-0EFCEDAC874D}" dt="2022-12-02T03:24:27.782" v="5717"/>
          <ac:grpSpMkLst>
            <pc:docMk/>
            <pc:sldMk cId="1773482963" sldId="277"/>
            <ac:grpSpMk id="7" creationId="{25977594-48C9-4FD6-AFF0-83C83AFD1A87}"/>
          </ac:grpSpMkLst>
        </pc:grpChg>
        <pc:grpChg chg="del mod">
          <ac:chgData name="Zhou Jianyu" userId="faadb563bfecab1d" providerId="LiveId" clId="{37DE3C9C-50B3-4142-8F9A-0EFCEDAC874D}" dt="2022-12-02T03:24:29.675" v="5720"/>
          <ac:grpSpMkLst>
            <pc:docMk/>
            <pc:sldMk cId="1773482963" sldId="277"/>
            <ac:grpSpMk id="14" creationId="{32268396-914F-4CC0-84BB-6AF64564765A}"/>
          </ac:grpSpMkLst>
        </pc:grpChg>
        <pc:grpChg chg="del mod">
          <ac:chgData name="Zhou Jianyu" userId="faadb563bfecab1d" providerId="LiveId" clId="{37DE3C9C-50B3-4142-8F9A-0EFCEDAC874D}" dt="2022-12-02T03:24:36.314" v="5734"/>
          <ac:grpSpMkLst>
            <pc:docMk/>
            <pc:sldMk cId="1773482963" sldId="277"/>
            <ac:grpSpMk id="17" creationId="{9A143361-64D8-4014-AA1A-25A499498022}"/>
          </ac:grpSpMkLst>
        </pc:grpChg>
        <pc:grpChg chg="mod">
          <ac:chgData name="Zhou Jianyu" userId="faadb563bfecab1d" providerId="LiveId" clId="{37DE3C9C-50B3-4142-8F9A-0EFCEDAC874D}" dt="2022-12-02T03:24:33.683" v="5728"/>
          <ac:grpSpMkLst>
            <pc:docMk/>
            <pc:sldMk cId="1773482963" sldId="277"/>
            <ac:grpSpMk id="25" creationId="{7D710277-F1F5-498E-BDD7-1B0A1EA842F1}"/>
          </ac:grpSpMkLst>
        </pc:grpChg>
        <pc:grpChg chg="mod">
          <ac:chgData name="Zhou Jianyu" userId="faadb563bfecab1d" providerId="LiveId" clId="{37DE3C9C-50B3-4142-8F9A-0EFCEDAC874D}" dt="2022-12-02T03:24:36.314" v="5734"/>
          <ac:grpSpMkLst>
            <pc:docMk/>
            <pc:sldMk cId="1773482963" sldId="277"/>
            <ac:grpSpMk id="31" creationId="{060A4759-46BF-41C6-BC16-450A98B61FEF}"/>
          </ac:grpSpMkLst>
        </pc:grpChg>
        <pc:grpChg chg="mod">
          <ac:chgData name="Zhou Jianyu" userId="faadb563bfecab1d" providerId="LiveId" clId="{37DE3C9C-50B3-4142-8F9A-0EFCEDAC874D}" dt="2022-12-02T03:24:37.720" v="5737"/>
          <ac:grpSpMkLst>
            <pc:docMk/>
            <pc:sldMk cId="1773482963" sldId="277"/>
            <ac:grpSpMk id="34" creationId="{0C69D04B-8B9A-4B6F-840F-1120EFC2F7D4}"/>
          </ac:grpSpMkLst>
        </pc:grpChg>
        <pc:grpChg chg="mod">
          <ac:chgData name="Zhou Jianyu" userId="faadb563bfecab1d" providerId="LiveId" clId="{37DE3C9C-50B3-4142-8F9A-0EFCEDAC874D}" dt="2022-12-02T03:24:39.973" v="5743"/>
          <ac:grpSpMkLst>
            <pc:docMk/>
            <pc:sldMk cId="1773482963" sldId="277"/>
            <ac:grpSpMk id="40" creationId="{E3663DF1-DE98-47D2-8825-C9545C50BE36}"/>
          </ac:grpSpMkLst>
        </pc:grpChg>
        <pc:grpChg chg="mod">
          <ac:chgData name="Zhou Jianyu" userId="faadb563bfecab1d" providerId="LiveId" clId="{37DE3C9C-50B3-4142-8F9A-0EFCEDAC874D}" dt="2022-12-02T03:24:39.973" v="5743"/>
          <ac:grpSpMkLst>
            <pc:docMk/>
            <pc:sldMk cId="1773482963" sldId="277"/>
            <ac:grpSpMk id="41" creationId="{F15C79C9-75C0-4A5E-BF4E-ACA0FFBADA49}"/>
          </ac:grpSpMkLst>
        </pc:grpChg>
        <pc:grpChg chg="del mod">
          <ac:chgData name="Zhou Jianyu" userId="faadb563bfecab1d" providerId="LiveId" clId="{37DE3C9C-50B3-4142-8F9A-0EFCEDAC874D}" dt="2022-12-02T03:25:32.582" v="5764"/>
          <ac:grpSpMkLst>
            <pc:docMk/>
            <pc:sldMk cId="1773482963" sldId="277"/>
            <ac:grpSpMk id="51" creationId="{3B6229CD-351E-43B0-B049-03167A8BF23B}"/>
          </ac:grpSpMkLst>
        </pc:grpChg>
        <pc:grpChg chg="del mod">
          <ac:chgData name="Zhou Jianyu" userId="faadb563bfecab1d" providerId="LiveId" clId="{37DE3C9C-50B3-4142-8F9A-0EFCEDAC874D}" dt="2022-12-02T03:26:22.909" v="5768"/>
          <ac:grpSpMkLst>
            <pc:docMk/>
            <pc:sldMk cId="1773482963" sldId="277"/>
            <ac:grpSpMk id="62" creationId="{E4115A27-E700-4ED8-AC53-89335DAFAACD}"/>
          </ac:grpSpMkLst>
        </pc:grpChg>
        <pc:grpChg chg="del mod">
          <ac:chgData name="Zhou Jianyu" userId="faadb563bfecab1d" providerId="LiveId" clId="{37DE3C9C-50B3-4142-8F9A-0EFCEDAC874D}" dt="2022-12-02T03:26:27.723" v="5770"/>
          <ac:grpSpMkLst>
            <pc:docMk/>
            <pc:sldMk cId="1773482963" sldId="277"/>
            <ac:grpSpMk id="66" creationId="{B5C2364F-A613-4E6F-88BB-5F9A01962AC7}"/>
          </ac:grpSpMkLst>
        </pc:grpChg>
        <pc:grpChg chg="mod">
          <ac:chgData name="Zhou Jianyu" userId="faadb563bfecab1d" providerId="LiveId" clId="{37DE3C9C-50B3-4142-8F9A-0EFCEDAC874D}" dt="2022-12-02T03:26:27.723" v="5770"/>
          <ac:grpSpMkLst>
            <pc:docMk/>
            <pc:sldMk cId="1773482963" sldId="277"/>
            <ac:grpSpMk id="68" creationId="{12B3038E-C127-4613-BA9D-50DC46F14E88}"/>
          </ac:grpSpMkLst>
        </pc:grpChg>
        <pc:grpChg chg="del mod">
          <ac:chgData name="Zhou Jianyu" userId="faadb563bfecab1d" providerId="LiveId" clId="{37DE3C9C-50B3-4142-8F9A-0EFCEDAC874D}" dt="2022-12-02T03:27:01.564" v="5800"/>
          <ac:grpSpMkLst>
            <pc:docMk/>
            <pc:sldMk cId="1773482963" sldId="277"/>
            <ac:grpSpMk id="71" creationId="{8B59DB2D-D266-411B-8648-9B22BD1546FA}"/>
          </ac:grpSpMkLst>
        </pc:grpChg>
        <pc:grpChg chg="del mod">
          <ac:chgData name="Zhou Jianyu" userId="faadb563bfecab1d" providerId="LiveId" clId="{37DE3C9C-50B3-4142-8F9A-0EFCEDAC874D}" dt="2022-12-02T03:27:04.819" v="5808"/>
          <ac:grpSpMkLst>
            <pc:docMk/>
            <pc:sldMk cId="1773482963" sldId="277"/>
            <ac:grpSpMk id="81" creationId="{2FB0E844-61A4-4941-A23A-24FB39ED50F2}"/>
          </ac:grpSpMkLst>
        </pc:grpChg>
        <pc:grpChg chg="del mod">
          <ac:chgData name="Zhou Jianyu" userId="faadb563bfecab1d" providerId="LiveId" clId="{37DE3C9C-50B3-4142-8F9A-0EFCEDAC874D}" dt="2022-12-02T03:27:01.564" v="5800"/>
          <ac:grpSpMkLst>
            <pc:docMk/>
            <pc:sldMk cId="1773482963" sldId="277"/>
            <ac:grpSpMk id="87" creationId="{E3BEEE36-29CF-4C3D-84F0-4620A0340F68}"/>
          </ac:grpSpMkLst>
        </pc:grpChg>
        <pc:grpChg chg="del mod">
          <ac:chgData name="Zhou Jianyu" userId="faadb563bfecab1d" providerId="LiveId" clId="{37DE3C9C-50B3-4142-8F9A-0EFCEDAC874D}" dt="2022-12-02T03:27:20.321" v="5831"/>
          <ac:grpSpMkLst>
            <pc:docMk/>
            <pc:sldMk cId="1773482963" sldId="277"/>
            <ac:grpSpMk id="98" creationId="{AAD8A037-0F4E-4547-866C-0FD3A4F7F1EA}"/>
          </ac:grpSpMkLst>
        </pc:grpChg>
        <pc:grpChg chg="del mod">
          <ac:chgData name="Zhou Jianyu" userId="faadb563bfecab1d" providerId="LiveId" clId="{37DE3C9C-50B3-4142-8F9A-0EFCEDAC874D}" dt="2022-12-02T03:27:04.819" v="5808"/>
          <ac:grpSpMkLst>
            <pc:docMk/>
            <pc:sldMk cId="1773482963" sldId="277"/>
            <ac:grpSpMk id="99" creationId="{D25CB850-734A-4890-9EBD-A7666BEC3552}"/>
          </ac:grpSpMkLst>
        </pc:grpChg>
        <pc:grpChg chg="del mod">
          <ac:chgData name="Zhou Jianyu" userId="faadb563bfecab1d" providerId="LiveId" clId="{37DE3C9C-50B3-4142-8F9A-0EFCEDAC874D}" dt="2022-12-02T03:27:18.134" v="5828"/>
          <ac:grpSpMkLst>
            <pc:docMk/>
            <pc:sldMk cId="1773482963" sldId="277"/>
            <ac:grpSpMk id="107" creationId="{CF899509-A99E-4B00-9C35-4FC062F441E6}"/>
          </ac:grpSpMkLst>
        </pc:grpChg>
        <pc:grpChg chg="del mod">
          <ac:chgData name="Zhou Jianyu" userId="faadb563bfecab1d" providerId="LiveId" clId="{37DE3C9C-50B3-4142-8F9A-0EFCEDAC874D}" dt="2022-12-02T03:27:20.321" v="5831"/>
          <ac:grpSpMkLst>
            <pc:docMk/>
            <pc:sldMk cId="1773482963" sldId="277"/>
            <ac:grpSpMk id="127" creationId="{0239BF08-F3FE-492E-83E3-E3B2CDD99E6B}"/>
          </ac:grpSpMkLst>
        </pc:grpChg>
        <pc:grpChg chg="mod">
          <ac:chgData name="Zhou Jianyu" userId="faadb563bfecab1d" providerId="LiveId" clId="{37DE3C9C-50B3-4142-8F9A-0EFCEDAC874D}" dt="2022-12-02T03:27:20.321" v="5831"/>
          <ac:grpSpMkLst>
            <pc:docMk/>
            <pc:sldMk cId="1773482963" sldId="277"/>
            <ac:grpSpMk id="130" creationId="{A055593D-F42D-458F-AF87-743F5DB28EEE}"/>
          </ac:grpSpMkLst>
        </pc:grpChg>
        <pc:grpChg chg="del mod">
          <ac:chgData name="Zhou Jianyu" userId="faadb563bfecab1d" providerId="LiveId" clId="{37DE3C9C-50B3-4142-8F9A-0EFCEDAC874D}" dt="2022-12-02T03:27:43.716" v="5836"/>
          <ac:grpSpMkLst>
            <pc:docMk/>
            <pc:sldMk cId="1773482963" sldId="277"/>
            <ac:grpSpMk id="133" creationId="{BBA4FDFE-F80B-4C2F-9008-18B8BA28E20B}"/>
          </ac:grpSpMkLst>
        </pc:grpChg>
        <pc:grpChg chg="mod">
          <ac:chgData name="Zhou Jianyu" userId="faadb563bfecab1d" providerId="LiveId" clId="{37DE3C9C-50B3-4142-8F9A-0EFCEDAC874D}" dt="2022-12-02T03:27:43.716" v="5836"/>
          <ac:grpSpMkLst>
            <pc:docMk/>
            <pc:sldMk cId="1773482963" sldId="277"/>
            <ac:grpSpMk id="135" creationId="{3CD25389-67E0-48DE-AD69-2B1449369F1E}"/>
          </ac:grpSpMkLst>
        </pc:grpChg>
        <pc:grpChg chg="del mod">
          <ac:chgData name="Zhou Jianyu" userId="faadb563bfecab1d" providerId="LiveId" clId="{37DE3C9C-50B3-4142-8F9A-0EFCEDAC874D}" dt="2022-12-02T03:28:13.773" v="5873"/>
          <ac:grpSpMkLst>
            <pc:docMk/>
            <pc:sldMk cId="1773482963" sldId="277"/>
            <ac:grpSpMk id="158" creationId="{037192C4-F7D9-4A48-A428-53065E19AC08}"/>
          </ac:grpSpMkLst>
        </pc:grpChg>
        <pc:grpChg chg="del mod">
          <ac:chgData name="Zhou Jianyu" userId="faadb563bfecab1d" providerId="LiveId" clId="{37DE3C9C-50B3-4142-8F9A-0EFCEDAC874D}" dt="2022-12-02T03:28:38.338" v="5881"/>
          <ac:grpSpMkLst>
            <pc:docMk/>
            <pc:sldMk cId="1773482963" sldId="277"/>
            <ac:grpSpMk id="172" creationId="{387B01D3-A703-4B43-A8A2-BEB634C93D41}"/>
          </ac:grpSpMkLst>
        </pc:grpChg>
        <pc:grpChg chg="mod">
          <ac:chgData name="Zhou Jianyu" userId="faadb563bfecab1d" providerId="LiveId" clId="{37DE3C9C-50B3-4142-8F9A-0EFCEDAC874D}" dt="2022-12-02T03:28:38.338" v="5881"/>
          <ac:grpSpMkLst>
            <pc:docMk/>
            <pc:sldMk cId="1773482963" sldId="277"/>
            <ac:grpSpMk id="180" creationId="{B0C7E8A7-0884-43CD-BE70-FFF2B90E29FD}"/>
          </ac:grpSpMkLst>
        </pc:grp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2" creationId="{165B3E1F-91A7-457F-BB5E-38649C13E8D7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3" creationId="{1CBF2CAC-0068-4A1D-BAFC-79B3C6CB031F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4" creationId="{261B020E-118C-42CC-85F4-D561BED942FC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5" creationId="{67D43144-79C4-42A2-9E2C-4B8582CA8389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6" creationId="{4533EECB-3EF1-4582-AB02-45D25BCFA4EE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8" creationId="{70505F6D-C5CF-43D5-873F-C92370A3318F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9" creationId="{9BA2585C-DE3B-43EC-BAF3-BA59FBD85FE9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10" creationId="{7AEA9E47-30CB-4B18-8B56-A579CED8155D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11" creationId="{6FEA2ED2-35D9-488C-9987-30438EB7BEE9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12" creationId="{5ED6A2CF-9F08-4B0C-9474-170D5356300D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13" creationId="{8C799BAF-372C-4F2C-9A06-C1990A13EDC3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15" creationId="{63ABFCBA-E077-4EF0-8299-960C30E85204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16" creationId="{10D4EB3E-E617-4D4C-B92C-D74F1C3B464B}"/>
          </ac:inkMkLst>
        </pc:inkChg>
        <pc:inkChg chg="add mod">
          <ac:chgData name="Zhou Jianyu" userId="faadb563bfecab1d" providerId="LiveId" clId="{37DE3C9C-50B3-4142-8F9A-0EFCEDAC874D}" dt="2022-12-02T03:24:33.683" v="5728"/>
          <ac:inkMkLst>
            <pc:docMk/>
            <pc:sldMk cId="1773482963" sldId="277"/>
            <ac:inkMk id="18" creationId="{58DDB644-F21B-46C0-9A87-4A66C81964AA}"/>
          </ac:inkMkLst>
        </pc:inkChg>
        <pc:inkChg chg="add mod">
          <ac:chgData name="Zhou Jianyu" userId="faadb563bfecab1d" providerId="LiveId" clId="{37DE3C9C-50B3-4142-8F9A-0EFCEDAC874D}" dt="2022-12-02T03:24:33.683" v="5728"/>
          <ac:inkMkLst>
            <pc:docMk/>
            <pc:sldMk cId="1773482963" sldId="277"/>
            <ac:inkMk id="19" creationId="{F45C0763-9475-4324-8CB5-536EB7557E85}"/>
          </ac:inkMkLst>
        </pc:inkChg>
        <pc:inkChg chg="add mod">
          <ac:chgData name="Zhou Jianyu" userId="faadb563bfecab1d" providerId="LiveId" clId="{37DE3C9C-50B3-4142-8F9A-0EFCEDAC874D}" dt="2022-12-02T03:24:33.683" v="5728"/>
          <ac:inkMkLst>
            <pc:docMk/>
            <pc:sldMk cId="1773482963" sldId="277"/>
            <ac:inkMk id="20" creationId="{38B84598-E693-4C25-88D3-14386BF3D084}"/>
          </ac:inkMkLst>
        </pc:inkChg>
        <pc:inkChg chg="add mod">
          <ac:chgData name="Zhou Jianyu" userId="faadb563bfecab1d" providerId="LiveId" clId="{37DE3C9C-50B3-4142-8F9A-0EFCEDAC874D}" dt="2022-12-02T03:24:33.683" v="5728"/>
          <ac:inkMkLst>
            <pc:docMk/>
            <pc:sldMk cId="1773482963" sldId="277"/>
            <ac:inkMk id="21" creationId="{669EA18B-AA4B-476D-B278-5F0191510A3E}"/>
          </ac:inkMkLst>
        </pc:inkChg>
        <pc:inkChg chg="add mod">
          <ac:chgData name="Zhou Jianyu" userId="faadb563bfecab1d" providerId="LiveId" clId="{37DE3C9C-50B3-4142-8F9A-0EFCEDAC874D}" dt="2022-12-02T03:24:33.683" v="5728"/>
          <ac:inkMkLst>
            <pc:docMk/>
            <pc:sldMk cId="1773482963" sldId="277"/>
            <ac:inkMk id="22" creationId="{E99CED55-2815-494D-B117-96BFB2417CFA}"/>
          </ac:inkMkLst>
        </pc:inkChg>
        <pc:inkChg chg="add mod">
          <ac:chgData name="Zhou Jianyu" userId="faadb563bfecab1d" providerId="LiveId" clId="{37DE3C9C-50B3-4142-8F9A-0EFCEDAC874D}" dt="2022-12-02T03:24:33.683" v="5728"/>
          <ac:inkMkLst>
            <pc:docMk/>
            <pc:sldMk cId="1773482963" sldId="277"/>
            <ac:inkMk id="23" creationId="{BF57CEA8-F132-4347-A903-45BB0C513CD3}"/>
          </ac:inkMkLst>
        </pc:inkChg>
        <pc:inkChg chg="add mod">
          <ac:chgData name="Zhou Jianyu" userId="faadb563bfecab1d" providerId="LiveId" clId="{37DE3C9C-50B3-4142-8F9A-0EFCEDAC874D}" dt="2022-12-02T03:24:33.683" v="5728"/>
          <ac:inkMkLst>
            <pc:docMk/>
            <pc:sldMk cId="1773482963" sldId="277"/>
            <ac:inkMk id="24" creationId="{6947671F-0029-4852-9901-44F60BCCD7E3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26" creationId="{90A24AAC-2949-4C11-9788-B17F7CF845A6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27" creationId="{0BC484F9-516B-485B-9A3D-A509937DE4BE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28" creationId="{FC8EB2F5-5273-4D85-9234-773C3945B530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29" creationId="{E83CC6F4-4B9E-4768-A00A-2A49F0065BF6}"/>
          </ac:inkMkLst>
        </pc:inkChg>
        <pc:inkChg chg="add mod">
          <ac:chgData name="Zhou Jianyu" userId="faadb563bfecab1d" providerId="LiveId" clId="{37DE3C9C-50B3-4142-8F9A-0EFCEDAC874D}" dt="2022-12-02T03:24:36.314" v="5734"/>
          <ac:inkMkLst>
            <pc:docMk/>
            <pc:sldMk cId="1773482963" sldId="277"/>
            <ac:inkMk id="30" creationId="{7FCBD451-BA10-4F30-BAEE-E175D620B9B1}"/>
          </ac:inkMkLst>
        </pc:inkChg>
        <pc:inkChg chg="add mod">
          <ac:chgData name="Zhou Jianyu" userId="faadb563bfecab1d" providerId="LiveId" clId="{37DE3C9C-50B3-4142-8F9A-0EFCEDAC874D}" dt="2022-12-02T03:24:37.720" v="5737"/>
          <ac:inkMkLst>
            <pc:docMk/>
            <pc:sldMk cId="1773482963" sldId="277"/>
            <ac:inkMk id="32" creationId="{F1A5893B-E400-43E4-B5DE-69D1DBAAEB2E}"/>
          </ac:inkMkLst>
        </pc:inkChg>
        <pc:inkChg chg="add mod">
          <ac:chgData name="Zhou Jianyu" userId="faadb563bfecab1d" providerId="LiveId" clId="{37DE3C9C-50B3-4142-8F9A-0EFCEDAC874D}" dt="2022-12-02T03:24:37.720" v="5737"/>
          <ac:inkMkLst>
            <pc:docMk/>
            <pc:sldMk cId="1773482963" sldId="277"/>
            <ac:inkMk id="33" creationId="{C714FC79-6B79-438B-B424-66FC5A151F2C}"/>
          </ac:inkMkLst>
        </pc:inkChg>
        <pc:inkChg chg="add mod">
          <ac:chgData name="Zhou Jianyu" userId="faadb563bfecab1d" providerId="LiveId" clId="{37DE3C9C-50B3-4142-8F9A-0EFCEDAC874D}" dt="2022-12-02T03:24:39.973" v="5743"/>
          <ac:inkMkLst>
            <pc:docMk/>
            <pc:sldMk cId="1773482963" sldId="277"/>
            <ac:inkMk id="35" creationId="{C6F4628D-374D-4057-811E-FF8F084C8965}"/>
          </ac:inkMkLst>
        </pc:inkChg>
        <pc:inkChg chg="add mod">
          <ac:chgData name="Zhou Jianyu" userId="faadb563bfecab1d" providerId="LiveId" clId="{37DE3C9C-50B3-4142-8F9A-0EFCEDAC874D}" dt="2022-12-02T03:24:39.973" v="5743"/>
          <ac:inkMkLst>
            <pc:docMk/>
            <pc:sldMk cId="1773482963" sldId="277"/>
            <ac:inkMk id="36" creationId="{B8CA0879-FEA4-46F2-904C-A482812FB512}"/>
          </ac:inkMkLst>
        </pc:inkChg>
        <pc:inkChg chg="add mod">
          <ac:chgData name="Zhou Jianyu" userId="faadb563bfecab1d" providerId="LiveId" clId="{37DE3C9C-50B3-4142-8F9A-0EFCEDAC874D}" dt="2022-12-02T03:24:39.973" v="5743"/>
          <ac:inkMkLst>
            <pc:docMk/>
            <pc:sldMk cId="1773482963" sldId="277"/>
            <ac:inkMk id="37" creationId="{BB9D7380-6F1C-4D4A-ACD6-36DFF1DAD4AD}"/>
          </ac:inkMkLst>
        </pc:inkChg>
        <pc:inkChg chg="add mod">
          <ac:chgData name="Zhou Jianyu" userId="faadb563bfecab1d" providerId="LiveId" clId="{37DE3C9C-50B3-4142-8F9A-0EFCEDAC874D}" dt="2022-12-02T03:24:39.973" v="5743"/>
          <ac:inkMkLst>
            <pc:docMk/>
            <pc:sldMk cId="1773482963" sldId="277"/>
            <ac:inkMk id="38" creationId="{D57FC8C4-9F2E-4B76-B972-E8D333BE621A}"/>
          </ac:inkMkLst>
        </pc:inkChg>
        <pc:inkChg chg="add mod">
          <ac:chgData name="Zhou Jianyu" userId="faadb563bfecab1d" providerId="LiveId" clId="{37DE3C9C-50B3-4142-8F9A-0EFCEDAC874D}" dt="2022-12-02T03:24:39.973" v="5743"/>
          <ac:inkMkLst>
            <pc:docMk/>
            <pc:sldMk cId="1773482963" sldId="277"/>
            <ac:inkMk id="39" creationId="{34F33FA3-C881-4A77-83FB-EF9EAC0E7CF1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42" creationId="{31F2EA69-B1E1-443B-AFCD-5FEF2B90D653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43" creationId="{E5363B6A-B55B-4548-AAD7-CCDA3B021F08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44" creationId="{8949467B-11E0-4BE4-9B4C-E23BF9112748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45" creationId="{835B5BF8-0253-4B84-8255-4E8C84A5B49E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46" creationId="{A31051FE-A334-43B6-9ACE-B2EB42B52F24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47" creationId="{CF064431-542A-4631-B6A9-EEB424332CA4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48" creationId="{F93CE773-D886-4B3A-812A-699668E4D484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49" creationId="{4B95A5EF-9EBD-4B6F-872A-387E91647E9D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50" creationId="{D75AC259-8B00-4EBB-92B7-C7FFCDAB7130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52" creationId="{428812B2-94CA-4C20-B2E6-EB504AA4E698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53" creationId="{3A37AD4D-96EC-4FFB-B7C0-3C6699D1D0AF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54" creationId="{E6F2031F-828A-4B85-AE8A-06C999C23D89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55" creationId="{DF6B0CB8-EDA2-4A01-8594-E16B62B9BA3C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56" creationId="{6A0E428C-5DD7-4CB7-A887-A3AB58BD8227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57" creationId="{41570C63-DFC8-4F50-A7A0-C1ADD0184582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58" creationId="{7AF562CE-8D82-43ED-9C8A-63906BD9834B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59" creationId="{18EA21AD-0A4F-497A-AC23-3620CB8C7997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60" creationId="{5DEA87CE-FDC5-49A7-832F-49538888E73F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61" creationId="{F5D575AD-8504-42EB-B70E-12537C9B49B2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63" creationId="{76755FF9-54BF-47E7-B796-2B8AC122925B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64" creationId="{A8773838-09CA-4E7A-90B5-FAB259993BBA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65" creationId="{A94510C4-0F3E-419E-A78E-418E4996EAB9}"/>
          </ac:inkMkLst>
        </pc:inkChg>
        <pc:inkChg chg="add mod">
          <ac:chgData name="Zhou Jianyu" userId="faadb563bfecab1d" providerId="LiveId" clId="{37DE3C9C-50B3-4142-8F9A-0EFCEDAC874D}" dt="2022-12-02T03:26:27.723" v="5770"/>
          <ac:inkMkLst>
            <pc:docMk/>
            <pc:sldMk cId="1773482963" sldId="277"/>
            <ac:inkMk id="67" creationId="{E776A484-8CEA-461B-81FB-CBDE91D8CD45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69" creationId="{C360D0C1-4BF7-4021-8936-A4D5742958A8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70" creationId="{E57F5F9B-4D25-4D53-B670-BB2B16D4EA99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72" creationId="{0F8564B2-4774-4B72-853A-64D4C8F185A6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73" creationId="{C9B7F3FB-6B27-4558-956A-052B6C66605E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74" creationId="{2E801391-E5A1-41B4-B965-D0F58E71FE00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75" creationId="{A372B099-B14E-410E-BB36-0C808BA76373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76" creationId="{A5BB6C47-8630-44CE-A3FB-996248A89A3D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77" creationId="{45C784E7-26DD-4144-B353-5CC0EE89A14F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78" creationId="{80F5015C-4B89-4AB8-BB6D-99601FDEF577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79" creationId="{D5103352-F3E2-464E-B27A-DAF00D7F409F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80" creationId="{B4C454EC-694D-48CE-9103-8BE2CE60A01F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82" creationId="{D36A58BC-3BF8-4B72-8605-FAB8A3442D10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83" creationId="{CAC63560-89BE-471C-9CD7-BBB13609C2F0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84" creationId="{841E456E-0E5F-4433-BEE3-C377D5800082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85" creationId="{4B90ECFC-2EA0-4F08-B2A3-31C12AA174B1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86" creationId="{A78B2EA2-79A7-4656-B73B-B38F7C5642FD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88" creationId="{65EF214B-4220-429B-8001-1CD4F1CBE8C8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89" creationId="{9E4BB77C-4088-4482-90AC-008932A56175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90" creationId="{35C6BED0-BDF0-4646-B07E-D783F2989504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91" creationId="{02B70A5B-C29A-478A-9B2D-236640E9FD63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92" creationId="{34577DC6-485E-4EED-9674-0E3B64262F1E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93" creationId="{6AB366D9-D1AA-4C96-9A52-56EC0099E3FB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94" creationId="{1D0A30AB-C42E-4858-A192-E3A95EE6A3E0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95" creationId="{167E119D-3268-406A-A927-0E776E8B0F13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96" creationId="{784EEA5C-A18F-497E-AF24-2F405870CB2A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97" creationId="{79971D27-7F2A-4D5B-86F7-8A747D213377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00" creationId="{418B0DD9-750D-48AB-8A04-217CFADC0EA7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01" creationId="{DEE21D0D-BFFD-4CC6-85DA-51754FD3672C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02" creationId="{A63E47BF-082B-49EB-ABB8-19A0F2368F2F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03" creationId="{7B5D1E0A-6DFA-4B7E-B33F-96EF4C0D3B4E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04" creationId="{0E906231-2E98-4661-803E-2F909CD047D6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05" creationId="{588C9623-0B27-4883-A941-A88F420A8722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06" creationId="{5FDCC36C-49FF-4BCB-8276-A0DF702F29B8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08" creationId="{55070BE7-A6B8-4FDF-BAA3-3FBE72B26FAD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09" creationId="{8D175CBA-4012-4404-85D2-07465435DEF0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0" creationId="{FE6CB242-8AF8-4742-B04A-12239105A38F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1" creationId="{7C694FD4-D6D1-4959-93B5-B562AFA579FD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2" creationId="{E2206E60-C01C-49C0-AD1C-CA6AE7E3D2BF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3" creationId="{5C5293CA-09A1-4C59-AC18-E0C6E72AE279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4" creationId="{0A7563F5-D7B4-4743-9597-6B8AA0A8DF0F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5" creationId="{488944D7-7D17-472B-828D-4DB3A9AF6F9A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6" creationId="{B58DDBCF-3630-4926-AD80-769C60748F56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7" creationId="{DF6EA67C-3490-446C-AAB7-8E33CD07F789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8" creationId="{2591870A-1474-4A0E-9863-A727851F472F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19" creationId="{CD1CA944-A4B5-4422-A9F2-816B0E824687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20" creationId="{AE709471-8870-4EBC-B851-E080EB7B85E6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21" creationId="{4905C507-504E-4F74-903E-A5D6AF4D41F6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22" creationId="{6B1FAD46-AF1E-4E66-83A1-1B951EDB817E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23" creationId="{60FC69F4-01B7-412A-957A-EC269550E44D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24" creationId="{27B3FD27-8539-491D-83F7-69BBDD922FC3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25" creationId="{F194018F-A32F-438D-AAAF-99C7F6BCBB63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26" creationId="{986457C9-E4B2-40DD-91B2-0395AFEA8CE8}"/>
          </ac:inkMkLst>
        </pc:inkChg>
        <pc:inkChg chg="add">
          <ac:chgData name="Zhou Jianyu" userId="faadb563bfecab1d" providerId="LiveId" clId="{37DE3C9C-50B3-4142-8F9A-0EFCEDAC874D}" dt="2022-12-02T03:27:18.371" v="5829" actId="9405"/>
          <ac:inkMkLst>
            <pc:docMk/>
            <pc:sldMk cId="1773482963" sldId="277"/>
            <ac:inkMk id="128" creationId="{F826E85B-82B4-4669-BAB4-FB3AB360BBF8}"/>
          </ac:inkMkLst>
        </pc:inkChg>
        <pc:inkChg chg="add mod">
          <ac:chgData name="Zhou Jianyu" userId="faadb563bfecab1d" providerId="LiveId" clId="{37DE3C9C-50B3-4142-8F9A-0EFCEDAC874D}" dt="2022-12-02T03:27:20.321" v="5831"/>
          <ac:inkMkLst>
            <pc:docMk/>
            <pc:sldMk cId="1773482963" sldId="277"/>
            <ac:inkMk id="129" creationId="{BA628ED8-880E-46AA-827A-A25273A98129}"/>
          </ac:inkMkLst>
        </pc:inkChg>
        <pc:inkChg chg="add mod">
          <ac:chgData name="Zhou Jianyu" userId="faadb563bfecab1d" providerId="LiveId" clId="{37DE3C9C-50B3-4142-8F9A-0EFCEDAC874D}" dt="2022-12-02T03:27:43.716" v="5836"/>
          <ac:inkMkLst>
            <pc:docMk/>
            <pc:sldMk cId="1773482963" sldId="277"/>
            <ac:inkMk id="131" creationId="{6DBDD948-E4F6-42E0-88EF-C4FA318710B1}"/>
          </ac:inkMkLst>
        </pc:inkChg>
        <pc:inkChg chg="add mod">
          <ac:chgData name="Zhou Jianyu" userId="faadb563bfecab1d" providerId="LiveId" clId="{37DE3C9C-50B3-4142-8F9A-0EFCEDAC874D}" dt="2022-12-02T03:27:43.716" v="5836"/>
          <ac:inkMkLst>
            <pc:docMk/>
            <pc:sldMk cId="1773482963" sldId="277"/>
            <ac:inkMk id="132" creationId="{E912568C-889F-4565-8AC8-4776AD47725C}"/>
          </ac:inkMkLst>
        </pc:inkChg>
        <pc:inkChg chg="add mod">
          <ac:chgData name="Zhou Jianyu" userId="faadb563bfecab1d" providerId="LiveId" clId="{37DE3C9C-50B3-4142-8F9A-0EFCEDAC874D}" dt="2022-12-02T03:27:43.716" v="5836"/>
          <ac:inkMkLst>
            <pc:docMk/>
            <pc:sldMk cId="1773482963" sldId="277"/>
            <ac:inkMk id="134" creationId="{C6BE77A7-3FCA-43AE-8DB7-F825D8618C64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36" creationId="{1840509B-13FB-431A-9DA3-F028B0C7A3F4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37" creationId="{F3010B39-B400-41E4-BA2D-41E581CF7CCD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38" creationId="{9BDCC06E-A7EB-47B4-AA84-8EDADA9692CA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39" creationId="{0FAEDCA9-D9A5-4C36-A0F9-8A2F0323A5A8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0" creationId="{49D24B87-C359-4A0B-81E1-01062CD93CD9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1" creationId="{B33E94EF-2608-4A4D-8133-E64651A855F2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2" creationId="{477C5157-3606-40CC-8693-FB262000FEAB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3" creationId="{D02F93CC-787B-448F-91F0-F0A2FA317F46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4" creationId="{2E660339-B69A-462B-874F-B3FBAD0782BF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5" creationId="{6C62E898-8333-4903-BAF2-0A353E8E395D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6" creationId="{5FD64C37-1C9A-4E0C-A2E5-680A9C9695ED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7" creationId="{32EC6CD3-57F2-4E0F-BEFE-85C42E3FC14C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8" creationId="{69459E51-10D2-423B-9E2D-2F40E4D04651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49" creationId="{695B91FF-7FD8-46B5-92A9-03C978B3B10F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50" creationId="{A5628178-764D-4C03-BDA2-CB3396660D99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51" creationId="{BC9A2B6C-95BA-42C2-81FE-BC485751CF0A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52" creationId="{16989616-31A4-40A7-8483-3FDE817E5096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53" creationId="{F8F4F0EC-E492-4CAB-81D4-7985F78A305A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54" creationId="{DE6AB30A-7C78-4239-BD04-9C6D3ECD5FE0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55" creationId="{D17DFACA-5AAC-4B7A-9E67-F44569E42E13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56" creationId="{13DCC8F3-6042-45D2-8DE8-C6A6A61FC340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57" creationId="{21355632-D8D5-4DA2-A9C8-1D2C274F0E3E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59" creationId="{699801D7-1744-4F16-814B-2EEECECF159F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0" creationId="{91D50A82-A7DC-4FF6-B8C9-3872AA436240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1" creationId="{C02815F9-9A83-445A-A2F9-5CBF0CF8E4A7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2" creationId="{9E4A7812-34E4-4130-A12D-1061F7A7CC83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3" creationId="{95E6160F-BAA6-48FA-9F77-3BCF5F038A45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4" creationId="{2600957A-540B-4165-8BD2-96E74C5A8BD7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5" creationId="{4D895DC7-F1AD-4532-B83D-A685CC79A70A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6" creationId="{3405936F-CCD0-46C2-AAA1-226F86A50A54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7" creationId="{F44F127F-EF9F-4917-9B28-0F8FE775F129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8" creationId="{8292AD9A-4A25-4D0C-87AF-8C94809481EE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69" creationId="{80845902-2015-49F3-957C-3F43A8CF6773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70" creationId="{68FF4EC4-57C5-4B60-9963-7D9E18121F83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71" creationId="{02AD135C-9F5A-4AB8-80B6-E53F2F46D804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73" creationId="{B1599F12-25EE-49C3-BF53-37A80A35B485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74" creationId="{374A046C-99C6-4A3A-8C40-D6FB02F041C6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75" creationId="{F14AC2B0-68EE-4587-9F05-D08BF0039815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76" creationId="{E96AC74B-37CF-42B0-8A5D-DE1690B12C98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77" creationId="{544D8E8F-351F-4590-B24B-9EBCB51B14E7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78" creationId="{771FAE86-F2CF-4753-9755-664260176062}"/>
          </ac:inkMkLst>
        </pc:inkChg>
        <pc:inkChg chg="add mod">
          <ac:chgData name="Zhou Jianyu" userId="faadb563bfecab1d" providerId="LiveId" clId="{37DE3C9C-50B3-4142-8F9A-0EFCEDAC874D}" dt="2022-12-02T03:28:38.338" v="5881"/>
          <ac:inkMkLst>
            <pc:docMk/>
            <pc:sldMk cId="1773482963" sldId="277"/>
            <ac:inkMk id="179" creationId="{F0CA8D10-5D6D-460B-8569-DE8DF04081B2}"/>
          </ac:inkMkLst>
        </pc:inkChg>
      </pc:sldChg>
      <pc:sldChg chg="addSp delSp modSp new mod">
        <pc:chgData name="Zhou Jianyu" userId="faadb563bfecab1d" providerId="LiveId" clId="{37DE3C9C-50B3-4142-8F9A-0EFCEDAC874D}" dt="2022-12-02T03:33:53.637" v="6247"/>
        <pc:sldMkLst>
          <pc:docMk/>
          <pc:sldMk cId="1969828158" sldId="278"/>
        </pc:sldMkLst>
        <pc:grpChg chg="del mod">
          <ac:chgData name="Zhou Jianyu" userId="faadb563bfecab1d" providerId="LiveId" clId="{37DE3C9C-50B3-4142-8F9A-0EFCEDAC874D}" dt="2022-12-02T03:31:44.001" v="6077"/>
          <ac:grpSpMkLst>
            <pc:docMk/>
            <pc:sldMk cId="1969828158" sldId="278"/>
            <ac:grpSpMk id="10" creationId="{0C36A484-1771-4BAA-857F-15A7106BD1F5}"/>
          </ac:grpSpMkLst>
        </pc:grpChg>
        <pc:grpChg chg="del mod">
          <ac:chgData name="Zhou Jianyu" userId="faadb563bfecab1d" providerId="LiveId" clId="{37DE3C9C-50B3-4142-8F9A-0EFCEDAC874D}" dt="2022-12-02T03:31:55.050" v="6094"/>
          <ac:grpSpMkLst>
            <pc:docMk/>
            <pc:sldMk cId="1969828158" sldId="278"/>
            <ac:grpSpMk id="22" creationId="{28820153-B6B8-4656-9FEE-EA48909AE33F}"/>
          </ac:grpSpMkLst>
        </pc:grpChg>
        <pc:grpChg chg="mod">
          <ac:chgData name="Zhou Jianyu" userId="faadb563bfecab1d" providerId="LiveId" clId="{37DE3C9C-50B3-4142-8F9A-0EFCEDAC874D}" dt="2022-12-02T03:31:44.001" v="6077"/>
          <ac:grpSpMkLst>
            <pc:docMk/>
            <pc:sldMk cId="1969828158" sldId="278"/>
            <ac:grpSpMk id="23" creationId="{D1888FFD-3F79-47A2-B9CD-5F02D03A92CA}"/>
          </ac:grpSpMkLst>
        </pc:grpChg>
        <pc:grpChg chg="del mod">
          <ac:chgData name="Zhou Jianyu" userId="faadb563bfecab1d" providerId="LiveId" clId="{37DE3C9C-50B3-4142-8F9A-0EFCEDAC874D}" dt="2022-12-02T03:31:55.050" v="6094"/>
          <ac:grpSpMkLst>
            <pc:docMk/>
            <pc:sldMk cId="1969828158" sldId="278"/>
            <ac:grpSpMk id="32" creationId="{89B6C17C-CCA0-49C0-9C3E-42EC4B3525FF}"/>
          </ac:grpSpMkLst>
        </pc:grpChg>
        <pc:grpChg chg="del mod">
          <ac:chgData name="Zhou Jianyu" userId="faadb563bfecab1d" providerId="LiveId" clId="{37DE3C9C-50B3-4142-8F9A-0EFCEDAC874D}" dt="2022-12-02T03:32:04.009" v="6096"/>
          <ac:grpSpMkLst>
            <pc:docMk/>
            <pc:sldMk cId="1969828158" sldId="278"/>
            <ac:grpSpMk id="40" creationId="{634DE36B-4AE9-4545-A8CE-008B25A43AA7}"/>
          </ac:grpSpMkLst>
        </pc:grpChg>
        <pc:grpChg chg="mod">
          <ac:chgData name="Zhou Jianyu" userId="faadb563bfecab1d" providerId="LiveId" clId="{37DE3C9C-50B3-4142-8F9A-0EFCEDAC874D}" dt="2022-12-02T03:31:55.050" v="6094"/>
          <ac:grpSpMkLst>
            <pc:docMk/>
            <pc:sldMk cId="1969828158" sldId="278"/>
            <ac:grpSpMk id="41" creationId="{8E93A1B8-19DC-4311-A544-B613C38EB35A}"/>
          </ac:grpSpMkLst>
        </pc:grpChg>
        <pc:grpChg chg="mod">
          <ac:chgData name="Zhou Jianyu" userId="faadb563bfecab1d" providerId="LiveId" clId="{37DE3C9C-50B3-4142-8F9A-0EFCEDAC874D}" dt="2022-12-02T03:31:55.050" v="6094"/>
          <ac:grpSpMkLst>
            <pc:docMk/>
            <pc:sldMk cId="1969828158" sldId="278"/>
            <ac:grpSpMk id="42" creationId="{E48A54DB-6AD1-439A-B53A-8BB82D111B87}"/>
          </ac:grpSpMkLst>
        </pc:grpChg>
        <pc:grpChg chg="mod">
          <ac:chgData name="Zhou Jianyu" userId="faadb563bfecab1d" providerId="LiveId" clId="{37DE3C9C-50B3-4142-8F9A-0EFCEDAC874D}" dt="2022-12-02T03:32:04.009" v="6096"/>
          <ac:grpSpMkLst>
            <pc:docMk/>
            <pc:sldMk cId="1969828158" sldId="278"/>
            <ac:grpSpMk id="44" creationId="{96C9B1BD-0278-488F-A31E-4BA5130EE8EE}"/>
          </ac:grpSpMkLst>
        </pc:grpChg>
        <pc:grpChg chg="mod">
          <ac:chgData name="Zhou Jianyu" userId="faadb563bfecab1d" providerId="LiveId" clId="{37DE3C9C-50B3-4142-8F9A-0EFCEDAC874D}" dt="2022-12-02T03:32:30.740" v="6138"/>
          <ac:grpSpMkLst>
            <pc:docMk/>
            <pc:sldMk cId="1969828158" sldId="278"/>
            <ac:grpSpMk id="86" creationId="{EAFF0B0E-B6B5-4A92-99DE-B2BEBA66A27C}"/>
          </ac:grpSpMkLst>
        </pc:grpChg>
        <pc:grpChg chg="mod">
          <ac:chgData name="Zhou Jianyu" userId="faadb563bfecab1d" providerId="LiveId" clId="{37DE3C9C-50B3-4142-8F9A-0EFCEDAC874D}" dt="2022-12-02T03:32:30.740" v="6138"/>
          <ac:grpSpMkLst>
            <pc:docMk/>
            <pc:sldMk cId="1969828158" sldId="278"/>
            <ac:grpSpMk id="87" creationId="{AEE28C82-E200-47B7-A4B3-0BC12151CB56}"/>
          </ac:grpSpMkLst>
        </pc:grpChg>
        <pc:grpChg chg="del mod">
          <ac:chgData name="Zhou Jianyu" userId="faadb563bfecab1d" providerId="LiveId" clId="{37DE3C9C-50B3-4142-8F9A-0EFCEDAC874D}" dt="2022-12-02T03:32:43.189" v="6157"/>
          <ac:grpSpMkLst>
            <pc:docMk/>
            <pc:sldMk cId="1969828158" sldId="278"/>
            <ac:grpSpMk id="103" creationId="{6D2D989C-82E0-498A-89D8-8EE1E932DC7D}"/>
          </ac:grpSpMkLst>
        </pc:grpChg>
        <pc:grpChg chg="del mod">
          <ac:chgData name="Zhou Jianyu" userId="faadb563bfecab1d" providerId="LiveId" clId="{37DE3C9C-50B3-4142-8F9A-0EFCEDAC874D}" dt="2022-12-02T03:33:03.590" v="6185"/>
          <ac:grpSpMkLst>
            <pc:docMk/>
            <pc:sldMk cId="1969828158" sldId="278"/>
            <ac:grpSpMk id="106" creationId="{4705CDAB-BDD1-4E14-A31D-EC7ACBF540D1}"/>
          </ac:grpSpMkLst>
        </pc:grpChg>
        <pc:grpChg chg="del mod">
          <ac:chgData name="Zhou Jianyu" userId="faadb563bfecab1d" providerId="LiveId" clId="{37DE3C9C-50B3-4142-8F9A-0EFCEDAC874D}" dt="2022-12-02T03:32:55.582" v="6179"/>
          <ac:grpSpMkLst>
            <pc:docMk/>
            <pc:sldMk cId="1969828158" sldId="278"/>
            <ac:grpSpMk id="110" creationId="{DA7D1BBE-4A2F-425B-9635-0FCD157819E1}"/>
          </ac:grpSpMkLst>
        </pc:grpChg>
        <pc:grpChg chg="del mod">
          <ac:chgData name="Zhou Jianyu" userId="faadb563bfecab1d" providerId="LiveId" clId="{37DE3C9C-50B3-4142-8F9A-0EFCEDAC874D}" dt="2022-12-02T03:32:55.582" v="6179"/>
          <ac:grpSpMkLst>
            <pc:docMk/>
            <pc:sldMk cId="1969828158" sldId="278"/>
            <ac:grpSpMk id="118" creationId="{2ABF7824-AEDA-4AED-8101-6D45D01FC0A8}"/>
          </ac:grpSpMkLst>
        </pc:grpChg>
        <pc:grpChg chg="del mod">
          <ac:chgData name="Zhou Jianyu" userId="faadb563bfecab1d" providerId="LiveId" clId="{37DE3C9C-50B3-4142-8F9A-0EFCEDAC874D}" dt="2022-12-02T03:32:58.425" v="6181"/>
          <ac:grpSpMkLst>
            <pc:docMk/>
            <pc:sldMk cId="1969828158" sldId="278"/>
            <ac:grpSpMk id="128" creationId="{6C91F47A-4577-4308-8736-784ED1478451}"/>
          </ac:grpSpMkLst>
        </pc:grpChg>
        <pc:grpChg chg="del mod">
          <ac:chgData name="Zhou Jianyu" userId="faadb563bfecab1d" providerId="LiveId" clId="{37DE3C9C-50B3-4142-8F9A-0EFCEDAC874D}" dt="2022-12-02T03:33:34.758" v="6227"/>
          <ac:grpSpMkLst>
            <pc:docMk/>
            <pc:sldMk cId="1969828158" sldId="278"/>
            <ac:grpSpMk id="130" creationId="{D322F4B9-963D-4ED3-9E61-FD7F1F07394D}"/>
          </ac:grpSpMkLst>
        </pc:grpChg>
        <pc:grpChg chg="del mod">
          <ac:chgData name="Zhou Jianyu" userId="faadb563bfecab1d" providerId="LiveId" clId="{37DE3C9C-50B3-4142-8F9A-0EFCEDAC874D}" dt="2022-12-02T03:33:05.956" v="6191"/>
          <ac:grpSpMkLst>
            <pc:docMk/>
            <pc:sldMk cId="1969828158" sldId="278"/>
            <ac:grpSpMk id="134" creationId="{9C01E798-2D75-405F-B6E2-9126884F12F4}"/>
          </ac:grpSpMkLst>
        </pc:grpChg>
        <pc:grpChg chg="del mod">
          <ac:chgData name="Zhou Jianyu" userId="faadb563bfecab1d" providerId="LiveId" clId="{37DE3C9C-50B3-4142-8F9A-0EFCEDAC874D}" dt="2022-12-02T03:33:08.380" v="6193"/>
          <ac:grpSpMkLst>
            <pc:docMk/>
            <pc:sldMk cId="1969828158" sldId="278"/>
            <ac:grpSpMk id="140" creationId="{4D237B7E-B116-4BF5-9416-620197B0404C}"/>
          </ac:grpSpMkLst>
        </pc:grpChg>
        <pc:grpChg chg="del mod">
          <ac:chgData name="Zhou Jianyu" userId="faadb563bfecab1d" providerId="LiveId" clId="{37DE3C9C-50B3-4142-8F9A-0EFCEDAC874D}" dt="2022-12-02T03:33:48.310" v="6243"/>
          <ac:grpSpMkLst>
            <pc:docMk/>
            <pc:sldMk cId="1969828158" sldId="278"/>
            <ac:grpSpMk id="142" creationId="{1623D5BF-75B5-4FB1-80EC-358B96831075}"/>
          </ac:grpSpMkLst>
        </pc:grpChg>
        <pc:grpChg chg="del mod">
          <ac:chgData name="Zhou Jianyu" userId="faadb563bfecab1d" providerId="LiveId" clId="{37DE3C9C-50B3-4142-8F9A-0EFCEDAC874D}" dt="2022-12-02T03:33:19.131" v="6213"/>
          <ac:grpSpMkLst>
            <pc:docMk/>
            <pc:sldMk cId="1969828158" sldId="278"/>
            <ac:grpSpMk id="155" creationId="{D0FF485C-51B4-42C6-A7C9-5F2213C1F739}"/>
          </ac:grpSpMkLst>
        </pc:grpChg>
        <pc:grpChg chg="del mod">
          <ac:chgData name="Zhou Jianyu" userId="faadb563bfecab1d" providerId="LiveId" clId="{37DE3C9C-50B3-4142-8F9A-0EFCEDAC874D}" dt="2022-12-02T03:33:23.583" v="6221"/>
          <ac:grpSpMkLst>
            <pc:docMk/>
            <pc:sldMk cId="1969828158" sldId="278"/>
            <ac:grpSpMk id="162" creationId="{4AE32BFA-54B3-4215-A8FC-A0E7584AEF0F}"/>
          </ac:grpSpMkLst>
        </pc:grpChg>
        <pc:grpChg chg="del mod">
          <ac:chgData name="Zhou Jianyu" userId="faadb563bfecab1d" providerId="LiveId" clId="{37DE3C9C-50B3-4142-8F9A-0EFCEDAC874D}" dt="2022-12-02T03:33:48.310" v="6243"/>
          <ac:grpSpMkLst>
            <pc:docMk/>
            <pc:sldMk cId="1969828158" sldId="278"/>
            <ac:grpSpMk id="170" creationId="{91B38FDD-4DB0-4F0D-B60F-4435A1DBA488}"/>
          </ac:grpSpMkLst>
        </pc:grpChg>
        <pc:grpChg chg="del mod">
          <ac:chgData name="Zhou Jianyu" userId="faadb563bfecab1d" providerId="LiveId" clId="{37DE3C9C-50B3-4142-8F9A-0EFCEDAC874D}" dt="2022-12-02T03:33:38.801" v="6232"/>
          <ac:grpSpMkLst>
            <pc:docMk/>
            <pc:sldMk cId="1969828158" sldId="278"/>
            <ac:grpSpMk id="176" creationId="{0A4EF5BC-C83F-4D36-B321-33BC2D002D09}"/>
          </ac:grpSpMkLst>
        </pc:grpChg>
        <pc:grpChg chg="del mod">
          <ac:chgData name="Zhou Jianyu" userId="faadb563bfecab1d" providerId="LiveId" clId="{37DE3C9C-50B3-4142-8F9A-0EFCEDAC874D}" dt="2022-12-02T03:33:48.310" v="6243"/>
          <ac:grpSpMkLst>
            <pc:docMk/>
            <pc:sldMk cId="1969828158" sldId="278"/>
            <ac:grpSpMk id="181" creationId="{BCDA9E83-E501-45DA-9EC4-94169DD32742}"/>
          </ac:grpSpMkLst>
        </pc:grpChg>
        <pc:grpChg chg="del mod">
          <ac:chgData name="Zhou Jianyu" userId="faadb563bfecab1d" providerId="LiveId" clId="{37DE3C9C-50B3-4142-8F9A-0EFCEDAC874D}" dt="2022-12-02T03:33:53.637" v="6247"/>
          <ac:grpSpMkLst>
            <pc:docMk/>
            <pc:sldMk cId="1969828158" sldId="278"/>
            <ac:grpSpMk id="192" creationId="{C7820DEB-4391-4406-AFE0-26FF7331A271}"/>
          </ac:grpSpMkLst>
        </pc:grpChg>
        <pc:grpChg chg="mod">
          <ac:chgData name="Zhou Jianyu" userId="faadb563bfecab1d" providerId="LiveId" clId="{37DE3C9C-50B3-4142-8F9A-0EFCEDAC874D}" dt="2022-12-02T03:33:48.310" v="6243"/>
          <ac:grpSpMkLst>
            <pc:docMk/>
            <pc:sldMk cId="1969828158" sldId="278"/>
            <ac:grpSpMk id="193" creationId="{71988D07-C551-439C-A7D9-24BAC7E6110D}"/>
          </ac:grpSpMkLst>
        </pc:grpChg>
        <pc:grpChg chg="mod">
          <ac:chgData name="Zhou Jianyu" userId="faadb563bfecab1d" providerId="LiveId" clId="{37DE3C9C-50B3-4142-8F9A-0EFCEDAC874D}" dt="2022-12-02T03:33:53.637" v="6247"/>
          <ac:grpSpMkLst>
            <pc:docMk/>
            <pc:sldMk cId="1969828158" sldId="278"/>
            <ac:grpSpMk id="197" creationId="{6B5FF5DD-3DAE-43AD-9FAF-FA010223EBB3}"/>
          </ac:grpSpMkLst>
        </pc:grpChg>
        <pc:inkChg chg="add mod">
          <ac:chgData name="Zhou Jianyu" userId="faadb563bfecab1d" providerId="LiveId" clId="{37DE3C9C-50B3-4142-8F9A-0EFCEDAC874D}" dt="2022-12-02T03:31:44.001" v="6077"/>
          <ac:inkMkLst>
            <pc:docMk/>
            <pc:sldMk cId="1969828158" sldId="278"/>
            <ac:inkMk id="2" creationId="{1F366E2E-4870-46CD-B3A7-F064518CAB6A}"/>
          </ac:inkMkLst>
        </pc:inkChg>
        <pc:inkChg chg="add mod">
          <ac:chgData name="Zhou Jianyu" userId="faadb563bfecab1d" providerId="LiveId" clId="{37DE3C9C-50B3-4142-8F9A-0EFCEDAC874D}" dt="2022-12-02T03:31:44.001" v="6077"/>
          <ac:inkMkLst>
            <pc:docMk/>
            <pc:sldMk cId="1969828158" sldId="278"/>
            <ac:inkMk id="3" creationId="{DBF71B0F-7C78-4307-86EF-114FA1D0B05A}"/>
          </ac:inkMkLst>
        </pc:inkChg>
        <pc:inkChg chg="add mod">
          <ac:chgData name="Zhou Jianyu" userId="faadb563bfecab1d" providerId="LiveId" clId="{37DE3C9C-50B3-4142-8F9A-0EFCEDAC874D}" dt="2022-12-02T03:31:44.001" v="6077"/>
          <ac:inkMkLst>
            <pc:docMk/>
            <pc:sldMk cId="1969828158" sldId="278"/>
            <ac:inkMk id="4" creationId="{C9AB4BFC-E19B-48E8-8073-A2C7052B37F7}"/>
          </ac:inkMkLst>
        </pc:inkChg>
        <pc:inkChg chg="add mod">
          <ac:chgData name="Zhou Jianyu" userId="faadb563bfecab1d" providerId="LiveId" clId="{37DE3C9C-50B3-4142-8F9A-0EFCEDAC874D}" dt="2022-12-02T03:31:44.001" v="6077"/>
          <ac:inkMkLst>
            <pc:docMk/>
            <pc:sldMk cId="1969828158" sldId="278"/>
            <ac:inkMk id="5" creationId="{34A937C7-D5A1-4DC5-99CF-BD81B93154E6}"/>
          </ac:inkMkLst>
        </pc:inkChg>
        <pc:inkChg chg="add mod">
          <ac:chgData name="Zhou Jianyu" userId="faadb563bfecab1d" providerId="LiveId" clId="{37DE3C9C-50B3-4142-8F9A-0EFCEDAC874D}" dt="2022-12-02T03:31:44.001" v="6077"/>
          <ac:inkMkLst>
            <pc:docMk/>
            <pc:sldMk cId="1969828158" sldId="278"/>
            <ac:inkMk id="6" creationId="{A26EC53F-5CFE-40EC-BC03-8AD76BDDBBAE}"/>
          </ac:inkMkLst>
        </pc:inkChg>
        <pc:inkChg chg="add mod">
          <ac:chgData name="Zhou Jianyu" userId="faadb563bfecab1d" providerId="LiveId" clId="{37DE3C9C-50B3-4142-8F9A-0EFCEDAC874D}" dt="2022-12-02T03:31:44.001" v="6077"/>
          <ac:inkMkLst>
            <pc:docMk/>
            <pc:sldMk cId="1969828158" sldId="278"/>
            <ac:inkMk id="7" creationId="{0AC226E7-6BCB-43B2-92C6-453C471B3253}"/>
          </ac:inkMkLst>
        </pc:inkChg>
        <pc:inkChg chg="add mod">
          <ac:chgData name="Zhou Jianyu" userId="faadb563bfecab1d" providerId="LiveId" clId="{37DE3C9C-50B3-4142-8F9A-0EFCEDAC874D}" dt="2022-12-02T03:31:44.001" v="6077"/>
          <ac:inkMkLst>
            <pc:docMk/>
            <pc:sldMk cId="1969828158" sldId="278"/>
            <ac:inkMk id="8" creationId="{E8A5EBE2-079B-4C6B-9347-6BE10B8466BD}"/>
          </ac:inkMkLst>
        </pc:inkChg>
        <pc:inkChg chg="add mod">
          <ac:chgData name="Zhou Jianyu" userId="faadb563bfecab1d" providerId="LiveId" clId="{37DE3C9C-50B3-4142-8F9A-0EFCEDAC874D}" dt="2022-12-02T03:31:44.001" v="6077"/>
          <ac:inkMkLst>
            <pc:docMk/>
            <pc:sldMk cId="1969828158" sldId="278"/>
            <ac:inkMk id="9" creationId="{E438C2B6-373C-47A6-ADD2-086B7FAA2C6A}"/>
          </ac:inkMkLst>
        </pc:inkChg>
        <pc:inkChg chg="add mod">
          <ac:chgData name="Zhou Jianyu" userId="faadb563bfecab1d" providerId="LiveId" clId="{37DE3C9C-50B3-4142-8F9A-0EFCEDAC874D}" dt="2022-12-02T03:31:44.001" v="6077"/>
          <ac:inkMkLst>
            <pc:docMk/>
            <pc:sldMk cId="1969828158" sldId="278"/>
            <ac:inkMk id="11" creationId="{45AAB4B4-EF22-48C0-9666-0D89A6363107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12" creationId="{C0C6A8A6-215E-4CD2-83E9-6E8B2B9C156E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13" creationId="{1B0619CB-E226-479C-80DD-3CA8F59601E4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14" creationId="{69C7F9C7-977C-4689-B0B2-EFF2A31956D3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15" creationId="{504EEDBE-4126-4BEA-9800-40DA42F8D962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16" creationId="{3C5CD1DF-BB8C-4B20-9E58-F1B568EBA2A8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17" creationId="{DA2C8E8E-32F2-4B2D-AB89-B36EC090DC31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18" creationId="{6CC87EF3-901F-4996-8EAC-5C6A68D0A464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19" creationId="{CDE4A597-9AD9-4D62-A7F3-026A29EC4B3E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20" creationId="{8623C8FA-5385-40B3-81FD-5966A61AEA3B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21" creationId="{1292D346-D54C-464C-8B66-8A91D0AB2338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24" creationId="{887C65A2-3711-4DD1-B324-406769B07EC3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25" creationId="{52A114E2-3BC5-48E6-85BB-02CAD6DDDFBB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26" creationId="{78B1B6B7-75E4-457E-91B6-1EFB2282482B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27" creationId="{46EACABE-5669-4DAC-B739-C04545D525F5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28" creationId="{A84923E8-8313-4284-B955-72EAAF754597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29" creationId="{5C8633D8-93B2-4E36-B321-D9F50FBE99AF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30" creationId="{BB2CDF9D-E9AB-4CD4-9C3E-CF8DCD535362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31" creationId="{9E7C776D-F8C8-4EAC-87AF-A6DA630C6ED0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33" creationId="{FBEE17C4-4D58-4143-A848-3B9C245B69CB}"/>
          </ac:inkMkLst>
        </pc:inkChg>
        <pc:inkChg chg="add mod">
          <ac:chgData name="Zhou Jianyu" userId="faadb563bfecab1d" providerId="LiveId" clId="{37DE3C9C-50B3-4142-8F9A-0EFCEDAC874D}" dt="2022-12-02T03:31:55.050" v="6094"/>
          <ac:inkMkLst>
            <pc:docMk/>
            <pc:sldMk cId="1969828158" sldId="278"/>
            <ac:inkMk id="34" creationId="{A5897C87-4A26-42C8-8B94-2DE5676B12C4}"/>
          </ac:inkMkLst>
        </pc:inkChg>
        <pc:inkChg chg="add mod">
          <ac:chgData name="Zhou Jianyu" userId="faadb563bfecab1d" providerId="LiveId" clId="{37DE3C9C-50B3-4142-8F9A-0EFCEDAC874D}" dt="2022-12-02T03:32:04.009" v="6096"/>
          <ac:inkMkLst>
            <pc:docMk/>
            <pc:sldMk cId="1969828158" sldId="278"/>
            <ac:inkMk id="35" creationId="{CD95E4DB-E8EE-4682-924B-5477DF2E3E26}"/>
          </ac:inkMkLst>
        </pc:inkChg>
        <pc:inkChg chg="add mod">
          <ac:chgData name="Zhou Jianyu" userId="faadb563bfecab1d" providerId="LiveId" clId="{37DE3C9C-50B3-4142-8F9A-0EFCEDAC874D}" dt="2022-12-02T03:32:04.009" v="6096"/>
          <ac:inkMkLst>
            <pc:docMk/>
            <pc:sldMk cId="1969828158" sldId="278"/>
            <ac:inkMk id="36" creationId="{31C020DC-0D91-4FF1-8749-776B49FEB0C4}"/>
          </ac:inkMkLst>
        </pc:inkChg>
        <pc:inkChg chg="add mod">
          <ac:chgData name="Zhou Jianyu" userId="faadb563bfecab1d" providerId="LiveId" clId="{37DE3C9C-50B3-4142-8F9A-0EFCEDAC874D}" dt="2022-12-02T03:32:04.009" v="6096"/>
          <ac:inkMkLst>
            <pc:docMk/>
            <pc:sldMk cId="1969828158" sldId="278"/>
            <ac:inkMk id="37" creationId="{F13A23A9-3686-469E-8E8B-0415F9602AE7}"/>
          </ac:inkMkLst>
        </pc:inkChg>
        <pc:inkChg chg="add mod">
          <ac:chgData name="Zhou Jianyu" userId="faadb563bfecab1d" providerId="LiveId" clId="{37DE3C9C-50B3-4142-8F9A-0EFCEDAC874D}" dt="2022-12-02T03:32:04.009" v="6096"/>
          <ac:inkMkLst>
            <pc:docMk/>
            <pc:sldMk cId="1969828158" sldId="278"/>
            <ac:inkMk id="38" creationId="{84B64468-6859-4802-8B9E-803FD7CB4D26}"/>
          </ac:inkMkLst>
        </pc:inkChg>
        <pc:inkChg chg="add mod">
          <ac:chgData name="Zhou Jianyu" userId="faadb563bfecab1d" providerId="LiveId" clId="{37DE3C9C-50B3-4142-8F9A-0EFCEDAC874D}" dt="2022-12-02T03:32:04.009" v="6096"/>
          <ac:inkMkLst>
            <pc:docMk/>
            <pc:sldMk cId="1969828158" sldId="278"/>
            <ac:inkMk id="39" creationId="{9026F82C-1B95-44A1-AC9C-6C1B6752EAE8}"/>
          </ac:inkMkLst>
        </pc:inkChg>
        <pc:inkChg chg="add mod">
          <ac:chgData name="Zhou Jianyu" userId="faadb563bfecab1d" providerId="LiveId" clId="{37DE3C9C-50B3-4142-8F9A-0EFCEDAC874D}" dt="2022-12-02T03:32:04.009" v="6096"/>
          <ac:inkMkLst>
            <pc:docMk/>
            <pc:sldMk cId="1969828158" sldId="278"/>
            <ac:inkMk id="43" creationId="{5269DC1C-3A61-4AEA-A862-FAF76C49A94B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45" creationId="{39CB4332-A841-406F-9D4D-D5D6A712FD37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46" creationId="{D33FB1A1-E47A-4FFF-AEE1-8342BF51AFBD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47" creationId="{FED33710-3243-405B-84FF-9D763D741575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48" creationId="{D04D375C-727F-4BB8-9620-357F9630E36F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49" creationId="{5E13741F-97D0-4527-AC2B-ED839E626337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0" creationId="{02A29B81-F6DC-4F41-8876-8E1BCD2FA6B4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1" creationId="{26A5B111-6D84-45E3-A62C-811E41A6EB4D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2" creationId="{3C24967D-8C01-4005-AA89-BA95D0CCE0D5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3" creationId="{E17EE6E3-C54D-40A0-8DC6-B4636741F95D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4" creationId="{A5D54400-7AFC-40F2-BA38-D0214BE097B4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5" creationId="{2CEE4768-ADA9-4857-84B5-AC35FED37F62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6" creationId="{88BA9A6C-4277-4EB9-B658-114CF53C4605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7" creationId="{0FA9F179-2B27-4073-BB69-8DC1F5B4672F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8" creationId="{A236F337-659F-4133-A933-23226D1A8C7F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59" creationId="{19D03400-C0D6-4AC8-99F2-F2413EAB3938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0" creationId="{02DC30B8-3697-4EE2-8875-A859DC8C682D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1" creationId="{011D2CC1-6064-4D06-8A0A-8C9E3D5382DC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2" creationId="{62B3F01D-81AA-4594-8A21-231D8EF6B735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3" creationId="{85034A42-79CB-4BB3-8663-7EFDAA56D79C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4" creationId="{2255B73C-0EDC-4C0D-BF0F-03CB281DD083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5" creationId="{F289A548-9A70-4F74-8153-E8757C702911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6" creationId="{B1696D0B-528B-4BF9-B5FD-F091D6819736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7" creationId="{A3E6AC16-4710-455E-BE0F-2F7CE3D4A1F2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8" creationId="{B4CF7824-DFD6-4B62-A6F7-23B9BC9E6354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69" creationId="{D42FF8DC-43F0-449D-B76A-1B27B1FF26C3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0" creationId="{80FF8100-D857-44A3-B043-A5217B3BCD9F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1" creationId="{B7522905-5601-4A86-8DC0-CA9F0EDDAB85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2" creationId="{CE743092-0012-459B-B727-4A9FF0CE3B3D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3" creationId="{F659B518-CA90-451E-A391-2570DD37F03E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4" creationId="{769856DC-3D3D-4846-8827-52F8C935C141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5" creationId="{F5B6FC83-E808-4207-B585-66362EE28795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6" creationId="{1CBAAAFE-780E-4D96-860A-AA1F6A3B611F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7" creationId="{57E29CCC-4E14-4768-B451-97E3D9B3EBAA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8" creationId="{8AFC40B0-739F-4D77-BE65-EA3B34110438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79" creationId="{033705BE-4A06-453F-8095-0FEB84662677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80" creationId="{FD84C969-9458-43E3-A41B-B23F2BBF66DE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81" creationId="{13E96A56-81D8-472D-BB19-526B2A09C805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82" creationId="{C4430B97-F8A2-405A-A8A3-CB52E506AAD2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83" creationId="{4C0739B7-7EE1-4086-A95C-A07C3656A143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84" creationId="{2C6C3715-F58B-4981-97B0-64483FDDB473}"/>
          </ac:inkMkLst>
        </pc:inkChg>
        <pc:inkChg chg="add mod">
          <ac:chgData name="Zhou Jianyu" userId="faadb563bfecab1d" providerId="LiveId" clId="{37DE3C9C-50B3-4142-8F9A-0EFCEDAC874D}" dt="2022-12-02T03:32:30.740" v="6138"/>
          <ac:inkMkLst>
            <pc:docMk/>
            <pc:sldMk cId="1969828158" sldId="278"/>
            <ac:inkMk id="85" creationId="{C8DEC354-BBBA-495A-B635-444DA3ACE88E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88" creationId="{0D229A69-3A36-4E7A-806E-442D7BC59878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89" creationId="{F2FBF438-2DFE-49B1-A7F0-4F1A1EFF78EF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0" creationId="{7DB02A5B-4F4A-455C-92DA-B91C3B89D944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1" creationId="{02A8026F-1DA3-49E3-84ED-821CEB23D172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2" creationId="{DBFA88C0-AE40-45DD-BBCF-CF3E1E2A2111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3" creationId="{B9969079-9D44-481A-95C0-051CF3D5B799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4" creationId="{50184432-5215-44F0-97A1-A73130D3EB61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5" creationId="{FE9D0CA7-76C5-4EEE-A3D8-07FA29F63B92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6" creationId="{5FE2273B-4BCA-4CBF-AE30-889677DBC1EC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7" creationId="{77C72059-233E-4CC7-8066-A0577973D0B4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8" creationId="{4FBFCE3E-26E5-40BD-B875-91708E55F077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99" creationId="{47F15E82-5C33-4EF9-8DD3-2887D03BEC93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00" creationId="{80ABD43B-B4C0-45AC-9736-F60B8BC6E1E3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01" creationId="{27AF47A1-081A-4C3A-ACDC-69C9B5746E17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02" creationId="{582A41A7-2C2E-4243-B42A-CB5C9B6CD7EF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04" creationId="{AD1AAF2A-0526-4BBA-B83B-200524816A16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05" creationId="{D0DBF746-B47E-48B9-A276-652FFF0DEFD5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07" creationId="{F69E70E5-15E8-44C4-9425-C0A333626702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08" creationId="{379CEA43-D212-4751-8EB7-32A5E78CB0D9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09" creationId="{917874F9-41CE-43E7-BE3A-8C3B971ADC5E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11" creationId="{43360C04-CE8B-469A-96F1-46831B1AD13C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12" creationId="{EC6956E0-57B1-4763-A0D4-1F2A0A176E74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13" creationId="{7E1F1257-9B0D-43E5-94D3-BDE7F5DDD613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14" creationId="{38DFD24C-3BB5-45DA-BA70-DC5C96AFBCDA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15" creationId="{D94AD2F9-64D7-4EB8-9814-10E4058C7BF1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16" creationId="{AC5D0B36-1A1D-494F-B85B-D0FCE99326CB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17" creationId="{A949DBD4-8AB7-49A7-8230-08CBD19D8BD8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19" creationId="{2810FFA1-6976-4A88-A513-542C816AB4DC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20" creationId="{FF8869B4-4F38-4A01-B4BE-5192ECC9955C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21" creationId="{84125DC0-8BA5-4768-84CC-590CB47A37AC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22" creationId="{051CB07B-3631-49F7-8366-63D6B58B3BA2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23" creationId="{9FC98549-903A-4430-BD8F-C18E019C02DB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24" creationId="{1A9DA54B-318B-443A-A589-A4E5ED9567CD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25" creationId="{49E23252-026F-4673-82EB-A9C94AE6E1EC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26" creationId="{EC71CE30-35FA-49CE-B8AE-2E62384BFD26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27" creationId="{2DEDFDE4-E992-4D21-99A3-7BB94BC3725B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29" creationId="{F7B110DA-DFED-4A89-9290-FD1F72F813BD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31" creationId="{8741A862-B246-4016-B6AB-1C6285FF9294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32" creationId="{49809A6C-346B-4488-A738-68A59B16978B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33" creationId="{6ADF884B-8049-4EB7-9ADF-87092B06D9E5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35" creationId="{A03D0AF8-3039-473A-94BC-AE3B31E0F167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36" creationId="{34A354AA-93E9-477C-AF03-45A59BEB3F4E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37" creationId="{85975FC3-237C-4C99-ACD7-A4E64A1DFDFF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38" creationId="{2F334D66-236E-46C5-A756-9FE02A512533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39" creationId="{A5BF1A3C-F323-4420-A463-C8F3837E1BC8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41" creationId="{8D93A590-CB46-49CE-BAC8-9B855FF2AC1B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43" creationId="{A3B14A83-F819-4EC9-BB03-F01CAE66EB99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44" creationId="{042E0468-BFFB-48D1-A70E-01A39BD6C13D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45" creationId="{46906AC2-6133-4D5D-BAA0-962584220EA0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46" creationId="{56A17157-4F49-47E5-94A9-31E4744D766C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47" creationId="{91B755C6-B0EC-4573-88E1-2DFBDE34D514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48" creationId="{CCC52589-D7DC-4D19-B018-9102F295B2F8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49" creationId="{2C2BFBC3-4C5D-4FA9-A492-4BDBDE833C4E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50" creationId="{BEEEA3C2-D3E3-453A-BFBA-CDEDD77408BF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51" creationId="{23E2C700-ECB0-46E5-AB66-B84E9DA0DCA8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52" creationId="{66FFF0F5-B848-489B-A746-A86A5CEE726D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53" creationId="{BE7B5263-4A84-474E-A539-CF6986344221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54" creationId="{C8ABFB24-DA5B-4453-8B93-42A93BA89A1E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56" creationId="{0D71DD79-DDCB-45D0-B04F-9A2DC283751E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57" creationId="{58E211FC-1BBF-4ED1-B8E9-EDC0AA7AF2F5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58" creationId="{A3287A12-1EAF-46EB-966E-AC85C971B4E0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59" creationId="{5EFC9C8A-882F-4FB4-A54B-7746582DE813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60" creationId="{2D524119-96AE-46CA-8DE2-AF47B3FBAF41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61" creationId="{2D5B14BE-4E6D-4300-997B-9B12E404F6A2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63" creationId="{608F74E4-6FC4-45C4-8721-6CADA506B560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64" creationId="{891F2834-FDE5-4DC1-84E3-A3763275FDC6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65" creationId="{555069D3-764B-4F72-8D2B-5A9486EB14D0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66" creationId="{5BDC8ED6-B347-4E14-8AC4-79DF6FB59C21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67" creationId="{F1198172-346C-410F-9674-957D4A703B7C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68" creationId="{08651A85-E817-4931-B089-C56873DF461B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69" creationId="{D34A25F3-4BA1-4011-95EE-89816ED72914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71" creationId="{A03DA35D-DA5B-4D31-8FDE-DA43D5F85658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72" creationId="{FACC771B-A100-49F0-8607-B7ED5B9FE299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73" creationId="{67573D99-9D67-4B97-951F-DA80C5C279C9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74" creationId="{00B0A6A1-9A63-495D-B291-F972670D8D2A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75" creationId="{657C71FE-E6B2-408C-BCCE-7EFC3AAE7F68}"/>
          </ac:inkMkLst>
        </pc:inkChg>
        <pc:inkChg chg="add">
          <ac:chgData name="Zhou Jianyu" userId="faadb563bfecab1d" providerId="LiveId" clId="{37DE3C9C-50B3-4142-8F9A-0EFCEDAC874D}" dt="2022-12-02T03:33:35.327" v="6228" actId="9405"/>
          <ac:inkMkLst>
            <pc:docMk/>
            <pc:sldMk cId="1969828158" sldId="278"/>
            <ac:inkMk id="177" creationId="{D2AE7FB8-9AB1-4F7B-B919-C7AF4C2F1E3A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78" creationId="{D2600010-190A-4B98-A44F-234872189530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79" creationId="{7E1B8219-178A-4EE9-AE5B-D8D2C7409878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80" creationId="{A8B6AF7A-023E-4B4E-BAC4-EB7B2E598F23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82" creationId="{577FBC38-2108-45E0-9B1D-3A38C4371165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83" creationId="{293D388C-5600-4B59-A9D7-336E5ACBEE31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84" creationId="{0BD0467C-404F-4F80-8B35-C4FD004078B3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85" creationId="{8E27285E-9F05-42DB-8F47-DF6271FCF379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86" creationId="{D3715439-D842-4A58-9EDA-E5793B01486C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87" creationId="{8BC507B0-8A59-44A8-95C1-8758C6D60A78}"/>
          </ac:inkMkLst>
        </pc:inkChg>
        <pc:inkChg chg="add mod">
          <ac:chgData name="Zhou Jianyu" userId="faadb563bfecab1d" providerId="LiveId" clId="{37DE3C9C-50B3-4142-8F9A-0EFCEDAC874D}" dt="2022-12-02T03:33:48.310" v="6243"/>
          <ac:inkMkLst>
            <pc:docMk/>
            <pc:sldMk cId="1969828158" sldId="278"/>
            <ac:inkMk id="188" creationId="{D3D47CF0-0F43-49DB-A396-59B5BD0D12F1}"/>
          </ac:inkMkLst>
        </pc:inkChg>
        <pc:inkChg chg="add">
          <ac:chgData name="Zhou Jianyu" userId="faadb563bfecab1d" providerId="LiveId" clId="{37DE3C9C-50B3-4142-8F9A-0EFCEDAC874D}" dt="2022-12-02T03:33:46.260" v="6240" actId="9405"/>
          <ac:inkMkLst>
            <pc:docMk/>
            <pc:sldMk cId="1969828158" sldId="278"/>
            <ac:inkMk id="189" creationId="{0E75351D-9087-43CC-8838-2917C4C5C326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90" creationId="{86DBF380-ADF2-44B1-B703-8896D0FC1834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91" creationId="{759725E7-DB5D-417B-930D-438525252EFE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94" creationId="{F7C886DC-F40A-43A1-AA22-8007ED895402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95" creationId="{FE6A7340-8A59-42E9-8360-723E9C1899BA}"/>
          </ac:inkMkLst>
        </pc:inkChg>
        <pc:inkChg chg="add mod">
          <ac:chgData name="Zhou Jianyu" userId="faadb563bfecab1d" providerId="LiveId" clId="{37DE3C9C-50B3-4142-8F9A-0EFCEDAC874D}" dt="2022-12-02T03:33:53.637" v="6247"/>
          <ac:inkMkLst>
            <pc:docMk/>
            <pc:sldMk cId="1969828158" sldId="278"/>
            <ac:inkMk id="196" creationId="{ECD75EA1-B4C6-44DE-A8A4-66B2A9B406B3}"/>
          </ac:inkMkLst>
        </pc:inkChg>
      </pc:sldChg>
      <pc:sldChg chg="addSp delSp modSp new mod">
        <pc:chgData name="Zhou Jianyu" userId="faadb563bfecab1d" providerId="LiveId" clId="{37DE3C9C-50B3-4142-8F9A-0EFCEDAC874D}" dt="2022-12-02T03:34:54.641" v="6347"/>
        <pc:sldMkLst>
          <pc:docMk/>
          <pc:sldMk cId="1030438183" sldId="279"/>
        </pc:sldMkLst>
        <pc:grpChg chg="del mod">
          <ac:chgData name="Zhou Jianyu" userId="faadb563bfecab1d" providerId="LiveId" clId="{37DE3C9C-50B3-4142-8F9A-0EFCEDAC874D}" dt="2022-12-02T03:34:13.848" v="6280"/>
          <ac:grpSpMkLst>
            <pc:docMk/>
            <pc:sldMk cId="1030438183" sldId="279"/>
            <ac:grpSpMk id="33" creationId="{51CB49AE-ED16-4B2F-B133-C359ACC23401}"/>
          </ac:grpSpMkLst>
        </pc:grpChg>
        <pc:grpChg chg="del mod">
          <ac:chgData name="Zhou Jianyu" userId="faadb563bfecab1d" providerId="LiveId" clId="{37DE3C9C-50B3-4142-8F9A-0EFCEDAC874D}" dt="2022-12-02T03:34:37.130" v="6323"/>
          <ac:grpSpMkLst>
            <pc:docMk/>
            <pc:sldMk cId="1030438183" sldId="279"/>
            <ac:grpSpMk id="34" creationId="{BF8E4D85-BFEA-4806-843F-C894D399E413}"/>
          </ac:grpSpMkLst>
        </pc:grpChg>
        <pc:grpChg chg="del mod">
          <ac:chgData name="Zhou Jianyu" userId="faadb563bfecab1d" providerId="LiveId" clId="{37DE3C9C-50B3-4142-8F9A-0EFCEDAC874D}" dt="2022-12-02T03:34:17.208" v="6284"/>
          <ac:grpSpMkLst>
            <pc:docMk/>
            <pc:sldMk cId="1030438183" sldId="279"/>
            <ac:grpSpMk id="35" creationId="{51E725D5-E8D4-4738-9655-61173266B3D1}"/>
          </ac:grpSpMkLst>
        </pc:grpChg>
        <pc:grpChg chg="del mod">
          <ac:chgData name="Zhou Jianyu" userId="faadb563bfecab1d" providerId="LiveId" clId="{37DE3C9C-50B3-4142-8F9A-0EFCEDAC874D}" dt="2022-12-02T03:34:37.130" v="6323"/>
          <ac:grpSpMkLst>
            <pc:docMk/>
            <pc:sldMk cId="1030438183" sldId="279"/>
            <ac:grpSpMk id="36" creationId="{B1CA65C5-3EB5-4098-8F2B-F344F0649894}"/>
          </ac:grpSpMkLst>
        </pc:grpChg>
        <pc:grpChg chg="del mod">
          <ac:chgData name="Zhou Jianyu" userId="faadb563bfecab1d" providerId="LiveId" clId="{37DE3C9C-50B3-4142-8F9A-0EFCEDAC874D}" dt="2022-12-02T03:34:37.130" v="6323"/>
          <ac:grpSpMkLst>
            <pc:docMk/>
            <pc:sldMk cId="1030438183" sldId="279"/>
            <ac:grpSpMk id="40" creationId="{F4A6A82E-3EAB-4ADD-9F0C-F9846FF55814}"/>
          </ac:grpSpMkLst>
        </pc:grpChg>
        <pc:grpChg chg="del mod">
          <ac:chgData name="Zhou Jianyu" userId="faadb563bfecab1d" providerId="LiveId" clId="{37DE3C9C-50B3-4142-8F9A-0EFCEDAC874D}" dt="2022-12-02T03:34:31.806" v="6316"/>
          <ac:grpSpMkLst>
            <pc:docMk/>
            <pc:sldMk cId="1030438183" sldId="279"/>
            <ac:grpSpMk id="54" creationId="{6E4C317B-FDE1-47D5-AB39-1DB6B9AE04A1}"/>
          </ac:grpSpMkLst>
        </pc:grpChg>
        <pc:grpChg chg="del mod">
          <ac:chgData name="Zhou Jianyu" userId="faadb563bfecab1d" providerId="LiveId" clId="{37DE3C9C-50B3-4142-8F9A-0EFCEDAC874D}" dt="2022-12-02T03:34:41.892" v="6331"/>
          <ac:grpSpMkLst>
            <pc:docMk/>
            <pc:sldMk cId="1030438183" sldId="279"/>
            <ac:grpSpMk id="55" creationId="{1939B2B1-1322-4C79-ABD2-A26BD096B4D2}"/>
          </ac:grpSpMkLst>
        </pc:grpChg>
        <pc:grpChg chg="del mod">
          <ac:chgData name="Zhou Jianyu" userId="faadb563bfecab1d" providerId="LiveId" clId="{37DE3C9C-50B3-4142-8F9A-0EFCEDAC874D}" dt="2022-12-02T03:34:27.802" v="6306"/>
          <ac:grpSpMkLst>
            <pc:docMk/>
            <pc:sldMk cId="1030438183" sldId="279"/>
            <ac:grpSpMk id="63" creationId="{98BA906B-54BE-4467-9F3A-B6D8692DF0DD}"/>
          </ac:grpSpMkLst>
        </pc:grpChg>
        <pc:grpChg chg="del mod">
          <ac:chgData name="Zhou Jianyu" userId="faadb563bfecab1d" providerId="LiveId" clId="{37DE3C9C-50B3-4142-8F9A-0EFCEDAC874D}" dt="2022-12-02T03:34:31.806" v="6316"/>
          <ac:grpSpMkLst>
            <pc:docMk/>
            <pc:sldMk cId="1030438183" sldId="279"/>
            <ac:grpSpMk id="64" creationId="{BCCF3F7B-2660-4468-8A3B-B7C866CF1D2A}"/>
          </ac:grpSpMkLst>
        </pc:grpChg>
        <pc:grpChg chg="del mod">
          <ac:chgData name="Zhou Jianyu" userId="faadb563bfecab1d" providerId="LiveId" clId="{37DE3C9C-50B3-4142-8F9A-0EFCEDAC874D}" dt="2022-12-02T03:34:31.806" v="6316"/>
          <ac:grpSpMkLst>
            <pc:docMk/>
            <pc:sldMk cId="1030438183" sldId="279"/>
            <ac:grpSpMk id="65" creationId="{778CDAE7-9F44-4CB6-87E5-01E775F8183B}"/>
          </ac:grpSpMkLst>
        </pc:grpChg>
        <pc:grpChg chg="del mod">
          <ac:chgData name="Zhou Jianyu" userId="faadb563bfecab1d" providerId="LiveId" clId="{37DE3C9C-50B3-4142-8F9A-0EFCEDAC874D}" dt="2022-12-02T03:34:36.007" v="6321"/>
          <ac:grpSpMkLst>
            <pc:docMk/>
            <pc:sldMk cId="1030438183" sldId="279"/>
            <ac:grpSpMk id="75" creationId="{B1802717-63E9-49C8-B37F-5702CC1FD46E}"/>
          </ac:grpSpMkLst>
        </pc:grpChg>
        <pc:grpChg chg="del mod">
          <ac:chgData name="Zhou Jianyu" userId="faadb563bfecab1d" providerId="LiveId" clId="{37DE3C9C-50B3-4142-8F9A-0EFCEDAC874D}" dt="2022-12-02T03:34:36.007" v="6321"/>
          <ac:grpSpMkLst>
            <pc:docMk/>
            <pc:sldMk cId="1030438183" sldId="279"/>
            <ac:grpSpMk id="76" creationId="{43F707AC-5EBB-4B87-96D8-EEC067535A40}"/>
          </ac:grpSpMkLst>
        </pc:grpChg>
        <pc:grpChg chg="mod">
          <ac:chgData name="Zhou Jianyu" userId="faadb563bfecab1d" providerId="LiveId" clId="{37DE3C9C-50B3-4142-8F9A-0EFCEDAC874D}" dt="2022-12-02T03:34:36.007" v="6321"/>
          <ac:grpSpMkLst>
            <pc:docMk/>
            <pc:sldMk cId="1030438183" sldId="279"/>
            <ac:grpSpMk id="81" creationId="{64BF4423-F09E-4026-9655-0BE8D92D926E}"/>
          </ac:grpSpMkLst>
        </pc:grpChg>
        <pc:grpChg chg="del mod">
          <ac:chgData name="Zhou Jianyu" userId="faadb563bfecab1d" providerId="LiveId" clId="{37DE3C9C-50B3-4142-8F9A-0EFCEDAC874D}" dt="2022-12-02T03:34:41.892" v="6331"/>
          <ac:grpSpMkLst>
            <pc:docMk/>
            <pc:sldMk cId="1030438183" sldId="279"/>
            <ac:grpSpMk id="83" creationId="{A59B2B01-128C-41D6-BC2E-46E63FB4843D}"/>
          </ac:grpSpMkLst>
        </pc:grpChg>
        <pc:grpChg chg="mod">
          <ac:chgData name="Zhou Jianyu" userId="faadb563bfecab1d" providerId="LiveId" clId="{37DE3C9C-50B3-4142-8F9A-0EFCEDAC874D}" dt="2022-12-02T03:34:41.892" v="6331"/>
          <ac:grpSpMkLst>
            <pc:docMk/>
            <pc:sldMk cId="1030438183" sldId="279"/>
            <ac:grpSpMk id="91" creationId="{5C98259F-C080-46E4-8023-52E2939BCE9E}"/>
          </ac:grpSpMkLst>
        </pc:grpChg>
        <pc:grpChg chg="del mod">
          <ac:chgData name="Zhou Jianyu" userId="faadb563bfecab1d" providerId="LiveId" clId="{37DE3C9C-50B3-4142-8F9A-0EFCEDAC874D}" dt="2022-12-02T03:34:45.914" v="6336"/>
          <ac:grpSpMkLst>
            <pc:docMk/>
            <pc:sldMk cId="1030438183" sldId="279"/>
            <ac:grpSpMk id="92" creationId="{27A9E36B-F0AB-4A11-B73A-BA033B4905BE}"/>
          </ac:grpSpMkLst>
        </pc:grpChg>
        <pc:grpChg chg="mod">
          <ac:chgData name="Zhou Jianyu" userId="faadb563bfecab1d" providerId="LiveId" clId="{37DE3C9C-50B3-4142-8F9A-0EFCEDAC874D}" dt="2022-12-02T03:34:45.914" v="6336"/>
          <ac:grpSpMkLst>
            <pc:docMk/>
            <pc:sldMk cId="1030438183" sldId="279"/>
            <ac:grpSpMk id="97" creationId="{CA5BFE44-B806-483A-89C8-DAC184021DE1}"/>
          </ac:grpSpMkLst>
        </pc:grpChg>
        <pc:grpChg chg="del mod">
          <ac:chgData name="Zhou Jianyu" userId="faadb563bfecab1d" providerId="LiveId" clId="{37DE3C9C-50B3-4142-8F9A-0EFCEDAC874D}" dt="2022-12-02T03:34:50.069" v="6341"/>
          <ac:grpSpMkLst>
            <pc:docMk/>
            <pc:sldMk cId="1030438183" sldId="279"/>
            <ac:grpSpMk id="99" creationId="{B19C9E94-8A7C-42AD-812D-7DC92FED50B0}"/>
          </ac:grpSpMkLst>
        </pc:grpChg>
        <pc:grpChg chg="del mod">
          <ac:chgData name="Zhou Jianyu" userId="faadb563bfecab1d" providerId="LiveId" clId="{37DE3C9C-50B3-4142-8F9A-0EFCEDAC874D}" dt="2022-12-02T03:34:51.429" v="6343"/>
          <ac:grpSpMkLst>
            <pc:docMk/>
            <pc:sldMk cId="1030438183" sldId="279"/>
            <ac:grpSpMk id="102" creationId="{B6DFA3B8-7839-4202-9BB6-6E2999742ECB}"/>
          </ac:grpSpMkLst>
        </pc:grpChg>
        <pc:grpChg chg="del mod">
          <ac:chgData name="Zhou Jianyu" userId="faadb563bfecab1d" providerId="LiveId" clId="{37DE3C9C-50B3-4142-8F9A-0EFCEDAC874D}" dt="2022-12-02T03:34:54.641" v="6347"/>
          <ac:grpSpMkLst>
            <pc:docMk/>
            <pc:sldMk cId="1030438183" sldId="279"/>
            <ac:grpSpMk id="104" creationId="{1A76144B-A036-4422-9CCC-119CE010159F}"/>
          </ac:grpSpMkLst>
        </pc:grpChg>
        <pc:grpChg chg="mod">
          <ac:chgData name="Zhou Jianyu" userId="faadb563bfecab1d" providerId="LiveId" clId="{37DE3C9C-50B3-4142-8F9A-0EFCEDAC874D}" dt="2022-12-02T03:34:54.641" v="6347"/>
          <ac:grpSpMkLst>
            <pc:docMk/>
            <pc:sldMk cId="1030438183" sldId="279"/>
            <ac:grpSpMk id="108" creationId="{2AA7087A-1324-4324-B2EF-9146291F5A38}"/>
          </ac:grpSpMkLst>
        </pc:grp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" creationId="{FCFC6733-0F60-4C1C-B140-D9DBC8D0971A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3" creationId="{C0DE6743-D0F9-400C-A463-4B43344C305D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4" creationId="{FA0E4F6B-8F57-41FE-A2D0-58E18D20BCE0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5" creationId="{A12016EA-5082-46D6-B2A2-91AF924AD6DD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6" creationId="{E871D474-2E26-42CA-A159-B50401B69FD3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7" creationId="{86305A10-946E-430F-BC1A-960766FAA572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8" creationId="{34FF9431-02D2-4514-9120-DA1845BB9502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9" creationId="{3CFED547-E436-4D26-8814-E22B9DDBCF2F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0" creationId="{B91DD5FA-549F-4460-8290-4701D02E8876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1" creationId="{D64F104B-A370-4E6D-9741-19E83F637A81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2" creationId="{599F20CD-884A-4EBE-BD10-E033841B15A1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3" creationId="{B60297DB-9D92-4887-94A8-357D5BAD319E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4" creationId="{FAD5B094-900B-40F8-932A-7FFF873A99F0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5" creationId="{8D3B31E4-F90A-423F-8CC3-7DC08B6730F1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6" creationId="{8F280139-B5D4-46FE-97E2-CB467C61DCB9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7" creationId="{94DC30B0-43E7-48C9-AAA1-773A11F91B54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8" creationId="{AEF7D949-D229-4AC5-AD89-D1F812D46680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19" creationId="{4B42271D-305C-4644-BC61-7296CDE88D67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0" creationId="{E6BB1431-15FF-4367-9ED9-ECAA2A89F249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1" creationId="{5A56DDBA-62AE-40F0-AB8F-6741029F3F86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2" creationId="{1496B732-4B6B-40FB-9DAA-8113AB9A5742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3" creationId="{AB803C40-5E6D-4185-B81F-79A4C29FF235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4" creationId="{66F0EADA-0427-42C2-AD47-0E877427FBE7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5" creationId="{930D0CF5-96D3-4BF5-B7D7-75C4928260E8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6" creationId="{9EB56E78-ED71-4CCD-A68E-4DAD50F1A649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7" creationId="{FF5B4F75-8B1A-4DC9-BB7F-86265DC290B6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8" creationId="{33DAEBE6-2F81-4172-8302-6257989CB5D1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29" creationId="{9796FE7E-693E-4CB5-A9C4-F1BAF4D4FFA0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30" creationId="{35164EA3-448A-443F-888E-520CA0E1C235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31" creationId="{DB5B0FA2-3AE5-405E-8400-C8461EA39663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32" creationId="{75233F86-E7FD-4B1A-AA12-0D1F8A36EF45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37" creationId="{F2A8C1AF-E130-4117-B0C4-C574BAE2A69C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38" creationId="{FF9724F2-109E-4282-8D1A-5822BF553B14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39" creationId="{9BDB7E90-6C96-4C8B-A951-503415C9F9A9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41" creationId="{C5AFABBD-0EFF-407C-92A1-876BC1E5EF95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42" creationId="{FF4EABE1-1AA3-48B3-ABCD-4EC1BAFA067E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43" creationId="{2F08FCB2-05FA-4FF4-ABC0-BA1DEEFE51C2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44" creationId="{6491986C-544A-4630-BC51-F66B02214424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45" creationId="{D3FEC79E-A1F9-495E-997A-2BA78B8ED774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46" creationId="{3A7EFDA0-426F-4D28-850C-46A8CE53964E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47" creationId="{77997A68-4764-4461-80F1-D7C8FF7044DF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48" creationId="{56AA97E7-76AB-4FCD-9CE7-4220951B2241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49" creationId="{5667D969-9867-43A6-9D1F-EDCB7562D86A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50" creationId="{DB706F43-172E-4E2B-B24A-88D7ADC169B4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51" creationId="{750DAD92-8B42-4449-869D-AB671E3EBBE4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52" creationId="{BEF85C22-4DA2-4058-AE42-7A4984E3ABEE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53" creationId="{1BD63279-F3A4-402B-8EA6-1C2818013199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56" creationId="{7A023E16-3164-4D66-8841-59329BFE4F8F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57" creationId="{A939277E-B4F0-4A3F-9F44-34649946A28A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58" creationId="{8F8F8EC9-AE13-42E5-9668-B296A0158890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59" creationId="{9FD20DC0-1D98-4DBE-808C-5FF357113539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60" creationId="{7D1C6A61-61B9-4B30-A02B-F57ADA5B019A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61" creationId="{0EFE1894-0B1A-4942-BC02-DDAAAC877603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62" creationId="{ADD32929-242B-4D54-8E51-77AB682D1314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66" creationId="{8FEB4972-9707-4541-A956-C2A966C20522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67" creationId="{070A316A-AB0C-439A-BB33-51E248B2F4BB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68" creationId="{23373835-FD11-4E7A-917D-931B529E1344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69" creationId="{A43DD7B0-1161-4134-900B-631D70DEE60F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70" creationId="{0D5AFA16-A626-420B-A303-7D2E9BEAF8B4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71" creationId="{CFA6099D-76F3-4393-A246-A29A66F7AF39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72" creationId="{18B9FB7D-AB8C-4F38-A99D-B3DEC2E7E6ED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73" creationId="{F99CEF6B-FCA7-483C-B5E0-7256015E75A2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74" creationId="{B462024D-47E2-4D8F-9C07-76F7F02602DB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77" creationId="{E95C3EEE-0FCF-4327-9129-3B15740BA6C7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78" creationId="{9714FDDF-4CAD-4A64-9C08-813BE80C2742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79" creationId="{F6931870-E771-42DA-BC71-6EE9C05A1E9A}"/>
          </ac:inkMkLst>
        </pc:inkChg>
        <pc:inkChg chg="add mod">
          <ac:chgData name="Zhou Jianyu" userId="faadb563bfecab1d" providerId="LiveId" clId="{37DE3C9C-50B3-4142-8F9A-0EFCEDAC874D}" dt="2022-12-02T03:34:36.007" v="6321"/>
          <ac:inkMkLst>
            <pc:docMk/>
            <pc:sldMk cId="1030438183" sldId="279"/>
            <ac:inkMk id="80" creationId="{FE7B0630-1633-4F6C-9445-2C1354A872D6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82" creationId="{53EA4A29-B67B-468D-8608-6FC98182AB90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84" creationId="{BB93B891-CCF2-4F4F-A4CA-8B1E086A4739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85" creationId="{93E8B00B-0193-4A1C-8155-EB56C92682C3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86" creationId="{0AB38B95-465D-4D32-B6D6-4F74513560BE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87" creationId="{41F87C47-EC2A-4785-87F8-D39B3E328A03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88" creationId="{0BFA6627-7D7C-4E1B-B57D-58623D063537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89" creationId="{622D018F-EAB9-4953-8C27-496013C31396}"/>
          </ac:inkMkLst>
        </pc:inkChg>
        <pc:inkChg chg="add mod">
          <ac:chgData name="Zhou Jianyu" userId="faadb563bfecab1d" providerId="LiveId" clId="{37DE3C9C-50B3-4142-8F9A-0EFCEDAC874D}" dt="2022-12-02T03:34:41.892" v="6331"/>
          <ac:inkMkLst>
            <pc:docMk/>
            <pc:sldMk cId="1030438183" sldId="279"/>
            <ac:inkMk id="90" creationId="{0BC3DB14-2D19-4933-8300-6D361BF4F1B7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93" creationId="{6A148ACC-E1FE-4F46-BD00-69DDFFEF1E1E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94" creationId="{264DF3CA-49C9-4752-A051-AF2C59383631}"/>
          </ac:inkMkLst>
        </pc:inkChg>
        <pc:inkChg chg="add mod">
          <ac:chgData name="Zhou Jianyu" userId="faadb563bfecab1d" providerId="LiveId" clId="{37DE3C9C-50B3-4142-8F9A-0EFCEDAC874D}" dt="2022-12-02T03:34:45.914" v="6336"/>
          <ac:inkMkLst>
            <pc:docMk/>
            <pc:sldMk cId="1030438183" sldId="279"/>
            <ac:inkMk id="95" creationId="{BF5C8AC8-5806-4B11-8232-3D87073237C8}"/>
          </ac:inkMkLst>
        </pc:inkChg>
        <pc:inkChg chg="add mod">
          <ac:chgData name="Zhou Jianyu" userId="faadb563bfecab1d" providerId="LiveId" clId="{37DE3C9C-50B3-4142-8F9A-0EFCEDAC874D}" dt="2022-12-02T03:34:54.641" v="6347"/>
          <ac:inkMkLst>
            <pc:docMk/>
            <pc:sldMk cId="1030438183" sldId="279"/>
            <ac:inkMk id="96" creationId="{6017A207-2B07-4012-9A0F-3DA1A2231EC2}"/>
          </ac:inkMkLst>
        </pc:inkChg>
        <pc:inkChg chg="add mod">
          <ac:chgData name="Zhou Jianyu" userId="faadb563bfecab1d" providerId="LiveId" clId="{37DE3C9C-50B3-4142-8F9A-0EFCEDAC874D}" dt="2022-12-02T03:34:54.641" v="6347"/>
          <ac:inkMkLst>
            <pc:docMk/>
            <pc:sldMk cId="1030438183" sldId="279"/>
            <ac:inkMk id="98" creationId="{AAEAD2FE-5911-4383-ADA0-B9F897006BCD}"/>
          </ac:inkMkLst>
        </pc:inkChg>
        <pc:inkChg chg="add mod">
          <ac:chgData name="Zhou Jianyu" userId="faadb563bfecab1d" providerId="LiveId" clId="{37DE3C9C-50B3-4142-8F9A-0EFCEDAC874D}" dt="2022-12-02T03:34:54.641" v="6347"/>
          <ac:inkMkLst>
            <pc:docMk/>
            <pc:sldMk cId="1030438183" sldId="279"/>
            <ac:inkMk id="100" creationId="{491FACD8-111C-413D-B225-1FB66E8A1594}"/>
          </ac:inkMkLst>
        </pc:inkChg>
        <pc:inkChg chg="add mod">
          <ac:chgData name="Zhou Jianyu" userId="faadb563bfecab1d" providerId="LiveId" clId="{37DE3C9C-50B3-4142-8F9A-0EFCEDAC874D}" dt="2022-12-02T03:34:54.641" v="6347"/>
          <ac:inkMkLst>
            <pc:docMk/>
            <pc:sldMk cId="1030438183" sldId="279"/>
            <ac:inkMk id="101" creationId="{CB11F8F0-7D6A-4419-A4BA-1A14FB4CBB1E}"/>
          </ac:inkMkLst>
        </pc:inkChg>
        <pc:inkChg chg="add mod">
          <ac:chgData name="Zhou Jianyu" userId="faadb563bfecab1d" providerId="LiveId" clId="{37DE3C9C-50B3-4142-8F9A-0EFCEDAC874D}" dt="2022-12-02T03:34:54.641" v="6347"/>
          <ac:inkMkLst>
            <pc:docMk/>
            <pc:sldMk cId="1030438183" sldId="279"/>
            <ac:inkMk id="103" creationId="{C7D79D24-14FC-4ACA-AB5C-A1A7B1A5D645}"/>
          </ac:inkMkLst>
        </pc:inkChg>
        <pc:inkChg chg="add mod">
          <ac:chgData name="Zhou Jianyu" userId="faadb563bfecab1d" providerId="LiveId" clId="{37DE3C9C-50B3-4142-8F9A-0EFCEDAC874D}" dt="2022-12-02T03:34:54.641" v="6347"/>
          <ac:inkMkLst>
            <pc:docMk/>
            <pc:sldMk cId="1030438183" sldId="279"/>
            <ac:inkMk id="105" creationId="{0C51DA67-8854-4BE2-ACBD-3EDE99461674}"/>
          </ac:inkMkLst>
        </pc:inkChg>
        <pc:inkChg chg="add mod">
          <ac:chgData name="Zhou Jianyu" userId="faadb563bfecab1d" providerId="LiveId" clId="{37DE3C9C-50B3-4142-8F9A-0EFCEDAC874D}" dt="2022-12-02T03:34:54.641" v="6347"/>
          <ac:inkMkLst>
            <pc:docMk/>
            <pc:sldMk cId="1030438183" sldId="279"/>
            <ac:inkMk id="106" creationId="{14B14EB7-8267-4F3B-BBA4-77EEC368CF60}"/>
          </ac:inkMkLst>
        </pc:inkChg>
        <pc:inkChg chg="add mod">
          <ac:chgData name="Zhou Jianyu" userId="faadb563bfecab1d" providerId="LiveId" clId="{37DE3C9C-50B3-4142-8F9A-0EFCEDAC874D}" dt="2022-12-02T03:34:54.641" v="6347"/>
          <ac:inkMkLst>
            <pc:docMk/>
            <pc:sldMk cId="1030438183" sldId="279"/>
            <ac:inkMk id="107" creationId="{5BA0C86A-010A-49DF-9704-0346F01F3633}"/>
          </ac:inkMkLst>
        </pc:inkChg>
      </pc:sldChg>
      <pc:sldChg chg="addSp delSp modSp new mod">
        <pc:chgData name="Zhou Jianyu" userId="faadb563bfecab1d" providerId="LiveId" clId="{37DE3C9C-50B3-4142-8F9A-0EFCEDAC874D}" dt="2022-12-02T03:40:34.949" v="6583"/>
        <pc:sldMkLst>
          <pc:docMk/>
          <pc:sldMk cId="1306809098" sldId="280"/>
        </pc:sldMkLst>
        <pc:grpChg chg="mod">
          <ac:chgData name="Zhou Jianyu" userId="faadb563bfecab1d" providerId="LiveId" clId="{37DE3C9C-50B3-4142-8F9A-0EFCEDAC874D}" dt="2022-12-02T03:37:16.165" v="6364"/>
          <ac:grpSpMkLst>
            <pc:docMk/>
            <pc:sldMk cId="1306809098" sldId="280"/>
            <ac:grpSpMk id="17" creationId="{CBD38820-708C-4046-9D1B-30D879958A8C}"/>
          </ac:grpSpMkLst>
        </pc:grpChg>
        <pc:grpChg chg="del mod">
          <ac:chgData name="Zhou Jianyu" userId="faadb563bfecab1d" providerId="LiveId" clId="{37DE3C9C-50B3-4142-8F9A-0EFCEDAC874D}" dt="2022-12-02T03:37:32.579" v="6376"/>
          <ac:grpSpMkLst>
            <pc:docMk/>
            <pc:sldMk cId="1306809098" sldId="280"/>
            <ac:grpSpMk id="25" creationId="{4745BD5D-131D-44B9-994F-3329E2A2F380}"/>
          </ac:grpSpMkLst>
        </pc:grpChg>
        <pc:grpChg chg="mod">
          <ac:chgData name="Zhou Jianyu" userId="faadb563bfecab1d" providerId="LiveId" clId="{37DE3C9C-50B3-4142-8F9A-0EFCEDAC874D}" dt="2022-12-02T03:37:30.800" v="6372"/>
          <ac:grpSpMkLst>
            <pc:docMk/>
            <pc:sldMk cId="1306809098" sldId="280"/>
            <ac:grpSpMk id="26" creationId="{FFA47E71-FEF0-4E61-B55F-8CD0012C2632}"/>
          </ac:grpSpMkLst>
        </pc:grpChg>
        <pc:grpChg chg="mod">
          <ac:chgData name="Zhou Jianyu" userId="faadb563bfecab1d" providerId="LiveId" clId="{37DE3C9C-50B3-4142-8F9A-0EFCEDAC874D}" dt="2022-12-02T03:37:32.579" v="6376"/>
          <ac:grpSpMkLst>
            <pc:docMk/>
            <pc:sldMk cId="1306809098" sldId="280"/>
            <ac:grpSpMk id="30" creationId="{380B2408-B66F-48A9-AD39-76223BF62615}"/>
          </ac:grpSpMkLst>
        </pc:grpChg>
        <pc:grpChg chg="mod">
          <ac:chgData name="Zhou Jianyu" userId="faadb563bfecab1d" providerId="LiveId" clId="{37DE3C9C-50B3-4142-8F9A-0EFCEDAC874D}" dt="2022-12-02T03:37:40.290" v="6390"/>
          <ac:grpSpMkLst>
            <pc:docMk/>
            <pc:sldMk cId="1306809098" sldId="280"/>
            <ac:grpSpMk id="44" creationId="{BF76CDFC-0E21-4734-870B-310C32D2FFB4}"/>
          </ac:grpSpMkLst>
        </pc:grpChg>
        <pc:grpChg chg="mod">
          <ac:chgData name="Zhou Jianyu" userId="faadb563bfecab1d" providerId="LiveId" clId="{37DE3C9C-50B3-4142-8F9A-0EFCEDAC874D}" dt="2022-12-02T03:37:40.290" v="6390"/>
          <ac:grpSpMkLst>
            <pc:docMk/>
            <pc:sldMk cId="1306809098" sldId="280"/>
            <ac:grpSpMk id="45" creationId="{2EA9420B-1770-4CBD-A654-4D75A0627990}"/>
          </ac:grpSpMkLst>
        </pc:grpChg>
        <pc:grpChg chg="del mod">
          <ac:chgData name="Zhou Jianyu" userId="faadb563bfecab1d" providerId="LiveId" clId="{37DE3C9C-50B3-4142-8F9A-0EFCEDAC874D}" dt="2022-12-02T03:37:46.598" v="6401"/>
          <ac:grpSpMkLst>
            <pc:docMk/>
            <pc:sldMk cId="1306809098" sldId="280"/>
            <ac:grpSpMk id="50" creationId="{6CF9F531-D4CE-498F-8866-77EABEFACD50}"/>
          </ac:grpSpMkLst>
        </pc:grpChg>
        <pc:grpChg chg="mod">
          <ac:chgData name="Zhou Jianyu" userId="faadb563bfecab1d" providerId="LiveId" clId="{37DE3C9C-50B3-4142-8F9A-0EFCEDAC874D}" dt="2022-12-02T03:37:46.598" v="6401"/>
          <ac:grpSpMkLst>
            <pc:docMk/>
            <pc:sldMk cId="1306809098" sldId="280"/>
            <ac:grpSpMk id="56" creationId="{73BF4D19-E465-4D89-9CBF-F56925E983AA}"/>
          </ac:grpSpMkLst>
        </pc:grpChg>
        <pc:grpChg chg="del mod">
          <ac:chgData name="Zhou Jianyu" userId="faadb563bfecab1d" providerId="LiveId" clId="{37DE3C9C-50B3-4142-8F9A-0EFCEDAC874D}" dt="2022-12-02T03:37:54.230" v="6413"/>
          <ac:grpSpMkLst>
            <pc:docMk/>
            <pc:sldMk cId="1306809098" sldId="280"/>
            <ac:grpSpMk id="63" creationId="{00896A36-9BE8-4B2C-B19C-56FCD585D689}"/>
          </ac:grpSpMkLst>
        </pc:grpChg>
        <pc:grpChg chg="del mod">
          <ac:chgData name="Zhou Jianyu" userId="faadb563bfecab1d" providerId="LiveId" clId="{37DE3C9C-50B3-4142-8F9A-0EFCEDAC874D}" dt="2022-12-02T03:38:18.727" v="6428"/>
          <ac:grpSpMkLst>
            <pc:docMk/>
            <pc:sldMk cId="1306809098" sldId="280"/>
            <ac:grpSpMk id="74" creationId="{857B4184-C973-47A8-9CA9-75F7530D969C}"/>
          </ac:grpSpMkLst>
        </pc:grpChg>
        <pc:grpChg chg="mod">
          <ac:chgData name="Zhou Jianyu" userId="faadb563bfecab1d" providerId="LiveId" clId="{37DE3C9C-50B3-4142-8F9A-0EFCEDAC874D}" dt="2022-12-02T03:38:18.727" v="6428"/>
          <ac:grpSpMkLst>
            <pc:docMk/>
            <pc:sldMk cId="1306809098" sldId="280"/>
            <ac:grpSpMk id="77" creationId="{EC1E6F88-5DA5-45DE-A0A6-57C3964C444F}"/>
          </ac:grpSpMkLst>
        </pc:grpChg>
        <pc:grpChg chg="del mod">
          <ac:chgData name="Zhou Jianyu" userId="faadb563bfecab1d" providerId="LiveId" clId="{37DE3C9C-50B3-4142-8F9A-0EFCEDAC874D}" dt="2022-12-02T03:38:55.035" v="6465"/>
          <ac:grpSpMkLst>
            <pc:docMk/>
            <pc:sldMk cId="1306809098" sldId="280"/>
            <ac:grpSpMk id="88" creationId="{99A63561-B474-4C1C-8FC8-7A4B0475D233}"/>
          </ac:grpSpMkLst>
        </pc:grpChg>
        <pc:grpChg chg="del mod">
          <ac:chgData name="Zhou Jianyu" userId="faadb563bfecab1d" providerId="LiveId" clId="{37DE3C9C-50B3-4142-8F9A-0EFCEDAC874D}" dt="2022-12-02T03:39:23.567" v="6491"/>
          <ac:grpSpMkLst>
            <pc:docMk/>
            <pc:sldMk cId="1306809098" sldId="280"/>
            <ac:grpSpMk id="100" creationId="{87EF8D1B-7037-403F-8837-7A30F4604A68}"/>
          </ac:grpSpMkLst>
        </pc:grpChg>
        <pc:grpChg chg="del mod">
          <ac:chgData name="Zhou Jianyu" userId="faadb563bfecab1d" providerId="LiveId" clId="{37DE3C9C-50B3-4142-8F9A-0EFCEDAC874D}" dt="2022-12-02T03:38:41.003" v="6462"/>
          <ac:grpSpMkLst>
            <pc:docMk/>
            <pc:sldMk cId="1306809098" sldId="280"/>
            <ac:grpSpMk id="109" creationId="{D07C935F-7B14-4736-8026-60A3326871C6}"/>
          </ac:grpSpMkLst>
        </pc:grpChg>
        <pc:grpChg chg="del mod">
          <ac:chgData name="Zhou Jianyu" userId="faadb563bfecab1d" providerId="LiveId" clId="{37DE3C9C-50B3-4142-8F9A-0EFCEDAC874D}" dt="2022-12-02T03:39:16.283" v="6480"/>
          <ac:grpSpMkLst>
            <pc:docMk/>
            <pc:sldMk cId="1306809098" sldId="280"/>
            <ac:grpSpMk id="111" creationId="{10FC4D0C-52DF-423C-A9B2-175B06DC51BC}"/>
          </ac:grpSpMkLst>
        </pc:grpChg>
        <pc:grpChg chg="mod">
          <ac:chgData name="Zhou Jianyu" userId="faadb563bfecab1d" providerId="LiveId" clId="{37DE3C9C-50B3-4142-8F9A-0EFCEDAC874D}" dt="2022-12-02T03:38:55.035" v="6465"/>
          <ac:grpSpMkLst>
            <pc:docMk/>
            <pc:sldMk cId="1306809098" sldId="280"/>
            <ac:grpSpMk id="114" creationId="{69C96883-B00D-4D8B-BA78-7BD6FFA5CDD6}"/>
          </ac:grpSpMkLst>
        </pc:grpChg>
        <pc:grpChg chg="mod">
          <ac:chgData name="Zhou Jianyu" userId="faadb563bfecab1d" providerId="LiveId" clId="{37DE3C9C-50B3-4142-8F9A-0EFCEDAC874D}" dt="2022-12-02T03:39:02.251" v="6471"/>
          <ac:grpSpMkLst>
            <pc:docMk/>
            <pc:sldMk cId="1306809098" sldId="280"/>
            <ac:grpSpMk id="120" creationId="{7FBFE10F-153C-4012-8A45-C0424B321DF1}"/>
          </ac:grpSpMkLst>
        </pc:grpChg>
        <pc:grpChg chg="del mod">
          <ac:chgData name="Zhou Jianyu" userId="faadb563bfecab1d" providerId="LiveId" clId="{37DE3C9C-50B3-4142-8F9A-0EFCEDAC874D}" dt="2022-12-02T03:39:16.283" v="6480"/>
          <ac:grpSpMkLst>
            <pc:docMk/>
            <pc:sldMk cId="1306809098" sldId="280"/>
            <ac:grpSpMk id="125" creationId="{8C541352-9FF2-44D6-BA3E-74EC1C2D0A02}"/>
          </ac:grpSpMkLst>
        </pc:grpChg>
        <pc:grpChg chg="del mod">
          <ac:chgData name="Zhou Jianyu" userId="faadb563bfecab1d" providerId="LiveId" clId="{37DE3C9C-50B3-4142-8F9A-0EFCEDAC874D}" dt="2022-12-02T03:39:52.913" v="6537"/>
          <ac:grpSpMkLst>
            <pc:docMk/>
            <pc:sldMk cId="1306809098" sldId="280"/>
            <ac:grpSpMk id="129" creationId="{BF9A0E46-E346-4585-9EC6-2DFC394209AB}"/>
          </ac:grpSpMkLst>
        </pc:grpChg>
        <pc:grpChg chg="del mod">
          <ac:chgData name="Zhou Jianyu" userId="faadb563bfecab1d" providerId="LiveId" clId="{37DE3C9C-50B3-4142-8F9A-0EFCEDAC874D}" dt="2022-12-02T03:39:23.567" v="6491"/>
          <ac:grpSpMkLst>
            <pc:docMk/>
            <pc:sldMk cId="1306809098" sldId="280"/>
            <ac:grpSpMk id="137" creationId="{DD6BEC80-B495-423B-B074-96DFC33A59F5}"/>
          </ac:grpSpMkLst>
        </pc:grpChg>
        <pc:grpChg chg="del mod">
          <ac:chgData name="Zhou Jianyu" userId="faadb563bfecab1d" providerId="LiveId" clId="{37DE3C9C-50B3-4142-8F9A-0EFCEDAC874D}" dt="2022-12-02T03:39:52.913" v="6537"/>
          <ac:grpSpMkLst>
            <pc:docMk/>
            <pc:sldMk cId="1306809098" sldId="280"/>
            <ac:grpSpMk id="140" creationId="{0EADBBBB-0D00-4EEA-BEFF-729F47FFAC3F}"/>
          </ac:grpSpMkLst>
        </pc:grpChg>
        <pc:grpChg chg="del mod">
          <ac:chgData name="Zhou Jianyu" userId="faadb563bfecab1d" providerId="LiveId" clId="{37DE3C9C-50B3-4142-8F9A-0EFCEDAC874D}" dt="2022-12-02T03:39:28.316" v="6498"/>
          <ac:grpSpMkLst>
            <pc:docMk/>
            <pc:sldMk cId="1306809098" sldId="280"/>
            <ac:grpSpMk id="143" creationId="{D7EBCD22-0402-4647-B371-FC8BCCD10406}"/>
          </ac:grpSpMkLst>
        </pc:grpChg>
        <pc:grpChg chg="mod">
          <ac:chgData name="Zhou Jianyu" userId="faadb563bfecab1d" providerId="LiveId" clId="{37DE3C9C-50B3-4142-8F9A-0EFCEDAC874D}" dt="2022-12-02T03:39:28.316" v="6498"/>
          <ac:grpSpMkLst>
            <pc:docMk/>
            <pc:sldMk cId="1306809098" sldId="280"/>
            <ac:grpSpMk id="147" creationId="{ACC09534-ECFB-41A7-A3B5-E4DF85F2D121}"/>
          </ac:grpSpMkLst>
        </pc:grpChg>
        <pc:grpChg chg="del mod">
          <ac:chgData name="Zhou Jianyu" userId="faadb563bfecab1d" providerId="LiveId" clId="{37DE3C9C-50B3-4142-8F9A-0EFCEDAC874D}" dt="2022-12-02T03:39:35.350" v="6512"/>
          <ac:grpSpMkLst>
            <pc:docMk/>
            <pc:sldMk cId="1306809098" sldId="280"/>
            <ac:grpSpMk id="161" creationId="{72FFCDA8-768E-4672-85A3-FDF585D11342}"/>
          </ac:grpSpMkLst>
        </pc:grpChg>
        <pc:grpChg chg="mod">
          <ac:chgData name="Zhou Jianyu" userId="faadb563bfecab1d" providerId="LiveId" clId="{37DE3C9C-50B3-4142-8F9A-0EFCEDAC874D}" dt="2022-12-02T03:39:35.350" v="6512"/>
          <ac:grpSpMkLst>
            <pc:docMk/>
            <pc:sldMk cId="1306809098" sldId="280"/>
            <ac:grpSpMk id="162" creationId="{33D7F294-DB26-4BC3-A947-4F15DAC0631B}"/>
          </ac:grpSpMkLst>
        </pc:grpChg>
        <pc:grpChg chg="mod">
          <ac:chgData name="Zhou Jianyu" userId="faadb563bfecab1d" providerId="LiveId" clId="{37DE3C9C-50B3-4142-8F9A-0EFCEDAC874D}" dt="2022-12-02T03:39:40.371" v="6518"/>
          <ac:grpSpMkLst>
            <pc:docMk/>
            <pc:sldMk cId="1306809098" sldId="280"/>
            <ac:grpSpMk id="168" creationId="{26004AA4-7A95-413B-AD80-671DDB8F8543}"/>
          </ac:grpSpMkLst>
        </pc:grpChg>
        <pc:grpChg chg="mod">
          <ac:chgData name="Zhou Jianyu" userId="faadb563bfecab1d" providerId="LiveId" clId="{37DE3C9C-50B3-4142-8F9A-0EFCEDAC874D}" dt="2022-12-02T03:39:40.371" v="6518"/>
          <ac:grpSpMkLst>
            <pc:docMk/>
            <pc:sldMk cId="1306809098" sldId="280"/>
            <ac:grpSpMk id="169" creationId="{6CB2E173-47B4-4EA1-9BEB-E23BE945E688}"/>
          </ac:grpSpMkLst>
        </pc:grpChg>
        <pc:grpChg chg="mod">
          <ac:chgData name="Zhou Jianyu" userId="faadb563bfecab1d" providerId="LiveId" clId="{37DE3C9C-50B3-4142-8F9A-0EFCEDAC874D}" dt="2022-12-02T03:39:45.353" v="6529"/>
          <ac:grpSpMkLst>
            <pc:docMk/>
            <pc:sldMk cId="1306809098" sldId="280"/>
            <ac:grpSpMk id="180" creationId="{0B35EAD4-00C1-4562-AFFF-72C6E002F00A}"/>
          </ac:grpSpMkLst>
        </pc:grpChg>
        <pc:grpChg chg="mod">
          <ac:chgData name="Zhou Jianyu" userId="faadb563bfecab1d" providerId="LiveId" clId="{37DE3C9C-50B3-4142-8F9A-0EFCEDAC874D}" dt="2022-12-02T03:39:45.353" v="6529"/>
          <ac:grpSpMkLst>
            <pc:docMk/>
            <pc:sldMk cId="1306809098" sldId="280"/>
            <ac:grpSpMk id="181" creationId="{386884AE-A3FE-495D-A8F0-A631F70EE6E6}"/>
          </ac:grpSpMkLst>
        </pc:grpChg>
        <pc:grpChg chg="mod">
          <ac:chgData name="Zhou Jianyu" userId="faadb563bfecab1d" providerId="LiveId" clId="{37DE3C9C-50B3-4142-8F9A-0EFCEDAC874D}" dt="2022-12-02T03:39:45.353" v="6529"/>
          <ac:grpSpMkLst>
            <pc:docMk/>
            <pc:sldMk cId="1306809098" sldId="280"/>
            <ac:grpSpMk id="182" creationId="{2C4DAEEA-A40A-428B-9A92-6EDC34AE6D6A}"/>
          </ac:grpSpMkLst>
        </pc:grpChg>
        <pc:grpChg chg="mod">
          <ac:chgData name="Zhou Jianyu" userId="faadb563bfecab1d" providerId="LiveId" clId="{37DE3C9C-50B3-4142-8F9A-0EFCEDAC874D}" dt="2022-12-02T03:39:48.090" v="6535"/>
          <ac:grpSpMkLst>
            <pc:docMk/>
            <pc:sldMk cId="1306809098" sldId="280"/>
            <ac:grpSpMk id="188" creationId="{04311549-A4DA-4684-9A9E-D0087D6F4401}"/>
          </ac:grpSpMkLst>
        </pc:grpChg>
        <pc:grpChg chg="mod">
          <ac:chgData name="Zhou Jianyu" userId="faadb563bfecab1d" providerId="LiveId" clId="{37DE3C9C-50B3-4142-8F9A-0EFCEDAC874D}" dt="2022-12-02T03:39:48.090" v="6535"/>
          <ac:grpSpMkLst>
            <pc:docMk/>
            <pc:sldMk cId="1306809098" sldId="280"/>
            <ac:grpSpMk id="189" creationId="{487589F8-FC21-48C7-B4C1-5BC8FFE3DEF5}"/>
          </ac:grpSpMkLst>
        </pc:grpChg>
        <pc:grpChg chg="del mod">
          <ac:chgData name="Zhou Jianyu" userId="faadb563bfecab1d" providerId="LiveId" clId="{37DE3C9C-50B3-4142-8F9A-0EFCEDAC874D}" dt="2022-12-02T03:39:57.550" v="6545"/>
          <ac:grpSpMkLst>
            <pc:docMk/>
            <pc:sldMk cId="1306809098" sldId="280"/>
            <ac:grpSpMk id="191" creationId="{D7E9A4D5-8007-4C85-9750-7C8E501EC9DC}"/>
          </ac:grpSpMkLst>
        </pc:grpChg>
        <pc:grpChg chg="del mod">
          <ac:chgData name="Zhou Jianyu" userId="faadb563bfecab1d" providerId="LiveId" clId="{37DE3C9C-50B3-4142-8F9A-0EFCEDAC874D}" dt="2022-12-02T03:40:11.523" v="6574"/>
          <ac:grpSpMkLst>
            <pc:docMk/>
            <pc:sldMk cId="1306809098" sldId="280"/>
            <ac:grpSpMk id="199" creationId="{927E7D3A-54FF-46C2-B6D6-1899B1C9D8B4}"/>
          </ac:grpSpMkLst>
        </pc:grpChg>
        <pc:grpChg chg="del mod">
          <ac:chgData name="Zhou Jianyu" userId="faadb563bfecab1d" providerId="LiveId" clId="{37DE3C9C-50B3-4142-8F9A-0EFCEDAC874D}" dt="2022-12-02T03:40:31.948" v="6579"/>
          <ac:grpSpMkLst>
            <pc:docMk/>
            <pc:sldMk cId="1306809098" sldId="280"/>
            <ac:grpSpMk id="213" creationId="{0F161DC9-BB51-4582-A7B4-40CC6EB8A254}"/>
          </ac:grpSpMkLst>
        </pc:grpChg>
        <pc:grpChg chg="mod">
          <ac:chgData name="Zhou Jianyu" userId="faadb563bfecab1d" providerId="LiveId" clId="{37DE3C9C-50B3-4142-8F9A-0EFCEDAC874D}" dt="2022-12-02T03:40:08.743" v="6566"/>
          <ac:grpSpMkLst>
            <pc:docMk/>
            <pc:sldMk cId="1306809098" sldId="280"/>
            <ac:grpSpMk id="220" creationId="{F7F1BE42-DCB2-4D14-9C04-B2CA5EC6F8C3}"/>
          </ac:grpSpMkLst>
        </pc:grpChg>
        <pc:grpChg chg="mod">
          <ac:chgData name="Zhou Jianyu" userId="faadb563bfecab1d" providerId="LiveId" clId="{37DE3C9C-50B3-4142-8F9A-0EFCEDAC874D}" dt="2022-12-02T03:40:08.743" v="6566"/>
          <ac:grpSpMkLst>
            <pc:docMk/>
            <pc:sldMk cId="1306809098" sldId="280"/>
            <ac:grpSpMk id="221" creationId="{7B3F1836-EE37-4EC2-8B00-D17167192F63}"/>
          </ac:grpSpMkLst>
        </pc:grpChg>
        <pc:grpChg chg="del mod">
          <ac:chgData name="Zhou Jianyu" userId="faadb563bfecab1d" providerId="LiveId" clId="{37DE3C9C-50B3-4142-8F9A-0EFCEDAC874D}" dt="2022-12-02T03:40:31.948" v="6579"/>
          <ac:grpSpMkLst>
            <pc:docMk/>
            <pc:sldMk cId="1306809098" sldId="280"/>
            <ac:grpSpMk id="229" creationId="{53DB7F32-2BE5-4FD2-8F42-93D16DDC113E}"/>
          </ac:grpSpMkLst>
        </pc:grpChg>
        <pc:grpChg chg="del mod">
          <ac:chgData name="Zhou Jianyu" userId="faadb563bfecab1d" providerId="LiveId" clId="{37DE3C9C-50B3-4142-8F9A-0EFCEDAC874D}" dt="2022-12-02T03:40:34.949" v="6583"/>
          <ac:grpSpMkLst>
            <pc:docMk/>
            <pc:sldMk cId="1306809098" sldId="280"/>
            <ac:grpSpMk id="234" creationId="{D4FCE4F2-6791-47CD-9E68-598B835234F7}"/>
          </ac:grpSpMkLst>
        </pc:grpChg>
        <pc:grpChg chg="mod">
          <ac:chgData name="Zhou Jianyu" userId="faadb563bfecab1d" providerId="LiveId" clId="{37DE3C9C-50B3-4142-8F9A-0EFCEDAC874D}" dt="2022-12-02T03:40:34.949" v="6583"/>
          <ac:grpSpMkLst>
            <pc:docMk/>
            <pc:sldMk cId="1306809098" sldId="280"/>
            <ac:grpSpMk id="238" creationId="{13A51009-978B-4C74-B24E-47B3153BC578}"/>
          </ac:grpSpMkLst>
        </pc:grp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2" creationId="{BDB5C854-B92F-4EAD-8B5F-B9331DBC3833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3" creationId="{B30D0126-B8D4-4632-8D9D-CDA053D9D264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4" creationId="{CAA552D7-C581-41EA-A1BC-F80CD51C50E6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5" creationId="{18B089CE-96EB-47BB-AEF8-75E1981C3F81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6" creationId="{5C5F40FD-FE84-4099-9C3A-CE2214DE876D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7" creationId="{098865CA-4394-4F00-9751-ABEEADFDD6C9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8" creationId="{BA20F505-776D-4C2C-83CC-32D17D9FA963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9" creationId="{31E4AAC2-E3CD-4754-9665-25F5D224069C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10" creationId="{98A6DB6B-78D3-401D-8D37-57B5C6DA1668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11" creationId="{B49DFD58-7B80-43A5-87DF-33C2795AF941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12" creationId="{775F8181-B202-44B6-9812-EFE8B9F88087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13" creationId="{C32AC725-3B20-4FD9-A5C2-9F2C7CC05828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14" creationId="{E87E2C4D-D29F-407D-B77B-B5EE33F4DDC8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15" creationId="{58285F53-BD9E-4FB7-9872-6DE981A65926}"/>
          </ac:inkMkLst>
        </pc:inkChg>
        <pc:inkChg chg="add mod">
          <ac:chgData name="Zhou Jianyu" userId="faadb563bfecab1d" providerId="LiveId" clId="{37DE3C9C-50B3-4142-8F9A-0EFCEDAC874D}" dt="2022-12-02T03:37:16.165" v="6364"/>
          <ac:inkMkLst>
            <pc:docMk/>
            <pc:sldMk cId="1306809098" sldId="280"/>
            <ac:inkMk id="16" creationId="{EA8F9A7A-36EB-470A-90B0-82F40767BE68}"/>
          </ac:inkMkLst>
        </pc:inkChg>
        <pc:inkChg chg="add mod">
          <ac:chgData name="Zhou Jianyu" userId="faadb563bfecab1d" providerId="LiveId" clId="{37DE3C9C-50B3-4142-8F9A-0EFCEDAC874D}" dt="2022-12-02T03:37:30.800" v="6372"/>
          <ac:inkMkLst>
            <pc:docMk/>
            <pc:sldMk cId="1306809098" sldId="280"/>
            <ac:inkMk id="18" creationId="{B7EE6610-8E70-44A4-9C30-5268EF83E821}"/>
          </ac:inkMkLst>
        </pc:inkChg>
        <pc:inkChg chg="add mod">
          <ac:chgData name="Zhou Jianyu" userId="faadb563bfecab1d" providerId="LiveId" clId="{37DE3C9C-50B3-4142-8F9A-0EFCEDAC874D}" dt="2022-12-02T03:37:30.800" v="6372"/>
          <ac:inkMkLst>
            <pc:docMk/>
            <pc:sldMk cId="1306809098" sldId="280"/>
            <ac:inkMk id="19" creationId="{98DA10FB-64DC-4ECF-9122-4431AAF398F5}"/>
          </ac:inkMkLst>
        </pc:inkChg>
        <pc:inkChg chg="add mod">
          <ac:chgData name="Zhou Jianyu" userId="faadb563bfecab1d" providerId="LiveId" clId="{37DE3C9C-50B3-4142-8F9A-0EFCEDAC874D}" dt="2022-12-02T03:37:32.579" v="6376"/>
          <ac:inkMkLst>
            <pc:docMk/>
            <pc:sldMk cId="1306809098" sldId="280"/>
            <ac:inkMk id="20" creationId="{C44A35E6-B2A6-498F-B686-85717F65B535}"/>
          </ac:inkMkLst>
        </pc:inkChg>
        <pc:inkChg chg="add mod">
          <ac:chgData name="Zhou Jianyu" userId="faadb563bfecab1d" providerId="LiveId" clId="{37DE3C9C-50B3-4142-8F9A-0EFCEDAC874D}" dt="2022-12-02T03:37:32.579" v="6376"/>
          <ac:inkMkLst>
            <pc:docMk/>
            <pc:sldMk cId="1306809098" sldId="280"/>
            <ac:inkMk id="21" creationId="{7C73B5B4-41BD-428A-9BB1-9EB1F38E8405}"/>
          </ac:inkMkLst>
        </pc:inkChg>
        <pc:inkChg chg="add mod">
          <ac:chgData name="Zhou Jianyu" userId="faadb563bfecab1d" providerId="LiveId" clId="{37DE3C9C-50B3-4142-8F9A-0EFCEDAC874D}" dt="2022-12-02T03:37:32.579" v="6376"/>
          <ac:inkMkLst>
            <pc:docMk/>
            <pc:sldMk cId="1306809098" sldId="280"/>
            <ac:inkMk id="22" creationId="{E0BAAB5B-4E62-4324-AD7D-6F777F718021}"/>
          </ac:inkMkLst>
        </pc:inkChg>
        <pc:inkChg chg="add mod">
          <ac:chgData name="Zhou Jianyu" userId="faadb563bfecab1d" providerId="LiveId" clId="{37DE3C9C-50B3-4142-8F9A-0EFCEDAC874D}" dt="2022-12-02T03:37:32.579" v="6376"/>
          <ac:inkMkLst>
            <pc:docMk/>
            <pc:sldMk cId="1306809098" sldId="280"/>
            <ac:inkMk id="23" creationId="{396DD700-A6F6-44E8-988C-1A5D7D7D9255}"/>
          </ac:inkMkLst>
        </pc:inkChg>
        <pc:inkChg chg="add mod">
          <ac:chgData name="Zhou Jianyu" userId="faadb563bfecab1d" providerId="LiveId" clId="{37DE3C9C-50B3-4142-8F9A-0EFCEDAC874D}" dt="2022-12-02T03:37:32.579" v="6376"/>
          <ac:inkMkLst>
            <pc:docMk/>
            <pc:sldMk cId="1306809098" sldId="280"/>
            <ac:inkMk id="24" creationId="{3D7DA2A6-A70A-407A-9207-C5B42A81745D}"/>
          </ac:inkMkLst>
        </pc:inkChg>
        <pc:inkChg chg="add mod">
          <ac:chgData name="Zhou Jianyu" userId="faadb563bfecab1d" providerId="LiveId" clId="{37DE3C9C-50B3-4142-8F9A-0EFCEDAC874D}" dt="2022-12-02T03:37:32.579" v="6376"/>
          <ac:inkMkLst>
            <pc:docMk/>
            <pc:sldMk cId="1306809098" sldId="280"/>
            <ac:inkMk id="27" creationId="{17330CC5-614F-4C13-8D69-105CB40C03B6}"/>
          </ac:inkMkLst>
        </pc:inkChg>
        <pc:inkChg chg="add mod">
          <ac:chgData name="Zhou Jianyu" userId="faadb563bfecab1d" providerId="LiveId" clId="{37DE3C9C-50B3-4142-8F9A-0EFCEDAC874D}" dt="2022-12-02T03:37:32.579" v="6376"/>
          <ac:inkMkLst>
            <pc:docMk/>
            <pc:sldMk cId="1306809098" sldId="280"/>
            <ac:inkMk id="28" creationId="{DE22410C-A7C5-4F0A-A74E-B28578BFC786}"/>
          </ac:inkMkLst>
        </pc:inkChg>
        <pc:inkChg chg="add mod">
          <ac:chgData name="Zhou Jianyu" userId="faadb563bfecab1d" providerId="LiveId" clId="{37DE3C9C-50B3-4142-8F9A-0EFCEDAC874D}" dt="2022-12-02T03:37:32.579" v="6376"/>
          <ac:inkMkLst>
            <pc:docMk/>
            <pc:sldMk cId="1306809098" sldId="280"/>
            <ac:inkMk id="29" creationId="{925E17FE-B6CD-4228-8F4B-B131ED18DEE0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31" creationId="{E49ADD76-058B-49E6-82F2-19BB3283B413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32" creationId="{41B7674E-35D2-4A63-95B7-367950909C2A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33" creationId="{760C80D4-2DA5-49A4-A350-07242D790EAB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34" creationId="{7B827B2E-B0CC-4714-9B61-68AC99C73E13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35" creationId="{8933B24B-F2F5-4BD3-AA58-E91E33BA1BF5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36" creationId="{7457CAF7-A0E1-4759-B72B-09BB1716A69D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37" creationId="{BD9C0F96-C01B-4432-9034-CD9026066B5E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38" creationId="{7FD379BA-48D0-407C-A707-7111BF01A6DB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39" creationId="{CD0A6DD6-CDF5-447A-8BF8-6B6C77834AEC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40" creationId="{21E548FE-1153-4724-BDE7-140B38922902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41" creationId="{46BE5DD5-33A4-4E3A-B7D6-F517597347B5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42" creationId="{BD226448-087D-4810-BE17-11AC13D881D1}"/>
          </ac:inkMkLst>
        </pc:inkChg>
        <pc:inkChg chg="add mod">
          <ac:chgData name="Zhou Jianyu" userId="faadb563bfecab1d" providerId="LiveId" clId="{37DE3C9C-50B3-4142-8F9A-0EFCEDAC874D}" dt="2022-12-02T03:37:40.290" v="6390"/>
          <ac:inkMkLst>
            <pc:docMk/>
            <pc:sldMk cId="1306809098" sldId="280"/>
            <ac:inkMk id="43" creationId="{87E44A99-C5D9-4E1D-94FB-A9A1161FC477}"/>
          </ac:inkMkLst>
        </pc:inkChg>
        <pc:inkChg chg="add mod">
          <ac:chgData name="Zhou Jianyu" userId="faadb563bfecab1d" providerId="LiveId" clId="{37DE3C9C-50B3-4142-8F9A-0EFCEDAC874D}" dt="2022-12-02T03:37:46.598" v="6401"/>
          <ac:inkMkLst>
            <pc:docMk/>
            <pc:sldMk cId="1306809098" sldId="280"/>
            <ac:inkMk id="46" creationId="{9716A0C1-93AE-4F3B-976A-41BE3F92C1A4}"/>
          </ac:inkMkLst>
        </pc:inkChg>
        <pc:inkChg chg="add mod">
          <ac:chgData name="Zhou Jianyu" userId="faadb563bfecab1d" providerId="LiveId" clId="{37DE3C9C-50B3-4142-8F9A-0EFCEDAC874D}" dt="2022-12-02T03:37:46.598" v="6401"/>
          <ac:inkMkLst>
            <pc:docMk/>
            <pc:sldMk cId="1306809098" sldId="280"/>
            <ac:inkMk id="47" creationId="{9640B27C-70BA-49D6-977C-C02569A3A2B3}"/>
          </ac:inkMkLst>
        </pc:inkChg>
        <pc:inkChg chg="add mod">
          <ac:chgData name="Zhou Jianyu" userId="faadb563bfecab1d" providerId="LiveId" clId="{37DE3C9C-50B3-4142-8F9A-0EFCEDAC874D}" dt="2022-12-02T03:37:46.598" v="6401"/>
          <ac:inkMkLst>
            <pc:docMk/>
            <pc:sldMk cId="1306809098" sldId="280"/>
            <ac:inkMk id="48" creationId="{15F5F328-72B2-43C7-B138-CFDE8D475B00}"/>
          </ac:inkMkLst>
        </pc:inkChg>
        <pc:inkChg chg="add mod">
          <ac:chgData name="Zhou Jianyu" userId="faadb563bfecab1d" providerId="LiveId" clId="{37DE3C9C-50B3-4142-8F9A-0EFCEDAC874D}" dt="2022-12-02T03:37:46.598" v="6401"/>
          <ac:inkMkLst>
            <pc:docMk/>
            <pc:sldMk cId="1306809098" sldId="280"/>
            <ac:inkMk id="49" creationId="{9CB89311-2AA9-4EDF-9EB5-28D587EA4303}"/>
          </ac:inkMkLst>
        </pc:inkChg>
        <pc:inkChg chg="add mod">
          <ac:chgData name="Zhou Jianyu" userId="faadb563bfecab1d" providerId="LiveId" clId="{37DE3C9C-50B3-4142-8F9A-0EFCEDAC874D}" dt="2022-12-02T03:37:46.598" v="6401"/>
          <ac:inkMkLst>
            <pc:docMk/>
            <pc:sldMk cId="1306809098" sldId="280"/>
            <ac:inkMk id="51" creationId="{DB35A382-24C8-408D-8B9B-FDC01989B456}"/>
          </ac:inkMkLst>
        </pc:inkChg>
        <pc:inkChg chg="add mod">
          <ac:chgData name="Zhou Jianyu" userId="faadb563bfecab1d" providerId="LiveId" clId="{37DE3C9C-50B3-4142-8F9A-0EFCEDAC874D}" dt="2022-12-02T03:37:46.598" v="6401"/>
          <ac:inkMkLst>
            <pc:docMk/>
            <pc:sldMk cId="1306809098" sldId="280"/>
            <ac:inkMk id="52" creationId="{6FB01137-E3B9-470C-BC6B-9EBE2CCACE99}"/>
          </ac:inkMkLst>
        </pc:inkChg>
        <pc:inkChg chg="add mod">
          <ac:chgData name="Zhou Jianyu" userId="faadb563bfecab1d" providerId="LiveId" clId="{37DE3C9C-50B3-4142-8F9A-0EFCEDAC874D}" dt="2022-12-02T03:37:46.598" v="6401"/>
          <ac:inkMkLst>
            <pc:docMk/>
            <pc:sldMk cId="1306809098" sldId="280"/>
            <ac:inkMk id="53" creationId="{DEE508BC-7260-45CA-B2E0-341CC7CE81C1}"/>
          </ac:inkMkLst>
        </pc:inkChg>
        <pc:inkChg chg="add mod">
          <ac:chgData name="Zhou Jianyu" userId="faadb563bfecab1d" providerId="LiveId" clId="{37DE3C9C-50B3-4142-8F9A-0EFCEDAC874D}" dt="2022-12-02T03:37:46.598" v="6401"/>
          <ac:inkMkLst>
            <pc:docMk/>
            <pc:sldMk cId="1306809098" sldId="280"/>
            <ac:inkMk id="54" creationId="{D2FFB33E-DE7D-409F-B8A3-E09A61C8DD4C}"/>
          </ac:inkMkLst>
        </pc:inkChg>
        <pc:inkChg chg="add mod">
          <ac:chgData name="Zhou Jianyu" userId="faadb563bfecab1d" providerId="LiveId" clId="{37DE3C9C-50B3-4142-8F9A-0EFCEDAC874D}" dt="2022-12-02T03:37:46.598" v="6401"/>
          <ac:inkMkLst>
            <pc:docMk/>
            <pc:sldMk cId="1306809098" sldId="280"/>
            <ac:inkMk id="55" creationId="{F7C99784-561B-4FA1-AD8F-7B07E313FD5B}"/>
          </ac:inkMkLst>
        </pc:inkChg>
        <pc:inkChg chg="add del mod">
          <ac:chgData name="Zhou Jianyu" userId="faadb563bfecab1d" providerId="LiveId" clId="{37DE3C9C-50B3-4142-8F9A-0EFCEDAC874D}" dt="2022-12-02T03:37:54.230" v="6410"/>
          <ac:inkMkLst>
            <pc:docMk/>
            <pc:sldMk cId="1306809098" sldId="280"/>
            <ac:inkMk id="57" creationId="{9F66DCCE-3B11-41D2-BF83-38D3330F29CD}"/>
          </ac:inkMkLst>
        </pc:inkChg>
        <pc:inkChg chg="add del mod">
          <ac:chgData name="Zhou Jianyu" userId="faadb563bfecab1d" providerId="LiveId" clId="{37DE3C9C-50B3-4142-8F9A-0EFCEDAC874D}" dt="2022-12-02T03:37:54.230" v="6412"/>
          <ac:inkMkLst>
            <pc:docMk/>
            <pc:sldMk cId="1306809098" sldId="280"/>
            <ac:inkMk id="58" creationId="{B457A221-46FD-41F8-9097-20260E6474F6}"/>
          </ac:inkMkLst>
        </pc:inkChg>
        <pc:inkChg chg="add del mod">
          <ac:chgData name="Zhou Jianyu" userId="faadb563bfecab1d" providerId="LiveId" clId="{37DE3C9C-50B3-4142-8F9A-0EFCEDAC874D}" dt="2022-12-02T03:37:54.230" v="6413"/>
          <ac:inkMkLst>
            <pc:docMk/>
            <pc:sldMk cId="1306809098" sldId="280"/>
            <ac:inkMk id="59" creationId="{0977F27A-B719-4169-85C3-8F77A52EFA1F}"/>
          </ac:inkMkLst>
        </pc:inkChg>
        <pc:inkChg chg="add del mod">
          <ac:chgData name="Zhou Jianyu" userId="faadb563bfecab1d" providerId="LiveId" clId="{37DE3C9C-50B3-4142-8F9A-0EFCEDAC874D}" dt="2022-12-02T03:37:54.230" v="6411"/>
          <ac:inkMkLst>
            <pc:docMk/>
            <pc:sldMk cId="1306809098" sldId="280"/>
            <ac:inkMk id="60" creationId="{92D099D6-B303-4104-9604-7DF5EE0DFE7D}"/>
          </ac:inkMkLst>
        </pc:inkChg>
        <pc:inkChg chg="add del mod">
          <ac:chgData name="Zhou Jianyu" userId="faadb563bfecab1d" providerId="LiveId" clId="{37DE3C9C-50B3-4142-8F9A-0EFCEDAC874D}" dt="2022-12-02T03:37:54.230" v="6409"/>
          <ac:inkMkLst>
            <pc:docMk/>
            <pc:sldMk cId="1306809098" sldId="280"/>
            <ac:inkMk id="61" creationId="{91396A48-0964-456D-BEB8-3D5FB717B3EA}"/>
          </ac:inkMkLst>
        </pc:inkChg>
        <pc:inkChg chg="add del mod">
          <ac:chgData name="Zhou Jianyu" userId="faadb563bfecab1d" providerId="LiveId" clId="{37DE3C9C-50B3-4142-8F9A-0EFCEDAC874D}" dt="2022-12-02T03:37:54.231" v="6414"/>
          <ac:inkMkLst>
            <pc:docMk/>
            <pc:sldMk cId="1306809098" sldId="280"/>
            <ac:inkMk id="62" creationId="{4ABAFDE7-2713-4968-BC00-15098D7D96C0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64" creationId="{9BA2587C-AF04-48A6-9D54-DC8423254C23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65" creationId="{0F2B18D9-EF59-4638-A0D6-90708DBDDC18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66" creationId="{B82F563B-E48F-427D-B787-04A1766CBB88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67" creationId="{BC849319-B0F9-4851-B9DC-43A223E4239E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68" creationId="{0CF91B52-F5D7-4BBA-B65D-2647862271F4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69" creationId="{00404534-8509-467B-96F1-46F931CA4421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70" creationId="{4E2D54AD-5183-4409-98C8-3982B9C5F54A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71" creationId="{DB3E3D65-BB0A-4969-8ED1-257DF5DCB1EF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72" creationId="{B206B1A0-0A45-42ED-8423-97DB87582AE2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73" creationId="{73AC3540-04D1-41E0-8C1F-C6CF039C5B4A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75" creationId="{DCFBDFCD-0E54-441B-8A75-2C5FC50DDB5C}"/>
          </ac:inkMkLst>
        </pc:inkChg>
        <pc:inkChg chg="add mod">
          <ac:chgData name="Zhou Jianyu" userId="faadb563bfecab1d" providerId="LiveId" clId="{37DE3C9C-50B3-4142-8F9A-0EFCEDAC874D}" dt="2022-12-02T03:38:18.727" v="6428"/>
          <ac:inkMkLst>
            <pc:docMk/>
            <pc:sldMk cId="1306809098" sldId="280"/>
            <ac:inkMk id="76" creationId="{F22F6D71-0B80-48F8-BAC2-77BE54B8EDBD}"/>
          </ac:inkMkLst>
        </pc:inkChg>
        <pc:inkChg chg="add">
          <ac:chgData name="Zhou Jianyu" userId="faadb563bfecab1d" providerId="LiveId" clId="{37DE3C9C-50B3-4142-8F9A-0EFCEDAC874D}" dt="2022-12-02T03:38:22.139" v="6429" actId="9405"/>
          <ac:inkMkLst>
            <pc:docMk/>
            <pc:sldMk cId="1306809098" sldId="280"/>
            <ac:inkMk id="78" creationId="{A8C5AA8D-EB96-48C1-A980-0DAE5B70AF9F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79" creationId="{C610052C-C840-42E2-A08C-CFCF895AD311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80" creationId="{B944A1AE-8B95-43F8-8C69-7CCA2A9338F2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81" creationId="{936C3597-02F9-4C96-85EF-DA97C3FA04D4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82" creationId="{C36E4CD1-1D51-4D0B-A5A6-00D9BD3950CA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83" creationId="{6ACCA36B-7347-4576-A090-1F60F2DAFAA6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84" creationId="{5BE210F5-943B-4A1C-AEDC-544D0D328383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85" creationId="{AB0DC5E4-895A-4D15-964E-19CD31739544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86" creationId="{C0789FFB-FD54-42DF-BE54-3E1E98775DDF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87" creationId="{D69AD445-ADD5-434E-87DD-C2C860FD4500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89" creationId="{043CD98A-CD73-4913-A49D-23DD70449631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0" creationId="{41FE2D21-23CD-450D-8792-C0245514B0FA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1" creationId="{5EEFC1AA-6168-43E4-B999-C094F0213133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2" creationId="{77570EA6-2F30-4A79-8337-631624460B85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3" creationId="{D7355B21-D811-4B5D-BC06-E17C37B6A8CC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4" creationId="{5BD017FD-84E6-4EE9-A7FD-F1471F72B0EC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5" creationId="{9A301C3E-A437-40D9-BF1F-3571951A3653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6" creationId="{D767B928-EC94-4E66-A875-EDC31FF13151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7" creationId="{E4890A89-D148-4965-96E6-FCF09FD095B4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8" creationId="{E4975C4F-275A-4F6D-8990-C55659F8C208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99" creationId="{8E472ED4-7E65-4AC8-8D67-AA8A89D4D37D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01" creationId="{EA3E7C98-A3F7-434A-9825-A42E18C927CC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02" creationId="{2CB00C81-1E47-4E72-81E0-9ADE7A0763C6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03" creationId="{D486814F-FA93-4B8D-BB59-946ED8487944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04" creationId="{3356AD05-1665-4C85-946D-69AE8FBBD881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05" creationId="{17F56B2E-2979-433B-B511-3C1ADAAEEDD2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06" creationId="{761B1C20-2048-4C59-B155-E8075F43BA7E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07" creationId="{CAEDC923-038A-481C-A995-F054BC19AE79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08" creationId="{91B7884C-CDB5-487D-A359-8D6EE4085C57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10" creationId="{53595167-AE47-4104-8477-0FC24C9B2D37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112" creationId="{F6A53BF6-5116-434A-A99A-81846A6D7EDB}"/>
          </ac:inkMkLst>
        </pc:inkChg>
        <pc:inkChg chg="add mod">
          <ac:chgData name="Zhou Jianyu" userId="faadb563bfecab1d" providerId="LiveId" clId="{37DE3C9C-50B3-4142-8F9A-0EFCEDAC874D}" dt="2022-12-02T03:38:55.035" v="6465"/>
          <ac:inkMkLst>
            <pc:docMk/>
            <pc:sldMk cId="1306809098" sldId="280"/>
            <ac:inkMk id="113" creationId="{96FE9845-BDA1-41B8-853A-529F0ADEC2B3}"/>
          </ac:inkMkLst>
        </pc:inkChg>
        <pc:inkChg chg="add mod">
          <ac:chgData name="Zhou Jianyu" userId="faadb563bfecab1d" providerId="LiveId" clId="{37DE3C9C-50B3-4142-8F9A-0EFCEDAC874D}" dt="2022-12-02T03:39:02.251" v="6471"/>
          <ac:inkMkLst>
            <pc:docMk/>
            <pc:sldMk cId="1306809098" sldId="280"/>
            <ac:inkMk id="115" creationId="{F7AC6F9C-5E83-47C2-A461-3F4F39FA1A14}"/>
          </ac:inkMkLst>
        </pc:inkChg>
        <pc:inkChg chg="add mod">
          <ac:chgData name="Zhou Jianyu" userId="faadb563bfecab1d" providerId="LiveId" clId="{37DE3C9C-50B3-4142-8F9A-0EFCEDAC874D}" dt="2022-12-02T03:39:02.251" v="6471"/>
          <ac:inkMkLst>
            <pc:docMk/>
            <pc:sldMk cId="1306809098" sldId="280"/>
            <ac:inkMk id="116" creationId="{B5EB7D36-8E6A-4E83-B15D-7A53F7FC5274}"/>
          </ac:inkMkLst>
        </pc:inkChg>
        <pc:inkChg chg="add mod">
          <ac:chgData name="Zhou Jianyu" userId="faadb563bfecab1d" providerId="LiveId" clId="{37DE3C9C-50B3-4142-8F9A-0EFCEDAC874D}" dt="2022-12-02T03:39:02.251" v="6471"/>
          <ac:inkMkLst>
            <pc:docMk/>
            <pc:sldMk cId="1306809098" sldId="280"/>
            <ac:inkMk id="117" creationId="{16F8CB1C-2673-40A3-A8CA-FE05994EECBF}"/>
          </ac:inkMkLst>
        </pc:inkChg>
        <pc:inkChg chg="add mod">
          <ac:chgData name="Zhou Jianyu" userId="faadb563bfecab1d" providerId="LiveId" clId="{37DE3C9C-50B3-4142-8F9A-0EFCEDAC874D}" dt="2022-12-02T03:39:02.251" v="6471"/>
          <ac:inkMkLst>
            <pc:docMk/>
            <pc:sldMk cId="1306809098" sldId="280"/>
            <ac:inkMk id="118" creationId="{38A8DABF-DE7E-4839-8AA1-B605376F28C7}"/>
          </ac:inkMkLst>
        </pc:inkChg>
        <pc:inkChg chg="add mod">
          <ac:chgData name="Zhou Jianyu" userId="faadb563bfecab1d" providerId="LiveId" clId="{37DE3C9C-50B3-4142-8F9A-0EFCEDAC874D}" dt="2022-12-02T03:39:02.251" v="6471"/>
          <ac:inkMkLst>
            <pc:docMk/>
            <pc:sldMk cId="1306809098" sldId="280"/>
            <ac:inkMk id="119" creationId="{5864CED6-FE4F-46A4-BBAF-F7BEA9073134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21" creationId="{CE342652-08E5-4192-8849-ECE5E1756934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22" creationId="{12B032B4-1F76-450C-8A83-1B03B87E004C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23" creationId="{6880784E-5E9E-46AA-8BBC-A1877D93031A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24" creationId="{927D4426-BF9D-4A8A-ABCE-A89856F7563F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26" creationId="{F948764C-C70C-4ED7-9131-31775DACEC96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27" creationId="{C6ED416B-0F8B-4C92-8873-40DB7DC5BBC9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28" creationId="{602FCD19-880D-4750-9828-03C75C1B7B3F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30" creationId="{F23360B9-6F27-40A1-94A0-07C011B70539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31" creationId="{2469874F-7C29-4DD1-B552-AE4CC6E96F2B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32" creationId="{1C3B884E-D2BD-47C1-AE05-16162E0E7691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33" creationId="{573258B7-EA88-4077-AF00-80D4C1012454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34" creationId="{56B3C804-00CA-4126-A3BC-5E367AA512B7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35" creationId="{56268819-9227-489E-ABF5-E1A114101A7C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36" creationId="{B7CDB59C-CCBA-4612-957B-641495A764A9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38" creationId="{6875C2F5-0F77-40A2-9832-3B530C0A544E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39" creationId="{05584CB8-806B-418A-A52C-3165CCBBF801}"/>
          </ac:inkMkLst>
        </pc:inkChg>
        <pc:inkChg chg="add mod">
          <ac:chgData name="Zhou Jianyu" userId="faadb563bfecab1d" providerId="LiveId" clId="{37DE3C9C-50B3-4142-8F9A-0EFCEDAC874D}" dt="2022-12-02T03:39:28.316" v="6498"/>
          <ac:inkMkLst>
            <pc:docMk/>
            <pc:sldMk cId="1306809098" sldId="280"/>
            <ac:inkMk id="141" creationId="{F2F71B07-BA63-4661-B707-BDC3AD60A867}"/>
          </ac:inkMkLst>
        </pc:inkChg>
        <pc:inkChg chg="add mod">
          <ac:chgData name="Zhou Jianyu" userId="faadb563bfecab1d" providerId="LiveId" clId="{37DE3C9C-50B3-4142-8F9A-0EFCEDAC874D}" dt="2022-12-02T03:39:28.316" v="6498"/>
          <ac:inkMkLst>
            <pc:docMk/>
            <pc:sldMk cId="1306809098" sldId="280"/>
            <ac:inkMk id="142" creationId="{B7AD2701-1B9C-40B6-BBB9-D0B54BEA7850}"/>
          </ac:inkMkLst>
        </pc:inkChg>
        <pc:inkChg chg="add mod">
          <ac:chgData name="Zhou Jianyu" userId="faadb563bfecab1d" providerId="LiveId" clId="{37DE3C9C-50B3-4142-8F9A-0EFCEDAC874D}" dt="2022-12-02T03:39:28.316" v="6498"/>
          <ac:inkMkLst>
            <pc:docMk/>
            <pc:sldMk cId="1306809098" sldId="280"/>
            <ac:inkMk id="144" creationId="{010B6712-B0AC-4479-88A4-6F8EA64E88CE}"/>
          </ac:inkMkLst>
        </pc:inkChg>
        <pc:inkChg chg="add mod">
          <ac:chgData name="Zhou Jianyu" userId="faadb563bfecab1d" providerId="LiveId" clId="{37DE3C9C-50B3-4142-8F9A-0EFCEDAC874D}" dt="2022-12-02T03:39:28.316" v="6498"/>
          <ac:inkMkLst>
            <pc:docMk/>
            <pc:sldMk cId="1306809098" sldId="280"/>
            <ac:inkMk id="145" creationId="{A54BDB91-71C5-4374-98DB-D8EC5F5CFEF8}"/>
          </ac:inkMkLst>
        </pc:inkChg>
        <pc:inkChg chg="add mod">
          <ac:chgData name="Zhou Jianyu" userId="faadb563bfecab1d" providerId="LiveId" clId="{37DE3C9C-50B3-4142-8F9A-0EFCEDAC874D}" dt="2022-12-02T03:39:28.316" v="6498"/>
          <ac:inkMkLst>
            <pc:docMk/>
            <pc:sldMk cId="1306809098" sldId="280"/>
            <ac:inkMk id="146" creationId="{FE8AF4D6-F8EE-4BCB-890F-339135903E42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48" creationId="{130C4800-7E7D-40D7-9B4A-4337334A2DE5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49" creationId="{C94ABAAB-5905-4679-8C46-CEADC3551D9B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0" creationId="{B91E6513-F639-494E-B37D-8996F0EE3DA1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1" creationId="{2C5A262C-23D7-40AC-9061-0D6C44EA3306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2" creationId="{7F4A8977-462C-45F6-AC54-3FD9053BDA57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3" creationId="{9074ADA1-71E7-458B-A424-737F227F9468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4" creationId="{56AC198F-C2DB-4350-8938-A426A1B32E29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5" creationId="{47595C93-4F18-44B9-95CA-983E6FC8B25D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6" creationId="{41CA57EB-B513-4E50-BFA2-5717525AB9AB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7" creationId="{20D59C0D-366F-4D0B-B108-EF7DCA1317CA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8" creationId="{33149F5E-D9BB-4021-BEDB-15A0CBAF96D1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59" creationId="{8823E8A5-95DF-432E-8F01-E8A118A58E42}"/>
          </ac:inkMkLst>
        </pc:inkChg>
        <pc:inkChg chg="add mod">
          <ac:chgData name="Zhou Jianyu" userId="faadb563bfecab1d" providerId="LiveId" clId="{37DE3C9C-50B3-4142-8F9A-0EFCEDAC874D}" dt="2022-12-02T03:39:35.350" v="6512"/>
          <ac:inkMkLst>
            <pc:docMk/>
            <pc:sldMk cId="1306809098" sldId="280"/>
            <ac:inkMk id="160" creationId="{A2519D7A-85B3-4B89-B283-82582D930532}"/>
          </ac:inkMkLst>
        </pc:inkChg>
        <pc:inkChg chg="add">
          <ac:chgData name="Zhou Jianyu" userId="faadb563bfecab1d" providerId="LiveId" clId="{37DE3C9C-50B3-4142-8F9A-0EFCEDAC874D}" dt="2022-12-02T03:39:37.308" v="6513" actId="9405"/>
          <ac:inkMkLst>
            <pc:docMk/>
            <pc:sldMk cId="1306809098" sldId="280"/>
            <ac:inkMk id="163" creationId="{B60EFD26-5252-4AD6-9B5D-87B0CEFAD59E}"/>
          </ac:inkMkLst>
        </pc:inkChg>
        <pc:inkChg chg="add mod">
          <ac:chgData name="Zhou Jianyu" userId="faadb563bfecab1d" providerId="LiveId" clId="{37DE3C9C-50B3-4142-8F9A-0EFCEDAC874D}" dt="2022-12-02T03:39:40.371" v="6518"/>
          <ac:inkMkLst>
            <pc:docMk/>
            <pc:sldMk cId="1306809098" sldId="280"/>
            <ac:inkMk id="164" creationId="{8D74167B-5B4B-4A8E-8CA9-580083493762}"/>
          </ac:inkMkLst>
        </pc:inkChg>
        <pc:inkChg chg="add mod">
          <ac:chgData name="Zhou Jianyu" userId="faadb563bfecab1d" providerId="LiveId" clId="{37DE3C9C-50B3-4142-8F9A-0EFCEDAC874D}" dt="2022-12-02T03:39:40.371" v="6518"/>
          <ac:inkMkLst>
            <pc:docMk/>
            <pc:sldMk cId="1306809098" sldId="280"/>
            <ac:inkMk id="165" creationId="{C8FD4DAE-7409-43B1-AA16-D46BA34D17D1}"/>
          </ac:inkMkLst>
        </pc:inkChg>
        <pc:inkChg chg="add mod">
          <ac:chgData name="Zhou Jianyu" userId="faadb563bfecab1d" providerId="LiveId" clId="{37DE3C9C-50B3-4142-8F9A-0EFCEDAC874D}" dt="2022-12-02T03:39:40.371" v="6518"/>
          <ac:inkMkLst>
            <pc:docMk/>
            <pc:sldMk cId="1306809098" sldId="280"/>
            <ac:inkMk id="166" creationId="{356B2FFD-96BB-48FF-AE51-4F2F05503BAF}"/>
          </ac:inkMkLst>
        </pc:inkChg>
        <pc:inkChg chg="add mod">
          <ac:chgData name="Zhou Jianyu" userId="faadb563bfecab1d" providerId="LiveId" clId="{37DE3C9C-50B3-4142-8F9A-0EFCEDAC874D}" dt="2022-12-02T03:39:40.371" v="6518"/>
          <ac:inkMkLst>
            <pc:docMk/>
            <pc:sldMk cId="1306809098" sldId="280"/>
            <ac:inkMk id="167" creationId="{9151C569-9122-42E3-9D59-CEC8C326AEE1}"/>
          </ac:inkMkLst>
        </pc:inkChg>
        <pc:inkChg chg="add mod">
          <ac:chgData name="Zhou Jianyu" userId="faadb563bfecab1d" providerId="LiveId" clId="{37DE3C9C-50B3-4142-8F9A-0EFCEDAC874D}" dt="2022-12-02T03:39:45.353" v="6529"/>
          <ac:inkMkLst>
            <pc:docMk/>
            <pc:sldMk cId="1306809098" sldId="280"/>
            <ac:inkMk id="170" creationId="{9B0F9622-09E8-40EE-A3AD-ABB0CB0DF29E}"/>
          </ac:inkMkLst>
        </pc:inkChg>
        <pc:inkChg chg="add mod">
          <ac:chgData name="Zhou Jianyu" userId="faadb563bfecab1d" providerId="LiveId" clId="{37DE3C9C-50B3-4142-8F9A-0EFCEDAC874D}" dt="2022-12-02T03:39:45.353" v="6529"/>
          <ac:inkMkLst>
            <pc:docMk/>
            <pc:sldMk cId="1306809098" sldId="280"/>
            <ac:inkMk id="171" creationId="{7105BE67-C3B2-4FFE-AC62-0FAE8D066098}"/>
          </ac:inkMkLst>
        </pc:inkChg>
        <pc:inkChg chg="add mod">
          <ac:chgData name="Zhou Jianyu" userId="faadb563bfecab1d" providerId="LiveId" clId="{37DE3C9C-50B3-4142-8F9A-0EFCEDAC874D}" dt="2022-12-02T03:39:45.353" v="6529"/>
          <ac:inkMkLst>
            <pc:docMk/>
            <pc:sldMk cId="1306809098" sldId="280"/>
            <ac:inkMk id="172" creationId="{584750C5-C584-45B4-8D88-1A258836DCB3}"/>
          </ac:inkMkLst>
        </pc:inkChg>
        <pc:inkChg chg="add">
          <ac:chgData name="Zhou Jianyu" userId="faadb563bfecab1d" providerId="LiveId" clId="{37DE3C9C-50B3-4142-8F9A-0EFCEDAC874D}" dt="2022-12-02T03:39:41.912" v="6522" actId="9405"/>
          <ac:inkMkLst>
            <pc:docMk/>
            <pc:sldMk cId="1306809098" sldId="280"/>
            <ac:inkMk id="173" creationId="{CD53CFD1-995C-49B1-BBE3-A46A3BA4CA77}"/>
          </ac:inkMkLst>
        </pc:inkChg>
        <pc:inkChg chg="add mod">
          <ac:chgData name="Zhou Jianyu" userId="faadb563bfecab1d" providerId="LiveId" clId="{37DE3C9C-50B3-4142-8F9A-0EFCEDAC874D}" dt="2022-12-02T03:39:45.353" v="6529"/>
          <ac:inkMkLst>
            <pc:docMk/>
            <pc:sldMk cId="1306809098" sldId="280"/>
            <ac:inkMk id="174" creationId="{DE2611EC-A762-4AC5-9652-0F5E583B9722}"/>
          </ac:inkMkLst>
        </pc:inkChg>
        <pc:inkChg chg="add mod">
          <ac:chgData name="Zhou Jianyu" userId="faadb563bfecab1d" providerId="LiveId" clId="{37DE3C9C-50B3-4142-8F9A-0EFCEDAC874D}" dt="2022-12-02T03:39:45.353" v="6529"/>
          <ac:inkMkLst>
            <pc:docMk/>
            <pc:sldMk cId="1306809098" sldId="280"/>
            <ac:inkMk id="175" creationId="{6C249CF2-0C6F-4959-99A8-1F0F4DC2F794}"/>
          </ac:inkMkLst>
        </pc:inkChg>
        <pc:inkChg chg="add mod">
          <ac:chgData name="Zhou Jianyu" userId="faadb563bfecab1d" providerId="LiveId" clId="{37DE3C9C-50B3-4142-8F9A-0EFCEDAC874D}" dt="2022-12-02T03:39:45.353" v="6529"/>
          <ac:inkMkLst>
            <pc:docMk/>
            <pc:sldMk cId="1306809098" sldId="280"/>
            <ac:inkMk id="176" creationId="{F742CC16-CAAF-41C3-B828-F178FF062DFD}"/>
          </ac:inkMkLst>
        </pc:inkChg>
        <pc:inkChg chg="add mod">
          <ac:chgData name="Zhou Jianyu" userId="faadb563bfecab1d" providerId="LiveId" clId="{37DE3C9C-50B3-4142-8F9A-0EFCEDAC874D}" dt="2022-12-02T03:39:45.353" v="6529"/>
          <ac:inkMkLst>
            <pc:docMk/>
            <pc:sldMk cId="1306809098" sldId="280"/>
            <ac:inkMk id="177" creationId="{2FF02549-F82A-4E5B-9D17-A6C195ECCDF5}"/>
          </ac:inkMkLst>
        </pc:inkChg>
        <pc:inkChg chg="add mod">
          <ac:chgData name="Zhou Jianyu" userId="faadb563bfecab1d" providerId="LiveId" clId="{37DE3C9C-50B3-4142-8F9A-0EFCEDAC874D}" dt="2022-12-02T03:39:45.353" v="6529"/>
          <ac:inkMkLst>
            <pc:docMk/>
            <pc:sldMk cId="1306809098" sldId="280"/>
            <ac:inkMk id="178" creationId="{9DDD027A-50A7-4036-9581-1617519B7D46}"/>
          </ac:inkMkLst>
        </pc:inkChg>
        <pc:inkChg chg="add mod">
          <ac:chgData name="Zhou Jianyu" userId="faadb563bfecab1d" providerId="LiveId" clId="{37DE3C9C-50B3-4142-8F9A-0EFCEDAC874D}" dt="2022-12-02T03:39:45.353" v="6529"/>
          <ac:inkMkLst>
            <pc:docMk/>
            <pc:sldMk cId="1306809098" sldId="280"/>
            <ac:inkMk id="179" creationId="{E4BAB98A-3364-4932-9037-1CCC14D33187}"/>
          </ac:inkMkLst>
        </pc:inkChg>
        <pc:inkChg chg="add">
          <ac:chgData name="Zhou Jianyu" userId="faadb563bfecab1d" providerId="LiveId" clId="{37DE3C9C-50B3-4142-8F9A-0EFCEDAC874D}" dt="2022-12-02T03:39:46.130" v="6530" actId="9405"/>
          <ac:inkMkLst>
            <pc:docMk/>
            <pc:sldMk cId="1306809098" sldId="280"/>
            <ac:inkMk id="183" creationId="{7553BB9B-9716-49BB-8DA9-622E2E017134}"/>
          </ac:inkMkLst>
        </pc:inkChg>
        <pc:inkChg chg="add mod">
          <ac:chgData name="Zhou Jianyu" userId="faadb563bfecab1d" providerId="LiveId" clId="{37DE3C9C-50B3-4142-8F9A-0EFCEDAC874D}" dt="2022-12-02T03:39:48.090" v="6535"/>
          <ac:inkMkLst>
            <pc:docMk/>
            <pc:sldMk cId="1306809098" sldId="280"/>
            <ac:inkMk id="184" creationId="{94CBEDCB-1775-4230-A942-E03265A698AC}"/>
          </ac:inkMkLst>
        </pc:inkChg>
        <pc:inkChg chg="add mod">
          <ac:chgData name="Zhou Jianyu" userId="faadb563bfecab1d" providerId="LiveId" clId="{37DE3C9C-50B3-4142-8F9A-0EFCEDAC874D}" dt="2022-12-02T03:39:48.090" v="6535"/>
          <ac:inkMkLst>
            <pc:docMk/>
            <pc:sldMk cId="1306809098" sldId="280"/>
            <ac:inkMk id="185" creationId="{4C9F5E84-A09C-4716-97B0-D2F43A19727E}"/>
          </ac:inkMkLst>
        </pc:inkChg>
        <pc:inkChg chg="add mod">
          <ac:chgData name="Zhou Jianyu" userId="faadb563bfecab1d" providerId="LiveId" clId="{37DE3C9C-50B3-4142-8F9A-0EFCEDAC874D}" dt="2022-12-02T03:39:48.090" v="6535"/>
          <ac:inkMkLst>
            <pc:docMk/>
            <pc:sldMk cId="1306809098" sldId="280"/>
            <ac:inkMk id="186" creationId="{A7114EC1-8BCE-4AEC-935A-6D3A886DCF07}"/>
          </ac:inkMkLst>
        </pc:inkChg>
        <pc:inkChg chg="add mod">
          <ac:chgData name="Zhou Jianyu" userId="faadb563bfecab1d" providerId="LiveId" clId="{37DE3C9C-50B3-4142-8F9A-0EFCEDAC874D}" dt="2022-12-02T03:39:48.090" v="6535"/>
          <ac:inkMkLst>
            <pc:docMk/>
            <pc:sldMk cId="1306809098" sldId="280"/>
            <ac:inkMk id="187" creationId="{2966555B-598F-4F52-A270-D4B22885E5A3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90" creationId="{7234C50C-F275-43F7-9283-45275633F6ED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92" creationId="{FD731B66-912D-44A7-B134-74E9D9209323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93" creationId="{853A950B-F499-4ED9-80FC-0CB4EB417541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94" creationId="{A2F3981C-587F-47F0-9EC8-1ED09D3FAFF7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95" creationId="{EDACF1A6-671F-43AC-8055-FFFB9519F953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96" creationId="{DA6C4A44-DCCA-4BCB-9328-45BF5ACAEA06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97" creationId="{1B162774-B853-42BC-A5DC-08A622A8BA74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198" creationId="{F77DBABC-124B-4CE7-9DB8-94618634C18D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0" creationId="{9B9AA0F9-DA8A-4515-AD62-F83D1E36AF06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1" creationId="{096F320C-B3AB-4195-A1D8-D5AF2680C432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2" creationId="{F7B8BA4E-B98D-4EE4-B5D8-9166F49F505D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3" creationId="{28AC5C49-BAAE-49C4-8594-945A1822BA72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4" creationId="{47F10C59-FA76-4DD4-AB76-51EE03C86176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5" creationId="{1EA895F7-0A73-4B04-BE41-AE1114A75D46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6" creationId="{49C3636F-904A-41A1-934F-3D823A106B25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7" creationId="{9E01D12C-054E-42E5-947B-A6630DBCC98D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8" creationId="{08E81C4A-8F1A-4959-871C-EA61A96D84E1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09" creationId="{7CBAC710-875C-4682-AE9B-F58F58710478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10" creationId="{853BC022-F76A-44BD-81A8-2BD70567D0B9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11" creationId="{36E32C65-73F1-4196-9A5E-E5E60D8A3C2B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12" creationId="{B55008A3-13E6-4785-B7A7-3B217952DC08}"/>
          </ac:inkMkLst>
        </pc:inkChg>
        <pc:inkChg chg="add mod">
          <ac:chgData name="Zhou Jianyu" userId="faadb563bfecab1d" providerId="LiveId" clId="{37DE3C9C-50B3-4142-8F9A-0EFCEDAC874D}" dt="2022-12-02T03:40:08.743" v="6566"/>
          <ac:inkMkLst>
            <pc:docMk/>
            <pc:sldMk cId="1306809098" sldId="280"/>
            <ac:inkMk id="214" creationId="{C67406F7-6431-4E0A-B8F8-B4912AD7E67B}"/>
          </ac:inkMkLst>
        </pc:inkChg>
        <pc:inkChg chg="add mod">
          <ac:chgData name="Zhou Jianyu" userId="faadb563bfecab1d" providerId="LiveId" clId="{37DE3C9C-50B3-4142-8F9A-0EFCEDAC874D}" dt="2022-12-02T03:40:08.743" v="6566"/>
          <ac:inkMkLst>
            <pc:docMk/>
            <pc:sldMk cId="1306809098" sldId="280"/>
            <ac:inkMk id="215" creationId="{516A29FC-FE23-498E-9DD5-709D2459A57C}"/>
          </ac:inkMkLst>
        </pc:inkChg>
        <pc:inkChg chg="add mod">
          <ac:chgData name="Zhou Jianyu" userId="faadb563bfecab1d" providerId="LiveId" clId="{37DE3C9C-50B3-4142-8F9A-0EFCEDAC874D}" dt="2022-12-02T03:40:08.743" v="6566"/>
          <ac:inkMkLst>
            <pc:docMk/>
            <pc:sldMk cId="1306809098" sldId="280"/>
            <ac:inkMk id="216" creationId="{7FBDDAD0-B740-4809-9C8E-34DD4BF70F2B}"/>
          </ac:inkMkLst>
        </pc:inkChg>
        <pc:inkChg chg="add mod">
          <ac:chgData name="Zhou Jianyu" userId="faadb563bfecab1d" providerId="LiveId" clId="{37DE3C9C-50B3-4142-8F9A-0EFCEDAC874D}" dt="2022-12-02T03:40:08.743" v="6566"/>
          <ac:inkMkLst>
            <pc:docMk/>
            <pc:sldMk cId="1306809098" sldId="280"/>
            <ac:inkMk id="217" creationId="{8057FA7D-8C31-4853-BB93-74A3A40CBDDE}"/>
          </ac:inkMkLst>
        </pc:inkChg>
        <pc:inkChg chg="add">
          <ac:chgData name="Zhou Jianyu" userId="faadb563bfecab1d" providerId="LiveId" clId="{37DE3C9C-50B3-4142-8F9A-0EFCEDAC874D}" dt="2022-12-02T03:40:07.466" v="6564" actId="9405"/>
          <ac:inkMkLst>
            <pc:docMk/>
            <pc:sldMk cId="1306809098" sldId="280"/>
            <ac:inkMk id="218" creationId="{B3D5D83A-900D-4995-B0DD-C33672346ADE}"/>
          </ac:inkMkLst>
        </pc:inkChg>
        <pc:inkChg chg="add">
          <ac:chgData name="Zhou Jianyu" userId="faadb563bfecab1d" providerId="LiveId" clId="{37DE3C9C-50B3-4142-8F9A-0EFCEDAC874D}" dt="2022-12-02T03:40:07.783" v="6565" actId="9405"/>
          <ac:inkMkLst>
            <pc:docMk/>
            <pc:sldMk cId="1306809098" sldId="280"/>
            <ac:inkMk id="219" creationId="{B00E68A8-96C8-417E-B5D5-14CBC07D8AAD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22" creationId="{679CAC10-19C6-4BAA-A05C-7B6D1A9AE806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23" creationId="{213A7BFC-7BE1-4EA7-BBC5-E30D4B5CAEF1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24" creationId="{CB9D321A-1F7F-4945-8CCE-77B30ED849B4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25" creationId="{26168D39-2B25-4EAF-AD98-AB848D5B7456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26" creationId="{26E1283D-15C8-4F74-907E-E710BA9CC352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27" creationId="{5B1C0D88-9370-48FF-9D77-AC495D149451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28" creationId="{4EEBC8FD-51D4-41AC-8B5D-8D917358A34C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30" creationId="{AA69489A-CBC2-4AB9-9AE6-2DB38B178ECC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31" creationId="{124AEC45-9B2B-4177-911E-96AEF48AA6AD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32" creationId="{2F3B2368-4EE2-422E-BF91-56E666BF8101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33" creationId="{ABA177A3-5ADA-4DA3-A370-589F1B6BE172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35" creationId="{5BD71C1F-1EDC-4924-8987-587F3A5CF2D8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36" creationId="{E6999629-E031-4D03-9175-1AA4D7A38112}"/>
          </ac:inkMkLst>
        </pc:inkChg>
        <pc:inkChg chg="add mod">
          <ac:chgData name="Zhou Jianyu" userId="faadb563bfecab1d" providerId="LiveId" clId="{37DE3C9C-50B3-4142-8F9A-0EFCEDAC874D}" dt="2022-12-02T03:40:34.949" v="6583"/>
          <ac:inkMkLst>
            <pc:docMk/>
            <pc:sldMk cId="1306809098" sldId="280"/>
            <ac:inkMk id="237" creationId="{36AE6160-161C-4767-85D4-B273E878F454}"/>
          </ac:inkMkLst>
        </pc:inkChg>
      </pc:sldChg>
      <pc:sldChg chg="addSp delSp modSp new mod">
        <pc:chgData name="Zhou Jianyu" userId="faadb563bfecab1d" providerId="LiveId" clId="{37DE3C9C-50B3-4142-8F9A-0EFCEDAC874D}" dt="2022-12-02T03:45:32.459" v="6739"/>
        <pc:sldMkLst>
          <pc:docMk/>
          <pc:sldMk cId="2249307485" sldId="281"/>
        </pc:sldMkLst>
        <pc:grpChg chg="del mod">
          <ac:chgData name="Zhou Jianyu" userId="faadb563bfecab1d" providerId="LiveId" clId="{37DE3C9C-50B3-4142-8F9A-0EFCEDAC874D}" dt="2022-12-02T03:40:57.233" v="6607"/>
          <ac:grpSpMkLst>
            <pc:docMk/>
            <pc:sldMk cId="2249307485" sldId="281"/>
            <ac:grpSpMk id="22" creationId="{1F46F142-6197-4ECF-95C7-E2A4E4BBABAD}"/>
          </ac:grpSpMkLst>
        </pc:grpChg>
        <pc:grpChg chg="del mod">
          <ac:chgData name="Zhou Jianyu" userId="faadb563bfecab1d" providerId="LiveId" clId="{37DE3C9C-50B3-4142-8F9A-0EFCEDAC874D}" dt="2022-12-02T03:40:57.233" v="6607"/>
          <ac:grpSpMkLst>
            <pc:docMk/>
            <pc:sldMk cId="2249307485" sldId="281"/>
            <ac:grpSpMk id="23" creationId="{0A4EAE87-9813-4EE8-B52C-AAF579B7E2D3}"/>
          </ac:grpSpMkLst>
        </pc:grpChg>
        <pc:grpChg chg="del mod">
          <ac:chgData name="Zhou Jianyu" userId="faadb563bfecab1d" providerId="LiveId" clId="{37DE3C9C-50B3-4142-8F9A-0EFCEDAC874D}" dt="2022-12-02T03:41:00.033" v="6611"/>
          <ac:grpSpMkLst>
            <pc:docMk/>
            <pc:sldMk cId="2249307485" sldId="281"/>
            <ac:grpSpMk id="25" creationId="{01DDA8EA-CF86-423B-9E46-1CE5772771F5}"/>
          </ac:grpSpMkLst>
        </pc:grpChg>
        <pc:grpChg chg="del mod">
          <ac:chgData name="Zhou Jianyu" userId="faadb563bfecab1d" providerId="LiveId" clId="{37DE3C9C-50B3-4142-8F9A-0EFCEDAC874D}" dt="2022-12-02T03:41:01.333" v="6613"/>
          <ac:grpSpMkLst>
            <pc:docMk/>
            <pc:sldMk cId="2249307485" sldId="281"/>
            <ac:grpSpMk id="29" creationId="{12365B38-568F-4F6D-8E95-9652D40E2379}"/>
          </ac:grpSpMkLst>
        </pc:grpChg>
        <pc:grpChg chg="del mod">
          <ac:chgData name="Zhou Jianyu" userId="faadb563bfecab1d" providerId="LiveId" clId="{37DE3C9C-50B3-4142-8F9A-0EFCEDAC874D}" dt="2022-12-02T03:41:03.464" v="6617"/>
          <ac:grpSpMkLst>
            <pc:docMk/>
            <pc:sldMk cId="2249307485" sldId="281"/>
            <ac:grpSpMk id="31" creationId="{E802D907-D268-4A88-8CE5-59621A34C659}"/>
          </ac:grpSpMkLst>
        </pc:grpChg>
        <pc:grpChg chg="del mod">
          <ac:chgData name="Zhou Jianyu" userId="faadb563bfecab1d" providerId="LiveId" clId="{37DE3C9C-50B3-4142-8F9A-0EFCEDAC874D}" dt="2022-12-02T03:41:05.583" v="6621"/>
          <ac:grpSpMkLst>
            <pc:docMk/>
            <pc:sldMk cId="2249307485" sldId="281"/>
            <ac:grpSpMk id="35" creationId="{A8CD1D15-2A17-4967-825E-E0DB53306AC8}"/>
          </ac:grpSpMkLst>
        </pc:grpChg>
        <pc:grpChg chg="del mod">
          <ac:chgData name="Zhou Jianyu" userId="faadb563bfecab1d" providerId="LiveId" clId="{37DE3C9C-50B3-4142-8F9A-0EFCEDAC874D}" dt="2022-12-02T03:41:09.098" v="6624"/>
          <ac:grpSpMkLst>
            <pc:docMk/>
            <pc:sldMk cId="2249307485" sldId="281"/>
            <ac:grpSpMk id="39" creationId="{C8EDC12B-F0FB-45BD-9ABC-068DA4F73B80}"/>
          </ac:grpSpMkLst>
        </pc:grpChg>
        <pc:grpChg chg="del mod">
          <ac:chgData name="Zhou Jianyu" userId="faadb563bfecab1d" providerId="LiveId" clId="{37DE3C9C-50B3-4142-8F9A-0EFCEDAC874D}" dt="2022-12-02T03:41:09.098" v="6624"/>
          <ac:grpSpMkLst>
            <pc:docMk/>
            <pc:sldMk cId="2249307485" sldId="281"/>
            <ac:grpSpMk id="40" creationId="{0794A633-C96D-4607-BFC2-A5DA85D41C2C}"/>
          </ac:grpSpMkLst>
        </pc:grpChg>
        <pc:grpChg chg="del mod">
          <ac:chgData name="Zhou Jianyu" userId="faadb563bfecab1d" providerId="LiveId" clId="{37DE3C9C-50B3-4142-8F9A-0EFCEDAC874D}" dt="2022-12-02T03:41:11.755" v="6626"/>
          <ac:grpSpMkLst>
            <pc:docMk/>
            <pc:sldMk cId="2249307485" sldId="281"/>
            <ac:grpSpMk id="43" creationId="{2CC8CDE3-66F9-438C-8E05-7749AEF2CB0F}"/>
          </ac:grpSpMkLst>
        </pc:grpChg>
        <pc:grpChg chg="del mod">
          <ac:chgData name="Zhou Jianyu" userId="faadb563bfecab1d" providerId="LiveId" clId="{37DE3C9C-50B3-4142-8F9A-0EFCEDAC874D}" dt="2022-12-02T03:41:13.582" v="6630"/>
          <ac:grpSpMkLst>
            <pc:docMk/>
            <pc:sldMk cId="2249307485" sldId="281"/>
            <ac:grpSpMk id="45" creationId="{250BDFB5-E9FC-48A6-9A39-CA40A06ECD37}"/>
          </ac:grpSpMkLst>
        </pc:grpChg>
        <pc:grpChg chg="del mod">
          <ac:chgData name="Zhou Jianyu" userId="faadb563bfecab1d" providerId="LiveId" clId="{37DE3C9C-50B3-4142-8F9A-0EFCEDAC874D}" dt="2022-12-02T03:41:15.286" v="6633"/>
          <ac:grpSpMkLst>
            <pc:docMk/>
            <pc:sldMk cId="2249307485" sldId="281"/>
            <ac:grpSpMk id="49" creationId="{5F761A94-2198-4229-86BD-71AD60524CA5}"/>
          </ac:grpSpMkLst>
        </pc:grpChg>
        <pc:grpChg chg="del mod">
          <ac:chgData name="Zhou Jianyu" userId="faadb563bfecab1d" providerId="LiveId" clId="{37DE3C9C-50B3-4142-8F9A-0EFCEDAC874D}" dt="2022-12-02T03:41:20.325" v="6639"/>
          <ac:grpSpMkLst>
            <pc:docMk/>
            <pc:sldMk cId="2249307485" sldId="281"/>
            <ac:grpSpMk id="52" creationId="{7C837EEF-04CD-4B1A-948C-FC9D5E5EFABB}"/>
          </ac:grpSpMkLst>
        </pc:grpChg>
        <pc:grpChg chg="del mod">
          <ac:chgData name="Zhou Jianyu" userId="faadb563bfecab1d" providerId="LiveId" clId="{37DE3C9C-50B3-4142-8F9A-0EFCEDAC874D}" dt="2022-12-02T03:41:23.803" v="6641"/>
          <ac:grpSpMkLst>
            <pc:docMk/>
            <pc:sldMk cId="2249307485" sldId="281"/>
            <ac:grpSpMk id="58" creationId="{A93FF4AD-C21C-4376-A6B1-F12BA0A89108}"/>
          </ac:grpSpMkLst>
        </pc:grpChg>
        <pc:grpChg chg="del mod">
          <ac:chgData name="Zhou Jianyu" userId="faadb563bfecab1d" providerId="LiveId" clId="{37DE3C9C-50B3-4142-8F9A-0EFCEDAC874D}" dt="2022-12-02T03:41:28.675" v="6647"/>
          <ac:grpSpMkLst>
            <pc:docMk/>
            <pc:sldMk cId="2249307485" sldId="281"/>
            <ac:grpSpMk id="60" creationId="{A15D451E-5844-40A1-A099-CF16869497D0}"/>
          </ac:grpSpMkLst>
        </pc:grpChg>
        <pc:grpChg chg="mod">
          <ac:chgData name="Zhou Jianyu" userId="faadb563bfecab1d" providerId="LiveId" clId="{37DE3C9C-50B3-4142-8F9A-0EFCEDAC874D}" dt="2022-12-02T03:41:28.675" v="6647"/>
          <ac:grpSpMkLst>
            <pc:docMk/>
            <pc:sldMk cId="2249307485" sldId="281"/>
            <ac:grpSpMk id="66" creationId="{4CCC7126-68EC-4E46-9969-0F3190D48108}"/>
          </ac:grpSpMkLst>
        </pc:grpChg>
        <pc:grpChg chg="del mod">
          <ac:chgData name="Zhou Jianyu" userId="faadb563bfecab1d" providerId="LiveId" clId="{37DE3C9C-50B3-4142-8F9A-0EFCEDAC874D}" dt="2022-12-02T03:41:46.284" v="6667"/>
          <ac:grpSpMkLst>
            <pc:docMk/>
            <pc:sldMk cId="2249307485" sldId="281"/>
            <ac:grpSpMk id="83" creationId="{D92DDF62-3AAE-459C-BC3B-530E409E2A09}"/>
          </ac:grpSpMkLst>
        </pc:grpChg>
        <pc:grpChg chg="del mod">
          <ac:chgData name="Zhou Jianyu" userId="faadb563bfecab1d" providerId="LiveId" clId="{37DE3C9C-50B3-4142-8F9A-0EFCEDAC874D}" dt="2022-12-02T03:41:47.753" v="6670"/>
          <ac:grpSpMkLst>
            <pc:docMk/>
            <pc:sldMk cId="2249307485" sldId="281"/>
            <ac:grpSpMk id="86" creationId="{E044298D-3A9E-423D-8690-AA2FF10E7BD8}"/>
          </ac:grpSpMkLst>
        </pc:grpChg>
        <pc:grpChg chg="del mod">
          <ac:chgData name="Zhou Jianyu" userId="faadb563bfecab1d" providerId="LiveId" clId="{37DE3C9C-50B3-4142-8F9A-0EFCEDAC874D}" dt="2022-12-02T03:41:49.330" v="6673"/>
          <ac:grpSpMkLst>
            <pc:docMk/>
            <pc:sldMk cId="2249307485" sldId="281"/>
            <ac:grpSpMk id="89" creationId="{155453FD-8357-4835-B387-481A7735546B}"/>
          </ac:grpSpMkLst>
        </pc:grpChg>
        <pc:grpChg chg="mod">
          <ac:chgData name="Zhou Jianyu" userId="faadb563bfecab1d" providerId="LiveId" clId="{37DE3C9C-50B3-4142-8F9A-0EFCEDAC874D}" dt="2022-12-02T03:44:39.004" v="6676" actId="1076"/>
          <ac:grpSpMkLst>
            <pc:docMk/>
            <pc:sldMk cId="2249307485" sldId="281"/>
            <ac:grpSpMk id="92" creationId="{EC87D9B5-5083-46A4-A08B-CBBF57C29AFF}"/>
          </ac:grpSpMkLst>
        </pc:grpChg>
        <pc:grpChg chg="del mod">
          <ac:chgData name="Zhou Jianyu" userId="faadb563bfecab1d" providerId="LiveId" clId="{37DE3C9C-50B3-4142-8F9A-0EFCEDAC874D}" dt="2022-12-02T03:44:51.069" v="6687"/>
          <ac:grpSpMkLst>
            <pc:docMk/>
            <pc:sldMk cId="2249307485" sldId="281"/>
            <ac:grpSpMk id="95" creationId="{DDD9F37E-5D2D-47E0-9975-547CFAFA361E}"/>
          </ac:grpSpMkLst>
        </pc:grpChg>
        <pc:grpChg chg="del mod">
          <ac:chgData name="Zhou Jianyu" userId="faadb563bfecab1d" providerId="LiveId" clId="{37DE3C9C-50B3-4142-8F9A-0EFCEDAC874D}" dt="2022-12-02T03:44:54.737" v="6694"/>
          <ac:grpSpMkLst>
            <pc:docMk/>
            <pc:sldMk cId="2249307485" sldId="281"/>
            <ac:grpSpMk id="103" creationId="{340390C7-3F69-4056-8B31-CEEFAD041A9D}"/>
          </ac:grpSpMkLst>
        </pc:grpChg>
        <pc:grpChg chg="del mod">
          <ac:chgData name="Zhou Jianyu" userId="faadb563bfecab1d" providerId="LiveId" clId="{37DE3C9C-50B3-4142-8F9A-0EFCEDAC874D}" dt="2022-12-02T03:44:59.566" v="6703"/>
          <ac:grpSpMkLst>
            <pc:docMk/>
            <pc:sldMk cId="2249307485" sldId="281"/>
            <ac:grpSpMk id="110" creationId="{50C7C17D-8553-4753-81DB-2C79B26816F4}"/>
          </ac:grpSpMkLst>
        </pc:grpChg>
        <pc:grpChg chg="del mod">
          <ac:chgData name="Zhou Jianyu" userId="faadb563bfecab1d" providerId="LiveId" clId="{37DE3C9C-50B3-4142-8F9A-0EFCEDAC874D}" dt="2022-12-02T03:45:01.585" v="6707"/>
          <ac:grpSpMkLst>
            <pc:docMk/>
            <pc:sldMk cId="2249307485" sldId="281"/>
            <ac:grpSpMk id="119" creationId="{F5C0C34B-A6F9-4EA1-8957-35F6ED7C74EC}"/>
          </ac:grpSpMkLst>
        </pc:grpChg>
        <pc:grpChg chg="del mod">
          <ac:chgData name="Zhou Jianyu" userId="faadb563bfecab1d" providerId="LiveId" clId="{37DE3C9C-50B3-4142-8F9A-0EFCEDAC874D}" dt="2022-12-02T03:45:04.726" v="6710"/>
          <ac:grpSpMkLst>
            <pc:docMk/>
            <pc:sldMk cId="2249307485" sldId="281"/>
            <ac:grpSpMk id="123" creationId="{5BCA5CA3-5568-4D3B-ADB1-C2CE3315D638}"/>
          </ac:grpSpMkLst>
        </pc:grpChg>
        <pc:grpChg chg="del mod">
          <ac:chgData name="Zhou Jianyu" userId="faadb563bfecab1d" providerId="LiveId" clId="{37DE3C9C-50B3-4142-8F9A-0EFCEDAC874D}" dt="2022-12-02T03:45:14.861" v="6717"/>
          <ac:grpSpMkLst>
            <pc:docMk/>
            <pc:sldMk cId="2249307485" sldId="281"/>
            <ac:grpSpMk id="126" creationId="{EBF8ECA7-A93A-4533-B61D-FEB4A78C8EDC}"/>
          </ac:grpSpMkLst>
        </pc:grpChg>
        <pc:grpChg chg="del mod">
          <ac:chgData name="Zhou Jianyu" userId="faadb563bfecab1d" providerId="LiveId" clId="{37DE3C9C-50B3-4142-8F9A-0EFCEDAC874D}" dt="2022-12-02T03:45:28.064" v="6733"/>
          <ac:grpSpMkLst>
            <pc:docMk/>
            <pc:sldMk cId="2249307485" sldId="281"/>
            <ac:grpSpMk id="133" creationId="{71262E26-F09E-4252-A740-D1C168068B39}"/>
          </ac:grpSpMkLst>
        </pc:grpChg>
        <pc:grpChg chg="del mod">
          <ac:chgData name="Zhou Jianyu" userId="faadb563bfecab1d" providerId="LiveId" clId="{37DE3C9C-50B3-4142-8F9A-0EFCEDAC874D}" dt="2022-12-02T03:45:20.102" v="6727"/>
          <ac:grpSpMkLst>
            <pc:docMk/>
            <pc:sldMk cId="2249307485" sldId="281"/>
            <ac:grpSpMk id="134" creationId="{BCAFD956-A610-4395-8120-1C63A9C5CA9C}"/>
          </ac:grpSpMkLst>
        </pc:grpChg>
        <pc:grpChg chg="del mod">
          <ac:chgData name="Zhou Jianyu" userId="faadb563bfecab1d" providerId="LiveId" clId="{37DE3C9C-50B3-4142-8F9A-0EFCEDAC874D}" dt="2022-12-02T03:45:21.554" v="6730"/>
          <ac:grpSpMkLst>
            <pc:docMk/>
            <pc:sldMk cId="2249307485" sldId="281"/>
            <ac:grpSpMk id="144" creationId="{23A83B16-242C-407A-9587-CDF3ED9B49C6}"/>
          </ac:grpSpMkLst>
        </pc:grpChg>
        <pc:grpChg chg="del mod">
          <ac:chgData name="Zhou Jianyu" userId="faadb563bfecab1d" providerId="LiveId" clId="{37DE3C9C-50B3-4142-8F9A-0EFCEDAC874D}" dt="2022-12-02T03:45:30.086" v="6735"/>
          <ac:grpSpMkLst>
            <pc:docMk/>
            <pc:sldMk cId="2249307485" sldId="281"/>
            <ac:grpSpMk id="147" creationId="{F77AC4F2-C5A7-4CB3-9135-4AC905A8B997}"/>
          </ac:grpSpMkLst>
        </pc:grpChg>
        <pc:grpChg chg="del mod">
          <ac:chgData name="Zhou Jianyu" userId="faadb563bfecab1d" providerId="LiveId" clId="{37DE3C9C-50B3-4142-8F9A-0EFCEDAC874D}" dt="2022-12-02T03:45:30.086" v="6735"/>
          <ac:grpSpMkLst>
            <pc:docMk/>
            <pc:sldMk cId="2249307485" sldId="281"/>
            <ac:grpSpMk id="148" creationId="{BC0C924D-ADFF-4E12-A089-D484B4A666DC}"/>
          </ac:grpSpMkLst>
        </pc:grpChg>
        <pc:grpChg chg="del mod">
          <ac:chgData name="Zhou Jianyu" userId="faadb563bfecab1d" providerId="LiveId" clId="{37DE3C9C-50B3-4142-8F9A-0EFCEDAC874D}" dt="2022-12-02T03:45:32.459" v="6739"/>
          <ac:grpSpMkLst>
            <pc:docMk/>
            <pc:sldMk cId="2249307485" sldId="281"/>
            <ac:grpSpMk id="151" creationId="{79AC814E-DB60-4876-8157-6C884ECAA474}"/>
          </ac:grpSpMkLst>
        </pc:grpChg>
        <pc:grpChg chg="del mod">
          <ac:chgData name="Zhou Jianyu" userId="faadb563bfecab1d" providerId="LiveId" clId="{37DE3C9C-50B3-4142-8F9A-0EFCEDAC874D}" dt="2022-12-02T03:45:32.459" v="6739"/>
          <ac:grpSpMkLst>
            <pc:docMk/>
            <pc:sldMk cId="2249307485" sldId="281"/>
            <ac:grpSpMk id="153" creationId="{E1B95D34-884B-4DBE-821F-1EE21068AFC4}"/>
          </ac:grpSpMkLst>
        </pc:grpChg>
        <pc:grpChg chg="mod">
          <ac:chgData name="Zhou Jianyu" userId="faadb563bfecab1d" providerId="LiveId" clId="{37DE3C9C-50B3-4142-8F9A-0EFCEDAC874D}" dt="2022-12-02T03:45:32.459" v="6739"/>
          <ac:grpSpMkLst>
            <pc:docMk/>
            <pc:sldMk cId="2249307485" sldId="281"/>
            <ac:grpSpMk id="157" creationId="{753C2CAF-D5D9-48C7-9C46-A9CA9DDF90B5}"/>
          </ac:grpSpMkLst>
        </pc:grp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2" creationId="{43C24B60-7E22-402E-B085-459BF40BBCA8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3" creationId="{3AD5B83A-8937-4B80-B01F-206B2955CE17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4" creationId="{AB99FB3C-4404-41C2-8BC7-7A2CF307C068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5" creationId="{107FF462-AB91-4108-84DD-33412461E61F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6" creationId="{5A4DFB8F-651F-459E-A42A-569E3A04D3FD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7" creationId="{5FE53DF3-097E-4529-B8D5-2C31A5D4253F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8" creationId="{7722B590-48E9-4F4E-8C34-378C67D9D421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9" creationId="{DDCDF973-ACB6-45E6-BDF6-789B52D97F88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0" creationId="{455DF34D-AACA-4C05-8035-D64AC6867286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1" creationId="{C10CA0C0-FE9F-4C8C-977C-A2385443A646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2" creationId="{0213FB00-6686-46B6-9A14-DE21155063D2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3" creationId="{82053A38-D0AD-4EF0-BDE3-CE185AC39869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4" creationId="{5BBF4FA6-1ECC-47B3-A194-A2542AE3C081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5" creationId="{1AF7F62D-65D7-4B01-8FF5-87660042C5E4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6" creationId="{F7EBDB0A-C95F-4DE6-BDE5-52A8144885B0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7" creationId="{9332D101-2239-4CD5-96AE-579F87246393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8" creationId="{1C221F2B-B4F6-4570-AADE-74D1B854229A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19" creationId="{63F9036D-FC4A-441F-A6E2-D378757F42F4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20" creationId="{39906A46-CF84-4BE7-8F69-053C0171CA62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21" creationId="{9D825B21-1F7D-411B-A999-D6B0BA0A5FBD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24" creationId="{27CC42C4-4E5C-4796-890D-C129C7A59961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26" creationId="{C8617D32-3EB5-401E-B623-C4DC7BBE0582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27" creationId="{ADF0987E-0850-4DB9-965D-43CA499D5706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28" creationId="{75114DFB-6B39-4217-AAA3-C67AB070BC84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30" creationId="{FA1DCB68-063E-4EB1-AD31-EEE7A2DC534A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32" creationId="{84501328-6198-4018-99F2-4CC98DF1F5D1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33" creationId="{B3C4C3A4-663A-42BC-B978-5A3CB51DF960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34" creationId="{0B51FEC9-F5A6-4DAE-B198-7B492AD6E6AD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36" creationId="{5C663F70-C7D7-4909-946F-4999530CC69A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37" creationId="{E0D834D9-A234-4611-8C3B-A168DF645511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38" creationId="{531B3487-865D-4603-8DA6-2233A42A89C5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41" creationId="{04F6500E-E7A3-4B8A-AAB2-27F995891A24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42" creationId="{2C70668B-7B0C-4ABD-BD7E-DB0B84DF5A64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44" creationId="{E45A1FF3-D462-4DCF-8636-0303DD69077E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46" creationId="{031F31F1-00ED-4DFD-927F-DBEC0321C438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47" creationId="{E16E7933-685D-49A3-8E79-8193D39E7580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48" creationId="{E63382A1-0CBE-4BBC-A5A1-89842AFE8302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50" creationId="{12D3CB71-58A8-4175-982D-00EA596DA8B9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51" creationId="{0200FD48-0C3B-4728-A4C3-DF2C5CEB024E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53" creationId="{F6DD0879-B8F7-4664-A41C-599879177FA0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54" creationId="{8FF8C133-8941-4B97-B1F4-8617072BCEE4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55" creationId="{3B49D554-E786-43BB-80D9-8C0A8C12BA80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56" creationId="{31661561-22C5-4152-9D2E-9163EFB69F8C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57" creationId="{BBC8028D-E1DE-4E89-B6B3-E2F462147B30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59" creationId="{85975659-56F6-442E-8CC2-5938D8F52E78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61" creationId="{24025FE2-5E16-445D-81D3-265EF3F3AC14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62" creationId="{A4EC8DA2-698C-43B9-8A53-A5A37B87915D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63" creationId="{F473465D-E7C6-42D0-B0B6-EC7CDE056E97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64" creationId="{58C83D8D-88CE-4662-B74C-B2473ED0F508}"/>
          </ac:inkMkLst>
        </pc:inkChg>
        <pc:inkChg chg="add mod">
          <ac:chgData name="Zhou Jianyu" userId="faadb563bfecab1d" providerId="LiveId" clId="{37DE3C9C-50B3-4142-8F9A-0EFCEDAC874D}" dt="2022-12-02T03:41:28.675" v="6647"/>
          <ac:inkMkLst>
            <pc:docMk/>
            <pc:sldMk cId="2249307485" sldId="281"/>
            <ac:inkMk id="65" creationId="{9AA97B18-6F2E-4A5B-B0E6-A30E3C884BDB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67" creationId="{709D62DF-375D-45CA-B1FA-C19A4EFAEA76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68" creationId="{46479A81-6780-4097-8B39-4CD3460A6ECE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69" creationId="{A6325AFD-ACF2-45D4-BB4A-1138D8CDF70B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0" creationId="{68D50F05-E662-49E7-8738-6E5DD1E9EC80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1" creationId="{6E72688F-8C31-477B-A809-E7700E578292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2" creationId="{94577387-7164-41DD-B976-0B68A5CFD621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3" creationId="{EBA343BB-F2FC-45D0-BB03-811EDB1341D2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4" creationId="{DC1E6597-7B8B-4A57-8EBD-C34D82D55C79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5" creationId="{E6F162A5-6E23-41EC-8339-1A5AB6D8C688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6" creationId="{77A9E476-179E-43F2-84D5-543968806289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7" creationId="{551A361A-20B9-4E11-B7DF-28083E472A85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8" creationId="{8AB4E7A8-7E25-45B7-BF49-9A2636BC299A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79" creationId="{4E388DEB-437F-4ED7-BB88-1964E2C1DA12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80" creationId="{984BE1B6-7884-4666-864D-8184A1F26A0A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81" creationId="{B6875E47-F8FE-4AC6-8E3D-754A45094F91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82" creationId="{EF48FC0F-DBF5-4FD8-802A-F0DE1E99A0FB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84" creationId="{6E148A0D-344B-4ABF-87CF-5D7DD696EF2B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85" creationId="{237B5274-10FA-411F-9BAE-D3471858D6D0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87" creationId="{B8BB8F99-F470-45E4-BF81-52AAD5EC116F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88" creationId="{772420EF-B4AA-4364-93DA-93EBB2F50B83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90" creationId="{96A1282D-1C9A-4800-B2E1-AD8AF57A2BB6}"/>
          </ac:inkMkLst>
        </pc:inkChg>
        <pc:inkChg chg="add mod">
          <ac:chgData name="Zhou Jianyu" userId="faadb563bfecab1d" providerId="LiveId" clId="{37DE3C9C-50B3-4142-8F9A-0EFCEDAC874D}" dt="2022-12-02T03:41:49.330" v="6673"/>
          <ac:inkMkLst>
            <pc:docMk/>
            <pc:sldMk cId="2249307485" sldId="281"/>
            <ac:inkMk id="91" creationId="{E35E5256-E0B3-4ACA-954F-C2DD5757DA76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93" creationId="{A666A4ED-8D81-40AF-9BD5-3D0D9EA43684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94" creationId="{E3A65D01-1FB4-4581-81D9-D4E914A89429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96" creationId="{CFC56F21-545A-4C63-B968-CCACDEADDE32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97" creationId="{42CA03CF-A7ED-4051-AD9D-B8AC3ACD44FE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98" creationId="{E7D90C0D-28EC-47BE-9079-034537BD8435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99" creationId="{FB5A5F6B-6B87-4A3C-88A5-C14382F82564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00" creationId="{F516E845-EF59-4732-A590-B7C814690245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01" creationId="{9DCA1980-03EC-489A-9417-3A77BD8100A6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02" creationId="{B6DE4B77-46D2-4D48-A831-19891F0B748A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04" creationId="{C2E4F7F1-ABBA-4465-BA64-36C5C494828D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05" creationId="{1C174F65-927C-4A0F-9DDD-52C03C6A9824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06" creationId="{8A5215F3-E1F5-4615-A898-A094802ABD37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07" creationId="{DDE20AFB-6356-4F2C-A503-532F3BFD3F91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08" creationId="{8CAEDFFF-2883-4C68-B4C3-C20046A572E1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09" creationId="{CD218139-8061-427E-861C-13F55256D8C0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11" creationId="{45242AB0-D072-466D-A537-8D00F5A380BD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12" creationId="{6551FDE7-445B-4DB6-A5AE-6D7D6C8473D7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13" creationId="{BFEB7CEE-CBCF-4886-8D20-29BCD568DC76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14" creationId="{B74977B7-C535-4B25-86BE-739B6C1195AA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15" creationId="{466278FE-35E4-4BA6-B5DB-1C9867F0594D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16" creationId="{2AA895BD-34F1-46CB-B101-D4C12EBD14CF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17" creationId="{FE9B9C50-CE65-4CFA-B7F6-39F19CC3B407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18" creationId="{F868B0CC-F37A-499F-AC74-4E06A6548186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20" creationId="{0EEBBA07-78E5-4446-A795-AF99503CADF8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21" creationId="{5B9FE233-0D2E-4D73-A28F-AE7A5580C1FD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22" creationId="{2B294E3A-DE1B-45E1-A173-69804D4C8DF0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24" creationId="{41FE7B09-6F7E-4EE5-952F-034F720C912C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25" creationId="{50979520-9C3D-44C8-A6AB-6AF9F84CED8B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27" creationId="{C38B58F6-9BC8-4CA8-9EC6-FCFA1DC6D8B7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28" creationId="{3F3E9459-C722-478E-9D98-922E2C8A3B83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29" creationId="{189FFF80-C589-418C-BF58-79A1A2741DBA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30" creationId="{7045865C-46AF-4C19-AECA-423F8EC5D3C9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31" creationId="{9D0D0F32-5947-4F26-A921-DB8499AACA31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32" creationId="{D20A5192-D283-43AF-9563-BAA88CD3EA65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35" creationId="{16051442-DE3A-424F-9549-F178AEA973B9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36" creationId="{353EF03A-1BEA-44C4-BBB6-D35D371E5B93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37" creationId="{2E99696C-C2E3-4D5C-A44D-D0474F7DD646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38" creationId="{9A2F8C34-CC19-4C4A-90E9-084E5466A47A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39" creationId="{6C6FD9CC-966D-4AB8-8799-725BEBD39E28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40" creationId="{B1FD4B46-E347-4DFE-ABF1-0AE0617C8B7D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41" creationId="{6DDAAA41-4940-40D2-B6B9-3287489CF509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42" creationId="{D0CE0585-F4A4-40C9-82B9-59AF5C31B98F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43" creationId="{79E13C35-A92E-4497-95CC-E4585E7EC2B5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45" creationId="{4FB73231-405B-406D-9434-F3861D646203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46" creationId="{5D6ED293-49FF-484A-B245-C26369B9EA3B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49" creationId="{939DA825-9C6C-43EA-8614-5728681A061B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50" creationId="{20EB8547-DEB3-43DE-A673-6D04DDB1B4C8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52" creationId="{2C4B3E9E-C676-48AB-B5D5-9A8076AE4FBA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54" creationId="{4EF6EA3E-2FB9-4C22-B860-BB61A57FAC6F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55" creationId="{640328BA-6668-4F7E-845A-7CFE948D29B2}"/>
          </ac:inkMkLst>
        </pc:inkChg>
        <pc:inkChg chg="add mod">
          <ac:chgData name="Zhou Jianyu" userId="faadb563bfecab1d" providerId="LiveId" clId="{37DE3C9C-50B3-4142-8F9A-0EFCEDAC874D}" dt="2022-12-02T03:45:32.459" v="6739"/>
          <ac:inkMkLst>
            <pc:docMk/>
            <pc:sldMk cId="2249307485" sldId="281"/>
            <ac:inkMk id="156" creationId="{AF79FBEC-7685-4766-A8BC-1273CD9F2A08}"/>
          </ac:inkMkLst>
        </pc:inkChg>
      </pc:sldChg>
      <pc:sldMasterChg chg="modSp modSldLayout">
        <pc:chgData name="Zhou Jianyu" userId="faadb563bfecab1d" providerId="LiveId" clId="{37DE3C9C-50B3-4142-8F9A-0EFCEDAC874D}" dt="2022-12-01T23:54:42.510" v="0"/>
        <pc:sldMasterMkLst>
          <pc:docMk/>
          <pc:sldMasterMk cId="2648048356" sldId="2147483648"/>
        </pc:sldMasterMkLst>
        <pc:spChg chg="mod">
          <ac:chgData name="Zhou Jianyu" userId="faadb563bfecab1d" providerId="LiveId" clId="{37DE3C9C-50B3-4142-8F9A-0EFCEDAC874D}" dt="2022-12-01T23:54:42.510" v="0"/>
          <ac:spMkLst>
            <pc:docMk/>
            <pc:sldMasterMk cId="2648048356" sldId="2147483648"/>
            <ac:spMk id="2" creationId="{1D822968-1CD9-423A-91CF-75DCC5395D1E}"/>
          </ac:spMkLst>
        </pc:spChg>
        <pc:spChg chg="mod">
          <ac:chgData name="Zhou Jianyu" userId="faadb563bfecab1d" providerId="LiveId" clId="{37DE3C9C-50B3-4142-8F9A-0EFCEDAC874D}" dt="2022-12-01T23:54:42.510" v="0"/>
          <ac:spMkLst>
            <pc:docMk/>
            <pc:sldMasterMk cId="2648048356" sldId="2147483648"/>
            <ac:spMk id="3" creationId="{8A8F6B20-44F7-4F3C-9FC0-7E7D0DDE8809}"/>
          </ac:spMkLst>
        </pc:spChg>
        <pc:spChg chg="mod">
          <ac:chgData name="Zhou Jianyu" userId="faadb563bfecab1d" providerId="LiveId" clId="{37DE3C9C-50B3-4142-8F9A-0EFCEDAC874D}" dt="2022-12-01T23:54:42.510" v="0"/>
          <ac:spMkLst>
            <pc:docMk/>
            <pc:sldMasterMk cId="2648048356" sldId="2147483648"/>
            <ac:spMk id="4" creationId="{74EAC407-13DC-4C48-8F8B-DBDE41AADD60}"/>
          </ac:spMkLst>
        </pc:spChg>
        <pc:spChg chg="mod">
          <ac:chgData name="Zhou Jianyu" userId="faadb563bfecab1d" providerId="LiveId" clId="{37DE3C9C-50B3-4142-8F9A-0EFCEDAC874D}" dt="2022-12-01T23:54:42.510" v="0"/>
          <ac:spMkLst>
            <pc:docMk/>
            <pc:sldMasterMk cId="2648048356" sldId="2147483648"/>
            <ac:spMk id="5" creationId="{8BAD71B9-EED5-482E-AF28-47B8D4B938DD}"/>
          </ac:spMkLst>
        </pc:spChg>
        <pc:spChg chg="mod">
          <ac:chgData name="Zhou Jianyu" userId="faadb563bfecab1d" providerId="LiveId" clId="{37DE3C9C-50B3-4142-8F9A-0EFCEDAC874D}" dt="2022-12-01T23:54:42.510" v="0"/>
          <ac:spMkLst>
            <pc:docMk/>
            <pc:sldMasterMk cId="2648048356" sldId="2147483648"/>
            <ac:spMk id="6" creationId="{1F01A51C-8A90-401E-8619-0E7ED3C69409}"/>
          </ac:spMkLst>
        </pc:spChg>
        <pc:sldLayoutChg chg="modSp">
          <pc:chgData name="Zhou Jianyu" userId="faadb563bfecab1d" providerId="LiveId" clId="{37DE3C9C-50B3-4142-8F9A-0EFCEDAC874D}" dt="2022-12-01T23:54:42.510" v="0"/>
          <pc:sldLayoutMkLst>
            <pc:docMk/>
            <pc:sldMasterMk cId="2648048356" sldId="2147483648"/>
            <pc:sldLayoutMk cId="2232106559" sldId="2147483649"/>
          </pc:sldLayoutMkLst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2232106559" sldId="2147483649"/>
              <ac:spMk id="2" creationId="{46B1122F-1937-4F00-A63E-8EB93D67E964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2232106559" sldId="2147483649"/>
              <ac:spMk id="3" creationId="{49B5D699-4B3B-42A1-88F9-922D8588F301}"/>
            </ac:spMkLst>
          </pc:spChg>
        </pc:sldLayoutChg>
        <pc:sldLayoutChg chg="modSp">
          <pc:chgData name="Zhou Jianyu" userId="faadb563bfecab1d" providerId="LiveId" clId="{37DE3C9C-50B3-4142-8F9A-0EFCEDAC874D}" dt="2022-12-01T23:54:42.510" v="0"/>
          <pc:sldLayoutMkLst>
            <pc:docMk/>
            <pc:sldMasterMk cId="2648048356" sldId="2147483648"/>
            <pc:sldLayoutMk cId="3510424352" sldId="2147483651"/>
          </pc:sldLayoutMkLst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3510424352" sldId="2147483651"/>
              <ac:spMk id="2" creationId="{E955D15F-F9D5-4897-A017-D988747B5DBA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3510424352" sldId="2147483651"/>
              <ac:spMk id="3" creationId="{82FB4422-705E-4E3D-B29B-441F7225EF91}"/>
            </ac:spMkLst>
          </pc:spChg>
        </pc:sldLayoutChg>
        <pc:sldLayoutChg chg="modSp">
          <pc:chgData name="Zhou Jianyu" userId="faadb563bfecab1d" providerId="LiveId" clId="{37DE3C9C-50B3-4142-8F9A-0EFCEDAC874D}" dt="2022-12-01T23:54:42.510" v="0"/>
          <pc:sldLayoutMkLst>
            <pc:docMk/>
            <pc:sldMasterMk cId="2648048356" sldId="2147483648"/>
            <pc:sldLayoutMk cId="3136320206" sldId="2147483652"/>
          </pc:sldLayoutMkLst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3136320206" sldId="2147483652"/>
              <ac:spMk id="3" creationId="{A7EE86A8-1A69-4E9D-AC9B-5DABD95FF8B2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3136320206" sldId="2147483652"/>
              <ac:spMk id="4" creationId="{EF543850-804A-49B6-BB03-7072AD0E7207}"/>
            </ac:spMkLst>
          </pc:spChg>
        </pc:sldLayoutChg>
        <pc:sldLayoutChg chg="modSp">
          <pc:chgData name="Zhou Jianyu" userId="faadb563bfecab1d" providerId="LiveId" clId="{37DE3C9C-50B3-4142-8F9A-0EFCEDAC874D}" dt="2022-12-01T23:54:42.510" v="0"/>
          <pc:sldLayoutMkLst>
            <pc:docMk/>
            <pc:sldMasterMk cId="2648048356" sldId="2147483648"/>
            <pc:sldLayoutMk cId="3954578142" sldId="2147483653"/>
          </pc:sldLayoutMkLst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3954578142" sldId="2147483653"/>
              <ac:spMk id="2" creationId="{99B9541E-A348-49A2-A409-1914AEDF409D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3954578142" sldId="2147483653"/>
              <ac:spMk id="3" creationId="{298FAFCC-F410-469F-9BB0-58184ECC762E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3954578142" sldId="2147483653"/>
              <ac:spMk id="4" creationId="{42FA2DE8-3DF8-491C-BEBD-F9D3C448F188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3954578142" sldId="2147483653"/>
              <ac:spMk id="5" creationId="{2E44748C-7D58-4A62-9EFC-1B54F094E3A1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3954578142" sldId="2147483653"/>
              <ac:spMk id="6" creationId="{4F4A9ED0-66B4-4FF2-91E7-4631196164F6}"/>
            </ac:spMkLst>
          </pc:spChg>
        </pc:sldLayoutChg>
        <pc:sldLayoutChg chg="modSp">
          <pc:chgData name="Zhou Jianyu" userId="faadb563bfecab1d" providerId="LiveId" clId="{37DE3C9C-50B3-4142-8F9A-0EFCEDAC874D}" dt="2022-12-01T23:54:42.510" v="0"/>
          <pc:sldLayoutMkLst>
            <pc:docMk/>
            <pc:sldMasterMk cId="2648048356" sldId="2147483648"/>
            <pc:sldLayoutMk cId="2863936101" sldId="2147483656"/>
          </pc:sldLayoutMkLst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2863936101" sldId="2147483656"/>
              <ac:spMk id="2" creationId="{C9C1A1F3-1A0F-4F28-8A90-7E492F36256C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2863936101" sldId="2147483656"/>
              <ac:spMk id="3" creationId="{7C7393C7-EC34-424C-8A97-5966FF9C3D14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2863936101" sldId="2147483656"/>
              <ac:spMk id="4" creationId="{AF747D01-00CE-45E0-89C5-8C3D3B90AF67}"/>
            </ac:spMkLst>
          </pc:spChg>
        </pc:sldLayoutChg>
        <pc:sldLayoutChg chg="modSp">
          <pc:chgData name="Zhou Jianyu" userId="faadb563bfecab1d" providerId="LiveId" clId="{37DE3C9C-50B3-4142-8F9A-0EFCEDAC874D}" dt="2022-12-01T23:54:42.510" v="0"/>
          <pc:sldLayoutMkLst>
            <pc:docMk/>
            <pc:sldMasterMk cId="2648048356" sldId="2147483648"/>
            <pc:sldLayoutMk cId="1052177662" sldId="2147483657"/>
          </pc:sldLayoutMkLst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1052177662" sldId="2147483657"/>
              <ac:spMk id="2" creationId="{369231E8-82D7-4555-9DE4-F78E47FC7FB3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1052177662" sldId="2147483657"/>
              <ac:spMk id="3" creationId="{27CFEBCB-9DDF-4D7A-A4CD-9956815AAA98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1052177662" sldId="2147483657"/>
              <ac:spMk id="4" creationId="{08CFBDA4-3484-4532-B3F1-A5790D87F8E0}"/>
            </ac:spMkLst>
          </pc:spChg>
        </pc:sldLayoutChg>
        <pc:sldLayoutChg chg="modSp">
          <pc:chgData name="Zhou Jianyu" userId="faadb563bfecab1d" providerId="LiveId" clId="{37DE3C9C-50B3-4142-8F9A-0EFCEDAC874D}" dt="2022-12-01T23:54:42.510" v="0"/>
          <pc:sldLayoutMkLst>
            <pc:docMk/>
            <pc:sldMasterMk cId="2648048356" sldId="2147483648"/>
            <pc:sldLayoutMk cId="2247993263" sldId="2147483659"/>
          </pc:sldLayoutMkLst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2247993263" sldId="2147483659"/>
              <ac:spMk id="2" creationId="{058E92AD-760C-4B07-9437-AB19BE5113FA}"/>
            </ac:spMkLst>
          </pc:spChg>
          <pc:spChg chg="mod">
            <ac:chgData name="Zhou Jianyu" userId="faadb563bfecab1d" providerId="LiveId" clId="{37DE3C9C-50B3-4142-8F9A-0EFCEDAC874D}" dt="2022-12-01T23:54:42.510" v="0"/>
            <ac:spMkLst>
              <pc:docMk/>
              <pc:sldMasterMk cId="2648048356" sldId="2147483648"/>
              <pc:sldLayoutMk cId="2247993263" sldId="2147483659"/>
              <ac:spMk id="3" creationId="{3C169767-1CE3-4A28-BA62-9CD476F4E4C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715 102 1896,'0'0'8586,"3"1"-7299,7-1-275,-9-4 617,-15-12 916,5 7-2747,3 2 429,0 1 0,0 0 0,0 0 0,-1 0 0,0 1 0,0 0 0,0 0 0,-1 1 0,1 0 0,-1 1 0,0-1 0,-1 1 1,1 1-1,0 0 0,-1 0 0,1 0 0,-1 1 0,0 1 0,-14 0 0,18 0-215,1 1 0,0 0 0,-1 0-1,1 0 1,0 1 0,0 0 0,0-1 0,0 1 0,0 1 0,1-1 0,-1 1-1,0-1 1,1 1 0,0 0 0,0 0 0,0 0 0,0 1 0,-2 3 0,-7 9 17,1 0 1,-17 33 0,11-11 46,2 1 0,1 0 0,1 1 0,-7 45 0,-17 169 556,36-251-623,-52 718 2113,44 3-495,17-487-1282,-8-235-383,0-2 24,0 0-1,1 0 1,-1 0-1,0 1 1,0-1-1,0 0 1,0 0 0,0 0-1,0 0 1,0 1-1,-1-1 1,1 0-1,0 0 1,0 0-1,0 0 1,0 0-1,0 1 1,0-1-1,0 0 1,0 0 0,0 0-1,0 0 1,0 0-1,0 0 1,-1 1-1,1-1 1,0 0-1,0 0 1,0 0-1,0 0 1,0 0-1,-1 0 1,1 0 0,0 0-1,0 0 1,0 0-1,0 0 1,0 0-1,-1 1 1,1-1-1,0 0 1,0 0-1,0 0 1,0 0 0,0 0-1,-1-1 1,1 1-1,0 0 1,0 0-1,0 0 1,0 0-1,-1 0 1,1 0-1,0 0 1,0 0-1,0 0 1,0 0 0,-3 0-171,-11 0-558,10 1 464,-1-1 0,1 0 0,-1 0 0,1 0 0,0 0 0,-1-1 0,1 1 0,0-1 0,-1 0 0,1-1 0,0 1 0,0-1 0,0 0 0,0 0-1,0 0 1,0 0 0,1 0 0,-1-1 0,1 0 0,0 0 0,-4-3 0,-12-20-1897,1 0-1,2-1 1,-26-57-1,6-9-2377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2841,'0'0'15563,"-12"7"-15347,-17 18 256,-21 10-144,-12 3-128,-9 11-200,-4 1-408,13-5-1056,-1 11-1801,18-14-2144,16-14-1024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1974 229 7186,'0'0'3410,"-38"3"-2219,6-1-925,-240 25 1871,114-8-521,-182 0 0,94-25-1271,191 2-329,0-3 1,-78-19-1,-4-18 18,-196-90 1,198 75-2,121 52-28,12 5-60,0 1 1,-1 0-1,1-1 0,0 1 0,-1 0 1,0 0-1,1 0 0,-5 0 0,7 6-421,1 2 422,-1 0 0,1 0 0,1 0 1,0-1-1,0 1 0,0-1 0,0 1 0,6 9 0,34 53 106,-26-46-80,383 537 832,-294-451-2132,-67-71-2257,-37-37 2784,2 2 145,-10-1-4930,-24-2 1005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5393,'0'0'8798,"7"-1"-8426,3 1-276,-1 1-1,0 0 0,1 1 1,-1 0-1,0 0 1,0 1-1,0 0 1,-1 1-1,1 0 0,9 6 1,5 3-16,0 2 0,34 27 0,-53-38-83,1 0-1,-1 1 1,0-1 0,0 1 0,0 0 0,-1 0 0,1 0 0,-1 0-1,0 1 1,-1-1 0,1 1 0,-1 0 0,-1 0 0,1-1-1,-1 1 1,0 0 0,0 1 0,0-1 0,-1 0 0,0 0 0,0 0-1,-1 0 1,0 0 0,0 0 0,0 0 0,-1 0 0,1 0 0,-1 0-1,-1-1 1,1 1 0,-1-1 0,0 1 0,-1-1 0,1 0-1,-6 6 1,-40 38-673,-63 51 0,98-89 647,14-11 18,0 0 1,1 0-1,-1 0 0,0 0 1,0 0-1,0 0 0,0 0 1,1 0-1,-1 0 1,0 0-1,0 0 0,0 0 1,1 0-1,-1 0 1,0 0-1,0 0 0,0 0 1,1 0-1,-1 0 1,0 0-1,0 0 0,0 0 1,0 0-1,1 0 1,-1 1-1,0-1 0,0 0 1,0 0-1,0 0 1,0 0-1,1 0 0,-1 0 1,0 1-1,0-1 0,0 0 1,0 0-1,0 0 1,0 0-1,0 1 0,0-1 1,0 0-1,1 0 1,-1 0-1,0 1 0,0-1 1,0 0-1,0 0 1,0 0-1,0 1 0,0-1 1,0 0-1,0 0 1,0 0-1,-1 1 0,1-1 1,0 0-1,0 0 1,0 0-1,0 0 0,0 1 1,0-1-1,0 0 0,0 0 1,0 0-1,-1 0 1,1 0-1,0 1 0,22-1 38,-16 0-83,18-1-55,1-1 0,-1-1 1,0-1-1,24-8 0,94-34-2991,-68 20-193,-21 8-384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2328,'0'0'9234,"274"0"-9234,-199 0-528,33 11-920,-25-1-648,-12-3-1777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7338,'0'0'8063,"0"27"-7339,3 88-276,-1-99-350,0 0 0,1 0 0,1-1 0,0 1 0,1-1 0,1 0 0,0-1 0,1 1 0,10 15 0,7 13 114,23 68-5,-42-96-193,-1 1 0,0-1-1,-2 0 1,0 1 0,1 24 0,-4-39-14,1 1 0,0 0 0,-1-1 0,1 1 0,-1-1 0,1 1 0,-1-1 0,0 1 0,0-1 0,1 0 0,-1 1 0,0-1 1,0 0-1,-1 0 0,1 0 0,0 1 0,0-1 0,0 0 0,-1-1 0,1 1 0,-1 0 0,1 0 0,-1-1 0,1 1 0,-1 0 1,1-1-1,-4 1 0,-47 8-164,50-9 151,-40 4-1051,-55-3 0,80-2 341,1 0 0,0-1 0,0-1 0,0-1 0,1 0 1,-23-9-1,-15-15-3760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1632,'0'0'6650,"270"-21"-6562,-215 52-88,-18 4-2433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1768,'0'0'5211,"26"12"-5190,82 34-65,-104-44 16,-1-1-1,1 1 1,0 0 0,-1 0-1,0 1 1,1-1 0,-1 1-1,0-1 1,4 6-1,-6-7 10,0 0 0,-1 0 0,1 0-1,-1 1 1,0-1 0,1 0-1,-1 0 1,0 0 0,0 0 0,0 1-1,0-1 1,0 0 0,0 0-1,0 0 1,0 1 0,0 1 0,-1 6-82,1-6 94,0-1 0,-1 0 1,1 0-1,0 1 0,-1-1 0,1 0 0,-1 0 1,0 1-1,0-1 0,0 0 0,0 0 0,0 0 1,0 0-1,0 0 0,-1 0 0,1 0 0,-1-1 0,1 1 1,-4 2-1,-2 0 22,1 1 0,-1-2 0,0 1 0,-11 4 0,11-6 104,0 1 0,0 1 0,0-1 1,-10 8-1,17-10-117,-1-1-1,1 0 1,0 1 0,-1-1 0,1 0-1,0 1 1,0-1 0,-1 0 0,1 1 0,0-1-1,0 1 1,0-1 0,-1 0 0,1 1-1,0-1 1,0 1 0,0-1 0,0 1 0,0-1-1,0 1 1,0-1 0,0 0 0,0 1-1,0-1 1,0 1 0,1-1 0,-1 1 0,0-1-1,0 0 1,0 1 0,0-1 0,1 1-1,-1-1 1,0 0 0,0 1 0,1-1-1,-1 0 1,0 1 0,1-1 0,-1 0 0,0 0-1,1 1 1,-1-1 0,0 0 0,1 0-1,-1 1 1,1-1 0,-1 0 0,0 0 0,1 0-1,22 10 12,-22-10-14,16 6 2,21 6 11,-1 2 0,40 21 1,-77-35 16,1 1-1,0-1 1,-1 0 0,1 1-1,0-1 1,-1 1 0,1-1 0,0 1-1,-1-1 1,1 1 0,-1-1-1,1 1 1,-1 0 0,1-1 0,-1 1-1,1 0 1,-1-1 0,0 1 0,1 0-1,-1 0 1,0-1 0,0 1-1,1 0 1,-1 0 0,0 0 0,0-1-1,0 1 1,0 0 0,0 0-1,0 0 1,0-1 0,-1 1 0,1 0-1,0 0 1,0-1 0,0 1-1,-1 0 1,1 0 0,-1-1 0,1 1-1,0 0 1,-1-1 0,1 1 0,-1 0-1,1-1 1,-1 1 0,-1 0-1,-1 3 77,-1-1-1,0 0 1,1 0-1,-1 0 1,-1-1-1,-5 4 1,6-4-137,-2 0-46,1 1 1,-1-1-1,1 0 0,-1 0 0,0 0 1,0-1-1,-7 1 0,9-5-1716,4-12-1850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7658,'0'0'4497,"241"0"-4497,-150 0-721,-20 0-1735,-13 0-2537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9618,'0'0'5801,"-87"175"-5713,87-115-88,12-7 56,17-8-56,9-10-104,3-10-24,1-18-72,20-7-544,-8-14-1392,-8-21-2753</inkml:trace>
  <inkml:trace contextRef="#ctx0" brushRef="#br0" timeOffset="1">291 102 7722,'0'0'3504,"-183"266"-3248,125-146-256,8-12-3432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3137,'0'0'5992,"-23"14"-5343,13-8-581,1-2 8,1 1 0,-1 0 0,1 0 0,0 1 0,0 1 0,0-1 1,1 1-1,0 0 0,0 1 0,1-1 0,0 1 0,1 1 0,-1-1 0,2 1 0,-1 0 0,1 0 0,0 0 1,1 0-1,-4 18 0,-17 123 1627,-6 182 0,22 155-892,8-479-818,0 28-124,4 36 1,-2-60-120,0-1 1,1 1-1,0-1 0,1 0 1,0 0-1,11 20 1,-14-28-9,0 0 0,1-1 1,-1 0-1,1 1 0,-1-1 0,1 0 1,0 0-1,0 0 0,0 0 1,0 0-1,1 0 0,-1 0 1,0-1-1,1 1 0,-1-1 1,1 0-1,0 0 0,-1 0 1,1 0-1,0 0 0,0 0 1,-1-1-1,1 0 0,0 1 1,0-1-1,0 0 0,0 0 1,-1 0-1,1-1 0,0 1 0,3-2 1,12-4-3931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4969,'0'0'2991,"37"-14"-2314,-4 1-501,23-9 159,1 2 1,92-19-1,-26 16-252,2 6 0,0 5 0,1 6 0,132 10 0,3 39-50,-26-3 5,130-30 258,-261-11 117,307-18 755,-44 0-843,-365 19-324,850-29 15,-758 22-15,905-42 61,-974 49-62,25-1 21,-1 2 0,0 3 0,77 14 0,-80-7 24,0 2 0,-1 2 0,83 40 0,-127-54-41,0-1 17,-1 0 0,1 0 0,-1 1 0,1-1 0,-1 0 0,1 1 0,-1-1 0,1 0 0,-1 1 0,1-1 0,-1 1-1,0-1 1,1 1 0,-1-1 0,0 1 0,1-1 0,-1 1 0,0-1 0,0 1 0,1-1 0,-1 1 0,0-1 0,0 1 0,0 0 0,0-1 0,0 1 0,0-1 0,0 1 0,0-1 0,0 1 0,0 0 0,0 0 528,0 19 535,-2 6-848,-1 0-1,-1-1 0,-2 0 0,-9 30 1,-6 24 290,-5 60 1126,-12 229 0,28 142-16,10-498-1716,6 150 468,-4-142-772,1-1 0,0 1 0,2 0 0,1-1 1,13 33-1,-30-77-17599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0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3313,'0'0'6737,"48"-15"-6119,162-47-138,-184 55-320,1 1 1,-1 2-1,1 0 1,0 2-1,35 1 1,-17 1 125,718-2 3089,207-4 32,-14-4-3047,-785 15-2314,-55 2-2547,-17-1-4166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3489,'0'0'5436,"39"-3"-4266,407-46 156,647-38 510,-233 26-489,-679 42-1195,-35 1-471,196 3 1,-339 15 225,1 0 0,-1 0 0,0 0 0,0 0 0,0 1 0,0 0-1,0-1 1,0 1 0,0 0 0,0 0 0,0 0 0,-1 1 0,1-1 0,0 1 0,-1 0 0,5 2 0,-5-1-97,0 1 0,0-1 0,-1 0 0,1 1 0,-1-1-1,1 1 1,-1-1 0,0 1 0,0 0 0,-1-1 0,1 1 0,-1 6 0,1 1-807,0 0-1,-1-1 1,-3 22-1,-14 31-4662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74 4177,'0'0'7049,"-2"-13"-5820,-3-36-324,4 37 479,1 16-739,0 5-339,-1 196 4711,-7 102-1944,1 441-1559,6-718-1601,2 1 0,2 0 1,1 0-1,1-1 0,14 47 1,-19-75-56,1 0 0,0 0 1,-1 0-1,1 0 1,0 0-1,0 0 1,0-1-1,1 1 0,-1 0 1,0-1-1,0 1 1,3 1-1,-3-3 87,-1 1 0,0-1 0,1 0 1,-1 0-1,0 0 0,1 0 0,-1 0 0,0 0 0,1 0 0,-1 0 0,1 0 0,-1 0 0,0 0 1,1-1-1,-1 1 0,0 0 0,1 0 0,-1 0 0,0 0 0,0 0 0,1-1 0,-1 1 0,0 0 0,1 0 1,-1 0-1,0-1 0,0 1 0,1 0 0,-1-1 0,0 1 0,0 0 0,0-1 0,11-25-1950,23-194-8105,-24 96 4964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7586,'0'0'10859,"56"-6"-9533,8-1-1106,288-22 273,391 24-389,-445 6-632,-48 9-1647,-240-9 2040,-8-1 513,-24 0 1010,-39-4 1541,60 16-2708,5 71-175,19 104 0,0-1 100,56 863 699,-75-956-997,-3-92 92,-1-1 0,0 1-1,0-1 1,0 1 0,0-1-1,0 1 1,0-1 0,0 1 0,0-1-1,0 1 1,0-1 0,0 1 0,0-1-1,0 1 1,-1-1 0,1 1 0,0-1-1,0 1 1,0-1 0,-1 1 0,1-1-1,0 0 1,-1 1 0,1-1 0,0 1-1,-1-1 1,1 0 0,0 1 0,-1-1-1,1 0 1,-1 0 0,1 1 0,0-1-1,-1 0 1,1 0 0,-1 0-1,1 1 1,-1-1 0,1 0 0,-1 0-1,1 0 1,-1 0 0,1 0 0,-1 0-1,1 0 1,-1 0 0,1 0 0,-1 0-1,1 0 1,-1-1 0,1 1 0,-1 0-1,1 0 1,-1 0 0,1-1 0,0 1-1,-1 0 1,-29-21-4817,26 18 4083,-40-36-7468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3665,'0'0'16587,"299"-14"-15226,-161 14-705,3 0-344,-8 0-88,-4 0-208,-17 0-16,-12 0-16,-21 0-2137,-30-7-903,-19-4-4026,-22-3 89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1 4129,'0'0'11618,"-229"158"-9873,159-106-873,-18 18-408,-3 11 0,-9 10-320,9 11-144,16 0-304,21-4-1528,21-14-1337,16-28-2424,17-31-1033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7930,'0'0'2928,"221"-10"-1527,-105-1 111,13 1-320,8 6-696,4 4-424,5 0-72,-9 0 8,-8 0-8,-9 0-256,-4 0-992,-28 0-632,-38 0-2521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1027 1 6897,'0'0'5354,"-266"143"-3530,124-62 1025,-3 14-657,4 6-1496,16 1-696,29 0-40,34 24-1808,29-24-2057,16-29-2792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5993,'0'0'6978,"38"221"-4578,-18-134-215,5 8-1241,4 7-712,1 3-232,-5 7-704,-5 29-2561,-3-33-2368,-13-24-2065</inkml:trace>
  <inkml:trace contextRef="#ctx0" brushRef="#br0" timeOffset="1">0 1993 7506,'0'0'16171,"125"-242"-16067,-21 126-104,16-14-1168,34-66-1489,-34 31-3296,-24 18-1689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7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4369,'0'0'9082,"-8"228"-7202,8-134-255,4 8-73,4 3-256,-4 4-320,1 3-463,-5-3-337,0 0-176,0-4-609,20 11-2655,1-29-2585,-4-34-761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2264,'0'0'12547,"133"-45"-13387,-79 27-3161,-8-3-1096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6401,'0'0'4209,"257"-66"-7313,-203 38-1769</inkml:trace>
  <inkml:trace contextRef="#ctx0" brushRef="#br0" timeOffset="1">749 1 4489,'0'0'14995,"174"3"-14995,-161 22 0,-9-8-2176,0-3-3786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18 4137,'0'0'5354,"39"-3"-5092,130-9 134,27 9 180,-192 4-573,-1-1 5,0 0 0,0 0 1,-1 1-1,1-1 0,0 1 0,-1 0 1,1 0-1,-1 0 0,1 0 1,-1 0-1,1 0 0,-1 1 0,0 0 1,0-1-1,1 1 0,-1 0 1,0 0-1,-1 0 0,1 0 1,0 0-1,-1 0 0,1 0 0,-1 1 1,1-1-1,-1 1 0,0-1 1,0 1-1,0-1 0,-1 1 1,1 0-1,-1-1 0,1 6 0,1 8 115,-2 0 0,0-1-1,-1 1 1,-3 23-1,4-38-116,-6 28 163,-1-1 0,-1 0 0,-18 43 0,12-37 41,-16 64-1,25-71-191,2 0 1,1 0-1,0 0 1,3 0-1,0 0 1,1 0-1,2 0 1,13 50-1,-9-40-14,-2 1 0,-1 0 0,-2 1-1,-3 51 1,0-72-5,0-7-26,0-1 1,-1 0-1,0 0 1,-1 0-1,0 0 0,-5 16 1,5-23-9,1 1 1,-1-1 0,0 1-1,0-1 1,0 0-1,0 0 1,0 0 0,-1 0-1,1 0 1,-1-1-1,0 1 1,0-1 0,0 1-1,0-1 1,0 0-1,-1-1 1,1 1 0,0 0-1,-1-1 1,1 0-1,-5 1 1,0 0-231,-1 0 1,1-1-1,-1-1 0,1 1 1,-1-1-1,0-1 1,1 1-1,-1-2 0,1 1 1,0-1-1,-10-3 0,6 0-85,0-1-1,0 1 0,1-2 0,0 1 1,0-2-1,-16-13 0,-3-9-468,1-2 0,1 0 0,-34-54 0,50 69 576,-182-288 1087,191 299-681,-2-1 217,1 0 1,0-1 0,0 0-1,0 1 1,1-1 0,0 0 0,1-1-1,0 1 1,0 0 0,-1-15-1,3 21-328,0 0-1,1 1 1,-1-1 0,1 1-1,-1-1 1,1 1-1,-1-1 1,1 1-1,0 0 1,0-1 0,0 1-1,0 0 1,0 0-1,0-1 1,0 1-1,0 0 1,0 0-1,0 0 1,1 0 0,-1 0-1,0 0 1,1 1-1,-1-1 1,1 0-1,-1 1 1,1-1-1,-1 1 1,2-1 0,51-8 114,-45 9-62,20-4 51,1 1-1,0 1 1,0 2 0,0 2 0,42 6-1,-65-6-118,0 0 0,0 1 1,0 0-1,0 0 0,0 1 0,-1-1 0,0 1 0,1 1 0,-1 0 0,-1-1 0,1 2 0,-1-1 0,0 1 0,0-1 1,0 2-1,-1-1 0,0 0 0,0 1 0,-1 0 0,0-1 0,0 1 0,-1 1 0,4 11 0,0 12-33,-1 0 0,-2 1 0,-1-1-1,-2 42 1,0-44-149,-7 81-1965,7-110 2043,0 0 1,0 1 0,0-1-1,0 1 1,-1-1-1,1 0 1,0 1 0,0-1-1,0 0 1,0 1 0,0-1-1,1 1 1,-1-1-1,0 0 1,0 1 0,0-1-1,0 0 1,0 1 0,0-1-1,1 1 1,-1-1-1,0 0 1,0 1 0,0-1-1,1 0 1,-1 0 0,0 1-1,1-1 1,-1 0-1,0 0 1,1 1 0,-1-1-1,0 0 1,1 0 0,-1 0-1,0 0 1,1 1 0,-1-1-1,0 0 1,1 0-1,0 0 1,14-2-986,-12 1 573,32-11-2226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1 376 2569,'0'0'13642,"37"-126"-15042,29 31-816,-7 15-2465,-14 6-921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2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0 502 16,'0'0'11875,"42"-158"-18925</inkml:trace>
  <inkml:trace contextRef="#ctx0" brushRef="#br0" timeOffset="1">229 218 3025,'0'0'12802,"183"-218"-25340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0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1104,'0'0'856,"-199"4"-896,170 0 40,0 3 8,8-4 0,0-3 40,4 0-48,1 0 0,7 0-336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0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1119 1 2769,'0'0'5860,"-24"34"-5174,-80 115-131,78-115-214,-2-1 0,-42 39 0,31-34-104,-42 44 44,-441 480-351,487-519-1193,2 2 1,2 2-1,2 0 0,-43 97 1,48-85-2758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26 880,'0'0'10848,"-9"-5"-9184,-24-14-301,25 17-338,7 8-1047,2-2 119,1 28 366,2-1 0,1 0-1,11 38 1,7 35 619,-4 67-261,-4 220 0,-11-194-1960,-4-184 779,2 25-611,-2-36 815,0 0 0,0-1 0,0 1 1,1 0-1,-1-1 0,1 1 0,-1 0 0,1-1 1,-1 1-1,1-1 0,0 1 0,0-1 1,0 1-1,0-1 0,1 2 0,-1-3 92,-1 0-1,1 0 1,-1 0 0,1 0-1,-1 0 1,0 0-1,1 0 1,-1 0-1,1-1 1,-1 1-1,1 0 1,-1 0-1,0 0 1,1 0 0,-1-1-1,0 1 1,1 0-1,-1-1 1,0 1-1,1 0 1,-1 0-1,0-1 1,1 1 0,-1-1-1,0 1 1,0 0-1,1-1 1,-1 1-1,0-1 1,0 1-1,0 0 1,0-1 0,0 1-1,0-1 1,0 1-1,1-1 1,-1 1-1,0 0 1,-1-2-1,10-47-3159,0-21-1416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1800,'0'0'11820,"41"0"-9833,276-3 886,-159 3-3110,292 39 1,-449-39 323,-1 1 0,1-1 1,-1 0-1,1 1 0,-1-1 1,0 1-1,1-1 1,-1 1-1,1-1 0,-1 1 1,0-1-1,1 1 0,-1-1 1,0 1-1,0-1 1,1 1-1,-1-1 0,0 1 1,0 0-1,0-1 1,0 1-1,0 0 0,0-1 1,0 1-1,0 1 0,0 22 392,-1-15-408,5 46 417,1 0 0,18 73-1,-1-4-16,-3 30-571,0 191-1,-19-341-156,0 0 0,0 0 1,-1 0-1,1 0 0,-1 0 1,0 0-1,0 0 0,-1 0 1,1 0-1,-1-1 0,1 1 0,-1-1 1,0 1-1,-1-1 0,1 1 1,0-1-1,-1 0 0,0 0 1,0-1-1,0 1 0,0 0 0,0-1 1,0 0-1,-1 0 0,1 0 1,-1 0-1,0 0 0,1-1 1,-1 0-1,-4 2 0,-37 6-6216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5993,'0'0'13443,"266"7"-11835,-120-14-735,12-17-441,4-1-352,-17 4-80,-20 4-288,-29 3-1233,-34-4-1943,-21 4-2354,-28-4-2191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5705,'0'0'7362,"-225"218"-6266,163-131-368,4 1-496,12-4-232,9-14-632,24-17-968,13-18-2689,0-28-1312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5601,'0'0'3540,"38"0"-1679,244 1 971,-28 9-642,67 0-1690,-311-10-502,-4 0 0,0 0-1,1 0 1,-1 0 0,0 1-1,0 0 1,0 0 0,8 3 0,-13-4 19,-1 0 0,1 1 0,-1-1 0,0 0 0,1 0 0,-1 0 0,0 1 0,1-1 0,-1 0 0,0 0 0,1 1 1,-1-1-1,0 0 0,0 1 0,1-1 0,-1 0 0,0 1 0,0-1 0,0 0 0,1 1 0,-1-1 0,0 1 0,0-1 1,0 0-1,0 1 0,0-1 0,0 1 0,0-1 0,0 0 0,0 1 0,0-1 0,0 1 0,0-1 0,0 0 0,0 1 1,0-1-1,0 1 0,-1-1 0,1 0 0,0 1 0,0-1 0,0 0 0,-1 1 0,1-1 0,-1 1 0,-12 12 1074,-76 50-975,3 3 0,3 3 0,-136 149 0,186-180-1624,-39 59-1,58-74-713,1 1 1,-12 28-1,13-15-4027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6625,'0'0'13219,"-21"239"-11906,21-165-825,0 13-472,0 18-16,0 15-881,0 13-1231,-8 39-1761,-1-32-2504,1-35-1545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4257,'0'0'7137,"-17"182"-7137,-29-144-880,-49 5-920,7-8-913,1-11-319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1 629 4561,'0'0'13283,"153"-211"-13283,-74 123-160,13-41-2249,-22 20-2040,-16 18-1736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5193,'0'0'7778,"0"183"-6938,0-103-536,0 11-304,0 1-288,0 16-1392,0-20-2593,0-28-2393</inkml:trace>
  <inkml:trace contextRef="#ctx0" brushRef="#br0" timeOffset="1">220 863 6945,'0'0'4217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3081,'225'70'3496,"-200"-80"-2143,21-4 359,16-8-496,17 5-335,4-4-505,4 3-376,9 1-561,-26 3-1983,-20 3-3745</inkml:trace>
  <inkml:trace contextRef="#ctx0" brushRef="#br0" timeOffset="1">985 123 5905,'0'0'8930,"146"-35"-11634,-113 28-673,-8 0-128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1 888,'0'0'7098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1376,'0'0'11419,"-245"225"-11419,207-176-2385,13-14-5192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40 3177,'0'0'10401,"-3"-6"-9469,0-1-636,3 5-170,-1 0-1,0-1 0,0 1 0,0 0 0,0 0 0,0 0 0,-1 0 0,1 0 0,-1 0 0,-4 2 3900,5 25-3468,0 24 839,3 0 1,2 0-1,19 88 0,6-42-1002,-27-93-19,0-11-282,-1-13-191,-1-356-3217,0 376 4173,0 4-742,8 205 2540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1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1184,'0'0'10715,"-5"0"-10106,-12-1 578,41 13-956,-1 0 1,0 1-1,-1 2 1,26 21 0,-46-34-231,0 0 0,0-1 0,0 1 1,-1 0-1,1 1 0,-1-1 0,1 0 1,-1 0-1,0 1 0,0-1 1,0 1-1,0-1 0,0 1 0,0-1 1,-1 1-1,1 0 0,-1-1 1,0 1-1,0 0 0,0-1 0,0 1 1,0 0-1,-1-1 0,1 1 0,-1 0 1,1-1-1,-1 1 0,0-1 1,0 1-1,-3 4 0,-1 0-28,0 1 0,-1-1 0,0 0 0,0 0 0,-1-1 0,0 1 0,-9 5 0,-28 19-637,-66 35 0,93-54 235,33-13-165,8-2 709,20 0-13,-12 1 67,1 0 1,0 2 0,35 5-1,-67-5-118,0 0 0,0 1 0,1-1 0,-1 0 0,0 0 0,0 1 0,0-1 0,0 1 0,0-1 0,0 1 0,0-1 0,0 1 0,0 0 0,0-1-1,0 1 1,0 0 0,0 0 0,0 0 0,-1 0 0,1 0 0,0 0 0,-1 0 0,1 0 0,-1 0 0,1 0 0,-1 0 0,1 0 0,-1 0 0,0 0 0,1 0 0,-1 1 0,0-1 0,0 0 0,0 0 0,0 0 0,0 1-1,0-1 1,0 0 0,-1 0 0,1 0 0,0 0 0,-1 0 0,1 1 0,-1-1 0,1 0 0,-1 0 0,1 0 0,-2 1 0,-1 5 132,-1-1 1,0 1-1,0-1 1,0-1-1,-1 1 1,-8 7-1,-17 14-1120,-1-1 1,-55 34-1,39-36-3804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2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96 1936,'0'0'4699,"2"-14"-4092,7-41-103,-2 28 1346,-10 43 1737,-7 6-2864,-2 0 0,-20 30 0,-12 20-432,-26 92-284,70-164-15,0 0 0,0 0 1,0 0-1,-1 0 0,1 0 0,0 0 1,0 1-1,0-1 0,0 0 0,0 0 1,0 0-1,0 0 0,0 0 0,0 1 1,0-1-1,0 0 0,0 0 0,0 0 1,0 0-1,0 0 0,0 1 0,0-1 1,0 0-1,0 0 0,0 0 0,1 0 1,-1 0-1,0 0 0,0 1 0,0-1 0,0 0 1,0 0-1,0 0 0,0 0 0,0 0 1,0 0-1,1 0 0,-1 0 0,0 0 1,0 1-1,0-1 0,0 0 0,0 0 1,0 0-1,1 0 0,-1 0 0,0 0 1,0 0-1,0 0 0,0 0 0,0 0 1,1 0-1,-1 0 0,0 0 0,0 0 0,0 0 1,0 0-1,0 0 0,1 0 0,-1 0 1,0 0-1,0-1 0,0 1 0,0 0 1,0 0-1,0 0 0,0 0 0,1 0 1,-1 0-1,2 0 80,50 1-167,66-2 380,-105 0-473,0-1 0,-1 0 1,1 0-1,-1-1 0,0-1 0,0 0 1,13-7-1,-22 9-136,0 1 0,0-1 1,0 0-1,0-1 0,0 1 0,-1 0 1,1-1-1,-1 0 0,1 0 0,-1 1 1,0-1-1,0 0 0,0-1 0,-1 1 1,1 0-1,-1 0 0,1-1 0,-1 1 1,0-1-1,-1 1 0,1-1 0,0 0 1,-1 1-1,0-5 0,1-13-2272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2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1 46 2369</inkml:trace>
  <inkml:trace contextRef="#ctx0" brushRef="#br0" timeOffset="1">1 46 2369,'145'-46'2192,"-153"46"-1152,-4 28-48,-1 11-31,1 13-201,-5 54-760,0-15-56,-3 3-2497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2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4737,'0'0'8172,"14"28"-8010,45 92-218,-21-46-1755,-4 2 0,-3 1 1,37 147-1,-59-190-17,-4-11-572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3849,'0'0'1557,"6"33"-179,-3-13-1133,1 11 200,2 0 0,1-1-1,1 1 1,2-2-1,26 56 1,-20-55 16,1-2-1,1 0 1,1-1 0,45 46 0,-53-62-380,1 0 0,0-1 0,0 0 0,1-1 0,0-1-1,1 0 1,0-1 0,0 0 0,1-1 0,0-1 0,0 0 0,24 3 0,-21-5-53,0-1-1,1 0 1,-1-2-1,0 0 1,1-1-1,-1-1 0,0-1 1,0-1-1,0 0 1,0-1-1,-1-1 1,0 0-1,27-15 1,7-10-244,87-71 1,38-53-719,-67 58 422,-99 87 496,1 1 0,1 0 0,-1 1 0,1 1-1,21-11 1,-30 17 51,0 0 0,1-1 0,-1 1 0,0 1-1,0-1 1,1 0 0,-1 1 0,0 0 0,1-1 0,-1 1-1,0 1 1,1-1 0,-1 0 0,0 1 0,0 0 0,1 0 0,-1 0-1,0 0 1,0 0 0,0 0 0,0 1 0,0 0 0,0 0-1,0-1 1,-1 1 0,1 1 0,-1-1 0,4 4 0,25 41 634,-27-37-584,2-1 0,-1-1-1,1 1 1,7 7 0,-12-15-96,-1-1 1,0 1-1,1-1 0,-1 0 1,1 1-1,-1-1 0,0 1 0,1-1 1,-1 0-1,1 1 0,-1-1 0,1 0 1,-1 0-1,1 1 0,-1-1 0,1 0 1,-1 0-1,1 0 0,-1 0 0,1 0 1,0 0-1,-1 0 0,1 0 1,-1 0-1,1 0 0,-1 0 0,1 0 1,0 0-1,-1 0 0,1 0 0,-1 0 1,1-1-1,-1 1 0,1 0 0,-1 0 1,1-1-1,-1 1 0,1 0 0,0-1 1,12-23-874,3-26-1529,-3-11-2300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2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5697,'0'0'4809,"75"179"-4537,-50-161-120,0-11 8,-8-7 64,-5 0 160,-4 0 65,-8-28-129,0-4-320,0-31-240,5 3-1809,-5 11-3232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2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1424,'0'0'768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59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885 1 3809,'0'0'6443,"-41"11"-5341,-137 40-89,147-41-643,0 2 0,1 0 1,0 2-1,-53 35 0,72-42-286,-25 16 47,2 2 0,1 1 0,0 1 1,3 2-1,0 1 0,2 2 0,-28 39 0,40-48-120,1 0-1,2 1 1,0 1-1,2 0 1,0 0-1,2 1 0,1 1 1,1-1-1,1 1 1,2 0-1,-3 54 1,7-71-9,0-1 1,0 1 0,1-1 0,0 1 0,1-1 0,0 1-1,1-1 1,0 0 0,0 0 0,1 0 0,0-1 0,0 1-1,1-1 1,0 0 0,1 0 0,8 9 0,8 7 14,1-1 0,1 0 1,1-2-1,32 21 1,117 62 6,-84-52 81,-76-44-94,-1 0 1,1 2 0,-1-1 0,17 18-1,-25-22 1,-1 1 0,0 0 0,0-1 0,0 1 0,0 1 0,-1-1 0,0 0 0,0 1-1,-1-1 1,0 1 0,0 0 0,2 14 0,-4-7 71,0 0 0,0 1 0,-2-1 0,0 0 0,0 0-1,-1 0 1,-1 0 0,-1 0 0,0-1 0,0 0 0,-1 0 0,-1 0 0,-12 18 0,-15 17 294,-77 85 1,96-117-355,-168 176 316,-20 22-102,198-209-230,1-2-5,1 1-1,-1 0 1,1 0-1,0 0 0,0 0 1,0 1-1,0-1 1,1 1-1,0 0 0,0-1 1,0 1-1,1 0 1,-2 7-1,3-12-3,-1 1 1,1-1-1,0 1 0,0-1 0,0 1 1,0-1-1,0 1 0,0-1 1,0 0-1,0 1 0,0-1 1,0 1-1,0-1 0,1 1 1,-1-1-1,0 1 0,0-1 0,0 0 1,1 1-1,-1-1 0,0 1 1,0-1-1,1 0 0,-1 1 1,0-1-1,1 0 0,-1 1 1,0-1-1,1 0 0,-1 1 0,0-1 1,1 0-1,-1 0 0,1 0 1,-1 1-1,1-1 0,12 3-82,1-1-1,-1 0 1,0-1 0,15-1-1,11 1-68,-2 1 64,0 2-1,0 1 0,45 13 0,-70-15 95,0 1 1,0 1-1,0 0 1,0 1-1,-1 0 1,0 1-1,0 0 1,-1 0-1,1 1 1,-2 1-1,1 0 1,-1 0-1,12 16 1,-11-9 85,-1 0 1,-1 0 0,0 0-1,0 1 1,-2 1 0,0-1-1,4 24 1,-2 8 342,4 84-1,-10-15 113,-5 0 0,-6-1 0,-5 0 0,-56 224 0,-8-62 636,64-174-1057,10-78-1867,3-78-1881,1-49-2309,0-25-2239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59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1616,'0'0'7706,"221"17"-5746,-84-10-335,16-3-297,14-4-208,-5 0-224,-8 0-535,-26 0-361,-11 0-24,-38 0-1345,-50-18-1183,-29 1-2145,0-4-1545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59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541 0 6521,'0'0'7069,"-41"35"-5713,-130 116-568,60-51-423,-46 36-411,140-124-23,-12 11-80,27-22 137,1 0-1,0 0 1,0 1-1,0-1 0,0 0 1,0 1-1,0-1 1,0 1-1,0-1 1,0 1-1,1-1 1,-1 1-1,1 0 1,-1-1-1,1 1 1,-1 2-1,2-3-1,-1 0-1,0 1 1,1-1-1,-1 0 1,1 0 0,-1 1-1,1-1 1,-1 0-1,1 0 1,0 0 0,0 0-1,0 0 1,-1 0 0,1 0-1,0 0 1,0 0-1,0 0 1,1 0 0,-1-1-1,0 1 1,0 0-1,0-1 1,0 1 0,1-1-1,-1 1 1,0-1-1,2 1 1,5 2-51,52 24 185,1-3 1,1-3-1,1-2 0,0-4 1,66 8-1,-67-15-1693,69-2-1,-118-6-3209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7:05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1347 0 6217,'0'0'9066,"-299"134"-7249,187-85-881,-13 17-536,-12 15-288,0 14-112,4 10-456,8 11-1200,1 41-1081,36-30-1704,22-29 248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7:05.6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1168 1 2064,'0'0'6042,"-278"207"-5506,141-88-32,-13 14 160,5 15-192,12 2-392,17-2-80,20-15-648,29-24-224,30-32 344,29-35-16,8-28-281,41-14-87,51-28 672,28-32-504,84-56-432,-21 15-1649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38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2852 53 872,'0'0'7825,"-40"-7"-6676,-134-25 243,138 26-634,-1 2 1,-68 0-1,69 5-385,-29-2 100,0 3 1,0 4 0,0 2-1,-114 29 1,100-12-257,1 3 0,2 4 0,1 3 0,1 3-1,2 3 1,2 4 0,3 2 0,1 4 0,-96 95 0,31-10 24,6 6 1,7 5 0,-192 314 0,229-316-86,6 3 0,6 4 0,7 3 0,-75 291 0,118-354-13,3 1 1,4 1 0,2 176-1,11-224-95,2 0-1,14 73 0,-11-97-39,0 0 0,2 0-1,0 0 1,1-1 0,2 0 0,0-1 0,20 28-1,-4-14 17,2-1 1,0-2-1,2-1 0,2-1 0,0-2 0,2-1 0,61 33 0,-7-11 8,3-5 0,125 41 1,-85-41 13,1-6-1,3-5 1,190 19 0,-146-36-25,236-11 0,-303-11-17,0-5 1,-1-5 0,137-39 0,-128 19-9,-2-5 1,-2-5-1,-2-5 0,-2-5 1,-3-5-1,-3-5 0,125-102 1,-172 118 0,-2-3 1,-2-2 0,78-103 0,-100 111-15,-1-2 1,-3-1-1,-3-1 1,-1-2-1,26-80 1,-34 72-52,-3 0 1,10-83 0,-6-130 14,-18 156 47,-5 1 1,-5-1 0,-6 2-1,-4 0 1,-37-121-1,31 154 7,-4 2-1,-4 0 0,-2 3 0,-5 1 0,-2 1 0,-4 3 0,-88-108 0,98 140 8,-2 2 1,-2 2 0,-2 1-1,-1 2 1,-2 3 0,-1 1-1,-94-47 1,78 51 16,-2 3 0,0 3 1,-1 2-1,-1 3 0,0 3 0,-85-5 0,57 12 12,1 4 0,-165 18 0,137 3-21,1 5 1,0 6-1,3 5 1,-149 65-1,115-32-6,2 7-1,-228 157 1,272-157-25,-165 155 0,213-173-63,3 2-1,2 2 0,-55 87 1,70-87-445,3 2 1,-49 130 0,62-133-965,2 1 0,-12 72 1,10 84-5610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0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5 856 3145,'0'0'9350,"-2"-17"-8050,1 11-1200,0 0 0,1 0 1,0 0-1,0 0 0,0 0 0,1 0 1,-1 0-1,2 0 0,-1 0 0,1 0 1,2-6-1,1 4-4,1 1 0,0 0 0,1 0 0,0 0 0,0 1 0,0 0 0,1 1 0,0-1 0,0 1 0,11-5 0,148-78 984,83-25-11,35-3-157,5 14 1,426-93-1,-609 174-1043,129-6-1,-12 20-4643,-199 7 3801,13 1-2964,53-7 0,-42-6-3114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0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204 0 10274,'0'0'6290,"232"0"-3858,-107 0-584,8 0-943,-4 4-513,-21 6-160,-29 4-232,-46 14 0,-33 14-352,-66 43-320,-134 55 167,-86 49-1943,24-17-3273,33-46-1625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5641,'0'0'5889,"254"0"-5056,-159 4-409,5-4-264,-9 0-160,-16 0-120,-25 0-800,-25-4-1233,-17-13-1168,-8-8-207</inkml:trace>
  <inkml:trace contextRef="#ctx0" brushRef="#br0" timeOffset="1">395 0 4385,'0'0'4889,"-50"270"-3489,42-165-367,8 4-489,-4 3-320,-5-6-224,1-8-144,-4-18-777,3-23-639,-7-47-344,3-10 191,-3-10-1071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3.2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1095 656 2361,'0'0'7538,"-36"8"-6332,-123 29 122,143-33-1054,1 1-1,0 1 1,0 0-1,0 1 0,1 1 1,0 0-1,0 1 0,-18 15 1,11-7 102,-24 19 193,2 3-1,2 1 1,1 2 0,2 2 0,2 2-1,3 1 1,-35 62 0,20-18-79,3 2 0,5 2 0,-32 112 1,25-36-7,7 1 0,-24 238-1,44-156 14,11 263 1,11-453-440,2 0 0,3 1 0,3-2 0,30 101 0,-31-135 8,2 0 1,0-1 0,3 0-1,0-1 1,1-1-1,2-1 1,1 0 0,0-1-1,2 0 1,1-2 0,1-1-1,32 26 1,-5-15-2,0-1 1,2-3-1,2-2 1,0-3 0,99 30-1,-23-16 12,2-6 0,173 19 0,284-14 38,-422-35-70,-1-7 1,281-46 0,-294 21-94,274-96 0,-348 96-39,-1-2-1,-2-4 1,-1-3 0,-2-3-1,70-56 1,-116 77 42,-1-1 0,-2-1 0,0-1 1,-1-1-1,-2-1 0,-1 0 0,0-2 0,21-48 0,-14 15 33,-2 0-1,-4-1 0,18-93 0,-9-13-59,-8-1 1,-7-2-1,-15-304 0,-14 314-76,-6 1-1,-7 1 1,-8 2 0,-6 1-1,-7 2 1,-95-204-1,103 271 106,-4 1 0,-80-114 0,93 157 45,-2 2 0,-1 1 1,-3 2-1,-1 2 0,-84-63 0,80 72 36,-3 1 0,0 3 0,-1 2 0,-1 2 0,-90-25 0,53 25 44,1 3 0,-146-8 0,154 22-46,0 4-1,0 3 1,1 4 0,-82 18-1,28 5-12,-183 69 0,190-53-47,2 5 0,-207 125-1,257-131 21,2 2-1,2 4 0,2 3 0,3 2 0,-84 102 1,93-91-2,2 3 1,4 1 0,-62 132 0,79-138 4,3 2-1,3 1 1,3 1 0,-19 124 0,29-109 26,4 1 0,4 0 0,17 162 0,-6-181-10,3-2 1,3 0 0,3 0 0,3-2 0,42 90 0,-34-94-41,4-1 0,2-2 0,2-2 0,3-1 0,1-2 0,3-2 1,59 51-1,-56-61-124,0-3 0,3-1 0,0-3-1,2-2 1,2-2 0,0-3 0,2-2 0,63 17 0,-29-17 22,2-5-1,0-3 1,0-5-1,111-1 1,-130-9 75,1-4-1,-1-2 1,0-4 0,-1-2 0,0-4 0,101-36-1,-51 4 2,-3-5 0,-1-5 0,181-121-1,-177 92-60,-4-5-1,205-206 1,-252 221-346,-4-3 1,101-154 0,-131 171 94,-2-1 1,-4-1-1,-2-1 1,36-128-1,-49 129 225,-3-1 0,-3 0-1,-3 0 1,-2-91 0,-7 104 111,-2 0 0,-3 0 0,-2 1 0,-2-1 0,-32-90-1,28 107 59,-1 1 0,-1 1-1,-2 0 1,-1 2 0,-2 0-1,-1 1 1,-2 1 0,0 2 0,-2 0-1,-1 2 1,-2 1 0,-63-42-1,46 40 67,-1 2-1,0 2 0,-2 3 0,0 1 1,-1 3-1,-1 2 0,-1 3 1,-98-10-1,86 16-16,0 3 0,0 2 0,0 3 1,0 4-1,1 2 0,0 2 0,0 4 0,1 2 0,1 3 0,-66 32 1,36-6 19,2 5 0,-141 104 0,103-55 86,4 5 1,5 6 0,-135 162 0,169-169-42,4 4-1,6 4 0,4 3 1,-78 170-1,114-201-141,3 1 0,3 2 0,-32 175 0,46-144-250,6 0 0,8 145 0,4-156-1244,30 181 0,-11-192-1371,47 123 0,-69-218 2841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4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1 351 3713,'0'0'12322,"25"1"-10222,16 1-1106,55-6 1,131-34 582,-201 33-1466,786-148 1788,21 64-1427,-610 87-1673,-218 2 969,20-3-854,-24 3 996,-1-1 0,1 1-1,-1 0 1,1 0 0,-1-1-1,1 1 1,-1 0-1,0-1 1,1 1 0,-1 0-1,1-1 1,-1 1 0,0-1-1,1 1 1,-1-1 0,0 1-1,1-1 1,-1 1 0,0-1-1,0 1 1,1-1 0,-1 1-1,0-1 1,0 1 0,0-1-1,0 1 1,0-1 0,0 0-1,0 1 1,0-1 0,0 1-1,0-1 1,0 1 0,0-1-1,-1 0 1,1-1-121,0 1 0,-1 0 0,1 0 0,-1 0 0,1-1-1,-1 1 1,0 0 0,0 0 0,1 0 0,-1 0 0,0 0 0,0 0 0,0 0 0,0 1 0,0-1 0,0 0 0,-1 0-1,-45-23-6030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4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1 233 7314,'0'0'7744,"66"-17"-5976,551-110 3283,-222 81-2366,468 4 0,-795 42-2768,100 2 244,-145 0-967,1 0 1,-1 2-1,0 0 1,34 12-1,-42-8-2631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5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8570,'0'0'7217,"245"88"-4200,-62-71-672,62-17-737,58 0-616,9 0-616,-59-14-344,-70 11-32,-29 3-1560,-54 17-3025,-21 1-3809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8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1087 1 3337,'0'0'5862,"-37"12"-4703,-121 42 83,117-38-647,1 0 0,1 3 0,-50 32-1,51-29-335,-31 19 501,1 2 0,2 4 1,-116 108-1,158-132-560,2 2 0,1 1 0,0 1 0,2 0 0,1 2 0,2 0 0,1 1 0,1 0 0,1 1 0,2 1 0,1 0 0,-9 49 0,1 85 616,2 245 0,15-303-544,-1 15-1,3 672 1211,2-701-1348,4 0 0,5-1 0,3 0 1,4-1-1,37 103 0,-19-88-162,-32-193-3528,-2 59 2478,46-324-7132,-46 331 7837,34-206-3734,-3-1 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8.8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0 154 3225,'0'0'10879,"44"-21"-9506,11-6-678,113-36 1,-116 51-288,1 2 1,0 3 0,73-1 0,994 2 2966,-109 84-2833,-703-49-488,-142-15-47,-14-3 65,171 36 0,-315-45-66,119 30-82,-113-28 51,0 1 1,-1 0 0,1 1 0,-1 1-1,-1 0 1,20 14 0,-31-20 20,0-1 1,-1 1-1,1-1 1,0 1 0,-1 0-1,1-1 1,0 1-1,-1 0 1,1 0-1,-1 0 1,1-1-1,-1 1 1,1 0 0,-1 0-1,1 0 1,-1 1-1,0-1 19,0-1-1,0 0 0,0 1 1,0-1-1,-1 0 0,1 1 1,0-1-1,0 0 1,-1 0-1,1 1 0,0-1 1,0 0-1,-1 1 1,1-1-1,0 0 0,-1 0 1,1 0-1,0 1 0,-1-1 1,1 0-1,0 0 1,-1 0-1,1 0 0,0 0 1,-1 0-1,1 0 0,0 0 1,-1 0-1,-37 0 970,28-1-987,-64-6 668,74 7-663,-1 0 0,0 0-1,1 0 1,-1 0 0,1 0-1,-1 0 1,1 0 0,-1 1-1,1-1 1,-1 0 0,1 0-1,-1 0 1,1 0 0,-1 1 0,1-1-1,-1 0 1,1 1 0,-1-1-1,1 0 1,-1 1 0,1-1-1,0 0 1,-1 1 0,1-1-1,0 1 1,-1-1 0,1 1 0,0-1-1,-1 1 1,-13 50 3,-39 284 326,-59 620 940,63 16-260,49-661-2826,0-304 1639,0-1-60,0 0 0,0-1 0,0 1 1,-1 0-1,0-1 0,0 1 0,-2 5 0,3-8 88,-2 0-1,1 0 1,0-1-1,0 1 1,-1 0-1,1-1 1,0 1-1,-1-1 0,0 1 1,1-1-1,-1 0 1,0 1-1,0-1 1,0 0-1,0 0 1,0-1-1,0 1 0,0 0 1,0-1-1,0 1 1,-3 0-1,-18 2-1449,0-1-1,0-2 1,0 0-1,-1-1 0,-42-7 1,-35-22-5080,100 30 6644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9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 3713,'0'0'13961,"79"15"-11492,308 43-243,39-44-519,599-66 975,-324 9-1675,-413 37-911,-284 6-134,16 0-350,-1 0-1,1 2 1,22 4-1,-36-5-135,-1 0-1,0 1 0,0 0 1,1 0-1,-1 1 1,4 3-1,-5-4-357,-1 1 1,1-1-1,-1 1 0,0 0 0,0 1 0,0-1 0,0 0 0,3 7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49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1 831 5937,'0'0'9802,"21"-14"-8459,94-56-330,140-40 425,-149 69-939,798-360 975,-852 375-1379,141-64-3027,-156 75 1212,1 1 1,0 3 0,45-9 0,0 9-2618,-18 3 75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50.0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6177,'0'0'9817,"40"1"-7902,448 2 1080,-404-4-2703,172 5 256,-212-1-524,-1 2 0,1 2 0,70 20 1,-106-25-34,-1 1 1,1 0 0,-1 0 0,0 1-1,9 5 1,-15-8-9,1 1 0,0-1 0,0 1 0,-1 0 0,1 0 0,0 0 0,-1 0 1,0 0-1,0 0 0,1 0 0,-1 0 0,0 0 0,-1 1 0,1-1 0,0 0 0,-1 1 0,1-1 0,-1 0 0,0 1 0,0 4 0,0-5 11,0 0 0,0 0 0,0 1 0,-1-1 0,1 0 0,-1 0 0,1 1 0,-1-1 0,0 0 0,0 0 0,0 0 0,0 0 0,0 0 0,-1 0 0,1 0 0,-1-1 0,-2 3 0,-35 22-27,25-18 32,-135 70-3297,-237 87 1,315-139-1816,28-15-2071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5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1864,'0'0'4580,"-20"1"-2281,23 72-587,24 128-1,-8-76-1169,59 419-185,-78-537-443,1 12 135,1-19-508,3-15-720,25-132-4622,-17 61 2204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3849,'0'0'4699,"26"20"-5001,-26-20 302,116 82-992,-107-77 804,0-1-1,1 1 1,0-1 0,0-1 0,0 0 0,0 0 0,1-1 0,-1-1 0,0 1 0,1-2 0,0 1 0,14-3 0,-1 2-257,2-2 268,-1 0 0,1-2-1,-1-1 1,0-2 0,0 0 0,-1-1 0,38-19 0,-52 23 523,-7 2 20,1 0 0,0 1-1,0-1 1,0 1 0,0 0-1,0 0 1,7 0 0,-10 21 1963,-2-13-2193,0-1-1,0 1 1,-1-1-1,1 1 0,-1-1 1,-1 0-1,1 0 0,-1 0 1,0 0-1,-8 10 0,-48 59 175,31-42-243,-183 222-151,206-250 88,2 1-1,-1 1 1,1-1-1,0 0 0,0 1 1,0-1-1,1 1 1,0 0-1,1 0 1,-1 0-1,2 0 1,-1 0-1,1 12 1,0-8 45,1 0 1,0 0 0,1-1 0,1 1-1,-1-1 1,2 0 0,-1 0 0,8 13-1,-6-9-24,-1 0-1,0 0 1,-1 0 0,0 1-1,-1-1 1,-1 1-1,0 0 1,-3 28-1,2-14 39,-2 0-12,-1-1-1,-1 1 1,-9 33-1,5-30 10,-6 63 0,14 37 81,0-127-142,1-1-1,0 0 0,-1 1 1,2-1-1,-1 0 1,0 0-1,1 0 1,0 0-1,0 0 1,0 0-1,1 0 0,-1 0 1,1-1-1,0 1 1,0-1-1,0 0 1,0 0-1,1 0 0,-1 0 1,1-1-1,-1 0 1,1 1-1,0-1 1,6 2-1,-3-1-42,1-1 1,-1 0-1,1 0 1,-1-1-1,1 0 0,-1 0 1,1-1-1,0 0 1,-1 0-1,1-1 0,0 0 1,-1 0-1,14-5 1,-15 4 1,-1-1 0,1 0 0,0-1 0,-1 1 0,0-1 0,0 0 0,0 0 0,0-1 1,-1 0-1,0 1 0,0-1 0,0-1 0,0 1 0,-1-1 0,0 1 0,4-11 0,0-2-52,0 0 1,-1 0-1,-1 0 0,4-28 0,-4-14 68,-3-102-1,-3 84 856,-6 132-101,1-19-620,-3 40 220,-28 105 0,28-146-287,-2 0 0,-2-1 0,-1 0 0,-1-1 0,-26 40 0,36-64-18,0 0 0,-1 0-1,0-1 1,0 1 0,-1-1 0,0-1-1,0 1 1,0-1 0,-1-1 0,0 1 0,0-1-1,0-1 1,-1 1 0,1-2 0,-1 1-1,0-1 1,-1 0 0,1-1 0,0 0 0,-1 0-1,1-1 1,-1-1 0,-10 0 0,16 0-8,-1-1 0,1 1 0,-1-1 0,1-1 0,0 1 1,-1-1-1,1 1 0,0-1 0,0 0 0,0-1 0,0 1 0,0-1 1,1 0-1,-1 0 0,1 0 0,0 0 0,-1 0 0,2-1 0,-1 1 1,0-1-1,1 0 0,-1 0 0,1 0 0,0 0 0,1 0 0,-1-1 1,0-4-1,-3-7-5,1 0 0,1 0 0,1 0 0,0 0 0,1-1 0,2-25 1,1 25-30,0 0 0,2-1 0,0 1 1,1 1-1,1-1 0,1 1 1,0 0-1,1 0 0,18-26 1,12-12-122,57-61 0,-75 92 124,112-124-679,6 5 1,212-168 0,-337 299 700,66-46-54,-70 51 85,1 1 1,-1 0-1,1 1 1,0 0-1,0 0 0,18-3 1,-27 6-6,0 1 0,0 0 1,0-1-1,0 1 1,0 0-1,0 0 0,0 0 1,0 0-1,0 0 1,0 0-1,0 0 0,-1 0 1,1 0-1,0 1 0,0-1 1,0 0-1,0 1 1,0-1-1,0 1 0,0-1 1,0 1-1,0-1 1,-1 1-1,1-1 0,0 1 1,0 0-1,-1-1 1,1 1-1,0 0 0,-1 0 1,2 1-1,-1 2 65,0-1 0,-1 0 0,1 1 0,-1-1 0,0 1 0,0-1 0,0 6 0,0 1-44,0 29 372,-1 1 0,-3-1 0,-8 44-1,11-75-390,-12 46 90,2 0-1,3 2 0,0 55 0,8-107-120,-1 9-9,0-1 0,1 1 0,1-1 0,0 1 0,1-1 0,0 0 0,1 1 0,0-1 1,1 0-1,11 22 0,31 42-13,-22-39 28,-2 1 1,21 50-1,-39-76 8,-1 1 1,0-1-1,-1 1 1,0 0-1,-1 0 1,-1 0-1,-1 24 1,0-31 7,-1 1 0,1-1 0,-1 0-1,0 0 1,-1 0 0,1 0 0,-1 0 0,0-1 0,0 1 0,-1-1 0,0 0 0,0 0 0,0 0-1,0 0 1,-1-1 0,-7 6 0,-11 8-64,0-1 0,-33 17-1,50-31 18,-11 8-452,0-1-1,-1-1 1,-1-1 0,1 0 0,-1-2 0,-1 0 0,1-1 0,-1-1 0,-36 3 0,-10-8-3331,11-5-253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6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67 3953,'0'0'4533,"30"-2"-3958,-19 2-535,40-2 63,0-3-1,69-14 1,-33 3-107,0 5 0,0 2 0,143 6 0,-219 3-36,0 1-1,0 0 1,-1 0 0,1 1 0,-1 0 0,1 1 0,-1 0 0,0 1 0,0 0-1,0 0 1,13 9 0,-59-9 2182,35-4-2091,-1 0-1,1-1 1,-1 1-1,1 0 1,-1 0-1,1 1 1,0-1-1,-1 0 1,1 0 0,-1 1-1,1-1 1,-1 1-1,1-1 1,0 1-1,-1 0 1,0 0-1,1 1-33,0 0 0,1-1-1,-1 1 1,1 0 0,-1 0-1,1-1 1,0 1-1,0 0 1,0 0 0,0 0-1,0 0 1,0 1-1,0 2-63,21 653 738,28-150-578,-66-522-5016,13 8 3882,-20-28-3515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6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6121,'0'0'6306,"291"0"-6114,-179-7-144,-4-4-48,-4 4 0,-8 4-200,3 3-1145,-28 0-1143,-21 0-1001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7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3361,'0'0'3813,"1"35"-2597,2 233 680,18 225 92,-8-268-1953,-13-223-138,3 32 216,-1-25-838,1-17-1803,0-28-313,-2-14-991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7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0 106 4465,'0'0'2276,"40"0"-1483,4 1-532,5 0 48,-1-2 1,1-2-1,55-10 1,-77 8-201,80-15 77,212-10 0,-274 29-196,-29-1-85,-1 2 1,0 0 0,1 0-1,-1 2 1,0 0 0,16 4-1,-22 0-87,7 2-436,-15-8 718,-13-2 5,9-1-103,1 1-1,-1 0 0,1 0 0,0-1 0,0 1 0,0-1 0,0 1 1,0-1-1,-1-4 0,-15-18 580,4 25-2761,6 0-944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7.9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524 0 4169,'0'0'4401,"-199"186"-3689,140-98-288,-3 6-272,0 1-96,8-7-56,4-11-72,21-17-328,20-22-712,9-17-689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8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4689,'0'0'2565,"42"2"-1827,138 7 152,45-6 101,-144-3-930,144-11-389,1 0 436,-231 12-14,-1 0 1,0 0-1,0 1 0,1-1 1,-1 1-1,1 0 0,0 0 1,-1 1-1,1 0 0,0 0 0,0 0 1,-6 6-1,-11 10-12,-25 26 0,26-24 58,-17 15-27,-322 338-33,321-321-1119,36-49 601,1 1-1,0-1 1,0 1 0,0 0 0,0 0 0,1-1 0,-1 1 0,1 0 0,1 0 0,-1 7 0,1-3-2724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8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3737,'0'0'6129,"17"214"-6081,-1-169-48,1 1-472,-9-1-536,1 8-561,-9-11-711,0-17-481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8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0 3825,'0'0'3673,"-45"221"-2241,28-133-64,5 10-304,-1 4-519,5-4-361,4 4-112,4-1-72,0-6-593,0 7-1215,0-25-1217,0-28-703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9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0 568 5929,'0'0'4497,"154"-199"-4193,-75 128-304,46-41-616,-21 14-1448,-17 10-1889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09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4753,'0'0'8355,"-2"26"-7369,2-21-933,-2 27 407,2 0 1,1 0-1,1 0 0,11 53 1,21 79 2205,17 238 0,-40-212-5153,-7-1-6138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4217,'0'0'7177,"232"130"-5816,-178-91-449,-8-1-560,0 18-352,-17-10-1016,-12-7-3249</inkml:trace>
  <inkml:trace contextRef="#ctx0" brushRef="#br0" timeOffset="1">1085 835 6913,'0'0'2105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0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1 4929,'0'0'5249,"-37"203"-5249,37-136-96,0-11-1592,-4-10-3185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0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0 2016,'0'0'8378,"-42"172"-13291</inkml:trace>
  <inkml:trace contextRef="#ctx0" brushRef="#br0" timeOffset="1">8 277 5049,'0'0'8530,"25"92"-8658,-8-92-1424,12 0-1681,-4-4 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0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56 2064,'150'78'2681,"-142"-78"-1689,9 0 337,8-11-145,12-10 208,13 0-368,8-4-480,0 4-352,5 4-192,-9 3-48,-4 10-624,-5 4-800,-7 0-456,-13 4-705,-13 13-736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0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3153,'0'0'6665,"212"21"-6329,-163-21-256,1 0-80,-4 0-136,0 0-624,-17 0-744,-8 0-2441</inkml:trace>
  <inkml:trace contextRef="#ctx0" brushRef="#br0" timeOffset="1">333 172 5353,'0'0'4841,"46"11"-11650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1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205 1 2272,'0'0'3577,"-204"207"-6449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1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3873,'0'0'2016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2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30 3641,'0'0'8599,"0"-7"-7780,0-15-193,0 54 609,0 69 1058,35 503 2616,-33-574-4726,-1-1 30,-1-28 430,0-5-256,-8-378-1562,8-18-615,-2 439 2047,-10 52 0,1-9 29,-18 387 754,26-623-687,5-155-2438,-1 292 2015,-1 17-5,0 24-33,-1 23-383,2 1-1,3-1 1,12 64 0,5-37-4570,0-15-1678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4.0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1376,'0'0'5946,"0"-4"-5594,0 25-128,0 21 424,0 18-168,0 14-272,0 10-208,5 38-88,7-20-1784,1-25-2729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7.8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16 1552,'0'0'1895,"-6"-2"-1669,0 1-134,4 1-48,0 0-1,0-1 1,0 1 0,0-1 0,1 1 0,-1-1-1,0 0 1,0 0 0,1 0 0,-1 0 0,0 0-1,-1-1 1,2 1 224,0 1 0,-1-1 0,1 1 0,0 0 1,0 0-1,-1 0 0,1 0 0,0 0 0,-1 0 0,1 0 0,0 0 0,0 0 0,-1 0 0,1 1 0,0-1 0,0 0 0,-1 1 0,1-1 0,0 1 0,0 0 0,0-1 1,-2 2-1,3 99 322,-12 854 1714,11-903-2295,-3 44-2,4-95-5,0 0-1,0-1 0,0 1 0,0 0 0,0 0 0,0 0 0,0 0 0,-1-1 1,1 1-1,0 0 0,0 0 0,-1 0 0,1-1 0,-1 1 0,1 0 0,0-1 1,-1 1-1,1 0 0,-1-1 0,1 1 0,-1 0 0,0-1 0,0 2 1,0-3-18,1 1 1,-1 0 0,1-1 0,0 1-1,-1 0 1,1-1 0,0 1 0,0-1-1,-1 1 1,1 0 0,0-1 0,0 1-1,0-1 1,-1 1 0,1-1 0,0 1 0,0-1-1,0 1 1,0-1 0,0 1 0,0 0-1,0-1 1,0 1 0,0-1 0,0 1-1,0-1 1,0 1 0,0-1 0,1 0-1,-1-5-235,1-6-427,0-1 0,0 0 0,2 1 0,-1-1 0,2 1 0,-1 0-1,8-15 1,17-32-3105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8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82 928,'0'0'4002,"-2"-15"-3688,-8-51 2189,10 709 2045,0 74-3149,-1-756-2074,0 15-542,2-1 0,3-27-1,9-7-2356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0 856,'0'0'15307,"-116"179"-14026,58-116-713,-9 7-368,-16 11-192,-8 7-8,-5 3-496,5-4-1441,16-13-591,38-35-529,28-22-912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19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75 148 3241,'0'0'4739,"-13"-7"-4361,-48-26 8213,60 32-8277,10-5 1928,24 1-3577,-28 4 2194,18-3-820,160-19 691,-147 20-595,0 2 1,1 1 0,38 6-1,7-2-337,-80-26-3789,5-15-3957,-7 22 3102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20.0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0 3713,'0'0'6269,"-4"4"-5742,3-4-500,0 0-1,1 1 1,-1-1 0,1 0 0,-1 1 0,1-1-1,-1 0 1,1 1 0,-1-1 0,1 1-1,-1-1 1,1 1 0,-1-1 0,1 1 0,0 0-1,-1-1 1,1 1 0,0-1 0,0 1-1,-1 0 1,1-1 0,0 1 0,0 0 0,0-1-1,0 1 1,0 0 0,0-1 0,0 1-1,0-1 1,0 1 0,0 0 0,0-1 0,0 1-1,0 0 1,1-1 0,-1 2 0,3 0 71,0 0 1,0 0 0,-1 0-1,1 0 1,0-1 0,1 0 0,-1 1-1,0-1 1,4 1 0,21 4 510,-1 0 0,1-2 0,0-1 0,56-2 0,-9 1 125,326 4 688,-362-6-1390,-29 1-24,0 1 0,0-1 0,0 2 0,0-1 1,0 1-1,-1 1 0,17 7 0,-15-5 1,0-2-1,1 1 1,0-1-1,16 2 1,11-5-8196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20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36 4193,'0'0'7481,"-7"-6"-6954,-3-1-436,-19-16 100,30 27-125,0-1 1,-1 1 0,0-1-1,1 0 1,-1 1 0,-1-1-1,0 7 1,0 0 181,9 314 4228,-2-127-3101,31 341 330,-37-537-1740,0 0 0,0-1 0,0 1 0,0 0-1,0-1 1,0 1 0,0-1 0,0 1 0,1 0 0,-1-1-1,0 1 1,0-1 0,1 1 0,-1 0 0,0-1-1,1 1 1,-1-1 0,0 1 0,1-1 0,-1 1-1,1-1 1,-1 0 0,1 1 0,0 0 0,10-8-2741,7-22-3037,-5-7-1554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20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1 2377,'0'0'6894,"-6"0"-5928,-16 0-138,17 3 39,13 1-55,33 2 1069,52 2-1,-6-1-603,456 11 1613,-411-19-3614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22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74 2336,'0'0'4912,"0"-12"-4353,0-37 26,0 36 1488,0 17-1884,-20 270 1672,2-89-1024,6-101-651,12-84-101,0-21-18,0-17-75,0-27-221,12-111 0,-7 114 201,-6 112 128,-2 0 0,-13 62 0,3-37 59,3 0 1,-1 95-1,12-169-578,-1-1 314,0 0 0,1 0 1,-1 0-1,0 1 0,1-1 1,-1 0-1,0 0 0,0 0 0,1 0 1,-1 0-1,0 0 0,1 0 1,-1 0-1,0 0 0,0 0 1,1-1-1,-1 1 0,0 0 0,0 0 1,1 0-1,-1 0 0,0 0 1,18-23-6618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7.0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0 960,'0'0'7914,"-4"7"-7058,-5-3-344,1-1-272,-4 4-240,-5 4-128,-4 6-712,-4 11-520,5-3-1041,3-4-591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7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0 3745,'0'0'2640,"-120"119"-3888,95-98-424,4-3-1169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7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553 0 2096,'0'0'4497,"-179"134"-5273,154-113-2040</inkml:trace>
  <inkml:trace contextRef="#ctx0" brushRef="#br0" timeOffset="1">170 498 24,'0'0'11987,"-137"74"-12900,121-50-1551,-1-6-1401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7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890 1 4841,'0'0'7667,"-29"31"-7454,-89 100-335,-7 17-5483,50-59 2038,14-29 4274,-65 38 1419,81-66-1060,2 2 0,-53 55 0,74-63-1957,-22 36 1,-2 2-1228,16-27 725,0-2-220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8.2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 3673,'0'0'2896,"-146"196"-2279,134-175-281,3-10-216,9-1-56,0-6-64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3761,'0'0'3281,"79"186"-1585,-70-91 48,-9 7-327,0-1-425,0 5-480,-9-15-312,-7-14-200,3-25-24,17-59-2873,26-52-856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8.5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333 0 3953,'0'0'10258,"-50"28"-9650,42-21-72,-13 7-360,-17 18-176,-40 38-1528,7-7-2393,4-3-1976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8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836 1 6257,'0'0'5233,"-225"143"-12426</inkml:trace>
  <inkml:trace contextRef="#ctx0" brushRef="#br0" timeOffset="1">329 551 4273,'0'0'6025,"-175"204"-5369,154-173-656,-4 8-64,-12 20-1544,0-6-1697,3-4-880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9.1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383 0 3273,'0'0'2856,"-112"204"-2976,95-176-1592</inkml:trace>
  <inkml:trace contextRef="#ctx0" brushRef="#br0" timeOffset="1">1 604 2873,'0'0'1424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9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0 533 5313,'0'0'2097,"141"-179"-5442</inkml:trace>
  <inkml:trace contextRef="#ctx0" brushRef="#br0" timeOffset="1">274 141 3681,'0'0'4513,"67"-102"-6474,-30 63-879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39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1347 2625,'0'0'2673,"28"-39"-1956,90-132-115,191-251-1957,-192 284-938,61-73 144,-68 64 4416,-95 124-1780,2-3-171,1 1 1,1 0 0,1 2-1,33-31 1,-29 33-816,-2 0-630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0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0 804 3361,'0'0'7889,"75"-168"-7889,-21 105-512,-4 10-1448,-4-3-1945</inkml:trace>
  <inkml:trace contextRef="#ctx0" brushRef="#br0" timeOffset="1">457 218 6001,'0'0'7002,"112"-175"-12035,-70 133 384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0.4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5249,'0'0'7618,"46"-53"-12827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1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4041,'0'0'4938,"42"19"-4062,138 66-337,-145-69-320,-1 2 0,-1 2-1,-1 0 1,-1 2 0,0 2 0,-2 1-1,-1 1 1,36 43 0,-46-46-42,-2 2-1,0 0 1,-2 1 0,-1 1 0,-1 0-1,-1 0 1,-2 1 0,-1 0 0,-1 1-1,5 39 1,-4 20 252,-3 0-1,-9 115 1,-1-147-385,-2-1 0,-2 0 0,-3 0 0,-3 0 0,-1-2 0,-43 91 0,31-85-300,-3-2 0,-3-2 1,-1-1-1,-4-1 1,-68 72-1,91-107-200,-2-2 0,0 0 0,-39 25 0,45-34-186,1-1 0,-2 0 0,1-1 0,0 0 0,-1-1-1,0 0 1,0-2 0,-21 3 0,-15-3-4530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1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256 0 1880,'0'0'4711,"-5"37"-3828,-19 123 98,18-136-730,0 0 0,-1-1 0,-1 0 0,-18 34 0,8-18-51,-26 56 107,-51 129 92,95-223-394,-14 45 141,13-42-133,1-1 0,-1 0 0,1 0-1,0 0 1,-1 0 0,1 0 0,1 1 0,-1-1 0,0 0-1,1 0 1,1 6 0,-1-9-11,-1 1 0,0-1 1,1 0-1,-1 1 0,1-1 0,-1 0 0,1 0 0,-1 0 1,0 1-1,1-1 0,-1 0 0,1 0 0,-1 0 1,1 0-1,-1 0 0,1 0 0,0 0 0,-1 0 1,1 0-1,-1 0 0,1 0 0,-1 0 0,1 0 0,0 0 1,12-1 17,0 0 1,0-1-1,0-1 1,-1 0-1,1 0 1,-1-1-1,1-1 1,-1 0-1,16-10 1,14-11-165,46-37 0,-87 63 140,49-39-993,-2-2 0,-2-2 0,-2-1 0,54-73 0,-35 30-3507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2.4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836 1 744,'0'0'5995,"-36"0"-5298,-114 1-143,139 0-493,0-1 0,1 1 1,-1 1-1,-11 3 1,19-4-47,0 0 0,-1 1 0,1 0 0,0-1 0,0 1 0,1 0 0,-6 4 0,-5 5 15,-23 17-8,1 2 0,1 2 0,-32 39 0,-76 116-321,91-105-822,4 1-1,-44 108 1,50-95-1551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8186,'0'0'12658,"0"207"-10745,0-109-513,0 14-472,0 0-344,0-10-383,4-18-201,8-17-537,-3-22-1735,-9-17-2897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6193,'0'0'5734,"27"38"-5508,84 124-158,-108-157-66,0-1-1,0 1 0,-1 0 0,1-1 1,-1 1-1,0 1 0,-1-1 0,1 0 1,-1 0-1,0 0 0,0 1 0,-1-1 1,0 1-1,0 10 0,-2-12-1,1 0-1,-1 0 1,0 0 0,0 0-1,0 0 1,-1 0-1,0-1 1,1 1 0,-1-1-1,0 0 1,-5 4-1,-1 3-3,-14 13-143,-2 0 0,-1-2 1,-1 0-1,-47 27 1,16-17-547,-88 35-1,128-57 64,18-9 605,0 0 1,0 0 0,0 0-1,-1 0 1,1 0 0,0 0-1,0 0 1,0 0 0,0 0-1,0 0 1,0 0 0,0 0-1,0 0 1,-1 0 0,1 0-1,0 0 1,0 0 0,0 0-1,0 0 1,0 0-1,0 0 1,0 1 0,0-1-1,0 0 1,0 0 0,0 0-1,0 0 1,0 0 0,0 0-1,0 0 1,0 0 0,0 1-1,0-1 1,0 0 0,0 0-1,0 0 1,0 0 0,0 0-1,0 0 1,0 0-1,0 0 1,0 1 0,0-1-1,0 0 1,0 0 0,0 0-1,0 0 1,0 0 0,0 0-1,0 0 1,0 0 0,0 0-1,0 1 1,0-1 0,0 0-1,0 0 1,0 0 0,1 0-1,-1 0 1,0 0-1,32 2-1237,-31-2 1312,24-2-139,1-1 0,-1-1 1,0-1-1,25-9 0,-25 7 410,0 0 0,0 2 0,1 1 0,26-1 0,-52 5-304,0 0-1,0 0 1,0 0-1,0 0 0,0 0 1,1 0-1,-1 0 1,0 0-1,0 0 1,0 0-1,0 0 0,0 0 1,1 0-1,-1 0 1,0 0-1,0 0 1,0 0-1,0 0 0,0 0 1,0 1-1,0-1 1,1 0-1,-1 0 0,0 0 1,0 0-1,0 0 1,0 0-1,0 0 1,0 0-1,0 1 0,0-1 1,0 0-1,0 0 1,0 0-1,0 0 1,0 0-1,0 1 0,0-1 1,0 0-1,0 0 1,0 0-1,0 0 0,0 0 1,0 0-1,0 1 1,0-1-1,0 0 1,0 0-1,0 0 0,0 0 1,0 0-1,0 1 1,0-1-1,0 0 1,0 0-1,0 0 0,0 0 1,0 0-1,-1 0 1,1 0-1,0 0 0,0 1 1,0-1-1,0 0 1,0 0-1,0 0 1,0 0-1,-1 0 0,1 0 1,-1 3 172,-11 15 65,-1-1 1,0 0-1,-1-1 0,-28 26 0,6-6-166,3-2-68,-10 9-108,2 2 1,-50 72 0,88-115 0,1 1 1,0 0-1,1 0 1,-1 0-1,0 0 1,1 0 0,-1 0-1,1 1 1,0-1-1,0 0 1,1 1 0,-1-1-1,1 1 1,-1 4-1,1-8 64,1 0-1,-1 1 0,0-1 1,0 0-1,1 1 0,-1-1 1,0 0-1,1 0 0,-1 1 0,0-1 1,1 0-1,-1 0 0,0 0 1,1 0-1,-1 0 0,0 1 1,1-1-1,-1 0 0,1 0 1,-1 0-1,0 0 0,1 0 1,-1 0-1,1 0 0,-1 0 1,0 0-1,1 0 0,-1 0 1,0-1-1,1 1 0,-1 0 0,1 0 1,20-2-135,-1 0 0,1-1 0,-1-1 0,0-1 0,0-1 0,-1 0 0,0-2 1,33-17-1,-3-3 167,-2-2 1,50-39-1,-77 53 94,-12 11 8,-1 1 0,0-2 0,0 1 0,-1-1 0,0 0 1,0 0-1,0-1 0,-1 0 0,9-13 0,-14 20-52,0-1-1,1 1 1,-1-1-1,0 1 1,0-1-1,1 1 1,-1-1-1,0 1 1,0-1 0,0 0-1,0 1 1,0-1-1,0 1 1,0-1-1,0 0 1,0 1-1,0-1 1,0 1-1,0-1 1,0 0 0,0 1-1,-1-1 1,1 1-1,0-1 1,0 1-1,-1-1 1,1 1-1,0-1 1,-2 0 0,2 0-30,-1 1 0,0 0 0,0-1 1,-1 1-1,1 0 0,0 0 0,0 0 1,0 0-1,0 0 0,0 0 1,0 0-1,0 0 0,0 0 0,0 0 1,-2 1-1,-1 0-5,0 1-1,0-1 1,0 1-1,0 0 1,0 0-1,0 0 1,1 0-1,-7 6 1,0 4 38,1 1 1,0 0-1,1 0 1,0 1-1,1 0 1,1 0 0,0 0-1,1 1 1,1 0-1,-4 21 1,0 11 0,3 1 1,-1 53-1,5-43-72,-2 6-126,10 107-1,-8-163-15,-4-14 169,4 4-29,-10-15 25,0 0 0,1-1 0,0-1 0,2 1 0,0-2 0,1 1 0,1-1-1,1 0 1,1 0 0,1 0 0,-2-34 0,5 53 1,0-1-1,0 1 1,0-1-1,0 0 1,1 1-1,-1-1 1,0 1 0,1-1-1,-1 1 1,1-1-1,0 1 1,-1-1-1,1 1 1,0-1-1,0 1 1,0 0 0,0-1-1,0 1 1,0 0-1,0 0 1,0 0-1,0 0 1,1 0 0,-1 0-1,0 0 1,1 0-1,-1 1 1,1-1-1,-1 1 1,1-1-1,1 0 1,5 0-9,0 0-1,1 0 1,-1 0-1,0 1 1,10 2-1,3-2 16,21 0-13,-21-2-5,0 2 0,0 0 0,0 2 0,0 0 0,0 1 0,0 1 0,23 8 0,-43-12-2,0 0-1,0 0 0,0 1 1,0-1-1,0 0 0,0 1 1,0-1-1,0 1 0,0-1 1,0 1-1,0-1 0,-1 1 1,1 0-1,0-1 0,0 1 1,-1 0-1,1 0 0,0 0 1,-1-1-1,1 1 0,-1 0 1,1 0-1,-1 0 0,0 0 1,1 0-1,-1 0 0,0 0 1,1 0-1,-1 0 0,0 0 1,0 0-1,0 0 0,0 0 1,0 0-1,0 0 0,0 0 1,-1 0-1,1 0 0,0 0 1,0 0-1,-1 0 0,1 0 1,-1 0-1,1 0 0,-1 0 1,1-1-1,-1 1 0,1 0 1,-1 0-1,0 0 0,-1 0 1,-4 6-8,-1-1-1,1 0 1,-1-1 0,-12 8 0,16-12-14,-4 4-39,-171 102-5253,115-80 1653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3.1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1316 2433,'0'0'4627,"0"-9"-4272,2-13-232,2 0 1,0 0-1,1 0 1,1 0-1,13-30 0,-9 25 545,-1 0 0,-1 0 1,8-55-1,-12 29-87,16-154 467,-14 164-835,3 2 0,24-76 0,-28 104-184,0 1 1,1 1-1,0-1 0,1 1 0,0 0 0,1 0 1,0 1-1,0 0 0,1 1 0,1 0 0,-1 0 1,22-14-1,-7 9 62,1 1 0,1 1 0,0 1 0,52-15 0,-27 12-106,0-4-1,-1-1 1,-2-2 0,0-3 0,-1-1 0,52-39-1,-90 57-438,0 0-1,0-1 1,13-15-1,-19 19-58,0 1-1,-1-1 1,1 0 0,-1 0-1,0 0 1,-1 0-1,3-8 1,-1-13-3553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3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1 990 240,'0'0'3430,"21"27"-2450,65 86 31,-63-75-124,-23-23 1046,-2-6 1242,1-9-2999,0 0 0,1 0-1,-1-1 1,0 1 0,0 0 0,0-1 0,0 1 0,0-1-1,0 1 1,0-1 0,0 1 0,1-1 0,-1 0 0,0 1 0,1-1-1,-1 0 1,0 0 0,1 0 0,-1 1 0,0-2 0,-7-17 64,0 1 1,1-1 0,1-1 0,0 1 0,-2-24-1,-10-106-147,14-156-201,5 291 87,0 1-1,1-1 1,0 1 0,1 0-1,1 0 1,0 0-1,0 0 1,2 1 0,9-17-1,-5 12-113,1 2-1,0-1 1,1 2-1,1-1 0,29-23 1,7 2-774,2 1 1,1 3-1,70-30 0,-41 20-798,79-44-3697,-106 54 1215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4.1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1 443 1360,'0'0'4968,"17"-24"-4447,7-9-338,32-34-1,-50 61-147,1 0 1,1 0 0,-1 1 0,1 0 0,0 0 0,0 1 0,0 0 0,0 0 0,1 1 0,0 0 0,-1 1 0,11-2 0,14-5 101,552-178 710,-537 170-841,0 3 0,0 2 1,75-9-1,-121 21 2,-1-1 1,1 1-1,-1 0 0,1 0 1,-1 0-1,1 0 0,-1 0 1,1 0-1,-1 0 1,1 1-1,-1-1 0,1 0 1,-1 1-1,0-1 0,1 1 1,-1 0-1,0-1 1,1 1-1,-1 0 0,0 0 1,0 0-1,0 0 0,0 0 1,0 0-1,0 0 1,0 0-1,0 0 0,0 1 1,0-1-1,0 0 0,-1 1 1,1-1-1,-1 0 1,1 2-1,0 3 56,0-1 0,-1 0 0,0 0 0,0 0-1,-1 1 1,1-1 0,-1 0 0,-2 7 0,-4 7 19,0 0 0,-1-1 0,-1 0 0,-1 0 0,-22 30 0,22-34-93,-126 191-2286,81-128-1485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6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13 110 1008,'0'0'4094,"-1"-4"-3692,1 2-289,0 1-64,0 0 0,0 0 1,0 0-1,0 0 0,0 0 0,0 1 1,0-1-1,0 0 0,-1 0 0,1 0 1,0 0-1,-1 0 0,1 0 0,0 0 1,-1 0-1,1 1 0,-1-1 0,0 0 1,1 0-1,-1 1 0,0-1 0,-4-2 2089,15 3-1473,42 5-376,73-3 0,-77-2-264,-14-3-29,0 0 1,0-3-1,49-13 0,54-9-373,-75 24 82,71 3-1,-1 1-1556,-98-6 544,-4-12-702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6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1256,'0'0'6222,"0"20"-5568,0 134 785,0-149-1357,1 110 2013,-23 175 1,-6-95-1048,-6 311-1,34-475-1040,0-24-2846,0-76-4149,0 25 1989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 1248,'0'0'9402,"187"42"-8970,-124-39-112,-1-3-120,0 0-136,-8 0-64,9-17-512,-13-8-1696,-21 1-2177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7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8 1760,'0'0'4300,"-2"-3"-3705,2 3-579,0-1 1,0 1 0,0 0-1,0 0 1,0 0 0,0-1-1,0 1 1,0 0 0,0 0-1,-1 0 1,1 0 0,0-1 0,0 1-1,0 0 1,0 0 0,0 0-1,-1 0 1,1 0 0,0-1-1,0 1 1,0 0 0,0 0-1,-1 0 1,1 0 0,0 0-1,0 0 1,0 0 0,-1 0-1,1 0 1,0 0 0,0 0-1,0 0 1,-1 0 0,1 0-1,0 0 1,0 0 0,0 0-1,-1 0 1,1 0 0,0 0-1,0 0 1,0 0 0,-1 0-1,1 0 1,0 0 0,0 1-1,0-1 1,0 0 0,-1 0-1,-3 15 480,1 41 47,2-27-141,-113 963 3902,110-965-4480,0-3-1319,-1 39-1,22-60-4081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8.1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0 16,'0'0'9025,"-6"0"-8532,-19 0-217,19 0-109,17 0 93,413 17 624,-385-13-1820,1-1 0,-1-3-1,45-4 1,-56-5-1975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8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 1808,'0'0'4595,"-2"3"-3904,1 3-526,-1 0 1,1-1 0,0 1-1,0 0 1,0 0 0,1 0-1,0 0 1,2 10 0,10 53 852,-1-17-289,4 105 727,-5 192 0,-10-338-1465,9 212-983,-9-219 879,5 21-1121,-4-24 1079,-1 0 0,0-1 0,1 1 0,-1 0 0,1-1-1,-1 1 1,1 0 0,-1-1 0,1 1 0,-1-1-1,1 1 1,0-1 0,-1 1 0,1-1 0,0 1 0,0-1-1,-1 0 1,1 1 0,0-1 0,0 0 0,-1 0 0,1 1-1,0-1 1,0 0 0,0 0 0,1 0 0,7 0-2943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48.9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2529,'0'0'3675,"-4"31"-3131,-10 95-248,11-73-188,31-53-3798,171 1 8735,217-2-4139,-279-9-3288,-99 3-1336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2104,'0'0'5034,"253"-35"-4122,-107 0 8,16-4-344,13-3-208,-9 4-176,-17 3-16,-24 7-176,-25 10-8,-34 8-1096,-33 6-2649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51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2697,'0'0'3520,"67"35"-3312,-59-31-96,-4 3-112,-4 10-248,0-3-968,0-3-2121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51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4881,'0'0'3161</inkml:trace>
  <inkml:trace contextRef="#ctx0" brushRef="#br0" timeOffset="1">0 1 5729,'0'28'1625,"0"-21"-713,5 0-272,-5 7-8,0 10-632,0 18-696,4-6-2369,-4-5-1720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55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337 0 136,'0'0'12544,"0"11"-11885,0 18-177,1 1 1,1-1-1,12 56 1,85 309 459,-96-386-970,-1 1 0,-1 0-1,1-1 1,-1 1 0,-1 0-1,0 0 1,-1 15 0,0-23 13,1 0 0,-1 0 0,0 0 0,0 0 0,1 0-1,-1 0 1,0 0 0,0-1 0,0 1 0,0 0 0,0-1 0,0 1 0,0 0 0,0-1 0,0 1 0,0-1 0,0 0 0,0 1 0,-1-1 0,1 0 0,0 0 0,0 0 0,0 1 0,-1-1 0,1 0 0,0-1 0,0 1 0,-2 0-1,-6 0-50,-220 3-2084,221-3 1824,0 0 0,1 0 1,-1-1-1,0 0 0,1-1 0,-1 0 0,1 0 0,-1 0 1,1-1-1,0 0 0,0 0 0,0-1 0,0 0 0,1 0 0,-1-1 1,1 0-1,0 0 0,1 0 0,-1-1 0,1 0 0,0 0 1,0 0-1,1 0 0,0-1 0,0 0 0,-3-7 0,-11-34-4208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56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5129,'0'0'3401,"241"4"-2609,-162 10-672,21 14-120,-25-3-1528,-21-4-2969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57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 2216,'0'0'5280,"27"0"-4079,318-10 676,-8 9-1461,-182-13-1883,-156 14 1519,0 0-1,0 0 0,0 1 0,0-1 1,0 0-1,0 0 0,0 1 1,0-1-1,0 0 0,1 1 0,-1-1 1,0 1-1,0 0 0,0-1 0,1 1 1,-1-1-1,0 1 0,1 0 1,-1 0-1,0-1 0,1 1 0,-1 0 1,1 0-1,-1 0 0,1 0 0,0 0 1,-1-1-1,1 1 0,0 0 0,-1 0 1,1 0-1,0 0 0,0 2 1,0 40 82,1-26 50,9 304 1310,-3-147-1484,-3-97-309,-1 18-1341,-2-34-3110,-1-44 1415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57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2705,'0'0'3128,"8"235"-2704,5-154-272,-1 3-152,5 18-520,3-21-776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58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3729,'0'0'6256,"1"10"-5363,-1-4-801,0 0-1,1 0 0,0 0 0,0 0 0,1-1 1,0 1-1,0 0 0,0-1 0,0 1 0,1-1 1,0 0-1,7 9 0,28 29 98,3-2 0,58 46 0,-98-86-505,11 8-1222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58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690 1 4137,'0'0'1600,"-220"151"-1200,45-15-400,21-13-384,13-7-3089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6:59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 71 1176,'0'0'7143,"1"-13"-6200,1-38-238,-2 51-696,0 0-1,0 1 0,-1-1 1,1 0-1,0 0 0,0 1 0,-1-1 1,1 0-1,0 0 0,-1 0 1,1 1-1,0-1 0,-1 0 0,1 0 1,0 0-1,-1 0 0,1 0 1,0 0-1,-1 1 0,1-1 0,0 0 1,-1 0-1,1 0 0,0 0 1,-1 0-1,1-1 0,0 1 0,-1 0 1,1 0-1,-1 0 0,1 0 1,0 0-1,-1 0 0,1-1 0,0 1 1,0 0-1,-1 0 0,1 0 1,0-1-1,-1 1 0,1 0 0,0 0 1,0-1-1,0 1 0,-1 0 1,1-1-1,0 1 0,0 0 0,0 0 1,0-1-1,-1 1 0,1-1 1,0 1-1,0 0 0,0-1 0,0 1 1,0 0-1,0-1 0,0 1 1,0 0-1,0-1 0,0 1 12,-12 18 98,0 0 1,1 1-1,1 0 1,1 1-1,-10 34 1,11-32-224,2 1-1,1 1 1,1-1 0,1 1 0,1-1-1,1 1 1,1 0 0,4 32 0,-4-55 49,0 0 1,0 1-1,1-1 1,-1 0-1,0 0 0,1 0 1,0 0-1,-1 1 1,1-1-1,-1 0 0,1 0 1,0 0-1,0 0 1,0 0-1,-1-1 1,1 1-1,0 0 0,0 0 1,0-1-1,0 1 1,0 0-1,1-1 0,-1 1 1,0-1-1,0 1 1,2 0-1,35 1-1499,-26-3 833,18 1-908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0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242 0 3793,'0'0'1176,"-146"190"-1176,96-110-528,5 1-2033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1256,'0'0'5601,"212"-50"-4040,-83 33 119,12-4-264,17 0-327,0-7-481,0 0-336,-13-4-136,-24-3-136,-26 0-160,-24 3-1120,-29-6-1185,-18 6-904,-24 4-712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0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636 12 2497,'0'0'4315,"-7"-3"-3731,2 1-507,3 1-59,1 0 0,-1 0 0,0 1 0,0-1 0,1 1 0,-1-1 0,0 1 0,0-1 0,0 1 0,0 0-1,0 0 1,1 0 0,-1 0 0,0 0 0,0 0 0,0 1 0,0-1 0,1 1 0,-1-1 0,0 1 0,0 0 0,1-1 0,-1 1 0,0 0 0,1 0 0,-1 0 0,1 1 0,-1-1 0,1 0 0,0 0 0,-1 1 0,0 1 0,-277 344 1551,121-141-1433,138-181-228,-2 1-134,-31 49-1,48-67-139,0 1-1,1 0 1,0 0 0,0 0 0,1 1 0,1-1 0,-1 1 0,1 0 0,1-1 0,-1 14-1,2-4-1822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1.3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49 4153,'0'0'3522,"39"-8"-3018,130-22-233,-136 25-237,-1 1 1,1 2 0,43 3 0,-18 1-27,253 16 38,-265-10-220,-43-7 137,-1 0 0,1 0 0,-1 1-1,0-1 1,1 0 0,-1 1 0,0 0-1,0-1 1,0 1 0,-1 0 0,1 0 0,0 0-1,-1 0 1,1 0 0,2 5 0,-3-4-117,1 0 0,0 1 0,0-1 0,0 0 0,1 0 0,-1 0 0,1-1 0,-1 1 1,1-1-1,0 1 0,0-1 0,0 0 0,0 0 0,6 2 0,-3-2-63,0 0 0,0 0 0,0-1 0,1 0 0,-1 0 0,0 0 0,11-1 1311,-52 4 697,18 1-1579,1 2 0,-1 0 0,2 1 0,-1 0 0,1 1 0,0 1 0,1 0 0,0 1 0,0 1 0,-19 22 0,-8 12 151,-58 88 0,74-96-444,2 0 1,-25 56-1,38-70-504,1 0 0,1 1 0,1 0 0,1 0 0,-3 38 0,8-19-2403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2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528 1 2473,'0'0'4168,"-216"182"-3832,158-112-215,-5 4-121,-15 28-169,15-22-983,13-13-1680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7.2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2032,'0'0'409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603 1 4281,'0'0'6681,"-171"242"-6033,101-162-79,-9 5-193,0 6-272,8-7-104,13-3-96,21-15-440,7-6-329,22-11-591,8-14-728,0-17-1289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7.8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5385,'0'0'3777,"0"231"-2193,0-139-175,0 9-617,0 4-472,0 4-160,5-7-160,3-7-120,-4-22-336,0-17-632,-4-35-1041,-29-17-3928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8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5281,'0'0'3097,"236"35"-2809,-165-28-288,0-3-680,12-4-801,-12 0-887,-17 0-1713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8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0 4905,'0'0'5945,"-21"190"-5505,21-141-136,0 3-304,0-6 0,9-4-16,20-7-152,0-7-48,4-3-192,4-8-488,22-17-488,-10 0-489,-7 0-983</inkml:trace>
  <inkml:trace contextRef="#ctx0" brushRef="#br0" timeOffset="1">254 158 3585,'0'0'3400,"-129"242"-3087,96-165-313,-5 21-120,5-17-1153,12-25-903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8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1800,'0'0'7866,"-12"190"-6802,20-131-648,26-6-416,-1-4-40,8-3-96,1-11-392,-1-7-280,18-18-712,-10-6-401,-11-4-1231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09.1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491 1 3257,'0'0'3392,"-187"231"-2991,75-77-401,16-24-521,1-7-3904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2272,'0'0'7474,"-4"193"-5698,4-88 153,0 18 583,21 3-567,-9 11-937,-3 3-600,-9 0-328,0-14-80,0-20-696,0-33-1713,0-66-599,4-45-4994</inkml:trace>
  <inkml:trace contextRef="#ctx0" brushRef="#br0" timeOffset="1">254 499 5729,'0'0'1112,"-112"179"-503,54-71-409,12-6-184,21-18-16,13-28-2313,12-35-2032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17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 1 1192,'0'0'5867,"3"17"-5339,-1-6-435,6 26 275,16 50-1,-10-40-149,-3 0 0,-2 1 0,-1 0-1,-3 1 1,-2 81 0,-3-125-195,-1 0 0,1 0 0,-1 0 0,0 0 0,0-1 0,-1 1 0,1 0 0,-1-1 0,0 1 0,-1-1 0,1 0 0,-1 1 0,0-1 0,0 0 0,0-1 0,0 1 0,0 0 0,-1-1 0,0 0 0,0 0-1,0 0 1,0 0 0,0-1 0,-1 1 0,-5 1 0,-3 2-153,-1-2 0,1 1 0,-1-2 0,0 0-1,0 0 1,0-2 0,-23 1 0,33-2 33,1 0 1,-1 0-1,1-1 0,-1 1 0,1-1 1,-1 0-1,1 0 0,0 0 1,-1 0-1,1-1 0,0 0 1,0 1-1,0-1 0,0 0 0,0 0 1,1 0-1,-5-5 0,2 1-233,0-1 0,0 0-1,1 0 1,0 0 0,0 0-1,-3-11 1,-11-34-2470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3081,'0'0'2728,"282"0"-2504,-211 0-144,12 0-80,-16 0-456,-22 0-1896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18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59 187 1696,'0'0'3873,"207"109"-3985,-194-102-528,-9-4-848</inkml:trace>
  <inkml:trace contextRef="#ctx0" brushRef="#br0" timeOffset="1">337 1 3929,'0'0'4617,"-212"224"-4617,162-150-216,9-14-1113,7-15-1335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18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279 1 3561,'0'0'4481,"-70"168"-4161,40-101 24,-3-1-144,0 5-88,4-5-112,4 1-440,4-11-424,5 0-433,3-17-391,5-22-1897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18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1 3569,'0'0'2800,"38"200"-1975,-38-116 119,0 7-424,0 4-296,-4 3-136,-17-7-88,-4-10-400,-12-11-592,-1-17-809,5-29-1391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19.2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3305,'0'0'1856,"220"24"-1856,-174-24-760,-4-7-2177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4473,'0'0'3575,"21"0"-3529,63 2-292,-83-3 218,0 1-1,0 0 0,0 0 0,0 0 0,0 0 1,0 0-1,0 1 0,0-1 0,0 0 0,0 0 1,0 1-1,0-1 0,0 0 0,0 1 0,0-1 1,0 1-1,0 0 0,-1-1 0,1 1 0,0-1 1,0 1-1,-1 0 0,1 0 0,0 0 1,-1-1-1,1 1 0,-1 0 0,1 0 0,-1 0 1,1 0-1,-1 0 0,1 0 0,-1 0 0,0 0 1,0 0-1,0 0 0,1 0 0,-1 0 0,0 0 1,0 0-1,0 0 0,-1 0 0,1 0 0,0 0 1,0 0-1,0 0 0,-1 0 0,0 2 0,0 3-72,1-3 75,-1-1 1,1 1-1,-1 0 0,0 0 1,0-1-1,0 1 0,0 0 1,0-1-1,0 0 0,-1 1 0,0-1 1,1 1-1,-1-1 0,0 0 1,0 0-1,-4 3 0,4-3 25,0 0-1,0 0 1,0 0-1,0 0 1,0 0-1,0 1 1,1-1-1,-1 0 1,1 1-1,0-1 0,0 1 1,0 0-1,0-1 1,0 1-1,0 0 1,0 5-1,1-6-8,1 0 0,-1 1 0,0-1 0,1 0 0,0 0 0,-1 0 0,1 0 0,0 0 0,0 0 0,0 0 0,0 0 0,1 0 0,-1 0 0,0-1 0,1 1 0,-1 0 0,1-1 0,0 1 0,-1-1 0,1 0 0,0 0 0,0 1 0,0-1 0,0 0 0,0-1 0,3 2 0,8 3-31,1-1 1,-1-1 0,19 3-1,-2 0 18,-24-5 24,-1 0 0,0 0-1,1 1 1,-1 0 0,0 0-1,0 0 1,9 6 0,-13-6 35,1-1 0,-1 1 1,0 0-1,1 0 0,-1 0 0,0 0 1,0 0-1,0 0 0,0 0 0,-1 0 1,1 0-1,-1 1 0,1-1 0,-1 0 1,0 0-1,1 1 0,-1-1 0,-1 0 1,1 0-1,0 1 0,-1 2 0,0-2 17,0 0-1,0 1 0,-1-1 0,1 0 1,-1 0-1,1 0 0,-1 0 0,0-1 1,0 1-1,-1 0 0,1-1 0,0 0 1,-1 1-1,0-1 0,1 0 0,-1 0 1,0 0-1,-6 2 0,-11 6 115,-36 14-1,37-17-109,11-3-190,0-1-1,0 0 1,-1-1-1,1 0 1,-1 0-1,0 0 0,0-1 1,1-1-1,-1 1 1,0-1-1,0-1 1,0 0-1,-11-2 1,-11-15-2233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19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3217,'0'0'4527,"16"14"-4340,47 46-148,-61-58-46,0 1 0,0-1 1,0 1-1,-1-1 0,1 1 0,-1-1 1,1 1-1,-1 0 0,0 0 1,0 0-1,-1 0 0,1 0 0,0 0 1,-1 0-1,0 0 0,0 0 1,0 0-1,0 0 0,0 0 1,-1 0-1,1-1 0,-1 1 0,0 0 1,1 0-1,-2 0 0,1 0 1,0 0-1,0-1 0,-1 1 0,1-1 1,-1 1-1,-2 2 0,-2-1-82,1 1 0,-1-1 0,0 0 0,0-1 0,-10 6 0,-24 14-1325,53-22 261,63 2 90,-70-2 1090,0-1 1,-1 1 0,1 1-1,-1-1 1,0 1-1,1 0 1,-1 0 0,0 1-1,0 0 1,8 5-1,-12-7 5,0-1 0,0 1 0,-1 0-1,1 0 1,0-1 0,-1 1-1,1 0 1,0 0 0,-1 0 0,1 0-1,-1 0 1,1 0 0,-1 0-1,0 0 1,1 0 0,-1 0 0,0 0-1,0 0 1,0 0 0,0 1-1,0-1 1,0 0 0,0 0-1,0 0 1,0 0 0,0 0 0,-1 0-1,1 0 1,0 0 0,-1 0-1,1 0 1,-1 0 0,1 0 0,-2 1-1,0 2 19,-1 0 0,0 0 0,-1-1 0,1 0 0,-1 1 0,-4 2-1,-36 22-173,-5-3-769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21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7 880,'-4'-7'9210,"-1"226"-4825,-36 289-419,29-408-3182,-5 93 870,17-193-1665,0 0 0,0 1 0,-1-1 0,1 0 0,0 1 0,-1-1 0,1 0 0,0 1 0,-1-1 0,1 0 0,-1 0 0,1 1 0,-1-1 0,1 0 0,0 0 0,-1 0 0,1 1 0,-1-1 0,1 0 0,-1 0 0,1 0 0,-1 0 0,1 0 0,-1 0 0,1 0 0,-1 0 0,1 0 0,-1 0 0,1 0 0,0-1 0,-1 1 0,0 0 0,-19-6-5267,0-6-1990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23.4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1736,'0'0'2956,"2"14"-2556,8 108 972,-14-31-568,0-241-1029,-4 186 1052,3-16-518,-2 26-455,2 0 0,1 68 1,4-96-2276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4249,'0'0'5465,"274"53"-4257,-166-29-432,21-10-495,83-14-281,-30-7-2345,-19-31-2640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25.1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1632,'0'0'2369,"0"39"-2449,0-29-456,0 1-825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25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1561 4737,'0'0'6828,"8"-22"-6169,-3 8-552,-2 4-32,1 0 0,0 0 0,0 1 0,11-17 0,-12 22-40,0 0-1,0 0 1,1 0-1,-1 1 1,1-1-1,0 1 1,0 0-1,0 0 1,1 0 0,-1 1-1,0 0 1,1 0-1,0 0 1,0 0-1,9-2 1,199-25 728,-3 1-556,-179 21-192,-1-1-1,0-1 1,0-2-1,50-25 1,-60 25-22,-2 0 1,0-2 0,0 0-1,-1-1 1,-1 0-1,0-2 1,-1 0 0,-1 0-1,0-2 1,-1 1 0,-1-2-1,-1 0 1,-1 0 0,0-1-1,-2 0 1,0 0-1,5-23 1,1-11-226,-3-1 0,-1 0 0,1-78 0,-12-168-535,0 277 751,-2-1 0,0 0 0,-2 1 1,0 0-1,-2 0 0,-17-41 0,20 55 55,0 1-1,-1-1 1,-1 1 0,1 0-1,-2 0 1,1 1 0,-1 0 0,0 0-1,-1 0 1,0 1 0,0 0-1,-1 1 1,1 0 0,-1 0-1,-1 1 1,1 0 0,-1 0-1,-13-3 1,5 4 34,0 1 0,0 0 0,0 2 0,0 0 0,0 1 0,-1 1 0,1 1 0,0 0 0,0 2 0,0 0 0,1 1 0,-1 0 0,-28 15 0,-1 3-2,2 2-1,1 2 0,-63 50 0,63-43-19,3 2-1,1 2 1,1 2-1,2 1 1,-56 83-1,72-90-25,1 1-1,2 1 1,1 0-1,2 2 0,2-1 1,1 2-1,2 0 0,-9 68 1,14-56-33,1 0-1,6 87 1,-1-123-62,1 0 1,0 0-1,1 0 1,1 0-1,0 0 1,1-1-1,1 1 0,0-2 1,1 1-1,0 0 1,1-1-1,1-1 1,14 17-1,-16-22-50,0 0 0,1-1 0,0 0-1,0-1 1,0 1 0,0-2 0,1 1 0,0-1 0,0-1 0,0 1-1,16 2 1,2-1-484,-1-2 1,47 0-1,-52-3 238,144-4-3371,-10-22-2042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27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915 42 1256,'0'0'4481,"4"-7"-3709,16-21 85,-20 28-831,-1 0 1,1 0-1,0 0 1,0 0-1,0 0 1,-1 0 0,1 0-1,0 0 1,0 0-1,0 0 1,0 0-1,-1 0 1,1 0 0,0 0-1,0 0 1,0 0-1,-1-1 1,1 1-1,0 0 1,0 0 0,0 0-1,0 0 1,0 0-1,-1 0 1,1 0-1,0-1 1,0 1 0,0 0-1,0 0 1,0 0-1,0 0 1,-1 0-1,1-1 1,0 1 0,0 0-1,0 0 1,0 0-1,0-1 1,0 1-1,0 0 1,0 0 0,0 0-1,0 0 1,0-1-1,0 1 1,0 0-1,0 0 1,0 0 0,0-1-1,0 1 1,0 0-1,0 0 1,1-1-1,-3 2 145,-7 2-40,0 0-1,0 1 1,0 1 0,0-1-1,1 1 1,0 1-1,0 0 1,1 0 0,-1 0-1,-7 10 1,-6 2 50,-361 348 959,206-192-1076,148-148-70,-153 164-1128,175-183 916,0 1-1,1 0 1,0 0 0,0 0 0,-5 13-1,8-16-388,1 0 0,-1 1-1,1-1 1,0 1-1,1-1 1,-1 8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27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1 4409,'0'0'4074,"44"5"-3360,145 14-262,-64-10-249,-84-6-116,81 15 0,-112-16 62,-1 1 1,1 0-1,-1 0 0,0 1 0,0 0 1,15 10-1,-23-13-102,1 0 1,-1 1-1,1-1 0,-1 0 1,1 1-1,-1-1 1,0 1-1,0-1 0,1 1 1,-1 0-1,0-1 0,-1 1 1,1 0-1,0 0 0,0 0 1,0 3-1,-1-3-21,0 0 0,-1 0 0,1 0 0,0 0 1,-1 0-1,0 0 0,1 0 0,-1 0 0,0 0 0,0 0 0,0-1 0,0 1 0,0 0 0,-1-1 0,1 1 1,0 0-1,-1-1 0,1 0 0,-1 1 0,-2 0 0,-56 49 757,-24 18-255,3 3 1,-72 86-1,-5 45-168,136-169-1026,-20 43-1,31-52-1080,1 0 1,-12 43-1,16-30-1519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28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532 15 3633,'0'0'4799,"40"-3"-4417,129-6-158,0 7 44,-142 2-225,1 2 0,-1 2-1,0 0 1,0 2 0,-1 0 0,1 2 0,39 18 0,-53-20-34,0 0 0,0 1 1,-1 0-1,0 1 1,-1 0-1,1 1 1,-1 0-1,-1 1 0,0 0 1,-1 0-1,0 1 1,0 1-1,-1 0 0,0 0 1,-1 0-1,7 19 1,-1 9 88,-3 1 1,-1 0 0,5 55-1,-5 131-143,-10-216-74,-1 0 0,0 1-1,0-1 1,-1 0 0,-1 0-1,-5 13 1,3-9-242,0 0 0,-5 28 0,-22 203 551,-6 37 1185,32-249-1180,-2 0 1,-1-1 0,-1-1-1,-2 1 1,-2-2 0,0 0-1,-2-1 1,-2-1 0,-29 37-1,42-58-84,-1-1-1,0-1 0,0 1 1,-1-1-1,0 0 0,0-1 1,0 0-1,-1 0 0,1-1 1,-19 6-1,-3-1-33,1-2 1,-35 4-1,-2 0-64,-43 17 6,70-17-1,0-1-1,-1-3 1,0 0-1,-46 0 1,82-7-13,0-1 0,-1 0 0,1 0 1,0 0-1,0 0 0,-1-1 0,1 1 0,1-1 1,-1 0-1,0 0 0,0-1 0,1 1 0,-6-5 1,-43-46 15,27 27 20,18 18-28,-129-137-95,119 124 32,1-1 0,1-1 0,1-1 0,0 0 0,-11-33 0,6 4 37,2-2 0,3-1-1,-9-71 1,13 32-90,1-110 1,10 185 41,0-1 1,1 1-1,1 0 1,1 0-1,10-30 1,-2 17 10,3 0 0,21-39 1,8-7-10,131-215-16,-167 284 71,0-1-1,0 2 1,1-1-1,0 1 0,1 0 1,19-13-1,-20 17-2,-1 1-1,1 0 0,0 0 1,0 0-1,0 2 1,0-1-1,1 1 0,-1 0 1,19 0-1,25-1-34,0 2 0,0 3 1,0 2-1,58 13 0,275 77-4166,-316-75 897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29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2425,'0'0'5855,"-12"35"-4816,-4 20-576,1 0 1,3 1-1,-8 109 0,-83 1086 2380,91-1140-3240,2 111-1,10-219-223,0-10-316,2-149-3984,9 42 2181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0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 4385,'0'0'2048,"43"-9"-1353,148-26 63,-155 30-351,0 1 0,63 3 0,-52 2-124,-15 0-169,0 2 0,0 1 1,-1 1-1,42 13 0,119 49-31,-105-35-44,134 58-72,-184-72-46,-1 2 1,0 2 0,57 45 0,-85-60 174,1 0 1,-1 1-1,-1 0 0,10 12 1,-14-15 43,0 0 1,0 0-1,-1 0 0,0 1 1,0-1-1,0 1 0,-1-1 1,0 1-1,0 0 0,0 7 1,1 142 991,-3-80-886,-39 394 596,14-242-579,-8 531 214,39-372-1064,-6-385 488,0-1 1,0 1-1,0 0 0,0-1 0,0 1 0,-1-1 0,1 1 0,0-1 0,0 1 0,0-1 0,0 0 0,0 0 0,-1 0 0,1 1 1,0-1-1,0 0 0,0 0 0,-1-1 0,1 1 0,0 0 0,-2-1 0,-2 1-307,-34-3-2078,-3-15-1257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0.8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4529,'0'0'5481,"320"0"-4377,-183 0-199,4 10-329,0 15-320,-8 7-152,-8 6-104,8 25-8,-29-10-1257,-38-8-2991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2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24,'0'0'4182,"20"7"-3199,61 24-321,-63-26-279,0 0 0,32 4 0,-38-7-83,0 0 0,22 7 0,-17-3-158,-1 0 0,0 1 0,0 1-1,-1 0 1,0 2 0,14 10 0,-21-14-33,-1 1 1,0 1 0,0 0 0,0 0 0,-1 0-1,0 0 1,-1 1 0,0 0 0,0 0 0,-1 1-1,5 14 1,16 54 202,-4 1 0,-3 2 0,-4 0 0,-3 0-1,0 101 1,-11-173-295,-5 250 344,0-190-129,-23 118 0,15-126-104,-23 61 0,28-101-105,0-1 0,-2 0-1,0-1 1,-1 0 0,-1-1 0,-22 27 0,5-14-1499,-1-1 0,-1-2 0,-2-1 0,-49 31 0,51-39-2259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3.3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 1 4393,'0'0'4432,"0"16"-3636,0 7-493,1 25 253,-3 1 0,-8 57 0,-13-14 124,-41 104 0,16-57-337,-13 98-23,67-244-129,0 1-1,0-1 1,1 2 0,14-10 0,-12 7-109,84-58-1155,192-100 0,-182 111-1981,-13-1-1948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8738,'0'0'7425,"315"-39"-4824,-182 36-985,17 3-895,12 0-353,4-4 72,-8-3-136,-17-3-304,-33-1-208,-29 4-1489,-37-14-2240,-25 7-2080,-17-11 1144</inkml:trace>
  <inkml:trace contextRef="#ctx0" brushRef="#br0" timeOffset="1">1343 0 2545,'0'0'10462,"36"34"-9142,120 110-381,-124-113-759,-17-19-64,0 2-1,-2 0 0,0 0 0,15 22 0,-24-31-69,-1 1-1,1 0 1,-1 1-1,-1-1 1,1 1-1,-1-1 1,0 1-1,0 0 1,-1-1-1,0 1 1,0 10-1,-1-12-9,0 0 0,0 0 0,-1-1 0,0 1 0,0 0 0,0-1 0,-1 1 0,1 0 0,-1-1 0,0 0 0,0 1 0,-1-1 0,1 0 0,-1 0 0,0 0 0,0 0 0,-6 4 0,-9 8-8,-2-2 1,0 0-1,0-1 1,-1-1 0,-43 17-1,35-18-585,0-1 0,0-2 0,-1-1 0,-36 4 0,-21-5-4098,24-6-2291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45.2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 3361,'0'0'3721,"0"-11"-3721,0 18-1881,0 7-927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45.5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4177,'125'172'672,"-125"-176"-696,0-6-984,0-4-2793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47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1637 11 3449,'0'0'8145,"-137"-10"-7336,75 20-33,-17 11 328,-29 0 200,-54 7-55,-58 14-385,-1 0-576,-61 39-288,70-14-1424,58-8-3746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48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0 5889,'0'0'7218,"-19"13"-6941,0-2-235,7-5-21,1 0-1,0 1 1,1 1 0,-1 0 0,1 0-1,1 1 1,0 0 0,0 1 0,-11 16 0,10-11-17,1 2 0,0-1 0,1 1 0,0 0 0,2 1 0,0 0 0,1 0 0,1 0 1,0 0-1,2 1 0,0-1 0,1 33 0,1-48-28,1 0 1,-1 1-1,1-1 0,-1 0 1,1 0-1,0-1 0,0 1 1,0 0-1,0 0 0,1 0 1,-1-1-1,1 1 0,0-1 1,0 1-1,0-1 0,4 5 1,-2-4-16,1 0 0,-1 0 0,1 0 0,0-1 0,0 1 0,0-1 0,0 0 0,0-1 0,5 2 0,13 1-231,0-1 0,0-1 0,39-2 0,-38 0-81,-11 0-3,1-1 1,0 0-1,0-1 0,-1 0 1,1-2-1,-1 1 0,1-1 1,-1-1-1,-1 0 0,1-1 1,-1-1-1,0 0 1,0 0-1,-1-1 0,0-1 1,0 0-1,16-17 0,9-16-2496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48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512 0 3705,'0'0'5017,"-212"204"-4641,153-102-344,-32 83-32,12-20-1072,8-14-1609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49.1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7986,'0'0'5049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49.9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69 274 1664,'0'0'6316,"-11"-20"-5126,-33-62-112,31 56 812,13 25-1877,0 1 0,0 0 0,0 0 1,0 0-1,0 0 0,0 0 0,0 0 0,0 0 1,0-1-1,0 1 0,0 0 0,0 0 0,0 0 1,0 0-1,0 0 0,0 0 0,0-1 1,0 1-1,0 0 0,0 0 0,0 0 0,0 0 1,0 0-1,0 0 0,0-1 0,0 1 0,0 0 1,0 0-1,0 0 0,0 0 0,1 0 0,-1 0 1,0 0-1,0 0 0,0 0 0,0 0 1,0-1-1,0 1 0,0 0 0,0 0 0,1 0 1,-1 0-1,0 0 0,0 0 0,0 0 0,0 0 1,0 0-1,0 0 0,1 0 0,-1 0 1,0 0-1,3-1 420,23-7 73,1 1 1,-1 1 0,1 1-1,33-2 1,-15 2-197,570-36 1450,-531 37-1739,698-4-137,-545 9-1724,-242-2 1274,0 1-1,0-1 0,1 0 1,-1-1-1,0 1 1,1-1-1,-1 0 1,1 0-1,-5-3 1,-2 0-642,-44-22-4444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0.3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4473,'0'0'4493,"-1"29"-3321,-2 336 1079,28 296-1700,-23-649-649,-2-6-46,0 1 0,1-1-1,0 0 1,0 1-1,0-1 1,1 0-1,0 0 1,4 9-1,-5-14 107,-1-1-1,1 0 0,-1 1 0,0-1 0,1 0 0,-1 1 0,1-1 0,-1 0 0,1 1 0,-1-1 0,1 0 0,-1 0 1,1 0-1,-1 1 0,1-1 0,-1 0 0,1 0 0,-1 0 0,1 0 0,0 0 0,-1 0 0,1 0 0,-1 0 1,1 0-1,-1-1 0,1 1 0,-1 0 0,1 0 0,-1 0 0,1 0 0,-1-1 0,1 1 0,-1 0 0,1-1 0,-1 1 1,1 0-1,-1-1 0,0 1 0,1 0 0,-1-1 0,0 1 0,1-1 0,-1 1 0,0-1 0,1 1 0,-1-1 0,0 1 1,0-1-1,1 0 0,6-15-478,1-1 0,-2 0 0,0 0 0,-1 0 0,5-34 0,-1 4-373,21-84-1410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0.8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 3817,'0'0'2655,"40"-3"-1651,1-1-705,222-10 1392,654 15 571,-785 4-2201,157 26 0,126 50 126,-314-52 892,-100-28-971,-1 0 0,1-1 0,0 1 0,0 0 0,0 0 1,-1 0-1,1 0 0,0 0 0,-1 0 0,1 0 0,-1 1 0,1-1 0,-1 0 0,0 0 0,1 0 0,-1 0 0,0 1 0,0-1 0,0 0 0,0 0 0,0 0 1,0 2-1,-1 41 622,1-26-209,-1 123 768,27 548 2151,39-195-3164,-60-407-1013,-5-51-3854,0-35 4462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1.1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8138,'0'0'5121,"-8"28"-13795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9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4161,'0'0'9346,"-266"256"-7786,204-179-336,0 4-855,-1-4-369,18-7-761,24-14-1311,13-17-849,8-29-1664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1.4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88 7802,'0'0'4097,"275"-77"-4097,-205 66-48,1 11-977,-21 0-1007,-21 0-1465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1.7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4 408,'0'0'6738,"220"0"-7235,-178-3-2479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2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6025,'0'0'2538,"36"2"-2420,108 8-49,-142-10-67,0 0 1,0 0-1,0 1 1,0-1-1,0 0 1,0 1-1,0 0 0,0-1 1,0 1-1,0 0 1,0 0-1,0 0 1,-1 0-1,1 0 0,0 0 1,-1 1-1,1-1 1,1 3-1,-2-3 0,-1 0 0,0 0 0,1 0 0,-1 1-1,0-1 1,0 0 0,0 0 0,0 0 0,0 0 0,0 0-1,0 1 1,0-1 0,-1 0 0,1 0 0,0 0 0,-2 2-1,1 4 7,-2 0-65,1 0 0,-1 0 0,0 0 0,-1 0 0,0 0 0,0-1 0,0 0 0,-1 0 0,1 0 0,-1 0 0,-1-1 0,-7 7 0,-9 10-314,-6 8-90,12-14 317,0 0 0,2 1 0,0 1 1,0 0-1,2 1 0,-15 29 0,29-47 241,0 0 0,0-1 0,0 1 1,0 0-1,0-1 0,0 0 0,0 1 1,0-1-1,0 0 0,0 0 0,1 0 0,-1 0 1,2-1-1,-1 1 7,30-1 204,-19 0-188,0 0-1,1 1 0,-1 1 0,26 4 1,-37-4-61,0 0 0,0-1 1,-1 1-1,1 0 1,0 1-1,-1-1 1,1 0-1,-1 1 0,1 0 1,-1-1-1,0 1 1,1 0-1,-1 0 1,0 0-1,0 0 0,-1 1 1,1-1-1,0 1 1,-1-1-1,1 1 1,-1-1-1,0 1 1,0 0-1,0-1 0,0 1 1,0 0-1,-1 0 1,1 0-1,-1 3 1,1 2 45,0 0 0,-1 1 1,1-1-1,-2 0 0,1 0 1,-1 0-1,-1 0 0,1 0 1,-1 0-1,-1 0 0,1 0 1,-8 13-1,-1-6-175,8-10-114,0-1 1,-1 1-1,1-1 1,1 1-1,-1 0 1,1 0-1,0 0 1,0 1-1,-1 5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2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137 178 4497,'0'0'10075,"5"-22"-9721,14-68-318,-17 85-72,-1 1 0,0-1 0,0-1 1,0 1-1,-1 0 0,0 0 0,0 0 0,-1-7 0,1 9-13,-1 3 35,1-1 0,-1 0 1,1 0-1,-1 1 0,0-1 1,1 0-1,-1 1 1,0-1-1,1 1 0,-1-1 1,0 1-1,0-1 0,1 1 1,-1-1-1,0 1 0,0 0 1,0 0-1,0-1 0,1 1 1,-1 0-1,0 0 0,0 0 1,0 0-1,0 0 0,0 0 1,0 0-1,0 0 0,0 0 1,1 0-1,-1 1 0,-1-1 1,-2 1-1,1-1 1,-1 1 0,0 0-1,1 0 1,0 0-1,-1 0 1,-4 3 0,0 2 8,1 1 0,-1 0 0,1 1 0,0-1 0,1 1 0,0 1 0,0-1 0,1 1 0,0 0 0,0 0 0,1 0 1,1 1-1,-4 12 0,0 2 13,2-1 0,1 0 0,1 1 0,-1 41 1,4-64-9,0 0 0,0 0 1,0 0-1,0-1 1,0 1-1,1 0 0,-1 0 1,0 0-1,0 0 0,1-1 1,-1 1-1,1 0 1,-1 0-1,1 0 0,-1-1 1,1 1-1,-1 0 0,1-1 1,-1 1-1,1 0 1,0-1-1,-1 1 0,1-1 1,0 1-1,0-1 1,0 0-1,-1 1 0,1-1 1,0 0-1,0 1 0,1-1 1,32 2-51,-23-2-8,1-1-259,-1 1 1,0-2 0,1 1 0,-1-2 0,0 1-1,0-2 1,0 1 0,14-9 0,27-13-3470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2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78 6361,'0'0'6386,"220"-32"-6410,-153 11-3465,-13-4-3240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2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0 390 7001,'0'0'5656,"14"31"-4226,46 101-95,-47-105-827,21 33 0,-30-54-409,1 0 1,0 1 0,1-2-1,0 1 1,-1-1 0,14 9 0,-17-12-57,0-1-1,0 0 1,1 1 0,-1-1 0,1 0 0,-1 0 0,1 0 0,-1-1 0,1 1-1,-1-1 1,1 1 0,0-1 0,-1 0 0,1 0 0,0 0 0,-1 0 0,1 0 0,-1-1-1,1 1 1,0-1 0,-1 0 0,1 0 0,-1 0 0,1 0 0,-1 0 0,0 0 0,1-1-1,-1 1 1,0-1 0,0 1 0,2-3 0,6-6 153,0 0-1,-1-1 1,-1 0 0,12-20 0,-15 25-203,158-282-1849,-65 92-3837,-76 151 3596,14-30-3032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53.3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9362,'0'0'12019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2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6788 0 0,'-253'367'0,"-23"34"0,94-145 0,-150 202 0,-4-10 0,60-98 0,95-135 0,161-196 0,34-41 0,116-152 0,-164 218 0,-29 31 0,-95 126 0,110-129 0,6-16 0,40-53 0,0-1 0,0 0 0,0 1 0,-1-1 0,1 0 0,-1-1 0,1 1 0,-1 0 0,0-1 0,0 0 0,0 1 0,0-1 0,0 0 0,0-1 0,0 1 0,0 0 0,-4-1 0,6 0 0,1 0 0,0 0 0,-1 0 0,1 0 0,0 0 0,-1 0 0,1 0 0,-1 0 0,1 0 0,0 0 0,-1 0 0,1 0 0,0-1 0,-1 1 0,1 0 0,0 0 0,-1 0 0,1-1 0,0 1 0,0 0 0,-1 0 0,1-1 0,0 1 0,0 0 0,0-1 0,-1 1 0,1 0 0,0-1 0,-2-17 0,2 18 0,1-96 0,14-111 0,-10 187 0,2 17 0,-7 3 0,1 0 0,0 0 0,1 0 0,0 0 0,0-1 0,0 1 0,0 0 0,0-1 0,-1 1 0,1-1 0,0 1 0,0-1 0,-1 0 0,1 0 0,-1 0 0,1 0 0,0 0 0,-1 0 0,0 0 0,1-1 0,-1 1 0,0-1 0,0 1 0,1 0 0,-1-1 0,0 0 0,1-2 0,-1-12 0,-4 11 0,-17 85 0,-37 116 0,-31 112 0,66-233 0,-99 333 0,-19-31 0,110-314 0,-4-1 0,-49 70 0,-81 81 0,75-101 0,-80 120 0,19-24 0,-317 364 0,-22-15 0,324-371 0,-932 1002 0,515-634 0,-20-67 0,584-476 0,18-11 0,0 0 0,0 0 0,0 0 0,0-1 0,1 1 0,-1 0 0,0 0 0,0 0 0,0 0 0,0 0 0,0 0 0,0 0 0,0 0 0,0 0 0,0 0 0,0 0 0,0-1 0,0 1 0,0 0 0,0 0 0,0 0 0,0 0 0,0 0 0,0 0 0,0 0 0,0 0 0,0 0 0,0-1 0,0 1 0,0 0 0,0 0 0,0 0 0,0 0 0,0 0 0,0 0 0,0 0 0,0 0 0,0 0 0,0 0 0,0-1 0,0 1 0,-1 0 0,1 0 0,0 0 0,0 0 0,0 0 0,0 0 0,0 0 0,0 0 0,0 0 0,0 0 0,0 0 0,0 0 0,-1 0 0,1 0 0,0 0 0,0 0 0,0 0 0,0 0 0,0 0 0,0 0 0,0 0 0,0 0 0,0 0 0,-1 0 0,1 0 0,-50 10 0,-4 1 0,52-11 0,0 0 0,0-1 0,1 1 0,-1-1 0,0 1 0,0-1 0,1 0 0,-1 1 0,1-1 0,-1 0 0,1 0 0,-1 0 0,1 0 0,-1 0 0,1-1 0,0 1 0,-1 0 0,1-1 0,0 1 0,0 0 0,0-1 0,0 1 0,1-1 0,-1 0 0,0 1 0,0-1 0,1 0 0,-1 0 0,1 1 0,0-3 0,-2-6 0,1 0 0,0 0 0,0-1 0,1 1 0,1 0 0,0 0 0,0-1 0,1 1 0,5-17 0,4-4 0,0 0 0,2 1 0,2 0 0,30-46 0,-18 37 0,1 1 0,58-60 0,44-15 0,-82 75 0,285-253 0,659-485 0,-841 674 0,236-133 0,-359 219 0,0 1 0,38-13 0,-48 22 0,0 1 0,0 1 0,1 1 0,31-2 0,-38 4 0,1 0 0,0 0 0,-1-1 0,13-4 0,-23 5 0,-1 0 0,1 0 0,-1 0 0,1 0 0,-1 0 0,1 0 0,-1 0 0,0 0 0,0-1 0,0 1 0,0 0 0,0-1 0,0 1 0,0-1 0,0 1 0,0-1 0,0-2 0,11-15 0,-8 15 0,0-1 0,0 1 0,0-1 0,0 0 0,-1 0 0,0-1 0,0 1 0,0-1 0,1-6 0,14-23 0,-9 24 0,1 0 0,0 0 0,1 1 0,0 0 0,17-11 0,21-19 0,19-36 0,-61 70 0,-5 8 0,-3 6 0,1-8 0,-2 5 0,0 1 0,0-1 0,-1 0 0,1-1 0,-1 1 0,0 0 0,-1-1 0,1 0 0,-1 1 0,-4 3 0,-18 22 0,-198 226 0,126-141 0,79-88 0,-1-2 0,-2 0 0,0-1 0,-1-2 0,-2 0 0,-28 19 0,39-31 0,0 1 0,-20 21 0,20-18 0,0-1 0,-31 22 0,4-7 0,-51 46 0,51-39 0,-54 36 0,-40 9 2279,-236 103 10308,353-180-9684,-54 11-706,54-10-878,423-32 3173,-174 7-4086,143 5-670,-293 15-3188,0 0-3429,-107 7 2034,10 0 3847,-394 77-5321,-7-35 10254,404-48-3135,11 0-565,1-1 0,-1 1 0,1 0 1,0 0-1,-1 0 0,1 0 0,-1 1 0,1-1 0,0 0 0,-1 1 0,1-1 0,0 0 0,-1 1 0,-1 1 0,22 6 2613,86 6-320,143 2-1,-232-16-2501,270 13-267,-98 0-3689,-62-3-3569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5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0 133 1664,'0'0'7298,"274"-80"-6978,-199 62-200,0 8-120,12-1-384,-16 4-1056,-17 0-1473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6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1 4249,'0'0'3261,"-8"35"-2500,-26 117-174,28-118-490,1 0-1,2 1 1,2 0 0,2 38 0,1-8-86,-2-6-263,18-62 148,-5-4 135,-1 0 1,1-1 0,-2-1 0,21-19-1,2 0 187,-6 5 39,35-25 96,-62 48-469,-1 0-1,1-1 0,0 1 0,0 0 0,-1-1 1,1 1-1,0-1 0,-1 1 0,1-1 0,0 1 0,-1-1 1,1 0-1,-1 1 0,1-1 0,-1 0 0,1 1 0,-1-1 1,0 0-1,1 0 0,-1 0 0,0 1 0,0-1 0,1 0 1,-1 0-1,0 0 0,0 1 0,0-1 0,0 0 1,0-2-1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3393,'0'0'8690,"78"235"-6674,-69-137 425,-9 11-649,0 0-1008,-13-1-560,-16-13-224,4-25-944,13-35-1457,20-133-3312,30-25 464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6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0 5113,'0'0'2246,"-3"40"-1417,-5 124-60,8-93-98,1-66-606,-1-1-1,1 1 1,0-1 0,0 0 0,0 1-1,1-1 1,2 7 0,-1-7-15,1-1-1,-1 1 1,0-1 0,1 0 0,0 0-1,-1 0 1,1-1 0,0 1-1,1-1 1,-1 0 0,0 0 0,1 0-1,-1-1 1,9 3 0,34 10 918,1-2 0,78 11 1,101-3 737,-211-19-1692,202 3-726,-173-4-307,38-3-3228,-17-8-2155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6.9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1 5961,'0'0'7175,"-17"37"-5760,12-27-1301,-35 80 905,-40 125 1,39-84-41,-38 140 607,67-220-1388,2 0 1,3 1-1,-1 71 1,7-100-172,0-15-22,1 1 0,0 0 0,2 15 0,-2-22-5,1 0-1,-1-1 0,0 1 0,1-1 0,-1 1 0,1 0 0,0-1 0,0 0 0,-1 1 0,1-1 0,0 1 0,0-1 0,0 0 0,0 0 0,1 1 0,-1-1 0,0 0 1,0 0-1,1 0 0,-1 0 0,1-1 0,-1 1 0,0 0 0,4 1 0,1-1-22,0 0 1,0 0-1,0 0 0,0 0 1,0-1-1,0 0 0,0 0 1,0-1-1,0 1 0,-1-1 1,1-1-1,0 1 0,0-1 1,0 0-1,6-4 0,-4 2-67,1-1 1,-1-1-1,0 0 0,-1 0 1,1-1-1,-1 1 0,0-2 0,10-13 1,-7 6-85,0-1 1,-1-1-1,0 1 1,-1-1 0,-1-1-1,-1 1 1,0-1-1,-2-1 1,5-27-1,-9 40 145,2-9-39,-1-1-1,-1-26 0,-1 38 65,1 0 1,-1 0-1,0 0 0,0-1 0,0 1 0,0 1 1,-1-1-1,0 0 0,1 0 0,-2 1 0,1-1 0,0 1 1,-1-1-1,1 1 0,-5-4 0,2 3 6,-1-1-1,0 1 0,0 1 1,0-1-1,-1 1 1,1 0-1,-1 0 0,0 1 1,0 0-1,0 0 1,-7-1-1,-10 0-410,-48 1 0,58 2 58,13 0 328,-33 3-2322,15 7-2558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8.1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57 408,'0'0'10160,"36"0"-8889,117-3-534,-119 0-510,0-2 0,64-17 0,-77 16-527,0 1 0,1 0 0,0 2 0,29-1 0,-49 13-3146,-2-7 3304,-1 0 1,0 0-1,1 0 1,-1 1-1,0-1 0,0 0 1,0 0-1,-1 0 1,1 0-1,0 0 1,-1-1-1,1 1 1,-1 0-1,-2 1 1,-38 29-877,23-19 729,-170 131 645,144-105-25,2 1 1,-39 48-1,73-79-362,9-7 398,1-1-326,0-1 0,-1 0-1,1 1 1,0-1 0,0 1 0,0-1-1,0 1 1,0-1 0,0 1-1,-1 0 1,1-1 0,0 1 0,-1 0-1,1 0 1,0 0 0,-1-1 0,1 1-1,-1 0 1,1 0 0,-1 0 0,0 0-1,1 0 1,-1 0 0,1 1 0,9 33 851,0 1-1,-2 0 1,-2 1 0,3 66 0,-3-27-318,2 4-239,10 76-290,-18-154-136,0 0 0,1 0 0,-1 0 1,1 0-1,-1 0 0,1-1 0,0 1 0,-1 0 0,1 0 1,0-1-1,0 1 0,0-1 0,0 1 0,3 2 1,-4-4 37,0 0 0,1 0 0,-1 0 0,0 0 1,1 0-1,-1 0 0,0 0 0,1 0 0,-1 0 1,0 0-1,1 0 0,-1 0 0,1 0 1,-1 0-1,0 0 0,1 0 0,-1 0 0,0 0 1,1 0-1,-1-1 0,0 1 0,0 0 0,1 0 1,-1 0-1,0-1 0,1 1 0,-1-1 0,12-16-1007,71-185-3578,-39 91 2839,-14 33 894,-16 37 1445,2 1 0,2 0 0,29-46 0,-44 82-375,1 0 1,-1 0 0,1 1 0,0-1 0,0 1 0,0 0 0,1 0 0,-1 1 0,1-1 0,-1 1 0,1 0 0,0 0 0,0 1 0,0 0 0,0-1 0,0 2 0,0-1 0,7 0 0,-2 0 40,1 1 0,0 1 0,-1-1 0,1 2 1,0-1-1,-1 1 0,20 7 0,-18-3-67,-1 0 0,0 0 0,0 1 0,0 1 0,-1 0 0,0 0 1,-1 1-1,0 0 0,8 10 0,-7-6 55,0-1 0,-1 1 0,-1 1 0,0 0 1,-1 0-1,11 30 0,-14-27-70,-1 0 0,-1 0 0,-1 0 1,0 31-1,-1-28-96,0-16-72,0-1 0,0 1 0,-1-1 0,1 1-1,-1-1 1,1 1 0,-1-1 0,0 1 0,0-1 0,-1 0-1,1 0 1,-1 0 0,1 1 0,-1-1 0,0-1 0,0 1-1,0 0 1,-1 0 0,1-1 0,-1 1 0,1-1 0,-1 0-1,0 0 1,0 0 0,0 0 0,-6 2 0,0-1-523,0 0 1,1-1-1,-1-1 1,0 1-1,0-1 1,0-1-1,0 0 1,0 0-1,-15-3 1,-18-5-2646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8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2361,'0'0'7348,"-3"35"-6785,-8 111-365,8-42-1689,14-109-2399,-9 2 3643,0 1 1,0-1 0,0 0 0,0 0-1,0 0 1,-1 0 0,1 0-1,-1-1 1,0 1 0,2-6 0,4-47-778,-7 47 1177,1-1-1,0 1 1,0-1 0,1 1 0,0 0 0,5-10 0,-6 17-78,0 0-1,0 1 1,0-1-1,0 1 1,0-1 0,1 1-1,-1 0 1,1 0 0,-1-1-1,1 1 1,-1 0 0,1 0-1,0 0 1,-1 1 0,1-1-1,0 0 1,0 1 0,0-1-1,0 1 1,-1 0 0,4-1-1,40 2 1095,-44-1-1139,0 1-1,0-1 1,-1 0 0,1 1-1,0-1 1,0 1-1,0-1 1,0 1 0,0 0-1,-1-1 1,1 1-1,0 0 1,0 0 0,-1-1-1,1 1 1,-1 0-1,1 0 1,-1 0 0,1 0-1,-1 0 1,1 0-1,-1 0 1,0 0 0,0 0-1,1 0 1,-1 0-1,0 0 1,0 2 0,0 37 280,0-27-165,1-6-110,-1 0-1,0 0 1,0 0 0,-1 0 0,1 0 0,-1 0 0,-1-1-1,1 1 1,-1 0 0,-1-1 0,1 1 0,-1-1 0,0 0 0,-1 0-1,-4 7 1,8-12-25,-1-1 0,1 1 0,0-1-1,-1 0 1,1 1 0,0-1 0,-1 0 0,1 1-1,-1-1 1,1 0 0,0 1 0,-1-1 0,1 0-1,-1 0 1,1 0 0,-1 1 0,1-1 0,-1 0-1,1 0 1,-1 0 0,1 0 0,-1 0 0,1 0-1,-1 0 1,1 0 0,-1 0 0,1 0 0,-1 0-1,1-1 1,-1 1 0,1 0 0,-1 0-1,1 0 1,0 0 0,-1-1 0,1 1 0,-1 0-1,1-1 1,0 1 0,-1 0 0,1-1 0,-1 1-1,1 0 1,0-1 0,0 1 0,-1-1 0,1 1-1,0 0 1,0-1 0,-1 1 0,1-1 0,0 4-57,-1 0 1,0 0 0,0 0-1,0 1 1,0-1 0,0 0-1,-1 0 1,1 0 0,-1-1-1,0 1 1,0 0 0,0-1-1,0 1 1,0-1 0,-1 1-1,-3 2 1,-47 32-3535,24-19 1812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8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0 992,'0'0'7673,"-21"11"-7087,-55 34-71,76-45-507,0 0 1,-1 0-1,1 0 0,0 0 1,0 0-1,0 0 0,0 0 1,-1 0-1,1 0 1,0 1-1,0-1 0,0 0 1,0 0-1,0 0 0,-1 0 1,1 0-1,0 1 0,0-1 1,0 0-1,0 0 0,0 0 1,0 0-1,0 1 0,0-1 1,0 0-1,0 0 0,0 0 1,-1 1-1,1-1 0,0 0 1,0 0-1,0 0 0,1 1 1,-1-1-1,0 0 0,0 0 1,0 0-1,0 1 0,0-1 1,0 0-1,0 0 0,0 0 1,0 0-1,0 1 0,0-1 1,1 0-1,12 4 368,32-4 264,-30 0-449,356 0 1771,-124 0-6747,-207 0 300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9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245 765 7658,'0'0'5409,"29"25"-11434</inkml:trace>
  <inkml:trace contextRef="#ctx0" brushRef="#br0" timeOffset="1">328 1 9570,'0'0'10410,"-199"217"-10042,157-168-368,5 4-696,8-8-1624,12-17-1025,13-14-1584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9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0 316 5337,'0'0'6842,"30"207"-4858,-22-147-808,-4-4-752,0-3-424,-4-15-320,4-6-1368,13-78-8946</inkml:trace>
  <inkml:trace contextRef="#ctx0" brushRef="#br0" timeOffset="1">67 39 3673,'0'0'5617,"228"-38"-4361,-161 38-544,-1 0-424,-7 0-184,-14 0-104,5 0-808,-17 0-1272,-12 0-1465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9.7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5105,'0'0'3801,"-8"190"-1761,8-89-15,0 15-65,12 3-367,1 8-441,-1 2-472,-8-9-416,-4-12-232,0-24-32,0-27-432,0-33-440,-12-55-2553,-1-33-1616,1-13 632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0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32 6569,'0'0'3753,"-87"193"-2457,58-116-311,12-11-985,17-20-240,0-18-3073,17-28-944</inkml:trace>
  <inkml:trace contextRef="#ctx0" brushRef="#br0" timeOffset="1">420 0 3577,'0'0'8818,"170"183"-9250,-170-145-1905,0-6-2600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0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 6577,'0'0'2689,"279"0"-2417,-167-4-272,-17-6-2761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2553,'0'0'7536,"38"1"-5930,123 8 191,-154-9-1667,0 1 0,0 1 0,0-1 0,0 1 0,-1 1 0,1-1 0,-1 1 0,0 0 0,0 0 0,0 1 0,0 0 0,0 0 0,-1 0 0,1 1 0,-1-1 0,0 1-1,-1 1 1,6 7 0,-2-3 32,-2-3-87,-1 0 0,0 1 0,0 0-1,-1 0 1,0 0 0,0 1-1,-1 0 1,0-1 0,0 1 0,-1 0-1,0 0 1,-1 0 0,0 0 0,-1 1-1,0-1 1,-1 14 0,-1-11-33,0-1 1,0 1-1,-1-1 1,-1 0-1,0 0 1,0 0-1,-1 0 1,-1-1-1,0 0 1,0 0-1,-1 0 1,-11 12 0,-7 5-150,-2-2 0,0-1 1,-2-1-1,-60 37 0,70-49-225,0-1 0,-1 0 0,0-2 0,0-1 0,-1 0 0,0-2 0,0 0 0,0-1-1,-41 2 1,380-13 2215,-317 6-1884,0 1 0,1 0-1,-1 0 1,0 0 0,1 0 0,-1 0-1,0 0 1,0 1 0,1-1-1,-1 0 1,0 1 0,0-1-1,1 1 1,-1-1 0,0 1 0,0 0-1,2 0 1,-3 1-1,1-1 0,-1 1 1,1-1-1,-1 1 0,0-1 1,1 1-1,-1-1 0,0 1 0,0-1 1,0 1-1,0-1 0,-1 1 1,1-1-1,-1 3 0,0 2 9,0 0 0,-1 1 0,0-1 0,0-1 0,-1 1 0,1 0 0,-1 0 0,0-1 0,-8 9-1,-40 43 35,30-36-70,-34 34-171,-50 56-1176,105-111 1329,-1 0 0,1 0 0,0 1 0,-1-1 1,1 0-1,0 0 0,0 0 0,-1 1 0,1-1 0,0 0 0,0 0 0,-1 1 0,1-1 0,0 0 1,0 0-1,0 1 0,0-1 0,0 0 0,-1 1 0,1-1 0,0 0 0,0 1 0,0-1 0,0 0 1,0 1-1,0-1 0,0 0 0,0 1 0,0-1 0,0 0 0,0 1 0,0-1 0,0 0 0,0 1 1,1-1-1,-1 0 0,0 0 0,0 1 0,0-1 0,0 0 0,1 1 0,-1-1 0,0 0 0,0 0 1,0 1-1,1-1 0,-1 0 0,0 0 0,1 1 0,22-1-204,32-12 1427,65-20 1119,-119 31-2406,1 0 0,0 0 0,0 0 0,0 0 0,-1 0 0,1-1 1,-1 1-1,1 0 0,-1-1 0,1 0 0,-1 1 0,0-1 0,0 0 0,0 1 0,0-1 0,0 0 0,0 0 0,0 0 1,-1 0-1,1 0 0,-1 0 0,1-4 0,0-5-623,0 0-1,0 0 1,-2-13 0,0 5 38,2 9 379,-3-26-553,2 35 889,0 0 1,0 0-1,0 0 1,-1 0-1,1 0 1,-1 0-1,1 0 1,-1 0-1,1 0 1,-1 0-1,1 0 1,-1 0-1,0 0 1,0 0-1,1 0 1,-1 0 0,0 1-1,0-1 1,0 0-1,0 1 1,0-1-1,0 1 1,0-1-1,0 1 1,0-1-1,-1 0 1,1 1 32,0 0 1,0 0-1,1 0 1,-1 0 0,0 0-1,1 1 1,-1-1-1,0 0 1,1 0-1,-1 0 1,0 1 0,1-1-1,-1 0 1,0 0-1,1 1 1,-1-1-1,1 1 1,-1-1-1,1 0 1,-1 1 0,1-1-1,-1 1 1,1 0-1,-1-1 1,1 1-1,0-1 1,-1 1 0,1 0-1,0-1 1,-1 1-1,1-1 1,0 1-1,0 1 1,-6 27 452,5-24-323,-7 93 1097,5 159 0,5-124-2738,-3-132 1393,0 0 1,0 0 0,0 0 0,0 0 0,0 0 0,0 0 0,-1 0 0,1 0 0,0-1 0,-1 1-1,1 0 1,0-1 0,-1 1 0,1-1 0,-1 1 0,1-1 0,-3 0 0,0 1-140,-10 5-712,-1-1 0,0 0-1,0-1 1,0-1 0,-1-1-1,-30 2 1,16-4-3320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0.7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7946,'0'0'8546,"216"53"-6450,-125-43-1112,5 1-752,41 3-232,-25-4-2200,-25-6-4314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1.5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1368,'0'0'12691,"33"52"-12515,-24-41-104,-1-1-56,-4-3-16,-4 0-424,0 7-744,0 18-961,-21-4-1512,-3-4-399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2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0 119 1952,'0'0'10865,"39"-10"-10176,236-64-289,-260 70-432,12-4-67,-1 1 0,1 1 0,1 2 0,37-2 0,-79 27-447,-213 165 533,143-121 20,46-37-1,21-16 19,1 0 0,0 2-1,-17 18 1,25-18-129,12-7-450,21-5-522,-18-2 1074,16-2-409,0 0 1,0-2-1,0 0 0,0-2 1,40-15-1,9-2 173,-64 21 254,0 0 1,1 0-1,-1 1 1,14 0-1,-21 5 150,-2 0-118,1 0 0,-1 0 1,0 0-1,-1 0 0,1-1 0,-1 1 0,1 0 1,-1-1-1,0 1 0,-1-1 0,1 1 0,-1-1 1,1 0-1,-5 4 0,-53 46 173,34-31-156,-164 131-9,188-152-381,18-1-738,-3 0 1027,-3-1 75,-1 1 0,1 0 0,-1 1 0,0 0-1,16 5 1,-22-5-6,0 0 0,0 0 0,0 1 0,-1-1 0,1 1 1,-1-1-1,1 1 0,-1 0 0,1 0 0,-1 1 0,0-1 0,0 0 0,0 1 0,0-1 0,-1 1 0,1-1 0,-1 1 0,1 0 0,-1 0 0,0 0 1,0 0-1,1 4 0,1 10 113,-1 0 1,-1 0 0,0 1-1,-2 18 1,0-1-15,0-16-95,-1 0 0,-1 0-1,0-1 1,-1 1 0,-2-1 0,-13 34-1,-59 102-8,70-140-41,-4 2-455,12-17 366,0 0-1,-1 0 1,1-1-1,0 1 0,0 0 1,0 0-1,0 0 0,0 0 1,0 0-1,0 0 1,0-1-1,0 1 0,1 0 1,-1 0-1,0 0 0,1 0 1,0-1-1,15-48-2932,11-11-1041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2.5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384 1 5625,'0'0'5901,"-22"31"-5180,-69 104-347,32-44-168,30-43-428,-2-3 0,-2 0 0,-55 56 0,83-96 190,-17 20 87,21-25-70,1 1 1,0 0-1,-1-1 1,1 1-1,0-1 1,-1 1-1,1 0 1,0-1-1,0 1 1,0 0-1,0-1 0,0 1 1,0 0-1,0-1 1,0 1-1,0 0 1,0-1-1,0 1 1,0 0-1,0-1 1,0 1-1,0 0 1,1-1-1,-1 1 1,0 0-1,1-1 1,-1 1-1,0-1 0,1 1 1,-1-1-1,1 1 1,-1-1-1,1 1 1,-1-1-1,1 1 1,-1-1-1,1 0 1,-1 1-1,1-1 1,0 0-1,-1 1 1,2-1-1,34 12 3,-27-10 18,-1 1 0,0-1 0,0 2 0,12 5 0,-18-7 8,0-1 0,0 1 0,0-1 0,0 1 0,0 0 0,0 0 0,-1-1 0,1 1 0,-1 1 0,1-1 0,-1 0 0,0 0-1,0 0 1,0 1 0,0-1 0,0 1 0,0-1 0,-1 1 0,1-1 0,-1 3 0,1 4 36,0 0 1,-1 0 0,-1-1-1,0 1 1,0 0-1,0-1 1,-1 1-1,0-1 1,-6 13 0,-2 0-32,-1 0 1,-18 25 0,28-44-17,-10 15 6,-26 45 7,35-52-22,2-10-2,1 1 0,0-1 0,-1 0 0,1 0 1,0 0-1,0 0 0,-1 1 0,1-1 0,0 0 1,0 0-1,-1-1 0,1 1 0,0 0 0,-1 0 0,1 0 1,0 0-1,0-1 0,-1 1 0,1 0 0,1-1 1,15-7-319,-1 0 0,0-1 1,0-1-1,28-23 0,55-59-2734,-82 76 2073,-1-1 0,20-29 0,-18 11-1202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3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192 0 6609,'0'0'6214,"2"8"-6069,1 1-127,0 0 0,-1 0-1,0 0 1,1 13 0,-3-18-25,0 1-1,0-1 1,-1 0 0,1 0-1,-1 0 1,0 0 0,0 0-1,0 0 1,0 0-1,-1 0 1,0-1 0,1 1-1,-2 0 1,-3 4 0,-22 26-444,15-20-169,1 0-1,-13 21 0,23-30 516,1 0 0,-1 0 0,1 1 0,0-1 0,0 0-1,1 1 1,0-1 0,0 11 0,-1 12 268,-36 364 4001,35-347-4144,-3 0 1,-1-1-1,-2 0 0,-21 63 0,22-92 51,3-21 167,2-30-28,2 31-289,1-18-122,2-1 0,0 1-1,1 0 1,8-26-1,36-93-1069,-19 59 702,-26 76 546,36-99-134,-35 95 280,1 0 1,1 1-1,0 0 0,1 0 0,0 0 0,0 1 0,10-10 1,-12 15-8,0 0 1,1 0-1,0 0 1,0 1-1,0 0 1,0 0-1,0 1 1,1-1-1,-1 1 1,1 1-1,11-2 1,-2 1-44,-1 1 0,1 1 0,-1 0 0,17 4 0,-28-4-71,0 1 1,1 0-1,-1 0 1,0 0-1,0 1 0,0 0 1,0 0-1,0 0 1,0 0-1,0 0 1,0 1-1,-1 0 1,0-1-1,6 7 1,-4-3 26,0 0 0,-1 1 0,0-1 1,-1 1-1,1 0 0,-1-1 1,0 2-1,1 6 0,2 11 199,-2-1 0,0 0 0,-2 1 0,-1 32 0,-6 104 1202,2-134-1274,0 0 0,-3 0 1,-15 50-1,16-62-204,2-5-102,0 0-1,-1 0 0,0 0 1,-1 0-1,0-1 0,-1 0 0,1 0 1,-2 0-1,-8 9 0,15-17 52,-1 0 0,0 0-1,0 0 1,1-1 0,-1 1 0,0 0-1,0-1 1,0 1 0,0-1 0,0 1-1,0-1 1,0 1 0,0-1 0,0 0-1,0 1 1,0-1 0,0 0-1,0 0 1,0 0 0,0 1 0,0-1-1,0-1 1,0 1 0,0 0 0,0 0-1,0 0 1,0 0 0,0-1 0,0 1-1,0 0 1,0-1 0,0 1 0,0-1-1,0 1 1,0-1 0,0 0 0,1 1-1,-1-1 1,0 0 0,0 0 0,1 1-1,-1-1 1,0 0 0,0-1 0,-2-4-327,0 1 0,1-1 0,-1 0 0,1 0 0,-2-10 0,4 15 427,-7-38-979,1 1 0,-1-52 0,6-66 1561,1 124 1208,0 48-1407,1 6-118,-1 0-1,-1 0 0,0 1 1,-2-2-1,-1 1 0,-1 0 0,-7 21 1,-52 92 102,54-116-457,-1-1 0,-1-1 0,-1 0 0,0-1 0,-16 15 0,26-28-96,2-2 84,1 0 1,-1-1 0,0 1-1,0 0 1,0 0 0,0 0-1,0-1 1,0 1 0,0-1-1,0 1 1,0-1 0,-1 1-1,1-1 1,0 1 0,-2-1-1,2-5-1211,1-5 888,0 0 0,1 0 0,0 0 0,0 1-1,5-17 1,-5 23 423,0 0-1,1 0 1,-1 1-1,1-1 1,-1 0-1,1 0 0,0 1 1,0-1-1,0 1 1,0-1-1,0 1 1,1 0-1,-1 0 1,1 0-1,-1 0 1,1 0-1,0 1 0,0-1 1,0 1-1,0 0 1,0 0-1,0 0 1,4-1-1,0 1 272,-1 0-1,1 0 1,0 1-1,0 0 0,-1 0 1,1 0-1,0 1 1,-1 0-1,1 1 1,0-1-1,-1 1 1,12 6-1,-2 1 420,0 0 1,-1 1-1,19 16 0,14 10-289,-42-32-628,0-1 0,0 0 0,0-1-1,1 1 1,-1-1 0,1 0 0,-1-1-1,1 0 1,-1 0 0,1 0 0,0-1-1,0 0 1,7-1 0,-8 1-335,24 0-3847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4.1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 1 6537,'0'0'8130,"-19"34"-7704,-64 108-381,26-54-396,49-77-28,1 0 0,0 0 0,0 1 0,-7 18 0,13-29 239,1 0-1,-1-1 1,1 1-1,-1 0 1,1 0-1,-1 0 1,1 0-1,0 0 1,-1 0-1,1 1 0,0-1 1,0 0-1,0 0 1,0 0-1,0 0 1,0 0-1,0 0 1,0 0-1,0 0 1,1 0-1,-1 0 1,0 0-1,1 0 1,-1 0-1,0 0 1,2 2-1,0-2-115,0-1-1,0 1 1,0 0 0,0-1-1,1 0 1,-1 1-1,0-1 1,0 0-1,1 0 1,3 0 0,0 0 526,7-1-445,-1-1-1,0 0 1,1 0-1,-1-2 1,23-8-1,-23 7 348,0 1 0,1 0 0,-1 1-1,1 1 1,-1-1 0,15 1-1,-19 2-32,14 2 1409,-21-1-1497,-1-1 1,1 1-1,0-1 0,-1 1 0,1 0 0,-1-1 0,1 1 0,-1 0 0,1 0 0,-1-1 0,0 1 0,1 0 0,-1 0 0,0 0 0,1 0 0,-1-1 1,0 1-1,0 0 0,0 0 0,0 0 0,0 0 0,0 0 0,0 1 0,0 4-11,0-1-1,0 1 1,0-1 0,-1 1-1,0 0 1,0-1 0,0 0-1,0 1 1,-1-1 0,0 0-1,0 0 1,-1 0-1,0 0 1,1 0 0,-1 0-1,-1-1 1,1 1 0,-1-1-1,0 0 1,0 0 0,-6 4-1,-8 6 92,0-1 1,-1-1-1,-1 0 0,0-2 0,0 0 0,-1-1 0,0-2 0,-27 7 0,78-16-194,53 4-1,-16-1-111,-63-1 175,13 0 4,1 0 0,-1 1-1,0 1 1,31 7 0,-44-8 30,0 0 0,0 1-1,-1-1 1,1 1 0,0 0 0,-1-1 0,0 2 0,1-1-1,-1 0 1,0 1 0,0-1 0,0 1 0,-1 0 0,1 0 0,-1 0-1,1 0 1,-1 0 0,0 1 0,0-1 0,-1 1 0,1 0 0,-1-1-1,1 1 1,-1 0 0,0 0 0,-1-1 0,1 8 0,0-5 10,-1 0 1,0 0 0,0 0 0,0 0-1,-1 0 1,0 0 0,0 0 0,-1 0-1,0 0 1,0-1 0,0 1 0,-1 0-1,1-1 1,-1 0 0,-6 9 0,2-7-131,1-1-1,-1 1 1,0-1 0,0 0 0,-1-1 0,0 0 0,0 0 0,0-1-1,-14 6 1,17-8-227,-1 0 0,1 0 0,-1 0-1,1-1 1,-1 0 0,-9 1 0,13-2 118,0 0 0,0 0 0,0 0 0,0-1 0,0 1 0,0-1 1,0 1-1,0-1 0,0 1 0,0-1 0,0 0 0,0 0 0,0 0 0,1 0 0,-1 0 1,0-1-1,1 1 0,-1 0 0,1-1 0,-1 0 0,-1-1 0,-11-29-3073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4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3745,'0'0'6881,"4"193"-6881,-4-165-672,0-4-960,0-17-913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4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1 992,'0'0'7098,"25"217"-5522,4-157-80,8-11-151,1-3-257,3-18-312,1-11-448,-1-17-328,5 0 0,16-42-1216,-12-11-1665,-12 1-1904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5.2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7274,'0'0'9802,"299"105"-9162,-208-70-176,9-3-120,-4-4-144,7-11-104,10-13-96,69-8-1848,-24-27-3137,-20-18-3241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6.1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383 1 4393,'0'0'7256,"-3"7"-6405,-255 581 8304,230-510-8729,4 2 0,4 1 0,3 0 1,3 2-1,-4 142 0,18-211-408,0 1 0,1 0 0,0-1 1,1 1-1,1-1 0,6 21 0,-7-31-16,0 1-1,0-1 1,0 0-1,1 0 1,0 0-1,-1-1 1,1 1-1,0-1 1,1 1-1,-1-1 1,1 0 0,-1 0-1,1 0 1,0-1-1,0 1 1,0-1-1,0 0 1,1 0-1,-1-1 1,0 1-1,1-1 1,0 0-1,5 1 1,0-1-6,1 1 0,-1-2-1,1 1 1,0-1 0,-1-1 0,1 0 0,-1-1-1,1 0 1,-1 0 0,0-1 0,0 0 0,0-1 0,0 0-1,0-1 1,-1 0 0,0 0 0,0-1 0,0 0 0,-1-1-1,0 0 1,0 0 0,11-15 0,-4 5-66,-1 0 1,-1-1-1,0 0 1,-2-1-1,0-1 1,-1 1-1,-1-2 1,-1 1-1,-1-1 1,-1-1-1,0 1 1,-2-1-1,-1 0 1,2-29-1,-5 48 74,0 0 0,-1 0 0,1 0-1,-1 0 1,1 1 0,-1-1 0,0 0 0,0 0 0,0 0 0,0 1 0,-1-1-1,1 1 1,-1-1 0,1 1 0,-1-1 0,0 1 0,0 0 0,0 0 0,0 0-1,-1 0 1,1 0 0,0 0 0,-1 1 0,1-1 0,-1 1 0,0 0 0,0 0-1,1 0 1,-1 0 0,-5-1 0,-9-1 17,1 0 1,0 2-1,-1 0 0,-23 1 1,21 0-38,14 0-57,0 0 0,0 0 1,0 1-1,0 0 0,1-1 1,-1 2-1,0-1 0,1 0 1,-1 1-1,1 0 0,-6 3 1,7-3-179,1 0 1,-1 0 0,1 0-1,0 1 1,-1-1-1,1 1 1,0-1-1,0 1 1,1 0 0,-1 0-1,1 0 1,-1 0-1,1 0 1,0 0-1,0 0 1,-1 6 0,-1 30-5946,3-4-2142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6417,'0'0'6386,"275"-46"-6386,-209 32-1393,-16 7-2263,-21-3-417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36.6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5577,'0'0'17076,"304"151"-15636,-126-151-384,59-11-191,-8-20-401,-21 3-312,-26 10-152,22 1-1297,-21 6-1999,-17-6-7163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16.7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1043 1 1032,'0'0'7903,"-11"4"-7020,0 0-733,0 1 1,0 0-1,1 1 1,0 0-1,0 0 0,0 1 1,-16 16-1,-507 506 1510,483-480-1692,-105 105-100,122-118-459,1 2 1,-35 56-1,54-72-801,2 1-1,-18 46 1,19-41-1487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17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2393,'0'0'6898,"27"20"-5751,-12-9-996,5 4-8,0-1 1,2 0 0,-1-2 0,1 0-1,1-2 1,0 0 0,1-1 0,26 5 0,369 67 1086,-140-30-1218,-240-42-215,-26-5-621,0-1 0,1-1-1,18 2 1,-28-22-4896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17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1760,'0'0'6766,"6"42"-5539,0 2-851,3 22 277,3-1 0,22 67 0,6 4-191,62 224 1540,-32 1-791,-62-249-4114,-8-190-3145,0 13 1685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17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1 320,'0'0'8062,"26"36"-6891,88 124-20,77 143 1552,-116-179-2446,-1 2-2209,-54-95-689,-9-8-877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18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51 769 560,'0'0'12915,"-50"-35"-12523,79-25-224,8-14-160,9-10-8,0-7-192,4-4-528,-5 1-568,-11 6-1249,-34 4-824,0 21-968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18.4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17 197 400,'0'0'8834,"-17"39"-7938,75-39-48,17 0 17,25-4-161,8-24-192,17-3-168,4-4-264,4 0-80,16-7-952,-28 10-3009,-38 4-2457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4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1 271 4689,'0'0'6511,"3"24"-5543,15 259 1511,-18-36-1159,0-252-1327,0-1-1,1 0 1,-1 1-1,2-1 1,-1 1-1,0-1 1,1 1-1,0 0 1,3-6-1,4-11-118,25-64-641,5 2 1,2 1-1,5 2 1,63-87-1,-98 153 717,0 1 0,26-24-1,-33 34 56,0 1-1,0 0 0,0 1 0,0-1 0,1 1 0,-1 0 0,1 0 0,-1 0 0,1 0 0,0 1 0,0 0 1,-1 0-1,1 0 0,9 0 0,-13 1 22,1 0 1,-1 1-1,0-1 1,1 0-1,-1 0 1,0 1-1,1-1 1,-1 1-1,0-1 1,0 1-1,1 0 0,-1-1 1,0 1-1,0 0 1,0 0-1,0 0 1,0 0-1,0 0 1,0 0-1,0 0 1,0 0-1,-1 0 1,1 0-1,0 1 1,-1-1-1,1 0 1,-1 1-1,1-1 0,-1 0 1,1 1-1,-1 1 1,2 6 141,-1 0 1,-1 0-1,0 17 0,0-13 6,0 147 1094,0-160-1263,0 1 0,1-1 0,-1 0-1,0 1 1,1-1 0,-1 1 0,1-1 0,-1 0 0,1 1 0,-1-1 0,1 0 0,-1 1 0,1-1-1,-1 0 1,1 0 0,-1 1 0,1-1 0,-1 0 0,1 0 0,-1 0 0,1 0 0,0 0 0,-1 0-1,1 0 1,-1 0 0,1 0 0,-1 0 0,1 0 0,0 0 0,-1 0 0,1-1 0,-1 1 0,1 0-1,0-1 1,25-8-63,-9-4-50,0-1 0,-1-2 0,0 1 0,-2-2 0,21-28 0,2-2-219,4-3-63,-14 15 78,1 2 0,48-43-1,-72 72 295,1 0 1,0 1-1,-1 0 0,2 0 0,-1 0 0,0 0 0,1 1 0,-1 0 0,10-3 0,-13 5 21,0 0-1,0 0 0,0-1 0,0 1 0,0 0 0,0 0 1,0 1-1,0-1 0,0 0 0,0 1 0,0-1 0,0 1 1,-1 0-1,1-1 0,0 1 0,0 0 0,-1 0 0,1 0 0,0 0 1,-1 1-1,1-1 0,-1 0 0,1 1 0,-1-1 0,0 1 1,0-1-1,0 1 0,0-1 0,0 1 0,1 3 0,4 7 123,-2 1 0,1 1-1,-2-1 1,0 0-1,2 26 1,-1 75 588,-2-37-575,-2-74-199,0 0 0,0 0 0,0-1 0,0 1 0,1 0-1,-1 0 1,1-1 0,0 1 0,0 0 0,0-1 0,0 1-1,1-1 1,1 4 0,-1-5-270,0 0 0,-1 1 0,1-1 0,0 0-1,0 0 1,0 0 0,0-1 0,0 1 0,0 0 0,0-1 0,0 0 0,0 1-1,0-1 1,0 0 0,0 0 0,5 0 0,9 0-3447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4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3937,'0'0'1992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4.9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0 148 4145,'0'0'4710,"38"6"-3744,122 20-457,-132-22-427,0-2-1,39-1 0,-36-2-66,-17 2-123,-1-2 0,1 0-1,-1 0 1,1-1 0,-1-1 0,22-7-1,-34 9 17,1 0-1,-1 0 1,1 0-1,-1 0 0,1 0 1,-1-1-1,0 1 0,0 0 1,0-1-1,1 1 1,-1-1-1,-1 1 0,1-1 1,0 0-1,0 1 0,0-1 1,-1 0-1,1 1 1,-1-1-1,0 0 0,1 0 1,-1 0-1,0 1 0,0-1 1,0 0-1,0 0 1,0 0-1,-1 1 0,1-1 1,0 0-1,-2-2 0,1-3 6,-1 1 0,0 0 0,0-1 0,0 1 0,-1 0 0,0 0 0,-5-7 0,8 12 89,-31-36 95,29 35 1,0 0-1,0 0 1,-1 0 0,1 1 0,0-1-1,0 1 1,-1-1 0,1 1 0,-1 0-1,1 0 1,-1 0 0,0 0 0,1 0 0,-7 0-1,9 1-73,-1 0-1,1 0 1,-1 0-1,1 0 1,-1 0-1,0 1 0,1-1 1,-1 0-1,1 1 1,-1-1-1,1 0 1,-1 1-1,1-1 0,0 0 1,-1 1-1,1-1 1,-1 1-1,1-1 1,0 1-1,-1-1 1,1 1-1,0-1 0,0 1 1,-1-1-1,1 1 1,0-1-1,0 2 1,-5 20 52,3-12 48,-44 234 2362,-45 214-67,74-388-2294,-31 82 0,44-143-186,4-7 24,-1 1 0,1-1 0,-1 0 0,0 0-1,0 0 1,0 0 0,0 0 0,0 0 0,-1-1 0,1 1 0,0 0 0,-1 0 0,1-1 0,-1 1 0,-3 1-1,5-3 5,0 0 0,0 0 0,-1 0 0,1 0 0,0 0 0,0 0 0,-1 0 0,1-1 0,0 1 0,0 0 0,0 0 0,-1 0 0,1 0 0,0-1-1,0 1 1,0 0 0,0 0 0,-1 0 0,1-1 0,0 1 0,0 0 0,0 0 0,0-1 0,0 1 0,0 0 0,0 0 0,0-1 0,0 1 0,0 0 0,0 0-1,0-1 1,0 1 0,0 0 0,0 0 0,0-1 0,0 1 0,0 0 0,0-1 0,-1-17-886,1 15 678,0-219-6892,0 70 5223,0 7 4231,0 268-1174,0-121-1155,0 0 0,0 0-1,0 0 1,0-1 0,1 1 0,-1 0 0,0 0-1,1-1 1,-1 1 0,1 0 0,0-1 0,-1 1-1,2 1 1,-1-2-22,0 0 0,0 0 0,0-1 0,0 1 0,0 0 0,0-1 0,0 1 0,0-1 1,1 1-1,-1-1 0,0 0 0,0 1 0,0-1 0,1 0 0,-1 0 0,0 0 0,0 0 0,3 0 0,-4 0 34,1-1-1,-1 1 1,1 0 0,-1 0-1,1-1 1,-1 1 0,0 0 0,1-1-1,-1 1 1,1 0 0,-1-1-1,0 1 1,1-1 0,-1 1-1,0-1 1,1 1 0,-1-1 0,0 1-1,0-1 1,1 1 0,-1-1-1,0 1 1,0-1 0,0 1 0,0-1-1,0 1 1,0-1 0,0 1-1,0-1 1,0-1 0,0-24 48,0 17-7,0 0-4,1-1 1,0 1-1,1-1 0,0 1 0,0 0 1,1 0-1,0 0 0,1 0 1,8-15-1,4-1-526,33-42 0,-47 65 427,46-52-2444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6169,'0'0'9248,"20"0"-9080,284 0-39,-293 1-74,1-1 0,0 2 0,0-1 0,-1 2 0,1 0 1,-1 0-1,0 1 0,0 0 0,0 1 0,0 0 0,-1 0 0,0 2 0,0-1 0,0 1 0,-1 0 0,0 1 0,0 0 1,9 13-1,8 13 405,-1 1 0,-2 1 0,33 70 0,19 30-2433,-60-119 677,-15-17 1231,0 0-1,1 1 0,-1-1 1,0 0-1,1 0 1,-1 0-1,0 0 0,1 1 1,-1-1-1,1 0 0,-1 0 1,0 0-1,1 0 1,-1 0-1,1 0 0,-1 0 1,0 0-1,1 0 0,-1 0 1,1 0-1,-1 0 1,0 0-1,1 0 0,-1 0 1,1-1-1,-1 1 0,2-2-130,-1 0-1,0 0 1,1 0-1,-1 0 1,0 0-1,0 0 0,-1 0 1,1 0-1,0 0 1,-1 0-1,1-1 0,-1 1 1,0 0-1,0-3 1,5-56-3556,-5-14-1716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2489,'0'0'10018,"308"-81"-8890,-188 53-304,5 0-352,-5 0-224,1 3-88,-9 4 640,-17 4-768,-24 6-32,-17 1-2128,-33-8-905,-13 4-1648,-8-3-464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5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53 2425,'0'0'4753,"62"-3"-5610,-29-25-743,-4 7-2961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5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1 516 1840,'36'3'714,"52"11"-1,-86-14-666,-1 1-1,0-1 0,1 0 1,-1 1-1,0-1 0,0 1 0,0-1 1,1 1-1,-1 0 0,0 0 1,0-1-1,0 1 0,0 0 1,0 0-1,0 0 0,-1 0 0,1 0 1,0 0-1,0 0 0,-1 1 1,1-1-1,-1 0 0,1 0 1,-1 0-1,1 1 0,-1 0 0,0 1 67,0 0 0,0 0-1,0 0 1,0 0-1,-1 0 1,0 0-1,1 0 1,-2 3 0,-1 3 243,1 7 496,0-1 0,1 24 0,1-38-648,0-5-36,1-14-304,1 1 0,0 0 0,2 0 0,0 0 0,1 0 0,0 0 0,10-19 0,1 2-75,2 2 1,30-45-1,-43 69 238,1 1 0,-1 0 0,1 0-1,0 0 1,1 1 0,-1 0 0,1 0 0,0 1 0,1 0 0,-1 0 0,1 1 0,0 0 0,1 0 0,-1 1-1,0 0 1,1 0 0,0 1 0,-1 0 0,1 1 0,0 0 0,0 0 0,14 1 0,-15 0 61,0 0 0,0 1-1,-1-1 1,1 2 0,0-1 0,-1 1 0,1 0 0,-1 1 0,0-1 0,13 8 0,-17-8-24,-1 0 0,1 0 0,-1 0 0,0 0 0,0 1 1,0-1-1,0 1 0,0-1 0,0 1 0,0 0 0,-1 0 0,0 0 0,1 0 0,-1 0 0,0 0 0,0 0 0,-1 0 1,1 0-1,-1 1 0,1-1 0,-1 0 0,0 0 0,0 1 0,-1-1 0,1 0 0,-1 0 0,0 0 0,1 1 1,-3 3-1,1-3-36,0 1 0,0-1 0,0 0 0,-1 0 0,1 0 0,-1 0 0,0 0 0,0-1 0,-1 1 1,1-1-1,-1 0 0,-5 4 0,-56 34-223,41-27-71,10-6-283,0 0 1,0-1-1,-1-1 1,0 0 0,0-1-1,-1 0 1,0-2-1,-21 3 1,-6-4-2623</inkml:trace>
  <inkml:trace contextRef="#ctx0" brushRef="#br0" timeOffset="1">425 1 4305,'0'0'2392,"0"199"-855,-9-65 143,-16 17 32,1-1-39,-1-6-441,0-4-688,8-17-544,13-21-584,0-18-1200,4-31-2513,0-32-1552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5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5881,'0'0'7106,"146"168"-7194,-80-108-2369,-4-22-3184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6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 5577,'0'0'6442,"84"-11"-6354,-64 11-80,-7 7-8,-5 14-160,-4 4-609,-4 3-1095,0 10-777,-29-9 129,0-8-1377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7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1 1184,'-122'187'1698,"91"-150"4697,40-38-6212,0 0-1,0-1 1,0 0 0,0-1 0,0 0 0,-1 0 0,16-9 0,-16 7-93,1 1 0,1 0 0,-1 1 0,1-1 0,-1 2 0,1-1 0,0 2 0,10-2 0,-18 3 20,-3 5-52,1 0 1,-1-1-1,0 1 1,-1 0-1,1-1 1,-1 1-1,1-1 1,-1 1-1,-1-1 1,1 0-1,-1 0 1,1 0-1,-6 5 1,-6 7 19,-29 24 1,21-20-8,-48 47 355,69-67-285,22 0 91,-17 0-230,-1 0 0,0 0 0,1-1 1,-1 0-1,0 0 0,1 0 1,4-2-1,-4 1 9,1 0 0,-1 1 1,1-1-1,0 1 0,-1 0 0,1 1 0,9-1 1,-13 2-20,-1 0 1,1 0-1,0 0 1,-1 0 0,1 0-1,-1 1 1,1-1-1,-1 0 1,0 0 0,1 1-1,-1-1 1,0 0 0,0 0-1,0 1 1,0-1-1,0 0 1,0 0 0,0 1-1,0-1 1,-1 2-1,1 2-51,0 9-181,0 1-264,0 0-1,-5 27 1,4-37 372,0 1-1,-1-1 1,0 1-1,0-1 1,-1 0-1,1 0 1,-1 0-1,-1 0 1,1 0-1,-6 6 1,-2-1-172,8-8 264,1-1 0,0 1 1,0-1-1,0 1 0,0 0 0,0 0 0,0 0 0,1 0 0,-1 0 0,1 1 0,-1-1 0,1 0 0,0 1 0,-1 2 0,2 3 70,1 44 616,-2 0 0,-3-1 0,-13 68 0,3-60-493,2-16-320,3 0 1,1 0 0,-3 64 0,16-114-1000,57-112-2797,-21 37 873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7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284 1 3865,'0'0'6295,"-13"32"-5555,-45 106-387,53-124-335,-1-1 0,-1 0 0,-1 0 1,1-1-1,-2 0 0,0 0 0,-14 13 0,6-5-28,-1-4-55,14-14-51,0 1 0,1 0 0,0-1 0,0 1 0,0 1 0,0-1 0,0 0 0,1 1 0,-1-1 0,-2 7 0,5-9-210,11-1-186,0 1 286,0 0-1,0 1 1,0 0 0,0 0 0,20 9-1,-27-10 244,-1 0-1,0 1 0,0-1 1,1 1-1,-1 0 1,-1 0-1,1 0 0,0 0 1,0 0-1,-1 1 1,1-1-1,-1 1 1,0 0-1,0 0 0,0 0 1,0 0-1,0 0 1,-1 0-1,1 0 0,-1 1 1,0-1-1,0 0 1,0 1-1,-1-1 0,2 7 1,-2-4 33,0 0 1,0 0 0,0 0-1,0 0 1,-1 0-1,0 0 1,-1 0 0,1 0-1,-1 0 1,0-1-1,0 1 1,-1-1-1,0 1 1,0-1 0,-4 6-1,-118 133 689,62-76-431,57-57-1130,15-11 342,29-17 186,-14 7 296,-24 10 26,1 0-1,-1 0 0,1 0 0,-1 0 0,0 0 0,1 0 0,-1 0 0,1 1 0,-1-1 0,0 0 0,1 0 0,-1 0 0,1 0 1,-1 1-1,0-1 0,1 0 0,-1 0 0,0 1 0,1-1 0,-1 0 0,0 0 0,0 1 0,1-1 0,-1 0 0,0 1 1,0-1-1,0 0 0,1 1 0,-1-1 0,0 1 0,0-1 0,0 0 0,0 1 0,0 0 0,4 22 459,-7 25-156,1-35-304,-1 0 1,-1-1 0,0 0 0,0 1-1,-7 11 1,6-14-149,0 0 0,1 0 0,1 0 0,0 0 0,0 0 1,1 1-1,-2 15 0,4-24-448,6-2 388,-1-1 0,0 0 0,1 0 0,-1 0 0,0-1-1,0 0 1,9-4 0,-9 4 293,0 0-1,0 0 1,1 0 0,-1 0-1,1 1 1,-1 0 0,10-1-1,-14 2-97,-1 0 1,1 1-1,-1-1 0,1 0 0,-1 0 1,1 0-1,-1 1 0,1-1 0,-1 0 1,1 1-1,-1-1 0,0 0 0,1 1 1,-1-1-1,0 0 0,1 1 0,-1-1 1,0 1-1,1-1 0,-1 1 0,0-1 1,0 1-1,0-1 0,0 1 0,1-1 1,-1 1-1,0-1 0,0 1 0,0-1 1,0 1-1,0-1 0,0 1 0,0 22-592,-1-18-168,1 3-2358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8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 4705,'0'0'6209,"13"14"-5769,12-10 145,4-4-17,0 0-264,-4 0-200,4 0-104,-4 0-32,8 0-1249,-4-11-2607,-8-3-1393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8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3505,'0'0'9178,"191"-24"-9178,-133 24-592,-12 0-1681,-13 3-1584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8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0 134 4337,'0'0'4713,"233"-52"-4713,-154 10-1800,-17 3-1921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0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1 3873,'0'0'7021,"9"14"-5382,-3-8-1538,0-1-1,0 0 1,0-1-1,0 1 1,1-1-1,0 0 1,0-1 0,0 0-1,0 0 1,1-1-1,-1 1 1,1-2-1,0 1 1,-1-1-1,14 1 1686,-3-2-1380,16 3-405,-32-3-2,0 0-1,0 1 1,0-1-1,0 1 0,0-1 1,0 1-1,0 0 0,0 0 1,0 0-1,0 0 1,-1 0-1,1 0 0,0 1 1,1 1-1,-2-2-23,-1 0-1,1-1 0,-1 1 1,0 0-1,0 0 1,1-1-1,-1 1 1,0 0-1,0 0 1,0 0-1,0 0 0,0-1 1,0 1-1,0 0 1,0 0-1,-1 0 1,1 0-1,0-1 1,0 1-1,-1 0 0,1 0 1,0-1-1,-1 1 1,1 0-1,-1 0 1,1-1-1,-1 1 1,0 1-1,-20 14-455,16-12 380,-234 186-51,238-189 3,13 35-2489,-7 11 3554,-2 0-1,-4 71 1,-1-30-313,2 44-1555,0-130 229,0-6-353,1-19 410,1-1 1,1 1-1,2 0 1,0 0 0,10-26-1,-1 11-271,1 1 0,24-43 0,-32 67 860,1 1 1,0-1 0,1 1 0,0 1 0,1 0 0,0 0 0,1 1 0,14-11 0,-18 16 257,0 1 1,0 0-1,1 0 1,-1 0-1,1 1 1,0 0-1,0 1 1,0 0-1,0 0 1,1 1-1,-1 0 1,0 0-1,1 1 1,-1 0-1,14 2 1,-17-1 37,0 0 0,0 0 0,0 1 0,0 0 0,-1 0 0,1 0 0,0 1 0,-1-1 0,1 1 0,-1 0 0,0 1 0,0-1 0,0 1 0,-1 0 0,1-1 0,-1 2 0,0-1 0,0 0 0,0 1 0,4 9 0,-2-4 23,-1 1 1,0 0-1,0 1 0,-1-1 1,-1 1-1,0-1 0,-1 1 1,1 14-1,-3-22-295,0 1-1,0 0 1,0-1 0,-1 0 0,1 1-1,-1-1 1,0 0 0,0 0 0,-1 0-1,1 0 1,-1 0 0,0-1 0,0 1-1,0-1 1,0 1 0,-1-1 0,1 0-1,-1-1 1,0 1 0,0 0 0,-6 2-1,2 0-594,-1-1 0,0 0 0,0 0-1,0-1 1,0 0 0,-1 0 0,1-1 0,-1-1-1,-11 2 1,-8-5-2022,11-7-324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 1 8458,'0'0'3649,"-2"48"-1656,-8 571 4118,-9 154-4183,8-461-1809,11-307-129,0 12-47,-1 0-1,0 0 1,-1 0-1,0-1 1,-2 1-1,-6 20 1,10-37 41,0 0 0,0 0 0,0 1 1,0-1-1,-1 0 0,1 0 0,0 1 0,0-1 0,0 0 0,0 0 0,0 1 1,0-1-1,0 0 0,-1 0 0,1 0 0,0 1 0,0-1 0,0 0 1,0 0-1,-1 0 0,1 0 0,0 1 0,0-1 0,-1 0 0,1 0 0,0 0 1,0 0-1,-1 0 0,1 0 0,0 0 0,0 0 0,-1 0 0,1 0 0,0 0 1,0 0-1,-1 0 0,1 0 0,0 0 0,0 0 0,-1 0 0,1 0 1,0 0-1,0 0 0,-1 0 0,1 0 0,0 0 0,0-1 0,0 1 0,-1 0 1,1 0-1,0 0 0,0 0 0,0 0 0,-1-1 0,0-2-103,0 1-1,0-1 0,0 1 1,0-1-1,0 0 1,0 1-1,1-1 0,-1 0 1,1 0-1,0-3 1,-2-203-6247,2 124 3479,0-87-2325</inkml:trace>
  <inkml:trace contextRef="#ctx0" brushRef="#br0" timeOffset="1">424 586 3065,'0'0'7921,"-154"235"-6416,84-119-1,3 0-288,9 0-840,12-15-376,26-24-1968,11-27-2153,9-40-832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0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259 0 2977,'0'0'6198,"-14"32"-5399,-43 103-376,45-108-493,0 0 1,-2 0-1,-1-1 1,-1-1-1,-1-1 1,-1 0-1,-39 37 1,52-55-257,4-5 214,0 0 1,0 1-1,0-1 1,0 0-1,0 0 1,0 0-1,0-1 0,0 1 1,0 0-1,-1 0 1,1 0-1,0-1 0,-1 1 1,1-1-1,-2 1 1,2-6-974,2-2 851,0 1-1,1-1 1,0 0-1,0 1 1,0-1-1,1 1 1,0 0-1,0 0 0,0 0 1,1 0-1,0 1 1,0 0-1,9-10 1,5-3-145,0 1 0,32-24 1,-43 36 443,1 0 0,0 0 1,0 1-1,0 0 0,1 0 1,-1 1-1,1 0 0,11-2 1,0 2 729,0 1 0,34 0 1,-47 3-624,1 1 0,0-1 0,0 1 1,-1 1-1,1-1 0,-1 1 0,0 1 0,0-1 1,0 1-1,0 1 0,0-1 0,-1 1 0,0 0 1,0 0-1,7 9 0,-12-12-308,1-1 0,0 1 0,0 0 0,0-1 0,0 1-1,0-1 1,0 0 0,0 0 0,0 0 0,1 0 0,-1 0 0,0 0 0,1-1 0,-1 1 0,1-1 0,-1 0 0,1 1-1,-1-1 1,0 0 0,1 0 0,2-1 0,7 1-4433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1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 0 5217,'0'0'3610,"-22"32"-3218,-69 101-225,69-101-177,20-30-25,0 0 1,1 0 0,-1 0-1,0 0 1,1 0 0,0 0-1,-1 0 1,1 1 0,0-1-1,0 0 1,1 1 0,-1-1-1,0 1 1,1-1 0,-1 1 0,1-1-1,0 4 1,19-5-1613,9-3 1478,1-1 1,50-11 0,-50 7 258,-1 2 0,54-3 0,-82 8-74,1 0-1,0 0 0,0 0 1,-1 1-1,1-1 1,0 0-1,0 0 0,-1 0 1,1 1-1,0-1 1,-1 0-1,1 0 0,0 1 1,-1-1-1,1 1 1,0-1-1,-1 1 0,1-1 1,-1 1-1,1-1 1,-1 1-1,1-1 0,-1 1 1,1 0-1,-1-1 1,0 1-1,1 1 0,0 0-1,-1 1 0,1-1 0,-1 0 0,0 1 0,1-1 0,-1 0 0,0 1 0,-1-1 0,1 4 0,-1-1-16,-1 1 0,1-1 0,-1 0 0,1 0 0,-1 0 0,-1 0 0,1 0 0,-5 7 1,-7 2 2,-1 0-1,0-1 1,0-1 0,-1 0 0,-1-1 0,0-1 0,-31 15 0,-1-5 291,-84 24 1,133-44-292,0 0 0,0 0 0,0 0 1,0 0-1,0 0 0,0 0 0,0 0 0,0 1 0,0-1 1,0 0-1,0 0 0,0 0 0,0 0 0,0 0 1,0 0-1,0 0 0,0 0 0,0 0 0,0 0 1,0 0-1,0 0 0,0 1 0,0-1 0,0 0 1,0 0-1,0 0 0,0 0 0,0 0 0,0 0 1,0 0-1,0 0 0,0 0 0,0 0 0,0 0 1,0 0-1,0 0 0,0 1 0,0-1 0,11 0-209,31-2 6,0-2 0,48-12-1,-47 8 163,1 1 0,53-1 1,-77 7 85,-12 0 54,-1 1 0,1 0 0,0 1 0,9 1 0,-16-2-52,1 0-1,-1 1 1,1-1 0,-1 1 0,0-1 0,1 1 0,-1-1 0,0 1 0,1 0 0,-1 0-1,0 0 1,0-1 0,0 1 0,0 0 0,0 1 0,0-1 0,0 0 0,0 0-1,0 0 1,-1 1 0,1-1 0,0 0 0,-1 0 0,1 1 0,-1-1 0,1 4 0,0 0 34,-1 0 0,0 0 0,0 0 0,-1 1 1,1-1-1,-1 0 0,0 0 0,-1 0 1,1 0-1,-1 0 0,0 0 0,0 0 0,0-1 1,-1 1-1,0-1 0,0 0 0,0 1 1,-7 6-1,-7 7-125,-2-1 0,-34 26 0,26-22-34,-17 12-442,-11 11-3611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1.3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3193,'0'0'2808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21.6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2290 122 1440,'-27'-28'1314,"0"1"0,-45-33-1,71 60-1267,0-1-1,0 0 1,0 1-1,0-1 1,0 0-1,0 1 1,0 0-1,0-1 1,0 1-1,0 0 1,0-1-1,-1 1 1,1 0-1,0 0 1,0 0-1,0 0 1,-1 0-1,1 0 1,0 0-1,0 0 1,0 1-1,-1-1 1,1 0-1,-2 2 1,1-1 32,1 1 0,-1 0 1,1 0-1,-1-1 1,1 1-1,0 0 1,-1 0-1,1 1 0,-1 3 1,-18 37 773,2 2 1,2 0-1,2 1 1,3 1-1,1-1 1,2 2-1,2-1 1,1 61-1,5-101-742,0-1-1,1 1 0,-1-1 1,1 1-1,1 0 1,-1-1-1,1 0 0,0 1 1,5 8-1,-5-11-38,1 0-1,0 0 0,0 0 1,0-1-1,0 1 0,1-1 1,-1 0-1,1 0 1,0 0-1,0 0 0,0-1 1,0 1-1,8 2 0,2-1 125,-1 0-1,0-1 0,1-1 1,0 0-1,0-1 1,0 0-1,-1-1 0,1 0 1,0-2-1,0 1 0,18-6 1,-29 6-247,1 0 1,-1 0 0,0 0-1,0 0 1,0-1 0,0 1-1,0-1 1,0 0 0,0 0-1,-1 0 1,1 0-1,-1-1 1,5-4 0,-5 4-318,-1 1 0,1-1 1,0 0-1,-1 0 0,0 0 0,0 0 1,0-1-1,0 1 0,0 0 0,-1 0 1,1-6-1,-1 5-206,0 0 1,0 0-1,0 1 1,-1-1-1,1 0 0,-1 0 1,0 1-1,0-1 1,0 0-1,-1 1 1,1 0-1,-1-1 0,0 1 1,0 0-1,0-1 1,0 1-1,-1 1 1,-4-6-1,6 8 467,0-1 0,0 1 1,0-1-1,0 1 0,0 0 0,0-1 1,-1 1-1,1 0 0,0 0 0,0 0 0,0 0 1,0 0-1,-1 0 0,1 0 0,0 0 0,0 0 1,0 1-1,0-1 0,-1 0 0,1 1 0,0-1 1,0 1-1,0-1 0,0 1 0,0 0 1,-1 1-1,-38 33-308,-333 385 416,16 28 0,-418 613 0,607-800 0,147-228 0,1 1 0,2 2 0,1-1 0,-13 43 0,24-50 0,1-1 0,1 1 0,1 1 0,1-1 0,3 38 0,24 147 0,17 26 0,-23-105 0,-18-114 0,-1 0 0,0 0 0,-2 0 0,0 0 0,-8 26 0,-6 2 0,-3-1 0,-2 0 0,-33 53 0,5-7 0,-129 314 0,14 45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5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 2304,'0'0'5022,"-1"20"-4293,-6 287 1472,7-46-1715,0-150-3750,0-113 3032,0 0 1,1-1-1,-1 1 1,1 0 0,0 0-1,0 0 1,0 0-1,0 0 1,2-3 0,4-10-633,10-35-2660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6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97 3449,'0'0'2856,"42"-12"-2205,-6 1-505,24-7 107,2 3 0,112-13-1,420 15 154,-481 21-380,136 26 0,106 41-612,-346-73 533,4 1-20,0 0 1,0 0-1,0 2 0,20 9 0,-30-13 70,0 1 0,0 0 0,-1 0 0,1 0 0,0 0 0,-1 0-1,0 1 1,0-1 0,1 1 0,-1-1 0,-1 1 0,1 0 0,0 0-1,-1 0 1,1 0 0,-1 0 0,0 0 0,0 0 0,0 1 0,-1-1 0,1 0-1,-1 0 1,1 7 0,-1 9-3,0-6 78,1 1 0,-2 0 0,0 0 0,0 0 0,-2 0 0,1-1 0,-8 20 0,2-13-76,0 0 1,-1-1 0,-1-1-1,-1 0 1,-1 0 0,0-1-1,-27 28 1,8-18-1089,-42 27 0,20-21-1378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6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0 113 4329,'0'0'3617,"304"-42"-3129,-151 24-216,18 1-160,3 3 0,5 7-40,-13 0-72,-12 0 0,8 7-1040,-37 0-633,-38 0-1183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7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383 0 3537,'0'0'5902,"-24"31"-5240,-3 1-495,4-5-13,1 1 0,1 1-1,2 0 1,-28 59 0,38-69-93,-56 115-117,-50 155 0,112-282-296,1 0-1,1 0 0,-1 0 0,1 0 1,0 7-1,24-40-3020,12-19 1181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7.5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 3041,'0'0'3016,"54"231"-2632,-50-171-136,-4-1-176,0-3-72,0-3-200,-16 0-560,-17-15-568,-1-10-1225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7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0 155 2200,'0'0'1729,"266"-49"-1577,-162 24-152,-25 4-456,-13 4-1249</inkml:trace>
  <inkml:trace contextRef="#ctx0" brushRef="#br0" timeOffset="1">632 1 96,'0'0'5561,"-50"182"-5385,50-147-88,0 0-64,8-3-24,17-8-24,4-6-128,13-15-80,16-3-248,-8-21-480,-9-10-648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1184,'0'0'17156,"246"150"-15332,-192-118-1040,0 3-784,-17-7-3000,-20-17-4946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8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39 2825,'141'-39'1040,"-158"78"-64,-3 10-616,-5 3-152,4 8-64,4-7-144,-4-4-48,9-7-360,4-18-608,3-10-200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7:38.4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11 3225,'0'0'3208,"0"207"-2992,0-168-96,8-8-40,13-6-80,8-8-80,25-13-656,-8-4-560,-5 0-1040</inkml:trace>
  <inkml:trace contextRef="#ctx0" brushRef="#br0" timeOffset="1">366 1 3673,'0'0'3088,"-266"256"-3088,212-151-1344,8-14-4065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09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36 5489,'0'0'11852,"-9"0"-10328,-17 0-1019,36 0-246,68 0 96,437-21 752,-296 8-1686,-146 12-2940,-1 1-4898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0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 0 2048,'0'0'3278,"-18"40"-2413,-56 133 10,68-157-732,0-1 1,1 1 0,0 0 0,1 1-1,1-1 1,1 1 0,0-1 0,1 1-1,2 20 1,0-2 179,-3 19 233,1-33-447,0-1 0,1 1 0,1 0 0,1 0 0,1-1 0,8 29 0,-10-47-109,1 0 1,-1 0-1,1 0 0,0 0 1,0 0-1,0-1 1,0 1-1,0-1 0,0 1 1,0-1-1,0 0 1,0 0-1,1 0 1,-1 0-1,0 0 0,1 0 1,-1-1-1,1 1 1,-1-1-1,1 0 0,-1 1 1,1-1-1,-1-1 1,5 1-1,3 0 63,1-1 0,-1 0-1,0 0 1,20-7 0,-10 0-201,-1-2 0,-1-1 0,0 0 0,0-1 0,-1-1 0,-1 0 0,0-1 0,-1-1 0,-1-1 0,0 0 0,14-22 0,-22 29-295,-1-1 1,0 0-1,0 0 1,-1 0-1,0 0 1,-1-1 0,2-13-1,-3-13-2864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0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 5425,'0'0'1184,"-10"29"-94,1 0-813,-10 28 649,-17 86 1,29-97-228,3 1 0,2 63 0,2-107-684,0 5 75,0 0-1,1-1 0,0 1 1,0-1-1,1 1 1,0-1-1,0 0 0,1 0 1,0 0-1,0 0 0,1 0 1,0 0-1,0-1 1,1 0-1,-1 0 0,1 0 1,0 0-1,12 9 1,-7-8 95,0 0 1,0-1 0,1 0 0,0-1 0,0 0 0,0-1 0,0 0 0,1 0-1,-1-2 1,1 1 0,20 1 0,-5-2-152,1-1 1,0-1-1,0-1 0,0-2 1,-1 0-1,0-2 0,1-1 1,-2-1-1,1-2 0,46-21 0,-37 11-622,0-2-1,-2-2 0,37-30 0,81-90-5976,-70 54-762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0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 0 6361,'0'0'4951,"-11"38"-3875,-35 125-373,36-121-504,2 1 1,-5 69 0,6-42-126,8-92-171,6-27-283,6 9-142,1 0 0,3 1 0,1 0-1,1 2 1,50-70 0,-62 98 435,1-1 0,0 1-1,1 0 1,-1 1 0,2 0-1,11-8 1,-18 14 89,0 0 1,0 1-1,0-1 0,0 1 1,0 0-1,0 0 0,0 0 1,1 0-1,-1 0 0,0 1 1,0-1-1,5 1 0,-6 0 16,0 1 0,0-1 0,0 1 0,-1-1 0,1 1 0,0 0 0,0 0 0,0 0 0,0 0 0,-1 0 0,1 0 0,0 0 0,-1 1 0,1-1 0,-1 0 0,0 1 0,1 0 0,-1-1 0,0 1 0,0 0 0,2 2 0,2 7 131,0 1-1,-1-1 1,0 1 0,-1 0 0,0 0 0,-1 0-1,1 20 1,-2 96 672,-2-73-498,3 45 26,-2-98-362,0 0-1,0-1 1,0 1-1,1 0 1,-1-1-1,0 1 1,1-1-1,0 1 1,-1 0 0,1-1-1,0 1 1,0-1-1,0 0 1,0 1-1,0-1 1,0 0-1,0 1 1,0-1 0,0 0-1,1 0 1,-1 0-1,0 0 1,1 0-1,2 1 1,1 0-367,0-1 1,0 0-1,1-1 1,-1 1 0,0-1-1,9 0 1,-9 0-88,24 0-3909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1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6025,'0'0'6412,"24"2"-6134,76 3-134,-98-4-143,8-2 12,-1 2 0,0-1 0,0 2 0,0-1 0,0 1 0,0 0 0,0 1 0,10 4 0,-18-6-28,0-1 1,-1 1-1,1-1 0,-1 0 0,1 1 0,-1-1 0,0 1 0,1-1 0,-1 1 0,1-1 0,-1 1 0,0 0 0,1-1 0,-1 1 0,0-1 0,0 1 0,1 0 0,-1-1 0,0 1 0,0 0 0,0-1 0,0 1 0,0-1 0,0 1 0,0 0 0,0-1 0,0 1 0,0 0 0,0-1 0,-1 2 0,1 0-40,-1 0 1,0-1-1,1 1 0,-1-1 0,0 1 0,0 0 0,0-1 0,0 0 0,0 1 0,0-1 0,-2 2 1,-22 16-685,-43 24 1,-1 0 150,-108 82-371,175-123 946,0 0-1,-1 0 0,1 0 1,0 1-1,0-1 0,0 1 1,1-1-1,-1 1 1,1-1-1,-1 1 0,1 0 1,0 0-1,0 0 0,-1 5 1,0 43-461,2-30 476,2 184 72,-7 305 2866,4-431-3335,5-85-536,31-51-568,-4-2-1,27-70 0,41-136-222,-60 156 1741,-31 87 315,1 0 1,1 0-1,22-35 1,-26 48-129,1 1 0,-1-1 0,2 1 0,-1 1 0,1-1 0,0 2 0,0-1 0,1 1 0,0 0 0,17-8 1,-3 4 174,1 2 1,1 1 0,-1 0 0,1 2 0,36-3 0,127 2 908,-168 6-1204,-10 0-29,-1 0-1,1 1 1,-1 0-1,1 1 1,-1 0-1,1 0 1,-1 1-1,0 1 1,0-1-1,0 1 1,9 6-1,-11-5-18,-1-1-1,0 1 1,-1 0-1,1 1 1,-1-1 0,0 1-1,-1 0 1,1 0-1,-1 1 1,0-1-1,-1 1 1,1 0-1,-1 0 1,4 15 0,-3-4-25,0 1 0,-1-1-1,-1 1 1,0 0 0,-2 0 0,0 0 0,-1 0 0,-1 0 0,-1 0 0,-1 0 0,0-1 0,-1 1 0,-13 28 0,11-33-235,-1 0 0,-1-1 0,0 0 0,0-1 0,-1 0 0,-1 0 1,0-1-1,-1-1 0,0 0 0,0 0 0,-1-1 0,0-1 0,-1 0 0,-24 10 0,13-13-644,-1 0 0,1-2-1,-1 0 1,-45-3 0,-1 0-1546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2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0 2769,'0'0'6870,"2"34"-6196,11 112-369,9 30-1154,-22-174 736,5 23-715,-6-25 793,1 1-1,0-1 1,0 0-1,0 1 1,0-1-1,0 0 1,0 1-1,1-1 1,-1 0 0,0 1-1,0-1 1,0 0-1,0 1 1,0-1-1,0 0 1,0 0 0,1 1-1,-1-1 1,0 0-1,0 0 1,0 1-1,1-1 1,-1 0-1,0 0 1,0 1 0,1-1-1,-1 0 1,0 0-1,0 0 1,1 0-1,-1 0 1,0 1-1,1-1 1,-1 0 0,0 0-1,1 0 1,-1 0-1,0 0 1,1 0-1,-1 0 1,0 0 0,1 0-1,-1 0 1,0 0-1,0 0 1,1 0-1,-1 0 1,0-1-1,1 1 1,-1 0 0,0 0-1,1 0 1,-1 0-1,0 0 1,0-1-1,1 1 1,-1 0 0,0 0-1,0-1 1,1 1-1,-1 0 1,4-6-177,0-1 0,-1 1 0,1 0 1,-2-1-1,1 0 0,-1 1 0,2-9 1,3-6-293,8-23-289,-9 21 685,2-1 0,1 1 0,1 0 0,0 1 0,17-25 1,-26 46 202,0-1 1,0 1-1,0-1 1,1 1 0,-1 0-1,0-1 1,1 1 0,-1 0-1,0 0 1,1 0-1,-1 0 1,1 0 0,0 0-1,-1 1 1,1-1-1,-1 0 1,1 1 0,0 0-1,0-1 1,-1 1-1,1 0 1,3 0 0,-3 0-18,-1 0 0,0 1 0,0-1 0,0 1 0,1 0-1,-1-1 1,0 1 0,0 0 0,0 0 0,0-1 0,0 1 0,0 0 0,-1 0 0,1 0 0,0 0 0,0 0 0,-1 0 0,1 1 0,0-1 0,-1 0 0,1 0 0,-1 0 0,0 1 0,1-1 0,-1 0 0,0 0 0,0 3 0,4 28 500,0 52 0,-5-69-811,1-1-1,-2 1 1,0-1 0,-1 1-1,-9 25 1,12-38-177,29 12 213,-27-12 196,1 0 1,-1 0-1,0 0 0,0 0 0,0 1 1,0-1-1,0 1 0,-1 0 1,1-1-1,-1 1 0,0 0 0,1 0 1,-1 0-1,-1 0 0,1 0 0,0 0 1,-1 0-1,1 0 0,-1 0 0,0 0 1,0 0-1,0 0 0,-1 1 1,1-1-1,-1 0 0,1 0 0,-1 0 1,0 0-1,0 0 0,-2 2 0,-3 6-23,0 0-1,0-1 0,-2 1 0,1-2 0,-1 1 0,-10 9 0,-228 226 2133,241-239-1926,2-4-69,1 0 0,0 0 0,0 0-1,0 0 1,0 1 0,0-1 0,1 1 0,-1-1 0,1 1 0,0 0 0,-1-1 0,1 1 0,0 0 0,1 0 0,-2 4 0,7-6 43,4-1-141,0-1 0,0 0 0,0 0 0,-1-1 0,1 0 0,0-1 0,8-3 1,5-4-249,40-25 1,176-129-3065,-129 80 343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2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314 67 5145,'0'0'5256,"-33"35"-4792,-106 115-371,79-82-164,54-61-136,-1 1 0,1-1-1,-1 0 1,-1 0-1,0-1 1,-11 8-1,19-14 114,-1 1-1,1-1 1,0 0-1,-1 1 1,1-1-1,-1 0 1,1 1-1,-1-1 1,1 0-1,-1 0 1,1 0-1,-1 0 1,1 1-1,-1-1 0,1 0 1,-1 0-1,1 0 1,-1 0-1,1 0 1,-1 0-1,1 0 1,-1 0-1,1 0 1,-1 0-1,1-1 1,-1 1-1,1 0 1,-1 0-1,1 0 1,-1-1-1,1 1 1,0 0-1,-1-1 1,1 1-1,-1 0 1,1-1-1,0 1 0,-1 0 1,1-1-1,0 1 1,-1-1-1,1 1 1,0 0-1,0-1 1,-1 1-1,1-1 1,0 1-1,0-1 1,0 1-1,0-1 1,-1 1-1,1-1 1,0 1-1,0-1 1,0 0-1,0 1 1,0-1-1,1 1 0,-1-1 1,0 0-1,0 0 67,0-1-1,0 1 1,0 0-1,0-1 1,1 1-1,-1 0 1,0 0-1,1-1 1,-1 1-1,1 0 1,-1 0-1,1 0 1,-1-1-1,1 1 1,0 0-1,0 0 1,-1 0-1,1 0 0,0 0 1,0 0-1,0 1 1,0-1-1,0 0 1,0 0-1,0 1 1,2-2-1,-1 2 86,-1 0 0,1 0-1,0 0 1,-1 0 0,1 0-1,0 0 1,0 0 0,-1 0-1,1 0 1,0 1 0,-1-1 0,1 1-1,-1-1 1,1 1 0,-1 0-1,1 0 1,-1 0 0,3 2-1,-1-1 47,0 1 0,0 0-1,0 0 1,-1 0 0,1 1 0,-1-1-1,3 7 1,2 7 304,-1-1 0,8 34 0,-11-40-235,4 26 239,-1 0 0,-2 0 1,0 43-1,-9 106-255,4-168-376,0 0 0,0 0-1,-2-1 1,0 1-1,-1-1 1,-10 30-1,14-46 221,-1 0-1,1 0 0,0 0 0,0 0 1,0 0-1,0-1 0,0 1 0,0 0 1,0 0-1,0 0 0,0 0 0,0 0 1,-1 0-1,1 0 0,0 0 0,0 0 1,0 0-1,0 0 0,0 0 0,0 0 1,0 0-1,-1 0 0,1 0 0,0 0 1,0 0-1,0 0 0,0 0 0,0 0 1,0 0-1,0 0 0,0 0 0,-1 0 1,1 0-1,0 0 0,0 0 0,0 1 1,0-1-1,0 0 0,0 0 0,0 0 1,0 0-1,0 0 0,0 0 0,0 0 0,-1 0 1,1 0-1,0 0 0,0 1 0,0-1 1,0 0-1,0 0 0,0 0 0,0 0 1,0 0-1,0 0 0,0 0 0,0 0 1,0 1-1,0-1 0,0 0 0,0 0 1,0 0-1,0 0 0,0 0 0,0 0 1,0 0-1,0 1 0,0-15 255,-1-29-34,0 3 901,9-77 0,-6 103-836,1 1 0,0 0 0,1 0 0,0 0 0,1 0 1,1 1-1,0-1 0,0 1 0,17-21 0,-8 16-20,1 0 0,0 1 0,2 0 0,0 2 0,36-23 0,108-50-2,-107 60-283,-16 9-116,-25 12-398,0 0 1,-1-1-1,1 0 0,-2-1 1,1 0-1,-1-1 0,15-15 1,-24 20 105,0-1 0,-1 0 1,0 1-1,1-1 1,-2 0-1,1 0 1,-1 0-1,1-1 0,-1 1 1,-1 0-1,1 0 1,-1-9-1,0-5-220,-1 0 1,-3-20-1,1 26 885,-1 0 0,0 0 0,-1 1 0,0-1 0,-1 1 0,-1 0 0,-11-16 0,15 23 8,2 3-78,0 0 1,0 0-1,0 0 1,0 1-1,-1-1 1,1 0-1,0 0 1,-1 1-1,1-1 1,-1 1-1,1 0 1,-1-1-1,0 1 1,0 0-1,0 0 1,1 0-1,-1 0 1,0 0-1,-3 0 1,5 1-111,-1 0 1,1 0 0,-1 0-1,1 0 1,0 0 0,-1 0-1,1 0 1,-1 0 0,1 0 0,0 0-1,-1 0 1,1 1 0,-1-1-1,1 0 1,0 0 0,-1 0-1,1 1 1,0-1 0,-1 0-1,1 0 1,0 1 0,-1-1 0,1 0-1,0 1 1,0-1 0,-1 0-1,1 1 1,0-1 0,0 1-1,0-1 1,0 0 0,-1 1-1,1-1 1,0 1 0,-2 20 291,1-12-22,-5 418 4828,8-250-4130,2 505-301,-3-664-951,-1 0 1,-1 0-1,-1 0 0,-1-1 0,-8 34 1,-4-25-588,15-26 770,0 1 0,-1-1 0,1 1 0,-1-1 1,1 1-1,-1-1 0,0 0 0,1 1 0,-1-1 0,1 0 1,-1 1-1,0-1 0,1 0 0,-1 0 0,0 1 0,1-1 1,-1 0-1,0 0 0,1 0 0,-1 0 0,0 0 1,0 0-1,-1-1-83,0-1 1,0 1 0,1 0-1,-1-1 1,1 1 0,-1-1-1,1 1 1,0-1-1,-1 0 1,1 0 0,0 1-1,0-1 1,0 0 0,0 0-1,1 0 1,-1 0 0,0 0-1,1 0 1,0 0-1,-1-4 1,-9-64-3717,2-12-98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3.2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246 91 4465,'0'0'2913,"-125"186"-2001,75-109-72,9-7-496,12-17-344,29-35-1160</inkml:trace>
  <inkml:trace contextRef="#ctx0" brushRef="#br0" timeOffset="1">462 0 832,'0'0'8154,"220"53"-7482,-199-25-672,-17 7-672,-4-4-2289,0-6-1192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 2497,'0'0'13618,"-116"224"-10633,37-105-1065,-17 15-1183,-3 6-473,3-3-264,17-11-304,29-21-1545,42-52-2248,8-29-1688,8-24-208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8:13.5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81 6401,'0'0'4977,"279"-46"-6777,-217 11-3889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04.8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3761,'0'0'5800,"0"3"-5107,0 128 651,39 622 1102,-19-448-1670,60 309 278,-70-557-1058,-10-54-949,1-7 546,0-18-317,22-174-5302,-14 85 2347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05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2569,'0'0'6553,"37"12"-5150,3 1-1011,11 3 193,0-2 0,84 12 0,512 25 1659,-10-48-769,-354-4-666,739 46-245,-624-13-700,351 39-335,-669-57 301,0 3 1,-1 3-1,85 36 0,-138-48 104,1 0-1,-1-1 1,1-2-1,51 4 1,110-8-172,-85-3-100,-75 0 166,0 0-1,34-8 1,-35 4-382,0 2 0,34 0 0,-39-1-7130,-19 2 7417,0 0 1,0 0 0,0 0-1,0-1 1,0 1 0,-1-1 0,1 0-1,-1 0 1,0 0 0,0 0-1,-1 0 1,1 0 0,-1 0 0,0-1-1,0 1 1,0 0 0,-1-1 0,1 1-1,-1-1 1,-1-6 0,1 10 612,-3 4 255,-1-1-1,1 1 0,-1 0 0,1 1 1,0-1-1,0 0 0,1 1 1,-1 0-1,-2 4 0,-4 9 154,2 1 1,-1 1-1,2-1 1,1 1-1,0 0 0,-4 39 1,5-32-313,-31 322 3728,28 2-1794,1-12-1591,-26-1-1294,32-336 482,-1 5-309,0 0 1,0-1-1,0 1 0,-1 0 0,-4 9 0,5-13 14,0-1 0,0 1 0,0-1-1,0 0 1,0 1 0,0-1 0,-1 0 0,1 0 0,0 0-1,-1 0 1,1 0 0,-1 0 0,1 0 0,-1-1-1,1 1 1,-1-1 0,0 1 0,1-1 0,-1 1-1,0-1 1,1 0 0,-1 0 0,0 0 0,-2 0 0,-16 0-5102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06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3001,'0'0'5978,"36"7"-4124,56 10-584,0-5 1,95 0-1,84-11 463,96-1-93,1451 0 2972,-205 67-2502,-1323-44-1970,-7-3 215,-2 0-4681,-265-20-2296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07.2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1 5625,'0'0'6458,"0"186"-5434,0-120-368,0 1-312,0 3-184,0-3-80,0-1-80,0-3-144,-4 15-1104,-30-15-1537,1-18-1296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07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5 274 1840,'0'0'6146,"-4"242"-5362,4-183-168,17-17 272,32-24 0,22-18 81,25-32-377,16-55-592,67-99-104,-30 14-1625,-28 14-2544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08.6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2024,'0'0'7546,"-16"15"-6891,5-3-550,3-6-64,1 1 1,0 1-1,0-1 0,1 1 1,0 0-1,1 1 1,-1-1-1,2 1 0,-1 0 1,1 1-1,0-1 0,1 1 1,-2 11-1,-7 57 455,-3 102-1,12 80-712,4-165-1286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08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 3249,'0'0'8313,"71"217"-6656,-42-157 159,4-8-688,4-13-503,5-15-65,4-20 432,8-4-256,8-35-336,13-28-400,16-57-2096,-16 12-3345,-25 9-3041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15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18 704,'-7'-17'15044,"6"17"-14878,0 12 482,0 4-491,0-1-1,-2 1 0,0-1 1,-1 0-1,0 0 0,-1 0 1,0-1-1,-12 22 1,-71 107-102,66-110-15,1-3-37,14-22-3,1 0 0,0 1 0,0 0 1,1 0-1,1 0 0,-7 18 0,11-27-3,-1 1-1,1-1 1,0 1 0,0-1-1,0 1 1,0-1 0,0 0-1,1 1 1,-1-1 0,0 1-1,0-1 1,0 1-1,0-1 1,0 1 0,1-1-1,-1 1 1,0-1 0,0 0-1,1 1 1,-1-1 0,0 1-1,1-1 1,-1 0-1,0 1 1,1-1 0,-1 0-1,1 0 1,-1 1 0,0-1-1,1 0 1,-1 0 0,1 0-1,-1 1 1,1-1-1,-1 0 1,1 0 0,-1 0-1,1 0 1,22 2-178,-18-2 164,86 4 128,115-10 1,-94-14-57,-81 12-270,1 2-1,-1 2 0,34-1 1,-65 5 79,1-1 1,-1 1 0,1 0-1,-1-1 1,1 1 0,-1 0 0,0-1-1,1 1 1,-1 0 0,1-1-1,-1 1 1,0-1 0,1 1-1,-1-1 1,0 1 0,0-1 0,1 1-1,-1-1 1,0 1 0,0-1-1,0 1 1,0-1 0,1 0 0,-1 1-1,0-1 1,0 1 0,0-1-1,-1 0 1,3-4-236,16-76-6155,-16 34 2447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16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1048,'0'0'8226,"-108"196"-6722,92-133-15,7 4-393,1 3-344,4 7-280,4 0-336,0 42-136,0-20-1192,0-19-3697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7538,'0'0'5281,"245"98"-4497,-174-56-472,-9 4-312,-12-1-528,-46 25-1745,-4-10-1535,-16-4-793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19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0 2641,'0'0'7953,"-58"98"-7889,24-49-64,5-3-1320,-4-11-2641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20.9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333 32 96,'0'0'895,"4"-3"-863,-3 3 299,14-11-736,-10-6 7702,-6 17-7164,0-1 0,0 1 0,0 0 0,0 0 0,0 0 0,0 0 0,0 0 0,1 0 0,-1 1 0,0-1 0,0 0 0,0 0 0,0 1 0,0-1 0,0 0 0,0 1 0,1-1 0,-1 1 0,0-1 0,0 1 0,1-1 0,-1 1-1,0 0 1,0 0 0,-13 20 96,0-1-1,-14 34 0,5-10 34,-117 228 898,113-212-930,2 2 1,-26 103-1,47-145-194,0 0 0,1 0 0,1 0 0,1 0 0,2 25 0,-1-44-38,1 0 0,-1 1 0,0-1 0,0 0 0,1 1 0,-1-1 0,1 0 0,-1 1 0,1-1 0,0 0 0,-1 0 0,1 0 0,0 0 0,0 0 0,0 1 0,0-2 0,0 1 0,0 0 0,0 0 0,2 1 0,0 0-9,1 0 0,-1-1 0,0 0 0,1 0 0,-1 0 0,1 0 0,-1-1 0,5 1 0,7 0-130,0-2 0,29-3-1,-44 4 139,13-2-223,0-2-1,-1 1 0,1-2 0,-1 0 0,0 0 1,-1-1-1,1 0 0,-1-1 0,13-10 0,-10 6-253,0-1-1,0 0 0,-1-1 1,-1-1-1,21-29 1,-29 36 459,0 0 0,-1 0 0,0-1 0,0 0 0,-1 1 0,0-1 0,0 0 0,-1 0 1,0 0-1,0 0 0,-1 0 0,0 0 0,-1 0 0,-2-13 0,3 19 51,-1 0-1,0 0 1,0 0-1,0 1 1,0-1-1,0 0 0,0 0 1,0 1-1,-1-1 1,1 1-1,-1-1 1,1 1-1,-1 0 1,0-1-1,1 1 1,-1 0-1,0 0 1,0 0-1,0 0 1,0 0-1,0 1 1,0-1-1,0 1 1,0-1-1,0 1 1,-3 0-1,-8-2 136,-1 0 0,-25 2 0,26 0-124,6 0-30,-1 1-1,0-1 0,1 1 1,-1 1-1,1-1 0,-1 1 1,1 1-1,0-1 0,0 1 1,0 1-1,-9 4 1,1 3-1045,1 0 1,0 1 0,-20 21 0,17-14-3394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21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0 936,'0'0'7090,"216"46"-5874,-96-22-120,13 1-208,17 0-135,8-4-233,0 3-288,4-3-136,-4 0-96,16-3-1137,-41-1-2591,-37-10-2522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22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2016,'0'0'7239,"-13"28"-6300,1-5-732,3-8-114,2-1 1,0 2-1,1-1 0,0 1 0,1 0 0,1 0 0,1 0 0,0 0 0,1 1 0,0 19 0,1 82 423,5 226 170,-4-342-743,4 35-264,3-23-592,-7-14 857,0 1 0,0-1 0,1 0 0,-1 0 0,0 0-1,1 0 1,-1 0 0,0 1 0,0-1 0,1 0 0,-1 0-1,0 0 1,1 0 0,-1 0 0,0 0 0,1 0 0,-1 0-1,0 0 1,1 0 0,-1 0 0,0 0 0,0 0 0,1 0-1,-1-1 1,0 1 0,1 0 0,-1 0 0,0 0 0,0 0-1,1-1 1,-1 1 0,0 0 0,0 0 0,1 0 0,-1-1-1,0 1 1,0 0 0,1-1 0,10-22-2822,-2-16-629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22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81 760,'0'0'7011,"36"-4"-5988,397-38 1792,319 11-1780,-11 27-824,-668 4-201,28 3-3,1 4-1,136 27 1,175 65 19,-242-54-22,-162-43 29,14 4 748,-1 0-1,1-2 0,0 0 1,42 0-1,-65 19-296,-2 10-458,-11 61 1,-1-3 166,2 50-40,-31 214-648,43-353 366,0 0-1,-1 0 0,1 1 1,-1-1-1,0 0 1,1 0-1,-1 0 0,0 1 1,0-1-1,-1 0 0,1-1 1,0 1-1,-1 0 0,1 0 1,-1 0-1,1-1 1,-1 1-1,0-1 0,0 1 1,0-1-1,-2 1 0,-2 0-791,0 0 0,0-1 0,0 0 0,0 0 0,-1-1-1,-11 0 1,18 0 847,-41 0-5726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23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88 5841,'0'0'8049,"47"0"-6554,91-1-661,310-4 1219,56-17-911,168-4-86,81 26-105,-364 29-401,-78-4-516,63-18-864,-372-7 756,0 0 0,0 0-1,-1 0 1,1 0 0,0-1-1,0 1 1,0-1 0,0 0-1,0 1 1,0-1 0,1-1-1,-2 2 33,-1-1 0,0 1 0,0 0 0,1-1-1,-1 1 1,0 0 0,0-1 0,1 1 0,-1-1 0,0 1 0,0-1-1,0 1 1,0 0 0,1-1 0,-1 1 0,0-1 0,0 1-1,0-1 1,0 1 0,0-1 0,0 1 0,0-1 0,-1 1-1,1-1 1,0 1 0,0 0 0,0-1 0,0 1 0,0-1-1,-1 1 1,1-1 0,0 1 0,0 0 0,-1-1 0,1 1-1,0 0 1,-1-1 0,1 1 0,0 0 0,-1-1 0,1 1-1,-1 0 1,1 0 0,0 0 0,-1-1 0,1 1 0,-1 0-1,0 0 1,-4-3-322,0 1-1,0-1 1,-1 1-1,1 1 1,0-1-1,-9-1 1,-207-34-6730,98 20 2499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23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4369,'0'0'6489,"344"28"-4968,-115-24 159,66-4-64,33 0-455,-12 0-273,-33 0-440,-80 0-256,-32 3-192,7 15-328,-57-4-2889,-25-7-4336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24.6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26 248,'0'0'8295,"-2"-6"-7133,1 4-946,-7-16 171,8 18-355,0 1-1,0-1 1,0 0 0,0 0-1,0 0 1,0 0-1,-1 0 1,1 0-1,0 0 1,0 1-1,0-1 1,0 0-1,0 0 1,0 0-1,0 0 1,-1 0-1,1 0 1,0 0-1,0 0 1,0 0-1,0 0 1,0 0-1,-1 0 1,1 0-1,0 0 1,0 0 0,0 0-1,0 0 1,0 0-1,-1 0 1,1 0-1,0 0 1,0 0-1,0 0 1,0 0-1,0 0 1,0 0-1,-1 0 1,1-1-1,0 1 1,0 0-1,0 0 1,2 21 423,0-1 0,2 1 0,1-1 0,10 31 0,5 21 360,49 282 2212,-60-331-2402,-3-13-1727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 2969,'0'0'12130,"291"-35"-12130,-187 31-136,12-6-1440,-20 3-2817,-34 0-1816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25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274 1 1568,'0'0'14275,"-178"105"-15843,132-42-3441,-4-3-3929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5681,'0'0'3541,"35"2"-2393,13 1-784,158 2 783,-159-8-848,-33 1-212,0 1 1,0 0 0,-1 1-1,1 1 1,27 4-1,-40-4-83,1 0 0,0 0 0,-1 0 0,1 0 0,-1 0 0,0 1 0,1-1 0,-1 0 0,0 1 0,0-1 0,0 1 0,0-1 0,0 1 0,0-1 0,0 1 0,0 0 0,-1 0 0,1-1 0,-1 1 0,1 0-1,-1 0 1,0 0 0,0-1 0,0 1 0,0 0 0,0 0 0,0 0 0,-1 2 0,2 2 12,0 30 14,-2-1 1,-1 1-1,-2-1 0,-1 1 0,-17 59 0,-49 199-36,62-241 4,3 0 0,2 1 0,4 87 0,0-138 2,0 0 0,0 0 0,1 1-1,-1-1 1,1 0 0,-1 0 0,1 0 0,0 0 0,0 0 0,1 0 0,-1 0 0,1 0 0,-1 0 0,1 0-1,0-1 1,0 1 0,0-1 0,0 1 0,1-1 0,-1 0 0,1 0 0,5 3 0,-1-2 1,0-1 0,0 1 0,1-2 0,-1 1 0,1-1 0,-1 0 0,1-1 0,0 0 0,7-1 0,1 0 7,0 0 1,-1-2 0,1 0-1,-1 0 1,1-2-1,-1 1 1,-1-2 0,1 0-1,18-12 1,6-6-1,68-57 0,-69 51-75,47-51-1,-74 70 59,-2 0 0,0-1 0,0 0 0,-1-1 0,-1 1 0,0-1 0,0-1 0,-2 1 0,5-17 0,-9 27 58,0 0-1,0-1 1,0 1-1,-1-1 1,1 1-1,-1-1 1,0 1-1,0-1 1,0 1-1,-1-1 1,1 1-1,-1-1 1,0 1-1,0 0 1,0-1-1,0 1 1,-1 0-1,0 0 1,1 0-1,-1 0 1,0 0 0,0 0-1,0 0 1,-1 1-1,1-1 1,-1 1-1,1-1 1,-1 1-1,0 0 1,0 0-1,0 0 1,0 1-1,0-1 1,-7-1-1,-9-4 203,-1 2 0,1 0-1,-1 2 1,-39-3 0,36 4-233,-43-5 74,-79-19-1,110 17-1836,-66-26 0,77 23-2148,-30-19 0,53 31 3801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31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458 616 296,'0'0'13767,"0"-2"-12808,1-2-823,0-1 0,1 1 0,-1-1 0,1 1 0,0 0 0,0-1 0,0 1 0,0 0 0,1 0 0,3-4 0,8-13 10,-5 2-88,0-1 1,-2 1-1,0-2 1,-1 1-1,-1 0 1,4-36 0,-6 15-14,-2 0 1,-4-62-1,2 94-43,-1-1 0,0 1 0,0-1 0,-1 1-1,0 0 1,0 0 0,-1 0 0,0 1 0,-1-1 0,0 1-1,0 0 1,0 0 0,-1 1 0,-10-10 0,11 12-7,1 1 0,-1 0 0,0 1 0,-1-1 0,1 1 0,-1 0 0,1 0 0,-1 0 1,0 1-1,0 0 0,0 0 0,0 1 0,0 0 0,-1 0 0,1 0 0,0 1 0,0-1 0,-1 2 1,1-1-1,0 1 0,-1 0 0,-10 3 0,10-1-4,0 0 1,0 0-1,1 1 1,0 0-1,-1 0 1,1 1-1,1-1 1,-1 1-1,1 1 1,0-1-1,0 1 1,-8 12-1,4-4 6,0 0 0,1 1 0,1-1-1,-10 30 1,12-22-19,1-1 0,0 1 0,2 1 0,1-1 0,2 31 0,-1-16 16,0-16-7,1 0 1,1 1-1,0-1 1,2 0 0,0-1-1,2 1 1,0-1-1,1 0 1,12 24 0,50 81-63,28 59 43,-88-163 30,-1 0 0,-1 0 0,-1 0 0,-1 1 0,-1-1 0,-1 1 0,0 28 0,-3-34 5,1-3-3,-2 1 1,1 0-1,-4 16 1,2-25 1,1-1-1,-1 1 1,0 0-1,0 0 1,0-1-1,0 1 1,-1-1 0,0 0-1,0 1 1,0-2-1,-7 8 1,-4 1 14,-1 0 0,1-1 0,-2 0 0,0-2 0,0 0-1,0 0 1,-1-2 0,-25 8 0,16-7 7,0-2 0,0-1 0,-1 0-1,0-2 1,-29-1 0,54-2-17,0 0 1,0 0-1,-1 0 0,1 0 1,0-1-1,0 1 0,-1-1 1,1 1-1,0-1 0,0 0 1,0 0-1,0 0 1,0 0-1,0 0 0,0 0 1,0-1-1,1 1 0,-1-1 1,0 1-1,-1-3 0,1 1 0,1 0 0,-1 1 0,1-1 0,0-1 0,-1 1 1,2 0-1,-1 0 0,0 0 0,0 0 0,1-1 0,0 1 0,0-6 0,1-3-10,0 1 1,1-1 0,0 0 0,1 1-1,1 0 1,-1 0 0,11-20-1,11-10-64,3 1-1,0 2 1,3 0-1,36-33 1,263-237-2212,-317 296 2126,174-148-3138,-28 20-1701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32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271 105 1944,'0'0'8762,"104"-105"-7826,-100 147 17,-4 21-97,0 25-376,-121 73-480,1-17-1336,-17-14-5090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44.9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5505,'0'0'7738,"6"1"-7427,32 3-242,0-2 1,54-3-1,-22-1-105,-43 2-155,5-1-1824,35 5 0,-47 0-1801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45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84 151 160,'0'0'9818,"-14"0"-8254,-26 0-756,10 0 3306,70-10-2492,-15 3-1443,152-41 220,53-12-1059,-79 36-7299,-125 22 1459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46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0 4649,'0'0'9370,"-54"0"-9050,96 0-88,16 7 8,8-3-112,9-1 8,0 1-136,0-1-288,8 8-912,-17-1-1777,-24-3-1768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46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291 0 104,'0'0'9702,"-8"5"-8944,6-4-740,-1 0 36,0 1-1,0 0 0,0 0 0,0 0 1,0 0-1,0 0 0,1 1 1,-1-1-1,1 1 0,-1 0 0,1-1 1,0 1-1,0 0 0,0 1 1,0-1-1,1 0 0,0 0 0,-1 1 1,1-1-1,0 1 0,0 4 1,-111 426 5455,68-289-5755,-32 197 0,87-368-6981,-5 12 5690,17-39-2886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47.2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274 0 3409,'0'0'8516,"27"34"-7660,85 109-373,-104-133-423,0 1-1,0 1 1,-2-1 0,12 25-1,-17-31-40,1 1-1,-1 0 1,0-1-1,-1 1 1,0 0-1,1 0 1,-2 6-1,0 9 11,1-15-23,0 1 0,-1 0 0,0-1 0,-1 1 0,0-1 0,0 0 0,0 1 0,0-1 0,-1 0 0,0 0 0,-1-1 0,1 1-1,-1 0 1,0-1 0,0 0 0,-1 0 0,0-1 0,-8 8 0,-8 3-16,0 0 0,-1-2 0,-34 16 0,45-23-3,-215 85-32,221-90 33,1 1 1,0 0-1,-1 0 1,1 1 0,0-1-1,0 1 1,1 0-1,-6 4 1,8-6 2,1-1-1,-1 1 0,1-1 1,0 1-1,-1-1 1,1 1-1,0 0 1,-1-1-1,1 1 1,0-1-1,-1 1 1,1 0-1,0-1 1,0 1-1,0 0 0,0-1 1,0 1-1,0 0 1,0-1-1,0 1 1,0 0-1,0-1 1,0 1-1,0 1 1,1-1-4,0 0 0,0 0 1,0 0-1,0 0 1,0 0-1,0 0 1,0 0-1,1 0 0,-1 0 1,0-1-1,0 1 1,1-1-1,-1 1 1,0 0-1,1-1 0,2 1 1,17 3-19,1 0 1,0-1-1,1-2 0,41-1 1,-22-1-63,-11 0-544,0-2-1,0-1 1,0-2 0,0 0-1,54-21 1,-19 0-2771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48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 5 808,'0'0'11732,"17"30"-11161,54 95-287,-37-72-190,-29-48-83,-2 0-1,1 1 1,0-1 0,-1 1 0,0 0 0,-1-1-1,1 1 1,-1 0 0,0 1 0,0-1 0,-1 0-1,0 1 1,0-1 0,-1 0 0,0 10 0,1-11-12,-1 0 0,1 1 0,-2-1 0,1 0 0,0 0 0,-1 0 0,0 0 0,0 0 0,-1 0 0,1 0 0,-1 0 0,0 0 0,-1 0 0,1-1 0,-1 1 0,0-1 0,0 0 0,0 1 0,0-2 0,-1 1 0,0 0 0,-6 5 0,-23 17-274,-1 0 1,0-2-1,-2-2 1,-1-1-1,0-2 1,-48 16-1,71-29-329,25-6-328,9-1 1016,36-1-928,1-3-1,-2-3 1,102-26 0,-124 26 56,36-4 1,1 7 2789,-63 5-1749,0-1-1,-1-1 1,0 1 0,1-1-1,-1 0 1,0-1 0,0 1-1,0-1 1,0-1 0,0 1-1,-1-1 1,0 0 0,1 0-1,-1 0 1,-1-1 0,1 1-1,4-8 1,4-4-63,-1 0 0,0-1-1,-1 0 1,11-26 0,-15 25-55,0 0 1,-1-1-1,-1 0 0,0 0 1,2-31-1,-2-98 167,-5 123-266,0 22-21,0 1 0,0 0 0,0 0 0,0-1 0,0 1 0,0 0 0,-1 0-1,1-1 1,-1 1 0,0 0 0,1 0 0,-1 0 0,0 0 0,0 0 0,-3-3 0,3 4 1,-1 0 0,0-1 0,0 1 0,0 0 0,0 0 0,-1 1-1,1-1 1,0 0 0,0 1 0,0-1 0,-1 1 0,1 0 0,0 0-1,-1 0 1,-3 0 0,1 1-14,0-1 0,0 1 0,0 0 0,0 0 0,0 0 0,0 1 0,1 0 1,-1 0-1,0 0 0,1 1 0,0-1 0,-1 1 0,1 0 0,-6 6 0,-4 4-4,0 2 0,-17 23-1,19-23 4,0-1-19,1 1-1,0 0 1,1 1 0,0 0-1,1 1 1,1 0-1,1 0 1,0 1-1,1 0 1,1 0-1,1 0 1,1 1-1,-2 33 1,4-49 11,1 1 0,0 0 0,1-1 0,-1 1 1,1 0-1,0-1 0,-1 1 0,1-1 0,1 1 1,-1-1-1,1 1 0,-1-1 0,1 0 0,0 0 1,0 0-1,0 0 0,0 0 0,1 0 0,-1-1 1,1 1-1,4 2 0,-1-1-18,0-1 1,0 0 0,0-1-1,1 0 1,-1 0-1,1 0 1,0-1-1,-1 1 1,1-2-1,12 1 1,-7 0-148,-1-1 1,1 0-1,-1-1 0,1 0 0,-1-1 1,1 0-1,-1-1 0,0 0 0,0-1 1,0 0-1,-1-1 0,0 0 1,1 0-1,-2-1 0,1-1 0,-1 0 1,0 0-1,0-1 0,-1 0 1,14-16-1,-3-2-1542,-1 0 0,-1-1 0,26-58 0,-16 11-1451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48.5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732 1 296,'0'0'5915,"-36"7"-5058,-14 4-353,-56 19-1,97-26-378,-1 1 0,1-1 0,-1 1 0,2 1 0,-1 0 0,0 0-1,1 1 1,-13 13 0,-31 36 393,2 1 0,3 3 0,3 1-1,2 2 1,3 3 0,3 0 0,-32 83 0,54-111-329,1 1 0,2 0 0,2 0 0,1 1 1,2 0-1,2 0 0,1 57 0,3-84-165,1 1 0,0 0 0,1-1-1,0 1 1,1-1 0,0 0 0,2 1 0,-1-2 0,2 1-1,-1 0 1,2-1 0,0 0 0,0-1 0,1 0-1,0 0 1,1 0 0,0-1 0,1 0 0,0-1-1,15 10 1,-11-9-39,0 0-1,1-1 0,1 0 0,0-1 1,0-1-1,0-1 0,24 6 1,-9-5-69,1-1 0,-1-2 0,41 0 0,-47-3-13,0-2 0,0-2-1,0 0 1,0-1 0,-1-1 0,1-2 0,-1 0 0,-1-2-1,0 0 1,0-2 0,0 0 0,-2-2 0,31-22 0,-18 10 23,-1-1 0,-2-2 0,-1-1 1,-1-1-1,-1-1 0,43-66 0,-53 69 93,-2-1-1,-1-1 1,-1 0-1,-2-1 0,-1 0 1,-1 0-1,-2-1 1,-1-1-1,3-39 0,-7 41 47,-2 0-1,-1 0 1,-1 0-1,-11-59 1,9 79-67,1-1 0,-2 1 0,0 1 1,0-1-1,-1 0 0,0 1 0,-1 0 0,0 0 0,0 1 0,-1 0 0,-1 0 1,1 0-1,-1 1 0,-1 0 0,1 1 0,-17-11 0,12 11-360,0 0 0,0 2 0,-1-1 0,0 2 0,0-1 0,0 2 0,-25-3 0,-27 3-3657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49.1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935 1 648,'0'0'3880,"-41"-1"-3167,-136 2 65,162 0-636,1 0 0,0 1 0,0 1 1,0 1-1,0 0 0,0 1 1,1 0-1,-1 1 0,1 0 0,1 1 1,-20 14-1,8-6 112,-22 15 269,1 2 1,1 3-1,2 0 0,1 3 0,2 2 0,-49 64 0,68-77-371,0 2 1,2 1-1,2 0 1,0 1 0,2 0-1,2 1 1,1 1-1,1 0 1,2 1-1,1 0 1,-4 52-1,10-56-146,1-1 0,1 1 0,1 0 0,2 0 0,1-1-1,2 0 1,15 46 0,-14-56-93,1 1 0,1-1 0,1 0 0,0-1 0,1 0 0,1-1 0,1-1 0,1 0 0,0 0 0,0-2 0,23 17 0,-24-22 19,0-1 1,1 0-1,0 0 1,0-2-1,1 0 1,0-1-1,0 0 0,0-1 1,0-1-1,0-1 1,1 0-1,-1-1 1,1-1-1,0 0 1,-1-1-1,1-1 1,-1-1-1,0 0 1,1-1-1,-2-1 1,1 0-1,0-2 1,-1 1-1,0-2 1,-1 0-1,19-13 1,-9 1 71,0-1 1,-1-1-1,-2-1 1,0-1-1,-1-1 1,-1 0-1,-2-2 1,-1 0-1,17-37 1,-19 30 13,-1 0 0,-1 0 0,-3-1 1,0-1-1,-3 0 0,-1 0 0,1-64 0,-6 91-76,0 0 1,-1 0-1,0 0 0,-1 0 0,0 0 0,0 0 0,-1 0 0,0 1 0,0-1 1,-1 1-1,-5-8 0,2 6-210,0 1 0,-1-1 0,0 1-1,0 1 1,-1-1 0,0 2 0,-18-13 0,-38-15-3286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632 0 5961,'0'0'13947,"-100"218"-11818,42-120-897,-17 18-600,-4 3-408,-8 4-208,4-8-16,8-17-800,21-24-1336,33-39-1985,21-24-1985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50.1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387 43 272,'0'0'3942,"-10"-7"-3235,-29-21-4,27 21 3121,-2 15-2894,-26 95 1018,8-19-1350,-10 19-474,-97 215-3490,80-208-2803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51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2187 2088,'0'0'8760,"4"0"-7976,615-50-201,-568 48-579,333-2-375,-298 4 231,-70 0-16,0 1 0,1 0 1,-1 1-1,0 1 0,0 0 1,0 1-1,22 9 0,-36-12 152,-1 0-1,1 0 0,0 0 1,0-1-1,0 1 0,0 0 1,0-1-1,0 0 1,0 1-1,0-1 0,0 0 1,0 0-1,0 0 0,0 0 1,0-1-1,0 1 1,1 0-1,-1-1 0,-1 1 1,1-1-1,0 0 1,0 0-1,0 0 0,0 0 1,0 0-1,-1 0 0,1 0 1,0-1-1,-1 1 1,2-2-1,1-3 21,-1-1 1,1 1-1,-1-1 0,-1 0 1,1 1-1,-1-1 0,1-9 1,1-1-46,23-88 199,-5 0 1,-5-2-1,6-192 0,-23 293-154,7-867 1375,-25 593-1321,7 134 71,11 141-112,0 1-1,-1-1 1,0 1 0,1 0-1,-1 0 1,-1-1-1,1 1 1,-1 0 0,1 0-1,-5-7 1,4 9 5,0 0 0,0 0 0,0 0 0,0 0 0,0 1 0,0-1 0,-1 1 0,1-1 1,0 1-1,-1 0 0,1 0 0,-1 0 0,1 0 0,-1 1 0,0-1 0,1 1 0,-6-1 0,-7-2 40,0 0-1,-1-1 1,2-1-1,-1 0 0,0-1 1,-15-9-1,8 5 133,12 5-158,0 2 0,-1 0 0,1 0 0,-1 0 0,0 2-1,-16-2 1,-71 4-75,45 0 49,22 1-26,1 0 0,0 2-1,0 1 1,-52 17 0,-112 50-274,183-67 242,1-1-21,-13 4-132,2 1 0,-1 1 0,1 1 0,1 1 0,0 0 0,-19 17 0,38-28 15,-1 0 0,1 0 1,0 1-1,-1-1 0,1 1 1,0-1-1,0 1 0,0-1 0,0 1 1,0 0-1,0 0 0,0-1 1,1 1-1,-1 0 0,1 0 1,-1 0-1,1 0 0,0-1 0,-1 4 1,-2-6-1128,3 1 1310,0 0 0,-1 1 0,1-1 0,0 0 0,0 0 0,-1 0 0,1 0 0,0 0 0,-1 0 0,1 0 0,0 0 0,0 0 0,-1 1 0,1-1 0,0 0 0,0 0 0,-1 0 0,1 0 0,0 1 0,0-1 0,0 0 0,-1 0 0,1 1 0,0-1 0,0 0 0,0 1 0,-56 173 218,-155 739 2775,171-722-2455,23-101-728,4 1 1,-1 124-1,11-116-2071,-8-20-1220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52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35 232,'0'0'3290,"-11"-8"-2642,6 3-586,3 3-23,-1-1-1,0 1 1,0 0-1,0-1 1,0 1 0,0 1-1,0-1 1,-6-2-1,9 4-28,-1 0-1,1 0 0,-1 0 0,1 0 0,0 0 1,-1 0-1,1 0 0,-1 0 0,1 0 1,-1 0-1,1 1 0,0-1 0,-1 0 0,1 0 1,0 0-1,-1 0 0,1 1 0,0-1 0,-1 0 1,1 0-1,0 1 0,-1-1 0,1 0 0,0 1 1,0-1-1,-1 0 0,1 1 0,0-1 1,0 0-1,0 1 0,-1-1 0,1 1 0,-1 2 46,1 1 0,-1-1 0,1 0 0,0 0 0,0 0 0,0 0-1,0 0 1,1 4 0,33 153 1673,-1-14-513,-5 191 1155,-28 4-633,-2-151-1144,2-171-565,-16 394 423,16-411-519,-1-6-119,1-16-451,4-27-1036,24-59-727,1-5 154,-20 36-60,0-140 1,-8 136 1847,3-31-105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53.3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1 486 104,'0'0'2373,"25"-31"-1403,87-98-251,-107 124-667,0 0-1,0 0 0,0 0 1,1 1-1,0 0 1,-1 0-1,1 1 0,1 0 1,-1 0-1,0 0 0,1 1 1,-1 0-1,1 0 1,0 0-1,0 1 0,0 0 1,12 0-1,10-2 167,1212-178 5237,-383 100-3792,4 75-216,-412 35-908,-205-10-484,-226-18-47,861 82 150,-604-38-84,351 47-4,-257-46-40,-275-33-27,-47-9 1331,74-3 0,-58-2-706,-64 18-586,-3 29 391,-2 0-1,-2 0 0,-17 63 1,5-25 138,-110 789 1760,84-161-1798,43-557-1017,2-154 357,0 1 1,0-1-1,0 1 0,0-1 1,0 0-1,0 1 0,-1-1 0,1 0 1,-1 1-1,1-1 0,-1 0 0,1 1 1,-1-1-1,0 0 0,0 0 0,1 0 1,-1 0-1,0 0 0,0 0 0,0 0 1,0 0-1,0 0 0,-1 0 0,1 0 1,-2 0-1,-1 0-581,0 0 0,0 0 0,0-1 0,0 1 0,0-1 0,0 0 0,-5-1 0,-8 1-1491,-22 0-3224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53.7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1 102 2865,'0'0'6582,"40"-2"-5280,574-32 1400,-586 32-2654,1400-62 2471,-1266 69-2060,1 7 1,237 48-1,-186-15 36,199 35 265,-300-63-702,185 3 0,-289-20-103,26-3-263,-34 2 165,0 1 0,-1-1 1,1 1-1,0-1 0,0 1 0,0-1 1,0 0-1,-1 1 0,1-1 0,0 0 0,-1 0 1,1 1-1,0-1 0,-1 0 0,1 0 1,-1 0-1,0 0 0,1 0 0,-1 0 1,0 0-1,1 0 0,-1 0 0,0 0 1,0 0-1,0 0 0,0 0 0,0 0 0,0-1 1,0-19-5954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55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 2665,'0'0'8633,"-50"0"-7904,54 3-729,21 15-280,25 3-1129,-4 0-1928,-5-11-2320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59:55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6657,'0'0'6306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2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1318 0 816,'0'0'9602,"-220"39"-8586,132-1-247,-20 26-177,-16 20 0,-22 21-200,-3 14-136,3 0-72,17-3-184,21-14-256,29-15-872,58-16-1097,21-26-119,0-27-1177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3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0 2328,'0'0'7834,"-4"183"-7218,4-95 473,0 13-177,0 8-512,17-4-240,-1-7-104,1-14-40,-9-13-16,-8-15-200,0-14-880,-49-11-1417,-10-10-1480,-7-14-744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3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1048,'0'0'7978,"224"141"-7018,-116-124-192,12 1-208,5-8-200,0-3-95,-9-3-137,-8-1-128,-12-3-96,-5 0-1649,-28 0-1768,-26-17-335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7994,'0'0'10890,"233"210"-9298,-184-147-1007,-7 7-585,-17 1-129,-25 34-2471,0-21-2497,-33-14-1056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3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1832,'0'0'8434,"195"186"-7362,-124-127-487,3 4-129,1-3-176,-8 0-72,-9-8-128,-8-3-80,-17-3-96,-12-4-624,-9-10-817,-12-22-591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4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1 387 1568,'0'0'9610,"208"-85"-9354,-125 43-168,4-7-88,13-31-976,-25 13-1312,-26 4-1857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4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474 0 520,'0'0'8450,"-29"92"-7954,4-57-16,-12 14-80,-13 10 32,-4 11-248,-8 4-184,8 0-528,4-15-928,13-10-689,-5-20-335,9-15-17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5.0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1 144,'0'0'8842,"33"77"-8314,33-67-8,18 4 104,19 0-16,5-7-304,9 0-151,-5-3-145,-12-1-8,-1 1-961,-24-4-1135,-37 0-1577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5.4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911 0 184,'0'0'8818,"-287"183"-7602,179-127-624,-17 11-592,-33 34-576,25-13-1576,34-18-1993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6.1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802 0 48,'0'0'9218,"-37"49"-8642,20-38-120,-16 3 32,-13 14-40,-20 7-168,-17 18-136,-17 6-144,-8 11-680,-21 15-936,25-19-1881,25-17-7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6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1 568,'0'0'5188,"-2"12"-4297,-1-2-612,2-6-184,0 0-1,0 0 1,0 0 0,0-1 0,1 1-1,0 0 1,-1 0 0,2 0 0,-1 0-1,0 0 1,1 0 0,-1 0-1,1 0 1,0 0 0,1-1 0,-1 1-1,4 7 1,115 185 3230,-49-86-2472,94 114 0,-12-21-108,-126-164-651,-3-7-26,-2 2 0,33 64 1,-50-84-192,-4-9-1147,-2-20-879,-8-30-1671,-10-10-1404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7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695 1 4041,'0'0'7674,"-266"168"-7178,191-91-176,-4 7-280,0 4-40,8-4-80,13-3-368,13-11 95,24-14-711,21-32-832,0-16-953,29-8-671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7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736 0 320,'0'0'11715,"-129"162"-11011,58-92-312,-16 7-96,-4 4-152,-5-1-144,-12 15-1216,21-25-1489,20-21-1872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7.8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1 304,'0'0'8618,"9"256"-7586,3-165-240,-8 11-64,-4 3-79,0 7-249,0 4-296,-12-4-104,-26 32-1305,5-32-1887,0-24-1089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7274,'0'0'11178,"42"0"-10094,-15 0-982,245-6 324,-247 4-413,-14 1-14,0 0-1,0 1 0,0 0 0,20 4 0,-29-4-3,0 1 0,1-1-1,-1 1 1,0 0-1,1 0 1,-1 0 0,0 0-1,0 1 1,0-1-1,0 1 1,0-1 0,0 1-1,0-1 1,-1 1 0,1 0-1,-1 0 1,1 0-1,-1 0 1,1 0 0,-1 0-1,0 1 1,0-1-1,0 0 1,-1 0 0,2 6-1,1 13 28,-1 1-1,-1 0 0,-1 0 1,0 0-1,-7 32 0,-2-7 95,-3 0 0,-2-1 0,-25 56-1,-4 16 116,28-72-129,2 1 1,2 1-1,3-1 1,1 2-1,0 63 1,7-110-103,0 1 0,0-1 1,0 0-1,0 1 0,0-1 0,0 0 1,1 0-1,-1 1 0,1-1 1,0 0-1,-1 0 0,1 0 1,0 0-1,0 0 0,1 0 1,-1 0-1,0 0 0,0 0 1,1 0-1,2 2 0,-1-3 4,1 1-1,-1-1 1,0 0 0,1 0-1,-1 0 1,1 0-1,-1-1 1,1 1 0,0-1-1,-1 0 1,1 0-1,5-1 1,-3 0 13,0 0 0,0-1 0,0 0 0,0 0 0,-1 0 0,1-1 0,0 0 0,-1 0 0,0-1-1,0 1 1,0-1 0,0 0 0,0 0 0,-1-1 0,0 1 0,0-1 0,0 0 0,4-7 0,6-9 13,-1-1-1,-1 0 1,11-30-1,-15 31 5,0-1 0,-2 0 0,-1 0 0,0-1 0,-2 0-1,2-44 1,-5 63-7,0 0 0,0 0-1,-1-1 1,1 1 0,-1 0-1,0 0 1,0 0 0,0 0-1,0 0 1,-1 0 0,0 0-1,1 0 1,-2 1 0,1-1-1,0 0 1,-5-4 0,3 5-11,0 0 1,0 0 0,0 0-1,0 1 1,-1 0 0,1 0-1,-1 0 1,1 0 0,-1 1-1,0-1 1,0 1 0,1 1 0,-9-2-1,4 2-84,4-1 25,1 0 0,-1 1-1,0 0 1,0 0 0,-9 1 0,13 0-74,0-1 0,0 0 0,1 1 0,-1-1 1,0 1-1,0-1 0,0 1 0,0-1 0,1 1 0,-1-1 1,0 1-1,0 0 0,1 0 0,-1-1 0,0 1 0,1 0 1,-1 0-1,1 0 0,-1 0 0,1 0 0,0-1 0,-1 1 0,1 0 1,0 0-1,0 0 0,0 0 0,-1 0 0,1 0 0,0 0 1,0 0-1,1 2 0,-1 25-6564,0-8-2513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9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8 302 1496,'0'0'592,"-1"-34"-540,-1-10-12,-3-107 371,5 79 1442,1 72-1774,-1 0 1,1 0 0,-1 0-1,1 0 1,-1 0 0,1 0-1,-1 0 1,1 0-1,-1 0 1,1 0 0,-1 0-1,1 1 1,-1-1 0,1 0-1,-1 0 1,1 1 0,-1-1-1,1 0 1,-1 0 0,0 1-1,1-1 1,-1 0 0,0 1-1,1-1 1,-1 1 0,0-1-1,1 1 1,-1 0-1,20 30 1445,-16-22-1206,0-1 0,1 0-1,0 0 1,1-1 0,0 1 0,0-1-1,0 0 1,1-1 0,0 1 0,0-1-1,1-1 1,14 9 0,-5-7 160,-1-1 0,1-1 1,0-1-1,1 0 0,-1-1 0,22 1 1,114-3 737,-83-2-1339,-20 3-1493,-25-1-1289,-1-1-3806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09.8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 6713,'0'0'8074,"220"-14"-7754,-153 14-320,33 0-760,-17 0-968,-17 0-2913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10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 1 3153,'0'0'4009,"-237"161"-3905,200-126-64,16-7-40,13-10-192,8-11-497,12-11-1087,9-24 368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11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873 12 848,'-121'-11'74,"120"11"-25,0 0 0,0 0 0,0 0 0,-1-1 0,1 1 0,0 0 0,0 0 0,0 1 0,0-1 0,0 0 0,0 0 0,-1 0 0,1 1 0,0-1 0,0 1 0,0-1 1,0 1-1,0-1 0,0 1 0,0-1 0,0 1 0,1 0 0,-2 1 0,3 12 1844,0-12-1591,-2 1-187,1-1 0,-1 0 1,0 0-1,0 1 0,0-1 0,0 0 0,0 0 0,-1 0 0,1 0 0,-1 0 0,1 0 1,-1-1-1,0 1 0,1 0 0,-1-1 0,-3 2 0,-2 3 145,-217 185 2884,101-89-2762,-160 169-1,269-254-1038,0-1 0,-20 35 0,31-45-939,3-27-4599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11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4273,'0'0'4633,"162"49"-4577,-120-35-56,3-4 56,1 4-56,0-3-64,4-8-712,-9 1-633,-12-4-439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11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0 856,'0'0'7290,"-4"211"-6194,4-152-128,4 8-272,9 0-312,3-1-192,-3-3-40,-5-3-55,-4-11-97,-4-3-241,0-4-775,0-4-800,-8-6-1113,-13-11-544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12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24,'0'0'8122,"50"214"-7330,-30-165-344,-7 0-48,3-7-160,-7 4-152,-1-8-88,-4 1-224,5-8-728,-5-17-704,0-3-1209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12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1 840,'0'0'7402,"5"207"-6714,7-151-96,1-4-56,-1-3-128,-4-10-240,1-8-80,-5-6-40,-4-11-48,0-3-448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12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1 671 2120,'0'0'5842,"257"-137"-4810,-149 60-128,21-14-472,70-50-432,-28 26-1520,-34 6-5554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14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553 0 1016,'0'0'7231,"-15"19"-6864,-2 4-225,-2 2 143,-1 0 1,-42 38 0,24-31 78,-1-1 1,-49 30 0,-91 43-283,118-71-75,57-31-22,4-2 8,-1 1 0,1-1 0,-1 0 0,1 0 0,-1 1 0,1-1 0,-1 0 0,1 1 0,-1-1 0,1 0 0,-1 1-1,1-1 1,-1 1 0,1-1 0,-1 0 0,1 1 0,0-1 0,-1 1 0,1 0 0,0-1 0,0 1 0,-1-1 0,1 1 0,0-1 0,0 1 0,0 0 0,0 0 0,7 4-516,45 20 896,1-1-1,67 18 1,-32-12-264,162 43 495,-243-71-376,0-1 1,0 0-1,0 0 1,10-1-1,-14 0 109,-2-22 2406,-1-8-2405,-2 1-1,-1-1 0,-1 0 1,-2 1-1,-13-44 1,-11-17-403,-14-42-1895,14 46-3816,14 51 407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0 336,'0'0'19140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0:14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691 1 840,'0'0'6966,"-2"8"-5743,-7 28-42,8-35-1076,1 0-1,-1 0 0,1 0 1,-1 0-1,0 0 1,1 0-1,-1 0 0,0 0 1,0-1-1,1 1 1,-1 0-1,0-1 0,0 1 1,0 0-1,0-1 1,0 1-1,0-1 0,0 1 1,0-1-1,0 0 1,0 1-1,0-1 0,0 0 1,0 0-1,-1 0 1,1 0-1,0 0 0,0 0 1,-2 0-1,-4 1 132,-20 5-92,0 2 0,1 1 0,-32 16 0,-79 47-326,119-62 158,-226 132-4870,138-86-279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1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636 359 1928,'0'0'1459,"-36"-16"-394,-6 0-701,4 1 196,1-1 0,0-1 0,-66-44 0,52 23 1620,3-3 1,-50-51-1,57 52 1405,41 39-3484,-1 1 0,1-1 0,0 1 0,-1-1 0,1 1 0,-1-1 0,1 1 0,-1 0-1,1-1 1,-1 1 0,1 0 0,-1-1 0,0 1 0,1 0 0,-1 0 0,1 0 0,-1-1 0,0 1 0,1 0-1,-1 0 1,1 0 0,-1 0 0,0 0 0,1 0 0,-1 0 0,0 0 0,1 1 0,-1-1 0,1 0-1,-1 0 1,0 0 0,1 1 0,-1-1 0,1 0 0,-1 0 0,1 1 0,-1-1 0,1 1 0,-1-1 0,1 0-1,-1 1 1,1-1 0,0 1 0,-1-1 0,1 1 0,0-1 0,-1 1 0,1 0 0,0-1 0,-1 1 0,1-1-1,0 1 1,0 0 0,0 0 0,-11 43-173,10-35 402,-27 170 338,-10 361 1,38-337-1051,0-74-3916,21-167-3204,2-45 3958,-5-21-192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1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1496,'0'0'11307,"112"53"-10435,-66 42-560,4 10-312,4 11-352,0-1-960,0-6-1025,-8-18-567,-5-24 295,-12-36 392,-4-27-39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1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33 200,'0'0'7367,"26"14"-5784,-2-1-1036,-1 1 0,34 26 1,-53-36-438,0 1 0,-1-1 0,1 1 0,-1 0 0,0 0 0,0 0 0,-1 1 0,0-1 0,0 1 0,0-1 1,0 1-1,-1 0 0,0 0 0,0-1 0,0 1 0,-1 0 0,0 0 0,0 0 0,-2 7 0,2 12 284,5 200 1645,-5-211-1972,3 11 8,-3-25-76,0 0-1,0 1 0,0-1 0,0 0 0,0 0 0,1 1 0,-1-1 0,0 0 1,0 0-1,0 1 0,0-1 0,1 0 0,-1 0 0,0 1 0,0-1 1,1 0-1,-1 0 0,0 0 0,0 0 0,1 1 0,-1-1 0,0 0 0,1 0 1,-1 0-1,0 0 0,0 0 0,1 0 0,-1 0 0,0 0 0,1 0 0,-1 0 1,0 0-1,1 0 0,-1 0 0,1 0 0,1-2-23,1 0 0,0 0 0,-1 0 0,0 0 0,1-1 0,-1 1 0,0-1 0,0 1 0,0-1 0,0 0 0,1-3 0,47-79-547,78-118-1532,-111 179 1843,2 1 0,0 1 0,2 0 0,0 2 1,44-34-1,-57 49 242,1 0 0,-1 0 0,1 1 0,0 0 1,0 1-1,0 0 0,0 1 0,16-3 0,-22 4 42,1 1 0,-1-1 0,1 1-1,-1 0 1,1 0 0,-1 1 0,1-1-1,-1 1 1,1 0 0,-1-1 0,0 2 0,1-1-1,-1 0 1,0 1 0,0-1 0,0 1-1,0 0 1,0 0 0,0 0 0,0 0 0,-1 1-1,1-1 1,-1 1 0,0 0 0,3 4-1,3 7 186,-2 1 0,0-1 0,0 1 0,-2 1 0,0-1 0,4 31 0,2 100 1134,-10-141-1287,0 50 291,-1-32-292,1 1 0,6 43 0,-6-66-70,0-1 0,0 1 0,0 0 0,1 0 0,-1 0 0,0 0 0,0 0 0,1-1 0,-1 1-1,0 0 1,1 0 0,-1-1 0,0 1 0,1 0 0,-1 0 0,1-1 0,0 1 0,-1 0 0,1-1 0,0 1 0,-1-1 0,1 1 0,0-1-1,-1 1 1,1-1 0,0 0 0,0 1 0,-1-1 0,3 1 0,-1-1-57,0-1 0,-1 1 0,1-1 0,0 1 0,0-1 0,-1 1 0,1-1 0,0 0 0,-1 0 0,1 0 0,0 0 0,-1 0 0,3-2 0,1-2-309,0 0 0,0 0 0,-1 0 0,1-1 1,6-11-1,20-46-3356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1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1002 0 7042,'0'0'7329,"-71"263"-5080,59-133-41,8 35-688,4-7-535,0 3-705,0-14-280,0-42-56,4-10-1265,0-32-1503,-4-49-809,-29-14-1456,-13-3-344</inkml:trace>
  <inkml:trace contextRef="#ctx0" brushRef="#br0" timeOffset="1">0 786 8354,'0'0'5665,"246"31"-4121,-97-24-447,26-7-681,12 0-416,4 0-376,42 0-2009,-51 0-2248,-40 0-688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2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221 1 9234,'0'0'4050,"-27"37"-2071,-86 126 88,102-146-1793,2-1 1,0 1-1,1 1 0,1 0 0,1 0 0,0 0 0,1 1 0,1-1 0,-3 38 0,6-44-207,-6 171 354,7-165-418,0-8-14,0 0 1,1 0 0,0 1 0,0-1-1,1 0 1,1-1 0,0 1-1,6 14 1,-7-19-38,1 0 0,0 0 1,1 0-1,-1-1 0,1 0 0,0 1 0,0-1 0,0 0 0,1-1 0,-1 1 0,1-1 0,0 0 0,0 0 1,0-1-1,0 1 0,7 1 0,-2-1-101,0 0 0,0-1 0,0 0 0,0 0 0,1-1 0,-1-1 0,0 0 0,1 0 0,-1-1 0,0 0 0,1-1 0,-1 0 0,0 0 0,0-1 1,-1-1-1,1 0 0,-1 0 0,1-1 0,-1 0 0,0 0 0,-1-1 0,11-9 0,7-8-398,-1-1-1,-1-1 1,-1-1 0,-2-2 0,24-37-1,57-109-1477,-29 46 307,-66 117 1604,-4 5 82,0 1 0,1-1 0,0 0 0,0 1 0,0 0-1,1 0 1,6-6 0,-2 9 136,-4 15 459,-3 216 4191,-4-118-2803,2-106-1931,0 6 46,0 1 0,1 0 1,3 14-1,-4-24-121,1 1-1,0-1 1,-1 1 0,1-1-1,0 0 1,0 1 0,0-1-1,0 0 1,1 1-1,-1-1 1,1 0 0,-1 0-1,1 0 1,0-1 0,0 1-1,0 0 1,0 0-1,0-1 1,0 1 0,0-1-1,3 1 1,2 0-426,-1-1-1,1 0 1,0 0 0,0 0-1,0-1 1,-1 0 0,1-1-1,0 1 1,0-1 0,-1-1-1,1 1 1,10-5 0,-7 1-358,-2-1 0,1 0 0,14-13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2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0 3513,'0'0'7233,"-41"197"-5616,20-110 575,4-3-183,9-3-833,8-7-720,0-11-456,0-11-264,0-17-1393,0-24-1095,17-102-4250,-13-14 1457,0-8 4913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2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1 368,'0'0'11915,"132"200"-12564,-77-144-3631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3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7234,'0'0'3888,"-87"347"-2479,54-109 343,12 26-24,17-44-751,4-58-609,0-71-368,0-35-744,4-14-801,21-14 153,-8-28-953,-5-38-1727,-12-26-721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3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1 520 4057,'0'0'13187,"316"0"-12323,-167-7-536,17 3-328,30 4-1824,-38 0-3154,-46 0-1735</inkml:trace>
  <inkml:trace contextRef="#ctx0" brushRef="#br0" timeOffset="1">1339 558 7642,'0'0'10898,"0"218"-10898,0-166-176,4-10-3169,4-7-2744</inkml:trace>
  <inkml:trace contextRef="#ctx0" brushRef="#br0" timeOffset="2">1260 1 4641,'0'0'7258,"174"238"-7258,-107-147-3761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0 6241,'0'0'8178,"-149"235"-7730,95-143-448,0 2-32,4 1-920,8-7-512,13-8-761,8-24-1464,13-28-840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3185,'0'0'14619,"120"4"-12563,-28-15-759,8 1-593,4-1-392,-9 1-96,-8 6-216,-16-3 0,-17 7-472,-21 0-1289,-12 0-1879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3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577 253 2673,'0'0'13955,"-41"-21"-12693,-132-68-527,147 74-594,0-1 0,-38-32-1,52 38-213,-1 0-1,0 1 1,-17-9-1,26 16-32,-1 0-1,1-1 0,-1 2 1,1-1-1,-1 0 0,0 1 0,0 0 1,0 0-1,0 1 0,1-1 1,-1 1-1,0 0 0,0 0 1,0 1-1,0-1 0,0 1 1,-5 2-1,5-1 51,1 0 1,0 0 0,0 0-1,0 1 1,0-1 0,1 1-1,-1 0 1,1 1 0,0-1-1,0 0 1,0 1 0,0 0-1,0 0 1,1 0 0,-1 0-1,1 0 1,-2 7 0,-2 7 38,0-1 0,2 0 0,0 1 0,1 0 0,-1 23 0,5 92 427,0-117-316,1 0 0,0 0 0,1 0 0,1-1 0,1 0 0,0 1 0,1-2 0,0 1 0,1-1 0,1 0 0,0 0 0,13 16 0,-13-21-127,0 1 0,1-1 0,0 0 0,1-1 0,-1 0 0,2-1 0,-1 0 0,1 0 0,0-1 0,0-1 0,1 0 0,0 0 0,0-1 0,0-1 0,0 0 0,14 2 0,-10-3-390,1-1 1,-1-1-1,27-1 0,-35 0 182,1-1-1,-1 0 1,0 0 0,0 0-1,0-1 1,-1-1-1,1 1 1,0-1 0,-1 0-1,10-8 1,5-8-736,-2 0 0,-1-1-1,25-34 1,47-73-3357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4.1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1152,'0'0'9894,"3"34"-8448,8 110-132,-8 19 2439,-3-110-1764,-1-52-1974,1-1 0,0 1 0,0-1 0,0 1 1,0-1-1,0 1 0,0-1 0,0 1 0,0-1 0,0 1 0,0-1 0,0 1 0,0-1 0,0 1 0,0-1 0,0 1 0,1-1 0,-1 1 1,0-1-1,0 1 0,1-1 0,-1 0 0,0 1 0,1-1 0,-1 1 0,0-1 0,1 0 0,-1 1 0,0-1 0,1 0 0,-1 1 0,1-1 0,-1 0 1,1 0-1,-1 0 0,1 1 0,-1-1 0,1 0 0,-1 0 0,1 0 0,-1 0 0,1 0 0,-1 0 0,1 0 0,-1 0 0,1 0 0,-1 0 1,1 0-1,1-1-28,1 0 0,-1 0 1,0 0-1,0-1 0,0 1 0,0 0 1,0-1-1,0 0 0,0 1 1,2-5-1,73-91-1476,42-49-909,-100 126 2184,1 0-1,1 1 1,0 2 0,40-26 0,-52 38 205,1 0 0,-1 1 0,1 0 0,0 0 1,0 1-1,0 1 0,1-1 0,-1 2 1,12-1-1,-16 1 66,1 1-1,0 1 1,-1-1 0,1 1 0,-1 0-1,0 0 1,1 1 0,-1 0 0,0 0-1,0 1 1,0-1 0,0 1 0,0 1-1,-1-1 1,9 7 0,2 6 496,-1 0 0,0 2 0,-1-1 0,-1 2 0,0 0 0,-2 0 0,11 24 0,56 157 2839,-43-102-3185,-27-78-501,6 17 231,-11-11-5956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4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56 664,'0'0'10090,"20"-56"-9178,5 56-143,4 25-33,-8 17 200,-13 10 152,-3 5-432,-5 6-520,0 3-136,0-13-2000,0-32-3897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4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6145,'0'0'6730,"145"108"-6538,-136-97-128,-5-4-64,-4-4-296,-13 1-1929,-16-4-3544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5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83 9930,'0'0'12975,"-5"27"-11695,-1 6-915,-3 13 172,-4 69 0,-15 135-226,26-245-970,0-17 277,1-19-220,0 11 279,1 1-1,1-1 1,1 1 0,0-1-1,2 1 1,0 0 0,1 0-1,12-27 1,2 1-281,48-77-1,-58 109 564,0 0 1,0 0-1,1 1 0,1 0 0,0 1 1,1 1-1,0 0 0,0 0 0,26-15 1,-32 22 51,0 1 0,0-1 0,0 1 0,1 0 0,-1 0 0,1 1 1,-1-1-1,1 1 0,-1 1 0,1 0 0,0 0 0,-1 0 1,1 0-1,-1 1 0,1 0 0,9 3 0,-8 0 76,-1-1 1,1 1-1,-1 0 0,0 0 0,0 1 0,0 0 0,-1 0 1,1 1-1,-1 0 0,-1 0 0,1 0 0,5 10 1,2 3 331,0 0 0,-2 1 0,-1 0 0,0 1 0,-2 0 0,10 33 1,-11-22 178,-1 0 1,-2 0 0,1 65 0,-5-72-604,1 0 0,4 28 0,-3-45-802,0 1-1,1 0 1,-1-1 0,2 1 0,4 9-1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6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445 0 280,'0'0'3005,"-40"22"-1820,-133 74-526,123-67 902,-87 68 1,124-87-1052,10-7-182,-20 16 1343,23-19-1610,0 0 1,-1 0-1,1 1 1,-1-1-1,1 0 0,0 1 1,-1-1-1,1 0 0,0 1 1,-1-1-1,1 1 1,0-1-1,0 0 0,-1 1 1,1-1-1,0 1 0,0-1 1,0 1-1,0-1 0,0 1 1,0-1-1,0 1 1,-1-1-1,1 1 0,0-1 1,1 1-1,-1-1 0,0 1 1,0-1-1,0 0 1,0 1-1,0-1 0,0 1 1,1-1-1,-1 1 0,0-1 1,0 1-1,1-1 1,-1 0-1,0 1 0,0-1 1,1 0-1,-1 1 0,1-1 1,-1 0-1,0 1 1,1-1-1,11 5 416,1 0-1,0-1 1,25 5 0,-14-4 10,96 19 1147,127 9 0,131-7-386,-300-22-967,1279 58 2388,-577-29-1537,1042 23-483,-1739-56-720,115 5-995,-183-4 478,1 1 0,0 1 0,24 7 0,-34-8-43,-1 0-1,0 0 1,0 0-1,0 1 1,0 0-1,-1 0 1,1 0-1,-1 0 1,1 1-1,-1-1 1,0 1-1,5 8 1,-8-11 159,0 1 1,0-1 0,-1 1-1,1 0 1,0-1 0,-1 1-1,0 0 1,1-1 0,-1 1-1,0 0 1,0 0 0,0 2-1,0-4 472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6.4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1 151 320,'0'0'10886,"53"3"-9977,493 31 2139,-167-24-1499,91-8-356,1424-36 2808,10-41-2453,-44 2-1260,-1400 60-282,-54 9-76,-67 3 28,-327 1 38,404 15-604,-399-13 501,-4-2-111,0 2 0,1-1 0,-1 2 0,0 0 0,0 0 0,-1 1 0,1 1 0,21 10 0,-32-14 62,-1 0 0,1 0 0,-1 0 0,1-1 0,-1 2 0,1-1-1,-1 0 1,1 0 0,-1 0 0,0 1 0,0-1 0,0 0 0,1 1 0,-1-1 0,-1 1 0,1 0-1,0-1 1,0 1 0,-1 0 0,1-1 0,-1 1 0,1 0 0,-1 0 0,0 0 0,1-1-1,-1 1 1,0 0 0,0 0 0,0 0 0,-1-1 0,1 1 0,-1 3 0,-1-2-175,0 1 0,0-1 0,0 0 1,-1 0-1,1 0 0,-1 0 0,0 0 1,1-1-1,-1 1 0,-1-1 0,1 0 1,0 0-1,0 0 0,-1 0 0,-4 2 1,-69 19-3805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7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1 103 5505,'0'0'11060,"15"-7"-10501,19-11-429,0-2-87,0 3 0,48-18-1,-80 35-31,24-6-113,-25 6 93,-1 0 0,1 1 0,0-1-1,0 0 1,-1 0 0,1 0 0,0 0 0,0 0 0,-1 1 0,1-1 0,0 0 0,-1 1 0,1-1 0,0 1 0,-1-1 0,1 1 0,-1-1 0,1 1 0,-1-1 0,1 1 0,-1-1 0,1 1 0,-1-1 0,1 1 0,-1 0 0,0-1 0,1 1 0,-1 0 0,0 0 0,0-1 0,1 1 0,-1 1 0,5 40 67,-3-1-1,-3 70 1,-1-32-55,1-1 21,-1-27-1584,8 84 1,7-84-1713,0-19-1761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7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39 776,'0'0'9505,"11"2"-8097,61 3 775,141-7-1,79-30-1423,-166 22-1993,-45 9-7187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28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1 4289,'0'0'7962,"-70"270"-6218,70-77 208,16 52-551,14 25-673,7-28-728,-4-73-1368,-12-78-5914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7954,'0'0'11761,"13"3"-11502,-3 0-212,1 1 0,-1 0 0,0 1 0,0-1 1,0 2-1,-1 0 0,1 0 0,-1 0 0,-1 1 1,0 1-1,0-1 0,0 1 0,-1 1 1,8 10-1,-8-5-1,0-1 0,-1 1 1,-1 1-1,0-1 0,-1 1 1,0 0-1,-1 0 1,-1 0-1,0 17 0,0 17 128,-8 73 0,3-95-365,-2 0 0,0 0 0,-2-1 1,-1 0-1,0 0 0,-3 0 1,0-1-1,-1-1 0,-1 0 1,-2-1-1,-17 22 0,28-39-49,-1-1-1,0 1 1,-1-1-1,1 0 1,-1-1-1,0 0 1,0 0-1,-12 6 1,16-9 125,0 0 1,0 0-1,0-1 0,0 1 1,0-1-1,0 1 1,-1-1-1,1 1 0,0-1 1,0 0-1,-1 0 1,1 0-1,0-1 0,0 1 1,-1-1-1,1 1 0,0-1 1,0 1-1,0-1 1,0 0-1,0 0 0,0 0 1,0 0-1,0-1 0,0 1 1,0 0-1,1-1 1,-1 0-1,0 1 0,1-1 1,0 0-1,-3-3 1,-6-11-399,1-1 1,1 0 0,1-1 0,0 1 0,-7-35 0,-15-102 520,23 114 184,0-29 2833,12 71-2427,21 13-169,0 0-1,-1 2 0,44 37 1,14 9-970,-78-59 279,1 0 0,0 0 0,-1 0 0,1-1 0,1 0 0,-1-1 0,0 0 0,1 0 0,8 1 0,41-1-4628,-30-2 1260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1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1 186 5545,'0'0'4169,"270"-21"-3137,-158 0-71,13 0-329,-1 0-392,-3 3-240,-9 8-144,9-15-1153,-34 4-1679,-25-7-497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1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387 1 2200,'0'0'4689,"-104"196"-3304,67-80 175,8 14 64,-5 10-223,5 7-345,0 1-280,0-5-344,0-2-288,4-8-144,0-17-640,9-25-808,16-56-1121,25-32-3632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2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437 1 1728,'0'0'4212,"12"31"-2618,-5-11-1309,5 12 114,-1 0 0,-2 1 0,-1 0 0,-1 1 0,2 36 0,-5 257 1038,-5-300-1479,-1 0-1,-1 0 0,-12 50 0,12-67-99,0 0 1,-1 0-1,0-1 1,0 1-1,-1-1 1,0 0-1,0-1 1,-1 1-1,0-1 1,-1 0-1,0 0 1,0-1 0,-10 8-1,12-12-20,0 0 0,0 0 0,0-1 0,0 1 0,0-1 1,-1 0-1,1-1 0,0 1 0,-1-1 0,0 0 0,1 0 0,-1-1 0,0 0 0,1 0 0,-1 0 1,0 0-1,1-1 0,-10-2 0,7 0 9,1 1 0,-1-1 0,0-1 0,1 1 1,0-1-1,0-1 0,0 1 0,0-1 0,1 0 0,0-1 0,-11-11 1,-7-14-65,1-1 0,2-1 1,-27-54-1,-38-113 2809,86 199-2515,0 1-1,-1-1 1,1 1-1,0-1 1,-1 0-1,1 1 1,0-1-1,0 1 0,0-1 1,0 0-1,0 1 1,0-1-1,0 0 1,0 1-1,0-1 1,0 0-1,0 1 1,0-1-1,0 0 0,0 1 1,1-1-1,-1 1 1,0-1-1,0 1 1,1-1-1,-1 0 1,1 1-1,-1-1 1,0 1-1,1-1 1,-1 1-1,1-1 0,-1 1 1,1 0-1,-1-1 1,1 1-1,0-1 1,2 0 12,0 0 1,0 1 0,0-1 0,0 1 0,0 0-1,0-1 1,0 1 0,0 1 0,3-1-1,65 15 376,-35-6-287,-25-8-163,1 2 0,-1-1 0,0 2 0,0 0 0,-1 0 0,1 0 1,15 11-1,-26-15-16,1 1 0,-1 0 0,0-1 0,1 1 0,-1 0 0,0 0 0,0 0 0,1-1 0,-1 1 0,0 0 1,0 0-1,0 0 0,0-1 0,0 1 0,0 0 0,0 0 0,0 0 0,-1 0 0,1-1 0,0 1 0,0 0 0,-1 0 0,1-1 1,0 1-1,-1 0 0,1 0 0,-1-1 0,1 1 0,-1 0 0,1-1 0,-1 1 0,1-1 0,-1 1 0,0-1 0,1 1 1,-1-1-1,0 1 0,1-1 0,-1 0 0,0 1 0,-1-1 0,-18 10 61,-2-2 0,-23 7 0,-10 4 56,54-19-104,0 0 0,0 0-1,0 1 1,0-1 0,0 1 0,0-1-1,0 0 1,0 1 0,0 0-1,1-1 1,-1 1 0,0-1 0,0 1-1,1 0 1,-1 0 0,0-1 0,1 1-1,-1 0 1,1 0 0,-2 2 0,2-3-9,1 1-1,-1 0 1,0 0 0,0-1 0,0 1 0,0 0 0,1-1 0,-1 1 0,0 0 0,1 0 0,-1-1-1,0 1 1,1-1 0,-1 1 0,1 0 0,-1-1 0,1 1 0,-1-1 0,1 1 0,-1-1-1,2 1 1,5 4-12,0-1-1,0 0 1,15 6-1,-16-8 27,6 4-21,7 2 9,1 0 1,-2 2 0,1 1-1,29 21 1,-44-29-11,0 1 0,-1 0 0,1-1 0,0 1 0,-1 1 0,0-1 0,0 0 0,0 1 1,-1-1-1,1 1 0,-1 0 0,0 0 0,-1 0 0,1 0 0,-1 0 0,0 1 0,0-1 0,-1 0 0,1 0 0,-1 1 0,0-1 0,-1 0 0,1 0 0,-3 8 0,2-8-18,-1 0 0,1 0 1,-1-1-1,-1 1 0,1 0 0,-1-1 0,0 0 0,0 1 0,0-1 0,0 0 0,-8 6 0,-3 3-29,-31 19 0,19-15 46,-28 21 36,26-20 335,1 1 1,-44 41 0,71-60-347,-1 0-1,1 0 1,0 1 0,-1-1-1,1 0 1,-1 0 0,1 1 0,0-1-1,-1 0 1,1 0 0,0 1-1,-1-1 1,1 0 0,0 1-1,0-1 1,-1 1 0,1-1 0,0 0-1,0 1 1,0-1 0,-1 1-1,1-1 1,0 1 0,0-1-1,0 0 1,0 1 0,0-1-1,0 1 1,0-1 0,0 1 0,0-1-1,0 1 1,0-1 0,0 1-1,0-1 1,0 0 0,1 1-1,-1 0 1,21 0 235,-15-1-250,10-2 23,0 0 0,0-1 0,0-1 0,0 0 0,0-1 0,-1-1 0,0 0 0,27-17 0,267-157-2909,-169 89-1757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2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1632,'0'0'10403,"87"168"-10243,-62-143-160,13-18-633,-9-4-2023,-4-3-1577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3.1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4593,'0'0'6689,"37"102"-8129,17-102-368,-4-22-761,-4-6-375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3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901 1 1176,'1'0'24,"-1"0"0,1 1 0,0-1 0,0 1 0,-1-1 0,1 1-1,0-1 1,-1 1 0,1-1 0,0 1 0,-1 0 0,1-1 0,-1 1 0,1 0-1,-1-1 1,0 1 0,1 0 0,-1 0 0,0 0 0,1-1 0,-1 1 0,0 0 0,0 0-1,1 1 1,-2-1-2,1 0-1,-1 0 1,1 0-1,-1 0 0,0 0 1,1 0-1,-1 0 1,0 0-1,1 0 1,-1 0-1,0-1 1,0 1-1,0 0 0,0-1 1,0 1-1,0 0 1,-1 0-1,-13 5 110,0 1 0,-25 5 0,2 1 14,-375 113 1224,390-119-1058,0 0 0,0 2 1,1 0-1,0 2 0,1 0 0,0 1 0,-35 28 0,42-27-82,0 0-1,1 1 0,0 0 1,1 1-1,1 1 0,0-1 1,1 2-1,1 0 1,0 0-1,-8 24 0,8-10-134,2 0 0,1 1-1,1-1 1,1 1 0,2 0-1,1 1 1,5 40 0,-4-71-95,0 0-1,0 0 1,0 0 0,1 1 0,-1-1 0,1 0 0,-1 0-1,1 0 1,0 0 0,-1 0 0,1-1 0,0 1-1,0 0 1,2 2 0,-2-3 0,0-1 0,-1 1 0,1-1 0,0 0 0,-1 1 0,1-1 0,0 0 0,0 0 0,-1 1 0,1-1 0,0 0 0,0 0 0,-1 0 0,1 0 1,0 0-1,0 0 0,0 0 0,-1 0 0,1 0 0,0-1 0,0 1 0,-1 0 0,1 0 0,0-1 0,-1 1 0,2-1 0,6-4-7,0-1-1,-1 0 1,0 0 0,0-1 0,7-8-1,7-7 0,39-24-31,1 2 0,2 2 0,135-63 0,-84 55-52,193-56-1,-269 96 93,0 1 1,0 2 0,1 2 0,74-1 0,-108 6 29,1 0 0,-1 0 0,0 0 0,1 1 0,-1 0 0,0 0 0,6 2 0,-9-2 8,-1-1-1,1 1 0,-1 0 1,0 0-1,0 1 0,1-1 1,-1 0-1,0 0 0,0 1 1,0-1-1,0 0 0,0 1 1,0-1-1,-1 1 0,1-1 0,0 1 1,-1-1-1,1 1 0,-1 0 1,1-1-1,-1 1 0,0 0 1,0-1-1,0 4 0,1 2 78,-1-1-1,0 1 0,-1-1 0,1 1 1,-1-1-1,-1 1 0,1-1 0,-1 1 1,0-1-1,0 0 0,-1 0 0,-4 7 1,-1-1-101,-1 0 1,0-1-1,0 0 0,-21 17 1,-3 0-1339,-2-2-1,0-2 1,-73 39 0,47-36-1970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3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88 3737,'0'0'3529,"-11"35"-2341,-35 110-183,24-64-164,18-33-420,5-56-508,0 0-1,0 0 1,1 0-1,0 1 1,1-1 0,-1 0-1,1 1 1,1 0 0,-1 0-1,2 0 1,-1 0-1,8-9 1,10-10-285,40-38 0,-58 60 342,27-25-241,1 1 0,1 1-1,37-21 1,-55 39 251,-1 0 0,1 1 0,1 1-1,0 1 1,0 0 0,0 1 0,0 1 0,1 0 0,0 1-1,24 0 1,-38 2 52,1 1 0,-1 0 0,0 1 0,1-1 0,-1 1 0,0-1 0,1 1 0,-1 0 0,0 0-1,0 0 1,0 1 0,0-1 0,0 1 0,0-1 0,0 1 0,0 0 0,4 4 0,-5-2 52,1 0 0,0 0 0,-1 0 0,1 1-1,-1-1 1,-1 1 0,1-1 0,0 1 0,-1 0 0,0 0 0,0 6 0,3 7 108,-2 1 1,0-1-1,-1 0 1,-1 0-1,-1 1 0,-1-1 1,0 0-1,-1 0 1,-1 0-1,-1 0 0,0-1 1,-1 0-1,-1 0 0,-16 28 1,23-44-197,-10 14 37,0 0 0,-16 19 1,23-31-82,1 0 0,-1 0 0,0 0 0,0-1 0,0 1 0,0-1 0,-1 0 0,1 0 0,0 0 0,-1 0 1,0-1-1,1 1 0,-1-1 0,0 0 0,0 0 0,-8 1 0,11-2-18,0-1 0,0 1 0,0 0 0,0 0 0,0-1 0,0 1-1,0 0 1,0-1 0,0 1 0,0-1 0,0 0 0,0 1 0,0-1 0,0 0 0,0 1 0,1-1 0,-1 0-1,0 0 1,0 0 0,1 1 0,-1-1 0,1 0 0,-1 0 0,1 0 0,-1 0 0,1 0 0,-1 0 0,1-1-1,0 1 1,0 0 0,0 0 0,-1-1 0,-1-44-1403,3 34 1026,-3-64-1678,1 28 979,7-91 0,-5 134 1690,-1 11-109,-1 10-272,-1 1 0,0-1-1,-2 1 1,1-1 0,-2 0 0,-8 20 0,-50 98 82,40-87-172,2-4 22,0-2 0,-3-1 1,-42 55-1,54-82-67,14-18-74,19-22-114,-7 12 106,0 2 1,1 0 0,1 1 0,0 0 0,33-18-1,-40 26 58,0-1-1,0 1 0,1 1 0,0-1 0,0 2 0,0-1 1,0 2-1,0-1 0,0 1 0,1 1 0,-1 0 0,0 0 1,15 3-1,-20-2 40,-1 0 0,1 1 0,-1 0 0,1 0 0,-1 0-1,0 0 1,0 1 0,0-1 0,0 1 0,0 0 0,-1 0 0,1 1 0,-1-1 0,5 7 0,1 4 306,0 0 1,13 29-1,-8-14 74,-6-12-185,2 3 187,1 0 0,0-1 0,25 31-1,-32-45-369,1 0-1,0 0 0,0 0 0,0-1 0,1 0 1,-1 0-1,1 0 0,0-1 0,0 0 0,1 0 0,-1 0 1,0-1-1,1 0 0,0 0 0,-1-1 0,1 1 0,9-1 1,2-2-125,0 0 0,0-1 1,0-1-1,0-1 1,-1-1-1,1 0 0,-1-1 1,-1-1-1,1 0 1,18-12-1,62-45-2574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4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3137,'0'0'7601,"37"182"-6953,-32-122-311,-5-4-265,0-11-72,0-17-185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4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2801,'0'0'7649,"129"207"-7321,-96-162-328,-8 22-840,-8-11-1416,-13-7-1849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5.2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3 191 1664,'0'0'7974,"0"38"-6291,0 125-221,-1-104-677,0-53-694,1 0 1,-1 0-1,1-1 1,0 1 0,1 0-1,-1 0 1,1 0-1,1 0 1,-1-1-1,1 1 1,0-1-1,4 10 1,-6-14-93,1 0 1,-1 0-1,1 0 0,0-1 1,-1 1-1,1 0 0,0 0 1,-1 0-1,1-1 0,0 1 1,0 0-1,0-1 0,0 1 1,0-1-1,-1 1 1,1-1-1,0 1 0,0-1 1,0 0-1,0 1 0,0-1 1,1 0-1,-1 0 0,0 0 1,0 0-1,0 0 1,0 0-1,0 0 0,0 0 1,0 0-1,0 0 0,0-1 1,0 1-1,0 0 0,0-1 1,0 1-1,0-1 0,0 1 1,0-1-1,0 1 1,-1-1-1,1 0 0,0 1 1,0-1-1,-1 0 0,1 0 1,0 0-1,-1 1 0,2-2 1,14-24-164,-1-1-1,-1 0 1,16-45 0,-6 13-187,-23 57 335,77-159-746,-68 144 711,0 0 1,1 0-1,1 1 1,0 1 0,2 0-1,27-24 1,-38 36 53,1 0 0,0 0 0,0 1 0,0-1 0,0 1 0,1 0 0,-1 1 0,0-1 0,1 1 0,-1-1 0,1 1 0,0 0 0,-1 1 0,1-1 0,0 1 0,0 0 0,-1 1 0,1-1 0,0 1 0,-1-1 0,1 1 0,0 1 0,-1-1 0,0 1 0,1 0 0,-1 0 0,0 0 0,0 0 0,0 1 0,0-1 0,0 1 0,0 0 0,-1 1 0,0-1 0,6 8 0,11 16 153,17 33 1,-25-37-112,2 0 0,34 40 0,-44-59-131,0 0 1,1-1-1,0 1 0,-1-1 1,1 0-1,1-1 1,-1 1-1,0-1 1,1 0-1,-1 0 0,1-1 1,-1 1-1,1-1 1,0 0-1,0-1 0,-1 0 1,1 0-1,8 0 1,-5 0-190,64 0-3100,-2-3-1099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5761,'0'0'8874,"291"0"-8210,-187 0-456,-5 0-208,-11 0-904,-26 0-968,-25-11-1969,-16-6 288,-21-4 544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5.5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557 0 6561,'0'0'4432,"-42"2"-3073,-141 10-211,167-11-982,0 2-1,0 0 1,0 0-1,0 2 1,1 0-1,-1 0 1,1 2 0,-25 14-1,22-11-46,1-2-44,1 2 1,0 0 0,1 0-1,-22 20 1,33-25-79,-1 0-1,1-1 0,0 1 1,0 1-1,1-1 1,0 0-1,0 1 1,0 0-1,0 0 1,1 0-1,0 0 1,0 0-1,1 0 1,0 0-1,0 1 1,0 11-1,1-14-6,0 0 0,1 0 1,0 0-1,0 0 0,0 0 0,1 0 0,-1 0 0,1 0 0,0 0 0,0-1 0,0 1 0,0-1 0,1 1 0,-1-1 1,1 0-1,0 0 0,6 5 0,6 4 1,1-1 0,29 16-1,-17-11 6,33 19-26,-37-22-39,1 1 1,-2 1-1,40 34 1,-60-47 62,0 1 0,0-1 1,-1 1-1,1 0 1,-1 0-1,0 0 1,0 0-1,0 1 0,0-1 1,-1 0-1,1 1 1,-1-1-1,0 1 0,0 0 1,0-1-1,0 1 1,-1 0-1,0 0 1,1-1-1,-1 1 0,-1 0 1,1 0-1,0-1 1,-1 1-1,0 0 1,0-1-1,0 1 0,0 0 1,-1-1-1,1 0 1,-1 1-1,0-1 1,0 0-1,0 0 0,-1 0 1,1 0-1,-1 0 1,-3 3-1,-8 3-311,0 0 0,-1-1 1,0 0-1,-28 9 0,42-17 226,1 0-1,0 0 1,0 0 0,-1 0 0,1 0 0,0-1-1,0 1 1,-1 0 0,1 0 0,0 0-1,0 0 1,-1 0 0,1-1 0,-1 0-548,1 1 548,0-1 0,0 1 0,-1 0-1,1 0 1,0-1 0,0 1 0,0 0 0,0 0-1,0-1 1,0 1 0,0 0 0,0-1-1,0 1 1,0 0 0,0 0 0,0-1 0,0 1-1,0-16-1206,0 14 562,0-40-4038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5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38 330 5249,'0'0'5417,"-4"186"-4064,-4-130-209,-1-7-496,1-10-416,4-8-232,0-10-736,4-49-9898</inkml:trace>
  <inkml:trace contextRef="#ctx0" brushRef="#br0" timeOffset="1">180 0 4737,'0'0'4097,"174"214"-7274,-116-157 265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6.3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386 300 5265,'0'0'3190,"-23"-37"-2211,-76-119 17,53 89-282,43 63-607,-1 0 0,0 0 1,0 0-1,0 1 1,-7-5-1,10 7-62,-1-1 0,0 1 0,1 0 0,-1 0 0,0 0 1,0 0-1,0 0 0,0 1 0,1-1 0,-1 0 0,0 1 0,0-1 1,0 1-1,0 0 0,-1 0 0,1 0 0,0 0 0,0 0 0,0 0 0,0 1 1,0-1-1,0 0 0,0 1 0,0 0 0,1-1 0,-1 1 0,0 0 0,0 0 1,0 0-1,1 0 0,-1 1 0,-2 1 0,-2 3-17,1 0-1,1 0 1,-1 1-1,1-1 1,0 1-1,-5 12 1,-7 17 11,1 1 0,2 0 1,2 1-1,2 0 1,1 0-1,1 1 1,3 0-1,1 0 1,2 47-1,2-84-46,-1 1-1,0-1 1,0 0 0,1 1-1,-1-1 1,1 0-1,0 0 1,-1 1 0,1-1-1,0 0 1,1 0-1,-1 0 1,0 0 0,0 0-1,1-1 1,-1 1-1,1 0 1,0 0 0,-1-1-1,1 1 1,0-1-1,0 0 1,0 0 0,0 1-1,0-1 1,0 0-1,0-1 1,1 1 0,-1 0-1,0-1 1,0 1-1,1-1 1,-1 1 0,0-1-1,1 0 1,-1 0-1,4-1 1,2 1-27,0-1 0,0 0 0,0-1 0,-1 0 0,1 0 0,0 0-1,-1-1 1,1 0 0,-1-1 0,8-4 0,116-92-458,-127 97 485,1 0 0,-1 1 0,1-1 0,0 1-1,8-2 1,-12 3 12,0 1-1,1-1 0,-1 1 1,0 0-1,1 0 0,-1 0 1,0 0-1,0 0 0,1 0 0,-1 0 1,0 0-1,1 0 0,-1 0 1,0 1-1,0-1 0,1 1 1,-1-1-1,0 1 0,0-1 1,0 1-1,0 0 0,1-1 1,-1 1-1,0 0 0,0 0 0,0 0 1,-1 0-1,1 0 0,1 1 1,2 6 87,0 1-1,-1-1 1,0 1 0,0-1 0,-1 1 0,0 0-1,1 17 1,-2 73 746,-1-65-585,0-21-221,-7 280 578,3-232-523,-4-1 0,-27 107 0,32-156-86,-4 16 23,-2 0 0,0-1 0,-22 43 0,28-64-18,0 0 0,0 0 1,0 0-1,-1 0 0,0 0 0,0-1 1,0 1-1,0-1 0,-1 0 0,1-1 1,-1 1-1,0-1 0,0 0 0,-1 0 1,1 0-1,0-1 0,-1 0 0,0 0 1,1 0-1,-1-1 0,0 0 1,0 0-1,-7 0 0,11-1 4,-1 0 0,0 0 0,1 0 0,-1-1 0,0 0 0,1 1 0,-1-1 0,1 0 0,-1 0 0,1 0 0,-1-1 0,1 1 0,0 0 0,-1-1 0,1 0 0,0 1 0,0-1 0,0 0 0,-2-3 0,0-1 1,1 1 1,0-1-1,0 0 1,0 0-1,0 0 0,1 0 1,-3-13-1,1-7-6,0-1 0,2 0 0,1-28 0,1 28-65,1 0 0,2 0 0,0 0 1,2 0-1,1 1 0,1 0 0,1 0 1,2 0-1,0 1 0,23-39 0,63-85-2622,127-150 0,-70 100-646,-42 47 694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6.6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150 1 3505,'0'0'8459,"-8"37"-6677,-75 436 3636,55-262-4409,-3 282 0,32-491-1108,3-5-9,5-6 62,-1 0 0,0 0-1,-1-1 1,0 0 0,0 0 0,9-20-1,-10 18-10,88-170-1535,99-166-2421,-190 343 3973,0-1 7,0 1 1,1 0-1,-1-1 1,1 1-1,0 1 1,1-1-1,-1 1 1,1-1-1,0 1 0,0 0 1,0 1-1,9-5 1,-13 7 30,-1 1 0,1 0 0,0 0 1,0-1-1,0 1 0,-1 0 0,1 0 1,0 0-1,0 0 0,-1 0 0,1 0 1,0 0-1,0 0 0,0 0 0,-1 0 0,1 0 1,0 1-1,0-1 0,-1 0 0,1 0 1,0 1-1,0-1 0,-1 1 0,1-1 1,-1 1-1,1-1 0,0 1 0,-1-1 1,1 1-1,-1-1 0,1 1 0,-1 0 0,1-1 1,-1 1-1,1 0 0,7 32 63,-3 20 442,-2 0 0,-5 60 0,4 74 399,-2-179-898,1 0-1,0-1 1,1 1 0,0 0-1,0-1 1,0 1-1,6 11 1,-6-16-76,0 0 1,0 0-1,0-1 0,1 1 1,-1-1-1,1 1 1,-1-1-1,1 0 0,0 0 1,0 0-1,-1-1 0,1 1 1,1 0-1,-1-1 1,0 0-1,0 0 0,0 0 1,1 0-1,-1 0 1,1-1-1,5 1 0,5-1-348,0 0-1,0-1 1,0-1-1,0 0 0,0-1 1,-1 0-1,1-1 1,-1-1-1,0 0 1,23-12-1,48-37-4971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6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5169,'0'0'4041,"-41"199"-2433,24-72 321,0 13-41,9 11-424,0-4-815,8-10-385,0-21-264,0-25-264,20-28-249,5-32-743,0-27-488,0-32-409,-4-35-1575,-13-11-2386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7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5185,'0'0'5849,"233"-10"-5521,-150 48-328,21 18-664,-21-7-2232,-25-14-1929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7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0 116 3105,'0'0'9050,"258"-52"-7338,4 31 640,95 0-639,50 7-281,5 7-456,-30 7-424,-45 3-552,-13 39-216,-79-3-2288,-58-4-4994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7.8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6865,'0'0'5266,"21"206"-3466,12-100-392,4 2-608,1-2-263,-9-19-377,-8-13-88,-5-25-72,-8-17-144,5-22-1249,8-24-1023,-5-31-489,1-19-1872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8.2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85 2008,'0'0'9756,"45"-9"-8218,-7 2-1169,297-47 2121,-222 43-1657,216 7 1,-314 5-816,0 1 0,1 0 0,-1 1-1,-1 1 1,1 0 0,0 1 0,18 9 0,-25-10-14,0 1-1,-1-1 0,0 1 1,0 1-1,-1 0 1,1 0-1,-1 0 1,0 0-1,-1 1 0,1 0 1,-2 1-1,1-1 1,-1 1-1,4 8 1,-3-2-17,0 1 1,-2 0-1,1 0 1,-2 0-1,0 0 1,-1 1-1,0-1 1,-1 0-1,-1 1 1,-1-1-1,0 0 1,0 0-1,-2 0 1,0 0-1,-1 0 1,0-1-1,-1 0 1,-1 0-1,0 0 1,-1-1-1,-10 13 1,5-9-459,0-1 0,-2 0 0,1-1 1,-2-1-1,0 0 0,-1-1 0,0-1 1,-1-1-1,0 0 0,-1-2 0,0 0 1,-1-1-1,0 0 0,0-2 0,0-1 1,-1 0-1,-23 2 0,-33-4-3130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8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0 4257,'0'0'2700,"-7"46"-1521,0 7-858,-38 235 1015,-9-48-679,36-174-1599,-41 99 0,46-142-388,13-23 1305,0 0-1,0 0 0,0 0 1,0 0-1,0 0 0,-1 0 1,1 0-1,0 1 0,0-1 1,0 0-1,0 0 0,0 0 1,0 0-1,-1 0 0,1 0 1,0 0-1,0 0 0,0 0 1,0 0-1,0 0 0,0 0 1,-1 0-1,1 0 0,0 0 1,0 0-1,0 0 0,0 0 1,0 0-1,-1 0 0,1 0 1,0 0-1,0 0 0,0 0 0,0 0 1,0-1-1,0 1 0,0 0 1,-1 0-1,1 0 0,0 0 1,0 0-1,0 0 0,0 0 1,0 0-1,0 0 0,0-1 1,0 1-1,0 0 0,0 0 1,0 0-1,0 0 0,-1 0 1,1 0-1,0-1 0,0 1 1,0 0-1,0 0 0,0 0 1,0 0-1,0 0 0,0-1 1,0 1-1,0 0 0,1 0 1,-1-43-2571,1 30 2421,0-8-672,2 0 1,7-35 0,-8 47 846,1 1-1,0-1 0,0 1 1,1 0-1,0 0 0,1 0 1,-1 1-1,1-1 1,9-9-1,-10 14 211,-1 1-1,1-1 1,0 0 0,0 1-1,0 0 1,0 0-1,1 0 1,-1 1 0,0-1-1,1 1 1,-1 0-1,1 0 1,0 1 0,6-1-1,-4 1 118,1 0 0,-1 0 0,0 0-1,0 1 1,1 0 0,-1 1 0,0 0 0,11 4-1,-6 1 159,1 1-1,-1 0 1,0 1 0,-1 0-1,0 1 1,12 14-1,-10-11-29,0 0 0,1-1 0,23 16 0,-30-24-430,-1-1 0,1 1 0,1-1 0,-1-1-1,0 1 1,1-1 0,-1 0 0,1-1 0,0 0-1,0 0 1,-1-1 0,11 0 0,-5-1-358,0-1 0,0 0-1,-1 0 1,1-2 0,0 1 0,-1-2 0,0 0-1,0 0 1,0-1 0,-1 0 0,12-9 0,52-42-4748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1488,'0'0'11337,"-16"52"-9563,2-11-1375,1-10-101,3 2-1,0 0 1,2 0 0,2 1 0,0 0 0,3 0 0,1 0 0,4 61-1,26 483 1321,-28-546-1714,-1 0 0,-2 0-1,-11 48 1,12-69-50,-1-1 1,0 1-1,-1-1 0,0 0 1,0 0-1,-2 0 0,1-1 1,-1 1-1,0-1 0,-1-1 1,0 1-1,0-1 0,-15 12 1,20-18 47,0 0 0,-1-1 0,1 1 0,-1 0 0,0-1 0,1 0 0,-1 0 0,0 0 0,0 0 0,0 0 0,0 0 1,0-1-1,0 1 0,0-1 0,0 0 0,-3 0 0,4 0 1,-1-1 0,1 0 0,-1 1 0,1-1 0,0 0 0,-1-1 0,1 1 0,0 0 0,0-1 1,0 1-1,0-1 0,0 1 0,0-1 0,1 0 0,-3-3 0,-3-5-223,1 0 0,0 0 0,1-1 0,1 0 0,-1 0 0,-4-20 0,-2-21-46,2-1 1,2 1 0,2-1-1,3-64 1,2 113 378,0 0-1,0 0 1,0 0 0,0 0 0,1 0 0,-1 0 0,1 0-1,0 0 1,1 0 0,1-6 0,-1 9-7,-1-1-1,1 1 1,0-1 0,0 1-1,-1 0 1,1 0 0,0 0-1,0 0 1,0 0 0,0 0-1,0 0 1,0 0 0,1 1-1,-1-1 1,0 1-1,0 0 1,0 0 0,1 0-1,-1 0 1,2 0 0,215 3-2738,-209-3 2351,71 4-3906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8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0 1376,'0'0'10712,"30"25"-10493,92 79-153,-119-101-64,1 0 0,-1 1-1,0-1 1,0 1-1,0 0 1,0 0 0,-1 0-1,0 0 1,0 1 0,3 8-1,-4-10 0,-1 0-1,0 0 0,0 0 0,0-1 1,0 1-1,0 0 0,-1 0 1,1 0-1,-1 0 0,-1 3 1,0 5-1,-1-1-20,0 1 1,0-1-1,-1 0 1,-1 0 0,1 0-1,-2-1 1,1 0-1,-8 9 1,-62 70-288,29-35 199,18-19 116,1 1 0,-31 53-1,51-75 43,0 1 0,1 0 0,1 0 0,0 0 0,1 1 0,0 0 0,2 0 0,-1 0 0,2 0-1,0 26 1,1-34-41,1-1-1,0 0 1,1 0-1,0 0 1,-1 0-1,2 0 1,-1 0-1,1 0 1,0-1-1,4 7 1,6 6 112,24 26 0,3 3 633,-32-37-332,-6-8-209,-1 0 0,1 0 0,0 0 0,-1 0 0,1 0 1,-1 0-1,0 0 0,0 0 0,0 1 0,0-1 0,0 0 0,0 4 1,6-16 308,39-79-2170,28-54-1805,144-231-3522,-114 194 3141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9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137 1 3465,'0'0'5129,"38"0"-3902,245 0 370,-273 0-1569,162 5 583,-146-3-479,0 1 0,0 2 0,-1 1 0,38 12 0,-59-16-124,0 0-1,0 1 1,0-1-1,0 0 1,0 1-1,-1 0 1,1 0-1,-1 0 1,1 1-1,-1-1 0,0 1 1,-1-1-1,1 1 1,-1 0-1,1 0 1,-1 0-1,0 1 1,-1-1-1,1 0 1,-1 1-1,0-1 1,0 1-1,0-1 0,0 1 1,-1 0-1,0-1 1,0 1-1,0-1 1,-1 1-1,1 0 1,-1-1-1,0 1 1,0-1-1,-1 1 1,0-1-1,-2 5 0,-5 6 8,-1 0 0,0 0-1,-1-1 1,-1 0 0,-23 20-1,21-20 4,-96 86 29,64-60-19,-61 66 1,101-99-30,1 1 0,0 0 1,1 0-1,-1 0 0,1 1 0,1-1 1,0 1-1,-3 11 0,-11 77-1,11-56 3,3-17-5,-23 113 147,21-115-104,-1-1 0,-1 0-1,-1 0 1,-12 22 0,19-40-41,0-1 1,-1 0-1,1 0 0,-1-1 0,1 1 1,-1 0-1,0 0 0,1-1 0,-1 1 0,0-1 1,0 1-1,0-1 0,0 0 0,-1 0 1,1 0-1,0 0 0,0 0 0,-1 0 0,1-1 1,0 1-1,-1-1 0,1 0 0,0 0 1,-1 0-1,1 0 0,-1 0 0,1 0 0,0 0 1,-1-1-1,-3-1 0,-1 1-141,1-2 1,0 1-1,0-1 0,0 0 1,1 0-1,-1-1 1,1 0-1,0 1 0,-9-10 1,1-2-505,0 0 1,1-1 0,1 0 0,1-1-1,0 0 1,-9-25 0,-36-117-2028,40 109 2940,-34-79-1,45 121 103,-9-11 1590,17 32-846,3-6-1005,-1-1 0,1 0 0,1 0 1,-1 0-1,1-1 0,0 0 0,0 0 0,0-1 0,1 0 1,-1-1-1,17 5 0,3-1-85,0 0 1,50 4 0,-6-7-1077,109-7 0,68-22-3130,-77 6 911,-140 16 3026,71-2 1397,-101 5-975,0 0 0,0 0 0,0 1 0,0-1 0,-1 1 0,1-1 0,0 1 0,0-1 0,-1 1 0,1 0 0,0 0 0,-1 0 0,1 0 0,-1 0 0,1 0 0,-1 1 0,0-1 0,1 0 0,-1 1 0,0-1 0,0 1 0,0-1 0,0 1 0,0 0 0,0-1 0,0 1 0,-1 0 0,1-1 0,-1 1 0,1 0 0,-1 3 0,1-1-61,0 0-1,-1 0 1,0 0-1,0 0 0,0 0 1,0 1-1,-1-1 1,1 0-1,-1 0 0,0 0 1,0 0-1,-1 0 0,-2 5 1,0-3-51,-1 1 0,0-1 0,0 0 0,-1-1-1,0 0 1,0 0 0,0 0 0,-12 7 0,-61 29-280,44-27-537,-1-1 0,0-2 0,-41 6 0,-29 2-1908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2:39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46 2328,'0'0'4412,"-13"34"-3253,-36 121 140,45-140-1104,1 1 0,1 0 0,0-1 0,1 1 0,1 0 0,0 0 0,1 0 0,1 0 0,4 16 0,1-9 28,0 0 1,2 0-1,1-1 0,15 27 0,-14-30-143,0 0 0,2-1 0,0 0 0,1-1 0,29 28 1,-34-37-72,1 0 1,0-1-1,0 0 1,1 0-1,0-1 1,0 0-1,0-1 1,1-1-1,0 0 1,0 0-1,21 3 1,-16-5-34,1 0 0,-1-1 1,0-1-1,1-1 0,-1-1 1,0 0-1,1-1 0,-1-1 1,19-6-1,-6-3-237,0-1-1,0-1 0,-2-1 1,37-28-1,238-191-3720,-171 122 827</inkml:trace>
  <inkml:trace contextRef="#ctx0" brushRef="#br0" timeOffset="1">1600 0 1096,'0'0'7386,"0"179"-5170,0-74-87,0 1 695,0-12-583,0-13-2241,21-18-368,-5-24-3745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1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370 0 3785,'0'0'8167,"22"4"-7202,35 7-390,-1 2 0,101 39 0,-131-40-474,0 2-1,0 0 1,-1 2 0,35 29 0,-48-35-53,-1 0 1,-1 1-1,0 0 0,-1 0 1,0 1-1,0 1 0,-1-1 1,-1 1-1,0 1 0,-1-1 1,5 16-1,-5-3 14,-1 1 0,-1-1 0,-1 1 0,-1-1 0,-2 1 0,0 0 0,-2 0-1,-1-1 1,-1 1 0,-2-1 0,-14 44 0,-11 15 184,-4-3 1,-49 86-1,80-160-234,-78 144 175,-81 166 10,148-288-199,2 1 0,2 0 0,0 1 0,-11 63 0,21-88-3,0-1 0,1 1 0,0-1 0,0 1 0,0-1 0,1 1 0,0-1 0,2 8 0,-2-11 4,0 0 0,1 0 0,-1-1-1,1 1 1,0 0 0,0 0-1,0-1 1,0 1 0,0-1 0,0 0-1,1 0 1,-1 1 0,1-2 0,0 1-1,-1 0 1,1 0 0,5 1-1,10 3 10,1-1 0,-1-1-1,1-1 1,0 0-1,0-2 1,0 0 0,24-2-1,-27 1 0,31-1 1,0-1 0,1-3-1,-2-1 1,1-3-1,52-17 1,-45 7 0,-26 9-2,53-13 0,-81 23-7,1 0-1,-1 0 1,1 0 0,-1 0 0,0 0-1,1 0 1,-1 0 0,1 0 0,-1 0 0,1 0-1,-1 0 1,0 0 0,1 0 0,-1 0-1,1 1 1,-1-1 0,0 0 0,1 0 0,-1 0-1,0 1 1,1-1 0,-1 0 0,0 0-1,1 1 1,-1-1 0,0 0 0,0 1 0,1-1-1,-1 0 1,0 1 0,0-1 0,0 0-1,1 1 1,-1-1 0,0 1 0,0-1 0,0 0-1,0 1 1,0 0 0,0 19-73,0-12 61,-14 220 3,0-27 6,54 761 1549,-9-72 438,-33-812-1770,-4 0 1,-4 0 0,-2-1-1,-4 0 1,-28 78-1,28-109-112,-2-1-1,-3-1 1,-1 0-1,-2-2 1,-1-1-1,-3-1 0,-1-1 1,-2-1-1,-55 50 1,50-53-229,-3-3 0,-1-1 0,-1-2 1,-70 37-1,51-38-980,-69 21 0,64-28-2035,-83 14 0,-29-15-4975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2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0 188 7402,'0'0'6832,"27"16"-5440,-3-2-1036,0-1 0,1-1 0,36 11 0,-41-18-183,-1-2-1,1 0 0,0-1 0,0-2 0,0 0 1,28-3-1,176-19 981,1404-129 3379,98 49-1863,337 131-477,-945-1-2185,-1077-27-1397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7.2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1289 0 3817,'0'0'15977,"0"4"-14637,1 8-875,0-1 0,1 1 1,7 22-1,-5-19-150,0 0-1,3 25 0,-7-25-211,0 0 0,0-1-1,-2 1 1,1 0 0,-2-1-1,0 1 1,-1-1 0,0 0-1,-1 0 1,-1 0 0,-12 21-1,-4 0-32,-2-1-1,-1-1 0,-32 32 0,-18 14-268,-162 134 1,170-163-435,-1-2 1,-3-4-1,-87 41 0,127-71-19,0-1 0,-1-2-1,0-1 1,-1-2 0,-55 8-1,81-15 382,-1-1 0,0 1 0,1-1 0,-1-1 0,0 1 0,1-1 0,-1-1 0,1 1 0,-1-1 0,-12-5 0,15 3-31,-1 1 1,0-1-1,1 0 1,0 0-1,0-1 0,0 1 1,0-1-1,1 0 1,0-1-1,0 1 1,-6-12-1,2 2-749,0 0 0,2-1 0,0 1 0,-5-23-1,-9-73-5305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7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6481,'0'0'3641,"212"134"-1736,-108-40 95,0 15 336,-4 10 9,-9 11-649,-16 10-615,-17 1-633,-25-5-240,-24-6-208,-9-18-88,-9-17-792,-36-25-905,-9-49-1712,8-21-1120,13-3 192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7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416 614 7698,'0'0'2136,"-133"189"-231,55-69-905,-6 2-296,18-13-464,24-28-240,30-43-1568,12-24-2097</inkml:trace>
  <inkml:trace contextRef="#ctx0" brushRef="#br0" timeOffset="1">691 126 5449,'0'0'2969,"270"-21"-1545,-150 18-536,-3-1 80,-5 1-519,-8-4-449,12-21-601,-24 0-1351,-30-4-1825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8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288 0 8226,'0'0'3977,"-9"40"-2662,-24 134 60,29-142-969,1 0 1,2 0 0,1 1-1,1-1 1,2 0 0,7 36 0,-4-31-853,3 68 0,-9-78 43,1-10-372,-1 1 0,-1-1 0,0 0 1,-6 25-1,6-37 492,0-1-1,-1 0 1,1 0 0,-1 0 0,0 0 0,0 0 0,-1 0 0,1-1 0,-1 1-1,0-1 1,0 1 0,0-1 0,0 0 0,0 0 0,-1-1 0,1 1-1,-1-1 1,0 1 0,0-1 0,0 0 0,0-1 0,-6 3 0,5-2 149,0-1 1,0 1 0,0-1-1,0 0 1,0-1 0,0 1 0,0-1-1,-1 0 1,1 0 0,0-1-1,0 0 1,0 0 0,0 0 0,0 0-1,0-1 1,0 1 0,0-1-1,1-1 1,-1 1 0,1-1 0,-1 1-1,1-1 1,0-1 0,0 1-1,0 0 1,1-1 0,-1 0 0,1 0-1,0 0 1,-3-5 0,-1-3 544,1 1 0,1-1 0,0-1 0,0 1 0,2-1 0,-1 0 0,1 0 0,1 0 0,1 0 0,-1-23 0,2 34-323,0 1-1,0-1 1,1 1-1,-1-1 1,0 1-1,1-1 0,-1 1 1,1-1-1,-1 1 1,1 0-1,0-1 1,0 1-1,0 0 1,-1 0-1,1-1 1,0 1-1,1 0 1,-1 0-1,2-2 1,1 1 55,0-1 1,0 1-1,0 0 1,0 0-1,0 1 0,0-1 1,5 0-1,12-2 301,0 1 1,28-1-1,-33 3-164,191-4 686,-157 6-1229,-49-2 199,0 1 0,0 0 0,0 0 0,0 0-1,0 0 1,0 0 0,0 0 0,0 0 0,0 0 0,0 0 0,0 1-1,0-1 1,0 0 0,0 1 0,0-1 0,0 1 0,-1-1 0,1 1-1,0-1 1,0 1 0,0-1 0,0 1 0,-1 0 0,1 0-1,0-1 1,-1 1 0,1 0 0,0 0 0,-1 0 0,1 0 0,-1 0-1,0 0 1,1-1 0,-1 1 0,0 0 0,1 0 0,-1 0 0,0 0-1,0 1 1,0-1 0,0 0 0,0 0 0,0 0 0,0 0 0,0 0-1,0 0 1,-1 0 0,1 0 0,-1 1 0,-1 4-291,0-1 0,0 0 0,-1 0 0,0 0 0,1-1 1,-2 1-1,1-1 0,-1 1 0,-3 3 0,-47 34-2894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8.4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1 130 4793,'0'0'7994,"312"-21"-6386,-146-4-392,12 1-608,1-1-175,-8 8-113,-30 3-232,-25 10-88,-37 4-969,-33 0-1487,-46 11 471,0 13-687,-33-6-1737</inkml:trace>
  <inkml:trace contextRef="#ctx0" brushRef="#br0" timeOffset="1">653 211 3617,'0'0'6881,"-70"214"-4872,45-106-305,8 5 360,5-5-655,3-3-873,9-10-536,0-18-664,0-21-1329,0-31 57,29-88-3089,1-25 1040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8378,'0'0'7207,"-36"30"-6981,36-30-226,-144 128-66,137-122 21,1 2 1,-1-1 0,1 0-1,1 1 1,-9 14 0,12-17-20,0 0 0,1-1 0,0 1 1,0 0-1,0 0 0,-1 7 1,1 4-149,-2-2-317,2 0 1,0 0-1,0 0 1,2 17 0,0-30 443,-1 1 0,1-1 0,-1 1 0,1-1 0,0 1 1,-1-1-1,1 0 0,0 0 0,0 1 0,0-1 1,0 0-1,0 0 0,0 0 0,1 0 0,-1 0 0,0 0 1,0 0-1,1 0 0,-1-1 0,0 1 0,3 0 0,35 11-299,-31-10 311,20 4 84,-10-3 74,-1 1 1,32 11-1,-46-14-13,0 0 0,0 0-1,0 1 1,-1-1 0,1 1-1,-1-1 1,1 1 0,-1 0-1,0 0 1,1 0 0,-1 0-1,0 0 1,0 0 0,0 1-1,-1-1 1,1 1 0,-1-1-1,1 1 1,-1 0 0,0-1 0,0 1-1,0 0 1,1 4 0,-2 2 57,0 0 0,-1 0 1,0-1-1,0 1 0,0 0 1,-2-1-1,1 1 1,-1-1-1,0 0 0,0 0 1,-1 0-1,0 0 0,-1-1 1,1 0-1,-10 11 1,-8 7-140,-1-1 1,-46 37 0,56-51 27,-27 24-585,-46 28 0,71-52 58,0-1 1,0-1 0,-1-1-1,1 0 1,-2-1 0,1 0-1,-20 3 1,33-9 357,0 1 0,1-1 0,-1 1 1,0-1-1,0 0 0,0 0 0,0-1 0,1 1 0,-1 0 1,0-1-1,0 0 0,1 1 0,-1-1 0,0 0 1,1 0-1,-1-1 0,1 1 0,-1-1 0,1 1 0,0-1 1,-1 0-1,1 0 0,0 1 0,0-2 0,0 1 0,1 0 1,-1 0-1,0-1 0,1 1 0,0 0 0,-3-6 0,-11-42-2884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8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4361,'0'0'9594,"174"232"-7754,-153-134-423,-4 11-481,-9-4-440,-4-7-488,-4-17-8,0-22-504,0-17-544,-21-24-385,-12-18-127,-17-25-480,0-31-1753,9-14-184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9.0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1 1520,'0'0'5550,"38"6"-4844,119 20-134,-152-26-544,0 1-1,-1 0 0,1 0 0,0 0 0,-1 1 0,1 0 1,-1 0-1,1 0 0,-1 0 0,0 1 0,0-1 1,6 6-1,-8-6-29,-1 0 0,0 0 0,-1-1 0,1 1 0,0 0 0,-1 0 0,1 0 0,-1 0 0,1 0 0,-1 0 0,0 0 0,0 0 0,0 0 0,0 0 0,0 0 0,-1 3 0,1 9-61,-1-10 50,0 1 1,0-1 0,0 1 0,0-1 0,0 0 0,-1 0 0,0 0 0,0 0 0,0 0 0,-1 0 0,1-1 0,-1 1 0,0-1 0,0 1 0,0-1 0,0 0 0,-6 4 0,-11 8 67,0-1 1,-23 12-1,19-11 76,-20 9 216,31-18 117,0 0 1,1 1-1,0 1 1,0 0-1,-17 16 1,29-24-458,0 0 0,0 0 1,0 0-1,1 0 1,-1 0-1,0 0 1,0 0-1,0 0 1,0 0-1,0 0 0,0 0 1,0 0-1,1 0 1,-1 0-1,0 0 1,0 0-1,0 0 1,0 0-1,0 0 0,0 0 1,0 0-1,0 0 1,1 0-1,-1 0 1,0 0-1,0 0 1,0 0-1,0 1 0,0-1 1,0 0-1,0 0 1,0 0-1,0 0 1,0 0-1,0 0 1,0 0-1,1 0 0,-1 0 1,0 1-1,0-1 1,0 0-1,0 0 1,0 0-1,0 0 1,0 0-1,0 0 0,0 0 1,0 1-1,0-1 1,0 0-1,0 0 1,0 0-1,0 0 1,0 0-1,0 0 0,0 0 1,-1 0-1,1 1 1,0-1-1,0 0 1,0 0-1,0 0 0,0 0 1,0 0-1,0 0 1,0 0-1,10 1-87,0-1 0,-1 0 0,1-1 0,0 0 0,0-1 0,-1 0-1,1 0 1,-1-1 0,1 0 0,-1-1 0,0 0 0,0 0 0,-1-1 0,15-10 0,1-4-1016,0-1 0,-1-1 1,29-34-1,-3-9-3116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9.3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46 720,'0'0'11155,"237"0"-9915,-121-14-472,5 0-560,37 4-208,-34 6-2441,-28 0-3160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9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6961,'0'0'8890,"299"3"-8554,-183-3-336,-4 0-632,1 0-1568,-30 0-1465,-25-14-544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29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692 1 6057,'0'0'5361,"-17"273"-3512,17-153 71,0 2-47,13-2-945,-1-8-656,-3-10-272,-9-18-312,0-18-680,0-20-401,-25-22-311,-21-31-593,4-35-1623,5-21-1073</inkml:trace>
  <inkml:trace contextRef="#ctx0" brushRef="#br0" timeOffset="1">247 422 6481,'0'0'5703,"-38"38"-4660,-117 128-535,148-158-498,0 0-1,1 1 1,0 0-1,0 0 1,1 1 0,-6 15-1,10-20-39,-1 1 0,1-1 0,1 1 1,-1 0-1,1-1 0,0 1 0,0 6 0,1 7-183,-1-17 72,0 1 0,0 0 0,0 0 1,0-1-1,0 1 0,0 0 1,1-1-1,0 1 0,-1 0 1,1-1-1,0 1 0,0-1 1,1 1-1,-1-1 0,0 1 1,1-1-1,-1 0 0,4 3 1,-2-3-40,-1-1 0,1 1 0,0-1 1,0 0-1,0 0 0,0 0 0,0-1 0,0 1 1,0-1-1,0 0 0,0 1 0,0-1 0,0-1 1,1 1-1,-1 0 0,4-2 0,1 1 36,0-1 0,-1 0-1,1-1 1,-1 1 0,1-1 0,-1-1-1,0 0 1,0 0 0,9-7-1,5-6 75,28-29-1,14-12 579,-51 49-222,2 0 0,-1 1 1,2 0-1,-1 2 0,1-1 0,-1 2 0,2 0 1,21-4-1,12 0 1098,67-1 1,-53 5-830,138-18 155,-161 16-1763,0-2 1,73-27 0,-47 3-3416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30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36 5249,'0'0'6562,"-37"235"-5426,33-158-392,4 0-408,0-3-336,0-18-712,0-21-1001,0-25-311,8-10 792,-4-42-313,4-38-839,9-75 944,4-13 15,0 14-95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30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0 278 2641,'112'-270'2176,"-83"263"-760,9 7 217,8 3 327,-1 46-208,5 22-207,-8 13-249,-9 10-328,-12 8-456,-9 3-296,-8 1-216,-4-15-392,0-11-248,-12-20-472,-13-21-632,-17-39-1081,5-7-296,4-39-311</inkml:trace>
  <inkml:trace contextRef="#ctx0" brushRef="#br0" timeOffset="1">121 264 3809,'0'0'2612,"45"5"-1794,142 20 1,-179-24-756,0 0 0,-1 1 0,1-1 0,-1 1 1,1 1-1,-1 0 0,0 0 0,0 0 0,0 1 0,-1 0 1,9 6-1,-12-7 3,-1 0 0,0 0-1,0 0 1,0 0 0,0 0 0,-1 1 0,0-1 0,1 1 0,-1-1 0,0 1 0,0-1 0,-1 1-1,1 0 1,-1-1 0,0 7 0,0-3 18,-1 0-1,1-1 1,-2 1 0,1 0-1,-1-1 1,1 1-1,-2-1 1,1 0 0,-1 1-1,0-1 1,0-1 0,-1 1-1,0 0 1,0-1-1,0 0 1,0 1 0,-1-2-1,0 1 1,-6 4-1,-12 10-202,-2-2 0,-51 29-1,63-39 4,-57 27-560,-15 10 198,85-44 476,0 0 0,0 0 0,0 0 0,1 0-1,-1-1 1,0 1 0,0 0 0,0 0 0,0 1 0,0-1 0,0 0-1,0 0 1,0 0 0,0 0 0,0 0 0,1 0 0,-1 0 0,0 0-1,0 0 1,0 0 0,0 0 0,0 0 0,0 0 0,0 0-1,0 0 1,0 0 0,0 0 0,0 0 0,0 0 0,0 0 0,0 1-1,0-1 1,0 0 0,1 0 0,-1 0 0,0 0 0,0 0 0,0 0-1,0 0 1,0 0 0,0 0 0,0 0 0,0 0 0,0 1 0,0-1-1,0 0 1,0 0 0,0 0 0,0 0 0,0 0 0,-1 0 0,1 0-1,0 0 1,0 0 0,0 0 0,0 0 0,0 1 0,0-1 0,0 0-1,0 0 1,0 0 0,0 0 0,0 0 0,0 0 0,0 0 0,8 1-85,-7-1 82,323 7 1887,-241-7-3017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31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1552,'0'0'9369,"9"33"-7193,34 111-268,-36-127-1623,0 0 1,2-1-1,-1 0 1,2-1-1,0 0 1,1-1-1,0 0 1,1 0-1,1-1 1,0-1-1,15 12 1,-13-11-201,-7-6-121,51 40 230,-54-43-380,0-2 0,-1 1 0,1 0 0,0-1 0,0 0-1,0 0 1,1 0 0,-1-1 0,0 0 0,1 0 0,5 1 0,-10-3 138,0 1 1,1 0-1,-1-1 1,0 1 0,0-1-1,0 0 1,1 1-1,-1-1 1,0 0-1,0 1 1,0-1-1,0 0 1,0 0-1,0 0 1,-1 0 0,1 0-1,0 0 1,0 0-1,-1 0 1,1-1-1,-1 1 1,1 0-1,-1 0 1,1-1-1,-1 1 1,1-2 0,8-43-506,-7 32 225,1-7 125,3-11-160,10-32 0,-15 57 335,1 0-1,1 1 1,0-1 0,0 1 0,0 0-1,0 0 1,1 0 0,0 0 0,0 1-1,1 0 1,6-6 0,-6 8 55,0 0 0,0 0 1,1 1-1,-1 0 0,1 0 0,-1 0 0,1 1 1,0 0-1,-1 0 0,1 0 0,0 1 1,0 0-1,11 1 0,-2 0 120,0 1 0,0 1-1,0 0 1,17 7 0,70 37 1062,-70-30-372,40 14 0,-60-27-768,0 0 1,-1-1-1,1-1 0,0 0 1,0 0-1,0-1 0,19-1 1,-28-1-93,1 0-1,-1 1 1,0-1 0,0-1 0,0 1-1,0 0 1,0-1 0,0 0 0,-1 1 0,1-1-1,0 0 1,-1 0 0,0-1 0,1 1-1,-1 0 1,0-1 0,0 1 0,2-5 0,5-8-289,0 0 1,8-21 0,-9 17 1,-7 16 268,4-7-100,-1 1-1,1 0 1,0 0-1,1 0 1,12-15-1,-15 22 134,-1 0 1,0 0-1,1 1 0,-1-1 0,1 0 1,-1 1-1,1-1 0,0 1 0,0 0 0,0 0 1,0 0-1,0 0 0,0 1 0,0-1 0,0 1 1,0 0-1,0 0 0,0 0 0,0 0 1,0 0-1,0 1 0,0-1 0,0 1 0,0 0 1,4 2-1,11 5 428,0 1 1,-1 1 0,0 1-1,-1 1 1,0 0 0,16 16-1,41 30 942,-40-38-965,57 24-1,-24-12-1825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31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4473,'0'0'8929,"48"14"-6110,4 0-1985,409 102 3674,-93-55-2505,519 10 991,9-62-741,-682-10-1744,1425-9 676,-1564 9-1229,-27-1-336,1 3-1,-1 1 0,84 16 1,-115-14-415,1 2 0,-1 0 1,26 13-1,9 15-4575,-21-2-4060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32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1 870 128,'0'0'13168,"16"-26"-12308,-14 24-837,22-38 265,3 1 1,1 1-1,54-55 1,-10 27 14,4 3 0,2 3 1,3 3-1,2 4 0,2 4 1,3 4-1,1 3 0,2 4 1,2 5-1,1 3 0,1 5 1,139-19-1,-119 30-61,1 5 0,1 5 0,-1 6-1,0 4 1,212 40 0,17 36 108,-4 15 1,342 148-1,-582-203-253,-1 4 0,164 104 0,-204-111-249,96 84 0,-154-122 24,0 1 0,1 0 0,-1 0 0,0 0 1,0 0-1,0 0 0,0 0 0,-1 0 0,1 1 1,-1-1-1,1 1 0,-1-1 0,0 1 0,0 0 1,0-1-1,0 1 0,1 5 0,-2-8 66,0 0 0,0 1 1,0-1-1,0 0 0,0 0 0,-1 1 0,1-1 0,0 0 0,0 0 0,0 1 1,0-1-1,0 0 0,0 0 0,0 0 0,0 1 0,0-1 0,-1 0 0,1 0 1,0 0-1,0 1 0,0-1 0,0 0 0,-1 0 0,1 0 0,0 0 0,0 0 1,0 0-1,-1 1 0,1-1 0,0 0 0,0 0 0,-1 0 0,1 0 0,0 0 1,0 0-1,0 0 0,-1 0 0,1 0 0,0 0 0,0 0 0,-1 0 0,-16-3-907,14 2 644,-14-4-741,1-1 0,0-1 0,0 0 1,0-1-1,1 0 0,-24-19 0,-24-27-3843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1448,'0'0'7599,"41"8"-5934,129 30-460,-161-37-1129,-1 1 0,0 0 0,0 1 0,0 0 0,-1 0 0,1 1-1,-1 0 1,1 0 0,-1 1 0,7 6 0,4 3 19,-9-8-265,0 1 0,1-2 0,-1 1 0,1-1 0,1-1 0,-1 0-1,1 0 1,-1-1 0,1-1 0,0 1 0,0-2 0,0 0 0,13 0 0,-13 0-30,1-1 0,-1 0 0,0-1 0,1 0 0,-1-1 0,0-1 0,0 1 0,0-2 0,0 0 0,13-6 0,-6 5 1784,-18 12-305,-1 1-1201,1 0 0,-1-1 0,-1 1-1,1-1 1,-1 1 0,0-1 0,-1 0 0,0 0 0,-5 9 0,-5 7 15,-24 29 1,-13 22-202,46-66 92,0 0 1,0 0-1,1 1 1,0-1-1,1 1 1,0-1-1,-2 17 1,3-20-39,1 0 0,0-1 0,0 1 0,0-1 1,1 1-1,0 0 0,0-1 0,0 1 0,0-1 1,1 0-1,3 8 0,-1-5 11,1 0 1,0-1-1,1 1 0,0-1 1,10 8-1,-5-3 131,1 0-1,-1 0 1,-1 1 0,15 21-1,-21-26 94,0-1-1,-1 2 0,0-1 1,0 0-1,-1 1 0,0-1 0,0 1 1,-1 0-1,1-1 0,-2 1 1,1 8-1,-2-12-137,1 0 0,-1-1 0,1 1 0,-1-1 0,0 1 0,0-1 1,-1 0-1,1 1 0,-1-1 0,0 0 0,0 0 0,0 0 0,0 0 0,0 0 0,-1 0 0,1-1 0,-1 1 0,0-1 1,1 0-1,-6 3 0,-7 4-20,0 0 0,0-2 1,-18 7-1,26-11-28,-11 3-246,0 1 0,-1-2 0,0-1 0,0 0-1,0-1 1,0-2 0,-22 1 0,38-2 114,0-1 1,0 1-1,0 0 1,0-1-1,0 0 1,0 0-1,0 0 1,0 0-1,1 0 1,-1 0 0,0-1-1,1 0 1,-1 1-1,1-1 1,0 0-1,-1 0 1,1 0-1,0 0 1,0-1-1,0 1 1,1 0-1,-1-1 1,0 0 0,1 1-1,0-1 1,-1 0-1,1 0 1,0 0-1,1 1 1,-1-1-1,0 0 1,1-4-1,-3-14-1081,0 1-1,2-1 0,3-38 0,-1 23-297,1-19 968,-2 54 674,1-1-1,0 1 1,-1 0-1,1-1 1,0 1-1,-1 0 1,1 0-1,0-1 1,0 1-1,0 0 1,0 0-1,0 0 1,0 0-1,1 0 1,-1 0-1,0 1 1,0-1-1,1 0 1,-1 1-1,0-1 1,1 0-1,-1 1 1,1 0-1,-1-1 1,1 1-1,-1 0 1,1 0-1,-1 0 1,1 0-1,2 0 1,3 0 751,0 0 1,0 1 0,1 0 0,12 3-1,-7 2-251,0 0 0,0 0 0,0 2 0,-1-1-1,0 2 1,17 14 0,1 0 348,4 2-333,33 34 0,-55-48-1481,-1 1 0,-1 0 0,11 18 0,-9-7-3890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33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753 1 6433,'0'0'1725,"10"42"349,-2-7-1611,70 263 2593,38 20 2121,-18-54-2711,-91-242-2302,-1-7 20,0 0 1,-1 1-1,-1 0 1,-1 0 0,0 0-1,-1 0 1,0 24-1,-2-40-169,0 1-1,0 0 1,0-1-1,0 1 1,0-1-1,0 1 1,0-1-1,0 1 1,0 0-1,0-1 1,-1 1-1,1-1 1,0 1 0,0-1-1,-1 1 1,1-1-1,0 1 1,-1-1-1,1 1 1,0-1-1,-1 1 1,1-1-1,-1 0 1,1 1-1,-1-1 1,1 0-1,-1 1 1,1-1-1,-1 0 1,1 0-1,-1 0 1,0 1-1,1-1 1,-1 0-1,-22 2 213,0 0-1,0-2 1,1 0-1,-27-4 1,47 3-222,-59-7-158,0-3 0,1-3-1,-74-27 1,26 8-805,-71-19-1896,-12 3-3583,38 18-820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33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1 926 6025,'0'0'4888,"20"30"-3382,-10-15-1230,25 37 1307,2-1 1,72 75-1,-67-86-744,2-3 1,1-1-1,2-2 0,2-2 0,0-3 1,2-1-1,1-3 0,1-2 0,107 30 1,-55-28-284,2-5 0,109 7 0,223-7 616,28-39-200,-359 5-729,-1-5 0,142-43-1,-85 4 32,-3-7-1,-3-7 0,218-133 0,405-319-195,-775 521-80,226-163-288,20-23-547,-234 175 673,-4 4-409,0-2 1,23-23-1,-35 32 321,1 0 1,-1 0 0,1 0-1,-1-1 1,0 1 0,-1-1 0,1 1-1,0-1 1,-1 0 0,0 0-1,0 0 1,0 0 0,0 1 0,-1-1-1,0 0 1,1 0 0,-2-6-1,0 6-198,0 0-1,0 1 1,-1-1-1,1 1 1,-1-1-1,0 1 1,0 0-1,0-1 1,-1 1-1,1 0 1,-1 1-1,0-1 1,1 0-1,-1 1 1,0 0-1,-1-1 1,1 1-1,0 0 1,-1 1-1,1-1 1,-4-1-1,-49-25-6354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3:34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0 475 8930,'0'0'7209,"40"11"-6192,-22-7-888,23 7 329,64 9 0,-81-18-300,0 0 0,-1-2 1,1-1-1,0 0 0,-1-2 0,31-7 0,42-17 157,165-72 0,84-66-300,-292 139 4,228-119 59,-266 138-87,-4 1-16,-1 0-1,1 0 1,1 2-1,-1-1 1,1 2-1,0-1 1,0 2 0,14-3-1,-18 9-166,-8 14 20,-3 1 175,0-1 0,-2 0 1,0 0-1,-1 0 0,-9 21 0,-55 93 228,37-74-171,29-51-70,-508 897-2594,382-697-3562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4209,'0'0'5520,"35"8"-4995,-15-4-423,30 7 150,0-2 1,1-2-1,66 0 0,619-29 308,469-39-87,-250 16 14,1092-17 863,-151 86 520,502 18-1335,-1629-33-494,478 34 9,-1 33-57,-1112-67 11,2840 115 0,-1627-69 89,-923-35-40,786 11 1136,-1-31 1840,-562-1-1946,-637 1-1156,110 4 236,-110-3-502,1 0-1,-1 1 1,1 0-1,-1 1 1,0 0-1,0 1 1,-1 0-1,12 6 0,-18-6-1283,-12-1-397,-40-2-3800,-22-1-3234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5225,'0'0'5593,"23"2"-4778,182 30-240,-178-27-523,-16-3 21,1 0-1,-1 1 1,15 6 0,-26-8 93,1 1 1,-1-1 0,0 1-1,1-1 1,-1 1 0,0-1-1,0 1 1,0-1-1,0 1 1,0-1 0,-1 1-1,1 1 1,-1-1 61,-1 11 60,-1-1 1,0 1 0,-1-1 0,-10 22 0,-8 26 14,5 10 114,4 1 0,-7 110 0,12 151 507,8-259-716,3 1119 1505,-2-1178-1753,-1-7 51,0 0 1,0 1 0,0-1 0,-1 0 0,-2 11-1,3-17-31,-1 1 0,1-1 0,-1 0 0,1 1 0,-1-1-1,0 0 1,1 0 0,-1 0 0,0 0 0,0 0 0,0 1-1,0-1 1,0-1 0,0 1 0,0 0 0,0 0 0,0 0-1,0 0 1,-1-1 0,1 1 0,0-1 0,0 1 0,-1-1-1,1 1 1,0-1 0,-1 0 0,1 0 0,-1 0-1,1 1 1,0-1 0,-1 0 0,1-1 0,0 1 0,-1 0-1,-1-1 1,-6-1-521,1-1 0,-1 0 0,1-1 0,0 0 0,0 0 0,0-1 0,0 0 1,1-1-1,0 1 0,0-1 0,0-1 0,1 1 0,-6-8 0,-49-54-6297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7498,'0'0'2786,"37"4"-1350,249 24 1272,-268-26-2558,112 13 464,-113-12-623,-1 1 0,1 1 0,-1 0 0,0 1 0,22 12 0,-33-15-123,-1 0 0,1 1 1,0-1-1,-1 1 0,0 0 0,0 0 1,0 1-1,0-1 0,-1 1 0,1 0 0,-1 0 1,-1 0-1,1 0 0,-1 0 0,1 1 1,-2-1-1,1 1 0,-1 0 0,1-1 1,-1 1-1,-1 0 0,1 0 0,-2 8 1,1-2-371,-1 1 0,-1-1 0,0 0 0,-1 1 1,0-1-1,-1 0 0,-1-1 0,0 1 1,0-1-1,-9 14 0,-8 7-41,-1-1 0,-1-2-1,-2 0 1,-48 40 0,-131 91 1969,164-130-991,-44 31 917,-91 71 3101,152-105-2843,23-27-1592,1 0 0,0 0 0,0 0 0,-1 0 0,1 1 0,0-1-1,0 0 1,0 0 0,-1 1 0,1-1 0,0 0 0,0 0 0,0 1 0,0-1 0,0 0 0,0 0 0,-1 1-1,1-1 1,0 0 0,0 0 0,0 1 0,0-1 0,0 0 0,0 1 0,0-1 0,0 0 0,0 0 0,0 1-1,1-1 1,-1 0 0,0 1 0,0-1 0,0 0 0,0 0 0,0 1 0,0-1 0,0 0 0,1 0 0,-1 1-1,0-1 1,0 0 0,0 0 0,1 0 0,-1 0 0,0 1 0,0-1 0,1 0 0,-1 0 0,0 0-1,0 0 1,1 0 0,-1 1 0,0-1 0,1 0 0,24-2 216,-25 2-226,22-4 176,0-1-1,-1-1 1,0 0 0,0-2-1,28-15 1,103-65 352,-143 83-530,101-67-785,193-163-1,-222 160-2561,78-93 1,-88 80-466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3993,'0'0'4801,"236"-11"-2793,-111-10-471,16-7-529,13-4-544,-4 1-312,-21 3-144,-21 7-8,-38 10-1304,-32 4-1233,-30 7-912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4817,'0'0'5241,"-71"235"-3040,46-108-137,-8 13-368,-9 14-759,-3 4-649,-5 3-288,0-6-592,-8 10-1745,16-43-1544,9-45-872</inkml:trace>
  <inkml:trace contextRef="#ctx0" brushRef="#br0" timeOffset="1">230 898 4977,'0'0'3297,"137"246"-1601,-71-138-184,5-9-231,-5-19-609,-3-17-672,-9-21 0,-13-42-1288,-12 0-1305,-16-28-1480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5825,'0'0'2953,"254"151"-2729,-163-88-224,42 10-408,-21-20-688,-20-14-4658</inkml:trace>
  <inkml:trace contextRef="#ctx0" brushRef="#br0" timeOffset="1">536 4 7914,'0'0'7129,"229"0"-5160,-113 0-945,0 0-728,-12 0-296,-16 0-1384,-14 0-1281,-24 0-1304,-17-3-592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906 0 5185,'0'0'5569,"-224"225"-3544,120-99 391,0 18-287,-8 28-1193,16-14-936,9-1-752,4 12-2553,29-64-2224,12-31-1769</inkml:trace>
  <inkml:trace contextRef="#ctx0" brushRef="#br0" timeOffset="1">590 674 6257,'0'0'3425,"279"35"-2313,-167 3 129,-17 8-81,-16 3-400,-16 0-432,-30-7-328,-16 0-400,-17-3-1160,-42-7-2265,-8-11-1248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85 1792,'0'0'8928,"-38"23"-7408,7-5-1166,7-5-56,0 1-1,1 1 1,1 1-1,0 1 1,2 0-1,0 2 0,0 1 1,-31 42-1,-314 523 5195,323-511-4493,-51 129-1,75-152-680,2 0-1,2 2 1,-13 89-1,20-79-148,3-1 0,3 1 0,6 65 0,-1-97-135,0-1 0,2 0 0,1 0 0,2-1 1,1 0-1,1 0 0,1-1 0,21 34 0,-10-27-33,2-1 0,1-1 0,1-1 0,2-1 0,41 34 0,-23-28-4,1-2 1,1-2-1,63 30 1,6-9-7,2-5-1,221 59 1,-186-70 13,2-6 0,2-6 0,267 7 0,101-51-30,-442 8 17,-1-4 1,0-4-1,-1-3 1,112-46-1,-182 62 7,282-121-50,-206 83 27,110-72 0,-155 86 16,-1-3 0,-2-1 0,-1-2-1,37-44 1,-52 51 3,-2-1 0,-2-2-1,0 0 1,-2-1 0,-2-1 0,24-61 0,-30 61 1,-2-1 0,-1-1 0,-2 1 0,4-49 0,-8 23-7,-10-112 1,-1 108-57,-3 1 1,-2 0 0,-3 0 0,-33-78-1,-1 26-245,-77-132 0,94 189 191,-3 1 0,-2 2 1,-2 2-1,-55-55 0,62 75 64,-2 1 0,-2 2 0,0 1 0,-2 3 0,-1 1 0,-66-30 0,35 26 49,-2 4 0,0 3 0,-1 2 0,-2 5 0,1 2 0,-2 4 0,1 3 0,-150 9 0,140 4 6,0 4 1,1 4 0,0 3 0,1 5 0,2 3 0,-152 69 0,181-69-438,0 3 0,-71 52 0,-77 90-5584,105-82-3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88,'0'0'13211,"158"147"-14803,-141-126-1825,-17 0 32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 3833,'0'0'1497,"-2"36"205,-3 14-1087,-1 0 316,3 1 0,4 64 0,0-106-693,0 0 1,0 1-1,1-1 1,0 0 0,1 0-1,0-1 1,1 1-1,0 0 1,0-1 0,10 15-1,-11-19-149,-1-1 0,1 1 0,0-1 1,0 0-1,1 0 0,-1 0 0,0 0 0,1-1 0,0 1 0,0-1 0,0 0 0,0 0 0,0-1 0,0 1 1,0-1-1,0 0 0,1 0 0,-1 0 0,0 0 0,1-1 0,-1 0 0,1 0 0,-1 0 0,0 0 1,5-2-1,-6 1-10,0 1 0,-1-1 0,1-1 0,-1 1 0,0 0 0,1 0 0,-1-1 1,0 0-1,0 1 0,0-1 0,0 0 0,0 0 0,0 0 0,-1 0 0,1 0 1,-1-1-1,1 1 0,1-5 0,18-51 467,-15 40-463,7-25 89,-2 3-374,3 1 0,31-66 0,-40 96 135,-1 0 0,2 1 1,0-1-1,0 1 0,0 0 1,1 0-1,0 1 0,0 0 0,1 0 1,0 1-1,1 0 0,-1 0 1,1 1-1,0 0 0,0 1 0,15-6 1,-7 6 74,0 1 0,0 0 0,0 1 0,0 1 0,0 0 1,0 2-1,0 0 0,0 1 0,0 0 0,0 2 0,0 0 0,-1 0 1,0 2-1,0 0 0,0 1 0,-1 0 0,0 2 0,24 16 0,-11-2 713,-1 2-1,-1 0 1,23 31-1,-36-40 126,-11-13-817,1 0 0,-1-1 0,1 1 1,0-1-1,0 1 0,0-1 0,0 0 0,0 0 0,0 0 1,1 0-1,-1-1 0,0 0 0,1 1 0,-1-1 1,1 0-1,0 0 0,-1-1 0,1 1 0,0-1 0,0 0 1,-1 0-1,1 0 0,0-1 0,-1 1 0,1-1 0,5-1 1,0-2-242,-1 1 0,0-1 0,1-1 0,-1 0 0,-1 0 0,1 0 0,-1-1 0,0 0 0,7-9 0,8-8-745,1-1-359,27-23 1,-44 42 1163,1 0 1,0 0-1,0 1 1,0-1 0,0 1-1,1 1 1,-1 0-1,1 0 1,13-3-1,-19 5 94,0 1 0,0 0 1,-1 0-1,1 0 0,0 0 0,0 0 0,0 0 0,0 0 0,-1 0 1,1 1-1,0-1 0,0 1 0,-1-1 0,1 1 0,0 0 0,-1 0 1,1-1-1,-1 1 0,3 2 0,-1 0-147,0 0 0,-1 0 1,1 1-1,-1-1 0,0 1 0,3 5 1,0 1-471,14 18-2851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8730,'0'0'3497,"33"77"-8282,-91-60 480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5417,'0'0'2371,"-8"40"-480,-1-1-1439,-4 22 478,2 2 0,-5 86 0,15 46 1315,1-173-2090,5 42 0,-4-57-244,1-1 1,-1 1-1,1-1 0,1 1 1,-1-1-1,1 0 0,0 0 1,0 0-1,1 0 0,4 5 0,-8-10 44,0-1 0,0 1-1,1-1 1,-1 1-1,1-1 1,-1 1-1,0-1 1,1 1 0,-1-1-1,1 1 1,-1-1-1,1 1 1,-1-1 0,1 0-1,-1 1 1,1-1-1,0 0 1,-1 1-1,1-1 1,-1 0 0,1 0-1,0 0 1,-1 1-1,1-1 1,0 0-1,-1 0 1,1 0 0,0 0-1,-1 0 1,1 0-1,0-1 1,-1 1-1,1 0 1,0 0 0,-1 0-1,1-1 1,-1 1-1,1 0 1,0 0 0,-1-1-1,1 1 1,-1-1-1,1 1 1,-1 0-1,1-1 1,-1 1 0,0-1-1,1 1 1,-1-1-1,1 0 1,-1 1-1,0-1 1,1 1 0,-1-2-1,14-39-698,-13 34 502,30-121-1890,30-108 1195,-56 220 1018,1 0 0,0 0 0,1 1-1,1 0 1,1 0 0,0 1 0,14-17 0,-15 22 58,0 2 0,0-1 0,1 1 0,0 0 0,0 0 0,0 1 0,1 1 0,0-1 0,0 2 0,1-1 0,21-5 0,19-1 396,0 2 0,67-4 0,110 7 426,-131 5-337,520-6 779,-591 6-1386,33 2-9,-55-1-9,0 1 1,-1-1 0,1 1-1,0 0 1,-1 0-1,1 0 1,-1 0 0,1 1-1,-1 0 1,0-1 0,5 4-1,-7-4 4,0 1-1,0-1 1,0 0-1,0 1 1,0-1-1,0 1 1,0-1 0,-1 1-1,1 0 1,0-1-1,-1 1 1,0 0-1,1-1 1,-1 1-1,0 0 1,0-1 0,0 1-1,0 0 1,0-1-1,0 1 1,0 0-1,-1 0 1,1-1-1,-1 1 1,1 0-1,-1-1 1,1 1 0,-1-1-1,0 1 1,0-1-1,0 1 1,0-1-1,-1 2 1,-14 8-49,0 0 0,-1-1 0,0-1 1,0-1-1,-34 12 0,42-16-19,-49 16-1512,0-2 1,-1-2 0,-1-3-1,-94 8 1,39-15-3260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7338,'0'0'1996,"-25"46"-220,11-20-1507,-171 301 2659,90-177-1375,-73 134-2729,164-274-1326,7-11 1432,15-20 736,-8 8-243,50-57-137,4 2 0,139-115 0,-166 155 1020,2 1 0,0 2 0,2 1 0,0 3 0,2 1-1,0 2 1,86-23 0,-109 37 48,0 1 0,0 0-1,0 1 1,23 2 0,-42 0-318,0 0 0,0 0 0,0 0 0,1 0 0,-1 1 0,0-1 0,0 0 0,0 1 0,0-1 0,0 1 0,-1-1 0,1 1 0,0 0 0,0-1 0,0 1 0,0 0 0,0-1 0,-1 1 0,1 0 0,0 0 0,-1 0 0,2 2 0,-1-1 29,0 1 0,0 0 0,0 0 0,0 0 1,-1 0-1,1 0 0,-1 0 0,0 4 0,0 2 90,0-1-1,-1 1 0,0-1 1,-1 1-1,-5 14 0,0-6-11,-1-1 0,0-1 0,-2 1 0,-15 19 0,-55 61 51,45-56-159,-23 24-28,33-39-153,1 2-1,-38 56 0,62-83 103,0 0-1,0 0 1,0 0-1,0 0 1,0 1 0,-1-1-1,1 0 1,0 0 0,0 0-1,0 0 1,0 1 0,0-1-1,0 0 1,0 0 0,0 0-1,0 1 1,0-1 0,0 0-1,0 0 1,0 0-1,0 0 1,0 1 0,0-1-1,0 0 1,0 0 0,0 0-1,0 1 1,0-1 0,0 0-1,0 0 1,0 0 0,0 0-1,0 1 1,1-1-1,-1 0 1,0 0 0,0 0-1,0 0 1,0 0 0,0 1-1,0-1 1,1 0 0,-1 0-1,0 0 1,0 0 0,1 0-1,11 0-408,14-6 506,-14 1-61,1 1-1,0 0 0,1 1 1,-1 1-1,0 0 0,1 0 1,25 2-1,-35 1 27,0 0-1,0 0 1,-1 1 0,1-1-1,-1 1 1,1 0-1,-1 0 1,0 1 0,1-1-1,-1 0 1,0 1 0,-1 0-1,1 0 1,0 0-1,-1 0 1,0 0 0,0 1-1,0-1 1,0 0-1,0 1 1,-1 0 0,3 6-1,3 12 131,0 1 0,6 37 0,-11-48-86,8 54 206,-6-37-83,1 1-1,1-2 0,13 35 0,-18-59-116,0-1 0,0 0 0,1 1 0,0-1-1,0 0 1,0 0 0,0 0 0,0-1-1,0 1 1,1 0 0,-1-1 0,1 0-1,0 1 1,0-1 0,0 0 0,0-1-1,0 1 1,0 0 0,0-1 0,1 0 0,-1 1-1,0-1 1,1-1 0,-1 1 0,1 0-1,-1-1 1,1 0 0,0 0 0,-1 0-1,1 0 1,-1 0 0,1-1 0,-1 0 0,1 1-1,-1-1 1,0-1 0,4-1 0,1 0 111,0-1 1,0 0 0,-1-1 0,1 0 0,-1 0-1,0 0 1,6-8 0,46-51 509,-50 53-636,199-248-685,92-141-5209,-284 378 5511,97-134-4433,-21 22-603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11 3569,'0'0'17812,"103"-10"-17724,-36 13-88,-9 29-1561,-21 10-1511,-28 21-665,-9-10-1952,0-8 343</inkml:trace>
  <inkml:trace contextRef="#ctx0" brushRef="#br0" timeOffset="1">146 530 4921,'0'0'6209,"-100"270"-4584,71-126 639,16 7 289,9 0-641,4-14-776,4-25-736,25-25-231,5-30-169,-5-33-217,4-24-943,4-35-640,5-49-1001,4-35 89,12-109-913,-13 24 680,-3 8 185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4473,'0'0'2983,"43"-10"-1284,-9 2-1414,53-12 862,143-14-1,-228 34-1126,69-7 938,1 3-1,126 11 1,-187-6-873,1 1 0,-1 1 1,0 0-1,0 1 0,0 0 1,0 0-1,-1 1 0,1 1 1,-1 0-1,-1 0 0,18 15 0,-20-14 70,0 0 0,-1 0 0,0 1 0,0-1 0,0 1-1,-1 1 1,-1-1 0,1 1 0,-1 0 0,-1 0 0,0 0-1,0 1 1,-1-1 0,3 17 0,0 124 2288,-3-45-989,22 945 3969,-21-761-4704,2-22-243,-5-266-493,0-1-1,0 0 0,0 1 0,0-1 1,0 1-1,0-1 0,0 0 1,0 1-1,0-1 0,0 1 0,0-1 1,-1 0-1,1 1 0,0-1 0,0 0 1,0 1-1,0-1 0,-1 0 1,1 1-1,0-1 0,-1 0 0,1 1 1,0-1-1,0 0 0,-1 0 0,1 1 1,0-1-1,-1 0 0,1 0 0,-1 0 1,1 1-1,0-1 0,-1 0 1,1 0-1,0 0 0,-2 0 0,-14-2-725,13 1 527,-2-1-22,1 1 0,-1-1 0,1 0-1,-1 0 1,1 0 0,0-1 0,0 0 0,0 1-1,1-1 1,-5-5 0,-48-52-5231,-56-78 1,26 21-1518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7674,'0'0'2724,"0"31"-1470,0 0-981,-1 29 983,12 96-1,12 82 3189,-18-77-5137,-14-272-5143,9 42 4293,2-102 49,-2 162 1575,1-1-1,0 1 1,0-1-1,1 1 1,1 0-1,-1 0 1,5-10 0,-6 17 27,1-1 1,-1 1-1,1-1 1,0 1 0,0-1-1,0 1 1,0 0 0,0 0-1,1 0 1,-1 0-1,0 0 1,1 1 0,0-1-1,-1 1 1,1 0 0,0-1-1,0 1 1,-1 1-1,1-1 1,0 0 0,0 1-1,0-1 1,0 1-1,0 0 1,4 0 0,12 1 147,0 2 0,-1 0 0,1 1 0,-1 1 0,0 0 0,0 2 0,-1 0 0,1 0 0,-2 2 0,1 0 0,-1 1 0,-1 1 0,0 1 1,0 0-1,-1 0 0,-1 2 0,0-1 0,12 18 0,-21-26-307,-1 1 0,0-1 1,-1 1-1,1 0 0,-1 0 0,0 0 1,0 0-1,-1 0 0,0 0 0,0 0 1,0 0-1,-1 9 0,0-11-82,0 0 0,-1 0 0,1 0 0,-1 0 0,0 0 0,0 0 0,-1 0 0,1-1 0,-1 1 0,1 0 0,-1-1 0,0 1 0,-1-1 0,1 0 0,-1 1 0,1-1 0,-1 0 0,0-1 0,-6 5 0,-3 0-175,-1 0-1,0-2 0,-1 1 0,0-2 1,1 0-1,-1 0 0,0-2 1,-1 1-1,1-2 0,0 0 0,-21-1 1,28 0 132,0 0 0,0-1 0,0 1 1,0-1-1,1-1 0,-1 1 0,-11-5 0,16 5 109,-1 0-1,1-1 0,-1 1 0,1-1 0,0 0 1,0 0-1,-1 0 0,2 0 0,-1 0 0,0 0 1,0 0-1,1-1 0,-1 1 0,1-1 0,-1 1 1,1-1-1,0 0 0,0 1 0,1-1 0,-2-3 1,1 0 52,0 1 0,0-1 0,0 1 0,1-1 0,0 1 0,0-1 0,0 0 0,1 1 0,2-10 0,-3 13 46,1 0 0,0 0 0,0 0 0,0 0 0,0 0 0,0 0 0,0 0 0,1 0 0,-1 1 0,0-1 0,1 1 0,-1-1 0,1 1 0,0 0 0,0-1 0,-1 1 0,1 0 0,0 0 0,0 0 0,0 0 0,0 1 0,0-1 0,0 0 0,0 1 0,4-1 0,62-4 809,-63 5-758,1 0 0,-1 0 1,0 0-1,1 1 1,-1 0-1,1 0 1,-1 0-1,0 1 1,10 4-1,-13-5-70,-1 1 0,1-1 0,0 0 0,-1 1 1,1-1-1,-1 1 0,0 0 0,1 0 0,-1-1 0,0 1 0,0 0 0,0 0 0,-1 0 0,1 0 0,0 0 0,-1 0 0,1 0 0,-1 0 1,1 0-1,-1 0 0,0 1 0,0-1 0,0 0 0,0 0 0,-1 0 0,1 0 0,-1 0 0,1 0 0,-1 0 0,-1 3 0,0 1-1,-1 0-1,1 0 0,-1 0 0,-1-1 0,1 1 0,-1-1 0,0 0 0,-7 7 1,-12 8 3,10-9 20,0 0 1,2 0-1,-12 14 1,21-22 36,0-1 0,0 1 0,0 0 0,0 0 1,0 1-1,1-1 0,-1 0 0,1 0 1,0 1-1,0-1 0,0 1 0,1-1 0,-1 1 1,1-1-1,0 1 0,0-1 0,0 1 1,0 0-1,1 5 0,1-6 27,-1 0 0,1 0 1,0-1-1,0 1 0,0 0 0,0-1 1,0 1-1,1-1 0,-1 0 0,1 0 0,-1 0 1,1 0-1,0 0 0,0 0 0,0-1 1,0 0-1,0 1 0,6 0 0,-2 1 62,33 14 384,1-3 0,50 12 0,28-5-3072,-110-21-1804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188 106 3865,'0'0'7088,"-32"-18"-5765,-92-52 17,93 52-174,30 25-685,1 0 0,1 0 1,-1 0-1,1 0 0,1 0 0,1 7 1,-1-10-329,0 0 1,0 0-1,0 0 1,1-1-1,0 1 1,-1-1-1,1 0 0,0 1 1,1-1-1,3 3 1,6 4 160,0-1 0,0-1 0,1 0-1,0 0 1,1-2 0,-1 1 0,1-2 0,1 0 0,26 5 0,16-2 516,83 2 1,-139-10-817,197 4 874,81-3-170,88 3-198,1430 47 1537,-869-19-1159,-212-7-540,997 17 29,-1674-42-351,-17-1 101,0 1 1,0 1 0,-1 1-1,32 7 1,-33 0 984,-21-8-1109,1-1 0,-1 1 0,1-1 0,-1 0 0,0 1 0,1-1 0,-1 1 0,0-1 0,1 1 0,-1-1 0,0 1 0,0-1 0,1 1 0,-1-1 0,0 1 0,0 0 0,0-1 0,0 1 0,0-1 0,0 1 0,0-1 0,0 1 0,0 0 0,0-1 0,0 1 0,0-1 0,0 1 0,-1-1 0,1 1 0,0 0 0,0-1 0,-1 1 0,1 0 0,-1-1-13,-1 1 0,1 0 0,0-1 0,-1 1 0,1-1 0,-1 1 0,1-1 0,0 0 0,-1 1 0,1-1 0,-1 0 0,1 0 0,-1 0 0,1 0 0,-1-1 0,1 1 0,-2 0 0,-5-1 0,-167-5-1623,59-5-6716,35 0-3688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6409,'0'0'8147,"20"6"-5934,234 38 1395,34-11-1979,-265-31-1532,44 5 179,427 41 1280,12-26-968,-326-22-1357,-173 0 614,-2 0-67,1 0-1,-1 0 1,1 0 0,-1-1 0,1 0-1,6-2 1,-11 3-61,0-1 0,1 0 0,-1 0 0,1 0 0,-1 0-1,0 1 1,0-2 0,0 1 0,1 0 0,-1 0 0,0 0 0,0 0-1,-1-1 1,1 1 0,0 0 0,0-1 0,-1 1 0,1-1 0,0 1 0,-1-1-1,0 1 1,1-1 0,-1 1 0,0-1 0,0-2 0,1-20-6597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3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68 200 2144,'0'0'8593,"-11"-7"-7131,-33-25-166,43 31-1246,0 1 1,0-1-1,1 1 1,-1-1-1,0 1 1,0-1-1,1 1 0,-1-1 1,0 0-1,1 0 1,-1 1-1,1-1 1,-1 0-1,1 0 0,-1 1 1,1-1-1,0 0 1,-1 0-1,1 0 1,0 0-1,0 0 1,0 0-1,-1 1 0,1-1 1,0 0-1,0 0 1,0 0-1,0 0 1,1 0-1,-1 0 1,0 0-1,0 0 0,0 0 1,1 1-1,-1-1 1,0 0-1,1 0 1,-1 0-1,1 1 0,-1-1 1,1 0-1,0 0 1,-1 1-1,2-2 1,2-1 7,0 1 1,0-1 0,0 0-1,0 1 1,0 0 0,6-2-1,-5 2 20,43-18 55,1 2 1,1 2-1,0 2 0,1 3 1,0 1-1,1 3 0,87-1 1,-122 8-133,-1 1 1,1 0 0,-1 2 0,1-1-1,-1 2 1,0 0 0,0 1 0,-1 1-1,1 0 1,-1 1 0,-1 0 0,1 2-1,-1 0 1,-1 0 0,14 12 0,-6-1-2,-1 0 0,0 2 0,-2 0 0,0 1 0,-2 1 0,0 0 1,-2 1-1,11 28 0,1 10-5,-2 1 0,18 84 0,-37-112 274,-3-21-3940,-29-101-2722,10 24 1775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9906,'0'0'6864,"46"28"-3878,151 90-455,-41-19-418,-47-11-1032,-97-77-964,0 1-1,-1 0 0,0 0 1,-1 1-1,12 19 0,-19-27-98,-1-1-1,1 1 0,-1-1 1,0 1-1,-1 0 1,1 0-1,-1 0 1,0 0-1,0 0 1,-1 0-1,1 0 0,-1 0 1,0 0-1,0 0 1,-1 0-1,0 0 1,0 0-1,0 0 1,0 0-1,-1 0 0,0 0 1,-2 4-1,-1-1-12,-1 1 0,0-2 0,0 1 0,-1-1-1,0 0 1,-13 10 0,-57 39-49,56-42 5,-344 208-5509,273-178-537,79-39 3554,-1-1 0,-22 4 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4969,'0'0'13871,"-5"15"-12704,-2 13-560,1 1 1,1-1-1,-1 50 0,6 106 1446,1-142-1722,40 738 4011,-39-750-4234,2 44 10,4-1 0,27 114 0,-28-172-686,-6-14 535,-1-1 0,0 0-1,0 0 1,0 0-1,1 0 1,-1 0 0,0 0-1,0 1 1,1-1 0,-1 0-1,0 0 1,0 0 0,1 0-1,-1 0 1,0 0 0,0 0-1,1 0 1,-1 0 0,0 0-1,0 0 1,1 0 0,-1 0-1,0 0 1,0 0 0,0-1-1,1 1 1,-1 0 0,0 0-1,0 0 1,1 0 0,-1 0-1,0 0 1,0-1-1,2-1-181,0-1 0,0 1-1,-1 0 1,1-1-1,-1 0 1,0 1-1,0-1 1,0 0 0,1-3-1,46-190-8023,40-202-2570,-46 201 5793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6025,'0'0'3701,"42"-17"-1999,-1-1-1200,-8 2-52,1 2-1,1 1 1,0 2-1,0 2 1,1 1-1,43-4 1,280 3 1764,-262 9-1901,189 14 1543,-241-8-1527,-1 2-1,-1 1 0,1 3 1,56 22-1,-91-30-30,26 12-723,-34-16 587,0 1 0,1 0 0,-1 0 0,0-1 0,0 1 0,0 0 0,0 0-1,0 0 1,0 0 0,0 0 0,0 0 0,0 1 0,-1-1 0,1 0-1,0 0 1,-1 1 0,1-1 0,-1 0 0,1 1 0,0 2 0,-2-2 29,0-1 0,1 1 0,-1 0 0,0-1 0,0 1 0,0-1 0,0 1 0,-1-1 0,1 1 0,0-1 0,-1 0 0,1 0 1,0 1-1,-3 0 0,-11 12 199,10-7-288,0 1 0,0 0 0,1 0 1,0 0-1,0 0 0,1 1 0,-4 15 0,-8 73 379,5 185 374,10-228-725,1 267 344,-3 397 425,3-638-904,-4-1 0,-4 1 1,-17 78-1,22-148-17,-1 1-1,1-1 1,-2 0 0,0 0 0,0 0-1,-1-1 1,-7 12 0,10-19-72,0 1 1,0-1 0,-1 1-1,1-1 1,-1 0 0,1 1-1,-1-1 1,0-1 0,0 1-1,0 0 1,0-1 0,0 1 0,0-1-1,0 0 1,-1 0 0,1 0-1,0-1 1,-1 1 0,1-1-1,-1 0 1,1 0 0,0 0-1,-1 0 1,1 0 0,0-1-1,-5-1 1,4 1-124,0 0-1,0 0 0,0-1 1,0 1-1,0-1 1,1 0-1,-1 0 1,1 0-1,-1-1 0,1 1 1,0-1-1,0 0 1,-5-6-1,-16-24-2147,2-1 1,2 0-1,1-2 0,-18-48 0,-13-43-5406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7642,'0'0'4123,"-22"36"-3112,22-36-1011,-88 160 764,79-142-700,1 0 0,2 0 0,0 1 0,0 0 0,2 0 0,-4 34 0,4-21-40,-2 19-470,2 83-1,4-122 219,0-11 145,0 1-1,0-1 1,0 1 0,0-1 0,0 0-1,0 1 1,0-1 0,0 0 0,0 1-1,1-1 1,-1 0 0,1 1 0,-1-1-1,1 0 1,-1 0 0,1 1 0,0-1 0,0 0-1,-1 0 1,1 0 0,0 0 0,0 0-1,0 0 1,0 0 0,0 0 0,2 0-1,-1 0-2,1-1 0,0 1 0,-1-1 0,1 0 0,0 0-1,-1 0 1,1 0 0,0 0 0,-1-1 0,1 1 0,-1-1 0,4-1-1,13-5-22,-1 0-1,1-2 0,-1 0 1,-1-1-1,17-13 1,17-9 96,-35 23 57,11-7 579,0 0-1,1 2 1,1 1 0,58-17 0,-84 29 335,-20 17 737,8-10-1406,-344 282 972,121-93-3284,205-176 99,28-24-291,14-12 925,6-3 1165,0 1 0,2 1 0,0 1 0,0 0 0,42-19 0,-46 26 561,1 2 0,0 1 1,0 0-1,1 2 1,0 0-1,0 1 1,0 1-1,31 0 1,-49 3-361,0 0 1,0 0-1,-1 0 1,1 1-1,0-1 0,0 1 1,-1 0-1,1 0 1,-1 0-1,1 0 0,-1 0 1,1 0-1,-1 1 1,1-1-1,-1 1 0,0 0 1,0 0-1,3 3 1,-2-1 5,0 0 1,0 0-1,-1 1 1,0-1-1,0 0 1,0 1-1,-1-1 1,1 1-1,-1 0 1,0 5-1,1 7 30,-1 0-1,-1-1 0,0 1 0,-1 0 0,-5 23 0,2-24-123,0-1 0,-1 0 0,-1 0 0,0-1 0,-1 1 0,-18 25 0,-64 77-734,69-92 457,-34 35-242,30-35 403,-21 30 0,45-55 129,0 0-1,0 1 1,0-1-1,0 0 0,0 0 1,1 1-1,-1-1 1,0 0-1,0 0 1,0 0-1,0 1 1,0-1-1,0 0 1,1 0-1,-1 0 0,0 1 1,0-1-1,0 0 1,1 0-1,-1 0 1,0 0-1,0 0 1,0 1-1,1-1 1,-1 0-1,0 0 1,0 0-1,1 0 0,-1 0 1,0 0-1,0 0 1,1 0-1,-1 0 1,0 0-1,0 0 1,1 0-1,-1 0 1,0 0-1,0 0 1,1 0-1,-1 0 0,15 0 68,-14 0-62,0 0 4,58 1 470,1-3-1,83-14 1,-109 9-407,2-1-6,1 1 0,64-3 1,-101 10-78,1 1 0,-1-1 0,0 0 0,0 1 1,0-1-1,0 1 0,0-1 0,0 0 0,0 1 1,0-1-1,0 0 0,0 1 0,0-1 1,0 1-1,0-1 0,0 0 0,0 1 0,-1-1 1,1 0-1,0 1 0,0-1 0,0 0 1,0 1-1,-1-1 0,1 0 0,0 1 0,0-1 1,-1 0-1,1 0 0,0 1 0,0-1 1,-1 0-1,-15 18-29,-1 0 0,0-2 0,-33 25 0,9-8-35,-189 154-79,225-183 150,3-2 1,0-1 0,-1 1 0,1-1 0,0 1 0,0 0 0,0 0 0,1 0 0,-1 0 0,0 0 0,1 0 0,0 1 0,-1-1 0,1 0-1,0 1 1,0-1 0,0 1 0,0-1 0,1 1 0,-1 0 0,1-1 0,-1 4 0,1-5 1,0-1 1,1 1-1,-1 0 1,0-1-1,0 1 0,0 0 1,1-1-1,-1 1 1,0-1-1,1 1 0,-1 0 1,1-1-1,-1 1 0,0-1 1,1 1-1,-1-1 1,1 1-1,0-1 0,-1 1 1,1-1-1,-1 0 1,1 1-1,0-1 0,-1 0 1,1 0-1,1 1 1,22 4 9,-17-4-3,33 4 19,0-1 1,47-3-1,7 1-57,-73 3-195,-21-4 187,0-1-1,1 0 1,-1 0-1,0 1 1,1-1-1,-1 0 1,0 1-1,1-1 1,-1 0-1,0 1 1,0-1-1,0 1 1,1-1-1,-1 0 1,0 1-1,0-1 1,0 1-1,0-1 1,0 1-1,0-1 1,0 0-1,0 1 1,0-1-1,0 1 1,0-1-1,0 1 1,-1 1-96,0 0-1,0 0 1,0 0 0,0 0 0,0-1 0,-1 1 0,1 0 0,-1-1 0,1 0-1,-1 1 1,0-1 0,0 0 0,1 1 0,-1-1 0,0 0 0,-3 1 0,-90 40-2496,-116 36 1,13-7 2780,147-50 214,-124 55 3081,167-71-3016,5-4-245,1 0 0,-1 0 0,1 0 1,0 0-1,-1 1 0,1-1 0,0 1 0,0 0 0,0 0 0,0 0 0,0 0 0,0 0 0,1 0 0,-1 0 1,-2 5-1,4-7-157,0 1 1,0-1-1,-1 0 1,1 1-1,0-1 0,0 0 1,0 1-1,0-1 1,0 0-1,0 1 1,0-1-1,0 0 1,0 1-1,0-1 1,0 1-1,1-1 1,-1 0-1,0 1 0,0-1 1,0 0-1,0 0 1,0 1-1,1-1 1,-1 0-1,0 1 1,0-1-1,0 0 1,1 0-1,-1 1 1,0-1-1,1 0 0,-1 0 1,0 0-1,0 1 1,1-1-1,-1 0 1,1 0-1,10 4 366,0 0-1,0-1 1,0 0 0,1-1-1,-1-1 1,1 0 0,13 0-1,-18-1-239,321 1 3451,169-58-2689,-321 26-2903,-58 8-3464,-16-2-4366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4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17060,'0'0'9514,"-29"11"-29551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6:5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1070 3953 11514,'0'0'9857,"39"6"-7430,407 42 1385,-105-43-2665,878-63 683,-149-27-183,-1024 82-1599,99-5 73,152-28 0,-270 30-118,0 0-1,0-2 0,30-12 1,-46 15 0,0 0 1,-1-1-1,0 0 1,0-1-1,-1 0 1,0 0-1,0-1 1,-1 0-1,0-1 1,10-12-1,-7 4 6,-1 0 0,0-1 0,-2 0 0,0-1 0,0 1 0,-2-2 0,4-21-1,17-144-145,-24 159 103,15-453-811,-18 376 460,-5 1-1,-4 0 1,-5 1 0,-4 0 0,-61-195 0,32 177-104,-4 3 1,-104-172-1,-178-187-597,226 341 797,-5 5 0,-186-164 0,233 237 246,-2 4 1,-2 3-1,-2 3 0,-2 3 0,-2 3 0,-155-58 0,154 75 44,-1 3-1,-151-18 0,112 29 7,-156 8 0,174 8 9,1 4-1,0 5 1,1 3 0,0 5-1,-135 54 1,110-28 25,3 5-1,2 6 1,-175 122-1,196-114-19,4 4-1,2 5 1,4 3-1,4 3 1,-89 122-1,116-132 20,4 2 0,4 3 1,3 1-1,3 2 0,4 2 0,4 2 0,-29 119 0,41-108 134,-11 152-1,20 100 175,12-239-166,18 129 0,-1-145-131,4-1 1,3-1-1,5-2 0,80 169 0,-78-195-50,3-1 0,3-3 0,3 0 1,78 87-1,-89-116-3,2-2 0,0-2 1,2-1-1,1-1 1,1-2-1,2-2 1,77 33-1,-32-24-1,2-3 0,141 25 0,-144-37-223,1-2 0,0-5 0,159-4 0,-172-9-1336,85-18-1,-108 13-1667,63-23 0,33-24-6034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4225,'0'0'7642,"108"81"-7642,-66-71-865,-9-6-1687,-20-4-2353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7138,'0'0'8685,"46"0"-7012,-7 0-1316,57 1 421,145-19 0,-106-4-827,143-44 0,-12-20-4037,-252 80 3708,-11 5 331,-1 0 0,0 0 0,1 0 0,-1 0 0,0 1 0,1-1 0,-1 1 0,1 0-1,2-1 1,-4 1 325,-4 6 573,-173 290 4773,158-261-5761,2 2 1,2 0 0,1 0 0,2 2-1,2-1 1,-8 69 0,17-66-2583,2-35 856,5-11-352,24-35-2979,3-25 339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5937,'0'0'4617,"5"249"-2904,-5-155 7,-9-2-432,-20-8-1288,-4-11-176,-25-23-1472,4-19-1025,-4-20-2512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5817,'0'0'4081,"-149"203"-2633,111-98-423,26 7-465,12-3-560,0-7-1024,37-25-1369,22-28-1040,3-35 465,4-14 31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3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0 5769,'0'0'4921,"-253"172"-3696,161-74-521,-3 21-496,-42 67-208,29-28-3465,4-28-4873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64,'0'0'1860,"45"-22"-845,-8 4-854,29-16 229,1 3 1,127-38 0,131-9 2214,-238 62-641,153-6-1,-185 22-814,-53 1-1103,-1-1 0,0 0-1,1 1 1,-1-1 0,0 1-1,1-1 1,-1 1 0,0 0-1,1-1 1,-1 1 0,0 0 0,0 0-1,0 0 1,0 0 0,0 0-1,0 0 1,0 0 0,0 0-1,0 0 1,-1 0 0,1 1 0,0-1-1,-1 0 1,1 1 0,-1-1-1,1 0 1,-1 1 0,0-1-1,1 1 1,-1-1 0,0 0-1,0 1 1,0-1 0,0 1 0,-1 1-1,1 3 39,0 1-1,-1-1 1,0 0-1,-1 0 0,0 0 1,0 0-1,-3 8 1,-7 5-22,0-1 0,-1-1 0,-1 0 0,-27 26 0,23-25-100,-44 45-627,-103 83 0,138-126 320,0 0-1,-1-2 1,-1-2 0,0 0 0,-1-2 0,-1-1-1,-39 10 1,42-12-333,28-11 675,0 1-1,0-1 1,0 0-1,0 0 1,0 0-1,0 1 1,0-1-1,-1 0 0,1 0 1,0 1-1,0-1 1,0 0-1,0 0 1,0 1-1,0-1 1,0 0-1,0 0 1,1 0-1,-1 1 1,0-1-1,0 0 0,0 0 1,0 1-1,0-1 1,0 0-1,0 0 1,0 0-1,1 1 1,-1-1-1,0 0 1,0 0-1,0 0 0,0 0 1,1 1-1,-1-1 1,0 0-1,0 0 1,0 0-1,1 0 1,-1 0-1,0 0 1,0 0-1,0 1 1,1-1-1,-1 0 0,0 0 1,0 0-1,1 0 1,50 11 205,-43-9-202,63 7 102,-46-7-44,-1 1 1,1 1 0,-1 2 0,0 0 0,0 1-1,36 17 1,-57-22 15,0 0 0,1 1 0,-1-1 0,0 1 1,0-1-1,0 1 0,-1 0 0,1 1 0,-1-1 0,0 0 0,0 0 0,0 1 0,0 0 0,0-1 0,-1 1 0,1 0 0,-1 0 0,0 0 0,-1-1 0,1 1 0,0 0 1,-1 0-1,0 6 0,-1-3 38,1 1 0,-1 0-1,0 0 1,-1 0 0,0-1 0,0 1 0,-1 0 0,0-1 0,0 0 0,-1 0 0,-6 10 0,-7 5 38,0-2 1,-1 0-1,-32 27 0,-72 49-40,81-66-240,-2-2-1,-72 36 1,99-57-52,0 0 0,0-1 0,-1 0-1,0-2 1,0 0 0,0-1 0,0 0 0,-1-1 0,1-1-1,-1-1 1,-22-3 0,32 2 69,1-1 0,0-1 1,0 1-1,0-1 0,0 0 0,1-1 0,-1 1 0,1-1 1,0 0-1,0-1 0,1 0 0,-1 0 0,1 0 0,0-1 1,0 1-1,1-1 0,-1 0 0,1 0 0,-5-13 0,2 6 48,1-1 0,1-1-1,0 1 1,1-1 0,1 1-1,0-1 1,1 0 0,-1-25 0,3 38 120,0-1 0,0 1 0,0-1 0,0 1 0,1-1 0,-1 1 0,1-1 0,-1 1 0,2-5 0,-1 6-8,0 0 1,0 0-1,0 0 1,1 0 0,-1 1-1,0-1 1,0 0 0,0 0-1,1 1 1,-1-1 0,0 0-1,1 1 1,-1 0 0,1-1-1,-1 1 1,0 0 0,1 0-1,-1-1 1,2 1 0,15-1 348,0 1-1,-1 0 1,1 2 0,-1 0 0,0 0 0,34 11 0,105 44 1125,-117-42-1277,275 116 223,-295-123-866,0-2-1,0 0 1,1-1-1,-1-1 1,1-1-1,0-1 1,0 0-1,0-2 0,0 0 1,0-1-1,21-4 1,-31 2-685,0 0 0,1-1 0,15-7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9370,'0'0'5110,"25"38"-4341,85 122-623,-92-133-462,2-2 0,0-1 0,2-1-1,0 0 1,2-2 0,28 21-1,-47-38 28,0-1 0,0 1 0,0-1 0,0 0 0,1-1 0,-1 1 0,1-1 0,-1 0 0,13 2 0,-16-4 244,0 1 0,0-1-1,0 0 1,0-1-1,0 1 1,0 0 0,-1-1-1,1 1 1,0-1 0,0 1-1,0-1 1,0 0-1,0 0 1,-1 0 0,1 0-1,0 0 1,-1 0 0,1-1-1,-1 1 1,1 0-1,-1-1 1,1 1 0,-1-1-1,0 1 1,0-1 0,0 0-1,0 0 1,0 1-1,0-1 1,-1 0 0,2-2-1,22-84-366,-21 69 548,2-1 0,0 1 0,2 0 0,0 1 0,16-32 0,-22 49-12,-1 0-1,1 0 0,0 0 1,-1 0-1,1 0 0,0 0 1,-1 0-1,1 1 1,0-1-1,0 0 0,0 0 1,0 1-1,0-1 0,0 0 1,0 1-1,0-1 0,0 1 1,0 0-1,0-1 1,0 1-1,0 0 0,0-1 1,0 1-1,0 0 0,2 0 1,-3 4 1241,1 3-1104,-1 0-1,0 0 1,0-1-1,-1 1 0,0 0 1,0 0-1,-1-1 1,0 1-1,0-1 0,0 1 1,-1-1-1,0 0 1,0 0-1,-6 8 0,-16 17-9,-2-2-1,-1-1 1,-49 39-1,11-10-1086,63-55 673,0 1 1,1-1-1,-1 1 1,1 0-1,0 0 0,0 0 1,-3 5-1,5-7 114,-1 0 0,1 0 0,0 0 0,0-1-1,0 1 1,0 0 0,-1 0 0,1 0 0,0 0-1,0-1 1,1 1 0,-1 0 0,0 0 0,0 0 0,0-1-1,0 1 1,1 0 0,-1 0 0,0 0 0,1-1 0,-1 1-1,1 0 1,-1-1 0,1 1 0,-1 0 0,1-1-1,-1 1 1,1-1 0,0 1 0,-1-1 0,1 1 0,0-1-1,-1 1 1,1-1 0,0 0 0,0 1 0,-1-1-1,1 0 1,0 0 0,0 1 0,1-1 0,26 7 345,0-1 1,1-1-1,0-1 1,39-1-1,-16 0 597,-51-3-860,0 0 0,0 0 0,0 0 0,0 0 0,0 1 0,0-1 0,0 0 0,0 1 0,0-1 1,0 0-1,0 1 0,0-1 0,0 1 0,0 0 0,-1-1 0,1 1 0,0 0 0,0-1 0,-1 1 0,1 0 0,0 0 0,-1 0 0,1 0 0,-1-1 0,1 1 0,-1 0 0,1 0 1,-1 0-1,0 0 0,1 0 0,-1 0 0,0 0 0,0 0 0,0 2 0,0 0 14,0 0 0,0 1 1,-1-1-1,1 0 0,-1 0 1,0 0-1,0 0 0,0 0 0,0 0 1,0 0-1,-4 4 0,-12 16 8,-2-1-1,-1 0 0,0-2 1,-33 26-1,15-13-110,-60 50-450,-55 53-849,153-136 1346,0 0 1,0 0 0,-1 1 0,1-1-1,0 0 1,0 0 0,0 0-1,0 1 1,0-1 0,0 0 0,-1 0-1,1 0 1,0 1 0,0-1-1,0 0 1,0 0 0,0 0 0,0 1-1,0-1 1,0 0 0,0 0-1,0 1 1,0-1 0,0 0 0,0 0-1,0 0 1,0 1 0,0-1 0,0 0-1,1 0 1,-1 0 0,0 1-1,0-1 1,0 0 0,0 0 0,0 0-1,0 1 1,1-1 0,-1 0-1,0 0 1,0 0 0,0 0 0,0 0-1,1 1 1,-1-1 0,0 0 0,0 0-1,0 0 1,1 0 0,-1 0-1,0 0 1,0 0 0,1 0 0,-1 0-1,0 0 1,0 0 0,0 0-1,1 0 1,-1 0 0,0 0 0,0 0-1,1 0 1,-1 0 0,0 0-1,0 0 1,0 0 0,1 0 0,-1-1-1,23 1-3,-20 0-29,21-2 36,0-2-1,43-11 1,-39 8 37,37-6 1,5 9-8,-70 4-21,1 0 0,-1 0 0,1 0 1,-1 0-1,1 0 0,-1 1 0,1-1 1,-1 0-1,0 0 0,1 0 0,-1 0 0,1 1 1,-1-1-1,1 0 0,-1 0 0,0 1 0,1-1 1,-1 0-1,1 1 0,-1-1 0,0 1 0,0-1 1,1 0-1,-1 1 0,0-1 0,1 1 1,-1-1-1,0 1 0,0-1 0,0 1 0,0-1 1,1 1-1,-1 19 91,-1-12-34,1-1-34,0 0 1,-1 0 0,-1 0 0,1 0 0,-1 0 0,0-1 0,0 1 0,-1 0 0,-6 10-1,-3 3-35,-25 30-1,16-23 12,-39 51-146,20-28-447,-35 58 1,73-105 497,0 0 1,0 0-1,1 0 1,-1 1-1,1-1 1,0 0-1,0 1 1,0-1-1,0 1 1,0 5-1,2-8 35,0-1 0,1 1 0,-1-1 0,0 0 0,0 0 0,1 0 0,-1 0 0,0 0 0,1 0 0,-1 0 0,0 0 0,1 0-1,-1-1 1,0 1 0,0 0 0,1-1 0,0 0 0,12-5 12,0 0 0,-1-1 0,0-1-1,15-11 1,-19 12 53,0 0-1,1 1 0,-1 0 1,1 0-1,0 1 0,1 1 1,-1 0-1,1 0 0,0 1 1,19-3-1,-29 5 3,1 1 1,-1 0-1,1 0 0,-1 0 0,1 0 1,-1 1-1,1-1 0,-1 0 1,1 1-1,-1-1 0,1 1 1,-1-1-1,0 1 0,1 0 1,-1-1-1,0 1 0,1 0 1,-1 0-1,0 0 0,0 0 1,0 0-1,0 0 0,0 0 1,0 1-1,0-1 0,0 0 1,-1 1-1,1-1 0,0 0 0,-1 1 1,1-1-1,0 3 0,0 4 73,1 0-1,-2 0 0,1 1 1,-1 15-1,-1-7 6,2 36 389,-3 1 0,-2-1 0,-15 73 0,7-80-128,2-9 260,2 1-1,1-1 0,-2 61 0,13-101 19,11-13-332,-2 0 0,0 0 1,-1-2-1,15-27 0,38-86-3,-57 113-255,42-102-1816,36-133-1,-45 106-2512,-10 9-1868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5761,'0'0'5399,"11"42"-3105,-1-4-1684,12 52 1488,11 98 0,24 257 590,-57-443-2722,1 6-441,0-1 0,0 1 1,1-1-1,5 14 0,-6-18-1609,-1-8 36,12-182-6369,34-95 4964,-18 119 2451,-26 156 1016,21-113 1749,-22 119-1634,0-1 1,-1 0 0,1 1 0,0-1-1,0 1 1,0-1 0,0 1-1,0-1 1,1 1 0,-1 0 0,0 0-1,0-1 1,1 1 0,-1 0-1,1 0 1,-1 0 0,1 0 0,0 1-1,-1-1 1,1 0 0,0 1-1,-1-1 1,1 1 0,0 0 0,0-1-1,-1 1 1,1 0 0,0 0-1,2 0 1,5 1 339,0-1-1,1 2 0,-1-1 1,13 5-1,96 37 2008,-29-9-1314,-42-19-622,70 26 750,-106-36-1094,0 0 0,-1 0 0,0 1 0,0 1 0,-1 0 0,0 0 0,0 1 0,9 9 0,-15-13-95,0 0-1,0 1 1,0-1-1,-1 1 1,0-1-1,0 1 0,0 0 1,0 0-1,-1 0 1,1 0-1,-2 0 1,1 0-1,0 0 1,-1 0-1,0 0 0,0 1 1,-2 7-1,1-5-24,-1 0-1,0 0 1,0-1-1,-1 1 1,0-1-1,0 1 0,-1-1 1,0 0-1,0-1 1,-10 12-1,-8 6-433,-2-1 0,0-2 1,-2 0-1,0-1 0,-51 28 0,64-42-351,1 0 0,-2-1 0,1 0 1,0-1-1,-1 0 0,0-1 0,0-1 0,0 0 0,0-1 0,0-1 1,0 0-1,0-1 0,0 0 0,-18-5 0,21 3-460,0 0 0,0-1 0,-12-6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2040,'0'0'7322,"41"10"-5896,130 35-406,-160-42-930,1 1 0,0 1 0,-1 0 0,17 10 0,-23-11-72,0-1-1,-1 2 0,1-1 0,-1 0 1,7 11-1,-9-13-19,2 4-68,-1 1-1,1 0 1,-1 0-1,0 0 1,-1 0 0,1 1-1,-2-1 1,1 1-1,-1-1 1,0 1 0,0-1-1,-1 1 1,-1 12-1,0-15 3,0 0-1,1 0 1,-2-1-1,1 1 1,-1 0-1,1 0 1,-1-1-1,0 1 0,-1-1 1,1 0-1,-1 0 1,0 0-1,0 0 1,0 0-1,-1-1 1,1 1-1,-1-1 0,0 0 1,0 0-1,-8 5 1,-10 5 225,-1-1-1,-43 16 1,40-17 190,7 0 327,19-11-667,0 1 0,0-1 0,0 0 0,0 0 0,0 0 1,0 1-1,0-1 0,0 0 0,0 0 0,0 0 0,0 1 0,0-1 0,0 0 0,0 0 1,0 0-1,0 0 0,0 1 0,1-1 0,-1 0 0,0 0 0,0 0 0,0 0 0,0 1 1,0-1-1,1 0 0,-1 0 0,0 0 0,0 0 0,0 0 0,0 0 0,1 0 0,-1 0 1,0 1-1,0-1 0,0 0 0,1 0 0,-1 0 0,0 0 0,0 0 0,0 0 0,1 0 1,-1 0-1,0 0 0,0 0 0,0 0 0,1 0 0,41 1-230,-31-2-66,-4 2 31,-4-1-12,0 0-1,0 0 0,0 0 0,-1 0 0,1 0 0,0-1 0,0 1 1,0-1-1,0 0 0,3-1 0,1-8-2939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2553,'0'0'10386,"211"0"-8290,-90 0-335,20-21-649,13-4-296,0 1-248,-9 3-320,-16 7-248,-21 10-616,-21 4-2073,-29 0-2080,-24 14-2904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4905,'0'0'15131,"50"31"-14432,165 99-386,-174-107-198,69 26 0,-93-43-101,0 1 0,-1 1 0,0 0 0,0 1 0,18 14 0,-31-20-41,0-1 0,0 0 1,-1 1-1,1-1 0,0 1 0,-1 0 1,0 0-1,0 0 0,0 0 0,0 0 1,0 1-1,0-1 0,-1 0 0,0 1 0,1-1 1,-1 1-1,-1 0 0,1-1 0,0 1 1,-1 0-1,0-1 0,0 1 0,0 0 1,0 0-1,-2 5 0,1-3-67,-2 0 0,1 1 0,-1-1 0,0-1 0,0 1 0,0 0 0,-1-1 0,0 0 0,0 0 0,0 0 0,-1 0 0,1 0 0,-10 6-1,-21 14-547,-1-2-1,-1-1 0,-1-2 0,-1-2 0,0-1 0,-1-2 0,-1-2 0,-1-1 0,-48 6 0,-5-12-769,94-6 1390,1 0 0,-1 0 0,1 0 1,-1 0-1,1 0 0,-1 0 0,1 0 0,-1 0 1,1 0-1,-1 0 0,1 0 0,-1 0 0,1 0 0,-1 0 1,1 0-1,-1 0 0,1-1 0,-1 1 0,1 0 1,-1 0-1,1-1 0,0 1 0,-1 0 0,1 0 1,-1-1-1,1 1 0,0-1 0,-1 1 0,1 0 1,0-1-1,-1 1 0,1-1 0,0 1 0,0-1 0,0 1 1,-1-1-1,1 1 0,0-1 0,0 1 0,0-1 1,0 1-1,0-1 0,0 1 0,0-1 0,0 1 1,0-1-1,0 1 0,0-1 0,0 1 0,0-1 1,1-1-28,0-1 1,0 1 0,0 0 0,0 1-1,1-1 1,-1 0 0,1 0 0,-1 0-1,1 1 1,2-3 0,5-2 52,-1 1-1,1 0 1,0 1 0,1 0 0,-1 1-1,1-1 1,-1 2 0,1-1 0,12 0 0,11-1 1046,51 0 1,-82 4-956,1 0 0,0 0 0,-1 0 0,1 0 0,0 0 0,-1 0 0,1 1 0,-1 0 0,1-1 0,-1 1 0,1 0 0,-1 0 0,1 0 1,-1 0-1,0 1 0,3 1 0,-3-1 7,-1 1 0,0-1 0,1 1 0,-1 0 0,0-1 0,0 1 0,-1 0 0,1 0 1,-1 0-1,1 0 0,-1-1 0,0 1 0,0 0 0,-1 4 0,1 0-45,-1 1-1,0-1 1,0 0 0,-1 0-1,0 0 1,0 0-1,0-1 1,-1 1 0,0 0-1,-8 10 1,-4 5-173,-30 33 1,5-7-106,36-42 171,-28 42-90,31-46 113,0 0-1,0 1 0,0-1 1,0 0-1,0 0 0,0 0 1,1 1-1,-1-1 1,1 0-1,0 0 0,-1 1 1,1-1-1,0 0 1,0 1-1,1-1 0,-1 0 1,0 1-1,1-1 1,-1 0-1,2 3 0,9-2-65,-4-3 111,1 1 0,-1-1 0,0-1 0,0 1 0,0-1 0,0 0-1,0-1 1,0 0 0,-1 0 0,1 0 0,0-1 0,-1 0 0,0 0 0,1-1 0,-1 1 0,-1-1 0,1-1-1,0 1 1,-1-1 0,5-6 0,3-6-195,-1 0 0,-1-1 0,0-1 0,-1 0 0,-2 0-1,0-1 1,0 0 0,7-40 0,0-15-2457,4-79-1,-16 128 2074,9-108-2470,-3 5 139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1880,'0'0'7290,"-17"43"-5630,-4 14-673,-25 99-1,39-105-335,1 1 1,3 88 0,2-15 240,-1 37 740,30 252 1,13-172-911,-5-30-3406,-31-167 736,-5-34 582,-3-8 342,-8-16-695,5 5 941,-31-46-3195,-5-16 20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1840,'0'0'4777,"12"38"-3130,45 123-205,-50-145-1210,1 0 0,1-1 0,0 0-1,1 0 1,0-1 0,2 0 0,17 16 0,-1 0 166,-9-8-117,0-2-138,0 1 1,-2 1-1,-1 1 1,18 32-1,-30-49-134,-2 0 0,1 1 0,-1 0 0,0-1 0,0 1 0,-1 0 0,1 0 0,-2 0 0,1 12 0,-2-14-6,1-1 0,-1 1 0,0 0 0,-1 0 0,1 0 0,-1-1 0,0 1 0,0-1 0,0 1 0,-1-1 0,1 0 0,-1 0 0,0 0 0,0 0 0,-5 4 0,-9 7 10,-2 0 1,1 0-1,-2-2 1,-33 18-1,-93 37-9,123-58-1,-12 4-1,-36 18 12,70-31-10,0 0-1,0-1 0,0 1 1,-1 0-1,1-1 0,0 1 0,0 0 1,0 0-1,0 0 0,0 0 0,0 0 1,1 0-1,-1 0 0,0 0 0,0 1 1,1-1-1,-1 0 0,1 0 0,-1 0 1,1 1-1,0-1 0,-1 0 0,1 2 1,0-1 2,1-1-1,0 1 1,-1-1 0,1 1 0,0-1 0,0 0 0,0 1 0,0-1 0,0 0-1,0 0 1,0 0 0,0 0 0,1 0 0,-1 0 0,0 0 0,1 0 0,-1-1-1,1 1 1,-1 0 0,1-1 0,-1 1 0,3 0 0,29 10 115,1-2 1,1-1-1,48 5 1,115 3 410,-195-16-525,428 8 0,-413-8-196,-10 0-260,-7 1 268,0-1 0,0 0 0,0 1-1,0-1 1,0 0 0,0 0-1,0 0 1,0 0 0,0 0 0,0 0-1,0 0 1,0-1 0,0 1 0,0 0-1,0-1 1,0 1 0,0 0-1,0-1 1,0 1 0,0-1 0,0 1-1,-1-1 1,1 0 0,0 1 0,0-1-1,0 0 1,-1 0 0,2-1-1,-1-17-3817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6441,'0'0'2920,"40"4"-1629,357 17 3632,-131-21-2073,801-28 3585,-188 0-2790,517-20 570,-1231 43-4220,-99 5-2569,-73 4-2233,-14 7 1736,-39 9-5021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2537,'0'0'10695,"-10"0"-9637,-28 0-474,28 0-101,13 1-474,10 4-85,0 0 1,-1 1 0,0 0-1,0 1 1,-1 1-1,0 0 1,0 0-1,-1 1 1,15 16-1,-23-21 78,-1-1 0,1 1 0,-1 0 0,0 0 1,0 0-1,0 0 0,0 0 0,-1 0 0,1 0 0,-1 0 0,0 0 0,-1 0 0,0 6 0,0 9 80,2 92 100,-18 418 1358,11-458-1710,-14 91-1166,20-160 1226,-1 0 1,1 0-1,0 1 1,-1-1 0,0 0-1,0 0 1,1 0-1,-1 0 1,0 0-1,-1 0 1,1 0-1,0 0 1,-1-1-1,1 1 1,-1 0-1,1-1 1,-1 1-1,0-1 1,1 1-1,-1-1 1,0 0-1,-4 2 1,1-2-568,0 0 0,0 0 0,-1-1 0,1 1 0,0-1 0,-1 0 0,1-1 0,-9-1 0,-27-7-5602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3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1061 188 1696,'0'0'2021,"0"-4"-1841,0-16 247,0 19-15,14 0 5494,-24-8-5791,-1 1 0,-1 0-1,1 1 1,-1 0 0,-1 1-1,1 0 1,-1 1 0,0 1-1,0 0 1,0 0 0,-1 2 0,1-1-1,-1 2 1,-15-1 0,1 2-115,7-1 11,0 1 0,0 0-1,1 2 1,-1 0 0,1 2 0,-1 0 0,-29 10-1,14 3 45,1 2 1,1 0-1,-56 44 0,-85 86 610,151-126-477,1 2 0,1 1 0,1 0 1,2 2-1,0 0 0,2 1 0,-20 46 1,18-29-52,2 1 0,2 0 1,2 1-1,-9 70 0,18-74 15,2 67-1,2-73 37,1-28-107,0-1 0,0 1 0,1-1-1,0 1 1,0-1 0,1 0 0,1 0 0,0 0 0,0 0 0,0-1-1,1 1 1,0-1 0,1 0 0,0-1 0,11 12 0,9 6 222,2-1 0,54 37 0,-67-51-233,262 171 379,-229-154-407,2-2 0,0-2 0,104 32 0,-118-47 2,1-2 0,-1-1-1,1-2 1,0-1 0,69-7 0,-78 1-32,0-1 0,0-2 0,0 0 1,-1-2-1,-1-1 0,26-14 0,148-90-24,-166 91 14,-1 0-1,-1-3 1,-2 0 0,0-2 0,-2-1-1,-1-1 1,34-51 0,-43 54-31,-2-1 1,-2 0 0,0-2 0,-2 1 0,-1-1 0,-1-1 0,-2 0-1,-1-1 1,6-62 0,-10 36-44,-1-1-1,-9-76 1,3 109 61,0 1-1,-1 0 1,-2 0 0,0 0-1,-2 1 1,-1 0-1,-21-40 1,14 39 5,0 0 0,-2 1 0,0 0 0,-2 2 0,0 0 1,-2 2-1,-31-23 0,19 19-5,-1 2 1,-1 1 0,-1 2-1,-65-22 1,12 14 2,-1 4 1,-1 4-1,-187-13 1,-236 22-196,502 11 175,-1 0 0,0 1 1,0 0-1,1 2 0,-1-1 0,-17 8 0,25-7-36,-1-1 0,1 2 0,1-1 0,-1 1-1,0 0 1,1 0 0,0 0 0,0 1 0,1 0-1,-1 0 1,2 1 0,-1 0 0,0-1 0,-3 10-1,-12 31-1620,2 1 0,3 1 0,-10 52 0,2 16-3472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1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1608,'0'0'5818,"216"158"-8147,-162-144 1153,-21 0-264,-33 18-273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34 569 240,'0'0'8066,"-34"112"-7818,97-140 304,11-10-168,10-4-240,-6-8-48,1 1-96,-12-3 0,-5-8-992,-8 1-1529,-12-1 689,-13-17-2233</inkml:trace>
  <inkml:trace contextRef="#ctx0" brushRef="#br0" timeOffset="1">761 1 3273,'0'0'6593,"237"126"-7089,-204-126-864,-8 0-473,-4-17-791,-13-22-713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404 443 112,'0'0'7224,"-30"11"-6400,9-4-657,8-3-65,0 0 1,0 1 0,0 1-1,-20 12 1,27-14-56,0 1-1,1 0 1,-1 0 0,1 0-1,0 0 1,0 1 0,1 0 0,-1 0-1,1 0 1,1 1 0,-1-1 0,1 1-1,0 0 1,-2 8 0,-22 75 141,-93 276-2205,115-353 1580,-13 29-729,18-41 1108,-1 1-1,1-1 0,-1 0 0,0 1 0,0-1 0,0 0 0,0 0 0,0 1 1,0-1-1,0 0 0,0 0 0,0 0 0,0 0 0,0 0 0,-1 0 0,1 0 1,0-1-1,-1 1 0,1 0 0,-3 0 0,4-1 59,0 0-8,0 0 0,0 0 1,0 0-1,-1 0 0,1 0 0,0 0 0,0-1 0,0 1 1,-1 0-1,1 0 0,0 0 0,0 0 0,0 0 1,0 0-1,-1 0 0,1 0 0,0-1 0,0 1 0,0 0 1,0 0-1,0 0 0,-1 0 0,1-1 0,0 1 1,0 0-1,0 0 0,0 0 0,0 0 0,0-1 0,0 1 1,0 0-1,0 0 0,0 0 0,0-1 0,0 1 1,0 0-1,0 0 0,0 0 0,0-1 0,0 1 0,0 0 1,0 0-1,0-1 0,0-132-1310,0 128 1349,1 0 0,-1-1 0,1 1 0,0 0-1,0 0 1,0 0 0,1 0 0,0 0 0,0 1-1,0-1 1,1 0 0,-1 1 0,1-1 0,4-4 0,-4 6 70,0 0 0,1 0 0,0 1 0,-1-1 1,1 1-1,0 0 0,0-1 0,0 2 1,1-1-1,-1 0 0,0 1 0,1 0 1,-1 0-1,0 0 0,1 1 0,6-1 0,-2 1 59,0 0 0,0 0-1,0 0 1,-1 1-1,1 1 1,0-1-1,-1 2 1,1-1-1,-1 1 1,0 0-1,0 1 1,0 0 0,0 0-1,0 0 1,-1 1-1,0 1 1,0-1-1,10 11 1,-6-6-56,-5-4-60,0 0 0,0-1 1,1 1-1,-1-2 0,13 7 0,-18-10-102,1 0 1,-1-1-1,1 1 1,-1-1-1,1 1 1,-1-1-1,1 0 1,0 0-1,-1 1 1,1-1 0,0 0-1,-1-1 1,1 1-1,-1 0 1,1 0-1,0-1 1,-1 1-1,1-1 1,-1 1-1,1-1 1,-1 0-1,0 1 1,1-1-1,-1 0 1,1 0-1,-1 0 1,0 0-1,0 0 1,0 0-1,0-1 1,0 1-1,0 0 1,0-1-1,0 1 1,1-2-1,12-35-2354</inkml:trace>
  <inkml:trace contextRef="#ctx0" brushRef="#br0" timeOffset="1">582 1 2401,'0'0'10074,"158"231"-9546,-112-171-528,-5-7-584,-24 6-1625,-9-17-1984,-8-14-1792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2264,'0'0'9362,"228"109"-16347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0 568 3025,'0'0'16653,"36"20"-15188,3 2-1136,0-3-1,59 21 1,-68-33-189,0 0 0,0-3 1,1 0-1,54-1 0,171-4 475,67-14-83,274-63 200,1-33-156,-319 58-417,300-49 13,172-34-1327,-699 127 828,-21 3-321,1 0-1,-1-2 0,34-14 0,-63 21 556,1 0 0,-1 0 0,0 0 1,1-1-1,-1 1 0,0-1 0,0 1 0,0-1 0,0 0 0,0 1 0,0-1 0,-1 0 0,1-1 0,-1 1 0,1 0 0,1-3 0,-3 3-38,1 0 0,-1 0-1,0 0 1,1 0 0,-1 0-1,0 0 1,0 0 0,0 0-1,0 0 1,-1 0 0,1 0 0,-1 0-1,1 0 1,-1 0 0,1 0-1,-1 0 1,0 1 0,0-1-1,0 0 1,0 0 0,-3-2-1,0-1-551,0 0 0,-1 1-1,0-1 1,0 1-1,-1 0 1,-8-5 0,-53-26-5107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5249,'0'0'11468,"56"8"-10491,-17-2-795,349 33 766,-292-37-944,-1 5-1,114 23 1,-199-28-15,0 0 0,-1 1 1,1 0-1,-1 1 1,0 0-1,14 8 0,-20-11-5,-1 1-1,0 0 0,0 0 0,0 0 1,0 0-1,0 0 0,0 0 0,-1 0 0,1 1 1,-1-1-1,1 1 0,-1-1 0,0 1 1,0-1-1,0 1 0,0 0 0,-1-1 0,1 1 1,-1 0-1,0 0 0,0 0 0,1-1 1,-2 1-1,1 0 0,0 0 0,-1-1 0,0 5 1,-1-1 4,1-1 0,-1 0 0,0 0 0,0 0 0,-1 0 0,0 0 0,1-1 0,-2 1 0,1-1 0,-6 7 0,-46 35-62,53-44 66,-150 104-1698,48-40-2582,42-28-1890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7274,'0'0'14307,"0"270"-13411,-17-161-896,-8 7-1473,4 3-2295,5-31-2122,8-36-687</inkml:trace>
  <inkml:trace contextRef="#ctx0" brushRef="#br0" timeOffset="1">192 316 7162,'0'0'8081,"245"-70"-7201,-195 70-880,-9 0-528,-41 7-1784,0 21-2065,0-3-1552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51 7186,'0'0'5795,"-1"31"-4725,-4 100-353,4-110-660,0 19-106,1-40 8,1 1 0,-1 0 1,0 0-1,0-1 0,0 1 1,0-1-1,0 1 0,1 0 0,-1-1 1,0 1-1,1 0 0,-1-1 1,0 1-1,1-1 0,-1 1 1,1-1-1,-1 1 0,1-1 1,-1 1-1,1-1 0,-1 1 0,1-1 1,-1 0-1,1 1 0,-1-1 1,1 0-1,1 1 0,-2-1 27,1 0-1,-1 0 0,1 0 1,-1 0-1,0 0 1,1 0-1,-1 0 0,1 0 1,-1 0-1,1 0 1,-1 0-1,1 0 0,-1 0 1,0 0-1,1 0 1,-1-1-1,1 1 0,-1 0 1,0 0-1,1 0 1,-1-1-1,0 1 0,1 0 1,-1-1-1,0 1 1,1 0-1,-1-1 0,0 1 1,0 0-1,1-1 1,-1 1-1,0 0 0,0-1 1,0 1-1,1-1 1,-1 1-1,0 0 0,0-1 1,20-53-4,-15 37 33,1-1-1,1 1 0,1 0 0,14-22 0,-15 29-11,0 2 0,1-1 1,0 1-1,0 0 0,1 1 0,0-1 0,1 2 0,-1-1 0,1 2 1,0-1-1,1 1 0,-1 1 0,1 0 0,16-4 0,-3 3-3,0 0 0,0 2-1,1 1 1,-1 1 0,42 4-1,-62-3 29,0 0 0,-1 1 0,1 0 0,0-1-1,-1 1 1,1 0 0,-1 1 0,1-1-1,-1 1 1,0-1 0,0 1 0,1 0 0,-1 0-1,0 1 1,4 3 0,-5-4 40,-1 1 1,1-1-1,-1 1 1,1 0-1,-1-1 1,0 1-1,0 0 1,0 0-1,0 0 1,0 0-1,-1 0 0,1 0 1,-1 0-1,0 0 1,0 0-1,0 0 1,0 0-1,-1 0 1,0 4-1,0-4-44,-1 0 0,1 0 0,-1 0 1,1-1-1,-1 1 0,0-1 0,0 1 0,0-1 0,0 0 0,0 0 0,-1 0 0,1 0 0,-1 0 0,1 0 1,-1-1-1,-4 3 0,-54 23-237,46-22 51,5-1-236,0-1 1,0 0-1,-1-1 1,-16 3-1,-21-3-5089,29-8 3428,17 6 2183,1-1 0,-1 0 0,0 1 0,1-1 1,-1 0-1,0 1 0,0 0 0,1-1 0,-1 1 0,0 0 1,0 0-1,0 0 0,0 0 0,1 1 0,-1-1 0,0 0 1,0 1-1,1-1 0,-3 2 0,-16 7 472,1 2 0,-34 25 1,-21 13-438,-36 3 221,-3-4-1,-155 44 0,246-85-23,35-10-1012,3-1 460,14-4 447,1 2 1,-1 2-1,1 0 0,0 2 1,-1 2-1,1 0 0,0 2 1,0 2-1,-1 0 0,38 12 1,5 6 1138,145 39 1919,-176-52-3506,1-2 0,0-1-1,49 0 1,-30-8-2853,-17-10-2150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1756 4369,'0'0'14875,"21"-3"-14303,388-11 2162,16 41-355,-67 2-910,-7-34-605,-322 3-855,1-2 1,-1-1-1,0-1 1,0-1-1,-1-2 1,0-1-1,-1-1 0,0-1 1,0-2-1,-2 0 1,0-2-1,0-1 1,-1 0-1,-2-2 1,0-1-1,-1-1 1,0 0-1,-2-2 1,-1 0-1,-1-1 0,25-47 1,-23 32-165,-3-1 1,-1-1-1,-2 0 1,-2-1-1,-2 0 1,-1-1 0,-3 0-1,-1 0 1,-2 0-1,-3 0 1,-5-52-1,1 62 57,-1 0 0,-2 1 0,-1 1 0,-1-1 0,-2 1 0,-1 1 0,-29-50 0,12 32-45,-3 1 0,-1 2 0,-66-68 0,65 78 79,-2 2 0,-1 2 1,-1 1-1,-1 2 0,-2 1 0,-71-32 1,82 45 87,-1 2 1,0 2 0,-1 0 0,0 3 0,0 0-1,0 2 1,-1 2 0,0 1 0,0 2 0,-50 5-1,58-1 7,1 1-1,0 1 0,1 1 0,-1 1 0,1 1 0,1 2 0,-26 14 0,19-6-13,2 0 0,0 1 0,2 2 0,-44 46 0,32-24-10,3 1 0,1 2 0,2 2 0,3 1 0,2 1 0,-24 61 0,30-55 4,2 1 0,3 1-1,2 0 1,3 1 0,2 0-1,3 1 1,3 76 0,4-86-4,2 0 1,13 58-1,-10-78-14,2 0 0,2-1 0,0-1 0,24 46 1,-17-42-79,2 0 0,1-2 0,2 0 0,0-2 0,2 0 0,1-1 0,2-2 0,53 42 0,-52-46-256,1-2-1,1-1 1,0-2-1,2-1 0,0-1 1,47 15-1,-1-11-1451,0-3-1,1-4 1,82 2 0,6-11-4299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0 392,'0'0'18092,"-29"225"-17404,54-176-456,4-4-232,4-6-1184,17-29-1961,-9-6-1752,-7-4 224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7178,'0'0'7793,"-21"36"-7386,-66 118 330,83-148-631,1 1 0,-1 0 0,1 0 0,0 0 0,1 0-1,0 1 1,0-1 0,1 1 0,0-1 0,0 1-1,0 0 1,1-1 0,1 11 0,0 5 166,-1-11-170,1 1 0,0-1-1,0 0 1,1 0 0,4 13 0,-4-18-73,1 0 0,0 0 0,1 0 1,0 0-1,0-1 0,0 0 0,0 0 1,1 0-1,7 7 0,-1-2-288,0 0 0,1-1 0,0 0 0,0-1 0,1 0 0,1-1 0,-1-1 0,1 0 0,0-1-1,0 0 1,25 5 0,-19-8-1054,-1-1 0,1-1-1,0-1 1,0-1-1,21-3 1,-32 2-243,-1-1 1,1 1-1,14-9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3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923 174 1760,'0'0'4043,"3"-2"-3586,-2 1-446,0 0 1,1 0-1,-1 0 1,0 0-1,0 0 1,0-1-1,-1 1 1,1 0-1,0-1 1,0 1-1,-1 0 1,1-1-1,-1 1 1,1-1-1,-1 1 1,0-1-1,1 1 1,-1-1-1,0 1 1,0-1-1,0 0 1,0 1-1,0-1 1,-1 1-1,1-3 1,1-26 137,-36 30-20,2-1-116,-67 4 1,88-2-15,1 0 0,-1 2 1,0-1-1,1 2 0,-1-1 1,-12 7-1,-19 12 36,0 3 0,1 1 0,2 2-1,1 2 1,1 1 0,2 2 0,1 1 0,2 2 0,1 2 0,2 1 0,2 1 0,1 1 0,3 1 0,1 2-1,2 0 1,-18 57 0,16-33 124,3 1 0,4 0 0,2 1 0,4 1 0,-3 111 0,13-168-110,0 0 0,0 0 1,2 0-1,0 0 1,0 0-1,1 0 0,1 0 1,1-1-1,-1 0 0,2 0 1,0 0-1,1 0 0,0-1 1,0 0-1,14 14 0,-13-17-1,1 0 1,0-1-1,1-1 0,-1 0 0,2 0 0,-1-1 0,1 0 0,0-1 0,0 0 1,0 0-1,22 4 0,12 1 162,84 7 1,-60-10-84,89 16 160,84 10 334,-180-27-384,119-6 1,-162-3-229,0 0 0,1-1 0,-2-1 0,1-1 1,-1 0-1,1-1 0,-2-1 0,1-1 0,-1-1 0,-1 0 0,0-1 1,0-1-1,-1 0 0,0-1 0,-1-1 0,16-21 0,-6 5-29,-2-1-1,-1-1 1,-1-1 0,-2-1-1,-1-1 1,-2 0-1,16-54 1,-21 46-124,-2 0-1,-2-1 1,-2 0 0,-3-78 0,-1 116 119,0-18-88,-2 0-1,-1 1 0,-1 0 0,-1-1 0,0 2 1,-2-1-1,-1 1 0,-1 0 0,-1 0 0,0 1 1,-20-29-1,-16-19-401,-87-100 0,-73-48-434,187 200 885,0 0-1,-1 2 1,-1 0 0,0 1 0,-1 2 0,-1 0 0,1 1 0,-2 1 0,0 1-1,0 2 1,-28-6 0,0 3-143,0 4 0,0 1 0,0 3 0,-71 6 0,107-3 179,-1 2-1,0 0 0,1 1 1,-1 1-1,1 0 0,0 1 1,1 1-1,0 0 1,0 1-1,-17 13 0,14-9 22,0 2 0,2 0-1,0 1 1,0 1 0,2 0-1,0 1 1,-17 27 0,19-22 13,1 0 0,2 1 1,0 0-1,1 1 0,-7 39 0,-1 2-4,-52 200-173,35-143-716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7114,'0'0'8152,"-19"32"-7532,-65 106-565,70-120-81,0 0 0,-1-1 0,-1 0 0,0-1 0,-1-1 0,-1-1 1,0 0-1,-1-2 0,-37 20 0,19-11 22,14-10 6,18-9 17,0 0 1,0 1-1,0-1 1,0 1-1,0 0 1,1 0-1,0 0 1,-1 0-1,1 1 1,-6 7-1,10-11-10,-1 6-10,13-2-103,182-3-63,-14-1-550,-178 0 674,-1 0 1,0 0-1,0 0 1,1 0-1,-1 1 1,0-1-1,0 0 1,0 0 0,1 1-1,-1-1 1,0 1-1,0-1 1,0 1-1,0 0 1,0-1-1,0 1 1,0 0-1,0 0 1,0 0-1,0-1 1,0 1-1,0 0 1,-1 0-1,1 0 1,0 0-1,-1 1 1,1-1-1,-1 0 1,1 0-1,-1 0 1,1 2-1,-1 1-31,0-1-1,0 1 1,0-1-1,0 1 0,0-1 1,-1 1-1,0-1 0,0 1 1,0-1-1,0 1 0,-2 2 1,-4 6-31,-1-1 1,0 1-1,0-2 0,-2 1 1,1-1-1,-1-1 1,-21 17-1,22-19 84,-183 148-95,-37 31 727,217-176-502,-33 32 474,43-39-511,0-1 0,0 1 0,0 0 0,0 0 1,0 0-1,0 0 0,1 0 0,-1 0 0,1 0 0,0 1 0,0-1 0,0 0 1,0 8-1,1-11-72,0 0 4,0 0 1,0 1 0,0-1-1,0 1 1,0-1-1,0 0 1,0 1 0,0-1-1,0 0 1,0 1 0,0-1-1,0 1 1,0-1 0,0 0-1,1 1 1,-1-1-1,0 0 1,0 1 0,0-1-1,1 0 1,-1 0 0,0 1-1,1-1 1,-1 0 0,0 0-1,0 1 1,1-1-1,-1 0 1,0 0 0,1 0-1,-1 1 1,0-1 0,1 0-1,-1 0 1,1 0 0,-1 0-1,0 0 1,1 0-1,-1 0 1,0 0 0,2 0-1,21 3 2,1-1 0,0-1-1,0-2 1,0 0 0,0-1-1,0-2 1,0 0-1,33-12 1,-8 0-265,-2-2-1,0-2 1,48-28-1,-75 36-379,-1 0 0,0 0 0,27-25-1,-40 31 245,-1 1 0,1-1 0,-1 0 0,-1 0 0,1 0 0,-1 0 0,0-1 0,-1 0-1,1 0 1,-1 0 0,-1 0 0,1-1 0,1-12 0,-1-20-1827,-3 8-153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0 1216,'0'0'1486,"-23"34"410,-249 368 2121,247-363-3783,-209 364-489,244-423-927,1 1-1,24-32 1,-18 30 1243,1 1-1,1 0 0,1 1 1,25-19-1,-36 32 246,1 1 0,-1-1 0,1 2 0,0-1-1,0 1 1,0 1 0,1 0 0,-1 1 0,1 0 0,11-1 0,15 0 1455,60 5 0,-32 0-1198,-49-2-807,1 0 1,-1-1-1,1-1 1,-1-1-1,0 0 1,0-1-1,0 0 1,0-2-1,-1 0 1,0 0-1,28-18 1,20-22-3777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4721,'0'0'11088,"-15"35"-10263,-48 113-581,54-130-284,0 0 0,-1-1 0,-1 0 0,-20 23-1,23-29-315,0-1 0,0 2 0,-6 11 0,14-23 264,0 0 1,0 0-1,-1 1 0,1-1 1,0 0-1,0 1 1,0-1-1,0 0 1,0 1-1,0-1 1,0 0-1,0 1 1,0-1-1,0 0 1,0 1-1,0-1 1,0 0-1,0 1 0,0-1 1,0 0-1,0 1 1,0-1-1,0 0 1,0 1-1,1-1 1,-1 0-1,0 1 1,0-1-1,0 0 1,1 0-1,-1 1 1,0-1-1,0 0 1,1 0-1,-1 1 0,17 4-976,32-5 1576,-36-1-753,37 1 1536,-49 1-1273,0 0 1,0-1-1,0 1 1,-1 0-1,1 0 1,0 0-1,-1-1 1,1 1 0,0 0-1,-1 0 1,1 0-1,-1 0 1,1 0-1,-1 0 1,0 0-1,1 0 1,-1 0 0,0 1-1,0-1 1,0 0-1,0 0 1,0 0-1,0 0 1,0 0-1,0 0 1,0 0-1,-1 2 1,-3 36-53,1-30-48,0 1 0,-1-1 0,-1 0 0,1 0 1,-2-1-1,1 1 0,-10 10 0,-51 54-336,52-59 414,-7 5-32,45-52-1163,-7 15 1000,1 0 0,0 2 0,1 0 0,1 1 0,1 1 0,0 1 0,30-14 1,-50 27 176,0 0 1,-1-1 0,1 1-1,0 0 1,-1-1 0,1 1-1,0 0 1,-1 0 0,1 0-1,0 0 1,-1 0 0,1 0-1,0 0 1,0 0 0,-1 0-1,1 0 1,0 0 0,-1 0 0,1 0-1,0 1 1,-1-1 0,1 0-1,0 1 1,-1-1 0,1 0-1,0 1 1,-1-1 0,1 1-1,0 0 1,0 0-6,0 1 0,-1-1 0,1 0 0,-1 1 1,1-1-1,-1 1 0,0-1 0,1 1 0,-1 0 0,0-1 0,0 1 0,0-1 0,0 3 0,-1 4-17,-1 0 0,1 0 0,-1 0 0,-5 13 0,-15 18 45,17-34 78,1 1 1,1 0-1,-1 0 1,1 0-1,0 0 1,0 1-1,1-1 1,0 1-1,0 0 1,-1 11-1,26-32 280,1-11-705,-1-1 0,-1 0 0,29-46-1,-47 65 293,4-6 25,-7 11 93,0-1 1,0 0-1,1 1 1,-1-1 0,1 1-1,0-1 1,-1 1-1,1 0 1,0 0-1,1 0 1,2-3-1,-5 12 915,0 341 4377,0-99-4184,0-245-1164,1 5-2,-1 1 1,0-1-1,-1 0 1,0 1 0,-1-1-1,-3 11 1,4-18-19,0-1 0,0 0 1,0 0-1,0 0 0,0 1 0,0-1 1,0 0-1,0-1 0,0 1 1,-1 0-1,1 0 0,0 0 1,-1-1-1,1 1 0,-1-1 0,1 1 1,-1-1-1,1 1 0,-1-1 1,1 0-1,-1 0 0,1 0 0,-1 0 1,1 0-1,-1 0 0,1 0 1,-1 0-1,-2-1 0,-2 0-139,1 0 0,-1-1-1,0 1 1,1-1-1,0 0 1,-10-5 0,-13-13-1183,-48-41 0,50 38 268,0 1 1,-34-19-1,51 35 946,-1 1 1,-1 0-1,1 0 1,0 1-1,-1 1 0,0 0 1,0 0-1,0 1 1,0 0-1,-18 0 1,27 2 132,1 0 0,-1 0 1,0 0-1,0 0 0,1 0 1,-1 0-1,0 0 1,1 0-1,-1 1 0,0-1 1,1 1-1,-1-1 0,1 1 1,-1 0-1,1-1 1,-1 1-1,1 0 0,-1 0 1,1 0-1,0 0 0,-1 1 1,1-1-1,0 0 1,0 0-1,0 1 0,0-1 1,0 0-1,0 1 0,0-1 1,1 1-1,-1 0 1,0-1-1,0 3 0,1-4-25,0 0-1,0 1 0,0-1 0,0 0 1,0 1-1,0-1 0,0 0 0,0 1 1,0-1-1,0 0 0,1 1 0,-1-1 1,0 0-1,0 1 0,0-1 0,0 0 1,1 0-1,-1 1 0,0-1 0,0 0 1,0 1-1,1-1 0,-1 0 1,0 0-1,0 0 0,1 1 0,-1-1 1,0 0-1,1 0 0,-1 0 0,0 0 1,1 0-1,-1 1 0,0-1 0,1 0 1,-1 0-1,0 0 0,1 0 0,-1 0 1,0 0-1,1 0 0,19 0-747,-15 0 378,35 0-2464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3865,'0'0'11386,"224"21"-9353,-182-7-1161,-5-4-872,-8 4-720,-8-3-1873,-4-4-1832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9322,'0'0'9763,"37"-4"-8942,-8 1-608,213-32 1431,-104 13-353,1 6 0,156 1 0,-262 15-1337,1 1 0,56 10-1,-25 7-3384,-58-16 787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2969,'0'0'14567,"14"1"-14042,131 17 473,294 43 1450,-236-22-1363,310 101 0,-416-105-507,149 80-1,-184-81-452,-3 4 1,0 1-1,64 59 0,-90-67-686,48 61-1,-58-65 65,-23-26 341,1-1-1,-1 1 1,1 0 0,-1 0-1,1 0 1,0 0-1,-1-1 1,1 1 0,0 0-1,0 0 1,-1-1 0,1 1-1,0-1 1,0 1-1,0-1 1,0 1 0,0-1-1,0 1 1,0-1 0,0 0-1,0 1 1,0-1-1,0 0 1,0 0 0,0 0-1,0 0 1,0 0-1,1 0 1,-1-1-176,0-1-1,0 1 0,0 0 1,0-1-1,-1 1 1,1 0-1,0-1 0,-1 1 1,1-1-1,-1 1 1,0-1-1,1 1 1,-1-1-1,0 0 0,0 1 1,0-4-1,1-38-5173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1 768,'0'0'12139,"75"178"-11091,-50-121 872,-8-8 25,-5 0-1145,-12-4-616,0 1-184,0 3-752,-37-3-784,-21 6-873,4-10-2088,16-14-1384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5025,'0'0'12399,"50"-6"-11922,165-18-271,-40 15-164,-149 9-43,-21 0 4,0 0-1,0 0 1,0 0 0,0 1-1,1-1 1,-1 1 0,0 0-1,0 1 1,0-1 0,0 1 0,6 3-1,-9-3 12,0 0-1,0 1 1,0-1-1,0 0 1,0 1-1,-1-1 1,1 1-1,-1-1 1,0 1-1,1 0 1,-1 0-1,0 0 1,-1 0-1,1-1 1,0 1 0,-1 0-1,0 0 1,1 0-1,-2 6 1,1 5 121,0 0 1,-2 0-1,0 0 0,0 0 1,-1-1-1,-1 1 1,0-1-1,-1 0 1,0 0-1,-1 0 1,-8 13-1,-11 12-139,-2-1 0,-32 36 0,45-56-97,5-6-145,0 0-192,-1 1 0,-1-1 0,1-1 0,-13 10 0,19-18-39,1 1 1,-1-1-1,1 0 0,-1 0 0,0-1 1,0 1-1,0-1 0,0 0 0,0 0 0,0 0 1,0-1-1,0 1 0,0-1 0,0 0 1,0 0-1,0 0 0,-1-1 0,-7-1 0,-13-10-4630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5145,'0'0'6618,"70"193"-5634,-61-120-616,-5-3-368,-4 0-696,0-3-1073,-29-18-1559,-9-21 119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6681,'0'0'3580,"22"35"-2283,70 116-171,-58-96-642,-16-28-220,23 49-1,-37-67-286,-1 0-1,-1 0 0,1 1 0,-1-1 0,-1 0 1,1 1-1,-2-1 0,1 1 0,-2 10 1,1-17 11,-1-1 1,0 1-1,1 0 1,-1 0-1,0 0 1,0-1-1,-1 1 1,1 0-1,0-1 1,-1 1 0,0-1-1,1 0 1,-1 1-1,0-1 1,0 0-1,0 0 1,-1 0-1,-2 2 1,-6 3 5,1-1 0,-1 0 0,-12 5-1,11-6 4,-128 49 72,93-38 61,-78 37-1,124-52-124,-1-1-1,1 1 1,0 0-1,-1 0 1,1 0-1,0 0 0,-1 0 1,1 0-1,0 0 1,0 0-1,0 0 1,0 1-1,0-1 1,0 0-1,0 1 1,0-1-1,0 4 0,1-4-1,-1 0 0,1 0-1,1 0 1,-1 0-1,0 0 1,0 0-1,0 1 1,0-1 0,1 0-1,-1 0 1,1 0-1,-1 0 1,1 0-1,-1 0 1,1 0-1,-1 0 1,1 0 0,0 0-1,0 0 1,6 5 30,-1 0 0,1-1 0,-1 0 0,1-1 0,10 5 0,-11-5 19,142 75 3446,246 95 0,-351-158-3251,1-2 0,0-3-1,1-1 1,45 4 0,-65-12-621,0-1-1,0-1 1,35-5-1,-42 2-520,0-1 0,-1 0 1,1-2-1,-1 0 0,22-10 0,44-35-7965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3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1077 80 2849,'0'0'3732,"-14"-12"-3674,-42-40-28,55 50-28,-1 1-1,0 0 1,0-1-1,0 1 1,0 0-1,0 0 0,0 0 1,0 0-1,-1 0 1,1 0-1,0 0 0,0 1 1,-1-1-1,1 1 1,0 0-1,-1 0 1,1 0-1,0 0 0,-1 0 1,-3 1-1,-7 0 8,-1 0-8,0 1 1,0 0-1,0 1 0,0 0 0,1 1 1,0 1-1,-22 10 0,-91 55 2,98-54-3,-25 17 66,2 1-1,1 3 0,2 3 1,1 1-1,2 2 0,3 2 1,1 2-1,-55 82 0,70-86-10,1 0-1,3 1 1,1 2-1,2 0 1,3 1-1,1 1 1,3 0-1,1 1 1,3 0-1,2 1 1,0 60-1,6-82-18,4 91 145,-2-104-139,0 1-1,2-1 1,-1-1 0,2 1-1,11 25 1,-4-16 54,1-1 1,1 0-1,1-1 1,1 0 0,1-1-1,0-1 1,2-1-1,0-1 1,2 0-1,39 26 1,-32-27 25,1-2 0,0-1 0,0-1 1,2-2-1,-1-1 0,1-1 0,1-1 0,54 5 1,211-4 661,-232-10-619,-29 1-103,0-2 0,0-1 1,0-3-1,-1 0 0,0-2 0,0-2 0,45-19 1,-12 0-38,-2-3 1,-2-3 0,93-66 0,-121 74-33,-2-1 0,0-2 1,-2-1-1,-2-1 0,-1-2 0,-1-1 1,25-42-1,-42 56-10,0 0 1,-1 0-1,-2-1 0,0-1 1,-1 1-1,4-25 0,-4 3-69,-3 1-1,0-60 1,-4 83 15,-1-1 0,-1 1-1,-1 0 1,-1 0 0,0 0 0,-2 0 0,0 1 0,-1 0-1,-1 0 1,-1 1 0,0 0 0,-1 0 0,-14-17 0,2 4-53,-2 1 0,0 1 0,-2 2 1,-1 0-1,-2 2 0,0 0 1,-1 2-1,-2 2 0,0 1 0,-1 1 1,-1 2-1,-1 1 0,0 2 1,-1 1-1,0 2 0,-74-12 1,19 15-262,-167 5 0,204 6 278,0 2 0,1 2 1,-1 2-1,1 3 0,1 2 0,1 3 0,0 1 0,1 3 1,-48 28-1,83-40 86,-1 1 0,2 1 0,-1 0 0,2 1 0,-1 1 0,2 0 0,0 0 0,0 1 0,1 1 1,1 0-1,0 1 0,2 0 0,-1 0 0,2 1 0,-9 26 0,-43 192 6,48-186 15,-26 121-36,3-14-144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3409,'0'0'9688,"0"37"-8583,0 1-664,7 276 2953,0-211-2830,41 1005 2364,-46-986-2857,-5 123-1796,3-243 1603,0 0 1,-1 0-1,1 0 0,0 0 1,-1-1-1,1 1 0,-1 0 1,1 0-1,-1 0 0,0-1 1,-2 4-1,3-5 48,0 1-1,-1-1 0,1 0 1,0 0-1,-1 0 1,1 1-1,0-1 0,-1 0 1,1 0-1,-1 0 1,1 0-1,0 0 0,-1 1 1,1-1-1,0 0 1,-1 0-1,1 0 1,-1 0-1,1 0 0,0 0 1,-1-1-1,1 1 1,0 0-1,-1 0 0,1 0 1,-1 0-1,1 0 1,0 0-1,-1-1 1,1 1-1,0 0 0,-1 0 1,1-1-1,-3-2-490,0 0 0,0 0-1,1 0 1,-1 0 0,1 0-1,0-1 1,0 1 0,1-1-1,-3-5 1,-16-48-5812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2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5649,'0'0'7890,"-38"197"-5666,5-110-655,-13 12-809,1 2-432,-1 1-328,4-14-1112,9-15-1505,12-27-1848,9-32-1072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3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3729,'0'0'14011,"229"200"-12651,-167-140-1360,13 13-600,-13-10-3385,-24-17-4065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10 4049,'0'0'6793,"-12"-3"-5695,8 2-1041,2 0-27,0 0 0,0 0 0,0 0 0,-1 1 0,1-1 0,0 1-1,0 0 1,-1-1 0,1 1 0,0 0 0,-1 0 0,1 1 0,0-1 0,-1 0 0,-2 2 0,4-2-21,0 1-1,0 0 1,0 0 0,0-1 0,1 1-1,-1 0 1,0 0 0,0 0 0,1 0-1,-1 0 1,1 0 0,-1 0 0,1 0-1,-1 1 1,0 1 0,-3 35 116,11 181 898,-2-123-495,4 686 3381,-9-584-3002,-20 519 1668,4-264-1851,15-196-689,1-212-48,0-45 12,0 0 0,0 0 0,0 0 0,0 0 1,0 0-1,0 1 0,0-1 0,0 0 0,0 0 0,0 0 1,0 0-1,0 0 0,0 1 0,0-1 0,0 0 0,0 0 0,0 0 1,0 0-1,0 0 0,0 0 0,0 1 0,0-1 0,0 0 1,0 0-1,0 0 0,0 0 0,0 0 0,0 0 0,0 1 0,0-1 1,-1 0-1,1 0 0,0 0 0,0 0 0,0 0 0,0 0 1,0 0-1,0 0 0,0 0 0,-1 1 0,1-1 0,0 0 1,0 0-1,0 0 0,0 0 0,0 0 0,0 0 0,-1 0 0,1 0 1,0 0-1,0 0 0,0 0 0,0 0 0,0 0 0,-1 0 1,1 0-1,0 0 0,0 0 0,0 0 0,0 0 0,0-1 0,0 1 1,-1 0-1,1 0 0,0 0 0,0 0 0,0 0 0,-3-2-55,1 1 0,0-1-1,0 0 1,0 0-1,0 0 1,0 0-1,0 0 1,0-1 0,1 1-1,-1 0 1,1-1-1,-2-3 1,-17-43-4515,-28-100 0,22 35-2324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5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59 2505,'0'0'6003,"-11"-1"-5193,-30-4 178,41 5-950,0 0 0,0 0-1,0 0 1,0 0 0,0 0 0,0 0-1,0 0 1,1 0 0,-1 0-1,0 0 1,0 0 0,0 0 0,0 0-1,0 0 1,0-1 0,0 1 0,0 0-1,0 0 1,0 0 0,0 0-1,0 0 1,0 0 0,0 0 0,0 0-1,0 0 1,1 0 0,-1 0-1,0 0 1,0 0 0,0 0 0,0 0-1,0 0 1,0-1 0,0 1 0,0 0-1,0 0 1,0 0 0,0 0-1,0 0 1,0 0 0,0 0 0,0 0-1,0 0 1,0 0 0,0 0 0,0 0-1,0 0 1,0-1 0,0 1-1,0 0 1,-1 0 0,1 0 0,0 0-1,0 0 1,14-4 947,17-4 145,355-28 4015,5 34-4259,29 23 9,-217-7-360,1150 133 701,-1069-104-1235,296 4 1,280-35 128,-738-12-83,623-25 244,-31 0-155,-609 25-130,382 12 22,613 75-49,-991-81 1,-6-1-155,0 4-1,117 26 0,-209-32-325,25 7 458,-35-9-209,0-1-1,0 1 0,0-1 1,0 1-1,0 0 1,0-1-1,0 1 0,0 0 1,0 0-1,0 0 0,0 0 1,-1 0-1,1 0 1,0 0-1,-1 0 0,1 0 1,0 0-1,-1 0 0,1 0 1,-1 0-1,0 1 1,1-1-1,-1 0 0,0 0 1,0 2-1,-3 3-4468,-15-5-1287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5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3897,'0'0'8064,"5"32"-7450,29 125 1454,33 184 2024,-26 202-1420,-38 13-489,-4-339-1465,-17 259 19,9-310-683,7 29-185,2-118-286,0-115-7313,0-15-369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5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3801,'0'0'12560,"41"-7"-9808,57-9-1675,0 4-1,120 2 0,60 16-100,567 43 1121,-581-31-1650,60 4-45,516 72 28,-820-91-435,62 5-306,-82-8 296,0 0 0,0 0 0,0 0 0,0 0 0,0 0 0,0 0 0,0 0 0,0 0 0,1 0 0,-1 0 0,0 1 0,0-1 0,0 0 0,0 0 0,0 0 0,0 0 0,1 0 0,-1 0 0,0 0 0,0 0 0,0 0 0,0 0 1,0 0-1,1 0 0,-1 0 0,0 0 0,0 0 0,0 0 0,0-1 0,0 1 0,0 0 0,1 0 0,-1 0 0,0 0 0,0 0 0,0 0 0,0 0 0,0 0 0,0 0 0,0 0 0,0-1 0,0 1 0,1 0 0,-1 0 0,0 0 0,0 0 0,0 0 0,0 0 0,0 0 1,0-1-1,0 1 0,0 0 0,0 0 0,0 0 0,0 0 0,0 0 0,0-1 0,0 1 0,0 0 0,0 0 0,0 0 0,0 0 0,0 0 0,0-1 0,-10-6-735,6 4 294,-40-27-3936,-19-11-5325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7:5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6121,'0'0'12219,"23"1"-10937,574-12 2086,166-14-3105,-743 25-262,-12-1-12,1 1 0,0-1 0,-1 2 0,1-1 0,0 1 0,-1 1 0,1 0 0,-1 0 0,0 0 0,14 7 0,-22-9 20,0 0 0,0 0 1,-1 0-1,1 0 0,0 0 0,0 0 0,0 0 0,0 0 1,-1 0-1,1 0 0,0 0 0,0 0 0,0 0 1,0 0-1,-1 0 0,1 0 0,0 1 0,0-1 1,0 0-1,0 0 0,0 0 0,-1 0 0,1 0 0,0 0 1,0 0-1,0 1 0,0-1 0,0 0 0,0 0 1,0 0-1,0 0 0,-1 1 0,1-1 0,0 0 1,0 0-1,0 0 0,0 0 0,0 1 0,0-1 1,0 0-1,0 0 0,0 0 0,0 0 0,0 1 0,0-1 1,0 0-1,0 0 0,0 0 0,1 1 0,-1-1 1,0 0-1,0 0 0,0 0 0,0 0 0,0 0 1,0 1-1,0-1 0,0 0 0,1 0 0,-1 0 0,0 0 1,0 0-1,0 1 0,-53 8 547,26-5-485,-47 13 1,20 3-47,0 2-1,2 2 1,1 3 0,-72 50 0,-175 151 0,270-205-19,-293 250 30,321-273-36,0 0 0,0 1 0,-1-1 1,1 0-1,0 1 0,0-1 0,-1 0 0,1 0 1,0 0-1,-1 1 0,1-1 0,0 0 1,-1 0-1,1 0 0,0 0 0,-1 1 1,1-1-1,0 0 0,-1 0 0,1 0 1,0 0-1,-1 0 0,1 0 0,-1 0 0,1 0 1,0 0-1,-1 0 0,1 0 0,0 0 1,-1 0-1,1-1 0,0 1 0,-1 0 1,1 0-1,0 0 0,-1 0 0,1-1 1,0 1-1,-1 0 0,1 0 0,0-1 1,0 1-1,-1 0 0,1 0 0,0-1 0,0 1 1,-1 0-1,1-1 0,0 1 0,0 0 1,0-1-1,0 1 0,0 0 0,0-1 1,-1 1-1,1 0 0,0-1 0,0 1 1,0-1-1,0 1 0,0 0 0,0-1 0,0 1 1,1 0-1,-1-1 0,1-36-123,-1 27 55,5-35-278,2 0 0,22-80 0,-1 9-123,9-183-166,-5 27 601,-31 261 45,1 1 0,1-1 0,7-18-1,-9 27-7,0-1 0,1 1 0,-1 0-1,1-1 1,-1 1 0,1 0-1,0 0 1,0 0 0,0 0 0,0 0-1,0 0 1,0 0 0,0 1 0,1-1-1,-1 1 1,1 0 0,-1 0-1,1-1 1,4 0 0,1 1 6,0 0 0,0 0 0,0 1 0,0 0-1,0 1 1,0-1 0,0 2 0,0-1 0,0 1 0,0 0 0,0 1 0,-1-1 0,1 2 0,-1-1 0,0 1 0,0 0 0,0 0 0,7 7 0,12 10 97,-1 2 1,0 1 0,21 26 0,-45-48-100,47 56 266,-2 2 0,-3 2 0,-3 2 1,37 81-1,-31-44 80,-4 2 0,34 129 1,-72-218-293,4 12 167,-2 0 0,0 0 0,-2 1 0,2 38 0,-6-65-195,1 1 0,-1-1 0,0 1 0,0-1 0,0 1 0,0 0 0,-1-1 0,1 1 0,0-1 0,0 1 0,0-1 0,0 1 0,0-1 0,-1 1 0,1-1 0,0 1-1,-1-1 1,1 0 0,0 1 0,-1-1 0,1 1 0,0-1 0,-1 0 0,1 1 0,-1-1 0,1 0 0,0 1 0,-1-1 0,0 0 0,-17 1 560,7-2-277,-4 0-142,-1-1 1,1-1-1,-1 0 1,1-1-1,0 0 0,-26-13 1,-89-53-28,124 66-133,-66-42-163,1-3 0,3-3 0,-114-114 0,13-21-2712,12-10-4730,113 144-531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0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1288,'0'0'8754,"-13"36"-7480,0 0-909,2-1 1,2 1 0,-6 40 0,12-32 63,2 1 1,11 84-1,-9-109-332,40 688 2639,-27 10-494,-14-698-2191,0 65 86,2 72 16,0-132-230,1 0-1,1-1 0,14 47 0,-19-71 62,1 1 1,0-1-1,0 0 0,0 1 1,0-1-1,0 0 0,0 1 0,0-1 1,0 0-1,0 0 0,1 1 1,-1-1-1,0 0 0,0 1 0,0-1 1,0 0-1,0 0 0,0 1 1,1-1-1,-1 0 0,0 0 0,0 1 1,0-1-1,1 0 0,-1 0 1,0 0-1,0 1 0,0-1 0,1 0 1,-1 0-1,0 0 0,1 0 1,-1 0-1,0 1 0,0-1 0,1 0 1,-1 0-1,0 0 0,1 0 1,-1 0-1,0 0 0,0 0 0,1 0 1,-1 0-1,0 0 0,1 0 1,-1 0-1,0 0 0,1-1 0,-1 1 1,0 0-1,0 0 0,1 0 1,-1 0-1,0 0 0,0-1 0,1 1 1,-1 0-1,0 0 0,0 0 1,0-1-1,1 1 0,-1 0 0,0 0 1,0-1-1,0 1 0,0 0 1,1-1-1,10-17-865,0-2-1,-2 1 1,0-2 0,-1 1-1,9-39 1,17-68-4958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5865,'35'3'1714,"387"20"266,981-44 1904,-714-11-3525,-402 27 3123,-297 5-2813,-21-1 389,30 1-1041,1 0 1,-1 0-1,0 0 0,0 1 1,0-1-1,0 0 1,1 0-1,-1 1 0,0-1 1,0 0-1,1 1 0,-1-1 1,0 1-1,0-1 0,1 1 1,-1-1-1,1 1 1,-1 0-1,0-1 0,1 1 1,-1 0-1,1-1 0,0 1 1,-1 0-1,1 0 1,-1-1-1,1 1 0,0 0 1,0 0-1,-1 0 0,1 1 1,-3 79 13,8 110 0,25 93 116,-20-200-73,26 266 498,48 897 1925,-38-455-1535,-22-497-750,49 276-124,-63-497-143,-4-12-580,-6-51-2586,-9-61-168,-2 1 1,-26-68 0,-16-29-3892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1716 1568,'0'0'4680,"-14"-26"-3941,-47-82-139,35 52 130,23 21 325,3 24-792,0 9-251,1-1-1,-1 1 1,1 0-1,0-1 0,-1 1 1,1 0-1,0 0 1,0 0-1,0-1 0,1 1 1,-1 0-1,0 0 1,1 1-1,3-4 0,30-26 49,-19 18-28,74-71-234,-5-3 0,-3-4 0,-4-4 0,-5-3 0,-3-3 0,-6-3 0,-4-3 0,-4-2 0,47-135 0,-76 170 58,-11 25-105,30-58 0,-19 68-1809,-21 28-1104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0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6505,'-9'31'1369,"-26"137"-452,18 93 205,15 108 506,15 406 2078,-4 294 492,-65-339-2435,-49-14-850,98-675-917,-33 236 241,32-195-589,3 109 0,5-188 230,0 0 0,0 0 0,0 0 0,0-1 0,1 1-1,-1 0 1,1 0 0,-1 0 0,1-1 0,0 1 0,0 0 0,0-1 0,1 1 0,-1-1 0,1 1 0,-1-1-1,3 3 1,-1-3-178,1-1 1,-1 1-1,0-1 0,0 0 0,1 0 0,-1 0 0,1 0 0,-1 0 0,1-1 1,-1 0-1,1 1 0,5-2 0,-2 2-453,1-1-1,-1 0 1,0-1 0,0 0-1,0 0 1,10-3 0,-11 1 7,1 0-1,-1 0 1,0-1 0,0 0 0,0-1-1,5-5 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0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4929,'0'0'12595,"354"109"-9651,28-84-319,96-11-633,45-14-695,-16 0-489,-70-25-312,-51-7-416,-91 4-80,-91 11-104,-79 13-696,-59 1-1721,-24 3-5048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21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0 2320,'0'0'5399,"-2"4"-4834,1-1-490,0-1 0,1 1-1,-1 0 1,0 0-1,1 0 1,0-1-1,0 1 1,0 0-1,0 0 1,0 0-1,0 0 1,1 0 0,-1-1-1,1 1 1,0 0-1,0 0 1,0-1-1,0 1 1,2 3-1,3 10 212,4 16 142,-2 1-1,-1 0 1,-1 0 0,1 63 0,-4 115 571,-6 81 68,-52 424 961,-1 21-738,52 89-695,4-785-589,3-1 0,1 0 0,2 0 0,20 73 0,-26-112-9,2 5-73,0 0 0,0 0-1,0-1 1,1 1 0,0-1-1,0 0 1,4 6 0,-3-11-1360,0-9 858,2-26-340,10-267-6466,-12 129 2545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22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4729,'0'0'4738,"41"-1"-3400,63-1-286,146 16-1,389 27-112,2-39-82,-344-3-307,-63 0-144,543 6 695,-5 44-753,45 56-301,261 26 93,493 48-38,-1482-166-117,425 64 162,-16 23-423,-485-97 154,-1 0-334,1 0 0,-1 0 0,0 2 0,22 9 1,-34-14 391,0 0 0,0 1 0,0-1 0,0 0 0,1 0 0,-1 0 0,0 0 0,0 0 0,0 1 0,0-1 0,1 0 0,-1 0 0,0 0 0,0 1 0,0-1 0,0 0 0,0 0 0,0 0 0,0 1 0,0-1 0,0 0 0,0 0 0,0 1 0,0-1 0,0 0 0,0 0 1,0 1-1,0-1 0,0 0 0,0 0 0,0 0 0,0 1 0,0-1 0,0 0 0,0 0 0,0 0 0,0 1 0,0-1 0,-1 0 0,1 0 0,0 0 0,0 1 0,0-1 0,0 0 0,-1 0 0,1 0 0,0 0 0,0 0 0,0 1 0,0-1 0,-1 0 0,1 0 1,0 0-1,0 0 0,-1 0 0,1 0 0,0 0 0,0 0 0,0 0 0,-1 0 0,1 0 0,0 0 0,0 0 0,-1 0 0,1 0 0,0 0 0,-20 4-2585,-26-3-2164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2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0 6361,'0'0'3241,"-34"225"-2177,34-96 457,0 43 583,34 46 193,20 48-713,4 8-664,-21-15-336,-20-59-8,-17-63-304,0-35-88,0-15-184,0 1-184,-13-4-936,-24-10-1945,0-29-2064,-5-34-2240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23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0 184 5153,'0'0'1626,"51"-11"-887,9-2-457,291-46 1539,646 10 1679,-805 44-3199,1343-5 1523,-567 62-1178,-107-2-375,357-76 544,-780-15-481,355-23 178,-175 56-250,-447 16-214,263 45-1,-189-1 4,40 8-1029,-104-37-3609,-121-21-942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23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6161,'0'0'3937,"-29"358"-3153,46-106 409,12 47 207,-17 9-656,-12-17-368,0-70-216,-25-56-160,9-53-88,11-14-808,1-17-1529,4-21-2944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23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 6905,'0'0'3481,"274"-32"-2481,-91 36 337,62 34-289,67 18-464,8 0-384,-54-10-200,-79-14-112,-50-18-1088,-54-4-3049,-17-10-4585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24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8914,'0'0'2632,"-5"291"-2055,14-81 215,24 46 472,4 7-432,-12-49-832,-8-42-176,-13-74-2472,-4-49-5226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5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84 4217,'0'0'13707,"133"4"-12731,-54-4-592,8 0-192,-4-14-192,-12-4 0,-5 1-320,-12-4-1664,-20 3-1809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4441,'0'0'2607,"30"-32"-2497,101-101-85,-117 121-21,0 0 0,0 1 0,1 0 0,0 1 0,1 1 0,0 0 0,18-6 0,2-1 4,16-11 15,54-24 74,-93 46-93,0 1 0,-1 0 0,1 1 1,1 0-1,-1 1 0,21-1 0,-32 3-5,0 0-1,-1 0 1,1 1-1,0-1 1,0 1-1,0-1 1,0 1-1,0-1 1,-1 1-1,1 0 1,0 0-1,-1 0 0,1 0 1,-1 0-1,1 0 1,-1 1-1,1-1 1,-1 0-1,0 1 1,1-1-1,-1 1 1,0-1-1,0 1 1,0 0-1,0-1 1,-1 1-1,1 0 1,0 0-1,0 2 1,1 7 1,0-1 1,0 0 0,-1 0 0,0 14-1,-1-16 4,2 66 133,-3 0 1,-17 108 0,10-139-1278,-15 51 1,13-69-1784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5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5681,'0'0'6176,"1"39"-4948,5 127-182,-4 133-63,-3-181-1015,1-117 29,0 0 0,0 0 0,0 1-1,0-1 1,0 0 0,1 0 0,-1 0 0,0 1 0,1-1 0,-1 0 0,1 0-1,-1 0 1,1 0 0,-1 0 0,1 0 0,0 0 0,0 0 0,0 0-1,-1 0 1,1 0 0,0 0 0,0 0 0,2 0 0,-1 1 7,1-1 0,-1 0 0,1-1 0,0 1 0,-1 0 0,1-1 0,0 0 0,-1 1 0,1-1 0,4 0 0,5-2 26,-1 1 0,-1-1 0,1-1 0,20-7 0,-8-1-59,1-2 0,-2 0 0,0-1 0,0-1 0,-2-1 0,37-36 0,-9 1-996,53-72-1,-13-1-2788,-18 7-966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6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1464,'0'0'13691,"208"133"-13691,-183-115-584,-21 6-1080,-4-3-1241,0 0-1464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6.5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0 369 6785,'0'0'5546,"233"14"-4714,-134-31-344,5-15-328,0-3-160,-12 0-96,-18 0-840,-11-11-1625,-26 8-1048,-24-1-47</inkml:trace>
  <inkml:trace contextRef="#ctx0" brushRef="#br0" timeOffset="1">607 1 40,'0'0'6913,"-13"186"-5040,13-102 207,0 14-247,0 7-121,0 4-472,0 7-560,0-4-375,-21 0-305,-3-10-849,-1-25-943,-25-42-945,12-28-1968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6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79 106 5305,'0'0'7042,"-58"239"-6402,46-180-640,3-24-200,9-24-1665,34-53-4712</inkml:trace>
  <inkml:trace contextRef="#ctx0" brushRef="#br0" timeOffset="1">79 106 408,'162'98'8,"-124"-98"4001,3 7-2593,1 7 169,8-10-577,-4-4-240,3-7-648,-3-67-120,-13 4-2681,-8-7-1856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7.2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2393,'0'0'10991,"0"20"-10552,0 116-1399,14-134-1593,13-3 2089,-2 0 239,37 4 1,-56-2 384,-1-1 1,1 1-1,-1 0 0,0 1 0,1-1 0,-1 1 1,0 0-1,0 1 0,0-1 0,-1 1 0,1 0 1,8 6-1,-11-6-43,-1 1 0,1-1 0,-1 0 0,0 1 1,0-1-1,0 1 0,0-1 0,0 1 0,-1-1 0,0 1 1,1-1-1,-1 1 0,-1 0 0,1-1 0,-1 6 0,0 9 20,0-8-120,0 0 1,0 0-1,-1-1 1,0 1-1,-1 0 1,0-1-1,-1 0 1,0 0-1,0 0 0,-1 0 1,-7 10-1,-10 12 16,-45 47-1,4-4 73,53-59-116,1-1-1,0 1 1,1 0 0,1 1 0,-10 29 0,17-44 36,0-1 0,-1 1 0,1 0 1,0 0-1,-1 0 0,1 0 0,-1 0 0,0-1 0,1 1 1,-1 0-1,0 0 0,1-1 0,-1 1 0,0 0 0,0-1 1,1 1-1,-1-1 0,0 1 0,0-1 0,-1 1 0,-9 5 3809,13-5-3724,-1 0-1,1-1 0,-1 1 0,0-1 1,1 1-1,-1-1 0,1 0 1,-1 1-1,1-1 0,0 0 1,-1 0-1,1 0 0,-1 0 1,1 0-1,2-1 0,2 1 43,36 0-117,2 1 30,0-2 0,1-1 0,85-17 1,-34-10-359,-2-4 0,-2-4 0,119-67-1,-201 100-140,0-2 0,-1 1-1,0-2 1,10-8 0,-17 12 185,1 1 0,-1-1 1,0 0-1,1 0 0,-2 0 1,1-1-1,0 1 1,0 0-1,-1-1 0,0 1 1,0-1-1,0 1 0,0-1 1,0-6-1,-1-35-3000,-11 2-1245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7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0 5177,'0'0'8722,"-20"235"-4729,20-112-536,0 17-697,0 32-1087,16 39-609,9-15-552,-8-21-512,-5-27-800,-12-33-2129,0-20-2488,0-18-2881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7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0 273 3281,'0'0'12176,"46"3"-10035,481 6 3371,-138-45-3223,267-47 194,61-8-426,1 32-41,-399 48-1331,339 6-1945,-598 9-2186,-30 2-3381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9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6657,'0'0'12363,"220"133"-11459,-157-108-592,-5-4-312,-4-3-624,-8-11-2288,-34-7-849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9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7770,'0'0'5209,"-8"249"-3105,8-147-143,0-14-689,0-14-760,0-18-512,0-21-304,16-21-1584,18-56-881,-1-36-320,-8-16-1648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29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6113,'0'0'4487,"43"6"-2782,140 19-152,98-4 1468,-97-10-2444,-182-11-531,0 1 1,0-1-1,0 0 1,0 1-1,0-1 1,-1 1-1,1 0 1,0 0-1,0-1 1,-1 1-1,1 0 1,0 0-1,-1 1 0,0-1 1,1 0-1,-1 0 1,1 1-1,-1-1 1,0 1-1,0-1 1,0 1-1,0 0 1,0-1-1,0 1 1,0 0-1,-1 0 1,1-1-1,-1 1 1,1 3-1,1 5 347,-1 1 0,-1-1 0,0 1 0,-2 15 0,1 6 214,-11 651 2707,9-548-3191,3-41-126,-5-1 1,-18 109-1,21-192-84,-1-1 1,1 1 0,-1 0 0,-1-1-1,0 1 1,-1-1 0,1 0 0,-9 11-1,11-18-28,0 0-1,0 1 0,0-1 0,0 0 1,-1 0-1,1 0 0,-1 0 1,0-1-1,1 1 0,-1-1 0,0 1 1,0-1-1,0 0 0,0 0 0,0 0 1,0-1-1,0 1 0,0-1 0,0 1 1,0-1-1,0 0 0,0 0 1,0-1-1,0 1 0,0-1 0,0 1 1,0-1-1,0 0 0,0 0 0,0 0 1,-5-3-1,-10-8-1038,0 0-1,0-1 1,2 0-1,-1-2 1,2 0 0,0 0-1,-16-24 1,-43-56-4213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4305,'0'0'3233,"23"-25"-3132,71-79-66,-88 97-30,-1 2 0,1-1 1,1 0-1,-1 1 0,1 0 1,-1 1-1,1-1 0,1 1 1,8-3-1,-5 2-4,13-1-3,-24 6-5,1 0 0,0 0-1,-1 0 1,1 0 0,-1 0 0,1 0-1,0 0 1,-1 0 0,1 1 0,-1-1-1,1 0 1,-1 0 0,1 1 0,-1-1-1,1 0 1,-1 1 0,1-1 0,-1 0-1,0 1 1,1-1 0,-1 1 0,1 0-1,0 2-29,0 0-1,0 0 0,-1 1 1,1-1-1,-1 0 0,1 1 1,-1-1-1,0 0 0,-1 5 1,0 9 21,1 41 102,-11 77 0,5-82-16,3 76 0,3-126-71,-1 3-8,1-1 0,1 1 0,-1-1 0,1 0 0,0 1 0,0-1 0,0 0 0,1 1 0,0-1 0,0 0 0,0 0 0,1-1 0,4 8 0,-4-9 13,0 0 0,1 1 0,-1-2 0,1 1 0,0 0 1,-1-1-1,1 1 0,0-1 0,0 0 0,1-1 0,-1 1 0,0-1 0,1 0 0,-1 0 0,0 0 0,9 0 1,-4 0 19,1 0 1,0-1 0,-1-1-1,1 0 1,0 0-1,-1 0 1,1-2 0,-1 1-1,0-1 1,0 0 0,0-1-1,0 0 1,0 0 0,-1-1-1,11-8 1,-6 3-6,-1-1-1,0-1 1,-1 0 0,0 0 0,-1-1-1,0 0 1,-1-1 0,10-21-1,-5 6-11,-2-1-1,-1 0 0,-1-1 0,10-58 0,6-129 5,-24 201-11,2-60 32,-1 125-56,3 1 0,16 68 0,-3-23 96,13 98 481,14 309 1,-46-478-502,-1 314 672,1-315-653,-1 0-1,-2 0 1,0-1 0,-1 1 0,-1-1 0,-1 0 0,-17 38 0,22-57-56,0 1 1,-1-1 0,1 1 0,-1-1 0,1 0 0,-1 0 0,0 0 0,0 0-1,0 0 1,0 0 0,0 0 0,-1-1 0,1 1 0,-1-1 0,1 0 0,-1 1-1,1-1 1,-1 0 0,1 0 0,-1-1 0,0 1 0,0-1 0,1 1 0,-1-1-1,0 0 1,0 0 0,0 0 0,1 0 0,-1-1 0,0 1 0,0-1 0,1 1-1,-1-1 1,-4-2 0,-2-1 19,-1 0 1,1-1-1,0 0 0,0-1 0,0 0 1,1 0-1,-13-13 0,7 5-96,0 0 0,1-2 0,1 1 0,0-2 0,1 1 1,1-2-1,0 0 0,2 0 0,0 0 0,1-1 0,1 0 0,0 0 0,2-1 0,0 0 0,1 1 0,1-1 0,1 0 0,3-29 1,-1 34 22,1 1 0,1 0 1,0 0-1,1 0 1,0 0-1,1 1 1,1 0-1,0 0 1,1 0-1,0 1 1,1 0-1,13-16 1,5-1-40,1 0 0,1 2-1,41-30 1,-24 25-144,1 2 0,2 2-1,1 2 1,82-31-1,-51 24-2437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0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1 181 6369,'0'0'4648,"0"30"-4027,0 92-430,2-95-183,3-24-78,-3-3 21,0 0 0,1-1 0,-1 1 0,0-1 0,1 1 0,-1-1 0,0 0 0,0 0 0,1 0 1,-1-1-1,0 1 0,0 0 0,0-1 0,-1 1 0,1-1 0,0 0 0,-1 1 0,3-4 1,25-42-804,-22 34 575,24-46-864,32-56-144,-57 105 1259,1 1 0,1-1 0,-1 2 0,1-1 0,0 1 0,1 0 0,0 0 0,17-9 1,-20 14 99,0 0 1,0 0 0,0 1-1,0 0 1,1 0 0,-1 1 0,1 0-1,-1 0 1,1 1 0,0-1-1,10 2 1,-14-1 19,0 0-1,0 1 0,0-1 1,0 1-1,0 0 1,0 0-1,0 0 1,-1 0-1,1 0 1,0 1-1,-1-1 0,1 1 1,0 0-1,-1 0 1,0 0-1,1 0 1,-1 0-1,0 0 0,0 0 1,0 1-1,-1-1 1,1 1-1,-1 0 1,1-1-1,-1 1 0,1 3 1,1 6 85,0-1 1,-1 1-1,-1 0 1,0 0-1,-1 0 1,0 0-1,-1 0 0,0 0 1,-1 0-1,0 0 1,-1-1-1,0 1 1,-1-1-1,0 1 1,-1-1-1,0 0 0,-11 16 1,6-14-135,-1 0 1,0-1-1,-23 20 0,30-28-135,-1 0-1,0-1 1,0 1-1,-1-1 1,1 0-1,-1 0 1,1-1-1,-1 0 1,0 0-1,0 0 1,0-1-1,0 0 1,-8 1-1,5-6-1704,8-10 360,1 4 766,0 5 426,0-21-1144,1 0 0,1 0 0,7-35 0,16-13-1216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0.8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280 0 5993,'0'0'11029,"0"36"-8540,-1 115-702,0-100-1719,-2-1 0,-16 91 0,18-137-171,-1 16-3184,29-48-2688,-20 23 5987,0 1-1,1 0 0,-1 0 1,1 0-1,0 1 0,0 0 0,0 1 1,1 0-1,14-2 0,6 1 279,45 2 0,-47 1-213,-24 0-75,-1 0 1,0 0-1,0 0 1,1 1-1,-1-1 1,0 1-1,0-1 1,0 1-1,0 0 1,0 0-1,0-1 1,0 2-1,0-1 1,0 0-1,0 0 1,0 1-1,0-1 1,-1 1-1,1-1 1,-1 1-1,1 0 1,-1-1-1,0 1 1,1 0-1,-1 0 1,0 0-1,0 0 1,-1 0-1,1 0 1,1 4-1,0 6 4,0-1 0,-1 1 0,0 0 0,-1 21 0,-1-13 20,1-9-23,-1 1 1,-1-1-1,0 0 0,0 1 0,-1-1 1,-1 0-1,-6 14 0,-42 73 92,36-72 76,1 1-1,-14 35 0,28-60-181,0 1-1,0 0 0,0 0 0,1-1 1,-1 1-1,0 0 0,1 0 1,0 0-1,0 0 0,0 0 1,0 0-1,0-1 0,1 1 0,0 5 1,0-6 14,1 0 0,-1 0-1,0 0 1,1 0 0,-1 0 0,1-1 0,0 1 0,0 0 0,-1-1-1,1 1 1,0-1 0,0 0 0,0 0 0,1 0 0,-1 0 0,3 2 0,5 0 68,5 4 146,1-1 0,-1 2 0,0 0 0,21 15 0,-32-20-236,0 1 1,-1-1-1,1 1 1,-1 0 0,1 0-1,-1 0 1,0 0-1,-1 1 1,1-1 0,-1 1-1,0 0 1,0 0 0,-1-1-1,1 1 1,-1 0-1,0 0 1,0 1 0,-1-1-1,1 8 1,-1-11 1,-1 1 0,1-1 1,0 0-1,-1 1 0,0-1 1,1 1-1,-1-1 1,0 0-1,0 1 0,-1-1 1,1 0-1,0 0 0,-1 0 1,1 0-1,-1 0 0,0 0 1,-3 2-1,-40 26 92,31-22-62,-344 177 1947,223-119-576,132-65-1334,-21 13 597,23-14-641,1 0-1,0 0 1,-1 0-1,1 1 1,0-1-1,-1 0 1,1 0-1,0 0 1,-1 0-1,1 1 1,0-1-1,0 0 1,-1 0 0,1 0-1,0 1 1,0-1-1,0 0 1,-1 0-1,1 1 1,0-1-1,0 0 1,0 1-1,0-1 1,-1 0-1,1 0 1,0 1 0,0-1-1,0 0 1,0 1-1,0-1 1,0 0-1,0 1 1,0-1-1,0 0 1,0 1-1,0-1 1,0 0 0,0 1-1,0-1 1,0 0-1,1 1 1,-1-1-1,0 0 1,0 1-1,0-1 1,0 0-1,1 0 1,-1 1-1,0-1 1,0 0 0,1 0-1,-1 1 1,0-1-1,0 0 1,1 0-1,-1 0 1,0 0-1,0 1 1,1-1-1,-1 0 1,0 0-1,1 0 1,-1 0 0,0 0-1,1 0 1,-1 0-1,0 0 1,1 0-1,257 70 3828,504 68 0,-203-108-4959,-550-30 750,0 0 0,0-1 0,-1 1-1,1-2 1,0 1 0,10-4-1,-16 3 80,1 1-1,-1-1 0,0 0 0,0 0 0,0 0 0,-1 0 0,1 0 0,-1-1 1,1 1-1,-1-1 0,1 1 0,-1-1 0,0 0 0,-1 0 0,1 0 1,2-6-1,-1 0-834,0 1 0,0 0 0,-1-1 1,0 1-1,0-15 0,1-43-6952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1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188 1 3329,'0'0'14069,"21"18"-13478,62 58-311,-80-73-270,-1-1 0,0 0 0,0 1 0,0 0 0,0-1-1,0 1 1,-1 0 0,1 0 0,-1 0 0,1 0 0,0 6 0,-2-7-3,0 0 1,0 0 0,0 0 0,0 0-1,0 0 1,-1 0 0,1 0-1,-1 0 1,1 0 0,-3 3 0,2 0 6,-2 2-48,-1 0 1,0 0 0,0 0 0,0-1-1,-1 0 1,0 1 0,-9 8 0,-46 36-999,42-37 584,12-9 154,-19 15-849,-35 23 0,52-39 453,1 0 0,0 0 0,-1 0 0,0-1 0,1 0 0,-1-1 1,-1 0-1,1 0 0,0-1 0,-10 1 0,21-2 767,0 1 0,1-1 0,-1 1-1,0 0 1,1 0 0,-1 1 0,0-1 0,0 1-1,0-1 1,0 1 0,0 0 0,0 0 0,0 0 0,-1 1-1,1-1 1,-1 0 0,0 1 0,0 0 0,0 0-1,0-1 1,3 7 0,3 7 476,0-1 1,-1 1-1,5 20 1,-2-2 244,-2 0 0,-1 1 0,3 55 0,-6 108-261,-5-134-986,19-84-2203,77-202-2785,-85 203 5166,60-110-638,-62 117 1104,0 0 0,1 1 0,0 0 1,1 1-1,0 0 0,0 0 0,1 1 1,13-9-1,-14 14 315,-1 0-1,1 0 1,0 1 0,1 0-1,-1 1 1,1 0-1,-1 1 1,1 0 0,-1 1-1,18 1 1,-22-1-257,-1-1-1,1 2 0,-1-1 1,1 1-1,-1 0 1,1 0-1,-1 0 0,1 1 1,-1-1-1,0 1 1,0 1-1,0-1 0,0 1 1,0 0-1,-1 0 1,1 0-1,-1 1 0,0 0 1,0-1-1,0 2 1,0-1-1,-1 0 0,1 1 1,-1-1-1,-1 1 1,1 0-1,0 0 0,2 8 1,1 6 50,-1-1 0,-1 2-1,0-1 1,-2 0 0,0 1 0,-1 29 0,-1-44-409,0-1 0,-1 1 0,0 0-1,0-1 1,0 1 0,0 0 0,0-1 0,-1 1 0,0-1 0,0 0 0,0 0 0,-1 0-1,1 0 1,-1 0 0,-4 4 0,5-6-124,0 0-1,0 0 1,0 0 0,-1 0 0,1-1-1,-1 1 1,1-1 0,-1 0-1,0 1 1,0-1 0,1 0-1,-1-1 1,0 1 0,0 0 0,0-1-1,0 0 1,0 1 0,0-1-1,0 0 1,1-1 0,-1 1-1,0 0 1,0-1 0,0 0 0,-4-1-1,3 0-296,0 0 0,0 0 0,0 0 1,1 0-1,-1-1 0,1 0 0,-1 1 0,-4-6 0,-26-35-4550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1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 1 968,'0'0'9802,"-8"178"-7825,-21-111-505,0 3-656,-9 4-440,1-8-376,8-13-1072,4-18-1745,4-24-2504</inkml:trace>
  <inkml:trace contextRef="#ctx0" brushRef="#br0" timeOffset="1">225 271 2777,'0'0'13907,"145"249"-11459,-95-183-920,-4-6-1528,8-29-496,-13-13-5465,-16-18-4609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3.2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29 1224,'0'0'6555,"-5"0"-5244,-14-3-89,19 4-1193,0-1 0,0 0 0,0 0 0,1 0 1,-1 0-1,0 0 0,0 0 0,0 0 0,0 0 1,1 0-1,-1 0 0,0 0 0,0-1 0,0 1 1,0 0-1,1 0 0,-1 0 0,0 0 0,0 0 1,0 0-1,0 0 0,0 0 0,1 0 0,-1 0 1,0-1-1,0 1 0,0 0 0,0 0 0,0 0 1,0 0-1,0 0 0,0 0 0,0-1 0,1 1 1,-1 0-1,0 0 0,0 0 0,0 0 0,0-1 1,0 1-1,0 0 0,0 0 0,0 0 0,0 0 1,0-1-1,0 1 0,0 0 0,0 0 0,0 0 1,0 0-1,-1-1 0,1 1 0,0 0 0,0 0 1,0 0-1,0 0 0,0 0 0,0-1 0,0 1 1,0 0-1,0 0 0,-1 0 0,1 0 0,0 0 1,0 0-1,0 0 0,0-1 0,24-4 334,0 0 0,1 1 0,0 1 1,0 2-1,0 0 0,30 4 0,8-1-291,-51-2-67,0 0-1,-1 2 1,19 3-1,-28-5-3,1 0-1,-1 1 1,0-1 0,1 1-1,-1 0 1,0 0 0,0 0-1,0 0 1,0 0 0,0 0-1,0 0 1,0 1 0,0-1-1,-1 1 1,1 0-1,0-1 1,-1 1 0,1 0-1,-1 0 1,0 0 0,1 0-1,-1 0 1,0 0 0,0 0-1,1 5 1,-2 0 67,0 1 0,0 0 0,0 0 0,-1 0 0,-1 0 0,1-1 0,-1 1 0,0-1 0,-1 1 0,0-1 0,-4 9 0,-8 10-41,-29 40 1,16-24-324,-1 6-2788,-32 73 1,43-80-766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3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1320,'0'0'6282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3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0 3281,'5'253'4393,"-22"-211"-2321,4 3-528,1 4 33,8-3-49,4-7-416,0-11-552,0-7-352,0-14-112,4-4 49,17-3 87,8 0 32,4 0-104,9-7-160,37-24-1025,-13-1-1383,-8-3-3145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4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36 1680,'0'0'14981,"-6"10"-13749,1-4-1047,3-2-109,-1-1 0,1 0 1,0 0-1,0 1 0,0 0 0,-2 6 1,4-9-59,0 0 0,0 0 0,0-1 1,0 1-1,0 0 0,0 0 0,0 0 0,0 0 0,0-1 1,1 1-1,-1 0 0,0 0 0,0 0 0,1-1 1,-1 1-1,1 0 0,-1 0 0,1-1 0,-1 1 1,1 0-1,-1-1 0,1 1 0,-1-1 0,1 1 1,0-1-1,-1 1 0,1-1 0,0 1 0,0-1 1,-1 0-1,1 1 0,0-1 0,0 0 0,0 0 0,-1 1 1,1-1-1,0 0 0,0 0 0,0 0 0,0 0 1,-1 0-1,1 0 0,1 0 0,39 3 176,0-2 0,1-1 0,-1-2 0,0-2 0,0-1-1,0-3 1,50-15 0,-19 1-574,14-5-2555,-61 21-1077,36-5-1,-34 10-513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4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2457,'0'0'15451,"58"182"-14283,-33-168-1168,0 0-344,12-7-2617,-12-3-2488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35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0 183 8874,'0'0'6716,"43"4"-5421,-4 0-1032,47 5 363,144-4 0,126-51-282,-238 25-266,151-7 0,-229 27-80,122 1-5,-139 1 24,0 1 0,0 1 0,-1 2 0,43 13 0,56 34 1202,27 9 1117,-125-54-2029,1-1 1,0 0 0,0-2-1,42 3 1,-30-6 214,107-1 304,-124-1-758,0-1 1,0-1 0,0 0 0,0-2 0,22-8 0,31-19-581,67-42 0,50-24-4671,-109 67-218,-15 12-699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5 214 3257,'0'0'2807,"0"-30"-1986,-3-93 65,2 120-811,1-1 1,0 1-1,0-1 0,0 0 1,0 1-1,0-1 0,1 1 1,0 0-1,0-1 0,0 1 1,0-1-1,0 1 0,0 0 1,3-3-1,-3 5-58,0 0 1,0 0-1,0 1 0,0-1 0,1 1 0,-1-1 1,0 1-1,0-1 0,1 1 0,-1 0 0,0 0 1,1 0-1,-1 0 0,0 0 0,1 0 1,-1 0-1,0 0 0,1 0 0,1 1 0,12 0-4,-7-1 16,1 1 1,-1 0-1,1 1 1,-1 0-1,1 0 1,-1 0-1,0 1 1,0 0-1,12 8 1,-6-3 46,0 1 0,-1 1 0,0 0 0,18 19 0,-4 1 137,-1 2 1,-1 1-1,24 43 0,42 109 563,-68-133-654,2 0 1,49 74-1,-72-127-1144,0-8 598,-1-15-308,-1-31-1547,0-12-1032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2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0 704,'0'0'368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29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60 680,'7'-49'828,"-5"39"2857,-2 32-109,-9 102-284,1-24-2100,-15 573 2724,-4 79-1439,15-524-1930,-21 718 790,32-709-1079,17 668 413,-3-607-552,-12-172-2415,-10-200-2892,-6-233-3586,14 134 3382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2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61 2088,'0'0'4385,"-17"-57"-4345,17 54-40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0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5441,'68'-76'1271,"-66"74"-1188,0 0 0,0 1 0,-1 0-1,1-1 1,0 1 0,0 0 0,0 0 0,1 0 0,-1 0-1,0 0 1,0 1 0,1-1 0,-1 1 0,0 0 0,0-1-1,1 1 1,-1 0 0,0 0 0,1 0 0,-1 1 0,0-1-1,1 0 1,-1 1 0,0 0 0,0-1 0,1 1 0,-1 0-1,0 0 1,0 0 0,0 1 0,3 2 0,6 1 360,21 7 435,1-3-1,-1 0 0,1-2 1,63 5-1,141-8 1260,-156-5-1453,75 2 380,825-27 529,78-29-838,342 69 1344,-616-14-850,-701 2-795,146 25 0,75 35 100,-159-30-342,526 88 144,99 22-408,-769-141 33,116 28-911,-45-4-2746,-64-20 615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9338,'0'0'2410,"-2"35"-1469,-9 295 3156,10 340 77,-5 346-2740,5-464-1107,1-443-4125,0-1-3687,0-140 752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1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6305,'0'0'5936,"41"0"-4611,506 0 3912,613 59-1765,-262-3-1579,1056-40-462,-1319-17-1315,817 1-103,-1332-2-462,132-17-1,-135 7-2381,-43 7-4663,-56 4 736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1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1480,'0'0'11595,"0"232"-9139,0-117-543,0 19-345,0 6-960,0-3-608,-4 6-272,0-37-2680,-9-36-3970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0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7 1400,'0'0'12154,"-19"-1"-10909,-56-4-457,74 5-777,0 0 0,0-1 1,0 1-1,0 0 0,0 0 0,0 0 0,0 0 0,0 0 0,0 0 0,0 0 0,0 1 0,0-1 0,0 0 0,0 0 0,0 1 0,1-1 0,-1 1 0,0-1 0,-1 2 0,4 4-34,-1-5 44,2 7 2,1-1 0,-1 0-1,1 0 1,1 0 0,0 0 0,0-1 0,0 1-1,8 6 1,17 23 128,-22-24-126,0 1-1,-1 0 1,-1 0-1,0 0 1,-1 1-1,-1 0 0,0 0 1,0 0-1,1 16 1,-1 17 268,-2 69 0,-2-74-69,0-14-112,0 71 349,-18 149 1,12-205-542,-4 30-327,-4 0 0,-37 120-1,38-171-1152,13-21 1489,-1-1 1,1 1-1,-1-1 1,1 0 0,0 1-1,-1-1 1,1 0-1,-1 1 1,1-1 0,-1 0-1,1 0 1,-1 1-1,1-1 1,-1 0 0,1 0-1,-1 0 1,1 0-1,-1 0 1,1 0 0,-1 0-1,0 0 1,1 0-1,-1 0 1,1 0 0,-1 0-1,1 0 1,-1 0-1,1 0 1,-1 0 0,1-1-1,-1 1 1,1 0-1,-1 0 1,1-1 0,-1 1-1,1 0 1,0-1-1,-1 1 1,1-1 0,-1 1-1,1 0 1,0-1-1,-1 1 1,1-1 0,0 1-1,0-1 1,-1 1-1,1-1 1,0 1 0,0-1-1,0 1 1,-1-2-1,-7-18-1633,1-1 0,1-1 0,-5-32 0,11 53 1686,-16-74-2758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2200,'0'0'7186,"-221"203"-7186,221-154-256,0-14-1144,9-14-1081,16-17-552</inkml:trace>
  <inkml:trace contextRef="#ctx0" brushRef="#br0" timeOffset="1">761 81 3585,'0'0'6073,"216"32"-4913,-191-15-360,-4 1-559,-13 0-241,0 3-1289,1-4-791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3265,'0'0'11385,"-9"11"-10498,4-4-733,-1 0 1,1 0 0,1 0-1,-1 0 1,1 1 0,1 0 0,-1 0-1,1 0 1,1 0 0,-1 1-1,1-1 1,-1 16 0,-26 217 1346,5-49-4276,24-190 2363,-1 7 23,9-20-3135,80-165-2728,-38 69 2811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 4009,'0'0'4321,"-158"200"-2761,100-113-424,0 12-544,8-5-319,0 5-249,0-8-24,-8 24-937,12-23-1287,9-26-1193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2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0 269 1160,'182'-218'3110,"-145"178"-2103,-25 33-309,-5 5-443,0 1 1,0 1-1,1-1 0,-1 1 1,0 0-1,0 1 1,0 0-1,0 0 1,0 0-1,0 1 1,0 0-1,0 1 1,0-1-1,-1 1 1,1 1-1,-1-1 1,0 1-1,0 0 1,6 6-1,-5-4-107,-1 0 1,0 1-1,-1 0 0,1 0 1,-1 1-1,-1-1 0,1 1 1,-1 0-1,-1 0 0,0 0 1,0 1-1,0-1 1,-1 1-1,0 0 0,0 13 1,0-4-72,-1-1 0,0 1 0,-2-1 0,-5 34 0,4-43-187,0 0 0,-1 0 0,0 0 0,0-1 0,0 1 0,-1-1 0,-1 0 0,1 0 0,-1 0 0,0 0 0,-1-1 0,-8 8 0,3-4-216,0-1-1,-1 0 1,0-1-1,-1 0 1,0-1-1,0 0 1,0-1-1,-20 6 1,12-7-189,0 0 0,0-1 1,-1-1-1,-42 0 0,61-3 473,1-1 0,-1 1-1,0 0 1,0-1 0,1 0-1,-1 0 1,1 0 0,-1 0-1,0 0 1,1 0 0,0-1-1,-1 1 1,1-1-1,0 1 1,0-1 0,0 0-1,0 0 1,0 0 0,0 0-1,0 0 1,1-1 0,-1 1-1,1 0 1,-1-1 0,1 0-1,0 1 1,0-1-1,0 1 1,1-1 0,-1 0-1,1 0 1,-1 1 0,1-1-1,0 0 1,0 0 0,0 1-1,0-1 1,1 0 0,-1 0-1,1 1 1,1-6-1,-1 7 43,-1 0 0,1 0 0,-1 1 0,1-1-1,0 0 1,-1 0 0,1 0 0,0 0-1,0 1 1,0-1 0,-1 0 0,1 1-1,0-1 1,0 1 0,0-1 0,0 1 0,0-1-1,0 1 1,0 0 0,0-1 0,1 1-1,-1 0 1,2 0 0,30-1 163,-25 1-61,-3 0-25,-1 0 0,0 0 0,0 0 0,1 1 0,-1-1-1,0 1 1,0 0 0,0 1 0,0-1 0,5 3 0,-7-3-32,0 1 0,0-1 0,-1 1 0,1 0 0,0 0 0,-1 0 0,1 0 0,-1 0 0,0 0 1,0 0-1,0 0 0,0 0 0,0 1 0,0-1 0,0 0 0,-1 1 0,1-1 0,-1 0 0,1 5 1,1 12-21,-1 0 1,-1 0-1,-1 0 1,0 0-1,-1 0 1,-1 0-1,-1 0 1,-1-1-1,0 0 1,-2 1 0,0-2-1,-13 26 1,13-31-47,4-8 20,1 0 0,-1 0 0,1 0 0,0 0 0,1 0 0,-1 1 0,1-1 0,0 1 0,-1 4 0,9-13 37,87-89-128,57-87-2034,-87 97-170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2985,'0'0'4337,"-13"270"-2825,-8-168 8,5-4-424,-1-7-391,5-14-289,3-21-232,1-17-104,8-18-80,-4-14-312,0-7-376,4-70-3529,0 0 1840,0-4-335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2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3673,'0'0'5549,"10"34"-3911,-2-6-1322,9 32 270,-3 0 0,8 65 1,3 589 2170,-25-565-2787,0-121-12,1-8-61,-2-1-1,0 1 1,-4 21 0,5-40 64,0 1-1,0 0 1,-1-1-1,1 1 1,-1-1-1,1 1 1,-1 0-1,1-1 1,-1 1-1,0-1 1,0 1-1,0-1 1,0 0-1,0 1 1,0-1-1,0 0 1,0 0-1,-1 0 1,-1 2-1,2-3-33,0 0-1,0 0 1,0 0-1,0 0 0,0 0 1,0 0-1,0 0 1,0 0-1,0 0 1,0 0-1,0-1 0,0 1 1,0 0-1,1-1 1,-1 1-1,0-1 1,0 1-1,0-1 1,0 1-1,0-1 0,1 0 1,-1 1-1,0-2 1,-5-3-592,1-1 0,0 0 0,1-1-1,0 1 1,0-1 0,-6-12 0,-11-39-3090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2849,'0'0'3082,"13"33"-2908,43 103-103,-53-130-64,-1 1 0,0 0 0,0 0 0,0 0 0,-1 0 0,0 0 0,-1 0-1,1 0 1,-1 0 0,-1 0 0,1 0 0,-1 0 0,0 0 0,-1 0 0,0 0 0,0 0 0,0-1 0,-1 1 0,0-1 0,0 1 0,-1-1 0,-8 11-1,-2 7 90,6-10 76,5-11-36,1 0 0,1 0 1,-1 0-1,0 0 0,1 0 1,0 1-1,0-1 0,0 0 1,0 1-1,0-1 0,1 1 1,-1 4-1,6-8 13,4 0-145,1-1-1,0 0 1,-1 0-1,1-1 0,-1 0 1,1-1-1,-1 0 0,14-7 1,2-4-579,38-28 0,-30 20-470,41-28-2898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3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6 4481,'0'0'8254,"-3"21"-7138,0 2-826,-2 14 397,-1 64 0,-6 95-1934,12-192-46,0-9 13,1-6 785,0 0 1,1 0 0,0 0 0,0 0 0,2 1-1,4-12 1,32-67-910,-21 50 1061,-13 25 301,36-68-153,-38 75 274,0 1-1,0 0 1,1 0-1,0 0 1,0 0-1,1 1 1,-1 0-1,1 0 1,11-6-1,-14 9 47,2 0 0,-1 1-1,0 0 1,0 0 0,0 0 0,0 1-1,1 0 1,4-1 0,-7 1-61,0 0 0,0 0 0,-1 0-1,1 0 1,0 0 0,0 1 0,-1-1 0,1 1 0,0-1-1,0 1 1,-1-1 0,1 1 0,-1 0 0,1 0 0,0 0-1,-1 0 1,1 0 0,-1 0 0,0 0 0,1 0 0,1 3-1,-1 2 88,0 0 0,0 0-1,-1 0 1,0 0-1,0 0 1,0 0 0,-1 0-1,0 0 1,0 0-1,-1 0 1,-1 9 0,0-4-22,0 0 1,-1-1-1,0 0 1,-1 0-1,-9 19 1,-10 8-314,-1-2 0,-2-1 0,-2 0 1,-1-2-1,-55 47 0,86-91-3514,7 15 3412,13 25 614,-13-15-383,-6-10 52,1 0 1,-1 0 0,1 0-1,0 0 1,0-1 0,0 1-1,0-1 1,0 0-1,1 0 1,-1-1 0,0 1-1,1-1 1,5 1 0,5 0-50,1-1 1,23 0 0,-26-1-16,-11-1 52,-1 1 0,0 0 0,1 0 0,-1-1 0,0 1 0,0 0-1,1-1 1,-1 1 0,0-1 0,0 0 0,0 1 0,0-1 0,2-1 0,-3 2 0,0 0 1,0-1-1,1 1 1,-1 0 0,0 0-1,0 0 1,0-1-1,1 1 1,-1 0-1,0 0 1,0-1-1,0 1 1,0 0 0,1 0-1,-1-1 1,0 1-1,0 0 1,0-1-1,0 1 1,0 0-1,0 0 1,0-1 0,0 1-1,0 0 1,0-1-1,0 1 1,0 0-1,0-1 1,0 1-1,0 0 1,0 0 0,-1-1-1,1 1 1,0 0-1,0-1 1,0 1-1,0 0 1,-1 0-1,1 0 1,0-1 0,0 1-1,0 0 1,-1 0-1,1-1 1,0 1-1,0 0 1,-1 0-1,1 0 1,0 0 0,0 0-1,-1-1 1,1 1-1,0 0 1,-1 0-1,1 0 1,-11-3-266,1 1 0,-1 0 0,0 1 0,0 0 0,-12 1 0,-17-2-1017,5-2-223,16 1 1566,-1 1-1,-35 0 1,50 3 163,-1-1 1,0 1-1,1 0 0,-1 1 1,1-1-1,-1 1 0,1 0 0,-1 1 1,1-1-1,0 1 0,0 0 1,0 0-1,-8 7 0,-1 5 292,0 1 0,1 0-1,1 0 1,0 2 0,1-1-1,1 1 1,1 1 0,0 0-1,2 0 1,0 0 0,1 1-1,1 0 1,1 1 0,1-1-1,0 1 1,1 23-1,2-12-34,-1-19-230,0 1-1,1 0 1,1-1 0,0 1-1,1-1 1,1 1-1,0-1 1,0 0 0,6 13-1,-5-16-121,1-1-1,0 0 0,0 0 1,1-1-1,0 1 1,10 9-1,-14-16-89,1 1-1,0-1 1,0 0 0,1 0-1,-1 0 1,0-1 0,1 1 0,-1-1-1,1 1 1,-1-1 0,1 0-1,0-1 1,-1 1 0,1-1-1,0 1 1,0-1 0,-1 0 0,1 0-1,0-1 1,0 1 0,4-2-1,2-2-66,0 1-1,1-2 1,-1 1 0,-1-2-1,1 1 1,-1-1-1,0-1 1,0 1-1,-1-2 1,15-14 0,-21 20 4,68-69-1964,62-82 1,-132 153 2001,101-129-3645,-15 9-111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4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1 3697,'0'0'5197,"-21"34"-3505,-72 116-354,59-95-847,6-12-262,2 2 1,-40 92 0,63-129-354,1 0 1,-1 0-1,1 0 1,1 0-1,-1 0 0,1 14 1,1-21 71,0 0 1,0 0 0,1 0-1,-1 0 1,0-1 0,1 1 0,-1 0-1,0 0 1,1 0 0,-1-1-1,1 1 1,0 0 0,-1 0 0,1-1-1,-1 1 1,1 0 0,0-1-1,0 1 1,-1-1 0,1 1 0,0-1-1,0 1 1,0-1 0,0 0-1,-1 1 1,1-1 0,0 0 0,0 0-1,0 0 1,0 1 0,0-1-1,0 0 1,0 0 0,0 0 0,0-1-1,1 1 1,40-5-799,-41 5 821,19-6-435,0 0 1,-1-2-1,0 0 0,-1-1 1,24-15-1,17-9-511,-26 17 652,0 1 0,45-12 0,-62 22 484,1 2-1,0-1 1,0 2 0,0 0-1,1 1 1,-1 1 0,17 2-1,-29-1-52,-1-1 0,0 1 0,1 0 0,-1 1 0,0-1 0,0 1 0,0-1 0,0 1 0,0 0 0,-1 1 0,1-1 0,0 1 0,-1-1 0,0 1 0,0 0 0,0 0 0,0 1 0,0-1 0,0 1 0,-1-1 0,0 1 0,0 0 0,0 0 0,0 0 0,0 0 0,1 7 0,1 7 343,0 1 0,-2 0 1,0 0-1,-1 33 1,-1-50-425,-1 12-105,0 0 0,0 0-1,-1 0 1,-1 0 0,0-1 0,-1 1 0,-1-1-1,0 0 1,0 0 0,-1 0 0,-1-1-1,0 0 1,-1 0 0,-1-1 0,1 0 0,-2 0-1,1-1 1,-1 0 0,-1-1 0,0 0-1,0-1 1,-15 9 0,7-9-731,0 1 1,0-2-1,0-1 1,-1 0-1,-28 3 0,-11-6-2889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4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21 4409,'0'0'3690,"39"-3"-3321,122-11-322,-98 10-191,-63 4 125,1 0-1,0 0 1,0 0 0,-1 0-1,1 1 1,0-1 0,0 0-1,-1 0 1,1 1-1,0-1 1,-1 0 0,1 1-1,0-1 1,-1 0 0,1 1-1,-1-1 1,1 1-1,-1-1 1,1 1 0,-1 0-1,1-1 1,-1 1 0,1-1-1,-1 1 1,0 0-1,1-1 1,-1 1 0,0 0-1,0 0 1,1-1 0,-1 1-1,0 0 1,0 0 0,0-1-1,0 1 1,0 0-1,0 0 1,0-1 0,0 1-1,0 0 1,-1-1 0,1 1-1,0 1 1,-1 2 0,0-1 0,0 1 0,0 0 0,-1-1 0,1 1 0,-1-1 0,0 1 0,-3 4 0,-21 19 14,0-1-1,-2-1 1,-51 35 0,55-42 17,-27 22 12,30-22 125,-1-1 0,0-1-1,-1-1 1,-45 21 0,67-35-140,1 0 1,-1-1-1,0 1 1,-1-1-1,1 0 1,0 1-1,0-1 0,0 0 1,0 0-1,0 1 1,0-1-1,0 0 0,0 0 1,0 0-1,-1-1 1,0 1-1,2-1-41,-1 0-1,0 0 1,1 0 0,0 0-1,-1 0 1,1 0 0,0-1-1,-1 1 1,1 0 0,0 0-1,0 0 1,0-1 0,0 1-1,0 0 1,1-2 0,1-23-365,1 1 1,2-1 0,0 1-1,2 0 1,17-42 0,11-45 310,-33 277 5269,-2-127-4663,2 0 0,11 61 0,-9-83-343,0 1 0,1-1 0,0 1 0,1-2 0,1 1 0,1-1 1,0 0-1,13 18 0,-16-28-151,0 0 0,1 0 0,-1-1 0,1 0 0,0 0 0,0 0 0,0-1 0,0 0 0,1 0 0,-1 0 1,1-1-1,0 0 0,-1 0 0,1-1 0,0 0 0,0 0 0,0-1 0,0 0 0,0 0 0,0 0 0,0-1 0,0 0 0,0-1 0,0 1 0,12-6 0,-9 3-66,0-1-1,-1-1 1,1 1-1,-1-2 1,0 1-1,10-11 1,46-52-842,-39 40 242,65-73-3000,-10 3-1286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4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5801,'0'0'6770,"-75"235"-5002,63-144-96,8 15-287,4 2-585,-5 8-472,5-4-224,-4-10-104,0-21-208,4-22-528,0-24-424,0-31-529,17-109-2520,16-4 296,4-7 145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5377,'0'0'5992,"35"-3"-4549,7-2-1043,26-2 300,77 1-1,-115 6-560,124 5 151,-134-3-288,-1 1 0,1 1 1,0 1-1,-1 0 1,30 14-1,-43-16 103,0 0 1,0 1-1,-1 0 1,1 0-1,-1 0 1,0 0 0,-1 1-1,1 0 1,-1 0-1,0 0 1,0 1-1,-1 0 1,1-1-1,-1 1 1,0 0-1,-1 0 1,0 1-1,3 11 1,1 8 641,-2 0 1,-2 0 0,0 39-1,-1-49-577,0 121 691,-6-1-1,-31 194 1,2-169-2349,34-158 1377,-1 0 1,0 0 0,1-1-1,-1 1 1,0 0 0,-1 0-1,1-1 1,-1 1 0,1-1 0,-1 1-1,0-1 1,1 0 0,-1 0-1,0 0 1,-1 0 0,1 0-1,0 0 1,0 0 0,-1-1 0,-3 2-1,3-2-86,1-1 1,-1 1-1,0-1 0,0 0 0,0 0 0,1-1 0,-1 1 1,0-1-1,0 1 0,1-1 0,-1 0 0,0 0 0,1 0 1,-1 0-1,1 0 0,-1-1 0,1 1 0,-1-1 0,1 1 0,0-1 1,-3-4-1,-12-10-856,1 0-1,1-2 1,1 0 0,-20-34 0,12 19 44,-45-68-1953,4 0-10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5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5137,'0'0'5423,"8"14"-5091,31 41-400,-35-52 7,-1 0 1,1 0 0,0 0 0,1-1 0,-1 1 0,0-1 0,1 0-1,-1-1 1,1 1 0,0-1 0,-1 0 0,1 0 0,0 0-1,0-1 1,0 1 0,0-1 0,-1 0 0,1-1 0,6 0 0,8 0-132,49 0-243,74 3 355,-141-2 72,0 0 1,0 0 0,0 0-1,0 1 1,0-1-1,0 1 1,0-1-1,0 0 1,0 1 0,0 0-1,-1-1 1,1 1-1,0-1 1,0 1-1,-1 0 1,1 0 0,0-1-1,-1 1 1,1 0-1,-1 0 1,1 0-1,-1 0 1,1 0 0,-1 0-1,0 0 1,1 0-1,-1-1 1,0 1-1,0 0 1,0 0 0,0 0-1,1 1 1,-2-1-1,1 0 1,0 1-1,0 2-2,-1-1-1,1 1 1,-1-1-1,0 0 0,0 0 1,0 1-1,0-1 1,0 0-1,-1 0 0,0 0 1,-2 4-1,-14 11 62,0-1 0,0 0 1,-1-2-1,-1 0 0,-24 12 0,-20 17 278,35-25-163,19-12-88,-1 0 1,1 1-1,1 0 0,-17 16 1,26-24-93,0 0 0,0 0 0,0 0 0,0 0 0,0 1 0,0-1 1,0 0-1,0 0 0,0 0 0,0 0 0,0 0 0,0 0 0,0 1 0,0-1 1,0 0-1,0 0 0,0 0 0,0 0 0,0 0 0,0 0 0,0 1 0,0-1 0,0 0 1,0 0-1,0 0 0,0 0 0,0 0 0,0 0 0,0 1 0,0-1 0,0 0 1,0 0-1,0 0 0,0 0 0,1 0 0,-1 0 0,0 0 0,0 0 0,0 1 0,0-1 1,0 0-1,0 0 0,0 0 0,1 0 0,-1 0 0,0 0 0,0 0 0,0 0 1,0 0-1,13 2-245,17-1 175,-25-1-2,35-2-240,1-1-1,69-16 1,-70 15 317,-18 5-30,-98 46 406,2 3 0,-111 100 1,181-147-311,-1 1 0,1 0 0,1-1 1,-1 2-1,0-1 0,1 0 0,0 1 1,0-1-1,0 1 0,1 0 0,0 0 1,0 0-1,0 0 0,0 0 1,1 1-1,-1 5 0,2-11-57,0 0 0,0 1 0,0-1 0,0 0 0,0 0 1,0 0-1,0 1 0,0-1 0,0 0 0,0 0 0,0 0 0,0 1 0,0-1 0,0 0 0,1 0 0,-1 0 0,0 1 1,0-1-1,0 0 0,0 0 0,0 0 0,1 0 0,-1 1 0,0-1 0,0 0 0,0 0 0,1 0 0,-1 0 0,0 0 1,0 0-1,0 0 0,1 1 0,-1-1 0,0 0 0,0 0 0,0 0 0,1 0 0,-1 0 0,0 0 0,0 0 0,1 0 1,-1 0-1,0 0 0,0 0 0,1-1 0,-1 1 0,0 0 0,0 0 0,15 1-108,0-1 0,-1-1-1,1 0 1,-1-1 0,1-1 0,-1 0-1,23-8 1,-13 1-469,0-1-1,0-1 1,34-23 0,15-17-2169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14 2200,'0'0'4972,"-38"-4"-3789,12 1-958,10 0-115,0 1 0,0 1-1,0 1 1,0 0 0,-20 3-1,27-2-44,-1 2 0,1-1 0,0 1 0,1 1 0,-1-1 0,0 1 0,1 1 0,0 0 0,0 0 0,0 1 0,1-1 0,0 2 0,0-1 0,-9 11 0,-52 71 424,3 2 0,4 4 0,-81 169 0,106-192-145,-28 85 0,52-118-178,2 0 0,1 1-1,2 0 1,-2 57 0,6-50 20,3 0 0,6 53 0,-4-83-147,1 1 0,0-1 0,2 0 0,0 0 1,0-1-1,1 1 0,1-1 0,1-1 0,13 21 0,-10-21-16,0-1 0,1 0 0,0 0-1,1-2 1,0 1 0,1-2 0,0 1 0,1-2 0,0 0-1,1-1 1,-1 0 0,2-2 0,28 9 0,-3-5 22,1-2 0,0-2 0,0-2 0,61-2 1,-62-2-30,0-2 0,-1-2 0,1-1 0,-1-3 0,0-1 0,71-26 0,-56 12-13,-1-2 0,-1-2 0,-2-2 0,-1-3 0,-1-2 0,48-44 0,-73 55-28,0-2 0,-2 0-1,-1-2 1,37-58 0,-46 63-2,-2-1 0,0 0-1,-1-1 1,-2 0 0,0-1-1,-2 1 1,5-39 0,-7 30 12,-1-1 0,-2 0 1,-2 0-1,-5-39 0,3 54-1,-1 0 0,-1 0 0,0 1 0,-1 0 0,-2 0-1,1 0 1,-2 1 0,-19-29 0,4 14-73,-2 1-1,-1 2 0,-1 0 1,-2 2-1,0 1 0,-2 2 1,-37-22-1,16 14-736,-2 3 0,-1 3-1,-105-35 1,54 28-2264,21 7-468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1 3793,'0'0'3281,"-96"182"-1785,55-84 248,-5 11-255,4 0-665,5-4-504,-1-7-320,9-17-680,13-25-625,7-31-271,9-50-1929,13-17-104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 3129,'0'0'4833,"220"10"-4369,-178 1-360,-25 10-104,-17-4-1192,0 1-1273</inkml:trace>
  <inkml:trace contextRef="#ctx0" brushRef="#br0" timeOffset="1">1 330 4313,'0'0'7914,"257"0"-7010,-165 0-464,20-7-440,-21-7-1536,-24-3-4194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6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97 6513,'0'0'6394,"33"-16"-6280,103-47-50,-131 60-62,1 0-1,-1 1 0,1 0 0,0 0 0,-1 1 0,1-1 0,0 1 0,0 0 0,0 1 0,0 0 0,8 0 0,-1 1 0,-12-1 11,-1 0 0,1 0 0,0 0 1,-1 0-1,1 0 0,0 0 0,-1 0 0,1 0 0,0 0 1,-1 1-1,1-1 0,0 0 0,-1 1 0,1-1 0,0 0 1,-1 1-1,1-1 0,-1 0 0,1 1 0,-1-1 1,1 1-1,-1-1 0,1 1 0,-1-1 0,0 1 0,1 0 1,-1-1-1,0 1 0,1-1 0,-1 1 0,0 0 0,0-1 1,0 1-1,1 0 0,-1-1 0,0 1 0,0 0 1,0-1-1,0 1 0,0 0 0,0-1 0,0 1 0,-1 0 1,1-1-1,0 1 0,0 0 0,0-1 0,-1 1 0,1 0 1,0-1-1,-1 2 0,-1 2 105,0-1 0,1 1 0,-1-1 0,0 1 0,-1-1 1,1 0-1,-1 1 0,-5 4 0,-11 7-181,-1 0 1,-1-1 0,0 0-1,-1-2 1,-1-1-1,1-1 1,-2-1-1,-38 11 1,61-20-130,-1 1 0,1-1-1,-1 0 1,1 1 0,-1-1 0,1 0 0,-1 0 0,1 0-1,-1 0 1,1 0 0,-1 0 0,1 0 0,-1-1-1,0 1 1,1-1 0,0 1 0,-1-1 0,1 1-1,-1-1 1,1 0 0,0 0 0,-1 1 0,1-1-1,0 0 1,0 0 0,-2-2 0,2 0-332,0-1 1,0 1 0,0 0-1,1 0 1,-1-1-1,1 1 1,0-1 0,0 1-1,1-7 1,-1-5 754,0 5-546,0 1 0,1 0 1,0 0-1,1 0 0,4-14 1,-6 21 421,1 0 1,0 0 0,0 0 0,0-1 0,0 1 0,0 0 0,0 1-1,0-1 1,0 0 0,1 0 0,-1 0 0,1 1 0,0-1-1,-1 1 1,1-1 0,0 1 0,0 0 0,0 0 0,0 0 0,0 0-1,0 0 1,0 0 0,0 0 0,0 1 0,1-1 0,-1 1-1,0-1 1,3 1 0,-4 0-3,1 0 1,-1 1-1,0-1 0,1 0 1,-1 1-1,0 0 0,0-1 1,1 1-1,-1 0 0,0-1 1,0 1-1,0 0 0,0 0 1,0 0-1,0 0 0,0 0 1,0 0-1,0 0 0,0 0 1,0 0-1,-1 1 0,1-1 1,0 1-1,14 38 1312,-11-28-960,8 30 636,-7-23-592,0 1 0,2-1 0,0-1 0,1 0-1,17 29 1,-23-43-472,1-1 0,-1 1 0,1-1-1,0 0 1,0 0 0,1 0 0,-1 0 0,0-1-1,1 1 1,0-1 0,-1 0 0,1 0 0,0 0-1,0-1 1,0 1 0,0-1 0,1 0 0,-1 0-1,0-1 1,0 1 0,1-1 0,-1 0 0,0 0 0,1 0-1,-1-1 1,0 1 0,0-1 0,1 0 0,-1 0-1,0-1 1,0 1 0,7-4 0,10-7-682,0-1 0,0-1 1,-2 0-1,1-2 0,32-34 1,17-29-6286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7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1320,'0'0'11597,"-5"1"-10788,3 0-771,0 0 0,1-1 1,-1 1-1,1 0 0,-1 0 1,1 0-1,-1 0 0,1 1 1,0-1-1,-1 0 0,1 0 1,0 1-1,0-1 0,0 1 1,0-1-1,0 1 0,0-1 1,1 1-1,-1 0 0,0-1 1,1 1-1,-1 0 0,1 0 0,0 2 1,-2 7 238,1 1 0,1 0 0,1 12 0,0 5 262,-1 383 1346,2-400-3986,2-18 527,4-23 327,-4 8 573,12-69-635,4 2 1,38-106-1,-56 190 1331,-1 0-1,1 1 1,-1-1 0,1 0 0,0 1-1,1-1 1,-1 1 0,1 0 0,-1 0-1,6-5 1,-5 7 63,-1-1-1,1 0 1,0 1 0,0 0-1,0 0 1,0 0 0,1 0-1,-1 0 1,0 1 0,0-1-1,0 1 1,1 0 0,3 0-1,-5 0-24,0 0 0,0 1 0,1-1-1,-1 0 1,0 1 0,0 0 0,0-1 0,0 1-1,0 0 1,0 0 0,0 0 0,0 0 0,-1 0 0,1 1-1,0-1 1,-1 0 0,4 4 0,-2-1 28,0 0 1,0 0-1,-1 0 0,1 1 1,-1 0-1,0-1 0,2 8 1,0 1 90,0 1-1,-2-1 1,0 1 0,1 26 0,-3-33-163,-1 0-1,1 0 1,-1 0-1,0 0 1,-1 0-1,0 0 1,0-1 0,0 1-1,-1-1 1,0 1-1,0-1 1,-1 0-1,0 0 1,0 0-1,0-1 1,0 0 0,-11 10-1,-14 15-796,2 1-1,0 1 1,3 1-1,-24 41 1,66-104-4424,19-26 4187,-29 48 1215,-4 12 668,-2 16 750,-2-15-1625,-2 44 1586,-1 0-1,-16 78 1,8-74-1307,2 1 1,-2 78 0,13-142-351,0 0 0,1 0 0,0 1 0,1-1 1,-1 1-1,2 0 0,-1 0 0,1 0 0,7-9 0,4-9-176,16-29-421,27-50-682,-53 93 860,0 0-1,-2 0 1,1 0-1,-1-1 1,-1 0 0,2-14-1,-5 7-2297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8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1368,'0'0'8786,"-4"235"-7530,33-179-319,12-7-345,5-10-280,0-15-88,3-13-168,5-11-48,9-21-8,41-88-576,-9 0-2025,-7-3-1920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8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 4697,'0'0'3302,"-18"41"-2027,-63 139-95,64-142-826,1 0 0,1 1 0,3 0 0,-12 60 0,22-84-412,1 1 1,0 21-1,1-21-177,0-15 208,1 0 0,-1 0 0,0 1 0,0-1 0,1 0 0,-1 0 0,0-1-1,1 1 1,-1 0 0,1 0 0,0 0 0,-1 0 0,1 0 0,0 0 0,-1-1 0,1 1 0,0 0 0,0-1 0,0 1 0,-1 0 0,1-1 0,0 1 0,0-1 0,0 1 0,0-1 0,0 0 0,0 1-1,0-1 1,0 0 0,0 0 0,0 0 0,0 0 0,0 1 0,0-1 0,0-1 0,2 1 0,44-5-500,-46 5 511,22-7-261,0-1 0,0 0 0,-1-2 0,0-1 0,32-20 0,47-23-434,-78 45 680,0 0 0,0 1 0,1 2 0,0 0-1,0 2 1,1 0 0,-1 2 0,47 1 0,-68 1 69,1 1-1,0-1 1,0 1-1,-1 0 1,1 0-1,0 0 1,-1 1-1,1-1 1,-1 1 0,1 0-1,-1 0 1,0 0-1,0 0 1,0 1-1,0-1 1,0 1-1,-1 0 1,1-1 0,-1 1-1,0 0 1,0 1-1,0-1 1,0 0-1,0 1 1,-1-1-1,1 1 1,-1-1 0,1 5-1,2 11 163,-1-1 1,0 1-1,-2 0 0,-1 29 0,0-39-142,0 16 24,-2-1-1,-1 1 0,-1-1 0,-2 0 1,0 0-1,-1 0 0,-1-1 0,-1 0 0,-24 42 1,17-36-269,0-1 0,-2-1 0,-1 0 1,-39 41-1,52-61 38,-1 0 1,0-1-1,0 0 1,-1-1-1,0 0 1,0 0-1,0 0 1,0-1-1,-1 0 1,1-1-1,-1 0 1,0 0-1,0-1 1,0 0-1,-1 0 1,1-1-1,0-1 1,0 1-1,-1-1 1,1-1-1,-12-2 1,14 1-32,-1 0 0,1-1 1,0 0-1,0-1 0,0 1 1,1-1-1,0-1 0,-1 1 0,1-1 1,1 0-1,-1-1 0,1 1 1,0-1-1,-7-10 0,-5-8-249,2-1 0,-18-39-1,-15-49 878,42 98 343,2-1 1,0 1 0,0-1-1,2 0 1,-1-26-1,3 41-731,0 0-1,0 0 0,0 0 0,1-1 1,-1 1-1,0 0 0,1 0 0,-1 0 1,1 0-1,-1 0 0,1 0 0,0 0 1,-1 0-1,1 0 0,0 0 1,0 0-1,0 1 0,0-1 0,0 0 1,-1 1-1,1-1 0,0 0 0,1 1 1,-1-1-1,0 1 0,0-1 0,0 1 1,0 0-1,0-1 0,2 1 0,40-4 556,-34 4-426,24-2 191,-7 1-209,0 0 0,36 4 0,-56-2-168,0 0 1,0 0-1,0 0 1,0 1-1,0 0 1,-1 0-1,1 0 1,-1 1 0,1-1-1,-1 1 1,0 1-1,0-1 1,-1 1-1,1 0 1,7 8-1,-10-10-53,0 1 0,0 0 0,0 0 0,-1 0 0,1 0 0,-1 0 0,0 0 0,0 0 0,0 1 0,0-1 0,0 0 0,-1 1 0,1-1 0,-1 0 0,0 1 0,0-1 0,0 1 0,-1-1 0,1 0 0,-1 1 0,0-1 0,0 0 0,0 0 0,-2 6 0,0-3-151,-1 0 0,0 0-1,1-1 1,-2 1 0,1-1 0,-1 0 0,0 0 0,0 0-1,0-1 1,-10 7 0,4-4-157,-1-1 1,0 0-1,0 0 0,0-1 1,-1-1-1,0 0 0,0-1 1,0 0-1,0-1 0,-22 1 1,-17-2-1027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1 840,'0'0'8501,"14"36"-7053,46 122-368,-4 36 266,-46-151-1117,3 0 0,21 51 0,-33-91-224,0 0 1,0 0 0,1 0 0,0 0 0,-1 0-1,1 0 1,0-1 0,0 1 0,1 0 0,-1-1-1,0 0 1,1 1 0,0-1 0,-1 0 0,1-1-1,0 1 1,0 0 0,0-1 0,0 1 0,0-1-1,1 0 1,-1 0 0,0 0 0,0-1 0,1 1-1,-1-1 1,1 0 0,3 0 0,1-1-20,0-1 0,1 0-1,-1 0 1,0-1 0,0 0 0,0-1 0,0 0 0,-1 0 0,1 0 0,-1-1-1,7-6 1,192-155-5344,-109 85 17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9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9218,'0'0'4990,"8"31"-4798,46 194-114,-40-179-891,1-1 1,3 0-1,39 73 1,-47-98 839,-1 0 1,-1 1 0,-1 0-1,-1 0 1,5 32 0,-5-10 165,0 79 0,-7-116-153,0 0 0,0-1 0,0 1 0,0 0 0,-1-1 0,0 0 0,0 1 1,0-1-1,-1 0 0,0 0 0,0 0 0,0 0 0,-1-1 0,1 1 0,-1-1 0,0 0 0,-9 7 1,7-6 61,-1 0 0,0 0 1,0 0-1,-1-1 0,1 0 1,-1-1-1,0 0 0,0 0 1,0 0-1,0-1 0,-14 1 1,21-2-143,1-1 0,-1 0 0,0 0 0,0 0 0,1 0 0,-1 0 1,0 0-1,0 0 0,1 0 0,-1 0 0,0 0 0,0-1 0,1 1 1,-1 0-1,0-1 0,1 1 0,-1 0 0,0-1 0,1 1 0,-1 0 1,0-1-1,1 1 0,-1-1 0,1 1 0,-1-1 0,1 0 0,-1 1 1,1-1-1,-1 0 0,-1-22-3240,2 15 2364,0-29-5286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4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4 832,'0'0'14126,"-4"0"-13117,10 0-819,265-4 1933,-259 4-2117,0 1 0,0 0 0,0 1 0,-1 0 0,14 5 1,-22-6-7,0 0 1,1 0 0,-1 0 0,0 0 0,0 1 0,0-1 0,-1 1 0,1 0 0,0 0 0,0 0 0,-1 0 0,0 0-1,1 1 1,-1-1 0,0 1 0,0-1 0,0 1 0,0 0 0,-1 0 0,1 0 0,-1 0 0,0 0 0,2 5 0,-2 5 23,0 1 1,0-1-1,-1 1 1,-1-1-1,0 1 1,-1 0 0,0-1-1,-1 0 1,-1 0-1,0 0 1,-9 19 0,-6 5-31,-1-1 1,-37 48 0,-9 15-468,66-99 445,0 0 0,0 0-1,0 1 1,-1-1 0,1 0-1,0 0 1,0 0 0,0 0-1,0 0 1,0 1 0,0-1-1,-1 0 1,1 0-1,0 0 1,0 0 0,0 1-1,0-1 1,0 0 0,0 0-1,0 0 1,0 1 0,0-1-1,0 0 1,0 0 0,0 0-1,0 1 1,0-1 0,0 0-1,0 0 1,0 0 0,0 1-1,0-1 1,0 0 0,0 0-1,1 0 1,-1 0 0,0 1-1,0-1 1,0 0 0,0 0-1,0 0 1,0 0 0,1 1-1,-1-1 1,0 0 0,0 0-1,0 0 1,0 0 0,1 0-1,-1 0 1,0 0 0,0 0-1,0 0 1,0 0 0,1 0-1,-1 1 1,18-5-316,19-10 331,-25 7-43,0 2 0,1-1 0,0 2 0,0 0 0,0 0 0,0 1 0,1 1 0,24-2 0,-37 4 63,1 0 0,-1 1 1,0-1-1,0 0 1,0 1-1,0-1 0,0 0 1,1 1-1,-1-1 1,0 1-1,0 0 0,0-1 1,0 1-1,-1 0 1,1 0-1,0-1 0,0 1 1,0 0-1,-1 0 1,2 2-1,12 28 295,-1 37 160,-10-22-1041,-6 88 0,-6-85-1898,-10-12-2122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18 2593,'0'0'14700,"-3"-5"-13808,3 4-883,-1 1 1,1-1-1,0 0 0,0 1 0,-1-1 0,1 0 0,-1 1 0,1-1 0,0 0 1,-1 1-1,1-1 0,-1 1 0,1-1 0,-1 1 0,0-1 0,1 1 1,-1 0-1,1-1 0,-1 1 0,0 0 0,1-1 0,-1 1 0,0 0 1,1 0-1,-1 0 0,0-1 0,0 1 0,1 0 0,-1 0 0,0 0 1,0 0-1,1 0 0,-2 1 0,0 1-5,0 1 0,0-1 1,0 1-1,1 0 0,-1 0 0,1-1 1,0 1-1,-1 4 0,-3 4 6,-35 72 93,23-49-632,1 0 0,-15 49 0,31-82 405,-1-1 1,1 1-1,0 0 1,0-1-1,0 1 0,0 0 1,0-1-1,-1 1 1,1 0-1,1-1 1,-1 1-1,0 0 1,0-1-1,0 1 1,0 0-1,0-1 1,1 1-1,-1-1 1,0 1-1,0 0 1,1-1-1,-1 1 1,0-1-1,1 1 0,-1-1 1,1 1-1,0 0 1,19 4-1278,27-13 434,-16-2 192,-1-1 0,53-29 0,-7 3 111,-67 33 643,18-8-122,35-10 0,-56 20 227,1 0-1,0 1 1,0-1-1,-1 1 1,1 1 0,0 0-1,0 0 1,0 0-1,0 1 1,13 2 0,-19-3-46,-1 1 1,1-1-1,-1 0 1,1 0-1,-1 1 1,1-1 0,-1 0-1,1 1 1,-1-1-1,1 1 1,-1-1 0,0 1-1,1-1 1,-1 1-1,1-1 1,-1 1-1,0-1 1,0 1 0,1-1-1,-1 1 1,0-1-1,0 1 1,0 0-1,0-1 1,1 1 0,-1-1-1,0 2 1,0 4 212,1 1 0,-1 0 0,0 0 1,0 0-1,-1 0 0,0 0 0,0-1 1,-1 1-1,1 0 0,-1-1 0,-1 1 0,0-1 1,-4 9-1,-7 7 260,0-1 0,-24 28 0,16-22-277,-57 74-890,-5-3 1,-95 86 0,167-173-450,-1-1 0,0 0 0,-19 10 0,21-17-2129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204 858 4417,'0'0'8947,"-11"-21"-8604,1 1-293,1 3-28,0 0 1,1 0-1,1-1 0,1 0 1,1 0-1,-4-23 1,-103-516-1242,96 463 618,14 74-6364,2 37 3740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5313,'0'0'6632,"-1"36"-5376,-6 117-690,3-46-385,3-106-216,1 0-1,0 0 1,1 0-1,-1 0 0,0 0 1,0 0-1,0 0 1,1 0-1,-1 0 0,0 1 1,1-1-1,-1-1 1,1 1-1,-1 0 0,1 0 1,0 0-1,-1 0 1,1 0-1,0 0 0,0-1 1,-1 1-1,1 0 1,0-1-1,1 2 0,1-1-31,-1 0-1,0-1 0,0 1 0,1-1 0,-1 1 1,1-1-1,-1 0 0,0 1 0,1-1 1,-1-1-1,3 1 0,4-2-186,0 1 1,0-2-1,-1 1 1,1-1-1,13-7 1,7-7-295,-2-1 0,0-2 0,41-38 0,-46 37 583,1 2 1,1 0 0,0 1-1,1 2 1,40-20 0,-25 24 1100,-39 11-1070,0 1-1,1-1 0,-1 1 1,0 0-1,0 0 1,0-1-1,0 1 0,0 0 1,1 0-1,-1 0 0,0 0 1,0 0-1,0 0 1,0 1-1,0-1 0,0 0 1,1 1-1,-1-1 1,0 1-1,0-1 0,0 1 1,0-1-1,0 1 0,0 0 1,0-1-1,-1 1 1,1 0-1,0 0 0,0 0 1,0-1-1,-1 1 1,2 2-1,0 6 64,-1 0 1,0 1-1,0-1 0,-1 1 1,0-1-1,-1 1 0,0-1 1,0 0-1,-1 1 0,0-1 1,-1 0-1,0 0 1,0 0-1,-1 0 0,-7 12 1,-6 6-187,-2 0 1,-1-1-1,-27 27 1,12-14-161,34-38 103,0 1 1,0-1-1,0 0 0,0 0 0,0 1 1,0-1-1,0 1 0,0-1 1,1 1-1,-1-1 0,0 1 1,1 0-1,0-1 0,-1 1 0,1 2 1,0-3 62,0 0 0,0-1 1,1 1-1,-1 0 0,0 0 1,0-1-1,1 1 0,-1 0 1,1 0-1,-1-1 0,1 1 1,-1-1-1,1 1 1,-1 0-1,1-1 0,0 1 1,-1-1-1,1 1 0,0-1 1,-1 0-1,1 1 0,1 0 1,6 1-93,0 0 1,0 0 0,0-1 0,0 1 0,11-1-1,7 1 217,-24-1-30,-1-1-1,1 0 1,0 0-1,-1 1 1,1-1-1,-1 1 0,0 0 1,1-1-1,-1 1 1,1 0-1,-1 0 1,0 0-1,0 0 0,1 0 1,-1 0-1,0 0 1,0 0-1,0 1 0,0-1 1,0 0-1,-1 0 1,1 1-1,0-1 1,-1 1-1,1-1 0,0 1 1,-1-1-1,0 1 1,1-1-1,-1 1 1,0-1-1,0 1 0,0 0 1,0-1-1,0 1 1,0-1-1,0 1 1,-1 1-1,0 3 83,-1-1 0,1 1 0,-1-1 0,-1 0 0,1 0-1,-1 1 1,1-1 0,-1-1 0,-8 10 0,-13 13-130,-2-1 1,0-2-1,-2 0 1,-1-2-1,0-1 0,-2-1 1,0-1-1,-2-2 1,-58 22-1,81-36-117,-1 0-1,0 0 1,1-1 0,-1 0-1,0-1 1,0 0 0,-13-2-1,22 1 40,1 0-1,-1 0 0,0 0 1,0-1-1,1 1 1,-1-1-1,1 0 0,-1 1 1,0-1-1,1 0 1,-1 0-1,1 0 1,0 0-1,-1 0 0,1 0 1,0 0-1,-1 0 1,1-1-1,0 1 0,0-1 1,0 1-1,0 0 1,0-1-1,1 0 0,-1 1 1,0-1-1,1 1 1,-1-3-1,-1-4-420,1 0-1,0 0 1,1 0 0,0-16-1,1 7-221,-1 8 547,0 1-1,1-1 1,0 0-1,1 0 1,0 0 0,0 1-1,1-1 1,0 1-1,0 0 1,1 0 0,0 0-1,1 0 1,-1 0-1,10-9 1,-9 11 350,1 0 0,-1 1-1,1 0 1,1 0 0,-1 1 0,1 0 0,-1 0 0,1 0 0,1 1-1,-1 0 1,0 1 0,1-1 0,-1 1 0,1 1 0,-1-1 0,17 1-1,-9-1 273,0 2 0,1 0-1,-1 1 1,0 0 0,1 1 0,-1 1-1,0 0 1,-1 1 0,28 12-1,-30-11-522,0 0 0,0 0 0,1-1-1,0 0 1,0-2 0,26 4 0,-18-5-1010,-1-1 1,20-3 0,10-6-3298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2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1 7890,'0'0'8308,"-18"32"-7813,-59 107-334,54-93-613,1 2 1,-21 69-1,32-84-668,21-34-3096,10-13 4234,0-3-267,22-19-440,82-54-1,-110 81 789,1 1-1,0 1 0,0 0 0,0 1 1,1 0-1,0 1 0,0 1 0,1 1 1,-1 0-1,26 0 0,-31 3 120,-5 0-9,0 0-1,0 0 1,0 0-1,0 1 1,7 1-1,-11-1-144,0 0-1,-1-1 1,1 1-1,0 0 1,-1 0-1,1 0 1,-1 0 0,1 0-1,-1 0 1,0 1-1,1-1 1,-1 0-1,0 1 1,0-1-1,0 1 1,0-1 0,0 1-1,0 0 1,0-1-1,-1 1 1,2 2-1,1 11 254,-1-1 0,0 1-1,-1-1 1,0 1 0,-1 0-1,-1-1 1,0 1 0,-1 0-1,-1-1 1,-8 26 0,3-22-99,-1 1 0,0-1 0,-2-1 0,-20 28 0,-62 62 478,91-104-682,-64 67-136,-4-4-1,-2-2 1,-129 87 0,195-146-241,0-1 1,0 0-1,0 0 1,0-1 0,0 0-1,-1 0 1,0 0-1,1-1 1,-1 0-1,0-1 1,0 1-1,-8 0 1,-2-4-4164,14-7-1003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2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6113,'0'0'9754,"274"196"-8041,-195-143-665,0-11-272,-8-7-560,-17-10 200,-12-15-416,-26-3-208,-12-7-704,-4-21-3313,-20-14-1352,-1-3-2209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2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10362,'0'0'12635,"-4"14"-17316,-17 0-2665,-12 0-3456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1431 351 3753,'0'0'6117,"3"-5"-6054,1 1-65,0 1 0,0 0 0,0-1 0,0 1 0,1 1 0,-1-1 0,1 1 0,0 0 0,-1 0 0,1 0 0,0 0 0,0 1-1,0 0 1,1 0 0,-1 0 0,9 1 0,-7-1-26,1 1 0,-1 0 0,1 0 0,-1 0 0,1 1 0,-1 0-1,0 1 1,0 0 0,1 0 0,-1 0 0,0 1 0,11 6 0,-13-4 16,0 0 0,-1 0 0,1 0 0,-1 0 0,0 1 0,-1-1 0,1 1-1,-1 0 1,0 0 0,-1 0 0,1 1 0,-1-1 0,-1 0 0,1 1 0,-1 0 0,0-1 0,0 1 0,-1 7 0,0 1 15,0 0-1,-1 0 0,0 0 1,-1 0-1,-1 0 1,0 0-1,-8 19 0,2-14 32,-1-1 1,-1 0-1,-1-1 0,0-1 0,-1 0 0,-1 0 0,0-1 0,-2-1 1,-17 14-1,2-4 376,-2-1 0,0-2 0,-73 36 0,61-39 39,0-2-1,-1-2 0,0-3 1,-1-1-1,0-2 1,-1-2-1,0-3 1,0-1-1,0-3 1,-58-6-1,93 4-404,0 0-1,0-1 1,0 0-1,1-1 1,0 0 0,0-1-1,0 0 1,0-1-1,1-1 1,0 1 0,0-2-1,0 0 1,1 0-1,1-1 1,-16-17-1,14 13-45,2-1-1,0 0 0,0 0 0,1-1 1,1 0-1,0-1 0,2 1 0,-1-1 1,2 0-1,0-1 0,-3-30 0,4 11-39,1 0 0,2-1 0,5-39 0,-3 59 18,1 0-1,1 0 0,0 0 1,2 1-1,0-1 1,0 1-1,2 1 0,14-25 1,-7 19 14,0 1-1,2 1 1,0 0 0,1 1 0,1 1 0,0 0 0,44-26-1,-31 24 3,1 2-1,1 2 1,1 0 0,65-16-1,-12 13-1,1 4 0,0 4 0,154 2 0,-196 7 2,1 3 0,-1 2 0,51 10 0,-82-10 1,-1 0 0,0 1 1,0 1-1,-1 0 0,21 12 1,-27-13 3,0 1 1,0-1-1,-1 1 0,0 1 1,-1-1-1,1 1 1,-1 0-1,0 1 1,-1-1-1,6 12 1,-7-12 38,-1 0-1,0 0 1,0 1 0,0 0 0,-1 0-1,0-1 1,-1 1 0,0 0 0,0 0 0,0 1-1,-1-1 1,-1 0 0,1 0 0,-1 0-1,0 0 1,-1 0 0,0 0 0,0-1 0,-1 1-1,0 0 1,-6 9 0,-1-1 92,0 0 0,-2 0 0,0-1 1,0-1-1,-2 0 0,0-1 0,-30 23 0,-19 8 98,-3-2-1,0-3 1,-115 47-1,-223 58 304,293-110-293,-1-4 0,-1-6-1,-215 19 1,305-41-202,-36 1 40,-89-6 1,145 3-93,0 0 0,0-1 0,-1 1 0,1-1 0,0 0 0,0 0 0,1 0 0,-1 0 0,0 0 0,0-1 0,0 1 0,1-1 0,-1 0 0,1 0 0,-1 0 0,1 0 0,0 0 0,0 0 0,0-1 0,0 1 0,0-1 0,1 1 0,-4-6 0,5 4-53,-1 1 1,0-1-1,1 1 1,0-1-1,-1 1 1,1-1 0,1 1-1,-1-1 1,0 1-1,1-1 1,0 1-1,0 0 1,0-1 0,0 1-1,0 0 1,1 0-1,0 0 1,-1 0-1,1 0 1,0 0-1,5-5 1,3-2-91,0 1-1,0 1 1,0 0 0,1 0-1,1 1 1,16-8-1,48-23-299,151-51 0,92-6-1,-314 94 450,308-76-345,-244 64 296,1 3 1,101-2-1,-170 12 69,0 0 0,0 0 0,0 0 0,0 0 1,0 0-1,0 0 0,1 0 0,-1 0 0,0 1 0,0-1 0,0 0 0,0 1 0,0-1 0,0 0 0,0 1 0,0-1 0,-1 1 0,2 0 0,-2 0 17,0 0-1,0 0 1,0 0-1,0-1 1,0 1-1,0 0 1,-1 0-1,1 0 1,0-1 0,-1 1-1,1 0 1,0 0-1,-1-1 1,1 1-1,-1 0 1,1-1-1,-1 1 1,1-1 0,-1 1-1,0 0 1,1-1-1,-2 1 1,-9 10 177,-1-1 1,-1-1 0,0 0-1,0-1 1,-17 9 0,-82 33 306,67-32-328,-25 12-151,-1-4 0,-2-2 0,-93 17 0,138-40-927,28-2 856,0 1-1,-1 0 0,1 0 1,0 0-1,0 0 0,0 0 1,0-1-1,0 1 0,-1 0 1,1 0-1,0 0 0,0-1 1,0 1-1,0 0 0,0 0 1,0 0-1,0-1 0,0 1 1,0 0-1,0 0 0,0-1 1,0 1-1,0 0 0,0 0 1,0 0-1,0-1 0,0 1 1,0 0-1,0 0 0,0-1 1,0 1-1,0 0 0,0 0 1,0 0-1,0-1 0,0 1 1,1 0-1,-1 0 0,0 0 1,0 0-1,0-1 0,0 1 1,1 0-1,-1 0 0,0 0 1,0 0-1,0 0 0,1-1 1,40-30-4744,-28 23 3762,63-43-6322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8218,'0'0'5994,"-11"33"-4427,-33 109-221,40-128-1211,1 1 0,1 0 0,0 0 0,1 0 0,1 29 0,1-16-63,-1-12-108,-1 0 25,1-1 1,4 21-1,-4-33-75,0-1-1,0 1 1,1-1-1,-1 0 1,1 1-1,0-1 1,0 0-1,0 0 0,0 0 1,0 0-1,0 0 1,0 0-1,1 0 1,-1 0-1,1 0 1,0 0-1,-1-1 0,1 1 1,0 0-1,0-1 1,0 0-1,2 2 1,-2-3 12,-1 1 0,0-1 1,0 0-1,0 0 0,0 1 1,1-1-1,-1 0 0,0 0 1,0 0-1,0 0 0,1-1 1,-1 1-1,0 0 0,0 0 1,0-1-1,0 1 0,1-1 1,-1 1-1,0-1 1,0 1-1,0-1 0,0 0 1,0 1-1,0-1 0,0 0 1,-1 0-1,2-1 0,18-30-226,-15 23 104,36-72-1025,-20 37 535,2 0 0,2 1 1,54-69-1,-73 105 698,-1 1-1,1 0 1,1 0 0,-1 1 0,1 0-1,0 0 1,0 0 0,0 1-1,1 0 1,-1 0 0,1 1-1,0 0 1,0 1 0,0-1 0,0 1-1,1 1 1,14-1 0,-22 2 17,0-1 1,0 1 0,0 0 0,0 0 0,0 0-1,0 1 1,0-1 0,0 0 0,0 0-1,0 0 1,-1 1 0,1-1 0,0 0-1,0 1 1,0-1 0,0 1 0,0-1 0,-1 1-1,1 0 1,0-1 0,0 1 0,-1 0-1,1-1 1,-1 1 0,2 1 0,1 24 904,-3-18-837,-1-1-2,0 1 0,0 0 0,0-1 0,-1 1 0,0-1 0,-1 1 0,0-1 0,0 0 0,0 0 0,-1 0 0,0 0-1,-6 7 1,-9 10-69,-40 40 1,21-25-59,12-12-286,16-18-353,1 1 0,-1-1-1,2 2 1,0-1-1,0 1 1,1 0 0,-10 19-1,16-22-1956,1-3-504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5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2561,'0'0'6068,"19"30"-5987,55 96-248,-71-123 83,-2 0-1,1 0 0,0 0 1,-1 0-1,1 1 0,-1-1 1,0 0-1,0 1 0,0-1 1,0 1-1,-1-1 1,1 1-1,-1-1 0,0 1 1,0-1-1,-1 1 0,1-1 1,-1 1-1,0 3 1,-1-4-60,0-1 1,1 0-1,-1 1 1,0-1 0,0 0-1,0 0 1,-1-1-1,1 1 1,0 0 0,-1-1-1,1 1 1,-1-1 0,-4 2-1,0 1-157,-15 5-396,-1 0-1,-31 7 1,32-10 886,0 1 1,1 0 0,-35 19-1,50-23-48,1 0-1,0 0 0,0 1 0,0 0 0,1 0 1,-1 0-1,1 1 0,0 0 0,0 0 0,1 0 0,-1 0 1,1 0-1,0 0 0,0 1 0,1 0 0,0-1 1,0 1-1,-1 7 0,0 8 621,1 0 0,1 35 0,1-37-162,0-16-488,0-1 1,0 1-1,0-1 0,1 1 0,-1 0 1,1-1-1,-1 1 0,1-1 1,0 1-1,0-1 0,0 1 1,0-1-1,1 0 0,-1 0 1,0 1-1,1-1 0,0 0 1,-1 0-1,1 0 0,0-1 1,0 1-1,0 0 0,0-1 1,1 1-1,-1-1 0,0 0 1,1 0-1,-1 0 0,5 2 0,-3-2-36,0-1 0,0 1 0,-1-1-1,1 0 1,0 0 0,0-1 0,0 1-1,0-1 1,-1 1 0,1-1 0,0 0-1,-1-1 1,1 1 0,0-1 0,-1 1-1,0-1 1,1 0 0,-1 0-1,0-1 1,5-4 0,16-18-85,-1-2 0,-2 0-1,29-47 1,-19 26-273,125-198-3561,-88 130 238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6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5905,'0'0'5728,"-9"37"-4842,-28 118-392,32-136-408,0 0-1,1 0 0,1 1 0,1-1 0,1 23 1,1-37-75,0-4-10,0 1 0,0-1 0,0 0 0,0 1 0,0-1 0,0 0 0,0 0 0,1 1 0,-1-1 0,1 0 0,-1 1 0,1-1 0,-1 0 0,1 0 0,0 0 0,-1 0 0,1 0 0,0 0 0,0 0 0,0 0 0,0 0 0,0 0 0,0 0 0,0 0 0,0-1-1,0 1 1,0 0 0,0-1 0,1 1 0,-1-1 0,2 1 0,3 0-10,0 0-1,0 0 1,0-1-1,1 0 1,9-2-1,7 1-45,6-1-198,0-1 0,0-2 0,0-1-1,49-16 1,-51 12 89,2 2 1,-1 1-1,1 2 0,50-4 0,-62 9 154,-11-1 15,-1 1-1,1 0 0,-1 1 0,0-1 1,1 1-1,6 2 0,-10-3 15,0 1 0,-1 0-1,1 0 1,-1 0 0,1 0 0,-1 0 0,1 1 0,-1-1-1,0 0 1,1 1 0,-1-1 0,0 1 0,0-1-1,0 1 1,0-1 0,0 1 0,-1 0 0,1 0-1,0-1 1,-1 1 0,1 3 0,3 11 212,-2 1 0,0 0 0,-1 0 0,0-1 0,-1 1 1,-1 0-1,-1 0 0,0 0 0,-2-1 0,-7 26 0,-8 11 96,-45 91 0,47-110-369,7-14-11,-64 122-1059,65-128 618,0 0 1,-1-1 0,0 0-1,-1 0 1,-1-1 0,0-1-1,-17 14 1,25-23 299,1 0 0,-1 1 0,0-1 0,0-1 0,0 1 0,0-1 0,0 1 0,0-1 0,0 0 0,-1 0 1,1-1-1,0 1 0,0-1 0,-1 0 0,1 0 0,0-1 0,-1 1 0,1-1 0,0 0 0,0 0 0,0 0 0,0-1 0,0 1 0,0-1 0,0 0 0,0 0 0,0-1 0,1 1 0,-1-1 0,1 0 0,0 1 0,0-1 0,-4-5 0,-27-36-2521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1192,'0'0'8646,"38"-7"-8030,122-24-362,-152 30-242,0 0 0,0 0 0,0 1 0,0-1 0,13 3 0,-18-2-19,-1 1 0,0-1 0,0 1 1,0 0-1,0-1 0,0 1 0,0 0 0,0 0 0,0 0 0,0 0 0,0 1 1,0-1-1,-1 1 0,3 1 0,-2 1-33,0 0 1,0 0-1,-1 0 1,1 0-1,-1 0 0,0 0 1,0 0-1,0 0 1,-1 1-1,1-1 0,-1 0 1,0 0-1,-1 7 1,1-1-55,-1 0 50,0 1-1,-1-1 1,0 0 0,-1 0 0,0 0 0,-1 0 0,0 0 0,0-1-1,-1 1 1,0-1 0,-1-1 0,-7 11 0,-12 12-99,-49 48 0,66-71 85,6-5 33,-1 0 0,1 0 0,-1 0 0,0-1 0,0 1 0,0-1 0,0 1 0,-1-1 0,1 0 0,-1 0 0,1-1 0,-1 1 0,0-1 0,1 1 0,-1-1 0,-6 0 0,10-1-25,-1 0 0,0 0 0,1 0 0,-1 0 0,0 0 0,1 0 0,-1-1 0,0 1 0,1 0 0,-1 0 0,0-1 0,1 1 0,-1-1 0,1 1 1,-1 0-1,1-1 0,-1 1 0,1-1 0,-1 1 0,1-1 0,-1 0 0,1 1 0,0-1 0,-1 1 0,1-1 0,0 0 0,-1 1 0,1-1 0,0 0 0,0 1 0,0-1 0,-1-1 0,1-26-808,0 18 684,1-33-317,0 20 726,-1 0 0,-1-1 0,-1 1 0,-5-28 0,2 80 4219,2 28-3983,3 386 3478,0-429-3721,1-1-1,0 0 0,1 1 0,1-1 0,6 21 0,-7-30-146,-1 0-1,1 0 0,0-1 1,0 1-1,0-1 0,0 1 1,1-1-1,-1 0 0,1 0 0,0 0 1,0 0-1,0 0 0,0 0 1,0-1-1,1 0 0,-1 0 1,1 0-1,0 0 0,-1 0 0,1-1 1,0 1-1,6 0 0,-3-1-5,0 0 0,0-1 0,1 0 0,-1 0-1,0-1 1,0 0 0,0 0 0,1-1 0,-1 0-1,-1 0 1,1 0 0,0-1 0,0 0 0,-1 0-1,0-1 1,0 0 0,7-5 0,12-12-240,-1 0 0,37-44 0,-55 59 110,197-246-7804,-122 135 1117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8466,'0'0'9002,"4"63"-9002,21-21-880,-5 14-1073,-7-10-1400,-13-7-1808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 4913,'0'0'6313,"-224"130"-6073,174-74-128,0 7-112,9 3-112,3-6-536,13-4-424,21-21-688,4-10-1097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25 4537,'0'0'2420,"-2"38"-1374,-6 128-136,5-25 109,3-98-1435,-1 0-1,-9 52 1,13-112-899,1 0-1,2 0 1,8-20-1,-2 8 324,22-31 0,-1 7 603,52-59 0,-60 82 838,1 1 0,40-33 0,-52 50 63,0 2-1,1-1 1,0 2 0,0 0-1,1 1 1,0 0-1,25-7 1,1 9 1435,-42 7-1879,1 0 0,0-1 0,-1 1 1,1 0-1,0 0 0,-1 0 1,1 0-1,-1 0 0,1 0 0,-1 0 1,0 0-1,1 0 0,-1 0 0,0 0 1,0 0-1,0 0 0,1 0 0,-1 0 1,0 0-1,0 0 0,-1 0 0,1 0 1,0 0-1,-1 2 0,-2 29 508,0-21-488,-1 1 0,-1-1 0,0 0 1,0 0-1,-1-1 0,0 0 0,-15 18 1,-59 62-2,-93 75-1015,176-164-1385,11-3 1914,0 1 0,-1-2 1,1 0-1,22-7 0,-23 5 410,1 1 1,0 0 0,0 2-1,25-3 1,-39 5 39,0 1 0,0-1 0,1 0 0,-1 1 0,0-1 1,0 0-1,1 1 0,-1-1 0,0 1 0,0-1 0,0 1 0,0-1 0,1 0 1,-1 1-1,0-1 0,0 1 0,0-1 0,0 1 0,0-1 0,0 0 0,0 1 0,0-1 1,-1 1-1,1-1 0,0 1 0,0-1 0,0 0 0,0 1 0,-1-1 0,1 1 0,0 0 1,-1 0 124,-1 6 15,0-1 0,-1 1 0,0-1 0,0 0 0,0 0 0,-1 0 0,0-1 0,-7 8 0,-44 42 400,30-32-381,-66 61 279,-89 92-277,176-169-453,6-4-596,13-7 151,-1-2 587,0-2 0,-1 0 0,0 0 0,-1-1 0,1-1 0,12-13 0,-8 7 223,1 2 0,34-23 0,-46 34-76,-1 1 1,1-1 0,-1 1-1,1-1 1,0 2 0,0-1-1,0 1 1,0-1 0,0 2 0,0-1-1,0 1 1,0 0 0,0 0-1,12 2 1,-17-1-46,0-1 1,0 1-1,1 0 0,-1 0 1,0 0-1,0 0 0,0-1 1,0 1-1,0 1 0,0-1 1,-1 0-1,1 0 0,0 0 0,-1 0 1,1 0-1,0 1 0,-1-1 1,1 0-1,-1 1 0,0-1 1,1 0-1,-1 1 0,0-1 1,0 0-1,0 1 0,0-1 1,0 1-1,0-1 0,0 0 1,-1 2-1,1 4 17,1 11-6,0 1 0,-1-1 0,-1 0 0,-1 0-1,-1 0 1,0 0 0,-1 0 0,-1 0 0,-1-1 0,-12 26 0,5-16 10,7-15 24,0 0 0,0-1 1,-1 1-1,0-1 0,-1-1 0,-14 16 1,26-39-84,6 1-82,0 1 1,1 1-1,0 0 0,0 0 1,1 1-1,0 1 0,1 0 1,0 0-1,0 1 0,0 1 1,1 0-1,0 1 0,0 1 1,1 0-1,-1 1 0,29-3 1,-39 6 154,-1 0 1,0 1 0,1-1 0,-1 1-1,0-1 1,0 1 0,1 0 0,-1 1-1,0-1 1,0 0 0,0 1-1,-1 0 1,1-1 0,0 1 0,0 1-1,-1-1 1,0 0 0,1 0-1,-1 1 1,0-1 0,0 1 0,0 0-1,0 0 1,-1 0 0,1 0 0,-1 0-1,2 3 1,2 11 366,0 1 0,-1-1-1,0 1 1,0 20 0,6 23 540,-9-59-861,0 0-1,-1 1 1,1-1 0,0 0 0,0 1 0,1-1 0,-1 0 0,0 0 0,1 0 0,-1 0-1,1 0 1,0-1 0,-1 1 0,1 0 0,0-1 0,0 1 0,0-1 0,0 1-1,1-1 1,-1 0 0,0 0 0,0 0 0,1 0 0,-1-1 0,0 1 0,1-1 0,3 1-1,0-1 9,-1 0 0,0 0 0,1-1 0,-1 0 0,0 0 0,1 0 0,-1 0 0,0-1-1,0 0 1,0 0 0,0-1 0,7-4 0,9-7 4,-1-2-1,-1 0 1,-1 0-1,20-24 1,65-91-1595,-58 66-1429,46-92 1,-50 69-1306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58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 2320,'0'0'1494,"-39"0"-644,-128 0 297,63 0 1560,71 0 2407,181 9-1500,-5 1-1595,402-7 1406,62 1-1454,495 54 3,-649-30-1483,-311-20-431,890 64-72,-895-53-1818,-96-12-1677,-2 1-3802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3185,'0'0'5925,"0"29"-4601,18 278 1254,6-79-1230,42 1431 5188,-78-877-5878,12-544-2105,-1-227 103,-1-14 362,-4-23-809,-3-37-1623,-7-23-2265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1184,'0'0'9340,"5"30"-7873,-1-1-1103,36 256 1972,-23-49-810,23 867 4653,-22-482-4192,3 508-2063,-27-1207-3959,-21-235-5913,15 143 5369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3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2513,'0'45'5929,"-18"440"-625,-14 368 2549,28-421-5654,4-1-3380,0-227-1058,-8-238-1670,-1 5 2417,-7-61-3458,-1-19 236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6681,'0'0'6954,"51"-4"-4680,17-3-1480,244-16 2022,238 16-329,-56 2-1123,227-28-135,549-10-141,-507 41-436,835 4 982,-821 15-1333,-402-6-221,-75 2 203,-227-6-1573,137 30-1,-181-28-1048,34 13-1,-9 4-5820,-20-7-3217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3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8242,'0'0'4046,"-13"38"-1986,-3 4-1305,2-3 22,1-1 0,2 2 1,2 0-1,-7 62 0,-21 419 2031,28-349-2234,-51 1085 2204,34 4-1053,24-1176-1736,2 57 469,1-124-940,0 0 1,2 0 0,0 0 0,2 0-1,6 20 1,-31-54-10879,-24-30 439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4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8698,'0'0'9130,"54"-1"-7685,-46 1-1395,402-23 1519,73 0 111,1 23-1168,-303 2-438,473 17 1279,824 131-1,-1232-113-893,557 77 637,4-54-523,497-86-107,-897 15-1197,-378 11 417,0 2 1,0 0-1,-1 2 0,1 2 0,48 14 1,-63-14-300,-1-1 0,1 2 0,-1 0 0,-1 0 0,19 14 0,-23-14-479,-1-1 0,0 1 0,0 1 0,-1-1 0,1 1 0,-2 0-1,1 1 1,8 17 0,-5 11-7676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3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3761,'0'0'7129,"-54"203"-5256,38-108 231,7 14-247,9 17-905,0 67-952,13-32-2217,-1-24-5296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0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1 453 11194,'0'0'9058,"274"-137"-8418,-145 95-439,12 0-201,0-4-401,42-24-1703,-37 14-3353,-30-4-1673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6929,'0'0'6106,"303"14"-5898,-186-17-208,45-36-392,-33 4-985,-21 0-2791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3929,'0'0'7665,"262"186"-7617,-179-119 8,17 41-56,-21-20-2600,-25-14-3073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0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1285 0 8114,'0'0'4145,"-225"197"-3009,92-74 864,-46 45-335,-28 42-1465,24-10-200,-4 14-2393,70-67-2240,63-73-2088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1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6889,'0'0'5330,"249"-7"-4242,-166 7-440,-8 0-648,-12 14-328,-47 39-1657,-16-8-1975,0 1-1105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23 5809,'0'0'6912,"44"-3"-6552,141-7-240,-117 4-103,-59 5-21,0 0 0,-1 0 0,1 1 1,0 0-1,14 2 0,-22-2 1,-1 1 0,1-1 0,0 0 1,-1 0-1,1 0 0,0 1 0,-1-1 1,1 0-1,-1 1 0,1-1 0,-1 0 0,1 1 1,-1-1-1,1 1 0,-1-1 0,1 1 1,-1-1-1,0 1 0,1-1 0,-1 1 0,0-1 1,1 1-1,-1 0 0,0-1 0,0 1 1,0-1-1,1 1 0,-1 0 0,0-1 0,0 1 1,0 0-1,0-1 0,0 1 0,0 0 0,0 5 0,0 0 0,0 0-1,0 0 1,-1 1-1,0-2 1,0 1 0,-1 0-1,1 0 1,-6 10 0,-2 2 1,0 0 1,-14 20 0,-232 304 51,33-47-28,214-284-23,1 0 0,0 0 0,1 1 0,-6 13 0,13-22-185,7-8 144,-7 5 35,106-88-263,-77 60 121,2 2 0,0 1-1,65-38 1,-90 59 139,1 1-1,-1 0 1,1 0-1,0 1 1,0-1-1,0 2 0,0-1 1,0 1-1,16 0 1,-24 1 7,1 0 0,0 0 0,-1 0-1,1 0 1,0 0 0,-1 0 0,1 0 0,0 0 0,-1 0 0,1 0 0,0 0 0,-1 1-1,1-1 1,0 0 0,-1 1 0,1-1 0,-1 0 0,1 1 0,-1-1 0,1 0 0,-1 1-1,1-1 1,-1 1 0,1-1 0,-1 1 0,1-1 0,-1 1 0,0 0 0,1-1 0,-1 1-1,0-1 1,1 2 0,1 7 6,-1 0 0,0 1-1,0-1 1,-1 0 0,0 1 0,-1-1-1,0 0 1,0 1 0,-1-1 0,0 0-1,-1 0 1,0 0 0,0 0 0,-9 16-1,-8 11 99,-2 0 1,-29 36-1,29-41 45,-43 56 319,61-78-372,10-10-82,13-14-33,74-65-213,143-113-1201,-217 180 1411,1 0 0,27-13 1,-40 23 47,0 0 0,0 1 1,0-1-1,1 1 0,-1 1 1,1-1-1,-1 1 0,1 1 1,0-1-1,14 2 0,-19 0 40,0 0 0,0 0 0,0 0 0,0 1 0,0-1 0,-1 1 0,1-1 0,-1 1 0,1 0 0,-1 0 0,1 0-1,-1 0 1,0 1 0,0-1 0,0 0 0,-1 1 0,1 0 0,0-1 0,-1 1 0,0 0 0,0 0 0,0 0 0,0 0 0,0 0-1,0 3 1,4 14 526,-2-1-1,3 38 1,-4-32 2,0 6 75,-1-19-436,-1-1-1,1 1 1,1-1 0,0 1-1,1-1 1,0 0 0,7 16-1,-9-25-307,0-1-1,0 1 0,1-1 0,-1 1 0,0-1 0,1 1 0,-1-1 0,1 0 0,-1 0 0,1 0 1,-1 0-1,1 0 0,0 0 0,0 0 0,-1-1 0,1 1 0,0 0 0,0-1 0,0 0 0,0 1 0,0-1 1,0 0-1,0 0 0,0 0 0,-1 0 0,1 0 0,0-1 0,0 1 0,0-1 0,0 1 0,0-1 1,-1 0-1,1 1 0,0-1 0,2-2 0,10-6-1140,0 0-1,-1-1 1,-1-1-1,0 0 1,17-20 0,14-18-4799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0 3993,'0'0'10226,"-146"260"-8682,109-155-863,12 0-401,4-10-280,17-22-489,4-34-1511,42-28-2265,-1-11-1000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2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7162,'0'0'3800,"-37"225"-1975,7-110 383,18 5-639,12-15-865,0-14-480,37-31-224,34-29 0,20-31-296,18-7 48,3-52-1545,-4-22 609,-17-10 216,-24 7-721,-26 6-719,-24 29-441,-13 18 89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11795,'0'0'10114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1 242 2649,'0'0'12426,"62"7"-11266,59-28 25,24-14-681,13-7-392,-8 0-112,-18 7-104,-19 11-840,-34 6-1281,-21 8-423,-29-1-1897,-21 1-72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6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78 4985,'0'0'2271,"-11"34"-1159,-1 1-766,0-4 2,2 0 0,2 1-1,0 0 1,-5 64 0,8-36-367,7 114-1,-2-171-94,1 1 0,-1-1 0,1 0 0,0 0 1,-1 0-1,2 1 0,-1-1 0,0 0 0,0 0 0,1-1 0,0 1 0,-1 0 0,1 0 0,4 3 0,-4-4-1,0-1 0,-1 0-1,1 1 1,0-1 0,0 0 0,0 0-1,0-1 1,1 1 0,-1 0-1,0-1 1,0 1 0,0-1 0,1 1-1,-1-1 1,0 0 0,4 0 0,1-1-63,-1-1 1,0 1-1,0-1 1,0 0-1,0-1 1,0 1-1,0-1 1,0 0-1,-1-1 1,1 1-1,-1-1 1,0 0-1,7-8 1,15-18-332,-2 0 0,-1-2 0,29-50 1,53-117 1067,-56 101 705,-31 59-549,-12 24-77,0 1 0,1-1 0,0 1 0,1 1 0,16-20 1,-24 33-378,4-4 265,-5 4-465,1 0 0,-1 0 0,0 0-1,0 0 1,1 0 0,-1 1 0,0-1 0,0 0 0,1 0-1,-1 1 1,0-1 0,0 0 0,0 0 0,1 1-1,-1-1 1,0 0 0,0 0 0,0 1 0,0-1 0,0 0-1,0 1 1,0-1 0,1 0 0,-1 0 0,0 1-1,0-1 1,0 0 0,0 1 0,0-1 0,0 0 0,-1 1-1,1-1 1,0 0 0,0 0 0,0 1 0,0 0-1,-1 26 1006,-1 1 0,-2 0-1,-10 42 1,-33 83 972,29-101-1689,3 0 0,-18 104-1,30-127-348,1 0 0,2 34 0,1-55-73,0 0 0,0 0 1,0 0-1,1-1 1,0 1-1,1 0 1,0-1-1,0 1 0,0-1 1,1 0-1,0 0 1,8 9-1,-2-5-263,0-1 0,1 0 0,0 0-1,1-1 1,0-1 0,23 12 0,86 32-1990,-23-11 912,-95-40 1391,-1 0 0,1 1 0,0-1 0,-1 1 0,1 0 0,-1 0 0,0 0 0,0 0 0,1 0 0,-1 1 0,2 2 0,-4-3 53,1-1 1,-1 0 0,1 1 0,-1-1 0,1 0 0,-1 1 0,0-1-1,0 1 1,0-1 0,1 0 0,-2 1 0,1-1 0,0 1 0,0-1 0,0 1-1,-1-1 1,1 0 0,0 1 0,-1-1 0,1 0 0,-1 1 0,0-1-1,1 0 1,-1 0 0,0 1 0,0-1 0,0 0 0,-1 1 0,-10 8 341,0 0 1,-1 0-1,0-1 1,0-1 0,-1 0-1,-17 6 1,10-3-51,-85 43 266,-2-5 1,-2-4 0,-137 35 0,219-74-773,0 0 0,-1-2 0,-47 0 0,73-4 72,0 1 0,0-1 0,-1 0 0,1-1 0,0 1 1,0 0-1,0-1 0,0 0 0,0 1 0,0-1 0,0-1 1,0 1-1,0 0 0,0-1 0,0 1 0,0-1 0,1 0 1,-5-3-1,5 1-123,0 0 1,1 0-1,-1 0 1,0 0-1,1 0 1,0 0-1,0 0 1,0 0-1,1-1 1,0 1-1,-1 0 1,1-1-1,1-3 1,-1 1 106,-1 0-1,2 1 1,-1-1 0,1 1-1,0-1 1,0 1 0,1-1 0,0 1-1,0 0 1,0 0 0,1 0-1,0 0 1,0 0 0,0 0 0,1 1-1,0-1 1,0 1 0,1 0-1,-1 1 1,1-1 0,0 1 0,0 0-1,0 0 1,1 0 0,0 1-1,-1 0 1,1 0 0,0 0 0,1 1-1,5-2 1,4-1 388,1 2 0,-1 0 0,1 1 0,30 0-1,74 8 1483,5-1-1932,-109-6-477,0-1-1,0 0 1,20-6-1,-12-1-2244,34-16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6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466 0 7578,'0'0'4275,"-37"37"-2712,-125 123-664,-55 71-2118,212-224 996,-4 2-735,2 0 0,-1 1 0,-10 19 0,17-28 300,0 3-138,7-4-2313,6-3 2651,0-1 0,-1 0-1,21-11 1,-23 10 768,1 0-1,0 1 1,-1 0 0,2 0-1,-1 1 1,0 1 0,1 0-1,13-2 1,-23 4-254,4 0 410,-1 0 0,0 0 1,0 0-1,1 1 0,-1-1 1,0 1-1,8 2 0,-11-2-345,0 0 1,1 0-1,-1 0 0,0 0 0,0 0 0,0 1 0,0-1 0,0 0 0,0 1 1,0-1-1,-1 0 0,1 1 0,0-1 0,-1 1 0,1-1 0,-1 1 0,0-1 1,1 1-1,-1-1 0,0 1 0,0 0 0,0-1 0,0 3 0,1 7 179,-1 1-1,0 0 1,-1 0-1,-1 0 0,0 0 1,0-1-1,-7 20 1,-2-4-518,-27 47 1,33-65 155,-1 0-501,1 0-1,0 0 0,1 0 1,0 1-1,1 0 0,0-1 1,0 1-1,-2 21 0,9-25-2685,12-6 2717,-11-1 131,10-1 230,0-2 0,-1 0 0,1 0 0,24-13 0,-27 11 475,1 1 0,0 0 0,1 0 0,-1 2 1,1-1-1,-1 2 0,20-2 0,-28 4-26,0 0 0,0 0 0,0 0-1,-1 1 1,1 0 0,0 0 0,0 0 0,5 2 0,-8-1-157,0-1 0,0 0 0,-1 0 0,1 1 0,-1-1 0,1 1 0,-1-1 0,1 1 0,-1 0 0,0-1 0,0 1 0,0 0 0,0 0 0,0 0 0,0 0 0,-1 0 0,1 0 0,0 0 0,-1 0 0,0 0 0,1 3 0,2 18 237,-2 0-1,0-1 0,-1 1 1,-1 0-1,-2 0 0,0 0 0,-1-1 1,-9 28-1,-7 23-983,15-23-3752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7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7162,'0'0'5698,"47"-15"-4592,155-45-572,-175 52-481,0 2 0,1 1 1,0 0-1,29 1 0,-40 3-36,-12 0-10,0 1-1,0-1 1,0 1 0,0 0-1,-1 1 1,1-1 0,0 1-1,0 0 1,0 0-1,0 0 1,8 5 0,-11-4 9,1 0 0,-1 0 1,0 1-1,-1-1 0,1 1 0,0 0 1,-1-1-1,1 1 0,-1 0 0,0 0 1,0 0-1,0 0 0,-1 0 1,1 0-1,0 0 0,-1 0 0,0 0 1,0 0-1,0 0 0,-1 4 1,1 13 147,-2 0 0,0 0 0,-1-1 0,-1 1 0,-1-1 0,-1 1 0,-1-2 0,-16 34 0,-11 13 56,-46 63 1,57-92-207,16-25-12,-159 229-627,158-229 458,6-8 88,1-1-1,-1 0 1,1 0-1,-1 0 1,0-1-1,1 1 1,-1 0-1,0-1 1,0 1-1,0-1 1,0 1-1,-3 0 1,3-8-922,7-96-2224,24-137-1,-18 158 2475,4-62 538,-12 48 3329,-23 122 18,3 9-2835,2 1-1,1 0 1,-13 62 0,-11 128-42,30-156-317,3 0 0,4 1 0,8 85 0,-5-147-11,-1-1 0,1 0 1,1 1-1,0-1 0,0 0 0,1 0 1,0 0-1,9 14 0,-10-18 36,1-1 0,0 1 0,-1-1 0,1 0 0,0-1 0,1 1 0,-1 0 0,1-1 0,0 0 0,0 0 0,0-1 0,0 1 0,0-1 0,0 0 0,11 2-1,-4-2 64,-1-1 0,0 0 0,0-1 0,0 0 0,1-1 0,-1 0 0,0 0 0,0-1 0,0-1-1,0 0 1,-1-1 0,1 0 0,14-7 0,8-8 268,0-1 1,48-40-1,-27 19-151,-2 4-84,-12 10-177,-1-1 0,-1-3-1,43-44 1,-78 72-12,-1 0-1,1 0 1,-1-1 0,1 1 0,-1 0 0,0-1 0,0 0 0,-1 1 0,1-1 0,-1 0-1,1 0 1,-1 0 0,-1 0 0,1 0 0,0-8 0,-1 11 68,0 0 0,-1 0 0,1-1 0,0 1 1,-1 0-1,1 0 0,-1 0 0,0-1 0,1 1 0,-1 0 0,0 0 1,0 0-1,1 0 0,-1 0 0,0 0 0,0 0 0,0 1 0,0-1 1,0 0-1,0 0 0,-1 1 0,1-1 0,0 1 0,0-1 0,0 1 1,-1-1-1,1 1 0,0 0 0,0 0 0,-1 0 0,1-1 0,-3 1 1,-51 0-306,44 1 282,-11 2 153,1 0-1,0 1 1,0 2 0,0 0 0,1 1 0,0 1 0,0 1 0,1 0 0,0 2-1,1 0 1,0 1 0,0 1 0,2 1 0,0 0 0,0 1 0,1 1-1,-20 27 1,30-34 26,0 0 1,0 1-1,0 0 0,2 0 0,-1 0 0,1 1 0,0-1 1,1 1-1,-1 12 0,3-17-66,-1 0 0,1 0 0,0-1 0,1 1-1,-1 0 1,1 0 0,0 0 0,1-1 0,-1 1 0,1-1 0,0 1 0,0-1 0,1 0 0,0 1-1,0-1 1,0-1 0,0 1 0,8 8 0,-2-6-36,0-1 1,0 0-1,1 0 1,-1-1-1,1 0 0,1-1 1,-1 0-1,1 0 0,-1-1 1,1-1-1,0 0 1,0 0-1,12 0 0,15 0-872,-1-1 0,0-2 0,1-2 0,-1-1 0,38-10 1,42-23-5773,-116 36 6606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6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69 2064,'0'0'5804,"-15"-12"-4978,-46-32-222,58 42-580,1 1 0,0 0 0,0-1 0,-1 1 0,1 0 0,0 0 0,-1 0 0,1 1 0,-1-1 0,0 1 0,1-1 0,-1 1 0,1 0 0,-1 0 0,0 0 0,1 0 0,-1 0 0,0 1 0,1-1-1,-1 1 1,1 0 0,-1 0 0,1-1 0,-1 2 0,1-1 0,0 0 0,0 0 0,-1 1 0,1-1 0,0 1 0,0 0 0,0 0 0,-3 3 0,3-3-22,-31 33 66,2 0-1,1 2 1,-35 56-1,33-46 20,-335 469-37,353-497-833,0 0 1,2 2-1,0-1 0,1 2 0,-14 40 0,19-41-1753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9882,'0'0'8566,"-26"41"-8063,-85 139-503,93-147-132,1 1 1,-21 62-1,21-50 51,9-26-14,0 1 0,1 0 0,2 0 0,0 0 0,1 1 0,-2 39 0,6-59 54,0-1 0,0 1 0,0-1 0,0 1 0,1-1 0,-1 1 0,0-1 0,1 1 0,-1-1-1,1 0 1,0 1 0,-1-1 0,1 0 0,0 1 0,0-1 0,0 0 0,0 0 0,0 0-1,0 0 1,0 0 0,0 0 0,0 0 0,0 0 0,0 0 0,1 0 0,-1 0 0,0-1-1,1 1 1,-1-1 0,1 1 0,1-1 0,4 2-83,1-1 0,0 0 0,0-1 0,15-1 0,-6 1-20,30-1-152,-1-1 0,1-3-1,70-15 1,-108 18 290,22-7 7,0 1 0,1 2 0,0 2 0,65-2-1,-96 7 17,0-1 0,0 0 0,0 1 0,0-1-1,0 1 1,0 0 0,0-1 0,0 1 0,0 0-1,0-1 1,0 1 0,0 0 0,0 0 0,0 0-1,-1 0 1,1 0 0,0 0 0,-1 0 0,1 0-1,-1 0 1,1 0 0,-1 0 0,1 0 0,-1 1-1,0-1 1,0 0 0,0 0 0,1 0 0,-1 1-1,0-1 1,-1 2 0,0 47 531,0-38-423,-1 2-59,0 0-1,-1-1 1,-1 1-1,0-1 1,0 0-1,-1 0 1,-11 17-1,-57 85-7,38-63-69,17-25-146,-29 50-9,43-70-105,1 0 1,0 0-1,0 1 0,0-1 1,1 1-1,1 0 0,-1 0 1,0 13-1,2-21 238,0 0 0,0 0 1,0 0-1,0 1 0,0-1 0,0 0 1,0 0-1,0 0 0,0 1 0,0-1 1,0 0-1,0 0 0,0 0 0,0 0 1,0 1-1,0-1 0,0 0 0,0 0 1,0 0-1,1 1 0,-1-1 0,0 0 0,0 0 1,0 0-1,0 0 0,0 0 0,1 1 1,-1-1-1,0 0 0,0 0 0,0 0 1,0 0-1,1 0 0,-1 0 0,0 0 1,0 0-1,0 0 0,0 0 0,1 1 1,-1-1-1,0 0 0,0 0 0,0 0 1,1 0-1,-1 0 0,0 0 0,1-1 1,9 2-290,0-1 0,0 0 0,0-1 0,1 0 0,-1-1 0,0 0 0,13-4 0,70-32-752,-71 28 1012,1 0 0,1 1 0,36-8-1,-52 15 290,0 0 1,0 1-1,0 1 0,0-1 0,0 1 0,14 2 0,-21-2-167,-1 0 0,1 1 0,0-1 0,-1 0 0,1 0 0,0 1 0,-1-1 1,1 0-1,0 1 0,-1-1 0,1 1 0,-1-1 0,1 1 0,-1-1 0,1 1 0,-1-1 0,1 1 0,-1 0 0,0-1 0,1 1 0,-1-1 0,0 1 0,0 0 1,1-1-1,-1 1 0,0 0 0,0 1 0,2 10 298,-1 1 0,0 0 1,-1 0-1,0 0 0,-1 0 1,-1 0-1,0-1 1,-1 1-1,0-1 0,-1 1 1,0-1-1,-7 15 0,-12 18-208,-48 75 0,60-103-169,-16 27-581,-47 68-1904,20-45-4550,55-94 1544,3 15 5820,0 1 1,1-1-1,0 1 1,1 0-1,1 0 0,-1 0 1,2 1-1,-1 0 1,2 1-1,-1 0 1,1 0-1,0 0 1,14-8-1,-11 8 358,1 1 0,1 0 0,0 0 1,0 2-1,0 0 0,1 0 0,0 1 0,0 1 0,0 1 0,28-3 1,247 5 4754,-231 8-5603,-22 2-5713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8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4881,'0'0'5017,"42"211"-2576,-34 13 239,-4 74-431,1 18-561,-5-28-664,4-74-512,4-74-288,-4-42-208,0-28-16,5-10-664,-1-15-616,4-24-720,26-84-609,-5-35-48,5-35-2552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7242,'0'0'1539,"43"0"-55,426 0 2255,-140 0-2110,908-7 1097,-440 47-1278,-304 19-1110,319 32-232,1-44-381,478-56-4446,-1252 8 4714,-16 0 38,0 0-1,43 6 0,-64-5 0,1 1-1,0 0 1,0 0-1,0 0 1,-1 1-1,1-1 1,-1 0-1,1 1 0,-1 0 1,1 0-1,-1 0 1,0 0-1,0 0 1,0 0-1,0 0 1,0 1-1,-1-1 1,1 1-1,-1-1 1,1 1-1,-1 0 1,0-1-1,0 1 0,0 0 1,1 5-1,0 7 268,1 0 0,-2 1-1,0 25 1,-1-33-153,0 12 83,0 73 1147,-13 104 0,9-168-1137,-59 488 2885,35 5-1973,28-447-1488,0 18-1093,0-27-5158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0:49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3841,'0'0'8532,"40"-5"-8077,170-21 161,99-2 1545,113 5 677,1115 12 2836,-499 72-2852,-748-39-2378,79 5-210,-60-2-245,-134-10-381,121 10-1593,-102-16-5684,-118-9-2441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5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5713,'0'0'12179,"137"-21"-10899,12 21-128,80-3-375,78 3-465,30 0-312,4 0-88,-25 17-1529,-38 22-2520,-66-8 489,-58-2-3850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4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29 1800,'0'0'11466,"-12"-5"-9202,11 4-2210,-12-3 641,0-1-1,1 2 1,-2 0-1,1 0 1,0 1-1,-18 0 1,18 3-641,0 0 0,0 1 0,0 1 1,0 0-1,0 1 0,1 1 0,-1 0 1,1 0-1,1 1 0,-1 1 0,1 0 1,0 0-1,0 1 0,-10 11 0,-4 4-110,1 1 0,1 2 0,1 0 0,-26 42 0,26-34-110,1 2 0,2 1 1,-27 73-1,38-86 59,2 0 0,0 0 0,2 0 1,1 1-1,1 0 0,1 0 0,3 44 0,-1-61 14,1-1 0,-1 1-1,1-1 1,1 1 0,0-1-1,0 0 1,0 0 0,0 0-1,1 0 1,1-1 0,9 12-1,3 0-143,0 0 0,30 21 0,-26-23 141,-1 2 0,19 21 0,-33-33 106,-1 1 1,0 0-1,0 0 1,0 1-1,-1-1 1,-1 1-1,1 0 1,-1 0-1,0 1 1,2 12-1,-2-5 81,0 0 1,-2 0-1,0 1 0,0-1 0,-2 1 0,0-1 1,-1 0-1,0 0 0,-7 22 0,-2-9 50,-1 0 0,-2-1-1,-18 29 1,-63 92 183,-304 376-305,300-396-1351,97-126 95,7-3-2,21-2 1012,1-1 0,0-1 0,45-14 0,-42 9 268,1 2-1,58-6 0,-76 13-31,28 0 73,-39 0-59,0 1 0,0-1-1,0 1 1,0-1 0,-1 1 0,1 0 0,0 0-1,0 0 1,-1 0 0,1 0 0,0 0 0,-1 1 0,1-1-1,-1 0 1,1 1 0,-1-1 0,0 1 0,2 2 0,2 5 135,-1 0 1,0 0 0,-1 1-1,0 0 1,0-1-1,-1 1 1,2 14 0,1 80 1009,-5-72-851,3 164 961,16 605 1362,-4-501-2046,-3-57-168,15 229 147,-20-401-597,-6-68-96,2-12-162,10-37-2410,8-52 1,-4-11-5016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4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2969,'0'0'18452,"42"0"-18188,49 0 48,13 0-184,13 0-128,-1 0 0,4-4-992,26-34-2065,-30-1-2808,-29-3-2273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4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10162,'0'0'11083,"-63"203"-9459,59-94-304,0 14-728,4 6-456,0-2-136,0-12-104,-4-23-488,0-22-840,4-32-1177,0-59-7801,0-38 3641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4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5913,'0'0'8518,"49"16"-6824,162 53-542,126 53-286,-312-111-868,0 1 1,-1 0 0,0 2 0,-1 1 0,26 22 0,-40-30 13,-1 1 1,0 0 0,-1 1-1,0-1 1,0 2 0,-1-1-1,0 1 1,-1 0 0,0 0-1,0 0 1,-1 1 0,-1-1 0,0 1-1,0 0 1,2 19 0,-2 110 800,-4-89-630,-1-2-267,-2 0-1,-2 0 1,-2-1 0,-2 0 0,-3 0 0,-27 67-1,36-104-92,-20 43-1122,22-50 1112,0 0 0,0-1 1,-1 1-1,0-1 0,0 0 0,0 1 0,0-1 0,0-1 1,0 1-1,-1 0 0,-4 2 0,-2-2-563,0 0-1,0-1 0,-1 0 0,1 0 1,0-1-1,-1-1 0,1 1 1,-15-3-1,-25-1-3967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4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6041,'0'0'5072,"13"31"-4695,-13-31-377,60 125-249,-58-121 182,0-1 0,0 1-1,1 0 1,-1-1 0,1 0 0,0 1-1,0-1 1,0 0 0,1-1-1,-1 1 1,0 0 0,1-1 0,0 0-1,0 0 1,-1 0 0,1 0 0,0-1-1,1 1 1,-1-1 0,0 0 0,0-1-1,0 1 1,1-1 0,4 1 0,2 0-159,15 1-271,1 0 0,-1-2 0,1-1 0,30-4 0,-135 63 3395,33-25-2229,-114 92 540,153-120-1192,4-3-17,0-1 0,0 1-1,0-1 1,1 1 0,-1 0-1,1 0 1,-1 0 0,1 0 0,0 0-1,-1 0 1,1 0 0,-1 3-1,2-5-15,1 0-1,-1 1 0,0-1 0,0 0 0,0 1 1,0-1-1,0 0 0,0 0 0,1 1 0,-1-1 0,0 0 1,0 0-1,0 1 0,1-1 0,-1 0 0,0 0 1,0 1-1,1-1 0,-1 0 0,0 0 0,1 0 0,-1 0 1,0 0-1,0 1 0,1-1 0,-1 0 0,0 0 1,1 0-1,-1 0 0,0 0 0,1 0 0,-1 0 0,0 0 1,1 0-1,-1 0 0,0 0 0,1 0 0,-1 0 0,0 0 1,1-1-1,-1 1 0,0 0 0,0 0 0,1-1 1,5 1-138,294 0-585,-299 0 753,1 0 0,-1 0 0,1 0 0,0 0-1,-1 1 1,1-1 0,-1 0 0,1 1 0,0-1 0,-1 1 0,1-1 0,-1 1 0,1 0 0,-1-1 0,0 1 0,1 0 0,-1 0-1,2 2 1,-3-2-7,1 0 0,-1 0-1,1 0 1,-1 1 0,0-1 0,1 0-1,-1 1 1,0-1 0,0 0-1,0 1 1,0-1 0,0 0-1,0 1 1,0-1 0,-1 0 0,1 0-1,0 1 1,-1-1 0,1 0-1,-1 0 1,1 1 0,-1-1-1,0 0 1,0 0 0,-1 2 0,-6 8-77,-2-1 1,1 0-1,-1 0 1,0-1 0,-1 0-1,0-1 1,-1 0-1,-14 7 1,-12 9-237,-263 162-9,299-185 330,0 0 25,-13 10 335,16-10-371,0-1 0,0 1 0,0-1 0,0 1 0,0-1 0,-1 0 0,1 1 0,0-1 0,0 0 1,1 0-1,-1 0 0,0 1 0,0-1 0,0 0 0,0 0 0,0 0 0,0-1 0,0 1 0,1 0 0,23-3-22,-1 0 0,0-1 1,0-2-1,0 0 0,39-17 0,-22 8 10,2 0-17,-1 3 25,-1-3-1,0-2 1,-1-1 0,59-37-1,-89 48-260,0-1-1,-1 0 1,0 0-1,0-1 1,-1 0-1,0-1 0,8-13 1,2-16-3357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3649,'0'0'5210,"19"-14"-4851,128-91-135,-115 81-223,0 1 1,2 1-1,0 2 0,2 2 1,62-24-1,-77 34 7,-17 6-6,1 0 0,0 0 0,0 1-1,0-1 1,0 1 0,0 0 0,6 0 0,-11 1-7,1 1 0,0-1 0,-1 1-1,1-1 1,-1 1 0,1-1 0,-1 1 0,1-1 0,-1 1 0,1 0 0,-1-1 0,0 1 0,1 0 0,-1-1 0,0 1 0,1 0 0,-1-1 0,0 1 0,0 0-1,0 0 1,0-1 0,0 1 0,0 0 0,0-1 0,0 1 0,0 1 0,1 26-74,-1-24 60,0 30 37,1-6 86,-1-1 1,-1 0 0,-2 1-1,0-1 1,-13 47-1,-4-21-304,-46 87 0,62-132 142,-59 111-2000,-3-12-1868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4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7178,'0'0'2165,"-14"36"-119,0-2-1627,-78 216 1865,71-183-1910,-68 198-332,69-213-1899,-3-1 0,-55 90 1,75-136 1382,0 0-1,-1 0 1,0 0-1,-8 7 1,11-12 430,1 1 0,0-1 1,0 0-1,-1 0 0,1 1 0,0-1 0,-1 0 1,1 0-1,-1 0 0,1 1 0,0-1 1,-1 0-1,1 0 0,-1 0 0,1 0 0,0 0 1,-1 0-1,1 0 0,-1 0 0,1 0 0,0 0 1,-1 0-1,1 0 0,-1 0 0,1 0 0,0 0 1,-1 0-1,1-1 0,-1 1 0,1 0 0,-1-1-47,0 0-1,1-1 0,-1 1 1,1 0-1,-1 0 0,1-1 0,-1 1 1,1 0-1,0-1 0,0 1 0,-1 0 1,1-1-1,0 1 0,0 0 1,1-2-1,-1-17 36,2 0 0,0 0 0,1 0 0,1 1 0,1-1 0,1 1 0,0 0 0,2 1 0,0 0 0,1 0 0,1 0 0,0 1 0,1 1 0,18-20 0,-22 26 420,1 0 0,1 0 0,0 1 1,0 0-1,1 1 0,0 0 1,1 1-1,0 0 0,0 0 1,0 1-1,1 1 0,-1 0 0,1 0 1,1 1-1,-1 1 0,1 0 1,-1 1-1,20-2 0,-22 4 24,15-1 591,0 1 1,28 3 0,-46-2-868,-1 0 0,1 1 0,0 0 1,0 0-1,-1 0 0,1 1 0,-1 0 0,0 0 0,0 0 1,0 1-1,0 0 0,6 6 0,-11-9-189,1 0 1,0 0-1,-1 1 0,1-1 1,-1 1-1,1-1 0,-1 1 1,0-1-1,0 1 0,0 0 0,0 0 1,0-1-1,0 1 0,0 0 1,-1 0-1,1 0 0,-1 0 1,1 0-1,-1 0 0,0 0 0,1 0 1,-1 0-1,0 0 0,-1 0 1,1 0-1,0 0 0,0 0 1,-1 0-1,0 0 0,1 0 0,-1 0 1,0 0-1,0 0 0,0 0 1,0 0-1,0-1 0,0 1 1,0 0-1,-1-1 0,1 1 1,-3 1-1,-5 5-701,-1-1-1,0 0 1,-1 0 0,1-1 0,-17 6-1,22-10 640,-147 60-2103,104-47 3587,-61 11 1,96-21 946,17 1-1452,21 3-821,-22-8 85,8 2 48,1 1 0,-1 0-1,0 1 1,16 10 0,-24-13-47,-1 0-1,1 0 0,-1 0 1,1 0-1,-1 0 1,0 0-1,0 1 1,0 0-1,0-1 0,0 1 1,0 0-1,-1 0 1,1 0-1,-1 0 1,0 0-1,0 0 0,0 0 1,0 0-1,-1 0 1,1 1-1,-1 3 1,0 4 536,-1-1 1,-1 0 0,0 1 0,0-1 0,-5 14 0,2-10-225,5-12-373,-1-1-1,0 0 1,1 0-1,-1 1 1,1-1-1,0 0 1,-1 1-1,1-1 1,0 0-1,0 1 1,0-1-1,0 0 1,0 1-1,0-1 1,0 0-1,0 1 1,1-1-1,-1 0 0,0 1 1,1-1-1,-1 0 1,1 0-1,-1 1 1,1-1-1,0 0 1,0 0-1,1 2 1,1-2-22,0 1 1,0-2-1,0 1 1,1 0 0,-1-1-1,0 1 1,0-1-1,0 0 1,7 0-1,-9 0-20,13 0-1,0-1 1,0 0 0,0 0-1,0-2 1,0 1-1,0-2 1,-1 0 0,0-1-1,25-11 1,252-159-4754,-155 82-1577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4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4041,'0'0'7409,"-8"19"-6298,3-7-896,-2 5 64,1 0 0,0 0 0,1 1 0,1-1 0,0 1 1,-1 26-1,5 181 702,0-222-1051,-1-1 0,1 0-1,1 0 1,-1 0 0,0 0-1,0 0 1,1 0 0,-1 0-1,1 0 1,-1 0 0,1 0-1,0 0 1,0 0 0,0 0 0,0-1-1,0 1 1,1 0 0,1 2-1,-1-3-82,0 0 0,0 0-1,1 0 1,-1 0 0,0 0-1,1 0 1,-1-1 0,0 1 0,1-1-1,-1 0 1,1 0 0,-1 1-1,1-1 1,-1-1 0,0 1-1,3-1 1,0 0-31,-1 0 0,1 0 0,0 0 0,-1-1 0,0 1 0,1-1 0,-1-1 0,0 1 0,0 0 0,0-1 0,0 0 0,-1 0 1,1 0-1,4-5 0,4-7-276,-1 1 1,14-23-1,-12 17 7,37-63-512,-27 44 1029,40-53-1,-49 82 442,-14 10-472,0 0-1,0 0 0,1 0 1,-1 1-1,0-1 1,1 0-1,-1 0 1,0 0-1,0 1 1,0-1-1,1 0 0,-1 1 1,0-1-1,0 0 1,0 0-1,1 1 1,-1-1-1,0 0 1,0 1-1,0-1 0,0 0 1,0 1-1,0-1 1,0 0-1,0 1 1,0-1-1,0 0 1,0 1-1,-4 36 1076,-3-13-912,-2-2 1,0 1-1,-1-1 0,-1 0 1,-26 37-1,23-37-157,-21 31-27,-2-1 0,-2-2 1,-60 59-1,98-107-38,-1-1 1,1 1 0,-1-1 0,1 1 0,-1-1 0,0 1 0,1-1 0,-1 0 0,0 0 0,0 0 0,0 0 0,0 0 0,0 0 0,0-1 0,0 1 0,-2 0 0,1-6-986,3 3 787,1 0 173,-1 0 0,0 0 0,1 0 0,-1 0 0,1 0 0,-1 1 0,1-1-1,0 0 1,-1 0 0,1 1 0,0-1 0,0 0 0,1 1 0,-1-1 0,0 1 0,0 0 0,1-1 0,-1 1 0,1 0 0,-1 0-1,1 0 1,1-1 0,1 0 46,-1 0-1,0 1 1,1-1-1,0 1 1,-1 0 0,1 0-1,0 0 1,-1 1-1,1-1 1,0 1-1,7 0 1,-10 1 36,1-1 1,0 1-1,-1-1 0,1 1 1,0-1-1,-1 1 1,1 0-1,-1 0 0,1 0 1,-1 0-1,0 0 0,1 0 1,-1 0-1,0 1 1,0-1-1,0 0 0,0 1 1,0-1-1,0 1 0,0-1 1,0 1-1,-1-1 1,1 1-1,0 0 0,-1-1 1,1 4-1,7 50 721,-8-49-647,3 147 984,-4-87-1108,1-61-64,0 1 0,0-1 1,-1 1-1,1-1 0,-1 0 0,0 1 1,-1-1-1,1 0 0,-1 1 0,0-1 1,-1 0-1,1 0 0,-1-1 0,0 1 1,-5 6-1,3-7-1,0 1 1,0-1-1,-1 0 1,0 0-1,0-1 1,0 0-1,0 0 1,0 0-1,0-1 1,-1 0-1,1 0 0,-8 1 1,3-1 122,0 1 0,1 0-1,-21 9 1,28-10 0,-1 0-1,1 0 1,0 0-1,0 1 1,0-1-1,0 1 0,0 0 1,0 0-1,1 0 1,-1 0-1,1 0 1,0 0-1,0 1 1,-3 6-1,0 4 154,1-1 0,0 0 0,1 1 0,0 0 0,1 0 0,1 0 0,0 0 0,1 0 0,0 0 1,4 20-1,-4-33-176,1 1 0,-1-1 0,1 0 1,0 1-1,0-1 0,-1 0 0,1 1 1,0-1-1,0 0 0,0 0 0,0 0 1,0 0-1,1 0 0,-1 0 0,0 0 1,0 0-1,1 0 0,-1-1 0,0 1 1,1 0-1,-1-1 0,1 1 0,-1-1 1,1 0-1,-1 1 0,1-1 1,-1 0-1,1 0 0,-1 0 0,1 0 1,-1 0-1,1 0 0,-1-1 0,3 0 1,3 0 20,-1 0 1,1-1 0,-1 0 0,1 0 0,-1-1 0,0 1 0,10-7 0,7-9-30,-1-2-1,-1 0 1,-1-1 0,-1-1 0,24-35-1,168-274-3186,-106 142-40,-15 12-1041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5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2296,'0'0'2282,"-9"38"-1423,-30 126-23,22-95-272,5-30 126,3 1 1,1 0 0,2 1 0,-2 57-1,9-97-659,-1 1 0,0 0 0,1-1 0,-1 1 0,1-1 0,-1 1 0,1 0-1,0-1 1,-1 0 0,1 1 0,0-1 0,0 1 0,0-1 0,0 0 0,1 0 0,-1 1 0,0-1-1,0 0 1,1 0 0,-1 0 0,3 1 0,36 15 317,-36-16-318,64 18 279,31 11-128,-91-27-178,0 0-1,1 1 0,-2 0 0,1 1 1,0 0-1,-1 0 0,0 0 0,12 13 1,-16-14-4,0 1 1,0 0 0,0 0 0,-1 0 0,1 0 0,-1 1 0,0-1 0,-1 0-1,0 1 1,1 0 0,-2-1 0,1 1 0,-1 0 0,1-1 0,-1 1 0,-2 11-1,0-5-21,0-1 0,-1 1 0,0 0 0,-1 0 0,0-1 0,-1 0 0,-7 13 0,-12 14-157,-2-1 1,-41 47 0,-71 62-414,131-139 549,-11 11-117,-10 11-228,-32 25 1,54-48 259,-1-1 0,0 0 0,0 0 0,0-1 0,0 0 0,-1 0 0,0-1 0,0 0 0,0-1 0,0 1 0,-9 0 0,16-3 107,1 1-1,-1-1 1,1 0-1,-1 0 1,1 0-1,-1 0 1,1 0-1,-1 0 1,1-1-1,-1 1 1,1 0-1,-1 0 1,1 0-1,-1 0 1,1-1-1,-1 1 1,1 0-1,-1 0 1,1-1 0,0 1-1,-1 0 1,1-1-1,-1 1 1,1 0-1,0-1 1,-1 1-1,1-1 1,0 1-1,0 0 1,-1-1-1,1 1 1,0-1-1,0 1 1,0-1-1,0 1 1,-1-1-1,1 1 1,0-1-1,0 1 1,0-1 0,0 1-1,0-1 1,0 1-1,0-1 1,0 1-1,1-1 1,-1 0-1,-2-23-512,2-1-1,0 1 0,2 0 1,0 0-1,2-1 1,10-34-1,55-153-2086,-54 168 2389,-4 2 3197,-4 17 1866,-7 32-2043,7 102-2139,7-38-3690,-14-68 1811,0-7 374,0 1 751,0-1 1,0 1-1,0-1 0,-1 1 0,1 0 1,-1-1-1,0 1 0,0 0 0,-1-1 0,1 1 1,-1 0-1,1 0 0,-5-5 0,4 6 143,0 0-1,-1 0 0,1 0 1,-1 1-1,1-1 0,-1 1 1,0 0-1,1-1 1,-1 1-1,0 1 0,0-1 1,0 0-1,0 1 1,0-1-1,0 1 0,0 0 1,-5 0-1,5 0 20,0 1-1,0-1 0,0 1 0,0 0 1,0 0-1,0 0 0,0 0 1,1 0-1,-1 1 0,0-1 1,1 1-1,-1 0 0,1 0 1,0-1-1,-1 2 0,1-1 0,0 0 1,0 0-1,1 1 0,-1-1 1,0 1-1,1-1 0,0 1 1,-1 0-1,1 0 0,-1 4 1,-3 8 214,0 0 0,2 1 0,-4 28 0,2 12 891,6 107 0,0-147-998,2 0-1,0 0 1,1 0 0,0 0-1,1-1 1,1 0-1,1 0 1,0 0-1,10 15 1,-4-11 14,0 0-1,1-1 0,1 0 1,1-1-1,0-1 1,20 15-1,-27-23-165,1-1-1,1 0 0,-1-1 1,1 0-1,0 0 1,1-1-1,-1 0 0,1-1 1,0-1-1,0 0 0,0 0 1,19 0-1,17 0-451,0-3 0,1-1 0,-1-3 0,-1-2 0,54-14 0,77-31-4599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5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2953,'0'0'11118,"-25"32"-9051,0 2-1497,-23 29 804,-50 86 0,51-71-789,5-12-443,3 2-1,-58 142 1,93-195-169,0-1 0,1 2 1,1-1-1,1 0 0,-1 26 1,2-37 8,1 0 1,-1-1 0,1 1-1,0 0 1,-1 0-1,2 0 1,-1 0 0,0 0-1,1-1 1,0 1 0,0-1-1,0 1 1,0-1 0,0 0-1,1 0 1,-1 0-1,1 0 1,0 0 0,0 0-1,0-1 1,0 0 0,1 1-1,-1-1 1,1 0-1,-1-1 1,1 1 0,-1 0-1,7 0 1,9 4-26,1-2-1,0 0 1,0-1 0,29 0 0,-3 0-461,1-3 1,0-2-1,-1-1 1,51-12 0,-76 11-169,-1-1 1,0-1-1,0-1 0,-1-1 1,0 0-1,0-2 1,-1 0-1,0-1 1,-1 0-1,0-2 0,22-21 1,-32 27-152,1-2 0,-1 1 0,9-15 1,4-22-2536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5697,'0'0'2897,"-96"183"-465,34-57-343,-9 18 359,9 3-567,12-3-1169,25-18-712,25-17-2209,29-35-1527,17-39-3426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5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279 386 8506,'0'0'4717,"0"-39"-4005,-1-127-163,-5 82-321,-9 36-186,14 44-42,0 1-1,0 0 1,-1 1 0,1-1-1,-1 0 1,0 0 0,0 1-1,0-1 1,0 1 0,0-1-1,0 1 1,-1 0 0,1 0-1,-1 0 1,0 0 0,1 0 0,-4-1-1,3 2 5,0 1 0,0-1-1,1 1 1,-1-1 0,0 1 0,0 0-1,0 0 1,1 0 0,-1 1 0,0-1-1,0 1 1,0-1 0,1 1 0,-1 0-1,-4 2 1,-2 2 7,1-1 0,0 2 0,1-1 0,0 1 0,-1 0 0,2 0 0,-1 1 0,1 0 0,0 0 0,-6 11 0,-1 3 11,2 0 0,0 1 1,2 1-1,0 0 1,2 0-1,0 0 1,2 1-1,0 0 1,2 0-1,0 1 0,2 28 1,1-45-61,0-1-1,0 0 1,1 1-1,0-1 1,0 0 0,0 0-1,5 12 1,-5-17-6,1 1 0,-1-1 0,1 0 0,0 1 0,-1-1 0,1 0 0,0 0 0,0 0 0,0-1 1,1 1-1,-1 0 0,0-1 0,1 1 0,-1-1 0,1 0 0,-1 0 0,1 0 0,0 0 0,0 0 0,-1-1 0,1 1 0,4 0 0,3 0-208,1 1 0,-1-2-1,0 1 1,1-2 0,-1 1 0,0-1-1,0-1 1,1 0 0,-1 0-1,15-6 1,8-10-1432,0-2-1,58-46 1,-72 52 778,57-43-3440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5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283 205 4481,'0'0'10469,"0"-24"-9800,0-77-653,0 97-50,0 0-1,-1 0 0,1 0 0,0 1 0,-1-1 0,0 0 1,0 0-1,0 1 0,-1-1 0,1 0 0,-1 1 0,0 0 1,0-1-1,-4-4 0,4 6 10,0 0 0,0 0 0,0 1 0,0-1 0,-1 1 0,1-1 0,0 1 0,-1 0 0,1 0 0,-1 0 1,0 0-1,1 0 0,-1 1 0,0-1 0,1 1 0,-4 0 0,0 0 0,0 0 1,0 1-1,-1 0 1,1 0-1,0 0 0,0 1 1,0 0-1,0 0 1,1 1-1,-1 0 1,0 0-1,1 0 1,0 0-1,-6 5 0,-1 5 49,0 0 0,0 0 0,1 1 0,1 1-1,1 0 1,0 0 0,1 0 0,0 1 0,1 1-1,1-1 1,1 1 0,0 0 0,1 0 0,1 1-1,1-1 1,0 1 0,2 0 0,1 21-1,-1-38-28,0 1-1,0-1 1,0 0-1,1 1 1,-1-1-1,1 0 1,-1 0 0,1 0-1,0 1 1,-1-1-1,1 0 1,0 0-1,0 0 1,0 0-1,-1 0 1,1 0-1,0 0 1,0 0-1,1-1 1,-1 1-1,0 0 1,0-1-1,0 1 1,0 0-1,1-1 1,-1 0-1,0 1 1,1-1-1,-1 0 1,0 1-1,0-1 1,1 0-1,1 0 1,3 0-94,1 0 1,0 0-1,0-1 1,0 0-1,0 0 1,7-3-1,2-2-552,0 0 0,-1-1 0,0-1 0,0-1 0,-1 0 0,0-1 0,20-18 1,26-30-4310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5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4601,'0'0'6069,"0"34"-4150,0 19-1129,-1 131 1772,-12-11-1117,3-61-1043,8-87 10,4-51-87,2 7-307,0-1 0,1 1 0,1 0 0,1 0-1,0 0 1,13-20 0,65-105-368,-68 117-453,2 2 0,0-1 0,34-32 1,-45 50 413,0 0 0,1 1 0,0 0 1,0 1-1,1 0 0,-1 0 0,1 1 1,0 0-1,1 1 0,-1 0 0,1 1 1,0 0-1,14-2 0,-23 5 376,1-1 0,-1 2 1,1-1-1,0 0 0,-1 0 0,1 1 0,-1-1 1,0 1-1,1 0 0,-1 0 0,1 0 0,-1 0 1,0 0-1,0 1 0,1-1 0,-1 0 0,0 1 1,0 0-1,-1-1 0,1 1 0,0 0 0,0 0 1,-1 0-1,0 0 0,1 1 0,-1-1 0,0 0 1,0 0-1,0 1 0,0-1 0,0 1 0,-1-1 1,1 1-1,0 3 0,2 12 476,-1 0 0,-1 0 0,-2 35-1,0-27 286,-3 105 5204,4-152-4234,1 11-1753,1 0 1,0 0-1,0 1 0,1-1 1,0 1-1,1-1 0,0 1 1,0 0-1,1 0 0,7-9 1,5-7-367,1 1 0,25-27 1,-39 47 335,-1 0 1,2 0-1,-1 0 0,0 0 1,1 0-1,-1 1 0,1 0 1,0 0-1,0 0 0,0 1 1,1-1-1,-1 1 0,1 1 1,-1-1-1,1 1 0,0 0 1,-1 0-1,1 0 1,0 1-1,7 0 0,-11 0 54,0 1 0,0-1 0,0 1-1,0-1 1,0 1 0,-1 0 0,1 0 0,0 0 0,0 0-1,-1 0 1,1 0 0,0 0 0,-1 0 0,1 1-1,-1-1 1,1 1 0,0 1 0,2 1 18,-1 1-1,0 0 1,0 1-1,-1-1 1,4 10-1,0 5 266,0 0-1,2 28 0,-4-13 279,-2 59 0,-2-61-519,0-26-248,0 0-1,0 0 1,-1-1 0,0 1-1,0-1 1,0 1 0,-1-1-1,0 1 1,0-1-1,-1 0 1,0 0 0,-6 11-1,-16 14-4759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1856,'0'0'11719,"14"-12"-10878,-6 5-647,0 1-1,0-1 1,1 1-1,0 1 0,0 0 1,0 0-1,1 1 0,0 0 1,-1 1-1,2 0 1,-1 0-1,0 1 0,0 0 1,1 1-1,10 0 0,715 7 7170,-256 1-6169,1502-19 1060,-1080 10-1794,-3 62-520,-347 15 106,183 22-1327,-716-95-301,-37-1-701,-43-2-1230,-33-5-5001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5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2 4857,'0'0'8411,"-6"0"-7379,2-1-831,3 1-166,-1 0 0,1 0 0,0 0-1,-1 0 1,1 0 0,0 0 0,0 0 0,-1 0 0,1 0-1,0 0 1,0 1 0,-1-1 0,1 0 0,0 1 0,0-1-1,0 1 1,-1 0 0,1-1 0,0 1 0,0 0 0,0 0-1,0-1 1,0 1 0,0 0 0,1 0 0,-1 0 0,0 0-1,0 0 1,0 2 0,-9 13 357,-245 406 2590,246-409-3245,0 1 1,1 0-1,1 0 0,1 0 0,-6 17 1,12-31 206,0 1 0,-1-1 0,1 0 0,0 1 0,0-1 0,0 0 0,0 1 0,0-1 0,-1 1 0,1-1 0,0 1 1,0-1-1,0 0 0,0 1 0,0-1 0,0 1 0,0-1 0,0 1 0,1-1 0,-1 0 0,0 1 0,0-1 0,0 1 0,0-1 0,0 0 0,1 1 1,-1-1-1,0 0 0,0 1 0,1-1 0,-1 0 0,0 1 0,1-1 0,-1 0 0,0 1 0,1-1 0,-1 0 0,0 0 0,1 0 0,-1 1 1,1-1-1,-1 0 0,23-3-1039,-20 2 962,16-5-244,0 0-1,-1-1 1,1-1 0,27-18-1,70-52-1195,-87 58 1133,113-83-751,105-73 2052,-241 172-611,10-3 1013,-21 24 468,-72 100 44,13-23-1209,14-15-397,4 3 1,-36 88-1,66-131-164,2 1-1,2 1 0,1 0 0,2 0 0,2 1 0,-2 80 0,8-113-11,1-1 1,1 0-1,0 0 0,0 0 0,1 0 0,0 0 0,0 0 0,1 0 0,0-1 0,0 1 1,5 8-1,-2-9 6,-1 1 1,1-1-1,1 0 0,-1-1 1,1 0-1,1 0 1,-1 0-1,1-1 1,12 6-1,-7-4 14,0-1 0,1 0 0,0-1 0,0-1 0,0-1 0,1 1-1,21 0 1,103-2 274,-115-2-233,-10-1-19,0 0-1,0 0 0,0-1 1,-1-1-1,1 0 0,23-10 1,-30 10-76,1-1 0,-1 0 1,0 0-1,0-1 1,0 0-1,-1 0 0,0 0 1,0-1-1,0 0 1,0-1-1,-1 1 1,0-1-1,5-9 0,-2-1-723,0-1 0,-1 0 0,-1 0 0,0 0 0,3-24-1,-3-21-3968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1003 15 2104,'0'0'1589,"-44"-4"-1529,-143-6-44,177 10-16,1 0 1,-1 1 0,0 1-1,1-1 1,-1 2 0,1-1-1,0 1 1,0 1 0,-14 7-1,-20 11 6,1 2-1,2 2 0,0 2 0,2 2 0,1 1 0,2 2 1,1 1-1,1 2 0,2 1 0,2 1 0,1 2 0,3 0 1,1 2-1,1 1 0,-28 80 0,27-51 103,4 1-1,2 0 1,-9 97-1,6 228 493,21-350-510,1 0 0,3 0 0,1 0 0,21 78 0,-22-110-46,1-1 0,1 0 0,0 0 1,1-1-1,1 0 0,0 0 0,1 0 0,0-1 1,1-1-1,0 1 0,1-2 0,1 0 0,0 0 1,0-1-1,1 0 0,0-1 0,28 14 0,-20-14 17,0-2-1,0 0 0,1-2 1,0 0-1,0-1 0,27 1 1,5-3 105,78-6 0,-86-2-111,0-1 0,-1-3 0,0-1 0,-1-3 0,0-1 0,-1-2 0,41-23 0,-1-6-4,-1-4 0,104-83 1,-133 91-49,-1-3 0,-3-2 0,-2-2 0,80-106 0,-104 121-30,-2 0 1,-1-1-1,-2-1 0,-2-1 0,-1-1 0,-2 0 0,-1 0 0,-2-2 0,8-67 0,-13 56-112,-3 0-1,-1-1 1,-10-82-1,5 110 43,0 0 0,-2 1 0,-1 0 0,-1 0-1,0 0 1,-2 1 0,-1 0 0,0 1 0,-28-38 0,23 40 61,0 1 1,-2 1 0,0 1 0,0 0-1,-2 1 1,0 1 0,0 1 0,-2 1 0,1 1-1,-1 1 1,-1 0 0,0 2 0,-24-6 0,-6 3-42,0 1 0,-1 3 0,0 2 0,-97 4 0,120 2 48,1 2 0,0 0 0,-33 9 0,44-6-8,-1 0 0,1 1 0,0 2 0,1 0 0,0 0 0,-19 15 0,-31 29-213,2 3 1,-98 107-1,51-35-2167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2441,'0'0'12087,"20"0"-11254,50 0-431,0 4 1,92 15 0,-156-18-402,0 1 1,0 0 0,0 0-1,0 0 1,-1 1 0,1-1-1,-1 1 1,1 1-1,-1-1 1,0 1 0,-1 0-1,1 0 1,-1 0 0,1 1-1,5 8 1,-6-6 8,1 1 1,-2 0 0,1 0-1,-1 0 1,0 1 0,-1-1-1,0 1 1,0 0-1,-1-1 1,1 15 0,0 11-254,-2 1 0,-1 0 0,-1 0 0,-2-1 0,-2 1 0,-1-1 0,-2 0 0,-1-1 0,-22 52 0,8-36-1914,-2-1 0,-33 46 0,10-34-1485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0 636 6041,'0'0'9210,"341"-77"-8922,-179 38-200,4-3-88,-12-7-664,4-25-1168,-42 15-2017,-37 2-96</inkml:trace>
  <inkml:trace contextRef="#ctx0" brushRef="#br0" timeOffset="1">1051 1 4577,'0'0'6033,"-170"210"-4848,153-122-505,9 7-400,8-1-200,0-6-80,0-7-712,17-18-1057,8-25-1039,0-24-745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7362,'0'0'7523,"20"37"-6583,65 122-488,-81-151-480,0-1 1,0 1 0,-1 1-1,0-1 1,0 0 0,-1 1-1,0-1 1,0 1 0,-1 0-1,0-1 1,-1 1 0,0 12-1,-1 3-323,1-13 90,-1 0-1,0 0 1,0-1 0,-1 1-1,-1 0 1,0-1 0,0 1-1,-7 12 1,3-8-82,-2-1 1,1 0-1,-2-1 1,-22 24-1,-6 1-93,-83 62 0,81-70 1103,1 2 1,-45 48-1,80-76-492,1 0-1,0 0 1,0 1 0,0-1 0,-4 10 0,7-13-159,-1 0 1,1 0-1,0 0 1,-1-1 0,1 1-1,0 0 1,0 0-1,0 0 1,-1 0 0,1 0-1,0-1 1,0 1-1,0 0 1,1 0 0,-1 0-1,0 0 1,0 0-1,0 0 1,1-1 0,-1 1-1,0 0 1,1 0-1,-1 0 1,1-1 0,-1 1-1,1 0 1,-1 0-1,1-1 1,-1 1 0,1-1-1,0 1 1,-1 0-1,1-1 1,0 1 0,0-1-1,-1 0 1,1 1-1,0-1 1,0 1 0,0-1-1,-1 0 1,1 0-1,0 0 1,0 1 0,0-1-1,0 0 1,1 0-1,20 2-10,-1-2-1,1 0 0,-1-1 0,1 0 0,-1-2 0,0-1 0,0-1 0,0 0 1,-1-2-1,38-16 0,-37 13-238,-1-1 1,0-1-1,0-1 1,-1 0 0,-1-1-1,0-2 1,-1 1-1,-1-2 1,0 0-1,16-24 1,-26 31-87,-1 1 0,0-1 0,0 0 0,-1 0 0,0-1 0,-1 1 0,0-1 0,2-13 0,-2-6-1411,-1-49 0,-2 63 1225,0 14 433,1 0 0,-1 0 1,0-1-1,0 1 0,0 0 0,0 0 1,-1 0-1,1 0 0,-1 0 0,1 0 1,-1 0-1,0 0 0,1 0 0,-1 0 1,0 0-1,0 0 0,-1 1 0,1-1 1,0 0-1,0 1 0,-1-1 0,1 1 1,-1-1-1,0 1 0,1 0 0,-1-1 1,0 1-1,0 0 0,0 0 0,1 0 1,-1 1-1,0-1 0,0 0 0,0 1 1,-1-1-1,1 1 0,0 0 0,0 0 1,-4 0-1,5-1 102,-1 1 0,1 0-1,-1 0 1,0 0 0,1 1 0,-1-1 0,1 0 0,-1 1-1,1-1 1,-1 1 0,0-1 0,1 1 0,0 0 0,-1-1-1,1 1 1,-1 0 0,1 0 0,0 0 0,0 0 0,0 0 0,-2 3-1,-1 1 199,1 1-1,-1 0 0,2 0 0,-5 10 0,-10 37 986,1 0 0,3 0 0,3 2 0,-5 64 0,3 224 1920,12-53-3686,-2-278-248,-1-14-74,-5-31-831,-4-155-3213,8 91 1933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142 888 2481,'0'0'1523,"-19"33"-1147,-58 102-206,63-112-152,-2 4 57,15-26-81,1-1-1,-1 1 1,1-1-1,-1 1 0,0-1 1,1 0-1,-1 1 1,1-1-1,-1 1 0,0-1 1,1 0-1,-1 1 1,0-1-1,1 0 1,-1 0-1,0 0 0,0 0 1,1 0-1,-1 1 1,-1-1-1,2-5-138,0 0 157,0 0 0,1 0 0,0 0 1,0 0-1,1 0 0,-1 0 1,1 1-1,0-1 0,0 0 0,6-7 1,35-43 294,-33 43-247,309-385 1133,-264 319-1023,-3-2 0,-4-3 0,50-114 0,-90 175 134,-1 1-1,5-27 1,0-3 999,-11 49-975,0 4-285,-1 0 1,1 0-1,-1 0 1,1 0-1,-1 0 1,0 0-1,0 0 1,0 0 0,0 0-1,0 0 1,-2 4-1,1 6 176,-1 31 1022,-8 47-1,4-46-229,-1 50-1,7-77-1086,1-1-1,1 0 0,0 0 0,1 0 0,9 30 0,-7-27-27,-1-1 0,-1 1 1,-1 0-1,-1 0 0,-2 36 0,0-17 215,1-31-122,-1 1 1,0-1 0,0 1-1,0-1 1,-1 0-1,-1 1 1,1-1-1,-1 0 1,0-1-1,-1 1 1,0 0 0,0-1-1,0 0 1,-1 0-1,0 0 1,-8 8-1,8-10-392,0 0-1,0 0 0,0 0 1,-1-1-1,1 0 0,-1 0 1,0 0-1,0-1 0,0 0 1,0 0-1,0 0 0,-12 1 1,6-2-305,0-1 1,0 0 0,0-1 0,0 0-1,0-1 1,0-1 0,-20-6-1,3-2 638,-45-26-1,32 15 631,-3 3 524,33 14-377,0 0-1,0 0 1,-12-8-1,23 12-674,1 1-1,0 0 1,0 0-1,-1-1 1,1 1-1,0 0 1,-1 0-1,1-1 1,0 1-1,0 0 1,0-1-1,-1 1 1,1-1-1,0 1 1,0 0-1,0-1 1,0 1-1,0 0 1,-1-1-1,1 1 0,0-1 1,0 1-1,0 0 1,0-1-1,0 1 1,0-1-1,1 1 1,-1 0-1,0-1 1,0 1-1,0-1 1,0 1-1,0 0 1,0-1-1,1 1 1,-1 0-1,0-1 1,0 1-1,1 0 1,-1-1-1,0 1 1,0 0-1,1 0 1,-1-1-1,1 1 1,19-14 14,169-71 62,-74 35-101,-7 5 781,132-37 0,-196 70-972,0-3 0,-1-1-1,-1-2 1,55-32 0,-94 48 104,-1 1 17,0 0 0,0 0 1,0 0-1,-1 0 1,1-1-1,0 1 1,-1-1-1,1 1 0,-1-1 1,1 0-1,-1 1 1,2-4-1,-2 3 6,-5 1-39,0 1 0,0 0 1,0 0-1,0 0 0,0 1 1,0-1-1,0 1 0,0 0 1,1 0-1,-1 0 0,0 1 1,0-1-1,1 1 0,-6 3 1,-3 2 8,0 1 1,1 1 0,0 0-1,0 1 1,1 0 0,0 0-1,1 1 1,0 0 0,1 1-1,0 0 1,1 0 0,-11 25-1,0 10 1435,2 1 0,-14 67 0,6-19 1907,-5-3 182,-63 135 0,-63 71-5602,149-287 1110,-2 2-411,0-6-4292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23 7906,'0'0'3231,"-8"30"-2923,-22 97-425,29-124 24,0-1 1,0 1-1,1-1 0,-1 1 1,1-1-1,-1 1 1,1-1-1,0 1 1,0 0-1,0-1 0,0 1 1,0-1-1,1 1 1,-1-1-1,1 1 0,0-1 1,1 4-1,-1-5 9,0-1-1,0 1 1,0-1-1,0 0 1,-1 1 0,1-1-1,0 0 1,0 0-1,0 0 1,0 1-1,0-1 1,0 0-1,0 0 1,0 0 0,0-1-1,0 1 1,0 0-1,0 0 1,0 0-1,-1-1 1,3 0-1,5-1-152,-4 1 64,0 0 1,0 0 0,0 0-1,0-1 1,0 0-1,-1 0 1,1 0 0,0 0-1,-1-1 1,0 1 0,1-1-1,3-4 1,37-45-666,-20 24 771,-21 24 295,0-1 1,1 1 0,0 1 0,0-1-1,0 0 1,1 1 0,-1 0 0,1 0-1,-1 0 1,1 1 0,0-1 0,0 1-1,0 1 1,1-1 0,-1 0 0,0 1-1,1 0 1,-1 1 0,0-1 0,10 1-1,-14 0-146,0 0-1,0 0 1,0 1 0,0-1-1,0 0 1,-1 0-1,1 1 1,0-1-1,0 0 1,0 1 0,0-1-1,0 1 1,-1-1-1,1 1 1,0 0-1,0-1 1,-1 1-1,1 0 1,0-1 0,-1 1-1,1 0 1,-1 0-1,1-1 1,-1 1-1,1 0 1,-1 0 0,0 0-1,1 0 1,-1 0-1,0 0 1,0 0-1,0 1 1,2 38 929,-3-27-726,1-7-255,0-1 1,-1 1 0,1-1-1,-1 0 1,0 0 0,-1 1-1,1-1 1,-1 0-1,0 0 1,-1 0 0,1 0-1,-1-1 1,-5 9-1,-3-1-122,0-1-1,-1 0 0,-19 15 0,30-26 88,-26 21-147,1 1 0,-36 40 0,53-52 114,0 2 0,1-1-1,1 1 1,0 0 0,0 0-1,2 1 1,-1 0 0,1 0-1,-3 15 1,3 5-167,1-1 0,1 0-1,3 59 1,1-51 650,-8 77-1,5-94-184,0-8-278,0 0 1,-1 0-1,-5 18 1,7-30 170,0 0 0,0-1 0,0 1-1,0 0 1,0-1 0,-1 0 0,1 1 0,-1-1 0,1 0 0,-1 1 0,0-1 0,0 0 0,0-1 0,0 1 0,0 0 0,-1 0-1,1-1 1,-1 1 0,1-1 0,-1 0 0,1 0 0,-1 0 0,1 0 0,-4 0 0,-9 1 422,0-1-1,0-1 1,-20-3 0,33 3-645,0 0-1,0-1 1,1 0 0,-1 1 0,0-1-1,1 0 1,-1 0 0,0 0 0,1 0-1,-1 0 1,1 0 0,0 0-1,-1 0 1,1-1 0,0 1 0,0 0-1,0-1 1,-1 1 0,2-1 0,-1 0-1,0 1 1,0-1 0,0 0-1,1 1 1,-1-1 0,0-3 0,0-4-885,-1 0 0,1 0 0,1 0 1,0-9-1,0 10-180,0 5-360,0 25 753,1 6 1860,7 51 0,-7-67-730,2-1 0,-1 0 0,2 0 0,-1-1 0,2 1 0,-1-1-1,11 18 1,-13-26-324,0 1 1,1-1-1,-1 0 0,0 0 0,1 0 0,-1 0 0,1 0 0,-1-1 0,1 1 0,0-1 0,0 0 0,0 0 1,0 0-1,0 0 0,0 0 0,0-1 0,0 1 0,0-1 0,0 0 0,3 0 0,0 0-58,-1 0 0,1-1 0,-1 0-1,0 0 1,1 0 0,-1-1 0,0 0-1,0 0 1,0 0 0,0 0 0,7-6-1,1-2-146,0-1 0,-1 0 1,-1-1-1,0-1 0,0 0 0,8-14 0,53-94-1924,-65 109 1834,48-102-2543,81-239 0,-44 98 1282,-86 241 1472,34-79 4,-34 83 126,0-1-1,0 1 1,1 0-1,0 1 1,18-18 0,-23 25-7,1 0 1,0 0 0,0 0 0,0 1 0,0-1 0,0 1-1,0-1 1,0 1 0,0 0 0,1 1 0,-1-1 0,0 0-1,1 1 1,-1 0 0,0 0 0,1 0 0,4 0 0,1 0 390,-8 1-394,0-1 1,1 0-1,-1 1 0,0-1 1,1 1-1,-1-1 0,0 1 1,1 0-1,-1-1 1,0 1-1,0 0 0,0 0 1,0 0-1,0 0 1,0 0-1,0 0 0,0 0 1,0 0-1,0 0 1,-1 0-1,1 1 0,0-1 1,-1 0-1,1 0 1,-1 1-1,0-1 0,1 0 1,-1 1-1,0-1 1,0 1-1,1 1 0,1 52 1706,-2-44-1472,0 147 2601,0-155-2925,1 0 0,0 0 0,-1 0 1,1 0-1,0 0 0,1 0 0,-1 0 0,0 0 1,1 0-1,-1-1 0,1 1 0,0 0 0,0-1 1,0 0-1,0 1 0,1-1 0,-1 0 0,1 0 1,-1 0-1,1-1 0,0 1 0,-1-1 0,1 1 1,0-1-1,6 2 0,10 4-447,1-1 1,39 6-1,-29-6-445,-22-4 647,39 12-1116,-45-13 1265,1 0 0,-1 0 0,-1 1 0,1-1 0,0 0 0,0 1 0,0-1 0,-1 1 0,1-1 0,0 1 0,-1 0 0,0 0 0,1-1 0,-1 1 0,0 0 0,0 0 0,0 0 0,0 1 0,0 1 0,0 2 56,0-1 1,0 1-1,-1 0 1,0 0-1,0-1 1,0 1-1,-1 0 1,0 0-1,0-1 1,0 1-1,-1 0 1,0-1-1,0 0 1,0 1-1,-1-1 1,-5 9-1,-4 3 100,-2 0 0,1-1 0,-22 19 0,25-25-67,-38 38-229,-3-2-1,-71 49 1,115-89-42,-1-1 0,-1-1 0,1 1 0,-1-1 0,1-1 0,-1 0 0,0 0 0,0 0 0,-1-1 0,1-1 0,0 0 0,-18 1-1,20-2-178,1 0 0,0 0 1,0-1-1,-1 0 0,-11-3 0,13 2 24,1 0 1,0-1 0,0 1 0,0-1-1,0 0 1,0-1 0,-3-3 0,7 7 408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4217,'0'0'3185,"17"7"-3578,-2-2 353,1 1 0,19 12 0,-35-18 40,1 1-1,-1-1 1,1 0-1,-1 0 0,0 1 1,1-1-1,-1 0 1,0 1-1,1-1 0,-1 1 1,0-1-1,1 1 1,-1-1-1,0 0 0,0 1 1,1-1-1,-1 1 1,0-1-1,0 1 0,0-1 1,0 1-1,0-1 1,0 1-1,0-1 0,0 1 1,0 0-1,0-1 1,0 1-1,0-1 0,0 1 1,0-1-1,0 1 1,-1-1-1,1 1 0,-17 16-1,-24 4 41,39-20-62,-1 0 0,0 0 0,0 0-1,1-1 1,-1 1 0,0-1-1,0 0 1,0 0 0,0 0-1,1 0 1,-7-1 0,7 1-92,0-1 1,1 0 0,-1 0 0,0 0-1,1 0 1,-1 0 0,1 0-1,-1-1 1,1 1 0,-1 0 0,1-1-1,0 1 1,0-1 0,0 1-1,-2-4 1,2 4 158,1 0 1,-1 0-1,0 1 0,1-1 1,-1 1-1,0-1 1,1 0-1,-1 1 0,0-1 1,0 1-1,0 0 0,1-1 1,-1 1-1,0 0 1,0-1-1,0 1 0,0 0 1,0 0-1,0 0 0,0 0 1,1 0-1,-1 0 0,0 0 1,0 0-1,0 0 1,0 0-1,0 0 0,0 0 1,0 1-1,0-1 0,1 0 1,-1 1-1,0-1 1,0 1-1,0-1 0,1 1 1,-1-1-1,0 1 0,1 0 1,-2 0-1,-5 11 379,0-1 1,1 0-1,0 1 1,1 0-1,0 1 0,1-1 1,-3 17-1,-14 99 2098,15 54-81,6-142-1881,0-30-425,1 0 0,-1 0 0,2 0 0,-1 0 0,1-1 0,1 1-1,3 9 1,-4-15-107,-1-1-1,1 0 1,0 1 0,0-1-1,0 0 1,0 0 0,1 0-1,-1 0 1,1 0-1,-1-1 1,1 1 0,0-1-1,0 0 1,1 0-1,-1 0 1,0 0 0,1 0-1,-1-1 1,1 0-1,-1 1 1,6 0 0,-2-1-16,0 1 1,0-2 0,1 1 0,-1-1-1,0 0 1,0 0 0,0-1 0,1 0-1,-1 0 1,0-1 0,0 0 0,0 0-1,-1-1 1,1 0 0,-1 0-1,1 0 1,-1-1 0,0 0 0,8-6-1,106-86-1319,-53 40-830,28-18-2772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10322,'0'0'8270,"11"32"-6942,-2-6-1082,4 13 27,1-1 0,2-1 1,33 55-1,-43-82-248,82 145 493,-75-129-297,-1 0-1,-1 1 1,-2 0-1,7 32 1,-13-10 22,-3-37-189,0-10-54,-1-1 0,1 1 0,-1-1 0,1 1 0,-1-1 0,1 0 0,-1 1-1,0-1 1,0 0 0,0 1 0,0-1 0,0 0 0,0 0 0,0 0 0,0 0 0,0 0-1,0 0 1,-1 0 0,1 0 0,0 0 0,-1 0 0,1-1 0,0 1 0,-1-1 0,1 1-1,-1-1 1,1 1 0,-1-1 0,0 0 0,1 0 0,-1 0 0,1 0 0,-2 0 0,-12 1-245,1-1-1,-24-2 1,28 1-107,3 0 57,1 0-1,0-1 1,0 1-1,0-1 1,0-1-1,0 1 1,0-1-1,0 0 1,1 0-1,0-1 0,-1 1 1,1-1-1,1-1 1,-1 1-1,1-1 1,-1 1-1,1-1 1,0 0-1,1-1 1,0 1-1,-4-9 0,-6-11-1035,2-1 0,1 0-1,-10-39 1,16 50 936,-26-102-3233,8 7 320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3265,'45'-200'1736,"14"190"120,15 3-335,14 3 247,11 4-264,1 0-575,-4 0-561,-13 18-368,0 7-1064,-21-1-2617,-24-6-1472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9050,'0'0'7005,"-6"37"-4313,-21 123-354,18-90-1370,3 0 0,3 90 0,4-104-2080,-1-65 1051,0-22-218,4-35 0,-2 55 206,0 1 0,0-1 0,1 1 0,0-1 0,1 1 0,0 0 0,7-12 0,-1 6-229,0 0 0,2 1-1,-1 0 1,2 0 0,27-24 0,-34 34 236,0 0 1,1 1 0,0-1 0,-1 1-1,1 0 1,1 1 0,-1 0-1,0 0 1,1 1 0,0 0-1,-1 0 1,1 0 0,0 1 0,0 1-1,0-1 1,14 2 0,-20-1 76,1 1 0,-1 0 0,1 0 0,-1 0 0,0 0 0,1 1 0,-1-1 0,0 1 0,0-1 0,0 1 0,0 0 0,0-1 0,0 1 0,0 0 0,-1 0 0,1 1 0,-1-1 0,1 0 0,-1 0 0,0 1 0,0-1 0,0 1 0,1 4 0,3 9 316,-1-1-1,3 30 1,-5-28-42,1 3-10,1 4 94,11 44 0,-14-63-375,0-1 0,1 1 1,-1-1-1,1 0 1,0 1-1,1-1 1,-1 0-1,1 0 0,-1-1 1,1 1-1,0 0 1,1-1-1,-1 0 1,0 0-1,1 0 0,5 4 1,-7-7-51,0 1-1,0 0 1,0 0-1,0-1 1,0 1 0,-1-1-1,1 1 1,0-1 0,0 0-1,1 0 1,-1 0 0,0 0-1,0 0 1,0 0 0,0-1-1,-1 1 1,1-1 0,0 1-1,0-1 1,0 0 0,0 0-1,0 0 1,-1 0 0,1 0-1,0 0 1,-1 0 0,1 0-1,-1-1 1,1 1 0,-1-1-1,3-2 1,2-5 61,-1 0 0,1 0 0,-1-1-1,6-18 1,-4 10-57,7-14-71,1 1 0,1 0 0,37-51 0,-48 74-122,1 1 0,0 0 0,0 0 0,1 1 0,0-1 0,0 2 1,0-1-1,1 1 0,0 0 0,0 0 0,0 1 0,1 0 0,0 1 0,-1 0 0,1 0 0,0 0 0,0 2 0,1-1 0,11 0 0,-16 2 196,0 0-1,0 0 1,-1 0 0,1 1-1,0 0 1,6 2-1,-9-2 64,0 0 0,0 0-1,0 0 1,0 0 0,-1 0-1,1 1 1,-1-1 0,1 1-1,-1-1 1,1 1 0,-1 0 0,0-1-1,0 1 1,0 0 0,0 0-1,1 3 1,7 13 408,-7-10-295,1 0 0,1 0 0,-1-1 0,1 1 0,1-1 0,-1 0-1,1 0 1,0 0 0,1-1 0,0 0 0,0 0 0,0-1 0,14 10 0,-9-10-117,1 0-1,1 0 1,-1-2 0,0 1-1,1-2 1,25 3 0,85-3 151,-14-1 101,-104-1-148,0 0 0,1 1 1,-1 0-1,1 1 0,-1-1 1,0 1-1,0 0 0,0 0 1,0 0-1,0 1 0,9 5 1,-13-6-80,1 0 0,-1 0 1,1 0-1,-1-1 0,1 2 1,-1-1-1,0 0 0,0 0 1,0 0-1,0 0 0,-1 1 1,1-1-1,0 0 0,-1 1 1,0-1-1,1 0 0,-1 1 1,0-1-1,0 1 0,-1-1 1,1 0-1,0 1 0,-1-1 1,1 0-1,-1 1 0,0-1 1,0 0-1,0 0 0,0 0 1,-2 4-1,-2 2-254,-1 1 0,0 0 0,0-1 0,-1 0-1,-15 13 1,-22 15-3752,-15-2-5402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7242,'0'0'5133,"40"1"-3584,405-16 3227,-295 1-3956,1203-87 4057,2 88-1557,-872 28-2521,-1 22 1,543 111 0,-830-101-3398,-193-48 1670,-4-3-163,-21-21-2805,-26-12-4752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0 2913,'0'0'3636,"-26"17"-3504,-11 6-112,1 1 0,1 2 0,2 2-1,-39 40 1,-73 99 130,7 7 0,-213 353 0,338-505-220,6-12-42,1-1 1,1 1 0,-1 0-1,1 0 1,1 1 0,0-1 0,1 1-1,0 0 1,-3 19 0,10-39-5464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1 728,'0'0'0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3249,'0'0'10377,"0"14"-8114,0 244 6967,0 2-4801,10-267-9568,5-21-1480,2-9-2273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 5385,'0'0'8415,"-5"-1"-8128,4 1-268,0 0 0,1 0 0,-1-1 0,0 1-1,0 0 1,0 0 0,0 0 0,0 0 0,0 1 0,0-1 0,0 0 0,1 0 0,-1 0-1,0 1 1,0-1 0,0 1 0,0-1 0,1 0 0,-1 1 0,0-1 0,0 1 0,1 0-1,-1-1 1,0 1 0,1 0 0,-1-1 0,0 2 0,-7 29 1398,5-12-685,-40 144 4188,6-31-3221,25-73-1873,2 0 1,3 1 0,3-1-1,3 70 1,1-128 34,0 0 0,0 0 0,0 1 1,0-1-1,0 0 0,0 0 0,1 1 0,-1-1 1,0 0-1,1 0 0,-1 0 0,1 1 0,-1-1 1,1 0-1,0 0 0,-1 0 0,1 0 0,0 0 1,0 0-1,0 0 0,0-1 0,0 1 0,0 0 1,0 0-1,0-1 0,0 1 0,0 0 0,0-1 1,0 1-1,0-1 0,1 0 0,-1 1 0,0-1 1,0 0-1,1 0 0,1 1 0,0-2-336,1 1-1,-1-1 1,1 1 0,-1-1-1,1 0 1,-1 0-1,0-1 1,1 1 0,-1-1-1,0 1 1,0-1-1,6-4 1,24-32-4013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6113,'0'0'7090,"216"98"-5570,-170-46-128,-5 12-335,-12 6-73,-8 7-48,-13 7-168,-8 7-336,0 4-256,0-4-176,-21-3-624,-12-18-1784,-17-28-889,9-21-1728,-5-21-768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6409,'0'0'3593,"245"7"-3193,-178 7-224,-17 7-176,-17 4-32,-25 6-496,-8 8-240,-8 3-448,-67 28-705,-4-3-703,0-4 951</inkml:trace>
  <inkml:trace contextRef="#ctx0" brushRef="#br0" timeOffset="1">62 453 2272,'0'0'5674,"187"-88"-5586,-112 28-88,-17 11-912,-16 4-1873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5081,'0'0'3273,"-4"231"-2009,4-122-80,0 10-239,0 4-649,4 45-296,9-31-1745,-9-25-2648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7146,'0'0'12193,"-3"13"-11166,-4 39-265,0 100 0,7-149-806,0-1 0,1 1-1,-1 0 1,1-1 0,-1 1 0,1-1 0,0 1 0,0-1-1,0 0 1,0 1 0,1-1 0,-1 0 0,1 0 0,-1 0-1,1 0 1,0 0 0,-1 0 0,1 0 0,0-1 0,0 1-1,0-1 1,1 1 0,-1-1 0,0 0 0,0 0 0,1 0-1,-1 0 1,1 0 0,-1 0 0,1-1 0,3 1-1,10 2-611,0-1-1,1-1 0,30-1 1,-26 0 160,176 0-1756,-197 5 2487,-7 7-221,0 0 1,0-1-1,-1 0 1,-1-1 0,0 0-1,0 0 1,-1-1-1,-11 9 1,-8 9-180,-24 25-408,-63 57-1728,94-91 1351,-1 0 0,0-2 1,-37 20-1,47-30 367,0-1 0,-1 0 0,1 0 1,-1-2-1,0 0 0,-23 2 0,5-4-1486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4505,'0'0'13211,"50"224"-13147,-33-167-64,8-15-2193,12-18-759,34-24-1401,-5 0 576,-4-10-440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2064,'0'0'8754,"18"7"-7715,-7-3-862,-6-3-95,1 1 0,-1 0 0,-1 0 0,1 1 0,0-1 0,0 1 0,-1 0 0,5 4 0,-8-6-62,0 0-1,-1-1 0,1 1 1,0 0-1,-1 0 0,1 0 1,-1 0-1,1 0 0,-1 0 1,0 0-1,1 0 0,-1 0 1,0 0-1,0 0 0,0 0 1,0 0-1,0 0 0,0 0 1,0 3-1,-1-2 14,0 1 0,0-1 0,0 1 0,0-1 0,0 0 0,0 1 0,-1-1 0,0 0 0,1 0 0,-1 0 0,-3 3 0,-194 163 388,82-74-641,101-77-1,15-17 204,1 0 0,0 1 0,0-1 0,0 0 1,-1 0-1,1 1 0,0-1 0,0 0 0,0 1 0,0-1 0,0 0 1,0 0-1,-1 1 0,1-1 0,0 0 0,0 1 0,0-1 1,0 0-1,0 1 0,0-1 0,0 0 0,0 1 0,0-1 0,1 0 1,-1 1-1,0-1 0,0 0 0,0 1 0,0-1 0,0 0 0,1 0 1,-1 1-1,0-1 0,0 0 0,0 0 0,1 1 0,-1-1 0,0 0 1,0 0-1,1 1 0,-1-1 0,0 0 0,0 0 0,1 0 1,-1 0-1,0 0 0,1 1 0,-1-1 0,0 0 0,1 0 0,-1 0 1,0 0-1,1 0 0,-1 0 0,0 0 0,1 0 0,-1 0 0,0 0 1,1 0-1,-1 0 0,0 0 0,0-1 0,1 1 0,-1 0 0,1 0 1,12 0 19,1 1 1,0 0 0,-1 1 0,21 6 0,-31-8 24,0 1 1,0 0 0,1 0 0,-1 0-1,0 1 1,0-1 0,0 1-1,0-1 1,-1 1 0,1 0 0,0 0-1,-1 0 1,1 1 0,-1-1-1,0 0 1,0 1 0,0 0 0,0-1-1,0 1 1,-1 0 0,1 0-1,-1 0 1,0 0 0,1 0-1,-1 4 1,0-4-22,-1 0-1,0 0 0,0-1 1,0 1-1,-1 0 0,1-1 1,-1 1-1,1 0 1,-1-1-1,0 1 0,0-1 1,0 1-1,0-1 1,-1 1-1,1-1 0,-1 0 1,-3 4-1,1-2-85,0 0 0,0 0 0,-1-1 0,1 0 0,-1 0 1,0 0-1,0 0 0,-7 2 0,-6 1-502,1-1 0,-1 0 0,-1-2-1,-27 3 1,20-3-168,0-2 0,0-1 0,-1 0 0,-27-6 0,48 6 579,0-2-1,0 1 0,0 0 0,0-1 0,0 0 1,1 0-1,-1-1 0,1 0 0,0 0 0,-1 0 1,2 0-1,-1-1 0,0 0 0,1 0 0,-1 0 1,1-1-1,0 1 0,0-1 0,1 0 0,0 0 0,0 0 1,0-1-1,-3-8 0,5 13 201,1 0 1,-1 1-1,1-1 0,-1 0 1,1 0-1,-1 0 0,1 0 1,0 0-1,0 0 0,0 0 1,-1 0-1,1 0 1,0 0-1,0 0 0,0 0 1,0 0-1,1 0 0,-1 0 1,0 0-1,0 0 0,0 0 1,1 0-1,-1 1 0,1-1 1,-1 0-1,1 0 0,-1 0 1,1 0-1,-1 0 0,1 1 1,0-1-1,-1 0 0,1 1 1,0-1-1,0 0 0,-1 1 1,1-1-1,0 1 0,0-1 1,1 0-1,3 1 229,-1-1-1,1 1 1,0-1-1,-1 1 1,1 0-1,9 2 1,-10-1-274,11 2 276,1 1-1,-1 1 1,0 0-1,0 1 1,-1 1-1,0 0 1,0 1-1,0 1 1,16 13-1,39 23 8,4-9-467,-8-6-948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6865,'0'0'12534,"-24"35"-11586,-76 111-476,96-140-433,0 0 0,1 0 0,0 1 0,0-1 0,1 1 0,-3 13 0,4-17-29,1-1 1,0 1 0,0-1 0,0 1-1,0-1 1,0 1 0,0-1 0,1 1-1,-1-1 1,1 1 0,0-1 0,0 1-1,1 2 1,2-1-4,-1 0 0,0 0 0,1 0-1,0-1 1,-1 0 0,1 1 0,1-2 0,-1 1 0,0 0-1,1-1 1,8 4 0,2 1-5,129 58 14,-87-41-333,107 61 0,-158-81 285,-1 0 1,1 0-1,0 1 0,-1 0 0,0-1 0,0 2 0,-1-1 0,1 0 0,-1 1 0,-1 0 0,6 10 0,-8-13 26,0 0 1,0 1-1,0-1 0,-1 0 1,1 0-1,-1 0 0,0 1 0,0-1 1,0 0-1,0 0 0,-1 1 1,1-1-1,-1 0 0,0 0 1,0 0-1,0 0 0,0 0 1,-1 0-1,1 0 0,-1 0 0,1 0 1,-1-1-1,0 1 0,0-1 1,-1 1-1,1-1 0,-5 4 1,-10 9-134,-2-1 1,0-1-1,-40 22 1,-74 27-1323,63-31 132,19-7 156,-244 104-7324,249-115 4802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4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4009,'0'0'1856,"-75"238"-1200,55-143-95,3-7-193,13-22-176,4-13-192,0-22-40,0-13-24,21-18 64,28 0 32,30-35 184,38-25-216,111-62-744,-24 9-1601,-17 5-1112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0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6361,'0'0'9354,"212"143"-7697,-162-111-1433,25 3-224,-9-7-3169,-8-17-4048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1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2160,'0'0'9749,"-9"38"-8777,-27 128-83,34-152-816,-1 0 0,1 1 0,1-1 0,1 0 0,0 0 0,1 1 0,0-1 0,5 18 0,-4-26-166,0 1 0,1-1-1,0 0 1,0 0 0,0 0 0,1 0 0,0 0 0,0-1-1,0 0 1,1 0 0,0 0 0,0 0 0,0-1 0,9 7-1,-12-10 6,0 1-1,1 0 0,-1-1 1,0 1-1,1-1 0,-1 0 0,0 1 1,1-1-1,0 0 0,-1-1 1,1 1-1,0 0 0,-1-1 0,1 0 1,0 1-1,-1-1 0,1 0 1,0 0-1,0-1 0,-1 1 0,1-1 1,0 1-1,-1-1 0,1 0 1,-1 0-1,1 0 0,-1 0 0,1 0 1,-1-1-1,1 1 0,-1-1 1,0 1-1,0-1 0,0 0 0,0 0 1,0 0-1,-1 0 0,1 0 1,0 0-1,-1-1 0,1 1 0,-1-1 1,0 1-1,0-1 0,1-4 1,17-44-31,-10 21 152,2 1 0,1 0-1,2 1 1,19-32 0,-28 53 41,-1 1 0,1-1 0,1 1 1,-1 0-1,1 1 0,0-1 1,0 1-1,1 1 0,-1-1 0,1 1 1,0 0-1,0 0 0,1 1 0,-1 0 1,1 0-1,0 1 0,-1 0 1,1 0-1,0 1 0,0 0 0,11 0 1,-18 2-38,1-1-1,-1 0 1,0 0 0,1 1 0,-1-1 0,0 1 0,1-1 0,-1 1 0,0-1 0,1 1 0,-1 0 0,0 0 0,0-1 0,0 1 0,0 0-1,0 0 1,0 0 0,0 0 0,0 1 0,0-1 0,0 0 0,-1 0 0,1 0 0,0 1 0,-1-1 0,1 0 0,-1 1 0,0-1 0,1 1-1,-1-1 1,0 0 0,0 1 0,0-1 0,0 1 0,0-1 0,0 3 0,0 3 33,-1 0 1,1-1-1,-1 1 1,-1-1-1,1 1 1,-1 0-1,-3 6 0,-6 6-50,-1 0 0,0-1 0,-2 0 0,0-1 0,-1 0 0,-18 15 0,16-16-54,11-9-24,3-4-20,1 1-1,-1-1 1,0-1-1,0 1 0,0 0 1,0-1-1,-1 1 1,1-1-1,-1 0 0,1 0 1,-1 0-1,0-1 1,1 1-1,-7 0 0,8-9-2264,2 5 1929,0-50-1274,0 45 2525,0 35-9,2 46-175,0-29-689,-8 82-1,6-122-47,-1 0 0,0 1 0,-1-1 0,1 0 0,-1 0 0,0 0 1,-1 0-1,1 0 0,-1 0 0,0 0 0,0-1 0,0 1 0,0-1 0,-1 0 0,0 0 0,0-1 0,-5 5 0,-3 0 10,-1-1 0,1-1 0,-1 0 0,-27 8 0,22-8 184,0 0 0,-20 12 0,33-16-43,0 2 0,0-1-1,0 1 1,0-1 0,0 1-1,1 1 1,0-1 0,0 1-1,0-1 1,-6 11-1,7-8 66,0 1 0,1-1 0,0 0 0,0 1 0,1-1 0,-1 1-1,2-1 1,-1 1 0,1 0 0,1 12 0,0 1 230,-1-18-310,0 0 0,0 0 0,1 1-1,-1-1 1,1 0 0,0 0 0,0 1 0,0-1 0,0 0 0,1 0 0,-1 0-1,1-1 1,0 1 0,0 0 0,0 0 0,0-1 0,0 0 0,1 1 0,-1-1 0,1 0-1,-1 0 1,1 0 0,0 0 0,0-1 0,0 1 0,0-1 0,0 0 0,0 1 0,0-2-1,0 1 1,0 0 0,1 0 0,6-1 0,-3 1-6,0-1 0,1 0 0,-1 0-1,0 0 1,1-1 0,-1 0 0,0-1 0,0 0 0,0 0 0,0 0-1,0-1 1,0 0 0,-1-1 0,1 1 0,7-6 0,6-9-235,-1-1 0,-1 0 0,-1-2 0,26-38 1,49-96-2573,-75 123 2165,46-83-2560,-7 3-634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1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5569,'0'0'8553,"-2"20"-8192,1-4-315,-1 18 44,-13 67-1,9-72-85,1 1 0,1 0 0,1 32 0,3-59-13,1-1-1,-1 1 0,1 0 0,-1-1 0,1 1 1,0 0-1,0-1 0,0 1 0,0-1 0,0 0 1,1 1-1,-1-1 0,1 0 0,-1 0 0,1 0 0,0 0 1,0 0-1,0 0 0,0 0 0,0-1 0,4 3 1,6 3-22,0-1 1,0-1-1,17 6 0,-8-4 27,67 23-101,-60-22 54,-1 1 1,0 1-1,0 1 1,-2 2-1,28 16 1,-48-25 44,-1-1-1,1 1 1,-1 0 0,0 1 0,0-1 0,-1 1 0,1-1 0,-1 1-1,0 0 1,0 1 0,-1-1 0,4 10 0,-3-6-1,-1 1 0,0-1-1,-1 1 1,0-1 0,-1 1 0,1 0 0,-3 11 0,0-4-153,-1 1 1,0-1 0,-2 0-1,0 0 1,-1-1-1,0 1 1,-17 28-1,9-21-646,-2-1 0,0-1 0,-1 0 0,-1-2 0,-34 31 0,40-41 458,1-2 0,-1 1 0,-1-2-1,0 0 1,0 0 0,0-1 0,-1-1-1,0 0 1,0-1 0,0 0 0,0-1-1,-16 1 1,-23-2-906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1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2336,'0'0'6322,"158"168"-8363,-158-143-1151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1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2817,'-154'147'1152,"154"-136"-344,0 24 240,21 7 241,12 11-25,4 3 184,5 0-224,-1 0-239,1-7-297,0-10-376,3-11-192,5-18-120,4-10-536,38-42-1017,-18-18-1615,-7-10-1345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1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5433,'0'0'8237,"12"30"-7792,37 97-297,-45-117-238,0 0-1,0 0 1,-1 1 0,-1-1-1,0 1 1,0 0 0,-1 0-1,0 0 1,-2 13 0,1 0-626,0-22 553,0 0 0,0 0 0,0 0 0,0 0 0,0 0 0,0 0 0,-1 0 0,1 0 0,-1 0 0,1 0 0,-1 0 0,0-1 0,0 1 0,0 0 0,0 0 0,0-1 0,0 1 0,0 0 0,0-1 0,-1 1-1,1-1 1,-3 2 0,0-1-165,-1 0 0,1-1 0,0 1-1,0-1 1,-1 0 0,1 0-1,-1-1 1,-8 1 0,-107-1-1802,116 0 2253,1 1 0,-1-1 0,1 1-1,-1 0 1,1 0 0,0 0 0,-1 1 0,1-1-1,0 1 1,0-1 0,0 1 0,0 0 0,0 0 0,1 1-1,-1-1 1,0 0 0,1 1 0,0 0 0,0-1-1,0 1 1,0 0 0,0 0 0,0 0 0,1 1-1,-1-1 1,0 5 0,-5 10 509,2 1 0,0 0 0,-3 30 0,6-34-276,-4 41 574,3 98 0,3-103-1024,7-65-580,-7 14 666,20-44-472,2 2-1,1 1 1,34-44-1,-47 72 434,1 1 0,0 0-1,1 1 1,0 0 0,22-15-1,-25 21 62,0 0 0,0 0 0,0 1 0,1 0 0,0 1 0,-1 0 0,1 1 0,0 0 0,0 0 0,12 0 0,-10 1 29,-1 0-7,1 1 0,0 0 0,0 1 0,16 2 0,-25-2-22,-1-1 0,1 1-1,-1 0 1,1 0 0,-1 0 0,0 0 0,1 0-1,-1 0 1,0 1 0,0-1 0,0 1 0,0-1 0,0 1-1,0 0 1,-1 0 0,1 0 0,-1 0 0,1 0-1,-1 0 1,0 0 0,1 1 0,-1-1 0,0 0 0,0 1-1,-1-1 1,2 4 0,-1 1 46,-1 1-1,1 0 1,-1 0-1,0 0 1,-1-1-1,0 1 1,0 0-1,-1 0 1,0-1-1,0 1 1,-1-1-1,0 0 1,0 0-1,0 0 1,-1 0-1,-5 7 1,-9 10 56,-1 0-1,-41 38 1,36-38-88,-222 220 1179,237-233-1150,23-17-362,38-34-114,-43 32 219,1-1 1,0 1-1,1 0 1,0 1-1,0 1 1,0 0-1,21-9 1,-31 15 205,1 0 0,-1-1 0,0 1 0,0 0 0,0 0 0,0 0 0,0 0 1,1 0-1,-1 0 0,0 0 0,0 0 0,0 0 0,0 0 0,1 1 0,-1-1 0,0 0 0,0 1 1,0-1-1,0 1 0,0-1 0,0 1 0,0 0 0,0-1 0,0 1 0,0 0 0,-1 0 0,1-1 1,0 1-1,0 0 0,-1 0 0,1 0 0,0 0 0,-1 0 0,1 0 0,-1 0 0,1 0 0,-1 1 1,0-1-1,1 0 0,-1 0 0,0 0 0,0 0 0,0 2 0,1 7 141,-1 0-1,0 0 1,-1 0 0,-2 13 0,2-14-85,-2 5 14,0 1 0,-1-1 0,-1-1 0,0 1 0,-1 0 0,0-1 0,-1 0 0,-9 12 0,-76 95 47,71-93-114,-12 13-15,-1-2 1,-43 38-1,75-75-122,2-4 65,1 0 1,-1 0 0,1 0-1,-1 0 1,1-1-1,0 1 1,0 0 0,0 1-1,1-1 1,-1 0-1,1 0 1,-1 0 0,1 1-1,0-1 1,0 1-1,0 0 1,5-4 0,5-8-221,108-122-2896,-106 123 2923,0 0 1,0 1 0,1 0 0,1 1 0,-1 1-1,2 1 1,25-11 0,-39 18 264,1 1 0,0-1-1,0 1 1,0 0 0,0 1-1,1-1 1,-1 1 0,0 0 0,6 0-1,-8 0 30,-1 1-1,0-1 1,1 1-1,-1-1 0,0 1 1,0-1-1,0 1 1,1 0-1,-1 0 0,0 0 1,0 0-1,0-1 1,0 1-1,0 1 0,-1-1 1,1 0-1,0 0 1,0 0-1,-1 0 1,1 0-1,0 1 0,-1-1 1,1 0-1,-1 1 1,0-1-1,0 0 0,1 1 1,-1-1-1,0 0 1,0 3-1,2 26 626,-1 1 0,-1-1-1,-2 1 1,-1-1 0,-1 0 0,-14 49 0,9-51-258,1 1 0,1 0 0,2 1 0,-3 44 0,8-73-400,1 0 1,-1 0-1,1 0 0,0-1 0,-1 1 0,1 0 0,0 0 0,-1-1 0,1 1 0,0 0 0,0-1 0,0 1 0,0-1 0,-1 1 0,1-1 0,0 1 0,0-1 0,0 0 0,0 0 0,0 1 0,0-1 0,0 0 0,0 0 0,0 0 0,0 0 0,0 0 0,0 0 1,0 0-1,0 0 0,0 0 0,0-1 0,1 1 0,36-7 3,-19-3-6,-1 0-1,0-1 1,23-19-1,11-7 13,-24 21 590,1 1 0,1 2 0,1 2 0,-1 0 1,57-11-1,-64 17-88,-14 2-498,0 1 0,0-2 1,-1 1-1,1-1 0,-1 0 0,0-1 0,0 0 1,-1 0-1,11-9 0,-7 3-976,0-1-1,-1 0 1,0 0-1,12-22 1,0-8-4163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5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2553,'0'0'2547,"8"-3"-3906,12-5 1409,0 0 1,0 2-1,1 1 1,40-6 0,96 3 3195,-144 9-2612,0 0 0,0 1-1,-1 0 1,20 6 0,24 6 766,-2-8-520,1-2-1,66-3 0,-76-2-576,237-9 958,118-28-228,473-39 120,15 59-253,-560 39-604,-223-9-541,0 5 0,-2 4 0,0 5 0,177 69 0,-33 5-8568,-148-66 1074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0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 5625,'0'0'17092,"-58"-14"-16612,70 14-704,38 7-1176,-4 11-2985,-9-8-3305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0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68 280,'0'0'13724,"-36"-6"-11405,-108-15-397,108 16-584,43 5-703,70 7-122,-26-1-109,464 10 2038,-360-17-2043,1241-23 2277,458-15-18,-1778 39-2577,986 25 726,-317 38-178,-8 0 124,-678-56-1509,-121-9-3478,1-2-1,-115-24 1,28-5-6805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0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8394,'0'0'16469,"-10"0"-15871,9 0-584,-1 0 0,1 0-1,-1 0 1,1 0 0,-1 0-1,1 0 1,-1 0-1,1 0 1,-1 0 0,1 1-1,0-1 1,-1 1-1,1-1 1,-1 1 0,1-1-1,0 1 1,0 0-1,-1 0 1,1-1 0,0 1-1,0 0 1,0 0 0,-2 2-1,3 0 18,-1 1-1,1-1 0,0 0 1,0 1-1,0-1 1,0 0-1,1 0 0,-1 1 1,1-1-1,0 0 1,0 0-1,0 0 0,0 0 1,3 4-1,39 120 925,46 225 0,-8 149-5,32 557 1660,-47 7-1557,-49-775-1053,7-29 15,1 39-255,-25-264-1233,0-35 1415,0-1-1,0 0 0,0 0 0,0 1 1,0-1-1,0 0 0,0 0 1,0 0-1,0 1 0,0-1 1,0 0-1,0 0 0,0 1 0,0-1 1,0 0-1,0 0 0,0 0 1,0 1-1,-1-1 0,1 0 1,0 0-1,0 0 0,0 1 0,0-1 1,0 0-1,-1 0 0,1 0 1,0 0-1,0 1 0,0-1 1,-1 0-1,1 0 0,0 0 0,0 0 1,0 0-1,-1 0 0,1 0 1,0 0-1,0 0 0,-1 0 0,1 0 1,0 0-1,0 0 0,-1 0 1,1 0-1,0 0 0,0 0 1,0 0-1,-1 0 0,1 0 0,0 0 1,0 0-1,-1 0 0,1 0 1,0-1-1,-3 1-430,1-1 0,-1 0 0,0 1 0,1-1 0,0 0-1,-1 0 1,1-1 0,0 1 0,-1 0 0,-2-4 0,-35-42-8686,40 46 9103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0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3865,'0'0'4514,"1"29"-4283,2 336 645,-15 284 578,12-1011-8875,0 242 4494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8402,'0'0'13639,"-8"2"-12446,-10 3-695,18-5-491,0 0 0,0 0 0,0 0 0,0 0 0,0 0 0,1 0 0,-1 0 0,0 0 0,0 1 0,0-1 0,0 0 0,0 0 0,0 0-1,0 0 1,0 0 0,0 0 0,0 0 0,0 0 0,0 0 0,0 0 0,0 0 0,0 0 0,0 1 0,0-1 0,0 0 0,0 0 0,1 0 0,-1 0 0,0 0 0,0 0 0,0 0 0,-1 0 0,1 0 0,0 1 0,0-1-1,0 0 1,0 0 0,0 0 0,0 0 0,0 0 0,0 0 0,0 0 0,0 0 0,0 0 0,0 0 0,0 0 0,0 1 0,0-1 0,0 0 0,0 0 0,0 0 0,0 0 0,-1 0 0,1 0 0,0 0 0,0 0 0,0 0-1,0 0 1,0 0 0,0 0 0,0 0 0,0 0 0,0 0 0,0 0 0,-1 0 0,1 0 0,0 0 0,50 6 1091,219 1 1834,-250-7-2832,247 1 881,1277-1 2349,-657 43-3212,-865-42-115,541 18-332,-559-19 224,33-4-1095,-36 4 1131,1 0 0,0 0-1,-1-1 1,1 1 0,0 0 0,-1-1 0,1 1-1,0 0 1,-1-1 0,1 1 0,-1-1 0,1 1-1,-1-1 1,1 1 0,-1-1 0,0 1 0,1-1-1,-1 0 1,1 1 0,-1-1 0,0 1 0,0-1-1,1 0 1,-1 1 0,0-1 0,0 0 0,0 0-1,0 1 1,0-1 0,0 0 0,0 1 0,0-1-1,0 0 1,0 0 0,0 1 0,0-1-1,0 0 1,-1 1 0,1-1 0,0 0 0,-1 1-1,1-1 1,0 1 0,-1-1 0,1 0 0,-1 1-1,0-2 1,-6-7-1329,-1 0 0,-1 1-1,0-1 1,0 2 0,0-1-1,-1 1 1,-11-6 0,-37-25-6857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7074,'0'0'8153,"-3"52"-6148,-11 474 1905,14 86-897,-7 2098 3593,7-2676-6567,2 1203 1828,13-901-1767,12-63-100,14 50 0,-34-274 110,-1-4-2855,-6-88 1111,-2 1 0,-13-66 0,6 53-6,-25-134-6001,-9-5-1130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0 579 2072,'0'0'14668,"8"-12"-12953,-5 6-1563,1 2 0,-1-1 0,1 0 0,0 1 0,0-1 1,0 1-1,0 0 0,1 1 0,0-1 0,9-5 0,-1 5 80,0 1-1,1 0 1,0 0-1,0 2 1,-1-1-1,22 2 1,-32 0-206,2130-46 6629,5 37-4245,-799 23-2217,-1298-13-213,27 0-85,-62-1 63,-1 0-1,0-1 1,1 0 0,-1 0 0,0 0-1,0-1 1,0 0 0,0 0-1,6-3 1,-10 4 5,0 0-1,1 0 0,-1-1 1,0 1-1,0 0 0,0-1 1,0 0-1,0 1 0,0-1 1,0 1-1,0-1 1,-1 0-1,1 0 0,-1 1 1,1-1-1,-1 0 0,0 0 1,1 1-1,-1-1 1,0 0-1,0 0 0,0 0 1,-1 0-1,1 1 0,0-1 1,-1 0-1,0-2 0,-1-3-270,0 0 0,-1 0 0,0 0 0,0 1 0,-6-10 0,-74-97-4258,44 62 2125,-33-42-4424,2 5-1117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6041,'0'0'5520,"-1"45"-3838,13 437 1572,16-136-1572,77 1540 4307,-131 12-3321,14-1507-2388,10-59-125,2 96 47,0-389-245,-1-15-322,0 0 0,2-1 0,1 1 0,1-1 0,0 1 0,12 36 0,-14-58 214,-1-1 0,0 0 1,1 1-1,-1-1 0,1 1 1,0-1-1,-1 0 0,1 1 1,0-1-1,0 0 0,0 0 1,0 0-1,0 0 0,0 0 1,0 0-1,0 0 0,1 0 1,-1 0-1,0 0 0,0-1 1,1 1-1,1 0 0,-1-1-73,-1 0-1,1-1 1,-1 1-1,1-1 1,-1 1-1,0-1 1,1 0-1,-1 1 1,0-1-1,1 0 1,-1 0-1,0 0 1,0 0-1,0 0 0,0 0 1,0 0-1,0 0 1,0-1-1,0 1 1,0 0-1,0-1 1,-1 1-1,2-2 1,3-8-1141,0 0 0,-1-1 0,0 1 0,3-15 1,15-77-7817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6057,'0'0'2857,"-79"225"-1593,59 55 889,11 190 623,9 120 265,0 83-497,9 7-431,-1-56-577,-8-17-776,0-63-440,0-67-144,0-85-176,0-114-1512,0-54-1857,0-87-4368,0-53-1161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60 2000,'0'0'7205,"-8"-10"-5161,-27-30 46,20 30 1543,16 24-2529,4 0-853,0 0 1,0-1-1,1 0 1,1 0-1,0 0 1,12 16-1,-10-18-361,-2 1 1,1 0-1,-1 0 0,-1 1 0,-1 0 0,1 0 1,-2 1-1,4 16 0,-7 21-6374,-1-39 241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4625,'0'0'12923,"58"210"-12499,-37-147-240,-4 4-184,-9 0-144,-4-4-1192,-4 0-1273,0-14-1408,0-24-296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3257,'0'0'5890,"48"-15"-4103,160-50-224,-138 46-947,1 2-1,0 4 0,88-6 0,-127 16-536,122-4-2,-154 7-90,0 1 0,0-1 0,1 0 0,-1 1 0,0-1 1,0 0-1,0 1 0,0-1 0,0 0 0,0 1 0,0-1 0,0 0 0,0 1 1,0-1-1,0 0 0,0 1 0,0-1 0,0 1 0,0-1 0,0 0 0,0 1 1,0-1-1,-1 0 0,1 0 0,0 1 0,0-1 0,0 0 0,0 1 0,-1-1 0,1 0 1,0 0-1,0 1 0,-1-1 0,1 0 0,0 0 0,-1 1 0,1-1 0,0 0 1,0 0-1,-1 0 0,-21 24-108,-1-2 1,-47 35-1,16-14-80,34-26 122,-206 160-1892,221-173 1822,0-1 0,0 0 0,0 0 0,-1-1 0,1 1 0,-10 2 0,12-5-349,8-22-1085,3 12 1632,0 0 0,0 1 0,1 0 0,0 1 0,1-1 1,0 2-1,0-1 0,1 2 0,0-1 0,0 1 1,0 1-1,1 0 0,0 1 0,0 0 0,0 0 1,25-2-1,-35 5-33,-1 1 0,1 0 1,0 0-1,-1 0 1,1 0-1,0 0 0,-1 1 1,1-1-1,-1 0 0,1 1 1,0-1-1,-1 1 1,1 0-1,-1-1 0,1 1 1,-1 0-1,0 0 0,1 0 1,-1 0-1,0 0 0,0 0 1,1 0-1,-1 0 1,0 1-1,0-1 0,0 0 1,-1 1-1,1-1 0,0 1 1,0-1-1,0 3 1,1 4-8,-1-1 0,0 1 1,0 0-1,0-1 1,-2 14-1,1-7-13,0 7-189,0 1 1,-1-1 0,-2 0-1,0 0 1,-1 0 0,-1 0-1,-14 36 1,-9 5-100,-3-1 0,-76 111 0,103-166 1258,5-7-480,12-12-381,11-13-70,203-178 569,-82 79-504,-136 118-264,-8 6 7,1-1 0,-1 1 0,1 0 0,-1 0 0,0 0 0,1-1 0,-1 1 0,0-1 0,0 1 0,0-1 0,0 0 0,0 1 0,1-4 0,-1-2-3238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3817,'0'0'4824,"-18"30"-3671,-59 103-145,51-78-403,-31 88 0,43-103-1115,-2-1 0,-25 47 0,38-80 252,0 0 0,-1 0 0,1-1 0,-1 1 0,0-1-1,-1 0 1,1 0 0,-10 7 0,5-9-724,7-16-379,2 3 1026,0-4 164,-1-1 0,2 0 0,0 1 0,1-1-1,1 0 1,0 1 0,0 0 0,8-18 0,-4 19 284,0 0 1,0 0-1,1 1 1,1 0 0,0 0-1,11-10 1,-15 16 66,1 1 1,1-1 0,-1 1-1,1 1 1,0-1 0,0 1-1,0 1 1,0-1 0,1 1-1,0 0 1,-1 1 0,14-3-1,-1 2 404,0 2-1,1 0 1,-1 1-1,1 1 1,-1 1-1,0 1 1,31 8-1,-13 1 705,1 2 0,63 33-1,-38-15 483,69 24-1,-107-47-1564,1-1-1,0-2 0,0 0 0,1-2 0,50 1 0,-64-5-284,-1-1-1,0 0 1,0-1-1,0-1 1,-1 0-1,1 0 1,0-2-1,14-6 1,1-4-576,-1-1 0,26-20 1,-35 24 213,127-96-5799,-13-9-4060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2296,'0'0'8378,"10"30"-6411,-4-9-1548,11 30 937,1-1-1,32 60 0,144 313 5332,-37 13-6111,-150-413-790,-4-13-152,-1 0 0,2 0 0,0-1 0,0 1 0,6 9 0,-10-19 315,0 1 0,1-1 0,-1 0-1,0 1 1,0-1 0,0 0 0,1 0 0,-1 1-1,0-1 1,0 0 0,1 0 0,-1 0-1,0 1 1,0-1 0,1 0 0,-1 0-1,0 0 1,1 0 0,-1 0 0,0 1 0,1-1-1,-1 0 1,0 0 0,1 0 0,-1 0-1,0 0 1,1 0 0,-1 0 0,0 0-1,1 0 1,-1 0 0,0 0 0,1-1 0,-1 1-1,0 0 1,1 0 0,-1 0 0,0 0-1,1 0 1,-1-1 0,0 1 0,0 0-1,1 0 1,-1 0 0,0-1 0,0 1 0,1 0-1,-1 0 1,0-1 0,0 1 0,0 0-1,1-1 1,5-10-954,-1 1 0,1-1 0,-2-1 0,0 1 0,0-1-1,-1 1 1,0-1 0,1-16 0,13-67-5692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1608,'0'0'2007,"-16"31"-1036,4-7-762,-2 0-19,2 0 0,0 1-1,2 0 1,1 1 0,1 0 0,1 0 0,-3 28-1,2 35 520,7 112 0,1-190-661,0 0 0,1 0 0,1 0 1,0 0-1,0-1 0,1 1 0,1-1 0,8 18 0,-10-24-5,0 0 1,0 0-1,1-1 0,0 1 0,0-1 1,0 0-1,0 0 0,1 0 0,-1 0 1,1 0-1,-1-1 0,1 0 0,0 0 1,0 0-1,0 0 0,0 0 0,0-1 1,1 0-1,-1 0 0,0 0 0,1 0 0,-1-1 1,9 1-1,-7-2-11,0 0 0,-1 0 0,1 0-1,-1-1 1,1 0 0,-1 0 0,0 0 0,1-1 0,-1 0 0,0 0 0,-1 0 0,1 0-1,0-1 1,-1 0 0,0 0 0,0 0 0,0 0 0,3-6 0,10-12-216,-1-1 0,17-36 1,-20 36-91,33-63-1569,-11 5-1560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699 352 7554,'0'0'4889,"-116"192"-3113,62-90 120,0 3-575,-5 4-865,-3-4-456,0-10-216,-5-18-872,-20-31-1185,12-22-720,13-24-1928</inkml:trace>
  <inkml:trace contextRef="#ctx0" brushRef="#br0" timeOffset="1">234 1 6833,'0'0'5698,"303"210"-5698,-212-140-640,-3-14-3753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7954,'0'0'12069,"46"6"-11474,151 18-431,-44-11-56,-150-13-108,0 0-1,0 0 1,0 1 0,0 0 0,-1-1-1,1 1 1,0 0 0,0 0 0,0 1-1,-1-1 1,1 1 0,-1-1 0,1 1-1,-1 0 1,0 0 0,1 0 0,-1 0-1,3 4 1,-4-4 5,0 1 1,0-1-1,0 1 0,-1 0 1,1-1-1,-1 1 1,1 0-1,-1 0 0,0-1 1,0 1-1,0 0 0,0 0 1,-1 0-1,1-1 1,-1 1-1,1 0 0,-1-1 1,0 1-1,0-1 0,-1 1 1,1-1-1,-2 3 0,-9 13 139,-1 0 0,0-1 1,-1 0-1,-28 24 0,17-16-64,-10 10-217,-253 260 464,102-95-5098,157-170 648,17-24-1468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7378,'0'0'5729,"0"204"-3329,0-110 201,-9-2-945,1-12-1128,4-13-528,4-25-1992,25-70-7034,0-32 4553</inkml:trace>
  <inkml:trace contextRef="#ctx0" brushRef="#br0" timeOffset="1">213 0 5321,'0'0'6434,"212"70"-5826,-166-52-608,-5-8-40,5-13-1625,-17-29-1671,-4-17-1746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4577,'0'0'8770,"79"186"-8218,-54-147-552,-13-4-752,-8-11-2065,-4-9-1400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5641,'0'0'4386,"0"40"-2585,2 131-275,0-132-972,2 0 1,12 57 0,-7-45-546,3 5-1384,-11-56 1323,-1 0 0,1 0 0,-1-1-1,0 1 1,1 0 0,-1 0 0,1 0 0,-1 0-1,0-1 1,1 1 0,-1 0 0,0 0 0,1-1-1,-1 1 1,0 0 0,1 0 0,-1-1 0,0 1-1,1-1 1,-1 1 0,0 0 0,0-1 0,0 1-1,1 0 1,-1-1 0,0 1 0,0-1 0,0 1-1,0-1 1,0 1 0,0 0 0,0-1 0,0 1-1,0-1 1,17-65-1305,-8 30 1077,14-39 0,-18 62 306,0 1 0,1 0 0,1 0-1,0 0 1,1 1 0,16-20 0,-9 17 72,1 0 1,0 1 0,1 1-1,1 0 1,0 1 0,0 1-1,1 1 1,0 0 0,21-5-1,-4 3 153,0 1-1,0 2 1,1 2-1,44-3 1,-76 9-245,11 1 543,-16-1-518,0 1 0,1-1-1,-1 1 1,0-1 0,1 1 0,-1-1-1,0 1 1,0-1 0,0 1 0,0-1-1,0 1 1,1 0 0,-1-1 0,0 1-1,0-1 1,0 1 0,0-1 0,-1 1-1,1-1 1,0 1 0,0-1-1,0 1 1,0-1 0,0 1 0,-1 0-1,1-1 1,0 0 0,0 1 0,-1-1-1,1 1 1,-1 0 0,-8 13 201,-1 0 0,0 0 0,-1-1 0,0 0 0,-1-1 0,-23 18 0,-6 7-101,-19 21-44,18-21-58,2 3-1,-67 85 1,98-104-419,9-21 362,0 1 0,0-1 1,0 0-1,0 1 0,0-1 0,0 1 0,0-1 0,0 1 0,0-1 1,0 0-1,0 1 0,0-1 0,0 1 0,1-1 0,-1 0 0,0 1 0,0-1 1,1 0-1,-1 1 0,0-1 0,0 0 0,1 1 0,-1-1 0,0 0 1,1 0-1,-1 1 0,3 0-82,1 0-1,-1 0 1,0-1 0,0 1 0,0-1 0,0 0 0,0 0-1,6-1 1,2 1 304,4-1-215,0 0-1,22-6 1,-22 4 313,-1 1-1,24-1 1,-36 8 51,-2 5-281,0 0 0,-1 0 0,0 0 1,0 0-1,-1-1 0,-1 1 1,0-1-1,0 1 0,0-1 1,-1 0-1,-1-1 0,0 1 0,-8 11 1,-22 29-577,-64 70-1,77-96 107,0-2-1,-2-1 1,0-1-1,-53 32 0,70-47 358,5-2 27,0-1 0,-1 1 1,0-1-1,1 0 0,-1 0 1,0 0-1,0 0 0,0 0 1,0-1-1,-5 1 0,8-2-19,0 0-1,0 0 1,-1 0-1,1 0 1,0 0-1,0 0 1,0 0-1,0 0 0,0 0 1,0 0-1,0 0 1,0 0-1,1 0 1,-1 0-1,0-1 1,1 2-1,-1-1 1,0 0-1,2-2 0,2-5-122,0 0 0,1 0 0,0 1 0,0-1 0,1 1-1,11-12 1,49-38-391,-36 33 293,83-63-122,-99 78 384,0 0 1,0 1 0,1 1 0,0 0 0,0 1-1,26-6 1,-40 11 14,0 1 0,0 0 0,0 0-1,0-1 1,0 1 0,0 0 0,1 0-1,-1 0 1,0 0 0,0 1 0,0-1-1,0 0 1,0 0 0,0 1 0,1-1-1,-1 0 1,0 1 0,0-1 0,0 1-1,0 0 1,0-1 0,0 1 0,-1 0-1,1-1 1,0 1 0,0 0 0,0 0-1,-1 0 1,1 0 0,0 0 0,-1 0-1,1 0 1,-1 0 0,1 0 0,-1 0-1,0 0 1,1 2 0,0 3 107,0 1 1,0 0-1,0 0 1,-1 0-1,-1 9 1,0-1 53,-1 49 792,-20 119 0,16-145-711,2 1 0,1 51 0,3-89-242,0 0 0,0 0 0,0-1 0,0 1 0,0 0 1,0 0-1,0 0 0,0 0 0,0 0 0,1-1 0,-1 1 1,0 0-1,1 0 0,-1 0 0,1-1 0,-1 1 0,1 0 1,-1-1-1,1 1 0,-1 0 0,1-1 0,0 1 0,-1-1 1,1 1-1,0 0 0,1 0 0,-1-1 10,1 1 0,0-1 1,0 0-1,-1 0 0,1 0 0,0 0 0,0 0 1,-1 0-1,1 0 0,0 0 0,0-1 0,2 0 1,3-1 70,0-1 0,0 0 0,-1 0 0,1-1 0,10-7 0,13-19-5,-1 0 0,-2-1-1,-1-2 1,26-42 0,-1 2-1533,-1 7-1959,-3 3-2108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1 784,'0'0'12223,"4"1"-11910,8 1-210,-1 0 0,1-1 0,15 0 0,-30 32 1639,-29 29-806,21-44-531,1 1 0,1 0 0,1 1 0,1-1 0,-8 32 0,13-43-324,-1 14 15,4-21-99,-1-1 0,0 1 1,0 0-1,1-1 1,-1 1-1,0 0 0,1-1 1,-1 1-1,0-1 1,1 1-1,-1-1 0,1 1 1,-1-1-1,1 1 1,-1-1-1,1 1 0,-1-1 1,1 0-1,-1 1 1,1-1-1,0 0 0,-1 0 1,1 1-1,0-1 1,-1 0-1,1 0 0,0 0 1,-1 0-1,1 0 1,0 0-1,0 0 0,54 1 55,-1-3-1,82-13 1,-112 12-48,-10 1-1,-4 0 19,-1 1 0,1 0 0,-1 0 0,1 1 0,-1 0 0,15 3 0,-22 5 287,-2-2-186,-1 0 0,0 1 0,0-1 0,-1 0 1,0 0-1,0 0 0,0-1 0,-1 1 1,1 0-1,-8 9 0,-5 7 220,-23 25 0,22-29-245,-463 523-1271,452-512 901,-171 172-3363,186-191 3121,0 0 0,0-1 0,-15 8 0,23-14 279,0-2 1,0 1-1,0 0 1,0-1 0,0 0-1,0 0 1,-1 0 0,1 0-1,0-1 1,0 1 0,-1-1-1,1 0 1,0-1-1,-7 0 1,8 0 10,1 1 0,-1-1 0,1 0 0,-1 0-1,1 0 1,0 0 0,-1 0 0,1-1 0,0 1 0,0 0 0,0-1 0,0 0-1,0 1 1,1-1 0,-1 0 0,-2-3 0,-1-4-795,1 0 1,0 0-1,-6-20 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0 408,'0'0'8442,"224"4"-6530,-108 27-679,5 8-113,-1-1-504,-7 1-432,-9-4-104,-26-10-80,-19-4-80,-26-4-680,-33-3-993,0 0-703,-29-7-1497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97 4857,'0'0'2858,"-2"34"-762,1-1-1664,-5 187 1658,7-194-1936,2 1-1,0-1 0,2 0 1,0 0-1,2-1 0,18 44 1,-19-57-693,-2-12 12,1-22 9,0-18 387,1 0 1,2 0 0,2 1-1,2 0 1,1 1 0,2 0-1,22-38 1,-27 58 138,0 1 0,2 0 1,0 0-1,1 1 0,0 1 0,2 0 0,0 1 1,0 1-1,1 0 0,1 1 0,0 1 1,0 0-1,1 2 0,0 0 0,1 0 0,22-5 1,-22 9 56,1 0 0,-1 2 0,0 0 0,1 2 0,0 0 0,-1 1 0,30 4 0,-45-4-13,-1 1 0,0 0 0,0 0 1,1 1-1,-1-1 0,0 1 0,0-1 0,0 1 1,-1 0-1,1 0 0,0 0 0,-1 0 0,1 1 1,-1-1-1,0 1 0,0 0 0,0-1 0,0 1 1,0 0-1,-1 0 0,1 0 0,-1 0 0,0 0 0,0 1 1,0-1-1,0 0 0,0 1 0,-1-1 0,1 0 1,-1 5-1,0 2 85,1-1 1,-2 1 0,1 0-1,-1-1 1,-1 1-1,0-1 1,0 0-1,-1 1 1,0-1 0,-5 9-1,0-3-72,-2-1 0,0 1-1,0-2 1,-21 22 0,-56 46-308,70-66 16,-1-1 0,-27 17 0,39-27 93,-1-1-1,1 0 0,0 0 0,-1-1 1,0 1-1,1-1 0,-1-1 1,0 1-1,0-1 0,0 0 0,-13-1 1,18 0 70,1 0 0,0-1 1,-1 1-1,1-1 1,0 1-1,0-1 1,0 0-1,0 1 0,-1-1 1,1 0-1,0 0 1,0 0-1,0 0 0,1 0 1,-1 0-1,0 0 1,0 0-1,0 0 0,1 0 1,-1 0-1,1-1 1,-1 1-1,1 0 0,-1 0 1,1-1-1,0 1 1,-1 0-1,1-1 1,0-1-1,-2-47-1054,2 38 788,0-17-192,0-1 0,2 0 0,2 0 0,0 1 0,2 0 0,11-32 0,-7 28 391,-6 20 359,1 0 1,0 0-1,9-17 1,-14 30-187,0-1 1,0 1-1,0-1 1,0 1-1,1-1 1,-1 1 0,0 0-1,0-1 1,0 1-1,1-1 1,-1 1-1,0 0 1,1-1-1,-1 1 1,0 0-1,1-1 1,-1 1-1,0 0 1,1-1-1,-1 1 1,0 0-1,1 0 1,-1-1-1,1 1 1,-1 0-1,1 0 1,-1 0-1,1 0 1,-1 0-1,1 0 1,-1 0-1,0 0 1,1 0-1,-1 0 1,1 0-1,-1 0 1,1 0-1,-1 0 1,1 0-1,-1 0 1,1 0-1,-1 0 1,1 1-1,-1-1 1,0 0-1,1 0 1,-1 1-1,1-1 1,-1 0-1,0 1 1,1-1-1,-1 0 1,0 1-1,1-1 1,-1 0-1,0 1 1,0-1-1,1 1 1,-1-1-1,0 0 1,0 1-1,0 0 1,12 31 1146,-12-31-1143,16 66 198,-3 0-1,-3 1 1,-3 0 0,-3 1 0,-5 88 0,0-149-690,0-1 0,0 1 1,0 0-1,-4 10 0,-14 13-3436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1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5969,'0'0'12951,"41"0"-10993,-9 0-1560,378-6 2550,-97-10-1516,2672-85 4836,-1592 115-5808,-1075-10-1657,-270-4 249,47 0-2571,-32 0-4933,-30 0-1654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2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 2977,'0'0'11714,"-33"-10"-9865,45 52-385,9 7-800,0 7-320,-1 4-344,-11-1-208,-9 18-2072,0-14-2562,-13-13-1679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18 3257,'0'0'2852,"-36"-4"-2306,11 0-434,5 0-22,-1 1-1,1 1 0,-29 2 0,38 0-44,0 2-1,0 0 0,0 0 1,0 0-1,0 2 1,1-1-1,-1 1 0,1 1 1,0 0-1,-16 11 0,-12 12 69,2 2 0,0 2 0,3 1-1,0 1 1,2 2 0,2 1 0,2 2-1,1 0 1,2 2 0,1 1-1,-28 76 1,29-56 13,2 1-1,4 0 1,2 2 0,3-1-1,3 1 1,3 1 0,6 126-1,0-173-113,1 1 1,1-1-1,1 1 0,0-1 0,2-1 1,0 1-1,1-1 0,1 0 1,17 29-1,-15-33-10,1 0 0,0-1 0,1 0 0,0-1 0,1 0 0,0-1 0,1-1 0,0 0 0,0-1 0,1 0 0,26 10 0,-6-5 10,-1-3 1,2-1-1,-1-1 1,64 7-1,151-4 66,-161-11-3,-1-4-1,135-21 1,-187 17-66,0-1 0,0-2 0,-1-2-1,0-1 1,-1-2 0,-1-1 0,0-1 0,59-43 0,-55 30-4,-1-1 0,-1-2 0,-2-1 1,-1-1-1,-2-2 0,-2-1 0,25-44 0,-43 63 2,-1 0-1,-1-1 1,-1-1 0,-1 1-1,-1-1 1,0 0-1,-2-1 1,0 1 0,-1-1-1,-2 1 1,0-1-1,-1 1 1,-1-1-1,-1 1 1,-7-26 0,2 26 5,-1 0 0,-1 1 0,0 0 0,-2 1 1,0 0-1,-1 0 0,-18-18 0,-116-112 48,67 80-809,-4 4 0,-147-89 0,161 110-2252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2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1024,'0'0'15866,"42"-16"-15108,138-53-526,-163 63-219,61-22 65,-70 27-100,0-1 1,0 2-1,0-1 0,10 1 1,-18 0 20,0 0-7,1 0 0,-1 0 0,1 0-1,0 0 1,-1 0 0,1 0 0,-1 1-1,1-1 1,0 0 0,-1 0 0,1 0-1,-1 0 1,1 1 0,-1-1 0,1 0-1,-1 1 1,1-1 0,-1 0 0,1 1-1,-1-1 1,1 1 0,-1-1-1,0 1 1,1-1 0,-1 1 0,0-1-1,1 1 1,-1-1 0,0 1 0,1 0-1,-1 21-37,0-12 15,0 9 40,-1 0 0,0 0 0,-1-1 0,-1 1 0,-1-1 0,-1 0 0,0 0 0,-1 0 0,-14 27-1,13-31-27,-30 58-189,-83 123-1,107-184-499,4-13-224,8 0 851,0 1 1,0-1-1,0 0 1,0 0 0,1 0-1,-1-1 1,1 1-1,-1 0 1,1 0-1,0 0 1,-1-3-1,1-253-1276,12 188 1258,-12 68 51,0 12-345,-5 12 385,0-1 0,-1 0 0,-1 0 0,-19 39 0,-11 31 241,28-54-167,0 0 1,3 0-1,1 1 1,0 69-1,5-105-66,0 0 1,0-1-1,0 1 0,0-1 1,1 1-1,-1 0 0,1-1 0,-1 1 1,1-1-1,-1 1 0,1-1 1,0 1-1,0-1 0,0 1 0,0-1 1,0 0-1,0 0 0,0 1 1,0-1-1,1 0 0,-1 0 0,0 0 1,1 0-1,-1-1 0,1 1 1,-1 0-1,1 0 0,-1-1 1,1 1-1,-1-1 0,1 1 0,0-1 1,-1 0-1,1 0 0,1 0 1,2 1 3,0-1 1,-1 0-1,1-1 1,-1 1 0,1-1-1,0 0 1,-1 0 0,1-1-1,-1 1 1,0-1 0,1 0-1,5-3 1,-2-2 46,0 0 1,0 0-1,0-1 1,-1 0-1,0 0 1,-1 0-1,0-1 1,0 0-1,-1-1 1,8-17-1,-7 12-25,-1 0 0,0 0 0,-1 0-1,0 0 1,-1-1 0,1-30 0,-4 46-397,-26 3-196,15 1 584,0 1 0,0 1 0,1 0 1,0 0-1,0 1 0,1 0 0,-1 1 0,2 0 0,-1 1 0,1-1 0,-10 16 1,16-22 20,0 1 0,1-1 1,0 1-1,-1 0 0,1 0 1,0-1-1,0 1 0,0 0 1,1 0-1,-1 0 0,1 0 1,-1 0-1,1 0 0,0 5 1,1-6-16,-1 1 0,1-1 0,0 0 1,0 0-1,-1 0 0,1-1 1,1 1-1,-1 0 0,0 0 0,0 0 1,1-1-1,-1 1 0,1-1 1,-1 1-1,1-1 0,2 2 0,4 1 31,0 1-1,0-1 0,1-1 1,-1 0-1,1 0 0,0-1 1,0 0-1,10 1 0,28 3 82,69 0 0,-91-6-174,0-2-1,0 0 1,0-2-1,35-9 0,-46 8-213,0 0-1,-1-1 1,0 0-1,0-2 1,-1 1-1,0-1 1,17-16-1,-13 10-1111,0-2 1,14-19-1,3-14-3116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2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7962,'0'0'6457,"54"211"-8521,-54-176-1289,0-7 64,-25-14-400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2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 4057,'0'0'4183,"-7"38"-2828,-20 123-396,23-136-849,1 1-1,1 0 1,2 37-1,2-23-1143,-2-37 5,-1-14 904,1 0 0,0 0 0,1 0 0,0 0 0,0 1 0,2-1 0,3-12 0,4-8 219,15-31 1,-18 47-16,0 1 0,1 0-1,0 1 1,1 0 0,1 0 0,0 1 0,1 0 0,0 0 0,1 2 0,0-1 0,0 1 0,1 1-1,1 0 1,0 1 0,0 1 0,0 0 0,1 1 0,0 0 0,0 1 0,0 1 0,1 1-1,0 0 1,-1 0 0,29 1 0,23 2-62,-67 0-15,1 0 0,0 0 0,-1 0 0,1 0 0,-1 1-1,1-1 1,-1 0 0,1 0 0,-1 1 0,1-1 0,-1 0-1,0 0 1,1 1 0,-1-1 0,1 0 0,-1 1-1,0-1 1,1 1 0,-1-1 0,0 1 0,1-1 0,-1 1-1,0-1 1,0 0 0,1 1 0,-1-1 0,0 1 0,0 0-1,0-1 1,0 1 0,0 0 0,-1 19 67,1-15-38,-1 1 6,-1 1 0,1 0 0,-1-1 0,0 0 0,-1 1 0,1-1 0,-1 0 0,-7 10 0,-37 43 233,21-29-138,-23 32 89,8-9-134,-58 57 0,99-110-85,0 0 1,0 1-1,0-1 1,0 0-1,-1 0 1,1 1-1,0-1 1,0 0-1,0 0 1,-1 1-1,1-1 1,0 0-1,0 0 1,-1 0-1,1 0 1,0 1-1,0-1 0,-1 0 1,1 0-1,0 0 1,0 0-1,-1 0 1,1 0-1,0 0 1,-1 0-1,1 0 1,0 0-1,0 0 1,-1 0-1,1 0 1,0 0-1,-1 0 1,1 0-1,0 0 1,-1 0-1,1-12-24,10-18-113,-2 15 93,0 0 0,1 1 0,0 0 0,1 0 1,1 1-1,0 0 0,18-15 0,-28 28 46,-1 0 0,0-1 1,0 1-1,0 0 0,0 0 0,0 0 1,0-1-1,0 1 0,1 0 0,-1 0 1,0 0-1,0-1 0,0 1 0,1 0 1,-1 0-1,0 0 0,0 0 0,0-1 1,1 1-1,-1 0 0,0 0 0,0 0 0,1 0 1,-1 0-1,0 0 0,0 0 0,1 0 1,-1 0-1,0 0 0,0 0 0,1 0 1,-1 0-1,0 0 0,0 0 0,1 0 1,-1 0-1,0 0 0,0 0 0,1 0 0,-1 0 1,0 1-1,0-1 0,1 0 0,-1 0 1,-1 8 188,1-6-122,-5 15 133,-1 0 0,-1 0 0,0-1 0,-1 0 0,0 0 0,-2 0 0,-14 18 0,6-7-150,-20 38-1,34-56-60,-1 1 1,2-1-1,0 1 1,0 0-1,0-1 1,2 1-1,-1 1 1,0 13-1,2-23-10,0 0 0,0 0-1,0 0 1,0-1 0,0 1 0,1 0 0,-1 0-1,0 0 1,0-1 0,1 1 0,-1 0 0,0 0-1,1-1 1,-1 1 0,0 0 0,1-1-1,-1 1 1,1 0 0,0-1 0,-1 1 0,1-1-1,-1 1 1,1-1 0,0 1 0,-1-1 0,1 0-1,0 1 1,1 0 0,0-1-3,1 1 1,-1-1-1,1 0 1,-1 1 0,1-1-1,-1 0 1,1 0-1,-1-1 1,5 0-1,1-1 7,-1 0 0,0 0-1,1-1 1,-1 0 0,13-7 0,-12 4 47,0 0-1,0 0 1,-1-1 0,1 0 0,9-13 0,0-12-1315,-15 27 553,-1 1-1,0-1 0,0 1 0,0-1 0,0 0 0,-1-5 0,0 3-2173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2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1 144,'0'0'7316,"-38"14"-5547,-119 52-125,150-63-1534,0 1 1,0 1-1,0-1 1,0 1-1,1 0 1,-1 1-1,1-1 1,1 1-1,-1 1 1,1-1-1,0 1 1,1 0-1,-1 0 0,1 0 1,1 0-1,-6 16 1,2-7 23,-10 29 23,-14 56-1,12-32-1349,17-64 969,-6 16-1433,8-21 1567,0 1 0,-1-1 0,1 1 0,0-1 0,-1 1 0,1-1 0,-1 1 0,1-1 0,-1 1 1,1-1-1,-1 0 0,1 1 0,-1-1 0,1 0 0,-1 1 0,1-1 0,-1 0 0,0 0 0,1 0 0,-1 1 0,1-1 0,-1 0 0,0 0 0,1 0 0,-1 0 0,0 0 0,1 0 0,-2 0 0,1-1 70,0 0 0,1 0-1,-1 1 1,0-1 0,0 0 0,1 0 0,-1 0-1,1 0 1,-1 0 0,0 0 0,1 0 0,0 0 0,-1 0-1,1 0 1,0 0 0,-1 0 0,1 0 0,0 0-1,0 0 1,0 0 0,0 0 0,0-1 0,0 1 0,0 0-1,1 0 1,-1 0 0,1-1 0,-1-5-17,0-53 562,0 59-479,0-1 0,0 1 1,0 0-1,0 0 0,0 0 1,0 0-1,1 0 0,-1 0 1,0 0-1,1-1 0,-1 1 1,1 0-1,-1 0 0,1 0 0,0 1 1,-1-1-1,1 0 0,0 0 1,0 0-1,-1 0 0,1 1 1,0-1-1,0 0 0,0 1 1,0-1-1,0 0 0,0 1 1,0 0-1,0-1 0,2 0 1,3 0 147,0 0 1,0 1 0,0-1-1,12 2 1,-5-1 85,425 0 3684,-370-1-3758,1-4 1,89-16-1,121-51-1205,-111 17-2374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3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3649,'0'0'5644,"0"60"-4392,0-2-917,-7 476 1920,-27 46 478,-4 105 526,26 10-1604,12-694-1656,0 12-4,0-1-1,-1 1 1,0-1-1,-5 20 1,5-49-459,4-24-1163,1 0 0,2 0 1,16-57-1,18-48-4482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3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0 166 728,'0'0'7602,"38"-17"-6418,-7 2-866,-1-1 8,1 2 1,1 1-1,0 1 1,1 2-1,0 2 1,43-6-1,521-30 2583,2 41-1551,-334 5-918,2310 64 3150,-2018-43-3256,141 7-125,-10 23-252,-524-32-441,271 70 1,-358-68 429,76 35 0,-152-57 109,0 0 0,0 0 0,0 0 0,0 0 0,0 0-1,0 1 1,0-1 0,0 0 0,0 1 0,-1-1 0,1 0 0,-1 1 0,1-1 0,-1 1 0,1-1 0,-1 1 0,0-1 0,1 1 0,-1-1-1,0 1 1,0 1 0,-1 45-34,0-28 537,0 1-69,-2 1 0,0-1-1,-10 35 1,-4 16-1,2 51 427,2 235 1,11-221-585,-96 1269 2442,68-983-4875,28-463-4002,-11-59 0,-6 3-2813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1:3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3649,'0'0'15543,"-6"-1"-13796,43-5 713,65-3-1540,130-5 531,380 5 402,-580 9-1778,711 42 1357,-355 11-775,538 55 709,-103-72-523,3-35-447,363-35-21,161 0-706,-1081 34-1334,-254-1 1253,-5 1 35,-1 0 0,0 0 1,17 3-1,-25-3 230,-1 0-1,1 0 1,0 1-1,0-1 1,0 0-1,0 0 0,0 1 1,0-1-1,0 1 1,-1-1-1,1 0 1,0 1-1,0 0 1,-1-1-1,1 1 0,0-1 1,-1 1-1,1 0 1,0-1-1,-1 1 1,1 0-1,-1 0 1,1 0-1,-1-1 0,0 1 1,1 0-1,-1 0 1,0 0-1,1 0 1,-1 0-1,0 0 1,0 0-1,0 0 0,0-1 1,0 1-1,0 0 1,0 0-1,0 0 1,0 0-1,-1 0 1,1 0-1,-1 1 0,1 0-218,-1-1-1,1 1 0,-1-1 0,0 1 0,0-1 0,0 1 0,0-1 0,0 0 0,0 1 0,0-1 0,0 0 0,-1 0 0,1 0 0,0 0 0,-1 0 0,1 0 0,-1 0 0,-2 1 0,-9 3-2086,-1-1 1,-24 3-1,38-7 2390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5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1705 78 5569,'0'0'4496,"-45"-12"-2933,-145-36-112,167 43-1100,-1 0 0,0 1 0,0 2-1,-46 0 1,35 3-49,8-1-127,0 1-1,1 1 1,-1 2-1,1 1 1,-1 1-1,2 1 1,-1 1-1,1 1 1,0 1-1,1 2 1,0 0-1,-27 19 1,-11 13 69,2 3 0,3 2 1,1 2-1,3 3 0,-72 94 1,47-43 135,6 3 0,-82 163 1,119-199-168,3 1 1,4 2-1,-37 151 1,53-167-138,3-1 1,3 1 0,2 0-1,3 0 1,12 114 0,-9-157-49,0 0 0,2-1 1,-1 1-1,2-1 0,0 0 1,1 0-1,1-1 0,0 1 0,0-1 1,2-1-1,0 0 0,0 0 1,1 0-1,1-2 0,0 1 1,0-1-1,1-1 0,1 0 1,0 0-1,26 13 0,-10-8-5,0-2-1,1-2 1,0 0-1,32 6 1,-7-6-4,97 7 0,-65-14-1,0-4-1,0-4 1,0-4-1,-1-3 1,0-5 0,-1-3-1,-1-3 1,-1-5-1,120-54 1,75-71-3,-192 97-70,-3-3 0,92-85 1,-153 123-35,0-1 0,-2-2 0,29-38 1,-40 47 45,-1 0 0,0 0 0,-1-1 0,0 0 0,-2-1 0,1 1 0,4-29 0,-7 26 38,0 0 0,-1 0 0,-1 0 0,-1 0 0,-1 0 0,0 0-1,-5-20 1,3 27 16,0 0 0,-1 0 0,0 1 0,-1-1 0,0 1 0,0 0 0,-1 0 0,-1 1 0,0-1 0,0 1-1,0 1 1,-13-11 0,-13-8 19,-1 1-1,-1 2 0,-1 1 0,-1 2 1,-1 1-1,-56-19 0,11 10-24,-1 3 0,-96-15 0,83 25-65,-1 3 0,-148 1 0,230 12-11,10 0 57,1-1 0,0 1 0,0 1 0,-1-1 0,1 1 0,-10 2 0,14-2-53,0 0 0,0 0 0,-1-1 0,1 1 0,0 0 0,0 0 0,0 0 0,0 0 0,0 1 0,0-1 0,0 0 0,1 0 0,-1 0 0,0 1 0,1-1 0,-1 0 0,1 1 0,-1-1 0,1 1 0,-1-1 0,1 0 0,0 1 0,0-1 0,0 1 0,0-1 0,0 1 0,0 1-1,5 40-4374,-3-36 3136,1-1 0,0 0-1,0 0 1,6 9 0,-9-15 1244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2:51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10322,'0'0'3033</inkml:trace>
  <inkml:trace contextRef="#ctx0" brushRef="#br0" timeOffset="1">146 123 6825,'0'0'32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0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396 100 2513,'0'0'6856,"-17"-16"-5608,-50-50-308,47 49-510,20 17-426,0 0 0,0 0 1,-1 0-1,1 0 0,0 0 0,0 0 0,0 0 1,0 0-1,0 0 0,0 0 0,0 0 0,0 0 0,-1 0 1,1 0-1,0 0 0,0 0 0,0 0 0,0 0 1,0 0-1,0 0 0,0 0 0,0 0 0,-1 0 0,1 0 1,0 0-1,0 0 0,0 0 0,0 0 0,0 0 1,0 0-1,0 0 0,0 0 0,0 0 0,0 1 0,-1-1 1,1 0-1,0 0 0,0 0 0,0 0 0,0 0 1,0 0-1,0 0 0,0 0 0,0 0 0,0 1 0,0-1 1,0 0-1,0 0 0,0 0 0,0 0 0,0 0 0,0 0 1,0 0-1,0 0 0,0 1 0,0-1 0,0 0 1,0 0-1,0 2 74,-3 10 143,1 0 1,1-1-1,-1 17 0,1-6 77,-3 199 1831,4-199-1979,-1 203 1074,-59 862 2515,-70 1-2191,102-916-1525,11-82 161,5 1 0,-2 94 0,3-346-5246,10-203-3313,1 175 4017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1544 5641,'0'0'2982,"-11"-38"-2414,-32-128-314,35 129-252,2-1 1,1 0 0,2 0-1,3-60 1,1 37-68,-1-893-2584,0 934 2448,-1 15 55,1 0-1,0 0 0,0 0 0,1 0 0,-1 0 1,1 0-1,2-6 0,1 2-2653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0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1 651 6833,'0'0'3932,"51"-12"-2540,355-89 1898,672-127 2082,386 20-3171,-399 111-1581,-597 93-471,-317 9-88,158 27-1,267 85-28,137 19-106,148-95-845,-645-41 449,-215 0 1243,-27 0-295,23 0-456,0 0 0,-1 0 0,1 0-1,0 0 1,0 1 0,-1-1-1,1 1 1,0 0 0,0 0 0,0 0-1,-1 0 1,-2 3 0,3-1 3,-1 0 0,1 0 0,1 0 0,-1 1 0,0-1 0,1 1 0,0 0 0,0-1 0,-3 9 0,-6 13 109,1 1 0,1 0 1,-6 34-1,-7 62 477,-6 126 1,-11 436 984,32 6-283,11-441-576,62 436 0,-53-628-720,-10-43-33,1 0 1,-2-1 0,2 21-1,-4-34-3,-1 0-1,1 1 1,0-1 0,0 0-1,0 0 1,-1 1 0,1-1-1,0 0 1,0 0 0,0 0-1,-1 1 1,1-1-1,0 0 1,-1 0 0,1 0-1,0 0 1,0 0 0,-1 0-1,1 0 1,0 1 0,-1-1-1,1 0 1,0 0-1,0 0 1,-1 0 0,1 0-1,0 0 1,-1 0 0,1-1-1,0 1 1,0 0-1,-1 0 1,1 0 0,0 0-1,-1 0 1,1 0 0,0 0-1,0-1 1,-1 1 0,1 0-1,0 0 1,0 0-1,-1-1 1,-19-11-793,-80-78-4466,42 35 263,-35-28-4347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6057,'0'0'10224,"36"0"-7373,37 1-1715,286-4 3364,270-30-908,-271 12-2551,98-4 38,1342-50 956,-1085 73-1795,-3 33-228,-45 35-12,217 14 0,-542-62 0,240 18 0,-488-28 0,-259-48-305,-65-2-4949,150 28 501,-72-13-8132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13 225 3785,'0'0'10305,"-4"0"-8801,-5-2-910,11-1-136,23-7 190,52-11 582,2 4 18,0 3-1,84-3 1,169 7 1126,19-2-893,110-36-601,227-12 345,607 50-432,-1171 17-853,240 48 0,-232-30 72,190 12 0,-50-36-22,-23 0-10,-198 3-29,-1 2-1,56 14 1,2 1 53,219 23-25,191 36-1526,84 32-130,-534-104 1636,84-2 0,-151-6 60,0 0 1,0 0-1,0 0 0,0 0 1,0 0-1,-1 0 1,1 0-1,0 0 1,0 0-1,0-1 0,0 1 1,-1 0-1,1-1 1,0 1-1,0 0 0,0-1 1,-1 1-1,1-1 1,0 1-1,-1-1 0,1 0 1,0 1-1,-1-1 1,1 0-1,-1 1 1,1-1-1,0-1 0,0-24 1228,-1 13-1174,-2-48 533,1 25-356,4-62 1,1 80-256,-3 16-7,-1 0 0,1 0 1,-1 0-1,1 0 0,-1 0 0,0-1 1,0 1-1,0 0 0,0 0 0,-1-3 1,1 4-101,-1 0 0,0 0-1,0 0 1,1 0 0,-1 0 0,0 1 0,0-1 0,0 0 0,0 1 0,0-1 0,0 0 0,0 1-1,0 0 1,0-1 0,0 1 0,0-1 0,0 1 0,0 0 0,0 0 0,-1 0 0,1 0-1,0-1 1,0 2 0,0-1 0,-1 0 0,-42-1-7618,-9 1-5803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0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7130,'0'0'9347,"-5"28"-8883,-5 37 242,4-1 0,1 66 0,-19 719 3465,-13-427-4266,23-146-2714,14-263 2469,0-1-450,-1 1 0,0 0 0,0-1-1,-4 14 1,5-25 699,0-1-1,0 0 0,0 0 0,0 1 1,-1-1-1,1 0 0,0 1 1,0-1-1,0 0 0,0 0 0,0 1 1,-1-1-1,1 0 0,0 0 0,0 0 1,0 1-1,-1-1 0,1 0 0,0 0 1,0 0-1,-1 0 0,1 1 0,0-1 1,0 0-1,-1 0 0,1 0 1,0 0-1,-1 0 0,1 0 0,0 0 1,0 0-1,-1 0 0,1 0 0,-1 0 1,-7-10-4115,0-25-1052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0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8546,'0'0'2082,"0"33"-135,-1 14-1245,-1 16 1055,9 94-1,1-103-1052,3-1-1,2-1 1,2 0-1,2-1 1,36 71-1,-53-121-698,7 14 112,1-1 1,0 0-1,1 0 0,14 17 1,-21-28-93,0-1 0,0 0 1,1 1-1,-1-1 0,0 0 1,1 0-1,-1-1 0,1 1 1,0 0-1,-1-1 0,1 0 0,0 1 1,0-1-1,0 0 0,0-1 1,0 1-1,0 0 0,0-1 1,0 0-1,0 1 0,0-1 1,0-1-1,1 1 0,-1 0 1,0-1-1,0 1 0,0-1 1,0 0-1,0 0 0,4-3 0,2-2-5,-1-1 1,0 0-1,-1 0 0,0-1 0,0 1 0,0-2 0,-1 1 0,9-17 0,-6 10-50,109-179-1997,-49 61-3206,-24 32-2563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0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6713,'0'0'12238,"10"-8"-11796,1 1-380,0 1-1,0 0 1,0 1-1,0 0 1,1 0-1,0 1 1,0 1-1,0 0 1,1 1-1,18-1 1,148-1 603,-111 5-420,75-2 161,187 4-234,-287 1-753,47 10 1,-5 4-3647,-36-8-1143,-21-5-237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0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6313,'0'0'6678,"36"7"-5515,-3-2-864,40 8 451,97 30 0,-157-39-683,43 12 176,-1 3 0,70 36 0,-119-52-167,1 1 0,-1 0 0,-1 0 0,1 0 0,-1 1 0,1-1 0,-1 2 0,-1-1 0,1 0 0,6 12 0,-9-14-30,0 1 0,-1-1 0,0 0-1,0 0 1,0 1 0,0-1 0,0 1 0,-1-1 0,1 1 0,-1-1 0,0 1 0,0-1-1,-1 1 1,1-1 0,-1 1 0,1-1 0,-1 1 0,0-1 0,-1 1 0,1-1-1,0 0 1,-1 0 0,0 0 0,-2 4 0,-4 3-31,1-1 0,-2 1 1,0-1-1,0-1 0,-12 9 0,-63 43-434,-151 80-6188,136-96-1493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4689,'0'0'5265,"146"39"-5265,-117-18-264,0 17-776,-8-10-809,-9 0-1455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6753,'0'0'7221,"38"-10"-7133,265-81-107,-239 71-50,115-35-290,-140 46-49,0 1 1,64-5-1,-96 12 351,-6 1 55,-1 0 1,1 0 0,0-1-1,-1 1 1,1 0 0,-1 0-1,1 0 1,-1 0 0,1 0-1,-1 0 1,1 0 0,0 0-1,-1 0 1,1 0 0,-1 0-1,1 0 1,-1 1 0,1-1-1,-1 0 1,1 0 0,-1 1-1,1-1 1,-1 0 0,1 0-1,-1 1 1,1-1 0,-1 1-1,0-1 1,1 0 0,-1 1-1,1-1 1,-1 1 0,0-1-1,0 1 1,1-1 0,-1 1-1,0-1 1,0 1 0,1-1-1,-1 1 1,0-1 0,0 1-1,0-1 1,0 1 0,0 0-1,0-1 1,0 1 0,0-1-1,0 1 1,0-1 0,0 1-1,-1-1 1,1 1 0,0 0-1,-1 10 108,0-1 0,-1 0 0,0 0 0,-1 0 1,0 0-1,0 0 0,-1-1 0,0 1 0,-1-1 0,0 0 0,-7 9 0,-15 19 251,-39 42-1,31-39-165,-102 115 177,-82 104-671,209-246-44,-17 26 54,26-36-102,-1-1 0,1 1 1,0-1-1,1 1 0,-1 0 0,0-1 1,1 1-1,-1 4 0,6-12-785,13-15 579,135-140-1282,-134 143 1953,2 1 1,0 0 0,0 2-1,1 0 1,1 1 0,41-15-1,-35 18 126,1 2 0,0 2 0,1 0 0,-1 2-1,1 2 1,34 1 0,-62 0-185,-1 1-1,1 0 0,-1 0 1,1 0-1,-1 0 0,1 1 1,-1-1-1,0 1 0,1-1 1,-1 1-1,0 0 0,1 0 1,-1 0-1,0 0 0,0 0 1,0 0-1,0 1 1,0-1-1,0 1 0,3 2 1,-4 0 41,1-1 0,-1 1 0,1 0 0,-1 0 0,0 0 0,0 0 0,-1 0 0,1 0 0,-1 0 0,0 0 0,0 6 0,-3 33 463,2-41-513,0 0-1,1 0 0,-1 1 1,0-1-1,0 0 0,0 0 1,0 0-1,0 0 1,-1 0-1,1 0 0,-1-1 1,1 1-1,-1 0 0,-3 2 1,5-3-29,-1-1 1,1 0 0,0 0-1,0 0 1,-1 1-1,1-1 1,0 0-1,-1 0 1,1 0 0,0 1-1,-1-1 1,1 0-1,0 0 1,-1 0 0,1 0-1,0 0 1,-1 0-1,1 0 1,-1 0 0,1 0-1,0 0 1,-1 0-1,1 0 1,0 0-1,-1 0 1,1 0 0,-1 0-1,1-1 1,0 1-1,-1 0 1,1 0 0,0 0-1,0 0 1,-1-1-1,1 1 1,0 0 0,-1 0-1,1-1 1,0 1-1,0 0 1,-1-1-1,1 1 1,0 0 0,0-1-1,0 1 1,0 0-1,-1-1 1,1 1 0,0 0-1,0-1 1,0 1-1,0 0 1,0-1 0,0 1-1,0-1 1,0 1-1,0 0 1,0-1-1,0 1 1,0-1 0,1-34-2158,-1 22 1131,0-48-3988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1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19 7274,'0'0'7265,"33"17"-6781,12 5-501,43 29 0,-85-49-25,0 0 0,0 0 1,-1 0-1,1 0 0,-1 1 1,0-1-1,1 1 0,-1 0 1,0 0-1,-1 0 0,1 0 1,0 0-1,-1 0 0,0 0 1,0 0-1,0 0 0,0 1 1,0-1-1,0 1 0,-1-1 1,0 0-1,0 1 0,0-1 1,0 1-1,0-1 0,-1 1 1,1-1-1,-1 0 1,0 1-1,0-1 0,0 0 1,-1 0-1,-2 6 0,-2 2-205,0 0-1,-1 0 0,0 0 0,-1-1 1,0-1-1,0 1 0,-13 10 1,-75 59-1238,95-78 1476,-46 32-83,-55 29 0,-6 4 2474,107-65-2269,-2 1 155,10 0 203,8-3-458,0-1-1,0 0 1,0-1 0,0-1 0,0 0 0,-1-1-1,18-9 1,101-56-243,-131 69 219,291-189-3732,-283 183 3485,-7 5 221,0 1-1,0-1 1,-1 0 0,1 0 0,-1 0 0,1 0 0,-1 0 0,0 0 0,0 0 0,0-1 0,0 1 0,0-1 0,-1 0 0,1 1 0,-1-1 0,2-5-1,-3 7 536,-10 10 1246,0 7-1416,1 1-1,1-1 0,1 2 0,0-1 1,-8 35-1,-13 99 1099,13-10-105,5 159 0,4-66-1114,-2-199-404,8-35 182,0 1 0,0-1 0,0 0 0,-1 1 0,1-1 0,0 1 0,0-1 0,0 0 0,-1 1 0,1-1-1,0 1 1,-1-1 0,1 0 0,0 0 0,-1 1 0,1-1 0,-1 0 0,1 1 0,0-1 0,-1 0-1,1 0 1,-1 0 0,1 0 0,-1 1 0,0-2-18,0 1-1,0 0 1,0-1 0,1 1 0,-1-1-1,0 1 1,1-1 0,-1 0-1,0 1 1,1-1 0,-1 0-1,1 1 1,-1-1 0,1 0-1,-1 0 1,1 1 0,-1-1-1,1 0 1,-1-1 0,-5-14-536,0-1 1,1 0 0,1 0-1,-3-21 1,-7-79-1619,11 79 1334,-1-3 6,1 5 278,-1 0-1,-1 0 0,-17-57 0,22 92 623,-1 0-1,1 0 1,0 0-1,-1 0 0,1 0 1,0 0-1,-1 0 0,1 0 1,-1 0-1,1 0 0,-1 0 1,0 0-1,1 0 1,-1 1-1,0-1 0,0 0 1,1 1-1,-1-1 0,0 0 1,0 1-1,0-1 0,0 1 1,0-1-1,0 1 1,0 0-1,0-1 0,0 1 1,0 0-1,0 0 0,0-1 1,0 1-1,0 0 0,0 0 1,0 0-1,0 1 1,0-1-1,0 0 0,0 0 1,0 0-1,0 1 0,0-1 1,0 0-1,0 1 0,0-1 1,0 1-1,0 0 1,0-1-1,-1 2 0,-6 12 148,0 0 0,1 0 0,1 0 0,0 1-1,1 0 1,-5 26 0,6-28-146,-2 9-439,1 1 0,1-1 0,1 1 0,0 23 0,3-44-852,0-7-158,1-27 306,1 1 1,9-38 0,0 18 1526,35-96 0,-43 138-234,0 0 0,1 0 0,1 1 0,-1-1 1,1 1-1,11-13 0,-13 18-72,-1 1 1,0 0-1,1 0 1,0 0 0,-1 0-1,1 0 1,0 1-1,0-1 1,0 1-1,0 0 1,0 0 0,0 0-1,0 0 1,1 0-1,-1 1 1,0 0-1,0-1 1,1 1 0,-1 0-1,0 1 1,1-1-1,-1 0 1,5 2-1,-5-1-27,0 1 0,0-1 0,0 1 0,0-1-1,0 1 1,0 0 0,0 0 0,-1 0 0,1 0 0,-1 1-1,1-1 1,-1 1 0,0 0 0,0-1 0,0 1-1,0 0 1,1 5 0,5 9 139,0 1 0,5 19 1,1 3-173,-11-32-93,16 30-554,-18-37 534,-1-1 0,1 1 0,-1 0 0,1 0-1,-1 0 1,1-1 0,0 1 0,0-1-1,-1 1 1,1 0 0,0-1 0,0 1-1,-1-1 1,1 1 0,0-1 0,0 0 0,0 1-1,0-1 1,0 0 0,0 0 0,0 0-1,0 1 1,0-1 0,-1 0 0,1 0 0,0 0-1,0-1 1,0 1 0,0 0 0,0 0-1,0 0 1,0-1 0,0 1 0,0 0-1,0-1 1,-1 1 0,1-1 0,1 0 0,1-2 13,0 0 0,-1-1 0,0 1 0,1-1 0,-1 1 0,0-1 0,-1 0 0,1 0 0,-1 1 0,1-1 0,-1 0 0,-1 0 0,1-1 0,0-5 0,2-6-13,34-221-54,-7 32 270,-28 189-105,2 1 0,0-1-1,1 1 1,0 0 0,1 1-1,1-1 1,0 1-1,11-15 1,-13 23-42,0-1 0,0 1 1,1 1-1,0-1 0,0 1 0,0 0 1,1 0-1,0 1 0,0-1 0,0 2 1,0-1-1,0 1 0,1 0 0,0 1 1,-1-1-1,1 2 0,11-2 0,-12 1-16,1 1-1,0 1 0,0-1 1,-1 1-1,1 1 1,0-1-1,-1 1 0,14 4 1,-18-4 1,0 1-1,-1-1 1,1 0 0,-1 1 0,1 0 0,-1 0-1,0 0 1,0 0 0,0 0 0,0 0 0,0 0 0,0 1-1,0-1 1,-1 1 0,1-1 0,-1 1 0,0 0-1,0-1 1,0 1 0,0 0 0,0 0 0,-1 0-1,1 0 1,-1 5 0,4 37 614,-5 68 0,0-39-837,0-72 572,1 0 0,-1 0 0,0 0 0,0 0 0,1 0 0,-1 0 0,-1-1 0,1 1 0,0 0 0,0 0 0,-4 2 0,-5 10 179,0 9-439,0-1-1,2 1 1,-8 35-1,-12 34 242,24-81 89,-1-1 0,0-1 0,0 1-1,-1-1 1,0 1 0,-11 11 0,4-4 2004,30-30-1979,-1 1-802,-9 6 268,64-41-940,-64 43 874,-1 1 0,1-1 0,-1 2 0,1-1 0,0 1 0,0 0 0,0 0 0,0 1 0,11-1 0,-18 3 132,1-1 0,0 1 0,0-1 0,-1 1 0,1-1 0,0 1 0,-1 0 0,1-1 1,-1 1-1,1 0 0,-1 0 0,1-1 0,-1 1 0,1 0 0,-1 0 0,0 0 0,1-1 0,-1 1 0,0 0 0,0 0 0,0 0 0,1 0 1,-1 0-1,0-1 0,0 1 0,0 0 0,-1 2 0,1 35 47,-1-27-46,1 9 52,-2 0 0,-1-1 0,0 1 0,-9 26 0,-31 77 45,11-38-33,25-60-77,-6 36 0,9-40-308,6-32 374,2-1 0,0 1 0,0 0-1,1 0 1,9-15 0,43-59-68,-41 63 14,134-180-3888,-79 109-1982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10402,'0'0'7839,"37"27"-6198,3 2-1318,195 151 866,-165-123-523,-3 4-1,87 101 1,-129-131-982,-2 1 0,-2 0 0,21 42 0,-31-50-894,-1 0-1,0 1 0,-2 0 1,-1 1-1,5 39 0,-11-56-2872</inkml:trace>
  <inkml:trace contextRef="#ctx0" brushRef="#br0" timeOffset="1">827 1 7722,'0'0'6921,"-149"189"-3944,78-77-737,4 14-1296,9 8-615,4 2-329,9-2-1097,-1 20-1855,17-35-953,8-31-3537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4745,'0'0'1184,"-112"256"-1128,79-165 40,-1 4-40,5 7 40,0-1-88,4 1 24,4-7-32,13-11-232,4-24-1216,4-43-1705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1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9770,'0'0'8493,"34"24"-8240,110 77-378,-134-93-129,0-1 0,0 1 0,0 1 0,-1 0 0,-1 0 0,1 1 0,-1 0 0,11 21 0,-15-23-285,-1 1 0,-1-1-1,0 1 1,0 0 0,0 0 0,-1 0 0,-1-1-1,1 1 1,-3 16 0,2-20 347,-1-1 1,0 0-1,0 0 1,0 1-1,-1-1 1,1 0-1,-1 0 1,0 0-1,0 0 0,-1-1 1,1 1-1,-1 0 1,0-1-1,0 0 1,0 0-1,0 0 1,0 0-1,-1 0 0,1 0 1,-1-1-1,0 0 1,0 0-1,-4 2 1,-12 5-3,0-1 0,-1-1 1,-30 6-1,43-12 206,-56 13 265,31-9 217,1 2 0,-32 12 0,55-15-279,1-1 0,-1 1-1,1 0 1,0 1 0,0 0 0,0 1 0,0-1 0,1 1 0,0 1-1,0 0 1,-9 12 0,6-4 232,1 1 0,1 0 0,0 0 0,1 1 0,1 0 0,1 0 0,0 1 0,1-1 0,-2 28 0,1 19 1374,4 85 0,2-77-732,-1-37-693,1 43 231,-1-71-601,1 0-1,1 0 0,-1 0 1,1 1-1,0-2 1,1 1-1,0 0 1,3 6-1,-6-12-37,1-1 0,-1 1 0,0-1 1,0 1-1,1-1 0,-1 1 0,0-1 0,1 1 0,-1-1 0,1 0 1,-1 1-1,1-1 0,-1 1 0,0-1 0,1 0 0,0 0 0,-1 1 1,1-1-1,-1 0 0,1 0 0,-1 1 0,1-1 0,-1 0 0,1 0 1,-1 0-1,1 0 0,0 0 0,-1 0 0,2 0 0,-1-1-12,0 1 1,0-1-1,0 0 0,0 1 0,0-1 0,0 0 1,0 0-1,0 0 0,0 0 0,0 0 1,-1 0-1,1 0 0,0 0 0,-1 0 0,1 0 1,0-1-1,18-44-661,18-63-1,3-10-393,-28 88 938,1 0-1,1 2 1,2 0 0,1 1 0,24-32-1,-32 49 125,1 0 0,1 1 0,-1 0 1,1 1-1,1 0 0,0 1 0,0 0 0,1 0 0,0 2 0,0-1 0,1 2 0,-1 0 0,1 0 0,19-2 0,12 1-60,0 2-1,0 1 0,77 8 1,-112-5 62,0 1 1,0 1 0,-1 0 0,1 0 0,-1 1-1,1 1 1,-1-1 0,0 1 0,0 1 0,12 7-1,-16-8 14,0 0 0,0 0 0,-1 1-1,1-1 1,-1 1 0,0 0-1,0 0 1,0 1 0,-1-1-1,0 1 1,0-1 0,0 1-1,-1 0 1,0 0 0,0 1-1,2 11 1,-2-2-3,-1-1 0,0 0 0,-1 1 0,-1-1 1,-1 0-1,0 0 0,-1 0 0,0 0 0,-1 0 0,-1 0 0,0-1 0,-1 0 1,-9 15-1,1-5-277,-2-1 1,0-1-1,-1-1 1,-1 0-1,-1-1 1,-31 24-1,42-36 187,0-1-1,-1-1 1,0 0 0,-1 0-1,1-1 1,-1 0 0,0-1-1,0 0 1,0 0 0,-1-1-1,1 0 1,-1-1 0,0-1-1,0 1 1,-16-1 0,21-2 99,0 1 1,-1-1 0,1 0 0,0-1 0,0 0 0,0 1 0,0-2 0,0 1 0,0-1 0,0 0 0,1 0 0,0-1 0,-1 1 0,1-1 0,0 0 0,1-1 0,-1 1 0,1-1-1,0 0 1,-4-6 0,-4-8-12,1 0-1,0 0 1,2-1-1,-12-35 1,7 11-629,2 0 1,2-1-1,-7-86 1,10-139-2665,7 224 3286,2 33 728,0 25 917,-2-5-1316,1 57 1001,-4 0 0,-11 76 0,-14 63-1510,22-66-4083,6-136 4202,0 0 0,0 0 0,0 0 0,0 0-1,0-1 1,0 1 0,0 0 0,0 0 0,0 0 0,0 0 0,1 0 0,-1-1 0,0 1 0,1 0 0,-1 0 0,0-1 0,1 1 0,-1 0 0,1 0 0,-1-1-1,1 1 1,0 0 0,-1-1 0,1 1 0,-1-1 0,1 1 0,0-1 0,1 1 0,-1 0 40,1-1 0,-1 0 1,1 0-1,-1 0 0,0-1 0,1 1 1,-1 0-1,1 0 0,-1-1 0,1 1 1,-1-1-1,0 1 0,1-1 0,1-1 1,6-3 179,-1-1 0,0 0 1,12-12-1,-12 10 2,1 1-1,0 0 0,0 0 1,0 1-1,1 0 1,-1 1-1,2 0 0,-1 0 1,0 1-1,12-3 1,-1 3-77,1 0 0,-1 1 0,1 1 0,24 2 0,-42-1-31,-1 1 1,1 0 0,-1 1-1,1-1 1,-1 1-1,1-1 1,-1 1 0,0 0-1,1 0 1,-1 1-1,0-1 1,0 1 0,1-1-1,-1 1 1,-1 0 0,1 0-1,0 0 1,0 1-1,-1-1 1,1 1 0,-1-1-1,0 1 1,0 0-1,0 0 1,0 0 0,-1 0-1,1 0 1,1 5-1,1 6 542,0 1 0,-2-1 0,1 1 0,-2 0 0,0 22 0,3 17 1419,-4-53-1999,1 0 0,-1 0 0,1 0 0,-1-1 0,1 1 0,-1 0 0,1 0 0,0-1 0,-1 1 0,1 0 0,0-1 0,0 1 0,-1 0 0,1-1 0,0 1 0,0-1 0,0 0 0,0 1 0,0-1 0,-1 0 0,1 1 0,0-1 0,0 0 0,0 0 0,0 0 0,0 0 0,0 0 0,0 0 0,0 0-1,0 0 1,1 0 0,29-5-895,-26 3 545,0 0 0,0-1 1,-1 1-1,1-1 0,-1 0 0,7-5 1,29-28-4264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1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 3681,'0'0'19652,"-6"-1"-17452,-19-3-619,24 4-1513,1 0 1,0 0-1,0 0 0,-1 0 1,1 0-1,0 0 0,-1 0 1,1 0-1,0 0 1,0 0-1,-1 0 0,1 0 1,0 1-1,0-1 0,-1 0 1,1 0-1,0 0 1,0 0-1,-1 1 0,1-1 1,0 0-1,0 0 1,0 1-1,-1-1 0,1 0 1,0 0-1,0 1 0,0-1 1,0 0-1,0 0 1,0 1-1,0-1 0,-1 0 1,1 0-1,0 1 0,0-1 1,0 0-1,0 1 1,0-1-1,0 0 0,0 0 1,0 1-1,1-1 0,-1 0 1,0 1-1,0-1 1,0 1-1,7 12 945,28 4-183,-27-15-1055,-1 1 0,-1 1 0,1-1 0,0 1 0,-1 0 0,0 0 0,1 1 0,-2 0 0,1 0 0,-1 1 0,0-1 0,0 1 0,7 11 0,15 37-4448,-3 7-4596,-9-10-2429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1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3361,'0'0'6352,"-22"0"-264,18 2-5815,0-1 1,-1 1-1,1 0 1,0 0-1,0 0 1,0 1-1,1-1 1,-1 1-1,0 0 1,1 0 0,0 0-1,0 0 1,0 1-1,-3 4 1,-3 2 93,7-8-336,-140 157 703,118-128-2030,-31 51 1,16-10-4042,12-18-2226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1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5753,'0'0'13060,"11"2"-12678,12 9-118,1 2 1,-2 0-1,0 2 1,-1 0-1,34 31 1,-50-41-193,0 0 1,0 0-1,-1 0 1,0 0-1,0 1 0,0 0 1,5 12-1,-8-16-40,0 1-1,0-1 1,0 1-1,-1 0 0,1-1 1,-1 1-1,0-1 1,1 1-1,-1 0 1,-1 0-1,1-1 1,0 1-1,-1-1 0,1 1 1,-1 0-1,0-1 1,1 1-1,-2-1 1,1 1-1,0-1 1,0 0-1,-1 1 0,1-1 1,-4 3-1,-13 12-376,-1-1 0,0-1 0,-1 0 0,-37 18 0,7-2-2988,12-7-2372,15-8-1726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1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5393,'0'0'10336,"-3"34"-8232,-5 116-421,4-27 101,-6 48-775,5-104-891,4-51-2627,0-4-3937,28-166-537,-6 61 3887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1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3729,'0'-9'759,"-1"4"-89,1 1-1,1-1 1,-1 0-1,0 1 0,3-10 1,-2 13-543,-1-1 1,1 1-1,-1 0 1,1 0-1,0-1 1,0 1-1,0 0 1,0 0-1,0 0 1,0 0-1,0 0 1,0 0-1,0 0 1,0 0-1,1 0 1,-1 1 0,0-1-1,0 0 1,1 1-1,-1-1 1,1 1-1,-1 0 1,3-1-1,16-2 293,0 1 0,-1 2 0,1 0 0,0 0 0,0 2 0,0 1 0,34 9-1,6 5-28,65 29-1,-118-44-296,1 1 1,-2 0 0,1 1 0,0 0 0,-1 0-1,8 6 1,-11-8 35,-1 0 0,0 1 0,-1-1-1,1 1 1,0-1 0,-1 1 0,1-1-1,-1 1 1,0 0 0,0 0 0,0 0-1,0 0 1,0 0 0,-1 0 0,1 0-1,-1 0 1,0 6 0,1 40 807,-3 0-1,-2 0 1,-12 61-1,5-60-885,-64 243-1086,73-289 916,-15 38-1485,16-41 1476,1 0 0,0 0 0,-1 0 0,1 0 0,0-1 0,-1 1 0,1 0 0,-1 0 0,0-1 0,1 1 0,-1 0 0,1-1 0,-1 1 0,0-1 0,0 1 0,1-1 0,-1 1 0,0-1 1,0 1-1,0-1 0,1 0 0,-1 1 0,0-1 0,0 0 0,0 0 0,0 0 0,0 0 0,0 1 0,0-1 0,1 0 0,-1-1 0,0 1 0,0 0 0,0 0 0,0 0 0,0 0 0,0-1 0,1 1 0,-1 0 0,0-1 0,-1 0 0,-14-21-4529,3-11-909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5489,'0'0'13031,"6"3"-12791,5 1-162,0 0-1,-1-1 1,1 0 0,1-1-1,-1-1 1,16 2-1,80-4 329,-50 0-259,236 2 227,-286-1-301,0 0-1,0 1 1,0 0 0,0 0 0,0 1 0,0-1 0,0 2-1,0-1 1,-1 1 0,1 0 0,-1 0 0,0 1 0,0 0 0,0 0-1,0 0 1,-1 1 0,1 0 0,-1 0 0,0 0 0,-1 1 0,1-1-1,-1 1 1,0 0 0,-1 0 0,0 1 0,0-1 0,0 1 0,0 0-1,-1 0 1,0 0 0,-1 0 0,0 0 0,0 0 0,0 14 0,0 3 73,-1-16-179,1 1 0,-1 0 0,0-1 0,-1 1 0,0 0 0,0-1 0,-1 1-1,0-1 1,0 1 0,-1-1 0,-5 10 0,0-5-926,-1 0 0,-1-1 0,0 0 0,-12 11-1,16-18-242,1 0-1,-1-1 0,0 1 0,0-2 1,0 1-1,-10 4 0,-10-3-4422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6113,'0'0'7090,"-49"228"-5242,36-123 1,-3 8-633,-1 2-544,0 1-448,1-11-224,-1-17-1152,9-21-1209,4-39-735,4-21-1801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8066,'0'0'9515,"4"33"-8139,13 109-478,-12-111-603,2 0 0,1-1 0,19 47 0,-4-14 120,37 139 54,-51-164-540,-2-1 0,-2 2 0,2 54 0,-8 4-833,1-93 873,-1 0 1,0 0-1,0 0 1,0 0-1,-1 0 0,1-1 1,-1 1-1,0 0 0,0-1 1,0 1-1,0-1 1,-1 1-1,1-1 0,-1 0 1,0 0-1,0-1 0,0 1 1,0 0-1,-1-1 1,1 0-1,-1 0 0,1 0 1,-1 0-1,0 0 0,-5 1 1,-11 3 72,1 0 0,-1-2 0,-35 5 0,47-8-45,-24 2 418,-39-2-1,50-1 168,20 1-553,1 0 0,0 0-1,0 0 1,0 0-1,0 0 1,0 0 0,0 0-1,0 0 1,0 0 0,0 0-1,1 0 1,-1 0 0,0 0-1,1 0 1,-1 0 0,0 0-1,1 0 1,-1 0-1,1-1 1,1 2 0,13 7 195,0-1 0,1-1 1,0 0-1,0-2 0,1 0 0,23 4 1,-2 1 193,147 32 1578,302 30 0,-396-63-1947,134-4 1,-186-7-1080,76-16 1,-88 12-503,1-2 1,-2-1-1,39-19 1,22-22-8698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63 912,'0'0'4827,"-11"-7"-3793,-1 0-611,-40-31 1854,51 38-2124,0-1 1,1 0-1,-1 0 1,0 0 0,0 1-1,0-1 1,1 0-1,-1 1 1,0-1-1,0 1 1,0-1 0,0 1-1,0-1 1,0 1-1,0 0 1,0-1-1,0 1 1,0 0 0,0 0-1,0 0 1,0 0-1,0 0 1,-1 0-1,1 0 1,0 0 0,0 0-1,0 1 1,0-1-1,0 0 1,0 1-1,0-1 1,0 1-1,0-1 1,0 1 0,1-1-1,-1 1 1,0 0-1,0-1 1,0 1-1,-1 1 1,-1 4 73,-1-1 0,1 1-1,1 0 1,-1 0 0,-3 12-1,0 1 201,-17 45 27,2 1-1,-17 96 1,31-110-3684,-3 98 0,13-106-1585,-3-41 4330,1 0 1,0 0-1,0 0 1,0 0 0,0 0-1,0 0 1,0-1 0,0 1-1,1 0 1,2 2-1,-4-4 468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4729,'0'0'1248,"282"186"-1160,-203-130-40,4 22-48,-25-15-624,-24-18-2096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7298,'0'0'9578,"25"186"-9578,16-158-577,1-10-1919,-13-11-3577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6521,'0'0'14361,"-26"0"-12940,0 0-1177,-37 1 181,63 1-324,10 1 14,51 8 190,283 19 1423,8-27-928,-210-4-442,649-9 1192,12-1-797,-130 25-448,8 0-1103,-653-14 403,43 0-1176,-65 1 1186,0-1 0,-1 1-1,1 0 1,-1 0 0,1 1 0,-1 0-1,1 0 1,8 4 0,-13-4-32,1-1 1,-1 1-1,0-1 1,0 1-1,1-1 1,-1 1-1,0 0 1,-1-1-1,1 1 1,0 0 0,0 0-1,-1 0 1,1 0-1,-1 0 1,1 0-1,-1 0 1,0 0-1,0 0 1,0 0-1,0-1 1,-1 5 0,1-1-899,0 22-6027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5009,'0'0'8419,"2"-3"-8123,-1 1-276,1 1 0,-1-1 0,1 0 0,0 1 0,0-1 0,0 1-1,0 0 1,0-1 0,0 1 0,0 0 0,0 0 0,0 0 0,1 1 0,-1-1 0,0 0-1,0 1 1,1 0 0,-1-1 0,0 1 0,1 0 0,-1 0 0,4 1 0,11-3 101,126-16 662,147 2 8183,-314 381-11916,-10-128-8526,22-166 4451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8938,'0'0'8342,"24"0"-7813,154 0-310,-178 0-221,1 0 1,0 0-1,-1 0 1,1 0-1,0 0 0,0 0 1,-1 1-1,1-1 1,-1 0-1,1 0 0,0 1 1,-1-1-1,1 1 1,-1-1-1,1 0 0,-1 1 1,1-1-1,-1 1 1,1-1-1,-1 1 1,1-1-1,-1 1 0,0 0 1,1-1-1,0 2 1,3 22-90,-4-17 69,-1 0 0,0 0 0,0 0 0,0 0 0,-5 10 0,-1-1-11,-2-1 0,0 0 0,0-1-1,-14 16 1,14-19-49,-1 1-1,2 0 0,0 1 0,0-1 0,1 2 0,1-1 0,-7 21 1,12-32-34,1 0 0,-1 0 1,1 0-1,-1-1 0,1 1 1,0 0-1,0 0 0,0 0 1,0 0-1,1 0 0,-1 0 1,0-1-1,1 1 0,-1 0 1,1 0-1,-1 0 0,1-1 1,0 1-1,0 0 0,0-1 1,0 1-1,0-1 0,0 1 1,1-1-1,-1 1 0,0-1 1,1 0-1,-1 0 0,1 0 1,-1 0-1,1 0 0,0 0 1,-1 0-1,1 0 0,0 0 1,-1-1-1,5 2 0,6 0-99,1 0 0,0 0 0,-1-1 0,23-2-1,-8 2 70,-10-1 147,-12-1 56,-1 1-1,1 0 0,0 1 0,0-1 0,-1 1 0,1 0 0,0 0 0,-1 0 0,8 4 0,-11-5 32,0 1-1,0 0 1,-1-1 0,1 1 0,-1 0-1,1-1 1,0 1 0,-1 0 0,1 0 0,-1 0-1,0-1 1,1 1 0,-1 0 0,0 0-1,1 0 1,-1 0 0,0 0 0,0 0-1,0 0 1,0 0 0,0 0 0,0-1 0,0 1-1,0 0 1,0 0 0,0 0 0,-1 0-1,1 0 1,0 0 0,-1 0 0,1-1 0,0 1-1,-1 0 1,1 0 0,-1 0 0,0-1-1,1 1 1,-2 1 0,-24 25 900,15-19-1178,0-1-1,0 0 1,0-1-1,-1-1 1,-19 8-1,28-12-30,-1 0 0,1 0-1,-1 0 1,1-1 0,-1 1-1,1-1 1,-1 0 0,0 0-1,1 0 1,-1 0 0,1 0-1,-1-1 1,0 0 0,1 0 0,0 0-1,-1 0 1,1 0 0,-1-1-1,1 1 1,0-1 0,0 0-1,0 0 1,0 0 0,-4-4-1,3 0-350,0 1-1,0-1 0,1 1 0,-1-1 0,-3-10 1,-14-42-2446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3841,'0'0'9306,"0"238"-6866,0-136-519,4 0-1025,0 0-512,0-11-384,4-14-1048,-3-24-1241,7-29-351,9-31-873,0-42 1505,-1-14-2041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0 4601,'0'0'5981,"-21"41"-4732,-72 137-527,50-100-1700,-38 102 0,69-137-1144,6-14-2712,14-48 4539,0 1 0,2 1 1,0 0-1,1 0 0,19-21 0,-8 9 1108,-12 15-293,2 1 0,0 0 1,0 1-1,1 0 0,1 1 1,0 0-1,0 1 1,1 1-1,0 0 0,1 1 1,0 1-1,0 0 0,0 1 1,1 1-1,0 1 1,0 0-1,0 1 0,1 1 1,23 0-1,-39 2 60,-7 3 332,-291 178 513,272-164-1326,24-17-126,0 0-1,1 0 1,-1 0-1,0 0 1,1 0-1,-1 0 1,0 0 0,1 0-1,-1 0 1,1 0-1,-1 0 1,0 0-1,1 0 1,-1 0-1,0 1 1,1-1 0,-1 0-1,0 0 1,1 0-1,-1 1 1,0-1-1,0 0 1,1 0-1,-1 1 1,0-1 0,0 0-1,1 0 1,-1 1-1,0-1 1,0 0-1,0 1 1,0-1 0,1 0-1,-1 1 1,0-1-1,0 0 1,0 1-1,0-1 1,0 1-1,0-1 1,0 0 0,0 1-1,0-1 1,0 0-1,0 1 1,0-1-1,0 0 1,0 1-1,-1-1 1,1 0 0,0 1-1,0-1 1,0 0-1,0 1 1,-1-1-1,1 0 1,0 1-1,0-1 1,-1 0 0,1 0-1,0 1 1,0-1-1,-1 0 1,0 1-1,64 1-274,-36-2 283,0 2-1,0 0 0,0 2 1,46 11-1,-72-14-40,1 0 1,0 0-1,0 0 0,-1 0 0,1 0 0,0 0 0,-1 0 0,1 0 1,-1 1-1,1-1 0,-1 0 0,0 1 0,1 0 0,-1-1 0,0 1 1,0 0-1,0-1 0,-1 1 0,1 0 0,0 0 0,-1 0 0,1 0 1,-1 0-1,1 0 0,-1 0 0,0 0 0,0-1 0,0 1 0,0 0 0,0 0 1,0 0-1,-1 0 0,1 0 0,-1 0 0,-1 4 0,0 2-134,-1 0-1,0 0 1,-1 0-1,0 0 1,0-1-1,-1 0 0,-5 8 1,-26 24 45,-1-1 0,-2-2 0,-2-1-1,-55 36 1,94-67 1198,13-5-882,15-8-264,-7-3 105,0-1-1,-2-1 0,32-31 1,0 0 105,-49 45-79,0 0-1,0-1 1,0 1-1,1-1 1,-1 1-1,0 0 1,0-1-1,1 1 1,-1 0-1,0 0 1,1-1-1,-1 1 1,0 0 0,1 0-1,-1-1 1,1 1-1,-1 0 1,0 0-1,1 0 1,-1-1-1,1 1 1,-1 0-1,0 0 1,1 0 0,-1 0-1,1 0 1,-1 0-1,1 0 1,-1 0-1,0 0 1,1 0-1,-1 0 1,1 1-1,-1-1 1,1 0 0,-1 0-1,0 0 1,1 0-1,-1 1 1,1-1-1,1 20 1285,-2-16-1378,0 3 243,1 30 284,-2 0 0,-1 0 0,-2 0 1,-12 46-1,10-59-381,0-1-373,0 0 1,-2-1-1,-18 37 1,24-54 187,-1 0 1,0 0-1,0-1 1,0 1 0,-1-1-1,0 0 1,0 0-1,0 0 1,0 0-1,0-1 1,-1 1-1,0-1 1,1-1-1,-1 1 1,0 0-1,0-1 1,-1 0 0,1 0-1,0-1 1,-1 0-1,-6 1 1,3 0-38,0-2 0,0 1 0,0-1 1,1-1-1,-1 0 0,0 0 0,0 0 1,1-1-1,-1-1 0,1 1 0,-1-2 1,1 1-1,0-1 0,0 0 0,1 0 1,-1-1-1,1 0 0,0-1 0,0 1 1,1-1-1,0-1 0,0 1 0,0-1 1,1 0-1,0 0 0,0-1 0,1 0 1,-6-11-1,8 12-199,0 0 1,0-1-1,0 1 0,1 0 0,0 0 1,1-1-1,0-11 0,0 16 228,0 2 90,1 1 0,-1-1 0,1 1 0,-1-1 0,1 1 0,-1 0 0,1-1 0,-1 1 0,1-1 0,-1 1 0,1 0 0,-1 0 0,1-1 0,0 1 0,-1 0 0,1 0 0,0 0 0,-1-1 0,1 1 0,0 0 0,-1 0 0,1 0 0,0 0 0,-1 0 0,2 1 0,22-1 56,-20 0-54,-2 0 63,-1 0 0,0 0 0,1 1 0,-1-1 1,1 0-1,-1 0 0,0 1 0,1-1 1,-1 1-1,0-1 0,1 1 0,-1 0 1,0 0-1,0-1 0,0 1 0,1 0 1,-1 0-1,0 0 0,0 0 0,0 0 1,1 2-1,11 29 3055,-8-17-1063,-4-14-1977,0 0 0,0 0 0,-1 0 0,1 0 0,0 0 0,0 0 0,0 0 0,0-1 0,0 1 0,0 0 0,1-1 0,-1 1 0,0-1 0,0 1 0,0-1 0,1 0 0,-1 1 0,0-1 0,0 0 0,1 0 0,-1 0 0,0 0 0,0 0 0,1 0 0,-1 0 0,0 0 0,2-1 0,5 1-63,3-1-174,0 0-1,0 0 1,0-1-1,0-1 1,-1 0 0,1 0-1,-1-1 1,13-6-1,10-8-1452,34-24-1,-60 37 1297,77-53-3291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4977,'0'0'10921,"19"20"-10402,59 66-548,-72-80-306,0-1 1,0 1 0,0-1 0,1 0-1,-1-1 1,1 1 0,0-1 0,1-1-1,-1 1 1,1-1 0,-1 0 0,1-1 0,0 0-1,0 0 1,0-1 0,0 0 0,0 0-1,9-1 1,34 6-385,-45-5 1051,-1 1-1,0 0 1,0 0-1,-1 0 1,1 1-1,0-1 0,-1 1 1,8 6-1,-10-8-258,0 1-1,0 0 1,0 0-1,-1 0 0,1 0 1,-1 0-1,1 0 1,-1 0-1,1 0 1,-1 1-1,0-1 0,0 0 1,0 1-1,0-1 1,-1 1-1,1-1 1,-1 1-1,1-1 0,-1 1 1,0 0-1,0-1 1,0 1-1,0-1 1,-1 1-1,1 0 0,-1-1 1,1 1-1,-1-1 1,0 0-1,0 1 1,0-1-1,0 1 0,-1-1 1,-1 3-1,-3 3 100,0 0 0,-1 0-1,1-1 1,-2 0 0,1 0 0,-1 0-1,-11 7 1,4-5-142,0 0 0,0-1 0,-1 0 1,0-1-1,0-1 0,-19 5 0,28-10-212,0 1 1,1-2 0,-1 1 0,0-1-1,1 0 1,-1 0 0,0 0-1,-8-3 1,12 2-111,-1 0 0,0 0-1,1 0 1,-1-1 0,1 0 0,0 1 0,-1-1 0,1-1-1,0 1 1,0 0 0,0-1 0,0 1 0,1-1 0,-1 0-1,-2-4 1,-19-40-5069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1 176 6025</inkml:trace>
  <inkml:trace contextRef="#ctx0" brushRef="#br0" timeOffset="1">1 176 6025,'208'-175'4937,"-179"175"-3384,12 0 1015,22 0-1336,7 17-727,38 15-505,-20-1-2161,-26 1-4376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3929,'0'0'17565,"-6"36"-16427,3-20-979,-33 278 2126,23 153-177,-13 203-2356,-19-321-3884,44-322 3876,-1 4-264,0-1 0,0 0 1,-1 0-1,-6 15 1,8-23 131,-1 1-1,1-1 1,-1 0 0,1 1 0,-1-1 0,0 0 0,0 0 0,0 0 0,0 0 0,0 0 0,-1-1 0,1 1 0,0-1-1,-1 1 1,1-1 0,-1 0 0,1 0 0,-1 0 0,0 0 0,0-1 0,-3 2 0,-19-1-5751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11410,'0'0'8378,"83"228"-6097,-37-147-673,8-4-520,0-10-472,0-15-344,-4-17-55,-9-14-105,5-21 104,0 0-16,-1-38-200,10-29-336,19-52-1641,-11 14-2632,-14 17-3817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0 614 4441,'0'0'733,"39"-23"-1297,7-6 534,185-118-65,-59 30-26,-146 106 130,-26 11-17,1 0 0,-1 0 1,1 0-1,0 0 0,-1 0 0,1 0 1,0 0-1,-1 0 0,1 0 0,-1 1 0,1-1 1,0 0-1,-1 0 0,1 1 0,-1-1 1,1 0-1,-1 1 0,1-1 0,-1 0 1,1 1-1,-1-1 0,1 1 0,0 0 1,0 2-15,1 1 1,-1-1 0,0 1 0,0 0-1,0-1 1,-1 1 0,1 0 0,-1 0-1,0 5 1,0 61-25,-1-49 98,1-1-1,0 1 1,2-1 0,0 1 0,2-1-1,7 30 1,-10-47-64,1 0 0,-1 0-1,0 0 1,1 0 0,0 0-1,0 0 1,-1 0 0,2-1-1,-1 1 1,0 0 0,0-1 0,1 0-1,0 0 1,-1 0 0,1 0-1,0 0 1,5 2 0,-6-3 15,1-1 0,-1 1 0,1-1 0,0 0 0,-1 0 0,1 0 0,-1 0 0,1 0 0,-1-1 0,1 1 0,0-1 0,-1 0 0,0 0 0,1 0 0,-1 0 0,0 0 0,1 0 0,-1 0 0,0-1 0,0 1 0,0-1 0,0 0 0,0 0 0,0 0 1,2-3-1,28-34 6,-2-1 1,-2-2-1,27-52 1,-33 57-66,13-28 41,-2-2 0,45-138 0,-77 204 15,-1 1 0,0-1 0,0 0 0,1 1 0,-1-1 1,0 0-1,1 1 0,-1-1 0,1 0 0,-1 1 0,1-1 0,-1 1 0,1-1 1,-1 1-1,1-1 0,0 1 0,-1-1 0,1 1 0,0-1 0,-1 1 0,1 0 0,0 0 1,-1-1-1,1 1 0,0 0 0,0 0 0,-1 0 0,1 0 0,0 0 0,0 0 1,-1 0-1,1 0 0,0 0 0,0 0 0,-1 0 0,1 0 0,0 0 0,0 1 1,-1-1-1,1 0 0,0 1 0,-1-1 0,1 0 0,0 1 0,-1-1 0,1 1 0,-1-1 1,1 1-1,0-1 0,-1 1 0,0-1 0,1 1 0,-1 0 0,1-1 0,0 2 1,5 7-15,-1 1 1,0-1 0,0 1 0,-1 0 0,0 0 0,5 21 0,9 72-96,-10-1 283,-6 161 0,-3-199-75,-1-22-54,-2 0 0,-1 0 0,-2 0 0,-14 41 0,13-54 13,-2-1 0,-1 0 0,-1-1 1,-2 0-1,0-1 0,-26 34 0,37-56-35,-1 0 0,1 0-1,0 0 1,-1-1 0,0 0-1,0 1 1,0-2 0,0 1-1,0 0 1,-1-1-1,1 0 1,-1 0 0,1 0-1,-1 0 1,0-1 0,-6 2-1,7-3-5,0 0-1,1 0 0,-1 0 0,0-1 0,1 1 1,-1-1-1,0 0 0,1 0 0,-1 0 0,1-1 0,0 1 1,-1-1-1,1 0 0,0 0 0,0 0 0,0 0 1,0 0-1,0-1 0,1 1 0,-1-1 0,1 0 1,-3-4-1,-4-5-34,1-2-1,0 1 1,2-1-1,-1 0 1,2 0 0,0-1-1,0 0 1,-3-25 0,4 18-104,2-1 0,0 0 0,2 0-1,0-1 1,5-26 0,-3 39 111,0 1 1,0 0-1,2 1 0,-1-1 0,1 0 0,0 1 0,1 0 0,0 0 1,1 0-1,0 1 0,7-9 0,-1 4 11,1 1 1,0 1-1,0 0 1,1 0-1,29-16 1,-2 7-1,1 2-1,0 1 1,84-19 0,0 6-484,-19 8-1430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8282,'0'0'9706,"291"-11"-7794,-158-3-768,8 4-503,-8-1-289,-8 1-176,-21 6-176,-25 4-1353,-25 0-1663,-25 0-521,-21 0-1208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2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5545,'0'0'5577,"-8"31"-3261,-4 15-955,2 0 1,2 0 0,-4 93 0,27 265 3807,-9-354-5039,2-1 0,2 1-1,2-2 1,2 0 0,2 0 0,24 47 0,-36-87-142,1 0-1,-1-1 1,1 1 0,1-1 0,0 0 0,0 0 0,0-1 0,0 1-1,1-1 1,0-1 0,1 0 0,-1 0 0,1 0 0,0-1 0,10 4-1,-11-5-142,1-1-1,0 0 0,0 0 0,0-1 0,0 0 0,0 0 1,0-1-1,0 0 0,0-1 0,0 0 0,0 0 0,0 0 1,0-1-1,0-1 0,-1 1 0,1-1 0,8-5 0,3-3-728,-1-2 0,-1 0 0,0-1-1,-1-1 1,0 0 0,20-27 0,-15 19-334,58-69-4423,-14 7-217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10474,'0'0'12123,"191"56"-12699,-145-49-1713,-13 7-1888,-16 0-2280,-17-4-1873</inkml:trace>
  <inkml:trace contextRef="#ctx0" brushRef="#br0" timeOffset="1">8 320 2513,'0'0'16091,"250"-21"-17739,-171 0-2369,-9 0-2657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405 351 8770,'0'0'5312,"-8"-38"-4079,-25-119-274,29 137-746,-1 1-1,-13-34 0,16 49-190,-1 0-1,1 0 0,-1 0 0,1 1 1,-1-1-1,0 1 0,-1-1 0,1 1 1,-1 0-1,1 0 0,-6-3 0,4 4 47,0-1-1,0 1 1,0-1-1,0 1 0,0 1 1,0-1-1,0 1 1,-1 0-1,1 0 1,0 0-1,-1 1 1,1 0-1,-1 0 0,1 1 1,0-1-1,-1 1 1,1 0-1,-9 3 1,7-2-4,-1 1 0,1 1 0,0-1 0,0 1 0,0 0 0,0 1 1,1-1-1,-1 1 0,1 1 0,1-1 0,-9 11 0,6-5 6,2 0 0,-1 1-1,2-1 1,-1 2 0,2-1 0,0 0-1,0 1 1,1 0 0,0 0-1,2 0 1,-1 0 0,1 0-1,1 0 1,1 0 0,2 17-1,-2-21-60,1 0-1,1 0 0,-1 0 1,1 0-1,1-1 1,0 1-1,0-1 0,1 0 1,0 0-1,0 0 1,13 13-1,6 5 18,51 40 0,-54-48-24,-17-15-2,25 20-38,-2 2 0,36 41 0,-56-58 27,-1 1 1,0 0-1,0 1 1,-1-1-1,0 1 1,0 0-1,-1 0 1,0 0-1,-1 1 1,-1-1-1,1 1 1,0 21-1,-2-22-5,-1 1 0,0 0 0,-1 0 0,-1 0 0,-3 17 0,3-22 12,0 0-1,-1-1 1,0 1 0,1-1-1,-2 1 1,1-1 0,-1 0-1,1 0 1,-1 0 0,-1-1 0,-5 5-1,-4 4 36,-2-2-1,0 1 0,0-2 1,-1 0-1,0-1 0,-1-1 1,0-1-1,0 0 0,-1-1 1,1-1-1,-1-1 0,0 0 1,-1-2-1,1 0 0,-36-2 1,54 0-23,-1 0 1,1 0 0,-1-1-1,1 1 1,-1 0-1,1-1 1,0 1 0,-1-1-1,1 1 1,-1-1-1,1 0 1,0 0 0,0 0-1,0 1 1,-1-1-1,1 0 1,0 0 0,0-1-1,0 1 1,0 0-1,0 0 1,1 0 0,-1-1-1,0 1 1,1 0-1,-1-1 1,0 1 0,1 0-1,0-1 1,-1-1-1,0-6-4,0 1 0,0-1 0,1 1 0,1-13 0,0 8-14,0-5-29,2 1 0,0 0 0,1-1 0,1 1-1,0 1 1,2-1 0,0 1 0,0 0 0,11-16 0,17-23-482,46-55 0,-77 105 461,50-61-2532,2 3-1,116-99 1,-95 98-2475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96 481 8442,'0'0'13511,"8"-35"-13171,26-115-1075,-28 119-67,-2 0 0,-1-1 0,-3-57 0,-1 40-571,1 36 1005,1 9 271,-1-1 0,0 1 1,-1-1-1,1 0 0,-1 1 0,-1-6 1,2 9 116,0 1-1,-1-1 1,1 0 0,-1 0-1,1 1 1,-1-1 0,1 0 0,-1 0-1,1 1 1,-1-1 0,0 1 0,1-1-1,-1 1 1,0-1 0,1 1 0,-1-1-1,0 1 1,0-1 0,0 1 0,0 0-1,1 0 1,-1-1 0,0 1 0,0 0-1,0 0 1,0 0 0,0 0 0,0 0-1,1 0 1,-1 0 0,0 0 0,0 0-1,0 0 1,0 1 0,0-1-1,-1 1 1,-1 0 32,0 0-1,0 0 0,1 0 0,-1 1 1,0-1-1,0 1 0,0-1 1,1 1-1,-1 0 0,1 0 1,0 1-1,0-1 0,-1 0 1,-1 4-1,-22 41 185,26-45-230,-9 19-70,0 1 0,2 0 0,1 0-1,-6 47 1,4 38-3311,7-44-2409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5841,'0'0'5012,"11"30"-3053,11 31-483,-2 1 1,22 124-1,-19 44 422,-12 618 2007,-12-695-3376,-45 599 1595,21-454-1589,18-45-758,7-250 205,0-1-275,0 9 289,0-11-41,0 0 1,0 0-1,0 0 0,0 0 0,0 0 0,0 0 1,0-1-1,0 1 0,1 0 0,-1 0 1,0 0-1,0 0 0,0 0 0,0 0 0,0 0 1,0 0-1,0 0 0,0 0 0,0-1 1,1 1-1,-1 0 0,0 0 0,0 0 0,0 0 1,0 0-1,0 0 0,0 0 0,0 0 0,1 0 1,-1 0-1,0 0 0,0 0 0,0 0 1,0 0-1,0 0 0,0 0 0,0 0 0,1 0 1,-1 0-1,0 0 0,0 0 0,0 0 1,0 1-1,0-1 0,0 0 0,0 0 0,0 0 1,1 0-1,-1 0 0,0 0 0,0 0 1,0 0-1,0 0 0,0 0 0,0 1 0,0-1 1,0 0-1,0 0 0,0 0 0,0 0 1,0 0-1,0 0 0,0 0 0,0 1 0,0-1 1,0 0-1,0 0 0,0 0 0,0 0 0,0 0 45,5-6-457,0-1 0,-1 1-1,1-1 1,-2 0-1,1-1 1,2-7-1,100-324-7489,-62 148 2594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2008,'0'0'16040,"62"-19"-14309,106-28-502,212-33 1,-111 49 136,517 9-1,-417 60-1111,-149-11-152,1015 41 335,-1183-66-436,237 6-5,838 51-6,-881-33 28,433 39 58,-296-57-285,-282-9-356,-49-1-317,67-12-1,7-1-1513,-118 16 2150,-7 0 206,1-1 0,-1 0-1,0 0 1,0 0 0,1 1 0,-1-1 0,0-1-1,1 1 1,-1 0 0,0 0 0,0 0 0,1-1-1,-1 1 1,0 0 0,2-2 0,12-8 451,6 5-1690,0 1 1,-1 1-1,26-1 1,3 3 4807,-49 27-1666,1 6-895,-2 0 1,-1 0-1,-9 44 0,-9 15 81,3 0 0,-8 154-1,17 449 455,4-193-927,2-378-443,0 59 347,-28 210 0,30-390-541,-1 1 1,1-1-1,0 0 1,-1 1-1,1-1 1,-1 0-1,0 0 1,0 1-1,0-1 1,0 0 0,0 0-1,0 0 1,0 0-1,-1 0 1,1 0-1,-1-1 1,0 1-1,1 0 1,-1-1-1,-3 3 1,1-3-219,1 0 1,-1 0 0,0 0-1,0-1 1,0 1 0,0-1-1,0 0 1,0 0-1,1 0 1,-1-1 0,-4 0-1,-38-11-4475,-3-13-4145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2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5481,'0'0'11767,"1"-5"-10620,-1 3-1110,1 1 1,-1-1 0,0 1 0,1-1 0,-1 1 0,1 0 0,-1-1 0,1 1 0,-1 0-1,1-1 1,0 1 0,0 0 0,0 0 0,0 0 0,0 0 0,0 0 0,0 0 0,0 0-1,0 0 1,0 0 0,1 0 0,-1 0 0,3 0 0,45-11 780,-49 12-813,575-81 4956,15 41-3237,343 73-531,-605 7-1083,367 35 538,-37-51-172,4-24-231,-304-1-251,212 1-2069,-523-1 830,-47 1 1199,1 0 1,0 0 0,-1 0 0,1 0 0,-1 0-1,1 0 1,-1 0 0,1 0 0,0 0 0,-1 0-1,1-1 1,-1 1 0,1 0 0,-1 0-1,1 0 1,-1-1 0,1 1 0,-1 0 0,1-1-1,-1 1 1,1 0 0,-1-1 0,0 1 0,1-1-1,-1 1 1,1-1 0,-1 1 0,0-1 0,0 1-1,1-1 1,-1 1 0,0-1 0,0 1 0,0-1-1,1 1 1,-1-1 0,0 0 0,0 1-1,0-1 1,0 0 0,-1-1-105,1 0-1,-1 0 1,0 0 0,0 1-1,0-1 1,0 0 0,0 1-1,0-1 1,0 1 0,-3-3-1,-2-1-774,-1-1-1,0 2 1,0-1-1,-12-6 1,-48-20-7832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11739,'0'0'5081,"270"0"-3521,-25 7 1393,100 10-401,50 4-968,8 4-703,-38-1 335,-57-10-496,-38 1-312,-62-5-272,-59-6-136,-53 3-1360,-30-7-1649,-12 0-3880,-33 0-3025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3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22 3505,'0'0'10421,"-15"2"-9024,-43 5-457,58-7-911,0 0-1,0 0 1,0 0-1,0 0 1,1 1-1,-1-1 1,0 0-1,0 0 0,0 0 1,0 0-1,0 0 1,0 0-1,0 0 1,0 0-1,0 0 0,0 0 1,0 0-1,0 0 1,0 0-1,0 0 1,0 0-1,0 0 0,0 1 1,0-1-1,0 0 1,0 0-1,0 0 1,-1 0-1,16 1 237,19 1 87,475-16 4289,309-1-2595,-606 16-1638,194 23 107,-272-17-1708,-134-7 998,1 1 0,0-2 0,-1 1-1,1 0 1,-1 0 0,1 0 0,-1 0-1,1 0 1,-1 0 0,1 0 0,-1-1-1,1 1 1,-1 0 0,1 0 0,-1-1-1,1 1 1,-1 0 0,1-1 0,-1 1-1,0-1 1,1 1 0,-1 0 0,0-1-1,1 1 1,-1-1 0,0 1 0,1-1-1,-1 1 1,0-1 0,0 1 0,0-1-1,0 1 1,1-1 0,-1 1 0,0-1-1,0 1 1,0-1 0,0 0 0,0 1-1,0-1 1,0 0 0,0-2-905,0-17-7065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5009,'0'0'3257,"66"-116"-7050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4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6697,'0'0'3825,"-16"18"-4353,41-1-1504,-17-3-2761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48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21 3521,'0'0'9331,"-13"-3"-8239,-40-12-437,38 12-156,13 5-471,3 1 47,-48 451 3297,-11 348-1557,58-766-1779,-1 73 14,5 0 0,19 115 0,22 28 30,79 529-47,-95-549-221,-4-40-99,0 197-1,-25-377 284,1 41-15,-2 0-1,-3 0 0,-13 64 1,-30 77-1776,47-197-526,23-89-172,18-38-1247,5-19-904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4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3 3145,'0'0'8840,"-10"-1"-7944,8 0-860,-1 1-1,1-1 0,-1 1 0,1 0 1,-1 0-1,1 0 0,-1 0 0,1 1 1,-1-1-1,1 1 0,0-1 0,-1 1 0,-1 1 1,2 0-3,0-1 0,0 1 0,0 0 0,1 0 0,-1 0 0,1 0 0,0 0 0,-1 1 0,1-1-1,0 0 1,0 1 0,0-1 0,1 1 0,-1-1 0,0 1 0,1-1 0,-1 4 0,-25 180 2250,-3 193-1,22 191-663,8-414-1201,-1 1363 2212,-24-952-2392,15-184-1315,9-361-14,0-172-4872,11-175-2323,-2 161 3209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4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1 265 1664,'0'0'9864,"16"-9"-8451,7-3-852,0 0-1,2 1 0,-1 2 0,33-8 0,68-8 2183,177-11-1,134 16-1099,-421 20-1619,769-64 3736,-566 41-2569,43 4-413,1 11 0,343 34 1,-20 13-536,265 28 367,12 69-132,-10 37-325,-825-167-152,612 100-159,-482-83-208,-125-16-1109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4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3345,'0'0'10398,"-4"43"-7982,0 6-1801,-13 235 1676,7 1153 3137,12-908-4326,-2 326-1765,0-854 525,0 0 0,1 0 0,-1 0 0,0 0 1,0 0-1,0 0 0,0 0 0,0 0 0,0 0 0,0 0 0,0 0 0,-1 0 0,1 0 1,0 0-1,0 0 0,-1 0 0,1 0 0,-1 0 0,1 0 0,-1 0 0,1 0 1,-1 0-1,0 0 0,1-1 0,-1 1 0,0 0 0,0 0 0,0-1 0,1 1 0,-1-1 1,0 1-1,0-1 0,0 1 0,0-1 0,0 1 0,0-1 0,0 0 0,0 1 1,0-1-1,0 0 0,0 0 0,0 0 0,0 0 0,0 0 0,-2 0 0,-29 1-6704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7970,'0'0'7059,"42"8"-4480,169 26 335,84-21-726,114-12-549,354-10 337,10 1-266,141 55-143,459 169-557,-1078-165-1038,-258-47-644,51 0 0,-86-4 573,-1 0 0,1 0 0,-1 0 0,1 0 1,-1 0-1,1 0 0,0-1 0,-1 1 1,1-1-1,-1 1 0,1-1 0,-1 0 0,0 1 1,1-1-1,-1 0 0,0 0 0,1 0 1,-1 0-1,0 0 0,0 0 0,0 0 1,2-3-1,-2 1-49,0 1 1,0-1-1,0 0 1,0 1-1,0-1 1,-1 0 0,1 0-1,-1 0 1,0 1-1,0-1 1,0 0-1,-1-4 1,-1-3-598,0-1 0,0 1 1,-1 0-1,-1 0 0,0 1 1,0-1-1,-8-12 0,-5-2-3984,-33-35-1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7098,'0'0'7508,"36"19"-7281,116 61-227,-145-77-67,0 1 1,0 0-1,0 1 1,-1 0-1,1 0 1,-1 0-1,0 1 1,9 12-1,-13-15-90,0 1 1,-1-1-1,0 1 1,0 0-1,0-1 0,0 1 1,0 0-1,-1 0 0,0 0 1,0-1-1,0 8 1,0-4-144,-1 2-7,0 0-1,-1-1 1,1 1 0,-2 0 0,1-1 0,-1 0 0,0 1 0,-1-1 0,0-1 0,0 1 0,-1 0 0,0-1 0,0 0 0,-1 0 0,-9 8-1,-11 10-31,-1-1 0,-43 29 0,59-45 384,-36 24 225,26-18 687,-39 32 1,59-45-874,0 0-1,0 0 1,-1 0 0,1 0 0,0 0 0,0 0 0,0 1 0,1-1-1,-1 0 1,0 1 0,0-1 0,1 0 0,-1 1 0,1-1-1,-1 1 1,0 1 0,1-2-60,1-1 0,-1 1 1,0 0-1,0-1 0,0 1 0,1-1 0,-1 1 0,0 0 1,1-1-1,-1 1 0,0-1 0,1 1 0,-1-1 0,1 0 0,-1 1 1,1-1-1,-1 1 0,1-1 0,-1 0 0,1 1 0,-1-1 1,1 0-1,0 0 0,-1 0 0,1 1 0,0-1 0,7 2 29,0-1 0,-1 0 0,1-1 0,13 0 0,-14 0-1,12 0 30,0-2 0,0 0 0,0-1 0,0-1 0,34-12 0,-50 15-61,35-10 201,-36 11-209,-1-1 0,0 1 0,1 0-1,-1-1 1,0 1 0,1 0 0,-1 0 0,1 0 0,-1 0 0,1 0-1,-1 1 1,0-1 0,1 0 0,-1 1 0,1-1 0,-1 0-1,0 1 1,1 0 0,-1-1 0,0 1 0,0 0 0,2 1 0,-1 3 20,-1 1 0,1-1 0,-1 1 0,0-1 0,-1 1 0,1-1 0,-1 1 0,0 0 0,-1 7 0,0 4 55,-1 72 205,5 98-199,-3-187-102,0 1 0,0-1 0,0 1 0,0 0 0,0-1 0,0 1 0,0-1 0,0 1 0,0-1 0,1 1 0,-1 0 0,0-1 0,0 1 0,0-1 0,1 1 0,-1-1 0,0 0 0,1 1 0,-1-1 0,1 1 0,-1-1 0,0 1 0,1-1 0,-1 0 0,1 1 0,-1-1 0,1 0 0,-1 0 0,1 1 0,-1-1 0,1 0 0,-1 0 0,1 0 0,0 0 0,-1 1 0,1-1 0,-1 0 0,1 0 0,-1 0 0,1 0 0,0 0 0,-1-1 0,1 1 0,-1 0 0,1 0 0,-1 0 0,1 0 0,-1-1 0,1 1 0,-1 0 0,1 0 0,-1-1 0,1 1 0,0-1 0,2-1-50,1 0-1,-1 0 0,0-1 0,0 1 1,0-1-1,-1 0 0,1 0 1,2-3-1,14-28-666,-1 0 1,-1-1-1,11-38 1,95-268-4080,-68 182 1090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 1976,'0'0'7290,"4"30"-6220,16 95-296,-18-65-286,-2-57-465,0 0-1,0-1 0,0 1 1,0-1-1,0 1 1,0-1-1,1 1 0,-1 0 1,1-1-1,0 0 1,-1 1-1,1-1 0,2 5 1,-1-6-32,-1 0 1,1 0-1,-1 0 1,1 0-1,0-1 1,-1 1-1,1 0 1,0-1-1,-1 1 1,1-1-1,0 0 1,0 1-1,-1-1 1,1 0-1,0 0 1,0 0-1,0 0 1,-1 0-1,1-1 1,0 1-1,0 0 1,-1-1-1,1 0 1,0 1-1,2-2 0,11-6-66,1-1-1,-1 0 1,15-13-1,21-13-143,-41 29 199,1-1-1,0 2 0,1-1 1,-1 2-1,1-1 1,0 2-1,0-1 1,1 2-1,18-2 1,-31 4 20,0-1 1,0 1-1,0 0 1,1 0 0,-1 0-1,0 0 1,0 0-1,1 0 1,-1 0-1,0 0 1,0 0 0,0 0-1,1 0 1,-1 1-1,0-1 1,0 0 0,0 0-1,0 0 1,1 0-1,-1 0 1,0 0-1,0 0 1,0 0 0,0 1-1,1-1 1,-1 0-1,0 0 1,0 0-1,0 0 1,0 0 0,0 1-1,0-1 1,1 0-1,-1 0 1,0 0 0,0 1-1,0-1 1,0 0-1,0 0 1,0 0-1,0 1 1,0-1 0,0 0-1,0 0 1,0 1-1,0 4 14,0 0 0,-1 1-1,1-1 1,-1 0 0,0 0-1,-1 1 1,1-1-1,-1 0 1,0-1 0,0 1-1,-1 0 1,1 0 0,-5 5-1,-10 14 8,-25 27 0,18-21-18,-109 119 72,81-93 220,52-56-289,0-1 1,1 1 0,-1 0-1,0 0 1,1 0-1,-1 0 1,0 0 0,1 0-1,-1 1 1,0-1-1,1 0 1,-1 0-1,0 0 1,0 0 0,1 0-1,-1 0 1,0 0-1,1 1 1,-1-1 0,0 0-1,0 0 1,1 0-1,-1 1 1,0-1 0,0 0-1,0 0 1,1 1-1,-1-1 1,0 0 0,0 0-1,0 1 1,0-1-1,1 0 1,-1 1 0,0-1-1,0 0 1,0 1-1,0-1 1,0 0-1,0 1 1,0-1 0,0 0-1,0 1 1,0-1-1,0 0 1,0 1 0,0-1-1,0 0 1,-1 0-1,1 1 1,0-1 0,0 0-1,0 1 1,0-1-1,0 0 1,-1 0 0,1 1-1,0-1 1,0 0-1,-1 0 1,1 1-1,0-1 1,0 0 0,-1 0-1,1 0 1,0 0-1,-1 1 1,32-5-76,-26 4 99,55-13-9,-44 8-7,1 1-1,-1 1 1,0 1 0,1 1-1,29 0 1,-45 1-13,0 0 0,0 1 0,0-1 0,0 0 0,0 1 0,0-1 0,0 1 0,-1-1 0,1 1 0,0 0 0,0-1 0,-1 1 0,1 0 0,0-1 0,-1 1 0,1 0 1,0 0-1,-1 0 0,1-1 0,-1 1 0,1 0 0,-1 0 0,0 0 0,1 0 0,-1 0 0,0 0 0,0 0 0,0 0 0,0 1 0,1 36 33,-1-27-20,-7 94 12,2-51-162,4-47 12,1 0-1,0 0 0,0 1 0,1-1 1,-1 0-1,2 1 0,-1-1 0,1 0 1,0 0-1,0 0 0,1-1 0,4 9 1,-4-7 226,-1 1 0,1 0 0,-1-1 1,-1 1-1,0 0 0,0 0 1,-1 1-1,0-1 0,0 0 1,-1 0-1,-1 0 0,1 0 0,-1-1 1,-1 1-1,0 0 0,-4 10 1,-1-8-27,1 0 1,-2-1 0,1 0-1,-2 0 1,1-1 0,-1 0 0,0 0-1,-1-1 1,0-1 0,0 0 0,-1 0-1,0-1 1,0-1 0,-13 4-1,7-2-101,0-2 0,-1 0-1,1-2 1,-1 0 0,0-1-1,0 0 1,0-2 0,0 0-1,-26-4 1,37 2-135,0-1 0,0 1-1,0-1 1,0-1 0,0 0 0,1 0 0,0 0-1,0-1 1,0 0 0,0 0 0,1 0 0,0-1-1,0 0 1,0-1 0,1 1 0,-6-10-1,-2-5-452,0 0-1,1-1 0,1-1 0,-8-26 0,16 42 604,1-1 1,-1 0-1,1 0 1,1 1-1,0-1 1,-1-14-1,8 21 477,4 3-159,1 0-1,-1 0 1,0 1-1,1 0 1,-1 1 0,-1 1-1,1-1 1,-1 1 0,17 12-1,8 3 366,52 28 575,166 88 392,-204-114-2353,0-3-1,2-1 0,0-3 0,55 9 1,-23-8-3822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5385,'0'0'9214,"-3"31"-6979,1 2-1622,-3 38 784,3 72 1,12 142 1003,-8-99-5461,2-228-518,54-185-6174,-25 105 4515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4753,'0'0'5177,"43"4"-3542,144 21-259,-177-23-1247,0 0-1,0 0 1,1 1-1,-1 0 1,-1 1-1,1 0 1,-1 0-1,1 1 1,-1 1-1,-1-1 1,1 1-1,-1 1 1,0 0-1,0 0 1,8 11-1,-12-14-64,6 7 163,0 1 1,-1 0 0,0 0 0,-1 1 0,-1 1-1,0-1 1,0 1 0,-2 0 0,0 1 0,0-1 0,4 31-1,-3 3 662,-2 1-1,-4 70 0,-1-112-821,-2 37 35,-2-1 0,-1 1 0,-3-2 0,-2 1 0,-1-1 0,-32 71 1,40-103-439,-1 0 0,0 0 1,0-1-1,-1 0 1,-8 10-1,11-15-113,0-1 0,0 0 0,-1 0 0,0 0 0,1 0 0,-1-1 0,0 1 0,0-1 0,0 0 0,-1 0 0,1-1 0,0 1 0,-1-1 0,-6 1 0,-22 0-4977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76 400 3225,'0'0'96,"-54"-280"-96,33 160-1401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2881,'0'0'7309,"36"-12"-6810,117-37-255,-139 45-227,0 1 0,1 1 0,28-2 0,-36 4-14,1 1-1,0-1 1,-1 2 0,1-1-1,13 6 1,-17-6-8,-1 0 1,0 0-1,0 1 0,0 0 1,0-1-1,0 1 0,0 0 1,0 1-1,0-1 0,-1 0 1,1 1-1,-1-1 1,0 1-1,0 0 0,0 0 1,0 0-1,0 0 0,0 0 1,-1 0-1,0 1 0,0-1 1,1 0-1,-2 1 0,1-1 1,0 1-1,-1-1 0,0 1 1,1-1-1,-2 4 0,1 0-36,-1 0 0,0 0 0,-1 0 0,1 0 0,-1 0 0,-1 0 0,1-1 0,-1 1 0,0-1 0,-1 1 1,1-1-1,-1 0 0,-7 7 0,-13 13-264,-2 0 0,-1-2 1,-1-1-1,-1-1 0,-1-2 1,-42 23-1,72-43 323,-1 1 0,0 0 0,0-1 0,0 1-1,0-1 1,0 0 0,1 1 0,-1-1 0,0 0 0,0 1 0,0-1 0,0 0-1,0 0 1,0 0 0,0 0 0,0 0 0,0 0 0,0 0 0,-2 0 0,3-2-10,0 1 1,0 0 0,1 0 0,-1 0-1,0 0 1,1 0 0,-1 0 0,0 0-1,1 0 1,0 0 0,-1 0 0,1 0 0,-1 0-1,1 0 1,0 0 0,0 0 0,0 0-1,1 0 1,97-104-616,9-8-1821,-67 56 97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2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3065,'0'0'3560,"-13"225"-1967,13-141 119,0 3-88,0-2-303,0-1-345,0-7-480,0-11-344,0-9-152,17-15-1088,8-18-1601,8-24-2728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3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7162,'0'0'2085,"-2"35"105,0-7-1739,-3 37 1043,-23 111-1,-4-4-1,18-95-1850,13-74-1555,0-8 518,0-16-291,0-31-414,2-6 781,10-71 0,-8 103 1509,2 1-1,1 0 1,1 0 0,1 1-1,14-30 1,-20 50-73,0 1-1,0-1 1,0 0 0,0 1-1,1 0 1,0-1-1,-1 1 1,1 0 0,0 1-1,1-1 1,-1 0 0,0 1-1,1 0 1,-1 0 0,1 0-1,5-2 1,1 1 193,-1 1 1,0 1-1,1-1 0,0 1 0,16 1 1,-22 0-261,-1 1 1,1-1 0,-1 0 0,0 1-1,1 0 1,-1 0 0,1 0-1,-1 0 1,0 0 0,0 1 0,0-1-1,0 1 1,0 0 0,0 0-1,0 0 1,0 0 0,-1 0 0,1 1-1,-1 0 1,0-1 0,0 1 0,0 0-1,0 0 1,0 0 0,0 0-1,-1 0 1,0 0 0,1 0 0,-1 1-1,0 3 1,3 11 100,-1 0 1,0-1-1,-2 1 1,0 29-1,-1-40-109,-1 5-20,1 0 0,-1 0 1,-1 0-1,0 0 0,-1 0 1,-1-1-1,1 1 0,-2-1 0,1 0 1,-2 0-1,1 0 0,-2-1 1,1 1-1,-1-2 0,-1 1 0,-15 15 1,20-23-31,0 1 1,0-1-1,0 0 0,0 0 1,0 0-1,0 0 1,-1-1-1,1 1 1,-4 0-1,6-1-6,0-1 0,0 0 0,0 0 1,0 1-1,1-1 0,-1 0 0,0 0 0,0 0 0,0 0 0,0 0 1,0 0-1,1 0 0,-1 0 0,0-1 0,0 1 0,0 0 1,0-1-1,1 1 0,-1 0 0,0-1 0,0 1 0,1-1 0,-1 1 1,0-1-1,1 1 0,-1-1 0,0 1 0,1-1 0,-1 0 0,1 1 1,-1-1-1,1 0 0,-1 0 0,1 1 0,0-1 0,-1 0 0,1 0 1,0 0-1,-1 0 0,1 1 0,0-3 0,-2-10-64,0 0 0,0 0 0,2 0 0,1-21 0,-1 29 112,0 1 1,1 0-1,0-1 0,0 1 1,0 0-1,1 0 1,0-1-1,-1 1 0,1 0 1,1 1-1,-1-1 0,0 0 1,1 1-1,0-1 0,0 1 1,0 0-1,6-5 0,-2 3-32,1 0 0,0 1 0,0-1 0,0 2-1,0-1 1,1 1 0,-1 1 0,1-1 0,0 1 0,0 1 0,0 0-1,14 0 1,-22 1-24,0 0 1,1 0-1,-1 1 0,0-1 0,0 0 1,1 1-1,-1-1 0,0 1 0,0-1 1,0 1-1,1 0 0,-1-1 0,0 1 1,0 0-1,0 0 0,0 0 0,0 0 1,0 0-1,-1 0 0,1 0 0,0 0 1,0 0-1,-1 1 0,1-1 0,-1 0 1,1 0-1,-1 0 0,1 1 0,-1-1 1,0 0-1,0 1 0,0-1 0,0 0 1,0 2-1,1 3-18,-1-1 0,0 0-1,-1 0 1,1 1 0,-1-1 0,0 0 0,0 0 0,-1 0-1,-1 5 1,-3 1 23,-1 0 0,1 0-1,-2-1 1,1 0 0,-2-1-1,1 0 1,-15 13 0,-74 54 14,26-34 496,70-41-215,5-2-154,22-14-123,-1-1 0,0 0 0,-1-2 0,41-40 1,-40 35-152,-1 1-196,-1-1-1,-1-1 1,-2-1 0,34-52 0,-31 76 6967,14-5-5403,1-1 0,55-18 0,9-2-1171,38 1-2325,-138 26 1974,0-1-1,0 1 0,0 0 1,0-1-1,0 0 0,-1 1 1,1-1-1,0 0 0,0 0 1,-1 0-1,1 0 0,-1 0 1,1-1-1,-1 1 1,1 0-1,-1-1 0,0 1 1,0-1-1,0 1 0,1-1 1,-2 0-1,1 1 0,0-1 1,0 0-1,0 0 1,-1 0-1,1-2 0,4-16-4224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3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4153,'0'0'8146,"8"225"-6914,13-141-136,-4 4-480,-9 3-248,-8 3-216,0 1-144,-4 0-8,-30-7-496,-3-11-1272,-21-21-1137,8-21-1048,8-28-55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4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4937,'0'0'7466,"283"98"-7466,-213-56-1585,-11-7-2944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1 305 8738,'0'0'9842,"287"-52"-8114,-175 52-1000,-4 0-519,-8 0-209,-17 3-593,-21 15-1615,-20 6-1785,-18-3-1272,-15-10-160</inkml:trace>
  <inkml:trace contextRef="#ctx0" brushRef="#br0" timeOffset="1">554 0 7970,'0'0'4681,"-38"218"-2025,34-103 393,4 15-713,0 0-855,0-7-553,25-18-456,4-21-176,4-24-192,9-25-104,3-21-88,10-14-736,19-14-1080,63-74-2633,-16 4-2945,-5 0 2497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4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5009,'0'0'14699,"129"158"-14699,-113-105-1456,-11-4-2385,-5-11-1904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8482,'0'0'10498,"274"7"-9770,-161-7-720,-10-18-8,-11-3-1112,-17 4-1625,-25-15-655,-17 4-1321,-21 0 544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1 1360,'0'0'7495,"-8"34"-5468,1-5-1527,-2 9 362,1 1-1,2 0 1,-2 78 0,8 304 1475,-5-301-3535,3-105 555,-1 0 0,0 0 0,-1-1 0,-1 1 0,-10 23 1,13-35 328,0 0 1,0 0 0,0 0-1,0 0 1,0-1 0,0 1-1,-1-1 1,1 1 0,-6 3 0,7-6 211,0 1 1,0-1 0,0 1-1,0-1 1,0 0 0,0 1-1,0-1 1,0 0 0,0 0-1,0 0 1,0 0 0,0 0-1,0 0 1,0 0 0,0 0-1,0 0 1,0 0 0,0-1 0,0 1-1,0 0 1,0-1 0,0 1-1,0 0 1,0-1 0,0 0-1,0 1 1,0-1 0,1 1-1,-1-1 1,0 0 0,0 0-1,1 1 1,-1-1 0,0 0 0,1 0-1,-1 0 1,1 0 0,-1 0-1,1 0 1,0 0 0,-1 0-1,1-2 1,-12-31-1022,-14-61 0,19 64 627,-14-53-1383</inkml:trace>
  <inkml:trace contextRef="#ctx0" brushRef="#br0" timeOffset="1">134 474 960,'0'0'8274,"-12"23"-7182,0 2-867,-8 15 174,-47 74 0,63-109-418,4-4-5,-1 0-1,1 0 0,-1 0 0,1-1 1,-1 1-1,1 0 0,-1 0 0,0 0 1,1-1-1,-1 1 0,0 0 0,0-1 0,0 1 1,1-1-1,-1 1 0,0-1 0,0 1 1,0-1-1,0 0 0,-2 1 0,2-22-2766,1 9 2440,1 1 0,1-1 1,0 0-1,0 1 0,1-1 0,5-12 0,-6 18 356,1 1 1,-1-1-1,1 1 0,0-1 0,0 1 0,1 0 1,-1 0-1,1 1 0,0-1 0,0 1 0,1 0 1,-1 0-1,1 0 0,7-4 0,-9 7 174,1 0 0,-1-1 0,1 1 0,0 0 0,-1 1 0,1-1 0,0 1 0,0-1 0,-1 1-1,1 0 1,0 1 0,0-1 0,0 0 0,-1 1 0,1 0 0,5 2 0,6 3 457,0 1 0,24 15 0,-27-15-389,0 0 1,23 8-1,-27-12-293,0-1-1,0 0 1,1-1-1,-1 0 1,1 0-1,-1-1 1,0 0-1,1 0 1,-1-1-1,1 0 1,-1-1 0,16-4-1,-17 3-328,1 0 0,-1-1-1,0 0 1,0 0 0,0 0 0,-1-1 0,1 0-1,7-8 1,28-34-3296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 5489,'0'0'8849,"10"36"-6766,32 119-659,-16-41-484,-22-90-1289,2 0-1,0 0 1,16 35 0,-20-71-5074,1-59 4198,-1 16 821,-1 29-51,0 0-1,-6-43 1,5 68 458,-1 0 1,0 0-1,1 1 0,-1-1 1,0 0-1,1 0 0,-1 1 1,0-1-1,0 1 1,0-1-1,0 1 0,0-1 1,1 1-1,-1-1 0,0 1 1,0 0-1,0 0 0,0-1 1,0 1-1,0 0 0,0 0 1,0 0-1,0 0 1,0 0-1,0 0 0,0 0 1,0 1-1,0-1 0,-2 1 1,-3-1 32,-1 1 15,1 0 0,-1 1 0,0-1 1,1 1-1,-1 1 0,1-1 0,0 1 0,-1 0 0,1 1 0,1 0 0,-1 0 0,1 0 0,-10 9 0,-9 10 323,-31 39 0,50-57-334,-16 21 163,-25 39-1,39-54-220,1 0 1,0 1-1,1-1 0,0 1 1,1 1-1,-5 20 1,9-32-19,0-1 0,0 0 1,0 1-1,0-1 0,0 0 1,0 1-1,0-1 0,0 1 1,0-1-1,1 0 0,-1 1 1,0-1-1,0 0 0,0 1 1,0-1-1,0 0 0,1 0 1,-1 1-1,0-1 0,0 0 1,0 1-1,1-1 1,-1 0-1,0 0 0,0 1 1,1-1-1,-1 0 0,0 0 1,1 0-1,-1 0 0,0 1 1,1-1-1,-1 0 0,0 0 1,1 0-1,-1 0 0,0 0 1,1 0-1,-1 0 0,0 0 1,1 0-1,-1 0 0,0 0 1,1 0-1,0 0 0,17-4 217,-18 4-226,138-47 1806,134 0 1301,-182 35-3599,110-29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49 3025,'0'0'7451,"-21"-9"-6044,-62-23-193,65 25-802,16 10-130,1 6-120,1 0 0,1 0 1,0 0-1,0 0 0,1 0 0,0-1 1,0 1-1,1 0 0,0-1 0,1 1 0,-1-1 1,2 0-1,7 11 0,18 23 537,2-1 0,55 54 0,91 70 408,-54-52-579,99 109 205,741 950 1556,-851-1017-1913,272 351 675,-153-211-862,-213-269-212,15 32 1,-13-21-348,-20-35 432,1 1-907,0-14-723,-2-156-4769,4 68 1688,30-184 1,6 93-312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0 6705,'0'0'13403,"-87"197"-12250,62-145-665,-8 4-360,-13 0-128,-4 0-336,-8-6-1665,-8-19-2080,16-10-1168,8-21-904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56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7858,'0'0'5985,"9"186"-3216,-5-88-129,-4 14-1104,0 11-1536,-17 63-24,-20-29-5929,-9-23-4969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00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187 108 1248,'0'0'7135,"-27"-12"-5903,-86-37-70,84 36-307,18 9 511,4 5 1763,8-2-2959,-1 1 0,0-1 0,0 1 0,0-1 0,0 1 0,1-1 0,-1 1 0,0-1 0,1 1 0,-1-1 0,0 1 0,1 0 0,-1-1 0,0 1 0,1-1 0,-1 1 0,1 0 0,-1-1 0,1 1 0,-1 0 0,1 0 0,-1-1 0,1 1 0,-1 0 0,1 0 0,-1 0 0,1 0 0,0-1 0,22-2-302,-14 2 680,105-10 1238,204 7 1,-169 6-1405,653 43 1358,-799-45-1740,459 9 123,-289-11-83,-111 2-48,22-1 167,111 14 1,233 20 706,1-32-585,-42 0-259,-193 9 62,44 0-23,-58-11-40,375 13 24,-447-4-42,170 18 9,-196-14-11,111 30-1,76 27 39,-201-55 59,139 10 0,-152-22-78,45 1 62,0 4-1,118 25 1,-116-7-2,-53-11 60,1-3 1,96 11 0,141-20 264,-231-6-404,0-2 1,0-2-1,59-17 1,-114 24-122,0 1 1,0 0 0,-1-1 0,1 1 0,0-1 0,-1 1 0,1-1 0,0 1 0,-1-1-1,1 0 1,-1 1 0,1-1 0,-1 0 0,1 1 0,-1-1 0,0 0 0,1 0 0,-1 1 0,0-1-1,1 0 1,-1 0 0,0 1 0,0-1 0,0 0 0,0 0 0,0 0 0,0 0 0,0 1-1,0-1 1,0 0 0,0 0 0,0 0 0,-1 1 0,1-1 0,-1-1 0,-11-28-9251,-1 8 715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0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 5657,'0'0'1288,"-232"35"-4512,199-14 391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01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2497,'0'0'8872,"-3"9"-8100,-2 4-377,2 1-1,0 0 0,0 0 0,-1 23 1,1 74 2079,3-60-1561,-4 172 1928,-21 674 2178,16-352-4431,9-548-2946,0-2 1305,-1-1-1,0 1 0,1 0 0,-2 0 0,1-1 0,-1 1 1,1 0-1,-1 0 0,-4-6 0,-24-36-8901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0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25 1096,'0'0'1889,"-42"-24"-1889,5 38-753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08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0 249 5329,'0'0'5869,"17"4"-4999,26 6 99,0-3-1,75 4 1,-96-11-609,-1 1-184,-1-1 0,1-1 1,-1 0-1,1-2 0,-1-1 0,35-10 1,-17 0-80,211-72 100,-209 75-172,1 2 1,0 1 0,1 3 0,53-1-1,-68 6 31,17-1 439,-1 2 0,53 9 0,-45-4-203,0-2 1,66-3 0,-61-1-255,-27-1-30,0-2 0,0 0 1,43-12-1,83-31 22,15-4-16,-130 42-13,1 1 0,-1 3-1,79 1 1,-114 3 9,1 0 0,0 1 0,-1 0 0,1 0 0,-1 0 0,1 0 1,-1 1-1,0 0 0,0 0 0,1 1 0,5 3 0,-3 0 130,0 1 0,-1 0 0,1 0-1,-2 1 1,8 9 0,-7-8-44,-1 0-1,1-1 1,0 0-1,1-1 1,0 1-1,0-2 1,0 1-1,1-1 1,0 0-1,0-1 1,1 0-1,0 0 1,0-1-1,0-1 1,0 1 0,0-2-1,1 1 1,17 1-1,61-2-145,117-13 0,13 0-653,-204 11 680,29-1 48,0 2 0,-1 2 0,79 15 1,18 29 663,-108-33-609,0-2 0,1-2 0,0-1 0,67 9 0,11-15-305,162-17 0,7-1-401,-264 14 620,1 2 0,0 0 0,0 0 1,0 2-1,-1 0 0,1 1 0,30 11 0,-26-7 12,0-1 0,0-2 0,0 0 0,1-1 0,-1-1 0,27 0 1,131-10 76,-112 0-111,67-5-57,-115 12 64,1 0 0,0 2 0,-1 0 0,35 9 0,-2 5 7,-25-7 15,1-1-1,-1-2 1,35 4-1,315-3-2178,-229-9-3531,-68 2-986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2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1520,'0'0'5930,"-9"14"-5250,5-14 240,0 0-144,4 4-776,0 3-80,21 3-1152,0-6-1641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30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4713,'0'0'7491,"1"2"-6630,10 7-172,12-3-332,0-1 1,0-1-1,1 0 0,0-2 1,34-1-1,-8 0 99,379 8 1518,-89-5-2608,-115 8-3477,-211-11-1129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1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1 4025,'0'0'13177,"0"2"-12955,3 48 705,2 0 0,19 80 0,-7-42-441,4 30-216,-6 0 1,0 125-1,-15-239-248,0-1 0,0 1 0,0 0 0,0 0 0,-1-1 0,0 1 0,1 0 0,-1-1 0,0 1 0,-1-1 0,1 1 1,-1-1-1,0 0 0,0 1 0,0-1 0,0 0 0,0 0 0,0 0 0,-1-1 0,0 1 0,1-1 0,-1 1 0,0-1 0,0 0 0,-1 0 0,1 0 0,0 0 0,-1-1 0,-6 3 0,-10 4 16,0-1 0,-1-1 0,0-1-1,-37 5 1,-89-3-660,135-7 334,-1-1 0,0 0 0,1 0 1,-1-1-1,1-1 0,-23-7 0,28 7-15,0-1 0,1 1 0,-1-1 1,0-1-1,1 1 0,0-1 0,0 0 0,1 0 0,-1-1 1,1 0-1,0 0 0,1 0 0,-6-9 0,-5-16-1374,1-1 0,2-1 0,1 1 0,-8-47 0,0-23-3117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5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2768 1 8074,'0'0'3152,"-229"168"-2015,42-10 615,-99 91 553,-113 88-673,-42 49-1016,13 17-616,50-21-1088,141-115-2001,54-57-3112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1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5073,'0'0'5025,"253"0"-3336,-174 17-345,9 4-472,-5 4-528,0 3-344,0 0-128,0 11-1264,-21-4-2257,-20-4-1848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7546,'0'0'6001,"138"179"-4841,-101-130-496,0-3-464,-8-4-200,1-7-128,-10-7-1288,-3-25-1105,-5-3-2024</inkml:trace>
  <inkml:trace contextRef="#ctx0" brushRef="#br0" timeOffset="1">453 1 2561,'0'0'11202,"-253"224"-10746,207-146-456,9-5-392,16-6-1040,13-22-2225,8-24-1936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2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8714,'0'0'4921,"270"45"-4129,-187-38-456,-4 0-336,-9-3-488,-7-4-824,-18 0-1305,-24 0-1424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0 5465,'0'0'7554,"-96"239"-5378,71-137 41,9 3-689,11-7-624,5-7-440,0-14-296,13-17-152,20-18 0,13-17-16,12-11-544,13-14-1744,62-7-1321,-17-29-632,-8-6-2440</inkml:trace>
  <inkml:trace contextRef="#ctx0" brushRef="#br0" timeOffset="1">777 193 2577,'0'0'11778,"233"77"-11778,-162-49-48,-1 11-1024,-20-7-1673,-21-4-1824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7738,'0'0'6289,"295"60"-6177,-200-43-112,-7 1-408,11 3-1048,-24-7-2657,-17-7-2145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3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7250,'0'0'4717,"-17"38"-3904,-53 122-401,66-149-394,0 0 1,0 0-1,1 1 0,0-1 1,1 1-1,1-1 0,0 1 1,0 0-1,2 16 0,0 1 1,-1-13-20,0 0 1,1 0 0,1 0 0,1 0 0,6 23-1,-6-31-20,0-1-1,0 0 0,0-1 0,1 1 1,0-1-1,1 1 0,-1-1 1,1 0-1,1-1 0,-1 1 0,1-1 1,0 0-1,10 6 0,-3-4-165,-1 0 1,1-2-1,1 0 1,-1 0-1,1-1 0,0-1 1,0 0-1,0-1 0,0 0 1,0-1-1,0-1 0,1 0 1,-1-1-1,0-1 0,0 0 1,0-1-1,0 0 0,0-1 1,-1-1-1,0 0 0,0-1 1,0 0-1,19-13 1,12-19-2846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0 5857,'0'0'6194,"-133"200"-5210,96-119-16,3 7-592,10 3-376,3-7-1136,21-10-953,0-25-1887,0-25-1770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3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242 283 1288,'0'0'9965,"-8"-33"-9131,-27-104-252,32 123-523,0 1 0,-1 0 0,0 1 0,-1-1 0,-7-14 0,11 26-53,0-1 1,0 1 0,0 0 0,-1-1-1,1 1 1,0 0 0,0-1-1,-1 1 1,1 0 0,-1 0 0,1 0-1,-1 0 1,1 1 0,-1-1 0,0 0-1,1 0 1,-1 1 0,0-1-1,1 1 1,-1 0 0,0 0 0,0-1-1,1 1 1,-1 0 0,0 0-1,0 1 1,-1-1 0,-1 1-7,1 0 1,0-1-1,-1 1 1,1 1-1,0-1 0,0 0 1,0 1-1,0 0 1,0 0-1,0-1 1,1 2-1,-1-1 1,1 0-1,-4 4 0,-2 5-1,0 0 0,1 0-1,0 1 1,1 0 0,1 0-1,0 1 1,0 0 0,-3 16-1,3-4-7,0 0 0,2 0-1,0 40 1,3-60-13,0-1 0,0 1 0,0-1 0,1 1 1,0-1-1,-1 1 0,2-1 0,-1 0 0,3 7 0,-3-9-30,1 0 1,0 0-1,-1 0 1,1-1-1,0 1 0,0 0 1,0-1-1,0 1 0,0-1 1,0 0-1,0 0 1,1 0-1,-1 0 0,0 0 1,1 0-1,-1 0 1,0-1-1,1 0 0,-1 1 1,4-1-1,11 2-799,0-1 0,0-1-1,1 0 1,-1-2 0,27-4-1,-31 2-501,0-1-1,20-10 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4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221 114 5457,'0'0'6712,"7"-18"-6546,20-53-101,-26 71-65,-1-1 1,1 0-1,-1 1 0,0-1 1,1 0-1,-1 0 1,0 1-1,1-1 0,-1 0 1,0 0-1,0 1 0,0-1 1,0 0-1,0 0 0,0 0 1,0 1-1,0-1 1,0 0-1,0 0 0,0 1 1,0-1-1,0 0 0,-1 0 1,1 1-1,0-1 0,-1 0 1,1 0-1,0 1 1,-1-1-1,1 1 0,-2-2 1,-15 2-3,12 1 3,-3-1 2,1 0 1,-1 1 0,1 0-1,-1 0 1,1 1 0,-1 0-1,1 0 1,0 1 0,0 0-1,0 0 1,-11 7 0,8-3 50,2 0 0,-1 1 0,1 0 0,0 0 0,1 1 0,-1 0 0,-7 14 0,6-9 148,1 1 1,1 0 0,0 1-1,1 0 1,1 0-1,0 0 1,1 1 0,1 0-1,0-1 1,1 1-1,1 29 1,1-43-168,0 0 1,1 0-1,-1-1 1,0 1-1,1 0 1,0 0-1,0-1 0,-1 1 1,1 0-1,1-1 1,-1 1-1,0-1 1,1 1-1,-1-1 1,1 0-1,0 0 0,4 4 1,-3-3-10,1 0 1,0 0-1,0-1 1,1 0-1,-1 1 1,0-2-1,1 1 1,-1 0-1,10 1 0,0-1-6,0-1 0,0 0 0,0-1 0,0 0 0,1-1 0,23-5-1,-28 3-55,0 0 0,0 0-1,0-1 1,-1-1-1,1 1 1,-1-2-1,0 1 1,-1-1-1,1-1 1,10-9-1,-9 5-572,1 0 1,-1-1-1,-1 0 0,0 0 0,-1-1 0,10-20 0,-3-7-5014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7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0 768,'0'0'7510,"-4"2"-6443,3-1-954,0 0 0,-1 0 0,1 0 0,0-1-1,0 1 1,0 0 0,0 0 0,0 1 0,0-1 0,0 0 0,0 0 0,0 0 0,0 1 0,1-1 0,-1 0 0,0 1 0,0 1 0,-2 35 1088,3 3-696,-17 900 5370,-52 1951-490,81-2576-4970,59 347 1,-62-595-386,60 454 272,-29-3-124,-38-188-169,-2-208-2,-3-68 32,-2 0-1,-2 0 0,-2-1 0,-3 0 1,-22 60-1,34-113-93,-1 0 0,1 0 1,0-1-1,0 1 0,-1 0 0,1 0 1,0 0-1,-1-1 0,1 1 0,-1 0 1,1-1-1,-1 1 0,0 0 0,1-1 1,-1 1-1,1 0 0,-1-1 0,0 1 1,0-1-1,1 0 0,-3 2 0,2-3-20,0 1 0,0 0 0,0-1 0,0 1 0,1 0 0,-1-1-1,0 1 1,0-1 0,0 1 0,0-1 0,0 0 0,1 1 0,-1-1-1,0 0 1,1 1 0,-1-1 0,0 0 0,1 0 0,-1 0 0,1 0 0,-1 1-1,1-1 1,-1 0 0,1 0 0,0-1 0,-4-7-396,1 0-1,0 0 1,0-1 0,1 1 0,-1-14 0,-15-316-10012,18 137 5213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1803 31 4097,'0'0'6857,"-13"-1"-6138,-42-8-231,10-3 384,39 10-664,1 1 1,-1-1 0,0 1-1,1 0 1,-10-1-1,-12 2 191,0 1 1,1 1-1,-1 1 0,1 2 0,-31 8 0,-127 50 851,58-17-432,-36 4-199,-204 74 9,300-98-564,2 4 0,1 2 0,-84 58 0,116-68-15,1 2 1,1 0 0,1 3-1,1 0 1,2 1 0,1 2-1,-38 59 1,58-80 14,0-1-1,1 1 0,0 0 1,1 0-1,0 1 1,0-1-1,1 0 1,0 0-1,0 1 0,1-1 1,1 1-1,-1-1 1,2 0-1,-1 1 1,1-1-1,1 0 1,-1 0-1,2 0 0,-1 0 1,9 13-1,44 65 883,132 180 742,-171-248-1615,1-1 0,0-1 0,2-1 0,0-1 0,1 0 0,0-1 0,1-2 0,1 0-1,0-1 1,38 12 0,0-5 28,0-3-1,0-3 0,68 6 0,206 0 70,-145-12-190,-77 0 12,153-11 0,-197-5 11,125-36-1,35-7 6,-62 38-48,-103 12-5,114-22-1,1-29 73,-118 34-25,0 2 0,74-12 1,162-5-66,141-22-1,-389 47 67,-1-2-1,0-3 1,-1-1 0,-1-3-1,-1-1 1,0-3 0,-2-1-1,75-57 1,-109 74 17,-1-1 0,0 0-1,0 0 1,-1-1 0,0 0 0,0 0 0,-1 0 0,-1-1-1,0 0 1,0 0 0,-1-1 0,0 0 0,0 1 0,3-22 0,-4 5 59,0-1 1,-2-1 0,-1 1-1,-6-52 1,2 58-79,-1-1 0,-1 1 0,-1 1 0,0-1 1,-2 1-1,-1 0 0,-23-38 0,9 24-108,0 1 1,-3 1-1,-44-43 1,52 58 74,-2 1 0,1 0 0,-2 2 0,0 1 0,-1 1 1,-1 1-1,0 0 0,0 2 0,-1 1 0,0 1 0,-1 1 1,1 1-1,-1 2 0,-31-2 0,-390-5 1,98 22 29,-827 124-302,735-49-1420,159-10-4723,153-38-2999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1 270 3657,'0'0'5818,"21"-32"-4441,72-99-129,-90 126-1167,1 1 0,0 0 0,0 1 0,0-1 0,0 0 0,1 1 1,-1 0-1,1 0 0,0 1 0,0-1 0,0 1 0,0 0 0,0 0 0,9-1 0,78-16 1354,0 4 0,100-3 0,191 10 155,181 42-843,-128-3-631,757-21 492,-777-11-488,-276 2-72,224 31 0,-69 20-19,237 31 198,-239-55-163,330 46 51,-579-66-170,0 1 1,-1 3-1,0 1 1,-1 2-1,-1 2 1,43 25-1,-32-14-2211,80 33-1,-96-49-1414,58 14 1,-13-13-2896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8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6953,'0'0'4319,"3"33"-2818,0 2-1161,24 190 1158,58 628 2156,-51 2-2162,-29-686-1042,-3-104-342,51 652 724,-30-551-971,3 224 1,-63 412-753,32-760 871,-85 1023-627,90-1023 28,1-31 149,0 0 0,-1 0-1,-1-1 1,0 1 0,0 0 0,-1 0 0,0 0-1,-1-1 1,0 0 0,-1 1 0,-7 13 0,10-22-7,0 1-1,-1-1 1,1 0 0,-1 0 0,0 0 0,1 0-1,-1 0 1,0-1 0,0 1 0,-4 2 0,-21 0-7155,27-4 7462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38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2112,'0'0'7630,"26"0"-6567,192-14 241,141-12 473,2 26-799,-168 1-827,940 2 2454,-798 1-1994,375 53-1,654 64-376,-1320-120-230,529 34 218,-422-17 369,325 35 638,3-26 89,122-27-677,-588 0-698,-11 1-14,1-1-1,0 0 1,-1 0 0,1 0 0,0 0-1,-1 0 1,1 0 0,0-1-1,-1 0 1,1 1 0,-1-1-1,1 0 1,4-2 0,-23-4-3603,-18 1-2622,-7-6-3366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1480,'0'0'18103,"-4"2"-14916,2-2-2878,1 1-1,-1-1 0,1 1 1,-1-1-1,1 1 0,-1 0 1,1-1-1,-8 8 6637,9-8-6444,-3 1-417,-12 12-85,-3 3-2115,5-8-2756,-21 3-10136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1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7722,'0'0'15395,"0"5"-13444,-1-1-1550,-2 16 1659,-5-7 2168,2-6-3434,-5 4-1795,-4-8-10513,-3-3-1392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1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5161,'0'0'8090,"-54"200"-7786,41-46 208,1 60 56,8 42-72,4-21-200,0-56-184,0-67-112,12-45-904,9-4-1032,4 0-1617,-4-14-64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2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5641,'0'0'8773,"6"-1"-7806,52-7 618,60-17 0,-19 2-785,88-10-120,2 7-1,242-1 1,-250 25-551,343 42-1,-402-20-132,238 35 42,1-26-201,-295-27-111,73 0-3054,-139-2 3166,1 0 0,-1-1 0,1 1 0,-1-1 1,0 1-1,1-1 0,-1 1 0,1-1 0,-1 1 0,0-1 0,0 1 1,1-1-1,-1 0 0,0 1 0,0-1 0,1 1 0,-1-1 1,0 0-1,0 1 0,0-1 0,0 0 0,0 1 0,0-1 0,0 0 1,0 0-1,-1-24-3136,1 20 1809,0-23-3935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2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0 6721,'0'0'9608,"-4"38"-8819,-14 306 853,-27 1321 2087,33-1317-3800,12-342 54,-4 17-129,4-22 100,0-1 0,-1 1 0,1-1 0,0 0 0,-1 1 0,1-1 0,-1 1 0,1-1 0,-1 0 0,1 1 0,-1-1 0,1 0 0,-1 0 0,0 1 0,1-1 0,-1 0 1,1 0-1,-1 0 0,0 0 0,1 0 0,-1 0 0,1 0 0,-1 0 0,0 0 0,1 0 0,-1 0 0,1 0 0,-1 0 0,0 0 0,1 0 0,-1-1 0,1 1 0,-1 0 0,1 0 0,-1-1 0,1 1 0,-2-1 0,-4-3-923,-1-1-1,0 0 0,1 0 1,0-1-1,0 0 0,1 0 1,0 0-1,0-1 0,-5-7 1,-23-34-6162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3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6393,'0'0'5149,"38"4"-3423,-30-4-1623,360 34 3692,-125-22-2280,237-10 281,-314-2-1281,463-24 895,-414 1-1317,197-14 121,-322 33-2867,-1 4 0,126 16 0,-118 4-3719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1 243 1488,'0'0'11826,"20"-3"-10697,751-79 4303,-589 82-5206,163-11-1860,-339 10 1209,1 0 1,-1 0-1,1-1 1,-1 0-1,0 0 1,1 0-1,-1-1 1,0 0-1,-1 0 1,1-1-1,0 0 1,-1 1-1,0-2 1,0 1-1,0-1 1,-1 1-1,1-2 1,-1 1-1,0 0 1,0-1 0,-1 1-1,0-1 1,4-10-1,5-32-4861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63 2657,'0'0'9139,"-10"-8"-8002,-32-28-236,36 33-676,0 0 0,0 1 0,0 0 1,-1 0-1,1 0 0,0 0 0,-1 1 0,1 0 1,-1 1-1,1-1 0,-1 1 0,1 1 1,-11 1-1,-6-1 496,13-2-615,0 1 1,1 1 0,-1 0-1,1 0 1,-1 1 0,1 0-1,-1 0 1,1 1-1,0 1 1,0-1 0,0 1-1,1 1 1,-1 0-1,1 0 1,0 0 0,1 1-1,-1 0 1,-6 8 0,-1 2 28,0 1 0,2 1 1,0 0-1,0 0 0,2 2 1,0-1-1,2 1 1,-11 32-1,2 4 139,-21 116 1,23-54 113,-3 143 1,18 124 295,2-192-400,-1 587-114,0-777-246,0 0 1,0 0 0,0 0-1,-1 0 1,0-1-1,1 1 1,-1 0 0,0 0-1,0-1 1,-2 4 0,3-5 14,-1-1 1,1 1 0,-1 0 0,0-1 0,1 1-1,-1-1 1,0 1 0,1-1 0,-1 1 0,0-1 0,1 0-1,-1 1 1,0-1 0,0 0 0,0 1 0,1-1-1,-1 0 1,0 0 0,0 0 0,0 0 0,1 0-1,-1 0 1,0 0 0,0 0 0,0 0 0,0 0 0,1 0-1,-1 0 1,0-1 0,0 1 0,0 0 0,1-1-1,-1 1 1,0 0 0,0-1 0,1 1 0,-1-1 0,0 1-1,1-1 1,-2 0 0,-5-7-892,1 1 0,-1-1-1,1 0 1,1 0 0,-1-1 0,2 0 0,-1 0-1,-5-17 1,-20-45-4284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7242,'0'0'6710,"40"8"-4959,-8-2-1355,250 40 2020,-265-44-2281,225 34 1206,-200-27-1128,0 1 0,-1 3 0,66 29 0,-103-40-192,45 25 147,-46-25-151,-1 0-1,1 0 1,-1 1-1,0-1 1,1 0-1,-1 1 0,0 0 1,0-1-1,0 1 1,-1 0-1,1 0 1,-1 0-1,0 0 1,2 5-1,-3-7-9,1 0-1,-1 0 0,0 0 0,0 0 1,0 0-1,0 1 0,0-1 1,0 0-1,-1 0 0,1 0 1,0 0-1,0 0 0,-1 0 0,1 0 1,-1 0-1,1 0 0,-1 0 1,1 0-1,-1 0 0,0 0 1,1-1-1,-1 1 0,-1 1 0,-27 16 58,27-17-51,-67 29 131,-79 24 0,60-24-401,-114 39-2502,65-36-2568,74-26-475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6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5737,'0'0'7619,"4"33"-5800,1 2-1301,27 256 2685,-17 481 860,-17-514-3238,2 76-178,0-8-753,0-323-70,0-6-119,-4-336-13844,4 204 8609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6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2272,'0'0'12251,"36"2"-9977,426 14 3267,642 29-3187,-902-31-2233,873 78 1717,-244-26-1120,140-66-728,-948 2-18,0 0 0,-1 2 0,1 0 0,-1 2 1,25 8-1,-21-5 33,1-2 1,50 8-1,35-7 25,-65-7-27,-1 2-1,0 3 1,0 1 0,71 22-1,-21 10-128,20 6-311,-99-40 361,1 0-1,0-2 0,0 0 1,0-1-1,18 0 0,14-2 1775,-52 0-1695,0 0 0,0 0 0,0 0 0,-1 0 1,1 0-1,0 1 0,0-1 0,0 0 0,0 1 0,0 0 0,0 0 0,0-1 0,0 1 1,-3 2-1,-8 23 24,1 1 1,1 0 0,1 1 0,1 0 0,-5 31-1,0 12 177,3 0-1,-3 72 0,9 147 475,3-94-265,-2-7-180,-8 200 61,12-385-336,0 0 1,-1 1-1,1-1 1,-1 1 0,0-1-1,0 0 1,0 1 0,-1-1-1,1 0 1,-4 5 0,4-7-153,-1-1 1,1 1 0,-1-1-1,1 0 1,-1 0-1,1 0 1,-1 0-1,0 0 1,1 0-1,-1 0 1,0 0 0,0-1-1,0 1 1,0 0-1,0-1 1,0 0-1,0 0 1,0 1 0,0-1-1,0 0 1,0 0-1,0-1 1,-3 0-1,2 1-613,0 0-1,-1-1 1,1 0-1,0 1 0,0-1 1,0-1-1,0 1 1,-5-3-1,-26-27-10448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6113,'0'0'7425,"41"1"-5496,261 2 1240,-7-4-560,756 16 1371,-145 7-2308,-112-5-1196,184 79-362,-767-70-22,232 6 5,2-26-2,-185-5-81,-236 0-14,50-1 6,1 3 1,-1 4 0,75 16-1,-182-22-5055,-6-1-3182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8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0 463 6769,'0'0'6218,"229"-21"-5218,-92-14-400,21-7-288,12-4-80,-3-3 0,-9 0-184,-13 4-48,-16-1-200,-21 11-808,-8-7-1320,-34 14-1657,-24 3-1072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49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5481,'0'0'4273,"279"0"-3057,-209 0-407,-12 0-457,-16 0-200,-13 0-144,-16 0-8,-13 17-168,-13 43-1017,-33-4-1335,-12 3-4378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51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 2232,'0'0'11470,"0"24"-9775,1-4-1289,-1 2-74,0-1 0,-1 0 1,0 1-1,-2-1 0,-1 0 1,-7 23-1,-6 1-47,-1 0 0,-2-1 0,-45 70-1,22-50-2339,-79 91-1,97-128-742,25-26 2711,0-1 1,0 0-1,0 0 1,0 0-1,0 1 1,0-1 0,0 0-1,0 0 1,0 0-1,0 0 1,0 1-1,-1-1 1,1 0 0,0 0-1,0 0 1,0 0-1,0 1 1,0-1-1,-1 0 1,1 0-1,0 0 1,0 0 0,0 0-1,0 0 1,-1 0-1,1 0 1,0 0-1,0 1 1,0-1 0,0 0-1,-1 0 1,1 0-1,0 0 1,0 0-1,0 0 1,-1 0-1,1 0 1,0 0 0,0 0-1,0 0 1,-1-1-1,1 1 1,0 0-1,0 0 1,0 0 0,-1 0-1,1 0 1,0 0-1,3-14-2405,7-13 1138,1 1 1,1 0-1,21-32 1,-23 42 1397,1 1 0,1-1 0,0 2 0,0 0 0,2 0 0,19-15 0,-31 27 156,-1 1-1,1 0 0,0-1 1,0 1-1,1 0 0,-1 0 1,0 0-1,0 0 0,0 0 1,1 1-1,-1-1 0,0 1 1,1-1-1,-1 1 0,1 0 1,3 0-1,-4 0-77,-1 1 1,1 0-1,-1-1 0,1 1 1,-1 0-1,1 0 0,-1-1 0,0 1 1,1 0-1,-1 1 0,0-1 1,0 0-1,0 0 0,0 0 1,0 1-1,0-1 0,0 0 0,1 3 1,2 7 302,0 0-1,-1 1 1,0-1 0,-1 1 0,2 17 0,-2-9 23,0-11-397,17 91 550,-16-89-910,1 1 1,0-1-1,1 0 0,0 0 0,0-1 0,11 15 1,5-1-2665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51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1 393 88,'0'0'7378,"212"-151"-6834,-134 102-312,31-28-232,-26 14-792,-25 10-2233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52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110 236 2921,'0'0'6084,"-10"35"-3995,1-1-1568,-12 41 1052,-10 83-1,1 88 658,23-82-4858,7-164 2558,0 0 1,0 1 0,-1-1 0,1 0-1,0 1 1,0-1 0,0 0 0,0 1-1,0-1 1,0 0 0,0 1-1,0-1 1,0 0 0,0 1 0,0-1-1,0 0 1,0 1 0,0-1 0,0 0-1,1 1 1,-1-1 0,0 0-1,0 1 1,0-1 0,0 0 0,1 1-1,-1-1 1,0 0 0,0 0 0,1 1-1,-1-1 1,0 0 0,0 0 0,1 0-1,-1 1 1,0-1 0,1 0-1,-1 0 1,0 0 0,1 0 0,-1 1-1,0-1 1,1 0 0,-1 0 0,0 0-1,1 0 1,-1 0 0,0 0-1,1 0 1,-1 0 0,1 0 0,16-14-1721,-6-2 646,0 1 0,17-33 0,-18 29 377,0 1 0,21-27 0,-29 43 812,-1 1 0,0-1 0,0 1 0,1-1 0,-1 1 0,0 0 0,1 0 1,0-1-1,-1 1 0,1 0 0,0 0 0,-1 1 0,1-1 0,0 0 0,0 0 0,0 1 1,0-1-1,-1 1 0,1 0 0,0-1 0,0 1 0,0 0 0,0 0 0,0 0 0,0 1 0,0-1 1,0 0-1,0 1 0,0-1 0,0 1 0,-1 0 0,1-1 0,0 1 0,0 0 0,-1 0 1,1 0-1,2 3 0,5 4 467,0 0-1,-1 1 1,-1-1 0,1 2 0,6 11 0,-2-5-26,-3-4-53,0 0 0,1-1 0,0 0 0,22 17 0,-27-25-481,0 1 0,0-1 0,0-1 1,1 1-1,-1-1 0,1 1 0,-1-2 0,1 1 0,0-1 0,0 1 1,0-2-1,0 1 0,-1-1 0,1 1 0,6-2 0,-10 1-44,0-1-1,0 1 1,0 0-1,0-1 1,0 1-1,0-1 1,0 0-1,-1 0 1,1 0-1,0 0 1,-1 0-1,1 0 1,0 0-1,-1 0 1,1-1-1,-1 1 1,0-1-1,1 1 1,-1-1-1,0 1 1,0-1-1,1-2 1,1-3-236,-1 0 1,1 1-1,-1-1 1,1-12-1,0 2-492,15-61-3478</inkml:trace>
  <inkml:trace contextRef="#ctx0" brushRef="#br0" timeOffset="1">505 1 4665,'0'0'7522,"50"203"-6610,-17-150-768,38-29-144,-9-13-1625,-12-11-3000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0 3825,'0'0'10018,"-253"242"-8330,174-168-519,12-4-1169,9-11-665,25-20-1887,16-21-2345</inkml:trace>
  <inkml:trace contextRef="#ctx0" brushRef="#br0" timeOffset="1">329 470 4561,'0'0'6977,"79"214"-6448,-59-183-529,10-31-1457,-1 0-1759,-4-10-1433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7090,'0'0'8009,"274"-3"-6857,-162 3-271,4-4-65,-3 1-184,-14-1-272,-7 1-200,-18 3-144,-15 0-16,-9 0-488,-1 0-1504,-7-4-1441,-17-3-2704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52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0 272,'0'0'9554,"-179"200"-8666,117-151-536,4-3-352,4-11-1184,12-17-616,13-18-705,12 0 241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5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1385 1 144,'0'0'6649,"133"186"-5048,-104-109-129,8-3-256,5-8-255,7-10-489,1-14-320,4-10-152,25-32-472,-12 0-1369,-13-28-1992</inkml:trace>
  <inkml:trace contextRef="#ctx0" brushRef="#br0" timeOffset="1">1 983 7162,'0'0'7569,"336"-53"-5568,-95 22-745,63 6-616,12 1-640,-21 17-80,-34-7-1976,-90 7-2657,-42-4-985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54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0 240,'0'0'11348,"11"45"-9628,4 5-1204,6 28 841,22 137-1,-11 410 3132,-18-189-4921,-13-414-4565,-1-51 1289,0-26-544,0-13-530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5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3129,'0'0'8049,"49"0"-6714,9 0-953,537-14 3081,-283-17-2788,96-7-188,6 27-397,-369 13-222,-1 2 0,0 2 0,-1 1 0,1 3 0,-1 1 0,-1 2-1,0 2 1,-1 2 0,-1 2 0,54 33 0,-93-51 149,-1 0 0,1-1-1,0 1 1,-1-1 0,1 1 0,-1-1 0,1 1 0,0-1 0,-1 1-1,1-1 1,0 0 0,0 1 0,-1-1 0,1 0 0,0 1 0,0-1-1,-1 0 1,1 0 0,0 0 0,0 0 0,0 0 0,-1 0 0,1 0-1,0 0 1,0 0 0,0 0 0,-1-1 0,1 1 0,0 0 0,0 0-1,0-1 1,0-1 155,0 0 0,-1-1 0,1 1-1,-1 0 1,1 0 0,-1 0 0,0-1-1,0 1 1,-1-4 0,1 0 314,-12 354 3672,-34 169-3667,43-488-499,2-18-248,-9 96-1066,8-37-5630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5:5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6721,'0'0'15116,"16"-32"-27815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13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66 611 4881,'0'0'7851,"-13"3"-5888,-40 11-134,106-14 98,-3-11-1070,-1-2 1,0-2 0,77-37-1,-89 36-643,500-233 952,-220 99-1826,-158 83-2819,-53 28-3458,-60 24 1025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1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8698,'0'0'10277,"54"0"-9073,182-2-695,-24-11-344,-65 4-142,-10 8-7,-134 1-16,0 0 0,-1 0-1,1 0 1,0 0 0,0 0-1,0 1 1,0-1-1,-1 1 1,1 0 0,0 0-1,-1 0 1,1 0 0,0 0-1,-1 1 1,1-1-1,1 2 1,-2-1 2,-1 0-1,0 0 1,0 0-1,0 0 1,-1 1-1,1-1 1,0 0-1,-1 0 1,1 0-1,-1 0 1,0 1-1,0-1 1,0 0-1,0 0 1,0 1-1,0-1 1,-1 0-1,1 0 1,-1 1-1,-1 3 1,0 2 11,-1-1 1,1 1 0,-2-1-1,1 1 1,-1-1 0,0 0-1,-10 13 1,-49 45-22,47-49-9,-143 135-1116,45-49-2475,-9 1-4659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14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6001,'0'0'5588,"-2"37"-3790,-5 323 1848,9-127-2052,4 6-272,7 467 1953,-21 267 453,8-705-4777,0-566-13090,4 143 7072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15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1 366 8250,'0'0'5273,"52"-7"-3521,362-43 2641,-88 18-2309,432-50-491,-623 64-1467,744-88 858,17 51 66,515 52-921,-766 5-540,159-16-1511,-727 14 1263,130 17-1,-138-6 353,90 17-375,-140-23 615,0 1 0,0 1 0,-1 0 0,0 2 0,-1 0 0,21 14 0,-35-21 68,1 0-1,0 0 0,0-1 1,0 1-1,0-1 0,1 0 1,-1 0-1,0-1 0,0 1 0,1-1 1,-1 0-1,0 0 0,1 0 1,5-2-1,-4 2 1,1-1-1,-1 1 1,0 0-1,0 1 1,8 0-1,-13 0 6,0-1-1,1 1 0,-1 0 0,0-1 1,0 1-1,0 0 0,1 0 0,-1 0 0,0 0 1,0 0-1,0 0 0,0 0 0,0 0 1,-1 0-1,1 1 0,0-1 0,-1 0 0,1 1 1,0-1-1,-1 0 0,0 1 0,1-1 1,-1 0-1,0 1 0,1-1 0,-1 3 1,0 45 937,-1-31-427,-1 23 520,-10 62 0,-3 20-288,-4 671 1098,18-610-1537,1-150-257,0 698 1529,3-643-1045,5 0 0,34 162 0,-23-170-456,-2-11-836,12 101 0,-28-167 488,-1 29-1708,0-32 1754,0 0 0,-1 0 0,1 0 0,0 0 1,-1 1-1,1-1 0,-1 0 0,1 0 0,-1 0 0,1 0 1,-1 0-1,0 0 0,1 0 0,-1 0 0,0-1 0,0 1 0,0 0 1,0 0-1,0-1 0,0 1 0,0 0 0,0-1 0,-1 1 1,-39 3-8301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15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1 551 7770,'0'0'7571,"64"-5"-5375,601-44 1344,598-66 162,563-38-1126,-1729 148-2587,171-12-251,-242 15 92,-7 1-402,1-1-1,0-1 0,-1-1 0,22-7 0,-38 10 243,0 0-1,0 0 1,0-1 0,0 1-1,0-1 1,0 0 0,-1 0 0,1 0-1,-1 0 1,1 0 0,-1 0 0,0-1-1,0 1 1,0-1 0,0 0-1,0 1 1,-1-1 0,1 0 0,-1 0-1,2-4 1,-1-5-1368,1 1 0,-1-1-1,-1 0 1,0-17 0,-1 28 1671,1-57-6198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11843,'0'0'12210,"-45"190"-12210,15-131-992,-7 5-1721,8-19-4152,0-27-3289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3449,'0'0'12033,"-27"34"-10889,27-34-1144,-111 146 1078,104-135-940,0-1 0,1 1 0,0 0 0,1 1 0,1 0 0,-1-1 0,2 1 0,0 1 0,0-1 0,1 0 0,0 20 0,-1-2 114,-5 39 40,3 0 0,7 138 0,-1-198-453,1 0-1,0 0 0,0 0 0,0 0 1,1-1-1,0 1 0,1-1 0,0 0 0,1 0 1,-1 0-1,1 0 0,1-1 0,0 0 1,0 0-1,0 0 0,13 10 0,-10-10-448,1-1 0,0 0 0,0-1 0,0 0 0,0 0 0,1-1 0,0-1 0,13 3 0,38 2-4612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1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73 1968,'0'0'8330,"-5"-17"-7020,1-1-1160,-7-20 1114,7 48-364,3 33 37,1 986 5848,0-686-9115,0-3-4244,0-258 1444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1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0 6025,'0'0'7090,"-129"225"-5066,83-134-687,1 4-769,-5-4-392,8 0-176,5-7-520,12 4-1577,8-25-2000,13-25-1360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1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4137,'0'0'9122,"183"225"-8514,-137-152-432,-1 8-176,-11 42-1080,-14-18-2441,-20-17-2416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17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8994,'0'0'4941,"12"43"-2573,0 2-1632,3 18 669,4-1 0,41 93 0,-24-79 97,57 89 0,-72-133-1202,1-1-1,1-1 1,2-2 0,1 0 0,33 27-1,-50-48-175,0 0-1,0-1 1,1 0 0,0 0-1,0-1 1,0 0-1,1-1 1,12 3 0,-18-6-74,1 0 0,-1 0 0,0 0 1,1-1-1,-1 0 0,1 0 1,-1 0-1,1-1 0,-1 1 0,0-1 1,1-1-1,-1 1 0,0-1 0,0 0 1,0 0-1,0 0 0,0-1 0,0 0 1,4-4-1,12-12-4,-1-2 0,-2 0 0,0-2-1,26-41 1,-36 52-95,143-249-3918,-66 80-5230,-31 48-3080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3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4681,'0'0'15643,"74"71"-14130,-28-43-649,0 0-464,4-7-288,-9-7-112,-3-4-896,-5 1-1561,-8-1-2320,-17-3-2144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3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8434,'0'0'8490,"274"3"-5474,-124-24-783,12-4-609,4 1-672,-8-1-416,-9 4-152,-16 4-368,-20 3-16,-26 7-1192,-21 0-1728,-32 3-3714,-18 4 417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3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5737,'0'0'6970,"-45"232"-5650,45-172-504,0-4-768,0-4-48,8-6-1304,21-32-1537,-4-11-1520,0-3-488</inkml:trace>
  <inkml:trace contextRef="#ctx0" brushRef="#br0" timeOffset="1">412 18 1760,'0'0'16620,"-120"207"-16308,70-162-312,-4-6-1320,-21-18-1417,17-14-1544,4-7-328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4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1216,'0'0'5947,"-6"38"-4276,-3 6-1128,2-8-2,1 1 1,1 0 0,2 0 0,3 51-1,1-75-358,0-1-1,1 1 1,0-1-1,1 0 1,1 1-1,0-1 1,0 0-1,1-1 1,1 1-1,0-1 1,0 0-1,11 13 1,-11-17-151,1 1 0,0-1 1,0-1-1,1 1 0,-1-1 1,1-1-1,0 1 0,1-1 1,-1-1-1,1 0 0,0 0 1,0-1-1,1 0 0,-1 0 1,1-1-1,14 2 0,-8-2-83,1-1 0,-1 0 1,1-1-1,0-1 0,0 0 0,-1-1 0,1-1 0,-1-1 0,0 0 0,0-1 1,0-1-1,28-14 0,146-94-2263,73-37-715,-260 149 3036,7-4 83,1 1-1,-1 0 1,1 1 0,0 0 0,0 1 0,0 0-1,1 1 1,15-2 0,-26 4-17,0 1 1,0-1-1,-1 0 1,1 1-1,0-1 0,-1 1 1,1-1-1,0 1 0,-1-1 1,1 1-1,-1 0 0,1-1 1,-1 1-1,1 0 1,-1-1-1,1 1 0,-1 0 1,0 0-1,1 0 0,-1-1 1,0 1-1,0 0 0,0 0 1,1 0-1,-1-1 1,0 1-1,0 0 0,0 0 1,0 0-1,-1 0 0,1-1 1,0 1-1,0 1 0,-4 32 1030,2-25-940,-1 0-1,0 0 1,0 0 0,-1 0-1,0-1 1,-1 1 0,-8 12-1,-46 50-49,45-55-144,-11 11-880,-1-2 0,-1 0 0,-1-2 0,-1-1 0,-1-1 0,-1-2 0,0-1 0,-64 26 0,10-16-3071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4529,'0'0'1850,"-3"49"404,1-16-1835,-10 313 3080,11-237-1976,5 146 860,-2-232-2395,2 0 0,0 0 0,1 0 0,1-1 0,2 0 0,10 25 0,-17-46-44,-1 0 1,1 0-1,0 1 1,-1-1-1,1 0 1,0 0-1,0 0 0,0 0 1,0 0-1,0 0 1,0 0-1,0 0 1,0 0-1,1 0 1,-1-1 34,0 0 1,-1 0-1,1 0 1,0 0-1,-1 0 1,1 0-1,0 0 1,-1-1-1,1 1 1,0 0 0,-1-1-1,1 1 1,-1 0-1,1-1 1,-1 1-1,1-1 1,-1 1-1,1 0 1,-1-1-1,1 1 1,-1-1 0,1 0-1,-1 1 1,0-1-1,1 1 1,-1-1-1,0 0 1,0 1-1,1-1 1,-1 0-1,0 1 1,0-1 0,0 1-1,0-1 1,0-1-1,30-104-428,-19 59 16,3 1 0,24-56 0,-27 79 270,1 0 0,1 1-1,0 1 1,2 0 0,1 0 0,0 2 0,26-24 0,-27 31 147,0 0 0,1 1 0,0 1 0,0 0 0,1 1 0,0 1 0,1 1 0,-1 0 0,1 1 0,31-5 0,19 2 182,0 3-1,111 4 0,-97 2 116,-57 0-191,-1 1 1,1 1-1,-1 1 1,1 0-1,43 14 1,-62-15-37,0 1-1,0-1 1,0 1-1,0 0 1,0 0-1,-1 0 1,0 1 0,1 0-1,-1 0 1,0 0-1,-1 1 1,1 0-1,-1 0 1,0 0-1,0 0 1,-1 1 0,0-1-1,1 1 1,-2 0-1,1 0 1,-1 0-1,0 0 1,0 1-1,-1-1 1,1 0 0,-2 1-1,1 6 1,0 9 265,-1-1 1,-4 36-1,2-46-267,-1-1 1,1 0-1,-2 1 0,0-1 0,0-1 1,0 1-1,-8 11 0,-8 11-170,-2-1 0,-26 30 0,40-52-87,-1 0 0,0 0 0,0-1 0,0 0 0,-1-1 0,-1 0 0,1-1 0,-1 0 0,0 0 0,-16 5 0,22-10 19,0 0 0,0 0-1,0-1 1,0 1 0,-1-1-1,1 0 1,0-1 0,0 1-1,0-1 1,0 0 0,0 0-1,0-1 1,1 1-1,-1-1 1,0 0 0,1-1-1,-1 1 1,1-1 0,0 0-1,0 0 1,0 0 0,-6-6-1,-3-4-1089,1-1-1,-14-20 0,25 34 1257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2809,'0'0'2971,"-5"42"-1559,0-1-1051,-18 233 1673,18 29-543,5-293-1493,14-18-144,0-10-40,-2 3-59,0 1 0,24-22 1,-31 32 228,1 0 0,-1 0 1,1 0-1,0 1 0,0 0 1,1 0-1,-1 0 1,1 1-1,-1 0 0,1 0 1,9-1-1,-8 2 187,0 0-1,0 0 1,0 1 0,1 0-1,-1 1 1,0 0 0,0 0-1,0 1 1,0 0 0,0 0-1,0 1 1,0 0-1,-1 0 1,0 1 0,1-1-1,-1 2 1,0-1 0,-1 1-1,1 0 1,-1 1 0,8 9-1,-10-12-253,1 0 0,-1 0 0,0 0 0,1 0 0,0-1-1,0 0 1,-1 0 0,1 0 0,0 0 0,1-1 0,-1 0 0,0 0 0,0 0-1,0-1 1,1 0 0,-1 0 0,0 0 0,6-1 0,3 1-965,27 0-4468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6777,'0'0'11947,"9"-3"-11859,4 1-18,0 0 0,1 1 0,0 1 0,-1 0-1,1 0 1,-1 1 0,1 1 0,-1 1 0,23 6 0,11 5 576,-1 2 0,75 37 0,-105-44-561,1 0 0,-2 1 0,0 1 0,0 1 0,-1 0 0,0 1 0,-1 1 0,0 0 0,-1 0 0,11 20-1,-7-8-43,19 46 0,-30-60-699,-1 0 1,0 0-1,0 0 1,-2 1-1,1-1 1,0 22-1,-14-37-4900,-12-18 992,-5-10-339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5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9722,'0'0'8674,"224"14"-7722,-128-7-624,0 0-328,-9-7-1136,-8 0-1665,-4-3-535,-17-25-1585,-21-7-160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5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2064,'0'0'13299,"-166"193"-11282,153-106-921,5-2-744,8-5-352,0-6-920,0-14-1721,17-32-615,16-21-1593,0-7 272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6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919 0 4529,'0'0'10045,"-27"40"-8554,-93 135-779,101-152-632,-1 0 0,-1-1-1,-1-1 1,-1 0 0,-46 30 0,32-25-51,-26 20-56,-1-3 0,-2-3 0,-2-3 0,-103 41 0,156-72 16,-43 12 42,54-16-10,-1-1 1,0 0-1,1-1 0,-1 1 1,0-1-1,0 0 1,0 0-1,1 0 0,-8-2 1,12 2-23,0 0 0,0-1 1,0 1-1,0 0 1,0 0-1,0 0 0,-1 0 1,1 0-1,0 0 0,0-1 1,0 1-1,0 0 1,0 0-1,0 0 0,0 0 1,0-1-1,0 1 0,0 0 1,0 0-1,0 0 1,0 0-1,0-1 0,0 1 1,0 0-1,0 0 0,0 0 1,0 0-1,0-1 1,0 1-1,0 0 0,0 0 1,0 0-1,0 0 0,0-1 1,1 1-1,-1 0 1,0 0-1,0 0 0,0 0 1,0 0-1,0 0 0,0-1 1,0 1-1,1 0 0,-1 0 1,0 0-1,0 0 1,0 0-1,0 0 0,1 0 1,3-5-23,0-1 0,1 2 0,0-1 0,0 0 0,0 1 0,0 0 0,1 0 0,-1 1 0,12-6 0,63-23 50,-52 22-31,372-115 544,-187 63-444,-142 43-73,-67 18 114,-5 3-39,1 0-1,-1 0 0,1 0 1,-1 0-1,0 0 1,0-1-1,1 1 0,-1 0 1,0-1-1,-1 1 1,1 0-1,-2 1 1,-2 4 130,-17 24 260,-11 15 119,-52 97 0,58-81-345,3 1 0,3 1 0,2 1 0,4 1 0,-10 79 0,-6 336 1169,31-258-1128,0-279-635,-2-55-1840,6 1 1,19-121-1,51-136-971,-73 365 3141,1-13 78,2 0 0,0 0 0,1 0 0,0 1 1,1-1-1,9-14 0,-14 28-17,0-1-1,0 0 1,0 1 0,1-1 0,-1 1 0,1 0 0,-1-1 0,1 1 0,-1 0 0,1 0 0,0 0 0,-1 0 0,1 0 0,0 0 0,0 0 0,0 1 0,0-1 0,0 1 0,-1-1 0,1 1 0,0 0 0,0 0 0,0 0 0,0 0 0,0 0 0,0 0 0,0 1 0,0-1 0,0 0 0,0 1 0,0 0 0,0-1 0,3 3 0,-1-1 93,1 1 0,0 0 0,-1 1 0,1-1 0,-1 1 0,0-1 0,0 1 0,-1 1 0,1-1 1,3 7-1,2 4 105,-2 0 1,0 1 0,-1 0 0,0 0 0,-2 0 0,0 1-1,0 0 1,0 17 0,1 142 845,-6-118-922,0-35-165,-1 1-1,-1-1 1,-1 0-1,-1 0 1,0 0-1,-2-1 1,-1 0-1,-1 0 1,-1-1-1,-1 0 1,0 0-1,-17 20 1,27-39-31,-1 0 1,0 1-1,0-1 1,0-1-1,0 1 0,-1 0 1,1 0-1,0-1 1,-3 2-1,4-3 3,0 1-1,0-1 1,1 0 0,-1 0-1,0 0 1,0 1 0,0-1-1,1 0 1,-1 0-1,0 0 1,0 0 0,0 0-1,1-1 1,-1 1 0,0 0-1,0 0 1,0 0-1,1-1 1,-1 1 0,0 0-1,1-1 1,-1 1 0,0-1-1,1 1 1,-1-1-1,0 1 1,1-1 0,-1 1-1,1-1 1,-1 0 0,1 1-1,-1-1 1,1 0-1,-1 1 1,1-1 0,0 0-1,-1 1 1,1-1-1,0 0 1,0 0 0,-1-1-1,-5-22-452,1-1-1,1-1 0,1 1 0,1 0 0,3-37 1,-2 18-4,0-7-13,2-144-831,1 167 1275,1 0-1,1 0 1,2 0-1,16-48 1,-21 75 43,14-32 33,-15 32-17,1 0-1,0-1 1,-1 1-1,1 0 0,0 0 1,0 0-1,0 0 1,0 0-1,0 0 0,0 0 1,0 1-1,0-1 0,1 0 1,-1 0-1,0 1 1,0-1-1,1 1 0,-1-1 1,0 1-1,1 0 1,1-1-1,-3 1-7,0 0 0,0 0 0,1 0-1,-1 0 1,0 0 0,0 0 0,0 1 0,1-1 0,-1 0-1,0 0 1,0 0 0,0 0 0,1 0 0,-1 0 0,0 0 0,0 1-1,0-1 1,0 0 0,0 0 0,1 0 0,-1 0 0,0 1 0,0-1-1,0 0 1,0 0 0,0 0 0,0 1 0,0-1 0,0 0 0,0 0-1,0 0 1,0 1 0,0-1 0,0 0 0,0 0 0,0 0-1,0 1 1,0-1 0,0 0 0,0 0 0,0 0 0,0 1 0,0-1-1,2 161 3396,-3-87-2952,3-71-917,4-7 141,-5 3 199,23-23-489,-1-1-1,-1-1 0,-1 0 1,28-51-1,-30 48 9,160-275-2592,-49 77 3354,-115 201 62,-10 16 108,0 0 1,1 1-1,0-1 0,0 1 0,1 1 0,1-1 0,10-9 0,-17 18-292,-1-1 1,0 1-1,1 0 0,-1-1 0,1 1 0,-1 0 0,0-1 0,1 1 0,-1 0 1,1 0-1,-1 0 0,1-1 0,-1 1 0,1 0 0,-1 0 0,1 0 0,-1 0 1,1 0-1,-1 0 0,1 0 0,-1 0 0,1 0 0,-1 0 0,1 0 0,-1 1 1,1-1-1,-1 0 0,1 0 0,-1 0 0,1 1 0,-1-1 0,0 0 1,1 0-1,-1 1 0,1-1 0,-1 0 0,0 1 0,1-1 0,-1 0 0,0 1 1,1-1-1,-1 1 0,0-1 0,0 1 0,0-1 0,1 0 0,-1 1 0,0-1 1,0 1-1,0 0 0,4 28 928,-3-26-945,-2 187 1735,-2-72-1416,3-111-330,0 0 0,1 0 0,0 0-1,0 0 1,1 0 0,-1 0 0,1-1 0,1 1 0,-1 0-1,1-1 1,1 0 0,-1 0 0,1 0 0,0 0 0,9 9-1,1-1-4,0-2-1,2 0 0,-1 0 0,22 10 0,-23-14-6,0 0 0,-1 1 0,0 0 0,-1 1 0,0 1 0,0 0-1,18 23 1,-27-29 3,-1 1 0,1 0-1,-1-1 1,0 1 0,0 0-1,-1 0 1,0 0 0,0 1-1,-1-1 1,1 0 0,-2 9 0,1-5 16,-1 0 1,0 1-1,-1-1 1,0 0-1,-1 0 1,-4 11-1,-1-5-16,0 0 1,-1-1-1,-1 0 0,-1 0 1,0-1-1,-16 15 0,7-9-253,-2 0 0,0-2 0,-29 19 0,39-29-34,-1-1 0,-1 0-1,0-1 1,0 0 0,0-1-1,0-1 1,-1 0 0,1-1-1,-18 1 1,23-3 79,0 0 1,0-1-1,0-1 0,0 1 0,0-2 1,0 1-1,0-1 0,0 0 1,0-1-1,1 0 0,-1-1 0,1 1 1,0-2-1,0 1 0,1-1 1,-9-6-1,2-2-22,1 0 1,0 0-1,-20-27 1,29 34 201,0 0 0,0 0 0,0-1 0,0 0 0,1 0 0,0 0 0,1 0 0,0 0 0,0-1 0,0 1 0,0-14 0,2 20 32,0 0 0,0 0 0,0 0 0,0 0 0,1 0 0,-1 0 0,0 0 0,1 0 0,-1 0 0,1 1 0,-1-1 0,1 0 0,-1 0 0,1 0 0,-1 0 0,1 0 0,0 1 0,0-1 0,-1 0 0,1 1 0,0-1 0,0 0 0,0 1 0,0-1 0,0 1 0,0 0 0,0-1 0,0 1 0,0 0-1,0-1 1,0 1 0,0 0 0,1 0 0,41 0 247,-29 1-130,4 0 129,0 2-1,0 0 1,-1 1 0,1 1 0,-1 1-1,0 0 1,-1 1 0,1 1-1,-1 1 1,-1 0 0,0 1 0,0 0-1,22 22 1,11 13-476,-2 3 0,51 68 0,-49-61-4042,-6-23-4223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6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6017,'0'0'14163,"75"29"-12450,-13-26-473,5-3-384,-1 0-488,-7 0-368,-14-14-640,-3 0-1304,4-14-1961,-9 7-1280,-12-7-392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7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1424,'0'0'12459,"-54"295"-9634,54-155 87,0 4-775,0-4-577,8-3-752,13-7-576,-4-18-144,-1-21-88,-7-21-648,-1-24-1008,-4-36-1449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7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6633,'0'0'4305,"25"179"-3665,20-154-335,9-18-305,50-18-809,-12-34-2215,-9-4-1001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8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1 1048,'0'0'6866,"-14"39"-4707,1 6-1559,-2 5 127,-2-2 0,-3 1-1,-27 50 1,-18 12 367,-5-4 0,-84 100 0,132-179-1167,-36 48 56,53-69-225,1 0 0,0 1 0,0-1 0,1 1-1,0-1 1,0 1 0,1 0 0,-2 14-1,3-22 190,1 1 1,0 0-1,0-1 0,0 1 0,0 0 0,0 0 0,0-1 0,1 1 0,-1 0 0,0-1 0,0 1 0,0 0 0,1-1 0,-1 1 0,0 0 0,1-1 0,-1 1 0,0 0 0,1-1 0,-1 1 0,1-1 0,-1 1 0,1-1 0,-1 1 0,1-1 0,0 0 0,-1 1 0,1-1 0,-1 1 0,1-1 0,0 0 0,-1 0 0,1 1 0,0-1 0,0 0 0,30 1-309,-20-2 283,12 2 30,0-2 1,0-1 0,0-1-1,0-1 1,39-11-1,147-57 157,-207 71-69,0 1-1,-1-1 1,1 1-1,0-1 0,0 1 1,0 0-1,0 0 1,0 0-1,0 0 1,0 0-1,0 0 0,3 1 1,-4 0 22,0-1 0,0 1 0,0-1 0,-1 1 0,1-1 1,0 1-1,0-1 0,-1 1 0,1-1 0,-1 1 0,1 0 0,0-1 0,-1 1 0,1 0 1,-1 0-1,0-1 0,1 1 0,-1 0 0,0 0 0,1 1 0,0 2 123,-1 1-1,0-1 0,0 1 1,0 0-1,0-1 0,-1 1 1,1-1-1,-1 1 1,-3 7-1,-4 8 106,0-1 0,-1-1 0,0 1 0,-16 19 0,-11 24 97,12-16-162,2 2-1,2 0 1,2 1-1,3 1 1,1 0 0,3 1-1,2 1 1,-4 100 0,12-126-154,1-12-35,-1 0 0,2-1 1,0 1-1,0 0 0,6 18 0,-7-29-31,2 0-1,-1 0 0,0 0 0,1 1 0,-1-2 0,1 1 0,0 0 1,0 0-1,0 0 0,1-1 0,-1 1 0,0-1 0,1 0 0,0 0 1,0 0-1,-1 0 0,1 0 0,0 0 0,0-1 0,0 0 0,1 1 1,-1-1-1,0 0 0,1-1 0,-1 1 0,6 0 0,5 0 28,-1 0 0,1-1 0,-1 0 0,1-1 0,-1 0 0,0-2 0,1 1 0,-1-2 0,0 1 0,-1-2 0,15-6 0,-21 8-108,1-1 1,-1 1-1,-1-1 0,1 0 0,-1-1 1,1 0-1,-1 1 0,0-2 1,-1 1-1,0 0 0,1-1 1,-2 0-1,1 0 0,-1 0 1,0 0-1,0-1 0,0 1 0,-1-1 1,0 0-1,0 0 0,-1 0 1,1-13-1,-1-9-831,-2-39 1,1 67 915,-1-1 1,1 1-1,-1-1 1,1 1-1,-1-1 1,0 1-1,0-1 1,1 1-1,-1-1 1,0 1-1,0 0 1,-1 0-1,1-1 1,0 1-1,0 0 1,0 0-1,-1 0 1,1 0-1,-1 1 1,1-1-1,0 0 1,-1 0-1,0 1 1,1-1-1,-1 1 1,1 0 0,-1-1-1,1 1 1,-1 0-1,-2 0 0,-3-1 50,1 1-1,0 0 1,-1 0-1,1 1 1,0 0-1,0 0 0,-9 2 1,-2 5-43,0 1 1,0 0 0,1 1-1,0 1 1,1 0-1,-24 23 1,-1-1 43,-1 1 54,-2-3 1,-49 27-1,75-49 113,1-1 0,-1-1 0,-1 0 0,1-1-1,-1-1 1,0 0 0,0-2 0,0 0 0,-27 0 0,44-3-219,1 0 1,0 0-1,0 0 0,0 0 0,0 0 1,0 0-1,0 0 0,0 0 1,-1 0-1,1 0 0,0 0 1,0 0-1,0 0 0,0 0 0,0 0 1,0 0-1,-1 0 0,1 0 1,0 0-1,0 0 0,0 0 1,0 0-1,0 0 0,0 0 1,0 0-1,0 0 0,-1 0 0,1-1 1,0 1-1,0 0 0,0 0 1,0 0-1,0 0 0,0 0 1,0 0-1,0 0 0,0 0 0,0-1 1,0 1-1,0 0 0,0 0 1,0 0-1,0 0 0,0 0 1,0 0-1,0-1 0,0 1 0,0 0 1,0 0-1,0 0 0,0 0 1,0 0-1,0 0 0,0 0 1,0-1-1,0 1 0,0-6 5,1 0 0,-1 0-1,1 0 1,0 0 0,1 1 0,0-1-1,-1 0 1,2 1 0,-1-1 0,1 1-1,0 0 1,4-7 0,6-4-25,0 1 1,22-21-1,-11 13 26,-23 22-13,348-376-339,23-101-2424,-365 469 2755,-5 6 18,0 0 0,0 0 0,0 0 0,0 1 0,0-1 0,0 1 0,1 0 0,0-1 0,-1 1 0,1 0 0,0 0 0,0 1 0,0-1 0,0 1 0,5-2 0,-7 5 130,0 0-1,0 1 1,0-1-1,0 1 1,0-1-1,-1 1 0,1 0 1,-1-1-1,1 1 1,-1 0-1,0-1 1,0 4-1,1 1 158,3 30 125,1-1 0,3 0 0,1-1-1,17 45 1,-20-65-411,1-1-1,0 0 0,1-1 1,1 0-1,0 0 1,1-1-1,0 0 0,0 0 1,2-2-1,-1 1 1,1-1-1,25 15 0,119 53 38,-153-76-46,0 0-1,0 0 0,0 0 0,-1 0 0,1 1 0,0-1 0,-1 1 1,0-1-1,1 1 0,-1 0 0,0 0 0,0 0 0,-1 0 1,1 0-1,-1 1 0,1-1 0,-1 1 0,0-1 0,-1 0 0,1 1 1,0-1-1,-1 1 0,0 0 0,0-1 0,0 1 0,0-1 1,0 1-1,-1-1 0,0 1 0,0-1 0,0 1 0,-2 4 1,-1 3 7,0-1 0,-1 0 0,0 0 1,0-1-1,-1 1 0,-1-1 0,1-1 1,-1 1-1,-11 9 0,-5 2-12,-1 0-1,-1-2 1,-1-1 0,-1 0-1,0-3 1,-30 13-1,37-19-93,-1-1-1,0-1 1,-1 0-1,1-2 1,-1-1-1,0 0 1,0-2-1,0 0 1,-28-3-1,44 1-31,0 0-1,0 0 1,1-1-1,-1 1 1,1-1-1,-1 0 1,1-1 0,0 1-1,-1-1 1,1 0-1,1-1 1,-1 1-1,0-1 1,1 0-1,0 0 1,0 0-1,0 0 1,0-1-1,-5-8 1,5 4-129,0 1-1,0 0 1,1-1 0,0 1-1,1-1 1,-1 0 0,2 0-1,-1 0 1,1 0 0,1 0-1,1-18 1,-1 26 254,0 0 0,0-1-1,0 1 1,1 0 0,-1-1 0,1 1 0,-1 0-1,1 0 1,0-1 0,-1 1 0,1 0 0,0 0-1,0 0 1,0 0 0,-1 0 0,1 0-1,0 0 1,0 0 0,1 0 0,-1 1 0,0-1-1,0 0 1,0 1 0,1-1 0,-1 0 0,0 1-1,0 0 1,1-1 0,1 1 0,6-2 104,-1 2 0,0-1 0,17 1 0,-10 1 159,0-1 84,0 2 0,0 0-1,0 0 1,0 1-1,0 1 1,-1 1-1,23 9 1,5 7 469,45 29-1,-60-32-1068,2-1 0,0-1 0,1-2 0,53 18-1,-55-27-2214,1-1-1,0-1 0,46-1 0,-8-2-5169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8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5617,'0'0'14035,"-4"197"-12018,25-159-569,8-3-712,-4-7-504,4-7-232,-4-7-1400,4-14-1769,4-3-2520,0-29 88,-8-6-2377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29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0 6385,'0'0'13305,"7"14"-12845,0-1-974,0-1 0,15 20 0,-19-30 281,0 0 1,0-1-1,0 1 1,0 0-1,0-1 1,0 0-1,0 1 0,0-1 1,1-1-1,-1 1 1,0 0-1,1-1 0,-1 1 1,1-1-1,-1 0 1,0 0-1,1-1 1,-1 1-1,0-1 0,7-1 1,-2 0-347,12-2-1345,0-1-1,27-10 0,-33 10 1510,1 0 0,-1 1 1,1 0-1,0 1 0,31-2 0,-45 5 558,0 0 0,0 1 0,1-1 0,-1 0 0,0 1 0,0-1 0,0 1 0,0-1 0,0 1 0,0 0 0,0-1 0,0 1 0,0 0 0,0 0-1,0 0 1,0 0 0,-1 0 0,1 0 0,0 0 0,0 0 0,-1 0 0,1 0 0,-1 0 0,1 0 0,-1 0 0,0 0 0,1 0 0,-1 1 0,0-1 0,0 0 0,0 0-1,0 0 1,0 2 0,1 2 365,-1 0 0,0 0-1,-1 0 1,1-1 0,-1 1-1,0 0 1,0-1-1,-1 6 1,0-6-276,-1 0-1,1 0 1,-1-1-1,1 1 1,-1 0-1,0-1 1,-1 0-1,1 0 1,0 0-1,-1 0 1,0 0-1,-4 2 1,-54 26 520,57-29-712,-39 15-832,0-1 0,-1-3-1,-1-2 1,0-1 0,-48 3 0,-236-1-7378,328-12 8192,-1-1-1,1 1 1,0 0-1,0 0 1,-1 0-1,1 0 1,0 1-1,-1-1 0,1 0 1,0 1-1,0 0 1,0-1-1,0 1 1,0 0-1,0 0 0,0 0 1,0 1-1,0-1 1,0 0-1,0 1 1,1-1-1,-1 1 1,0 0-1,1-1 0,0 1 1,-1 0-1,1 0 1,0 0-1,0 0 1,0 0-1,0 0 0,0 0 1,1 0-1,-1 1 1,0-1-1,1 0 1,0 0-1,0 1 1,-1 3-1,-3 79 2216,7 98 0,-2-170-2037,-1 0 40,0 0-1,1 0 1,1 1-1,0-1 1,1-1-1,9 26 1,-12-38-235,1 1 0,0-1 1,-1 1-1,1-1 0,-1 1 0,1-1 1,0 1-1,-1-1 0,1 1 1,0-1-1,0 0 0,-1 0 0,1 1 1,0-1-1,0 0 0,0 0 1,-1 0-1,1 0 0,0 0 1,0 0-1,0 0 0,-1 0 0,2 0 1,19-3 28,-13 0-19,0-1 1,0 1-1,-1-1 1,1 0-1,-1-1 0,0 0 1,7-6-1,3-2-2,45-32-69,114-79-547,-143 104 539,2 0-1,0 2 1,52-18 0,-69 31 63,0 0 1,0 2 0,0 0-1,1 1 1,30 0-1,-47 2 3,-1 0 0,1 0 0,-1 0 0,1 1 0,-1-1 0,0 0 0,1 1 0,-1-1 0,1 1 0,-1-1 0,0 1 0,1 0 0,-1-1 0,0 1 0,1 0 0,-1 0 0,0 0 0,0 0 0,0 0 0,0 0 0,0 0 0,0 0 0,0 1 0,-1-1 0,1 0 0,0 1 0,-1-1 0,1 0 0,0 1 0,-1-1 0,0 1 0,1-1 0,-1 2 0,1 6 83,0 0-1,-1 0 1,0 0-1,-2 14 1,1-13 30,-1-2-1,1 0 0,-1 0 1,0-1-1,-1 1 0,0 0 0,0-1 1,-1 1-1,0-1 0,0 0 1,-9 11-1,-7 6 623,-35 32 1,35-36-320,-11 9 93,12-11-131,0 0-1,-18 25 1,33-38-303,0 1 0,0 0-1,1 0 1,-1 0 0,1 1-1,1-1 1,-1 1 0,1-1-1,0 1 1,1 0 0,0 0-1,-1 13 1,1-16-61,1-1-1,1 1 1,-1 0 0,0 0 0,1 0-1,0 0 1,0 0 0,0 0 0,0-1-1,1 1 1,-1-1 0,1 1 0,0-1-1,4 6 1,-1-4 9,0 0 0,1 0-1,0-1 1,0 1 0,0-1 0,13 5-1,9 4 178,0-2-1,1-1 1,0-1-1,41 6 0,47 15 31,-111-28-231,-1 0 0,1 0 0,-1 1 0,0 0 0,0 0 0,0 0 0,-1 0 0,1 1 0,-1 0 0,8 8 0,-10-10-12,-1 0 1,1 0 0,-1 1-1,0-1 1,1 1 0,-1-1 0,-1 1-1,1-1 1,0 1 0,0-1-1,-1 1 1,0 0 0,1 0-1,-1-1 1,0 1 0,0 0-1,0-1 1,-1 1 0,1 0-1,-1-1 1,0 1 0,1 0-1,-1-1 1,0 1 0,0-1-1,-2 3 1,-3 2-53,0 0 0,0-1-1,0 1 1,-1-2 0,0 1-1,0-1 1,-1 0 0,1 0 0,-1-1-1,-13 5 1,-32 16-369,-1-2-1,-66 19 1,83-32 499,-1-1 1,0-2 0,0-2-1,-51 1 1,88-6-61,1 0 0,0 0-1,0 0 1,0 0 0,0 0-1,0 0 1,-1 0 0,1 0 0,0 0-1,0 0 1,0 0 0,0 0-1,-1 0 1,1 0 0,0 0 0,0 0-1,0 0 1,0 0 0,0 0-1,0-1 1,-1 1 0,1 0 0,0 0-1,0 0 1,0 0 0,0 0 0,0 0-1,0-1 1,0 1 0,0 0-1,0 0 1,0 0 0,-1 0 0,1 0-1,0-1 1,0 1 0,0 0-1,0 0 1,0 0 0,0 0 0,0 0-1,0-1 1,0 1 0,0 0-1,0 0 1,0 0 0,0 0 0,1-1-1,-1 1 1,0 0 0,0 0-1,0 0 1,0 0 0,0 0 0,0-1-1,1-3-3,-1-1-1,1 0 0,0 1 0,1-1 1,-1 0-1,1 1 0,0 0 1,0-1-1,0 1 0,1 0 1,-1 0-1,1 0 0,6-6 0,8-9-37,29-23 0,-20 19 21,329-294-4093,-248 216-1021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1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727 0 10474,'0'0'7570,"-47"28"-6149,-157 95-255,174-105-1033,1 3 1,0 0-1,2 2 1,1 0-1,-37 44 0,53-56-122,-35 40-72,-53 80 0,78-100-90,1 1 0,2 0 0,1 1-1,-15 45 1,27-63-45,1 0 0,0 0 0,0-1 0,2 2 0,-1-1 0,3 19 0,-1-31 130,0 1 0,1-1 0,0 0-1,-1 1 1,1-1 0,1 0 0,-1 0 0,0 0 0,1 0-1,-1 0 1,1 0 0,0 0 0,0 0 0,0-1-1,1 1 1,-1-1 0,1 0 0,-1 1 0,1-1 0,0 0-1,-1-1 1,1 1 0,4 2 0,7 2-107,1-1 0,-1 0 0,30 6 0,-17-5 103,2 1 40,-14-4 63,0 1 0,25 9 1,-36-11-21,-1-1-1,1 1 1,0 0 0,-1 0 0,0 1-1,1-1 1,-1 1 0,0 0-1,0 0 1,-1 0 0,1 0 0,-1 0-1,1 0 1,-1 1 0,2 3 0,1 8 177,-2-1 1,0 1-1,0 0 1,-1 0-1,-1-1 1,-1 1-1,0 0 1,-3 24 0,2-18 7,-1 0-28,-1-1 0,-1 1-1,0-1 1,-14 37 0,-39 73 41,7-21-230,47-101-84,1 0 0,-1 0 0,1 0 0,0 0 1,1 0-1,0 0 0,0 14 0,1-18-37,0 0 0,1-1 0,-1 1 0,1 0 0,0 0 0,1 0 0,-1-1 0,1 1 0,-1-1 0,1 1 0,0-1 0,0 1 0,1-1-1,-1 0 1,1 0 0,-1 0 0,6 4 0,17 15 175,0 1 1,-2 2-1,-1 0 0,-1 2 0,-1 0 0,-1 2 1,-1-1-1,-2 2 0,24 62 0,-8-3 1238,35 157 0,-7 98 1168,-41-151-531,-6 226 1,-13-400-2662,1-41-1415,2-37-3210,-3-24-4895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6569,'0'0'13955,"-124"116"-13515,78-64-199,0 8-225,-4 0-16,9-8-185,3-3-839,18 0-1576,11-13-1473,9-22-2633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2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1 224,'0'0'12563,"-14"9"-10092,-42 29-208,56-38-2217,-1 0 1,1 0-1,-1 0 0,1 0 1,-1 1-1,1-1 0,-1 0 1,1 0-1,0 1 0,-1-1 0,1 0 1,-1 1-1,1-1 0,0 0 1,-1 1-1,1-1 0,0 0 1,-1 1-1,1-1 0,0 1 0,0-1 1,-1 1-1,1-1 0,0 1 1,0-1-1,0 1 0,0-1 1,0 1-1,-1-1 0,1 1 1,0-1-1,0 1 0,0-1 0,0 1 1,1-1-1,-1 1 0,0 0 1,13 3-69,-9-3 168,181 43 395,42 13-277,-217-54-271,0 0 0,-1 1 0,0 0 0,1 0 0,-1 1 0,-1 0 0,1 1 0,9 7 0,-16-10 3,1-1-1,0 1 1,-1 1-1,0-1 0,1 0 1,-1 1-1,-1-1 1,1 1-1,0-1 1,-1 1-1,0 0 0,0 0 1,0-1-1,0 1 1,0 0-1,-1 0 1,0 0-1,0 0 0,0 0 1,0 0-1,-1 0 1,1 0-1,-3 7 1,0-3 16,1-1 0,-1 1-1,-1-1 1,1 0 0,-1 0 0,-1-1 0,1 1 0,-1-1 0,0 0 0,-8 8 0,-9 5-29,-34 25 1,38-30-2,-23 17-275,-2-3 0,-47 26 1,73-45-46,-1-2 1,1 1-1,-1-2 1,-1 0-1,1-1 1,-1-1-1,0-1 1,-33 1-1,51-4 269,0 0 1,0 0-1,0 0 0,0-1 1,0 1-1,0 0 0,0-1 1,1 1-1,-1-1 0,0 1 1,0-1-1,0 1 0,0-1 1,0 0-1,1 1 0,-1-1 0,0 0 1,1 0-1,-1 0 0,1 1 1,-1-1-1,0 0 0,1 0 1,0 0-1,-1 0 0,1 0 1,0 0-1,-1 0 0,1 0 1,0 0-1,0 0 0,0 0 1,0 0-1,0 0 0,0-2 0,0-2-169,0 0-1,0 1 0,1-1 1,0 0-1,0 0 0,3-9 1,-1 7 156,1 0 0,0 1 0,0-1 0,1 1 0,-1 0 0,2 0 1,-1 0-1,0 1 0,1 0 0,0 0 0,0 0 0,1 1 0,-1 0 0,9-4 1,2 0 197,1 0 1,0 1 0,0 0 0,31-5-1,-29 9 252,0 0-1,0 2 1,20 0-1,-39 1-352,-1 1 0,1-1 1,0 0-1,-1 0 0,1 0 0,0 0 0,-1 1 1,1-1-1,0 0 0,-1 1 0,1-1 0,-1 1 1,1-1-1,0 0 0,-1 1 0,1-1 0,-1 1 1,1 0-1,-1-1 0,0 1 0,1-1 1,-1 1-1,0 0 0,1-1 0,-1 1 0,0 0 1,1 0-1,3 29 326,-8 33 172,2-51-475,-2 0 0,1 1-1,-1-1 1,-1 0 0,0-1-1,-1 1 1,0-1-1,-15 19 1,6-10-162,-1-1 0,-1 0 0,-29 24 0,44-41-239,14-2-1100,121-8 2023,-132 8-344,-1 4-120,-2 12-97,-1 1-1,0-1 0,-1 0 0,-1 0 0,0 0 0,-1-1 0,-1 0 1,-15 24-1,0 6-74,-12 22-156,13-26 90,-26 68 0,47-108 145,0-1-1,0 0 1,-1 0-1,1 1 1,0-1 0,0 0-1,0 1 1,0-1-1,0 0 1,0 1-1,0-1 1,0 0-1,0 0 1,0 1-1,0-1 1,0 0-1,0 1 1,0-1-1,0 0 1,0 1-1,0-1 1,0 0-1,0 1 1,0-1 0,0 0-1,0 0 1,1 1-1,-1-1 1,0 0-1,0 0 1,0 1-1,0-1 1,1 0-1,-1 0 1,0 1-1,0-1 1,1 0-1,-1 0 1,0 0-1,0 0 1,1 1 0,-1-1-1,0 0 1,1 0-1,-1 0 1,0 0-1,1 0 1,3 0 8,1 1 1,0-1 0,-1-1-1,1 1 1,-1-1-1,0 0 1,1 0 0,-1 0-1,0 0 1,1-1 0,-1 1-1,0-1 1,0-1-1,0 1 1,0 0 0,5-6-1,13-8 35,29-30 0,-43 38-39,14-14-63,-2 0 1,0-1 0,-1-1-1,-2-1 1,0-1-1,19-41 1,-20 29-930,-1 0 1,-2-2-1,-1 1 1,7-52-1,-8-2-2078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2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815 1 2248,'0'0'4628,"-5"33"-2795,0-4-1391,-6 36 1122,-4 110 1,13-109-565,-2 46 40,5 0-1,20 144 0,74 255-1898,-87-448-182,1 119 1,-9-179 1042,0 0 1,-1 0 0,1 0 0,-1 0-1,0 0 1,1 0 0,-1 0 0,0-1 0,-1 1-1,1 0 1,0 0 0,-1-1 0,0 1-1,0-1 1,1 0 0,-1 1 0,-1-1 0,1 0-1,0 0 1,0 0 0,-1 0 0,1-1 0,-1 1-1,-5 2 1,-5 1 36,0 0-1,0-1 1,-1 0-1,-16 2 1,26-5-36,-36 5 72,-1-3-1,-67-1 1,69-2-63,16-1-24,-1 0 0,0-2 0,0-1 0,1-1 0,0 0 1,0-2-1,0-1 0,1-1 0,0-1 0,1 0 0,0-2 0,0 0 0,-24-21 0,-165-146 350,231 199 443,123 113 2228,-90-91-1828,1-1 0,2-4 1,2-2-1,110 49 0,-115-63-920,1-2 1,0-3-1,1-2 0,1-2 0,0-3 1,61 2-1,-57-10-580,77-6 1,-108 1-408,0 0 1,0-2-1,-1-1 1,38-15-1,-36 9-2481,55-31 1,6-19-5290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3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1 356 9634,'0'0'12608,"47"1"-12316,159-1-106,-170 0-308,-1-2 1,1-1 0,-1-2 0,0-1 0,-1-2-1,1-2 1,41-17 0,-59 21-870,0-1 0,-1 0-1,1-2 1,-2 0 0,25-18 0,-35 23 394,0 0 1,-1 0 0,1-1 0,-1 0 0,0 0 0,0 0 0,0 0 0,-1-1 0,1 0 0,-2 1 0,1-1 0,0 0-1,-1 0 1,0-1 0,-1 1 0,0 0 0,1-1 0,-1-12 0,-1 13 167,0 0-1,0 0 1,-1-1-1,0 1 1,0 0 0,0 0-1,-4-10 1,4 14 424,-1-1 1,0 0 0,0 0-1,0 1 1,0-1-1,0 1 1,0-1-1,-1 1 1,1 0 0,-1 0-1,1 0 1,-1 0-1,0 1 1,0-1-1,-5-1 1,1 0 358,-1-1 0,0 2 0,0 0-1,-1 0 1,1 0 0,0 1 0,-1 0 0,-12 0 0,17 1-224,0 1-1,1-1 1,-1 1 0,0 0 0,1-1-1,-1 2 1,1-1 0,-1 0 0,1 1-1,-1-1 1,1 1 0,0 0 0,0 0-1,0 1 1,0-1 0,0 0 0,0 1-1,1 0 1,-1 0 0,1 0 0,0 0-1,-2 3 1,-5 12 481,1 1 0,0 0 0,2 0 0,-9 39 0,-6 89 1537,18-118-1760,-17 497 5490,17-216-3628,-25-5-1640,26-288-653,2-14-39,0 1-1,0-1 1,-1 0 0,0 1 0,1-1-1,-1 1 1,0-1 0,0 0 0,-1 0-1,1 0 1,-1 0 0,0 0 0,1 0 0,-5 4-1,2-7-842,0-16-318,-1-190-7683,5 197 8491,0-122-4323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3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5817,'0'0'4298,"-16"45"-2692,-52 153-432,56-160-1308,2 1 1,1 1-1,2-1 1,1 1-1,3 1 0,1 42 1,1-83 80,1 0 0,0 1 0,0-1 0,0 0 0,0 1 0,0-1 0,0 0 0,0 0 0,0 1 0,0-1 0,0 0 0,0 0 0,0 1 0,0-1 0,0 0 0,0 1 0,0-1 0,0 0 0,1 0 0,-1 1 0,0-1 0,0 0 1,0 0-1,0 1 0,0-1 0,1 0 0,-1 0 0,0 0 0,0 1 0,0-1 0,1 0 0,-1 0 0,0 0 0,0 0 0,1 1 0,-1-1 0,0 0 0,0 0 0,1 0 0,-1 0 0,0 0 0,1 0 0,10-6-759,-3-1 375,0-1 0,0 0 0,-1 0 0,0-1-1,11-18 1,30-59-736,1-3 1455,-44 82-20,1 0 1,0 0-1,0 0 0,0 0 1,1 1-1,0 0 0,0 1 1,0-1-1,1 1 1,12-5-1,1 1 876,1 0 1,39-8-1,-37 11-775,-10 2-344,0-1 0,0 0-1,0-1 1,-1-1 0,0 0 0,15-11 0,34-32-2774,-14 2-2665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4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1 376 7322,'0'0'6505,"228"-21"-6241,-153-11-264,-13 1-496,-8-8-1409,-12-13-711,-13 6-777,-17 4-344</inkml:trace>
  <inkml:trace contextRef="#ctx0" brushRef="#br0" timeOffset="1">429 1 2721,'0'0'10330,"-96"245"-8282,79-171-703,1 0-777,-1-4-568,1-7-488,7-21-1825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4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5081,'0'0'8698,"16"200"-8138,-16-140-560,-29-1-368,-12-6-600,-5-11-865,4-21-671,5-21-241,12-25-95,4-13 199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4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3921,'0'0'4210,"-2"32"-2455,0 2-1255,-6 170 1910,8-159-2358,2 1 0,3 0 0,1-1 0,18 66 0,-25-115-223,0 1 0,1-1 1,0 1-1,0-1 0,0 1 0,0-1 0,0 1 0,2-6 0,0-8-161,0-8 149,2 0-1,1 0 0,0 1 0,2 0 0,1 0 1,1 0-1,14-25 0,-17 38 214,1 0-1,0 0 1,0 1-1,1 0 1,1 0 0,0 1-1,10-9 1,-12 13 70,-1 0 0,0 1 0,1 0 0,0 1 0,0-1 0,0 1 0,0 0 0,1 1 0,-1 0 0,1 0 0,-1 1 0,13-1 0,-8 1 143,-3 0-19,0 1 1,1 0 0,-1 0-1,0 1 1,12 2-1,-19-2-185,1-1 0,-1 1-1,0 0 1,0 0-1,0 0 1,0 0 0,0 0-1,0 1 1,0-1-1,0 1 1,-1-1 0,1 1-1,-1-1 1,1 1-1,-1 0 1,1 0 0,-1 0-1,0 0 1,0 0-1,0 0 1,0 0 0,0 0-1,0 1 1,-1-1-1,1 0 1,-1 3 0,1 1 40,0 0 1,-1-1-1,1 1 1,-2 0 0,1 0-1,0-1 1,-1 1-1,0 0 1,-1-1-1,1 1 1,-1-1 0,0 1-1,-5 8 1,3-7-73,-1 1 1,-1-1-1,1 0 0,-1 0 1,0-1-1,-1 0 1,0 0-1,-8 5 1,-3 1-131,-1 0-1,-1-2 1,0 0 0,-1-2 0,1 0 0,-29 6-1,36-11-457,-1-1-1,1 0 1,-1-1-1,-19-1 1,32 0 469,23 0-4665,-4-1 4598,0-1 0,18-4 0,-17 3 1064,-1 0 0,20 1 0,-37 2-605,-1 1-133,-1 5-201,1-1 1,-1 0 0,-1 0 0,1 0 0,0 0 0,-1 0 0,0 0 0,-1-1 0,1 1 0,-5 6 0,-37 46-585,30-40 523,-33 36-132,30-35 652,1 0-1,-25 36 1,41-54-360,0 0 0,-1 1 0,1-1 0,0 0 0,0 0 0,0 0 0,0 1 0,0-1 0,0 0 0,0 0 0,0 1 0,0-1 0,0 0 0,0 0 0,0 1 0,0-1 0,0 0 0,0 0-1,0 1 1,0-1 0,0 0 0,0 0 0,0 1 0,0-1 0,0 0 0,0 0 0,0 1 0,0-1 0,1 0 0,-1 0 0,0 0 0,0 1 0,0-1 0,0 0 0,1 0 0,-1 0 0,0 0 0,0 0 0,0 1 0,1-1 0,-1 0 0,0 0 0,0 0 0,1 0 0,16 3 348,20-6-452,-10-2 100,-2-2 0,1 0 0,-1-2 0,30-15 0,-24 10-138,63-18 1,-94 32 53,0 0 1,1 0-1,-1 0 0,0-1 1,0 1-1,0 0 0,1 0 1,-1 0-1,0 0 1,0 0-1,0 0 0,1 0 1,-1 0-1,0 0 0,0 0 1,1-1-1,-1 1 0,0 0 1,0 0-1,1 1 0,-1-1 1,0 0-1,0 0 0,0 0 1,1 0-1,-1 0 1,0 0-1,0 0 0,1 0 1,-1 0-1,0 0 0,0 1 1,0-1-1,1 0 0,-1 0 1,0 0-1,0 0 0,0 1 1,0-1-1,0 0 0,1 0 1,-1 0-1,0 1 0,0-1 1,0 0-1,0 0 1,0 0-1,0 1 0,0-1 1,0 0-1,0 0 0,0 1 1,0-1-1,0 0 0,-7 14-2008,-18 9-1264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0 221 1192,'0'0'13747,"167"70"-12387,-47-73-663,5-29-433,-5-6-264,-12-8-640,9-21-1769,-34 11-2376,-21 7-520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5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533 1 1144,'0'0'14099,"-96"256"-12058,67-179-721,-4 0-752,-13 0-568,-4-3-424,-8-11-1752,0-14-673,-13-42-176,17-7-744,17-7-2240</inkml:trace>
  <inkml:trace contextRef="#ctx0" brushRef="#br0" timeOffset="1">163 337 6121,'0'0'7562,"312"116"-5474,-204-63-663,-4-8-753,-9-3-672,5-3-232,-30-11-2105,-16-11-3496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6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0 474 8754,'0'0'13049,"51"5"-11202,-15 0-1540,4 1-118,0-2 0,0-2 0,0-2 0,0-1 0,0-2 0,-1-2 0,44-10 0,200-77 231,-226 69-1950,-2-2 1,99-63 0,-146 83 575,-1 0 0,0-1 0,-1 1 0,1-1 0,10-14 0,-16 18 661,1 1 0,-1-1 0,0-1 0,0 1 0,0 0 0,0 0 0,0 0 0,0 0 0,0-1 0,-1 1 0,1 0 0,-1-1 0,0 1 0,1-1 0,-1 1 1,0 0-1,-1-1 0,1 1 0,0 0 0,-1-1 0,1 1 0,-1 0 0,0-1 0,1 1 0,-1 0 0,-2-3 0,-1 0 104,-1 1-1,1-1 1,-1 1 0,0 0 0,0 1-1,-1-1 1,1 1 0,-1 0-1,0 0 1,1 1 0,-8-3 0,3 1 98,-37-18 62,13 7 1140,0 0 0,-55-15 0,88 30-965,0-1 0,0 1 1,0-1-1,-1 1 1,1 0-1,0-1 1,0 1-1,-1 0 1,1 0-1,0 0 0,0 0 1,-1 0-1,1 0 1,0 1-1,0-1 1,-1 0-1,1 0 1,0 1-1,0-1 1,0 1-1,-2 0 0,2 2 5,0-1-1,0 0 0,1 0 0,-1 0 0,1 1 0,0-1 0,-1 0 1,1 0-1,0 1 0,0-1 0,1 3 0,-1-4-160,1 65 2066,3 0 0,15 83 1,10 32 70,-8 1 1,-4 190 0,-15-274-1986,1-46-170,-3 0 0,-12 93 0,11-138-26,-1-1 0,0 1-1,0-1 1,0 0 0,0 1 0,-1-1-1,0-1 1,0 1 0,-1 0-1,0-1 1,0 1 0,0-1 0,-8 7-1,9-9-18,-1-1-1,1 0 1,0 1-1,-1-2 1,0 1-1,1 0 1,-1-1-1,0 1 0,0-1 1,0 0-1,0-1 1,0 1-1,0-1 1,0 1-1,0-1 1,0 0-1,0-1 1,0 1-1,0-1 1,0 0-1,0 0 1,-8-3-1,5 1-114,-1 0 0,1-1-1,0 0 1,0-1 0,0 0 0,1 0-1,-9-9 1,-40-48-1293,26 22 508,1-1 0,2-2 0,2 0 0,-25-64 0,36 75 634,2 0-1,2 0 1,1-1-1,1-1 1,2 1-1,2-1 1,0-44-1,3 74 345,0-1-1,1 1 0,-1 0 0,1 0 0,0-1 1,0 1-1,1 0 0,-1 0 0,1 0 0,0 1 0,0-1 1,0 0-1,1 1 0,-1-1 0,1 1 0,0 0 1,0-1-1,0 2 0,0-1 0,1 0 0,-1 1 0,1-1 1,-1 1-1,1 0 0,0 0 0,0 0 0,0 1 1,8-3-1,8 0 239,0 0 0,0 1 0,0 1 0,35 2 0,-53 0-222,5-1 85,0 2 0,0-1 0,1 1 0,-1 0 0,0 0 0,0 1 1,11 4-1,-15-5-85,0 1 1,0-1-1,0 1 0,-1 0 1,1 0-1,-1 0 1,1 1-1,-1-1 1,0 1-1,0-1 1,0 1-1,0 0 1,0-1-1,-1 1 1,1 0-1,-1 0 0,0 0 1,2 6-1,1 9 34,-1 1-1,-1 0 0,0 0 0,-2 0 1,0 0-1,-1 1 0,-1-1 0,-4 19 0,-1-18-34,0 1 0,-2-1 0,0 0-1,-1-1 1,-1 0 0,-1 0 0,0-1-1,-2-1 1,-26 28 0,38-44-39,1 1 0,-1-1 0,0 1 1,0-1-1,0 1 0,0-1 0,0 0 0,0 0 0,0 0 0,0 0 1,0 0-1,-1-1 0,1 1 0,0-1 0,-4 1 0,4-6-967,3-5 578,0 1 1,0-1-1,1 1 0,0-1 1,1 1-1,0 0 1,0 0-1,1 0 1,0 1-1,6-10 1,11-13-556,31-38 0,-34 46 542,119-136-872,-118 139 1619,1 1 0,1 1 1,1 2-1,1 0 0,38-21 0,-47 31-13,0 0-1,0 1 1,1 0 0,-1 1-1,18-2 1,-28 6-239,0-1 1,0 0-1,1 1 1,-1 0-1,0 0 0,1 0 1,-1 0-1,0 1 1,0-1-1,1 1 0,-1 0 1,0 1-1,0-1 1,0 1-1,0 0 1,0 0-1,0 0 0,-1 0 1,1 1-1,-1-1 1,6 6-1,-3 1 403,-1 0 0,0 1 1,-1-1-1,0 1 0,-1-1 0,0 1 0,4 20 1,9 29 2791,-16-58-3281,1 0 0,-1 0 1,1 0-1,-1 0 0,1 0 1,0 0-1,-1 0 0,1 0 1,0 0-1,0 0 0,0-1 0,0 1 1,0 0-1,-1 0 0,1-1 1,0 1-1,1 0 0,-1-1 0,0 1 1,0-1-1,0 0 0,0 1 1,0-1-1,0 0 0,1 0 1,-1 0-1,0 0 0,0 0 0,0 0 1,1 0-1,-1 0 0,0 0 1,0 0-1,0 0 0,2-1 1,1-1-319,1 0 1,0 1-1,-1-2 1,1 1-1,-1 0 1,7-6 0,-3 1-501,0-1 1,0 0-1,9-11 1,21-33-4783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4481,'0'0'12748,"5"7"-11494,52 68 2056,-25-34-1528,37 61 0,-61-88-1610,0 0 0,-2 0 1,0 1-1,0-1 0,-1 1 0,-1 1 0,-1-1 1,0 1-1,1 16 0,-4-21-149,1 6 1,-1-1 0,0 0 0,-5 29 0,3-36-61,0-1-1,-1 0 1,0 0-1,-1 0 1,0 0-1,0 0 1,-1-1-1,0 1 1,0-1-1,-7 7 1,-35 35-1995,-3-1 1,-58 42-1,1-17-6576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7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6369,'0'0'4441,"221"154"-6441,-159-123-3521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8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499 0 10978,'0'0'6595,"-42"21"-5333,-141 71-155,152-76-1078,0 1 0,1 2 0,-51 41 1,54-37-509,10-11-7,12-9 222,0 0-1,1 0 1,0 0-1,-1 1 1,1 0-1,0-1 0,1 1 1,-1 1-1,1-1 1,0 0-1,-4 8 0,6-11-91,1 0 288,0-1 1,0 0-1,0 1 0,0-1 1,0 0-1,0 1 1,0-1-1,0 0 1,0 1-1,0-1 0,0 0 1,0 1-1,0-1 1,0 0-1,0 1 0,0-1 1,1 0-1,-1 1 1,0-1-1,0 0 1,0 1-1,0-1 0,1 0 1,-1 0-1,0 1 1,0-1-1,1 0 1,-1 0-1,0 1 0,0-1 1,1 0-1,-1 0 1,0 0-1,1 0 1,-1 1-1,0-1 0,1 0 1,-1 0-1,0 0 1,1 0-1,-1 0 1,0 0-1,1 0 0,-1 0 1,0 0-1,1 0 1,-1 0-1,0 0 1,1 0-1,65 11-133,100 5 0,-36-5 1304,-129-12-1063,1 1 0,-1 0 0,0 0 0,1 0 0,-1 0 0,0 1 0,1-1 0,-1 0 0,0 1-1,1-1 1,-1 0 0,0 1 0,1 0 0,-1-1 0,0 1 0,0 0 0,0-1 0,0 1 0,0 0-1,0 0 1,0 0 0,0 0 0,0 0 0,0 0 0,1 3 0,-2-3-2,-1 1 0,1 0 0,-1 0 1,0-1-1,1 1 0,-1-1 0,0 1 0,0-1 0,0 1 1,0-1-1,0 1 0,-1-1 0,1 0 0,0 0 0,-1 1 1,1-1-1,0 0 0,-1 0 0,1-1 0,-4 3 0,-131 78-1651,93-58-2371,-60 22 1,96-42 3609,1-1-1,0 1 1,0 0 0,0 1 0,-7 4 0,10-5 481,0 0 1,0 0 0,0 1-1,0-1 1,0 1 0,0-1 0,1 1-1,0 0 1,0 0 0,0 0-1,0 0 1,1 1 0,-1-1 0,0 5-1,-8 52 2326,3 0 0,2 0-1,5 95 1,1-76-668,-1-38-894,-1 56 865,15 111 1,30 101-1135,-42-282-497,-1-25 11,-1-5 11,-2-45-17,2-37-1355,3 1 0,4 0 0,26-120 0,-14 125 694,4 1 0,3 2-1,3 0 1,52-93 0,-70 149 633,1-1 1,1 2-1,1 0 1,16-17-1,-24 29 85,0 0 0,1 0 0,0 0 0,0 1 0,0 0 0,1 1 0,0-1 1,0 1-1,0 1 0,0 0 0,0 0 0,1 0 0,9-1 0,-7 3 144,-1 0 0,0 0 0,1 1 0,-1 0 0,18 3 0,-22-1-197,-1-1 0,0 1-1,0-1 1,0 2 0,0-1 0,0 0 0,-1 1 0,1 0 0,-1 0-1,1 1 1,-1-1 0,6 7 0,2 4 73,-2 1 0,0 0 1,0 0-1,-1 1 0,-1 0 0,-1 0 1,-1 1-1,0 0 0,-1 0 1,0 0-1,3 35 0,-3 2 246,-2 0 0,-8 92 0,3-126-405,-1-1 0,0 1 0,-2-1 0,0 0 0,-11 26 0,12-34-87,-1 0 0,-1 0 0,0-1 1,-1 1-1,0-2 0,0 1 0,-1-1 0,0 0 1,-18 15-1,23-21-105,1-1-1,-1 0 1,0 0 0,0 0-1,0 0 1,-1 0 0,1-1 0,0 0-1,-1 1 1,1-1 0,-1 0-1,1-1 1,-1 1 0,1-1-1,-1 1 1,0-1 0,1 0 0,-1 0-1,1-1 1,-1 1 0,0-1-1,1 1 1,-1-1 0,-5-3 0,4 1-243,0 0 1,0-1 0,1 0-1,-1 0 1,1 0 0,0 0 0,0-1-1,0 0 1,1 0 0,-1 0-1,1 0 1,0 0 0,-4-12-1,-19-54-3921,-20-88 0,-14-38 4759,54 182 323,3 8 76,0 1-1,1-1 1,0 0-1,0 0 1,1 1 0,-2-15-1,7 19 502,18 2-739,0 1 0,-1 1 0,40 8 1,-56-9-587,0 0 0,-1 0 0,1 0 0,0 1 1,-1 0-1,1 0 0,-1 0 0,0 1 0,0-1 0,0 1 1,0 0-1,0 0 0,0 0 0,-1 1 0,1-1 1,-1 1-1,0 0 0,0 0 0,-1 0 0,1 0 1,-1 1-1,0-1 0,0 1 0,2 5 0,-3 0-43,0 0-1,0-1 1,-1 1-1,0 0 1,0 0-1,-1-1 1,-1 1-1,0-1 1,0 1-1,-1-1 1,0 0-1,0 1 0,-1-2 1,0 1-1,-1 0 1,0-1-1,-11 15 1,-7 4 497,-2 0 0,0-1 0,-41 31 0,58-50-186,-1-2 2024,13-15-1462,23-31-1280,-11 17 440,7-14-911,-2-1 0,-1-1 0,-3 0 0,-1-2 0,16-64 0,-22 63-922,-5 28 745,-4 14 536,0 6 6,-4 76 2815,-22 134-1,15-156-860,-2 101 0,14-157-2091,4-9 182,-6 5 456,15-22-876,-1 0 0,-2-2 0,13-32 0,78-223-6596,-60 149 4303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39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3953,'0'0'3770,"36"-30"-2680,115-92 174,-145 117-1130,1 1 0,0-1 0,0 1 0,1 0 0,-1 1 0,10-3 0,-14 5-28,0 1 0,-1-1 0,1 1-1,0 0 1,0 0 0,-1 0 0,1 0-1,0 1 1,4 0 0,3 1 332,-8-2-350,-1 1 1,0-1 0,1 0 0,-1 1 0,0-1 0,1 1-1,-1-1 1,0 1 0,0 0 0,0-1 0,0 1-1,0 0 1,0 0 0,0 0 0,0 0 0,0 0-1,0 0 1,0 0 0,0 0 0,0 3 0,1-1 100,0 1 1,-1 0-1,0 0 1,0 0-1,0 0 1,0 0-1,-1 5 1,1 8 583,-1 0 1,-4 25-1,4-39-666,-3 10 49,0 0 1,0 0-1,-1-1 1,-1 1-1,0-1 1,0 0-1,-1 0 1,-11 14 0,-68 85 61,62-84-130,-4 3-45,16-17 17,-1 1-1,-13 21 1,24-31-61,10-4-250,62-1 125,125-18-1,-232 64 1829,10-19-1531,1-2-140,1 2 0,-28 36 0,52-61-47,0-1 1,0 0 0,0 0 0,0 0 0,0 1 0,0-1 0,-1 0-1,1 0 1,0 0 0,0 1 0,0-1 0,0 0 0,0 0-1,0 0 1,0 1 0,0-1 0,0 0 0,0 0 0,0 1-1,0-1 1,0 0 0,0 0 0,0 0 0,0 1 0,0-1-1,1 0 1,-1 0 0,0 0 0,0 1 0,0-1 0,0 0 0,0 0-1,0 0 1,1 1 0,-1-1 0,0 0 0,0 0 0,0 0-1,0 0 1,1 0 0,-1 0 0,0 1 0,0-1 0,1 0-1,16 4-126,30-4 402,-36 0-309,-1-1 76,12 3-249,-22-2 175,1 1 0,0-1 0,-1 0 0,1 1 0,-1-1 0,1 1 0,-1-1-1,1 1 1,0-1 0,-1 1 0,0-1 0,1 1 0,-1 0 0,1-1-1,-1 1 1,0-1 0,1 1 0,-1 0 0,0 0 0,0-1 0,0 1-1,1 0 1,-1-1 0,0 1 0,0 0 0,0 0 0,0-1 0,0 2 0,-1 5-211,1 0 1,-1-1 0,0 1 0,-1 0 0,0-1 0,0 1 0,0-1 0,-1 1 0,1-1-1,-6 7 1,-4 6-56,-27 31 0,21-27 180,-59 68 51,36-44 1019,-37 53 0,75-95-738,0 0-1,-1 0 0,2 0 1,-1 0-1,0 0 0,1 1 1,0-1-1,1 1 0,-3 8 1,4-14-184,0 1 1,0 0 0,0-1 0,0 1 0,0-1 0,1 1 0,-1-1 0,0 1 0,0-1-1,0 1 1,0-1 0,1 1 0,-1-1 0,0 1 0,0-1 0,1 1 0,-1-1 0,0 1-1,1-1 1,-1 0 0,1 1 0,-1-1 0,1 1 0,-1-1 0,0 0 0,1 0-1,-1 1 1,1-1 0,-1 0 0,2 1 0,22 2 220,27-8 20,-31 0-178,1-1 0,-1-1 0,-1-1 1,0 0-1,35-21 0,84-69 72,-134 95-179,18-14 117,0-1-1,33-37 1,-50 49-244,0 0 0,0-1 0,0 0 0,-1 0 0,0 0 0,-1-1 0,1 1 0,-1-1 0,-1 0 0,0 0 0,0 0 0,0 0 0,-1 0 0,0-11 0,-1 18 73,1-6-454,-1-1 1,0 1 0,0 0 0,-1-1 0,0 1-1,0 0 1,0 0 0,-1 0 0,-1 0 0,1 0 0,-1 0-1,-6-10 1,1 4-60,-2-4-493,-23-28 0,30 42 1238,1 1 0,-1-1 0,1 0-1,-1 1 1,0-1 0,0 1-1,0 0 1,0 0 0,0 0 0,0 0-1,-1 1 1,1-1 0,-1 1 0,1 0-1,-1 0 1,-6-1 0,10 2-74,-1 0-1,0 0 1,1 0 0,-1 1-1,1-1 1,-1 0 0,1 0-1,-1 0 1,1 1 0,-1-1-1,1 0 1,-1 1 0,1-1-1,-1 0 1,1 1-1,-1-1 1,1 1 0,0-1-1,-1 1 1,1-1 0,0 1-1,-1-1 1,1 1 0,0-1-1,0 1 1,-1-1 0,1 1-1,0 0 1,-4 22 655,4-17-248,-12 279 8214,10-128-6255,-43 575 1326,15-514-7125,1-86-3714,9-58-3225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40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1 222 4817,'0'0'10198,"34"-3"-9394,113-10-486,-121 10-303,0-2 1,0-1 0,0-1-1,-1-1 1,40-18 0,-34 12-108,-21 10-39,7-3-457,0 0-1,-1-1 1,22-15 0,-34 21 244,-1-1 1,0 0 0,0 0 0,0 0 0,0 0 0,0 0 0,-1 0 0,1-1-1,1-3 1,-3 5 47,0 0-1,-1 0 0,1 0 1,-1 0-1,1 0 0,-1 0 1,0 0-1,1 0 0,-1 0 1,0 0-1,0 0 1,-1 0-1,1 0 0,0 0 1,-1 0-1,1 0 0,-1 0 1,0 0-1,-1-2 0,2 3 295,-1 0-1,0 0 1,0 0-1,0 0 1,0 0-1,0 1 1,0-1-1,0 0 1,0 1-1,0-1 1,0 1-1,0-1 1,0 1-1,-1 0 1,1-1-1,0 1 1,0 0-1,-1 0 1,1 0-1,-1 0 1,-33-1 997,24 2-184,10-1-718,-1 0 0,1 0 1,-1 0-1,1 0 0,-1 1 1,1-1-1,-1 1 0,1-1 0,0 1 1,-1-1-1,1 1 0,0 0 0,-1 0 1,1 0-1,0 0 0,0-1 1,0 2-1,0-1 0,0 0 0,0 0 1,0 0-1,0 0 0,0 1 0,1-1 1,-1 0-1,0 1 0,1-1 0,-1 0 1,0 3-1,-1 5 86,0-1 0,1 1-1,0 0 1,0 10 0,1-3 98,-4 179 1746,1-14-783,1-144-999,-3 1 0,-15 64 0,19-95-184,-1-1-1,0 1 1,-1 0 0,0-1-1,0 1 1,0-1 0,-1 0-1,-4 6 1,6-9-5,-1-1 0,1 0 0,-1 0 0,0 0 0,1 0 0,-1 0 0,0 0 0,0-1 1,0 1-1,0-1 0,-1 0 0,1 0 0,0 0 0,0 0 0,-1-1 0,1 0 0,-1 1 0,-5-1 0,4 0-57,0 1-1,-1-1 1,1 0-1,0-1 1,0 1 0,-1-1-1,1 0 1,0 0-1,0-1 1,0 1 0,0-1-1,0-1 1,0 1-1,1 0 1,-1-1 0,1 0-1,-1 0 1,1 0 0,0-1-1,0 0 1,1 1-1,-7-9 1,5 4 3,-1 0-1,1 0 1,0 0-1,1-1 1,-6-16-1,9 22-13,0 0 0,0-1 0,0 1 0,1-1 0,-1 0 0,1 1 0,0-1 0,0 0 0,0 1 0,0-1 0,0 1-1,1-1 1,0 1 0,0-1 0,0 1 0,0-1 0,0 1 0,1-1 0,3-4 0,7-5-54,1 0 0,1 1 1,0 0-1,0 2 0,1-1 0,21-9 1,6-7-158,-6 3 217,140-100-3633,-154 106 2793,0-2 0,-1 0 1,-1-1-1,-1-1 0,21-32 1,-36 48 897,6-11-224,-10 17 202,0-1 1,0 1 0,0 0 0,0 0-1,0 0 1,0 0 0,0-1 0,0 1-1,0 0 1,0 0 0,0 0 0,0-1-1,0 1 1,0 0 0,1 0 0,-1 0 0,0 0-1,0 0 1,0-1 0,0 1 0,0 0-1,0 0 1,1 0 0,-1 0 0,0 0-1,0 0 1,0 0 0,0 0 0,1-1-1,-1 1 1,0 0 0,0 0 0,0 0-1,0 0 1,1 0 0,-1 0 0,0 0 0,0 0-1,0 0 1,0 0 0,1 0 0,-1 0-1,0 0 1,0 0 0,0 0 0,1 0-1,-1 1 1,0-1 0,0 0 0,0 0-1,0 0 1,0 0 0,1 0 0,-1 0 0,0 0-1,0 0 1,0 1 0,0-1 0,0 0-1,0 0 1,1 1 0,6 36 1300,-1 1 0,-1 1 0,-2 73 0,-3 91 3056,1-228-4671,2 1 0,1 0 0,0 0 1,2 0-1,1 0 0,1 1 0,1 0 0,1 1 0,17-29 0,-21 42 281,1 0 0,0 0-1,1 1 1,0 0 0,0 0 0,0 1 0,1 0-1,0 1 1,0 0 0,14-7 0,11-2-22,60-20 0,-70 26 14,9-2-190,0 0 0,1 2 0,1 1 0,-1 2 0,43-2 0,-76 8 189,0 0-1,0 0 0,0 0 1,0 0-1,0 0 1,0 1-1,0-1 0,0 0 1,0 1-1,1-1 0,-1 0 1,0 1-1,0-1 1,-1 1-1,1 0 0,0-1 1,0 1-1,0 0 1,0-1-1,0 1 0,-1 0 1,1 0-1,0 0 0,-1 0 1,1 0-1,0-1 1,-1 1-1,1 0 0,-1 0 1,0 1-1,1-1 0,-1 0 1,0 0-1,0 0 1,1 2-1,-1 3 24,0 0 0,0 1-1,-1-1 1,0 0 0,-1 8 0,-2 2 87,-1 0 0,0-1 0,-2 1-1,1-1 1,-2-1 0,-13 21 0,-66 84 249,55-78-322,14-16-32,-62 73 20,71-89-77,0 0-1,0-1 1,0 0-1,-1 0 0,0-1 1,-1 0-1,-19 8 1,24-12-128,0-1 0,-1-1 0,1 1 0,0-1 0,-1 0 0,1-1 0,-1 0 1,-7 0-1,12 0 120,1-1 0,-1 1 0,1-1 0,0 1 0,-1-1 0,1 1 1,0-1-1,-1 0 0,1 0 0,0 1 0,0-1 0,-1 0 0,1 0 1,0 0-1,0-1 0,0 1 0,0 0 0,0 0 0,1 0 0,-1-1 1,0 1-1,1 0 0,-1-1 0,1 1 0,-1-1 0,1 1 0,-1-3 1,-5-44-595,6 42 528,-1-20-7,-1 0 33,2-1 0,3-30 0,-3 49 195,2 1-1,-1-1 1,1 1 0,0 0-1,1-1 1,-1 1-1,1 0 1,1 1-1,-1-1 1,1 1-1,1-1 1,5-6-1,9-6 360,0 2 0,30-21 0,-28 22-1517,0-1 1,20-20 0,-20 12-1832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41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50 4241,'0'0'1624,"0"-28"-319,0 17-129,0 0-48,-17 204 88,17-119-528,0-4-239,0-11-257,0-6-192,0-11 0,5-17-1073,19-25-927,-3 0-937,0-11-1032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41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0 4217,'0'0'9461,"-5"14"-8913,3-7-470,-2 5 95,-1 0-1,0 1 1,-1-1 0,0-1 0,-1 1 0,-12 15 0,-154 167-313,183-192-4217,11-4 3701,1-1 0,-1-1 0,0-1 1,-1-1-1,1 0 0,31-16 0,44-12 1252,-81 29 288,0 2 0,0 0 0,1 0-1,24 0 1,-40 22 864,0-13-1649,-1 0 0,0-1 0,0 1 0,-1 0 0,0-1 0,0 0 0,0 1 0,0-1 0,-1 0 0,0 0 0,0 0 0,-1 0 0,1-1 0,-1 1 0,0-1 0,0 0 0,-7 5 0,-9 7-397,0-1-1,-36 19 0,53-33 262,-16 10-649,-1-2 0,0 0 1,-29 8-1,38-13 167,1-2-1,0 0 1,0 0 0,-1-1-1,1 0 1,-1-1-1,0 0 1,1 0 0,-11-3-1,18 2 301,1 1 0,-1-1 1,1 0-1,-1 0 0,1 0 0,0 0 0,-1-1 0,1 1 0,0-1 0,0 1 0,-3-3 0,-13-23-2671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4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0 808,'0'145'2479,"0"-63"2841,3-50-3853,9 103-368,-8-70-508,-4-57-548,0 0-1,1 0 0,0-1 0,3 12 0,-4-18-69,0-1 0,1 1 0,-1-1 0,0 1 0,0-1 0,0 1 0,0 0 1,1-1-1,-1 1 0,0-1 0,1 1 0,-1-1 0,0 1 0,1-1 0,-1 0 1,0 1-1,1-1 0,-1 1 0,1-1 0,-1 0 0,1 1 0,-1-1 0,1 0 0,-1 0 1,1 1-1,-1-1 0,1 0 0,0 0 0,-1 0 0,1 0 0,-1 0 0,1 1 1,0-1-1,-1 0 0,1 0 0,-1-1 0,2 1 0,0 0-98,0-1 0,0 0 0,0 0 0,0 0 0,0 0-1,-1 0 1,1 0 0,0-1 0,0 1 0,2-3 0,59-68-1085,-47 52 1121,1 0 1,0 1-1,2 1 0,0 1 1,27-19-1,-32 28 195,1 0 0,0 1-1,0 1 1,1 0 0,-1 1 0,1 1-1,0 0 1,0 2 0,1-1 0,-1 2-1,1 0 1,27 3 0,-42-2-22,1 0 1,0 1-1,0-1 1,0 1-1,0 0 0,0 0 1,-1 0-1,1 0 0,0 0 1,-1 1-1,1-1 1,-1 1-1,1 0 0,-1 0 1,0 0-1,0 0 1,0 0-1,0 0 0,0 0 1,0 1-1,-1-1 1,1 1-1,-1-1 0,1 1 1,-1 0-1,0-1 1,0 1-1,1 5 0,1 7 276,-1 0 1,0 0-1,-1 0 0,0 20 0,-1-27-260,-1-5-71,0 0 0,1 0 0,-1 0 0,0 0 0,0 0 0,-1 0 0,1 0 0,-1 0 0,-2 4 0,4-7-28,-1 1 0,1-1 0,0 0 0,-1 1 1,1-1-1,0 0 0,-1 1 0,1-1 0,0 0 0,-1 1 1,1-1-1,-1 0 0,1 0 0,-1 1 0,1-1 0,0 0 1,-1 0-1,1 0 0,-1 0 0,1 0 0,-1 0 0,1 0 1,-1 1-1,1-2 0,-1 1 0,1 0 0,-1 0 0,1 0 1,-1 0-1,0 0 0,0-1-2,-1-1-1,1 1 1,0 0 0,0 0-1,-1-1 1,1 1 0,0-1-1,0 1 1,1-1 0,-1 0 0,0 1-1,0-1 1,1 0 0,-1-2-1,-35-129-164,35 131 153,1 1 0,0 0-1,-1 0 1,1 0 0,-1-1 0,1 1 0,-1 0 0,0 0 0,1 0 0,-1 0 0,0 0 0,0 0 0,0 0 0,0 0 0,1 1 0,-1-1 0,-1 0 0,1 0 0,0 1 0,0-1 0,0 1 0,0-1 0,0 1 0,0-1-1,-1 1 1,1 0 0,0-1 0,0 1 0,-1 0 0,1 0 0,0 0 0,-2 0 0,-1 1-69,0 0 1,0 1-1,0-1 1,0 1-1,1 0 0,-1 0 1,-4 4-1,-5 1-312,-110 58-6053,97-53 3475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42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 2585,'0'0'14683,"-54"130"-13363,21-81-408,-5 3-288,-7 1-296,-1 3-328,-4-7 0,13-3-1072,3-11-1408,22-18-489,12-6-1264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43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4105,'0'0'8516,"31"21"-7581,95 72-59,-119-88-703,0 1 0,-1 0 0,0 0 0,0 1 0,0 0 0,0-1 0,-1 2 0,7 13 0,-9-14 53,-1 0-1,0 0 1,0 0 0,-1 1 0,0-1-1,1 12 1,-1-7 6,1 12 92,-1 1 1,0 0-1,-2 0 0,-1 0 1,-1-1-1,-1 1 0,-1-1 1,-1 0-1,-1 0 0,-15 31 1,7-23-257,-2 0 1,-24 32-1,32-52-127,1-1 0,-1-1 0,-1 0 0,0 0 0,0-1 0,-1 0 0,0 0 0,-20 10 0,25-16-185,0-1 0,0 1 0,-1-1-1,1-1 1,0 1 0,-1-1 0,0 0 0,1-1-1,-10 1 1,14-1 77,0-1 0,0 1 0,0 0-1,-1-1 1,1 1 0,0-1 0,0 0 0,0 0-1,1 0 1,-1 0 0,0 0 0,0 0 0,0 0-1,1 0 1,-1-1 0,1 1 0,-1-1 0,1 1-1,-1-1 1,1 0 0,0 1 0,0-1 0,0 0-1,0 0 1,0 0 0,0 0 0,0 0 0,0-2-1,-2-9-931,0 1 1,1 0-1,-2-22 0,3 23 148,-4-55-3766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43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0 6089,'0'0'9834,"-116"186"-9746,82-144-88,-3-3-120,0 0-232,8-8-80,8-10-88,12-10-48,34-22-3441,25-31 152,4-4-136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1 594 4961,'0'0'8729,"46"-15"-8381,152-59-168,-183 68-172,-2-2-1,1 0 1,-1 0 0,0-2 0,-1 1 0,0-2 0,-1 1 0,0-2-1,0 1 1,-1-1 0,14-23 0,-5 8-6,7-9-18,-2 0 0,28-58 0,-44 77 86,-1 1 0,-1-1 1,0-1-1,-1 1 0,-1-1 1,0 0-1,1-32 1,-5 80-99,-1 3 34,1 0 1,2 0-1,1 0 0,2-1 1,8 33-1,2-19 201,32 68 1,-40-99-170,1-1-1,0 0 1,1 0 0,1-1 0,0 0 0,1-1-1,0 0 1,18 14 0,-25-23-24,0 0 1,0 0-1,1 0 1,-1-1-1,0 1 1,1-1-1,0-1 1,-1 1-1,1-1 1,0 1-1,0-1 1,0-1-1,0 1 1,0-1-1,0 1 1,0-2-1,0 1 1,0 0-1,0-1 1,0 0-1,9-3 1,-7 1 13,0-1 0,0 0-1,-1 0 1,1 0 0,-1-1 0,0 0 0,0 0 0,-1 0 0,1-1 0,-1 0 0,0 0 0,-1 0 0,5-8-1,12-22 50,-2 0-1,-2-1 0,-1 0 1,-2-2-1,-2 1 0,-1-2 1,-2 0-1,5-48 0,-13 75 547,0 6 952,0 12-224,2 15-1502,10 46 575,76 507 853,-80-84-1123,-9-366-139,0-94-12,-4 129-5,2-137 6,-1 1 0,-1-1 0,0 0 0,-16 40 0,19-58 6,0-1 0,0 0 0,0 1 0,0-1 0,-1 0 0,1 0 0,-1 0 0,1 0 0,-1 0 0,0-1 0,0 1 0,0 0 0,0-1 0,0 1 0,0-1 0,0 0 0,0 0 0,-1 0 0,1 0 0,0 0 0,-1 0 0,1 0 0,-1-1 0,1 1 0,-1-1 0,1 0 0,-1 0 0,1 0 0,-1 0 0,1 0 0,-1-1 0,1 1 0,-4-2 0,-2 0-44,0-1 0,0 1-1,1-2 1,-1 1 0,1-1 0,0-1 0,0 1 0,-12-10-1,-4-7-264,1 0-1,0-1 1,2-2 0,0 0-1,2-1 1,-27-48-1,37 56-53,0-1 1,1 0-1,1 0 0,1 0 0,0-1 0,2 0 1,0 0-1,1 0 0,1-1 0,1 1 0,0 0 0,6-32 1,1 16-775,2 1 0,2 0 0,1 0 0,1 2 0,2-1 0,28-44 0,35-42-3812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4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138 126 5657,'262'74'3857,"-291"-42"-1560,-17 13 247,-8 11-455,-4 7-601,4 1-880,4-5-384,4-10-224,9-7-672,16-14-1233,17-28-543,4-14-5250</inkml:trace>
  <inkml:trace contextRef="#ctx0" brushRef="#br0" timeOffset="1">757 0 2969,'0'0'13852,"-24"29"-12820,-76 97-261,91-116-572,1 1 1,1 1-1,0 0 0,1 0 1,0 0-1,-6 20 0,9-20 127,1 0-1,0 1 1,1-1-1,1 22 1,0-22-110,0-7-187,1 0 0,-1 0 1,1 0-1,0-1 0,0 1 0,1 0 0,-1 0 0,1-1 0,0 1 0,1-1 0,-1 1 0,1-1 0,-1 0 0,1 0 0,0 0 0,1-1 0,-1 1 0,1-1 1,0 1-1,-1-1 0,2 0 0,-1-1 0,0 1 0,0-1 0,10 4 0,2 0-194,0 0-1,0-2 1,1 0-1,0-1 1,0 0-1,18 0 1,45-1-3063,-8-2-3443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6:59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60 1288,'0'0'1730,"4"-10"-1449,-8-39 19059,4 50-19277,0-1 0,0 1 0,0 0 0,1 0 0,-1-1 0,0 1 0,0 0 0,1-1-1,-1 1 1,1 0 0,-1 0 0,0-1 0,1 1 0,-1-1 0,1 1 0,-1-1 0,1 1 0,0 0 0,0 0 0,21 14 57,0-1-1,0 0 0,46 19 0,14 7-17,-66-31-96,10 5 26,-1 2 0,45 36 0,-64-47-42,0 0 0,0 1 1,-1 0-1,0 0 0,0 0 1,-1 0-1,1 1 0,-2 0 1,1 0-1,-1 0 0,0 0 1,0 1-1,-1-1 1,0 1-1,0 0 0,0 9 1,0 6-3,-2 0 1,0 0 0,-2 0 0,-1 0-1,0 0 1,-2-1 0,0 1-1,-11 25 1,3-16 39,2 0 0,1 1 0,1 0-1,2 0 1,2 1 0,-3 48 0,8-70-78,0-1 21,0 0 0,1 1 0,0-1 0,4 17 0,-4-24 27,0 0 0,1 0 0,0-1 0,0 1 0,0 0 0,0-1 0,0 0 0,1 1 0,-1-1 0,1 0 0,0 0 0,0 0 0,0-1 0,1 1 0,6 3 0,3 1-41,0 0 0,0-2 0,1 1 0,0-2 0,0 0 0,0 0 0,1-1 0,19 1 0,16-2-122,55-3 1,-30-1-159,-75 2 400,1 1 0,-1-1 0,0 1 0,1-1 0,-1 1 0,0-1-1,1 1 1,-1 0 0,0-1 0,0 1 0,0-1 0,1 1 0,-1 0-1,0-1 1,0 1 0,0 0 0,0-1 0,0 1 0,0-1 0,0 1 0,0 0-1,0-1 1,-1 1 0,1 0 0,0-1 0,0 1 0,-1 0 0,-7 34-407,3-17 480,-8 59-13,-8 150 1,21 84 71,2-140-32,45 391 314,-4-151 33,-38-107-357,-5-245-153,1-46-5,-1-1 0,-1 1-1,0 0 1,0-1 0,-1 1-1,-1-1 1,-8 23 0,8-30-42,1-1 1,-1 0 0,0 0 0,0 0 0,0 0-1,-1-1 1,1 1 0,-1-1 0,0 0 0,0 0-1,0 0 1,-1 0 0,1-1 0,0 0-1,-1 0 1,0 0 0,1 0 0,-1-1 0,0 0-1,0 0 1,0 0 0,0 0 0,0-1 0,-6 0-1,-7 0-532,-1 0-1,1-1 1,0-1 0,-35-9-1,34 6-1071,0-1 0,-30-15-1,-52-38-9021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00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16 215 1688,'-3'3'6007,"-9"16"-10,23-16-5114,-9-3-772,113 3 2029,0-5 1,215-32-1,417-52-900,-207 29-1356,-321 26-2091,-82 6-5612,-115 18 1471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01.0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0 222 6257,'0'0'10018,"42"1"-7680,-1 1-1808,316-1 2273,-109-18-1511,875-92 1051,-403 36-2069,-145 47-489,-565 26 74,-5 0 64,0 0 0,0 0 1,0 0-1,0 1 0,0-1 0,9 4 0,-12-4-35,-1 1 0,0 0 0,1 0 0,-1 0 1,0 0-1,1 0 0,-1 0 0,0 0 0,0 0 0,0 1 0,0-1 1,0 0-1,0 1 0,0-1 0,-1 1 0,1-1 0,0 1 1,-1-1-1,1 1 0,-1-1 0,0 1 0,0 0 0,1-1 1,-1 4-1,0 0-855,1-1 1,-1 1 0,0 0 0,-1 0-1,1 0 1,-3 8 0,1-7-467,-1-1 0,1 0 0,-1 0 0,0 0 0,-5 6 1,8-11 1405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26 165 1920,'0'4'4731,"0"-3"-4620,0-1 1,0 1-1,1-1 0,-1 1 1,0 0-1,0-1 1,0 1-1,0 0 1,-1-1-1,1 1 0,0-1 1,0 1-1,0 0 1,0-1-1,-1 1 1,1-1-1,0 1 0,0-1 1,-1 1-1,1-1 1,0 1-1,-1-1 1,1 1-1,-1-1 0,1 1 1,-1-1-1,1 1 1,-1-1-1,1 0 1,-1 1-1,1-1 0,-1 0 1,1 0-1,-1 1 1,0-1-1,1 0 1,-1 0-1,1 0 1,-2 0-1,-6 4 2008,7-3-1918,1 0 0,-1 0 1,1 1-1,-1-1 0,1 0 1,-1 1-1,1-1 0,0 0 1,-1 1-1,1-1 0,0 0 1,0 1-1,0-1 0,0 1 1,0-1-1,0 0 0,1 1 1,-1-1-1,0 0 0,1 1 1,-1-1-1,1 0 0,-1 1 1,2 1-1,1-1-110,-1 0 0,1-1 0,0 1 0,0 0 0,0-1 0,0 0 0,0 0 0,0 1 0,0-2 0,0 1 0,1 0 0,5 0 0,48-1 386,-32 0-271,9 0-93,0 0 0,1-3 0,-1-1 0,60-14 0,-81 14-170,194-59-213,-71 15-3899,-129 46 3443,0-1 0,0 0 0,0 0 0,-1 0-1,1-1 1,-1 0 0,0 0 0,0-1 0,0 1-1,-1-1 1,1-1 0,-1 1 0,0-1 0,8-12-1,-3-9-3519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0.7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677 18 3817,'0'0'6773,"-4"-4"-6595,3 4-172,1 0 1,-1 0 0,1-1 0,-1 1 0,1 0 0,-1-1-1,1 1 1,-1 0 0,1-1 0,-1 1 0,1 0 0,-1-1-1,1 1 1,0-1 0,-1 1 0,1-1 0,0 1 0,-1-1-1,1 1 1,0-1 0,0 1 0,0-1 0,-1 0 0,1 1-1,0-1 1,0 1 0,0-1 0,0 0 0,18 4 240,40 21 105,-56-23-340,0 0 0,-1 0 0,1 0 0,0 0 0,0 0 0,-1 0 0,1 0 0,-1 1 0,1-1 0,-1 1-1,1-1 1,-1 1 0,0 0 0,0-1 0,0 1 0,2 3 0,-2-1 88,0 0 0,-1 1-1,1-1 1,-1 1 0,0-1-1,0 6 1,0 4 223,-3 38 521,-2-1 1,-19 88-1,2-21-152,-45 598 539,59-597-1212,7-91-15,1-9 1,-1 0 0,-1 0 0,-5 21 0,6-37-5,0 0 1,0 1-1,0-1 1,0 0-1,0 0 1,-1 0-1,1 0 1,-1 0-1,0 0 1,0 0-1,0 0 1,0-1-1,0 1 1,-1-1-1,1 0 1,-1 0-1,0 0 1,1 0-1,-1 0 1,0 0-1,0-1 1,0 1-1,-4 0 1,-2 0-84,-1 0 0,0-1 0,1 0-1,-1-1 1,0 0 0,1 0 0,-1-1 0,0 0 0,1-1 0,-1 0 0,1-1 0,0 0 0,0 0 0,0-1 0,0 0 0,-9-6 0,-13-10-653,1-1 0,-54-50 1,17 13 283,16 21 803,-81-45 0,121 72 481,14 3-561,22-2-362,-20 8 115,50-17-193,-1-2 1,-1-2-1,-1-2 0,-1-3 0,70-48 1,-35 13-2609,-3-4 1,80-80-1,-105 85-367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1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 1192,'0'0'7473,"7"35"-5537,24 119-118,-26-125-999,-2 1 0,-1-1 1,-3 52-1,0-27-95,1 149-1389,-1-230-3337,1-25 2632,1 0 0,2 0 0,16-74 0,-16 112 1431,1-1 0,0 1-1,1 0 1,1 0 0,0 0-1,1 1 1,0 0 0,1 0 0,1 1-1,0 0 1,1 0 0,0 1 0,0 0-1,1 1 1,1 1 0,25-17 0,-15 14 182,1 1 1,0 1-1,1 1 1,0 1 0,0 1-1,46-6 1,-30 8 186,0 2 0,-1 2 0,63 6 1,-98-5-383,-1 1 0,1-1 0,0 1 0,-1 0 0,1 0 0,-1 0 0,1 1 0,-1-1 0,1 1 0,-1 0 0,0 0 0,0 0 0,0 0 0,0 0 0,0 1 0,-1-1 0,1 1 0,3 4 0,-3-2 30,0 0 0,-1 1 1,0-1-1,1 0 0,-2 1 0,1-1 0,-1 1 0,0 0 0,0 0 0,0 11 0,-1-3-1,-1 0 0,0 1 0,-1-1-1,-1 0 1,0 0 0,-1 0 0,0-1-1,-1 1 1,-7 12 0,-31 44-127,-2-2 0,-61 69 0,55-73-271,21-26 41,6-5-379,-2 0 0,-1-2 0,-47 40-1,37-46-102,37-25 753,-1 1 0,1-1 0,0 0 0,-1 0 0,1 1 0,-1-1 0,1 0 1,-1 0-1,1 1 0,-1-1 0,1 0 0,-1 0 0,1 0 0,-1 0 0,1 0 0,-1 0 1,1 0-1,-1 0 0,0 0 0,1 0 0,-1 0 0,1 0 0,-1 0 0,1 0 0,-1 0 1,1-1-1,-1 1 0,1 0 0,-1 0 0,1-1 0,-1 1 0,1 0 0,0-1 1,-1 1-1,-2-24-55,3 18 48,2-18-9,0 0 1,1 1 0,2-1-1,0 1 1,2 0-1,12-31 1,71-136-70,-77 165 67,25-48-100,-11 25-763,-2-1 0,-3-2-1,30-95 1,-42 91-1988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1.4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1584,'0'0'5466,"-25"186"-4058,25-102-168,0 7-432,4-3-376,13-8-248,-1-10-184,9-28-624,0-17-1480,-8-25-2009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2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461 0 3481,'0'0'7681,"-23"31"-6430,-78 101-52,58-78-931,-2-2 0,-3-2 0,-64 53 0,100-92-428,3-3-199,0 0 1,-1 0-1,0 0 0,-1-1 1,-16 8-1,49-35-3523,9-3 3313,2 2 0,0 1 0,52-23 0,-63 34 721,1 0 0,0 2-1,0 1 1,0 0 0,1 2 0,-1 1-1,29-1 1,-29 4 148,-11-1 154,0 1 0,-1 0 0,1 1 1,23 4-1,-32-4-364,-1 0 0,1 0-1,-1 0 1,1 0 0,-1 0 0,1 0 0,-1 1-1,0-1 1,0 1 0,1 0 0,-1-1 0,0 1 0,-1 0-1,1 0 1,0 1 0,0-1 0,-1 0 0,0 0-1,1 1 1,-1-1 0,0 1 0,0-1 0,0 1 0,0 0-1,-1-1 1,1 6 0,0 0-52,-1 0 0,0-1 0,-1 1-1,0 0 1,0 0 0,-1-1 0,0 1 0,0-1 0,0 1 0,-1-1-1,0 0 1,-1 0 0,0 0 0,0-1 0,0 1 0,-1-1 0,0 0-1,0 0 1,0-1 0,-12 9 0,-5 5-492,-2-2-1,0 0 1,-1-2 0,-34 15 0,42-21-152,-2-2 1,1 0 0,-1-1-1,0-1 1,0 0 0,0-2-1,-1 0 1,1-1 0,-1-1-1,-32-3 1,49 2 532,1 0 0,0 0 0,0-1 0,-1 1 0,1-1 0,0 1 0,0-1 0,0 0 0,0 0 0,0 0 0,0 0 0,0 0 0,0-1 0,0 1 0,0 0 0,1-1 0,-1 0 0,1 1 0,-1-1 0,1 0 0,-1 0 0,1 0 0,0 0 0,0 0 0,0 0 0,-1-2 0,2 2 404,0 7 431,1 111 3239,-4 154-172,-2-224-3635,1-20-311,4-20-434,7-24-753,-1 2 1062,2 1-1,0 0 1,1 0-1,0 0 0,1 1 1,22-24-1,-11 16 232,1 1 0,0 1 0,47-32-1,-42 36 191,0 1 0,1 2 0,1 0-1,0 2 1,0 2 0,1 0 0,48-7-1,-1 7 679,139 0 0,-214 8-823,0 1 1,-1 0-1,1 0 1,0 0-1,0 0 1,-1 0-1,1 1 1,0-1-1,0 0 1,-1 1-1,1-1 1,0 1 0,-1 0-1,1 0 1,-1-1-1,1 1 1,-1 0-1,1 0 1,-1 0-1,0 1 1,1-1-1,-1 0 1,1 2-1,-1 0 53,1 1 0,-2-1 0,1 1 0,0-1 0,-1 1 0,1-1 0,-1 1 0,0 0 0,0-1 0,-1 1 0,0 4 0,-1 0 22,0 1 1,0 0-1,-1-1 0,0 1 0,-1-1 0,1 0 1,-2 0-1,1-1 0,-1 1 0,0-1 1,-13 13-1,-9 8 15,-43 35 1,46-42-126,22-19-4,-26 23-299,-52 34 0,71-53-50,1-1-1,-2 0 1,1-1-1,0 0 1,-1 0 0,0-1-1,0 0 1,0-1-1,0 0 1,-19 1-1,25-3 57,1 0-1,-1 0 1,1 0-1,0 0 1,-1-1-1,1 0 0,-1 1 1,-3-3-1,4 1-148,-1 0 1,1-1-1,0 1 0,0-1 0,0 0 1,-4-5-1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2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483 0 2921,'0'0'5129,"-38"197"-3529,-7-99-304,-9 11-519,-9-1-433,-3 1-312,-1-11-32,5-14-753,16-34-767,17-26-352,17-24-713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8226,'0'0'9970,"245"-45"-9970,-187 41-728,-16 4-649,-13 0-943,-17 0-849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2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486 0 3777,'0'0'6417,"96"211"-4496,-88-116-49,-8 3-192,0 0-807,0-3-505,-25-8-368,-8-17-72,0-21-825,0-24-879,-5-32-528,9-42-1545,4-14-240</inkml:trace>
  <inkml:trace contextRef="#ctx0" brushRef="#br0" timeOffset="1">399 85 4249,'0'0'4945,"-133"203"-3689,71-115-552,-1-1-432,5-6-272,8-7-376,17-22-1112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2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167 158 3377,'0'0'7097,"25"204"-6169,-66-131-559,-1-3-345,-4-6-24,9-15-697,12-18-711,25-52-2753,0-24 56</inkml:trace>
  <inkml:trace contextRef="#ctx0" brushRef="#br0" timeOffset="1">603 0 2993,'0'0'7106,"-4"22"-6645,-2 6-343,4-12-32,-2-1 0,0 1 0,0-1-1,-2 0 1,-13 27 0,14-31 96,0 1-1,0 0 1,2 0 0,-6 23-1,9-33-179,-1 0 0,1 1-1,-1 0 1,1-1 0,0 1-1,0-1 1,0 1 0,0-1-1,0 1 1,1-1 0,-1 1-1,1-1 1,0 1 0,-1-1-1,1 1 1,0-1 0,1 0-1,-1 1 1,0-1 0,1 0-1,-1 0 1,1 0 0,-1 0-1,1 0 1,0-1 0,0 1-1,0 0 1,0-1 0,0 1-1,0-1 1,3 1 0,10 2-266,0-1 0,0 0 0,0-1 0,0-1 0,0 0 0,0-1 0,0-1 0,21-4 0,35-4-1586,0-3-1,116-37 1,-25-6 455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4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6441,'0'0'7807,"33"2"-7415,106 7-326,-124-8-410,0 0 0,0 1 0,0 1 0,0 0 0,0 1 0,-1 1 0,0 0 0,26 13 0,-37-16 7,-1-1-1,1 1 1,-1-1-1,0 1 0,1 0 1,-1 0-1,0 0 1,0 0-1,0 1 0,-1-1 1,1 0-1,0 1 0,-1-1 1,0 1-1,1 0 1,-1-1-1,1 6 0,-1-6 234,-1 0-1,0 0 0,0 0 1,0 0-1,0-1 0,0 1 0,0 0 1,-1 0-1,1 0 0,-1 0 0,1 0 1,-1 0-1,0-1 0,0 1 1,1 0-1,-1-1 0,0 1 0,-1 0 1,1-1-1,0 1 0,0-1 1,-1 0-1,1 1 0,-1-1 0,1 0 1,-4 2-1,-6 4 97,-3 1 472,2 0-1,-1 1 0,1 0 1,0 1-1,1 0 1,0 1-1,1 0 1,-18 25-1,16-15 174,1 2-1,1 0 0,1 0 0,1 1 1,1 0-1,-6 36 0,-9 153 2123,17 91-1410,6-224-2186,2-62-722,-2-18 1497,0 0 0,0-1 0,0 1 0,0 0 0,-1 0 0,1 0 0,0 0 0,0-1 0,-1 1 0,1 0 0,0-1 0,0 1 0,-1-1 0,1 1 1,0-1-1,-1 1 0,1-1 0,-1 1 0,1-1 0,-1 0 0,1 1 0,-1-1 0,1 0 0,-1 1 0,1-1 0,-1 0 0,0 0 0,1 0 0,24-43-1832,-1 0-1,17-48 1,5-18-2085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4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0 102 1248,'0'0'5580,"44"-16"-4201,141-50 101,-169 61-1166,1 1-1,-1 0 1,28-3-1,-35 7-102,0 1 0,0 0 1,0 0-1,13 3 0,-20-3-177,6 1 63,0 1 1,0 0 0,-1 0 0,1 1-1,-1 0 1,0 0 0,0 1 0,0 0-1,-1 0 1,0 0 0,0 1 0,0 0-1,-1 0 1,1 1 0,-1 0 0,-1-1-1,0 2 1,6 11 0,0 2 242,-2 0 0,0 1 0,-1 0 0,-1 1-1,4 36 1,-1 51 767,-7 167-1,-4-198-927,0-32-116,-1 0 1,-15 70-1,12-91-132,-1-2 0,0 1 0,-2-1 0,-1 0 0,-1 0 0,-16 24 1,25-44-67,-1 0 1,1 0-1,-1-1 1,0 1-1,0-1 1,0 0-1,-1 1 1,1-1-1,-1-1 1,1 1-1,-1 0 1,0-1-1,0 0 1,0 0-1,-1 0 1,1-1-1,0 1 1,-1-1 0,1 0-1,-1 0 1,1 0-1,-1-1 1,1 0-1,-1 0 1,0 0-1,1 0 1,-1-1-1,1 1 1,-1-1-1,1-1 1,-1 1-1,1 0 1,0-1-1,0 0 1,-1 0-1,1 0 1,1-1 0,-1 1-1,0-1 1,1 0-1,-6-6 1,-6-7-591,1-1 1,0-1 0,2-1 0,0 0 0,1 0-1,-9-24 1,8 19 82,-42-86-2254,7 4 37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4.8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 3257,'0'0'6714,"0"33"-6173,0 139-28,0-170-425,3-6-33,39-65-592,20-28-693,-54 85 1130,1 0 0,1 0 0,0 2 0,1-1 0,16-12 0,-25 22 115,1-1 1,0 0-1,-1 1 1,1 0 0,0-1-1,-1 1 1,1 0-1,0 1 1,0-1 0,0 0-1,0 1 1,0 0-1,0-1 1,0 1 0,0 0-1,5 1 1,-7 0 31,0 0 0,0 0 1,-1 0-1,1 0 0,0 0 1,-1 1-1,1-1 0,-1 0 0,0 0 1,1 0-1,-1 0 0,0 1 1,0-1-1,0 0 0,1 0 0,-1 0 1,0 1-1,-1-1 0,1 0 0,0 0 1,0 1-1,-1 0 0,1 3 145,0 23 363,1-10-396,-1 0 0,-1 0 0,0 0 0,-1 0 1,-8 26-1,7-34-611,1 0 0,-1 1 1,2-1-1,-1 0 1,1 1-1,1 11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5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424 1 8226,'0'0'3263,"0"34"-2229,0 6-619,0-1 135,-1 0 0,-2 0 0,-10 50 0,-65 256-663,74-327-973,5-30-3069,0 4 3960,1 0 0,-1-1 0,2 1 0,-1 0-1,1 0 1,1 1 0,-1-1 0,1 1 0,1-1 0,-1 1 0,1 1 0,0-1 0,1 1 0,-1 0-1,1 0 1,1 0 0,-1 1 0,1 0 0,0 0 0,0 1 0,9-5 0,1 0 262,1 1 0,0 1 0,0 1 0,0 0 0,1 1-1,0 1 1,0 1 0,0 1 0,24-1 0,-29 3 60,18 2 265,-31-1-376,0-1 0,0 1 0,0-1-1,0 1 1,0 0 0,-1-1 0,1 1 0,0 0 0,0-1 0,0 1-1,0 0 1,-1 0 0,1 0 0,0 0 0,-1 0 0,1 0-1,-1 0 1,1 0 0,-1 0 0,0 0 0,1 0 0,-1 0-1,0 0 1,0 3 0,1 2 46,0 1 0,-1-1 1,-1 1-1,1 0 0,-1-1 0,0 1 0,0-1 0,-1 1 0,0-1 0,0 0 0,0 0 1,-1 1-1,0-2 0,0 1 0,-1 0 0,0-1 0,-7 9 0,-7 6 6,-1 0 0,-1-2 0,-24 17 0,11-8 77,14-11-153,7-7 180,1 0 0,1 1 0,-16 18-1,23-24-137,0 0 1,1 0-1,0 0 0,0 0 0,0 0 1,0 0-1,1 0 0,-1 1 0,1-1 1,0 1-1,1-1 0,-1 1 0,1-1 1,0 1-1,0 8 0,1-10-32,0-1 0,0 1-1,0 0 1,0-1 0,0 1-1,1-1 1,-1 1 0,1-1 0,0 1-1,-1-1 1,1 0 0,0 0 0,0 0-1,1 0 1,3 2 0,47 30-3,-16-11-5,-33-19 7,0-1-1,-1 1 1,1-1-1,-1 1 1,0 0-1,0 0 0,0 1 1,-1-1-1,0 1 1,1-1-1,1 9 1,-3-9 1,0-1 1,0 0 0,0 1 0,-1-1 0,0 1 0,0-1-1,0 1 1,0-1 0,0 1 0,-1-1 0,1 1-1,-1-1 1,0 1 0,0-1 0,0 0 0,-1 0-1,1 1 1,-4 4 0,-2 0 7,0 0-1,0-1 1,-1 0 0,0-1-1,0 0 1,-1 0 0,1 0-1,-19 7 1,-84 31 72,72-30-3,-1-3-1,-1-1 1,0-2-1,0-2 1,-70 2-1,43-8 1565,75 2-1432,18 9 391,0 1 0,-1 1 0,30 21-1,72 59 1947,-3-1-715,-72-59-1098,105 51 0,-122-69-665,1-2-1,0-2 1,0-1-1,56 9 1,-41-13-108,-1-2 1,1-2 0,93-8-1,-109 1-266,-1-1 0,0-1 0,0-2 0,-1-1 0,0-2 0,55-28 0,-15-3-2271,-1-3 0,92-80 1,-50 21-2521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6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583 0 1288,'0'0'11419,"-1"6"-10554,0 7-495,0-7-259,1 1 1,-1 0 0,0 0-1,-1-1 1,0 1 0,0-1-1,-3 8 1,-3-2-29,0 0-1,0-1 0,-1 0 1,-1-1-1,0 0 0,-20 16 1,-77 49 64,104-73-145,-44 30-412,-1-3 0,-2-2 0,-1-2 0,-57 19 0,100-41-166,0 0-1,-1-1 1,1 0 0,-1-1-1,-11 1 1,12-16-5251,9 14 5769,-1-1-1,0 0 1,0 1 0,0-1-1,1 0 1,-1 1-1,0-1 1,1 1-1,-1-1 1,1 1-1,-1-1 1,1 1 0,-1-1-1,1 1 1,-1-1-1,1 0 1,0 1 108,1-1-1,-1 1 1,0 0 0,1-1 0,-1 1 0,0 0-1,1 0 1,-1 0 0,1 0 0,-1 0 0,0 0 0,1 0-1,-1 0 1,0 1 0,1-1 0,-1 0 0,0 1 0,1-1-1,-1 1 1,0 0 0,0-1 0,0 1 0,2 1-1,-1 0 86,0 0-1,0 0 0,-1 1 0,1-1 1,-1 1-1,1-1 0,-1 1 0,0-1 0,0 1 1,1 5-1,2 7 528,-2 1 0,0 0 0,0 21 0,-2-28-414,1 240 3630,-2-136-6099,3-128 1745,1-1 0,0 1 0,1 0 0,0 0 0,2 1 0,-1-1 0,2 1 1,11-19-1,-7 12 240,-3 5 274,0 1 0,2-1 0,0 2 0,0 0 0,2 0 0,13-14 0,-16 20 72,1 0 1,0 1 0,0 0 0,0 1-1,1 0 1,0 0 0,0 1 0,1 0-1,20-5 1,-3 5 156,0 1-1,0 1 1,51 3 0,-50 0-123,-22 0-72,0 0-1,0 0 1,0 1 0,0 0-1,0 1 1,0 0-1,0 0 1,0 0 0,11 6-1,-16-6 13,1 1 0,-1-1 0,0 1-1,0-1 1,0 1 0,0 0 0,0 0 0,-1 0-1,0 1 1,1-1 0,-1 1 0,0-1-1,-1 1 1,1-1 0,-1 1 0,1 0 0,-1 0-1,0 0 1,0 0 0,-1 0 0,1 5-1,0 0 56,0-1 0,-1 1 0,0-1 0,0 1 0,-1-1 0,0 1 0,0-1 0,-1 0 0,0 0 0,-1 0 0,0 0 0,0 0 0,0 0 0,-1 0 0,-1-1 0,1 0 0,-6 7 0,-24 29 41,0-2 0,-81 71 0,109-107-415,-1 1-1,-1-1 0,1 0 1,-1-1-1,0 1 0,0-1 0,-17 5 1,22-8 54,0 0 0,0-1 0,-1 1 0,1-1 1,-1 0-1,1 0 0,0 0 0,-1 0 0,1 0 1,0-1-1,-1 0 0,1 1 0,0-1 0,0 0 0,-1-1 1,1 1-1,0-1 0,0 1 0,0-1 0,1 0 0,-1 0 1,0 0-1,-4-5 0,3 2-287,0 0 1,0-1-1,0 0 0,1 1 0,-1-2 1,-1-5-1,-14-46-4157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6.3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324 1 4273,'0'0'6281,"-108"179"-5145,63-116-639,-5 3-313,8 4-120,1 1-64,12-8-664,20-32-1497,9-17-1376</inkml:trace>
  <inkml:trace contextRef="#ctx0" brushRef="#br0" timeOffset="1">312 386 6337,'0'0'7298,"224"225"-5058,-153-166-991,-9-13-817,-4-11-432,-16-7-2001,-13-10-2528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6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7130,'0'0'12698,"254"70"-12698,-180-56-5521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8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1 5641,'0'0'13714,"-20"1"-12073,-60 7-722,61-3-637,19-5-281,0 0 0,0 0 0,0 1 0,0-1 0,-1 0 0,1 0-1,0 0 1,0 0 0,0 1 0,0-1 0,0 0 0,0 0 0,0 0 0,-1 0 0,1 1 0,0-1 0,0 0 0,0 0 0,0 0 0,0 1 0,0-1-1,0 0 1,0 0 0,0 0 0,0 1 0,0-1 0,0 0 0,0 0 0,0 0 0,1 1 0,-1-1 0,0 0 0,0 0 0,0 0 0,0 0 0,0 1-1,0-1 1,15 10-104,-14-9 113,87 36-31,-62-27-136,0 1 0,37 21 0,-63-32 166,1 1 0,0 0 0,-1 0 0,1-1 0,-1 1 0,1 0 0,-1 0-1,1 0 1,-1 0 0,0-1 0,1 1 0,-1 0 0,0 0 0,0 0 0,0 0 0,1 0-1,-1 0 1,0 0 0,0 0 0,0 0 0,-1 0 0,1 0 0,0 0 0,0 0 0,0 0 0,-1 0-1,0 1 1,-13 31 430,8-20-345,-4 22-94,1 0 0,2 1 0,-4 49 0,2-17 2,-78 824 1011,67 11-731,5-910-3114,8-2 1254,1 0 0,0-1 1,1 0-1,0 0 0,-5-17 1,-7-18-3858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7138,'0'0'8777,"287"-53"-8497,-204 32-280,17-3-144,-21 10-2376,-25 3-4762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8:59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5865,'0'0'6034,"33"260"-3874,-16-169 120,3-4-111,5-6-697,5-11-464,3-21-311,4-14-241,9-24 56,8-11-328,17-18-96,12-45-88,45-63-480,-20 10-2529,-20 0-4753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0.4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3169,'0'0'4673,"-4"0"-4673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0.8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0 365 3321,'0'0'10082,"270"-80"-9546,-170 38-232,4-1-296,-4 1 56,-13 7-64,-17 7-344,-11 7-448,-18 7-873,-16-7-903,-17 4-793,-8-4-1912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1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4505,'0'0'6369,"4"3"-5929,31 16-116,7 2-223,-40-19-98,0-1-1,1 1 0,-1 0 0,0 0 1,-1-1-1,1 1 0,0 1 0,0-1 1,-1 0-1,0 0 0,1 1 0,-1-1 1,0 0-1,2 5 0,-1 8 141,0-1-1,0 1 1,-1 0 0,-2 27-1,-1 0 319,-18 525 3177,5-389-3434,-12 121-308,27-298 25,0 0 0,0 0 1,0 0-1,0 1 0,0-1 0,0 0 0,0 0 1,0 0-1,-1 0 0,1 1 0,0-1 1,-1 0-1,1 0 0,-1 0 0,0 0 1,1 0-1,-1 0 0,-1 1 0,1-3-132,0 0-1,0-1 1,0 1-1,0-1 1,0 1-1,1-1 0,-1 1 1,0-1-1,1 1 1,-1-1-1,1 1 1,-1-1-1,1-2 1,-12-48-4621,0-13-1899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2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 1 5689,'0'0'3496,"-7"35"-1744,-21 117-292,25-127-1054,0 1 0,2 44 0,1-40-230,0-25-164,0 0 0,0 0 0,1 1 0,-1-1 0,1 0 0,0 0 1,1 0-1,-1 0 0,1 0 0,4 7 0,-4-9-64,0-1 0,0 1 1,0-1-1,0 0 0,0 0 1,1 0-1,-1 0 0,1 0 1,0-1-1,0 1 0,-1-1 0,1 1 1,0-1-1,0 0 0,0 0 1,0 0-1,0-1 0,6 1 0,0 0-272,1 0 0,-1-1-1,0-1 1,1 0-1,-1 0 1,0 0 0,1-1-1,-1-1 1,0 1 0,-1-2-1,1 1 1,0-1-1,-1 0 1,0-1 0,8-6-1,13-10-995,-1-1-1,41-44 0,-26 23 706,-17 18 584,-19 17 265,0 0 0,0 1 0,1-1 1,1 1-1,-1 1 0,1 0 0,0 0 0,0 1 0,1 0 0,19-7 1,-29 12-186,0 0 1,0 0 0,1 0 0,-1 0-1,0 0 1,0 0 0,1 0 0,-1 0-1,0 0 1,0 0 0,1 0 0,-1 0-1,0 0 1,0 1 0,1-1 0,-1 0 0,0 0-1,0 0 1,0 0 0,1 0 0,-1 1-1,0-1 1,0 0 0,0 0 0,0 0-1,1 1 1,-1-1 0,0 0 0,0 0-1,0 0 1,0 1 0,0-1 0,0 0 0,0 0-1,0 1 1,0-1 0,1 0 0,-1 0-1,0 1 1,0-1 0,0 0 0,0 1-1,-1-1 1,1 0 0,0 0 0,0 1-1,0-1 1,0 0 0,0 0 0,0 0-1,0 1 1,0-1 0,-1 0 0,1 6 509,0 0-199,-1 1 0,0 0 1,0 0-1,0-1 0,-1 1 1,0-1-1,-1 1 1,-5 10-1,-34 49 1110,27-43-1041,-99 141 1020,11-18-1463,-89 168-1,186-301-93,-80 163-1357,72-146 355,3 0-1,0 1 1,-10 54 0,21-77-305,3-7 930,9-13 318,-9 10 31,107-125-871,-58 64 836,111-103 0,-133 140 476,53-34-1,-73 54-160,-1 1 1,1-1-1,1 1 1,-1 1-1,1 0 1,0 1-1,0 0 1,0 0-1,0 1 1,16 0-1,-26 4-125,0 0 1,0 0-1,0 1 0,-1-1 0,1 0 1,-1 1-1,1-1 0,-1 0 0,0 1 0,0-1 1,0 0-1,-1 1 0,0 4 0,1-4-1,-3 12 7,0 1 1,-1-1 0,-1 0 0,0-1-1,-1 1 1,-1-1 0,-15 24-1,-14 33 449,19-30-24,1 1 1,2 1-1,2 0 1,2 0 0,1 1-1,3 0 1,-1 54-1,7-78-345,-1-5-18,1 1 0,1-1 0,3 18 1,-3-29-77,1 1 0,-1 0 0,1-1 0,-1 0 0,1 1 0,0-1 0,1 0 1,-1 0-1,1 0 0,0 0 0,0 0 0,0-1 0,1 1 0,3 3 1,2-1-5,0 0 1,0-1 0,1 0-1,0 0 1,-1-1 0,2 0 0,-1-1-1,0 0 1,1 0 0,15 1 0,6-1-3,0-2 0,38-3 1,-67 2-3,-1 0 1,1-1-1,0 1 1,-1-1-1,1 0 1,0 1-1,-1-1 1,1-1-1,-1 1 1,0 0-1,1-1 1,-1 1 0,0-1-1,0 1 1,0-1-1,0 0 1,0 0-1,0 0 1,0 0-1,-1 0 1,1-1-1,-1 1 1,0 0-1,0-1 1,1 1-1,-2-1 1,1 1-1,0-1 1,1-4-1,0-9 10,0 1-1,0 0 1,-2-1 0,0-17-1,-1 12-11,2 1 4,-1-5-8,-5-47 1,4 64 6,-1 0 0,0 1 0,0-1 0,-1 1 0,0-1 0,0 1 0,0 0 0,-1 0 0,0 1 0,-7-10 0,9 14 34,-1 0-1,1-1 1,0 1-1,0 0 1,-1 1-1,1-1 1,-1 0-1,1 1 1,-1-1-1,0 1 1,0 0-1,0 0 1,1 0-1,-1 0 1,0 1-1,0-1 1,0 1-1,0 0 1,0-1-1,0 1 1,0 1-1,0-1 1,-4 1-1,1 0 19,1 1-1,0-1 1,0 1 0,0 1-1,0-1 1,1 0-1,-1 1 1,0 0-1,1 0 1,0 1-1,0-1 1,0 1-1,-4 4 1,-27 38 196,-42 68-1,24-31-151,-94 122-37,113-163-58,-1-1-1,-66 58 1,94-94 14,-38 30 16,43-34 8,0 0-1,-1 1 1,1-1-1,0 0 1,0 0-1,-1 0 1,1 0-1,-1-1 1,1 1-1,-1 0 1,1-1-1,-1 0 1,1 0-1,-1 0 0,0 0 1,1 0-1,-5-1 1,6 1-31,1-1 1,-1 1-1,1 0 1,-1-1-1,0 1 1,1-1-1,-1 1 1,1-1-1,0 1 0,-1-1 1,1 1-1,-1-1 1,1 1-1,0-1 1,-1 0-1,1 1 1,0-1-1,0 0 0,-1 1 1,1-1-1,0 0 1,0 1-1,0-1 1,0 0-1,0 1 1,0-2-1,-1-8-18,1 0-1,0-1 1,1 1-1,0 0 1,0 0-1,1 0 1,1 0 0,-1 0-1,9-17 1,5-9-74,27-43 0,-41 77 79,120-206-522,269-475-1922,-342 590 2259,49-83 32,-94 171 160,0-1-1,0 1 1,0 0-1,1 0 1,6-5-1,-11 9 16,1 0-1,-1 1 1,1-1-1,-1 1 1,1-1-1,0 1 1,-1 0-1,1-1 0,0 1 1,0 0-1,-1-1 1,1 1-1,0 0 1,0 0-1,-1-1 1,1 1-1,0 0 1,0 0-1,0 0 0,-1 0 1,1 0-1,0 0 1,0 0-1,-1 1 1,1-1-1,0 0 1,0 0-1,0 1 1,-1-1-1,1 0 0,0 1 1,-1-1-1,1 0 1,0 1-1,-1-1 1,1 1-1,-1 0 1,1-1-1,0 1 0,-1-1 1,0 1-1,1 0 1,-1-1-1,1 1 1,-1 0-1,0-1 1,1 1-1,-1 0 1,0 0-1,0-1 0,1 1 1,-1 0-1,0 0 1,0 0-1,0-1 1,0 2-1,6 35 622,0 0-1,-3 0 0,-1 0 1,-4 54-1,3 70 132,1-141-739,1-1 1,0 0-1,1 0 0,1 0 0,1-1 1,10 22-1,-12-32-34,1 0 0,0 0 0,0 0 0,1-1 0,0 0 0,0 0 0,1-1 0,0 1 0,0-2 0,0 1 0,1-1 0,0 0 0,0 0 0,0-1 0,0 0 0,1-1 0,16 5 0,10 0-94,-1-1 0,1-2 0,48 0 0,-31-2-32,-48-3 116,0 0-1,0 1 1,0-1-1,0 1 1,-1 0-1,1-1 1,0 2-1,-1-1 1,1 0-1,0 1 1,-1 0-1,0 0 1,7 4-1,-8-3 7,0-1-1,-1 1 1,1 0-1,-1 0 1,1 0-1,-1 0 1,0 0 0,0 0-1,0 0 1,0 0-1,-1 1 1,1-1-1,-1 0 1,0 0-1,0 1 1,0 3 0,-1 0 4,1 1 0,-1-1 1,0 0-1,-1 1 0,0-1 1,0 0-1,0 0 0,-1 0 1,0-1-1,-5 9 0,-5 5 28,-29 34 1,25-33-8,-22 27-262,-64 61 0,91-98 68,-1 1 1,0-2-1,-1 0 0,0 0 1,-1-1-1,0-1 1,0-1-1,-1 0 1,0-1-1,-20 6 0,32-11 68,0 0 0,0 0 0,-1-1 0,1 1 0,0-1 0,0 0 0,-1 0 0,1 0-1,0-1 1,0 0 0,-1 1 0,-4-3 0,7 2 11,1-1-1,-1 1 1,0 0 0,1-1 0,-1 1-1,1-1 1,-1 0 0,1 0 0,-1 1 0,1-1-1,0 0 1,0 0 0,0 0 0,0 0-1,1 0 1,-1-1 0,0 1 0,1 0-1,0 0 1,-1 0 0,1-1 0,0-3-1,-1-10-154,0 1-1,1 0 1,1-1-1,0 1 1,1 0-1,0 0 1,2 0-1,5-18 1,-7 27 289,1 1-1,0-1 1,-1 1-1,1 0 1,1 0 0,-1 0-1,1 0 1,0 1-1,0 0 1,0 0 0,1 0-1,0 0 1,-1 0 0,1 1-1,1 0 1,-1 0-1,0 0 1,1 1 0,-1 0-1,1 0 1,0 0 0,-1 1-1,1 0 1,8-1-1,-5 0 108,1 1 0,-1 1 0,0-1 0,1 1 0,-1 1 0,0 0 1,1 0-1,-1 1 0,0 0 0,0 1 0,0 0 0,0 0 0,-1 1 0,1 0 0,-1 0 0,0 1 0,0 0 0,-1 1 0,1 0 0,6 7 0,13 13-46,-5-4-91,29 22 0,-43-37-440,0-2 1,1 1 0,0-1-1,0 0 1,1-1-1,-1 0 1,16 3 0,18-3-3906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2.7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8226,'0'0'7169,"87"193"-6753,-70-130-416,0-10-16,-1-11-1240,22-42-720,-5 0-2025,0-21 200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3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528 1 4265,'0'0'7275,"14"7"-7100,2 4-166,-10-7-25,1 0 0,-1 0 0,1 0-1,0-1 1,0 0 0,1 0 0,13 3-1,17-3-905,-37-1 946,0 0 0,0 0 0,-1 0 0,1 0 1,0-1-1,-1 1 0,0 0 0,1 0 0,-1 0 0,0 0 1,0 0-1,0 0 0,0 0 0,-1 4 0,0 1-18,1 0-18,-1 0 0,-1 0 0,1-1 0,-1 1 0,0 0 0,-1-1 1,1 1-1,-1-1 0,0 0 0,-1 0 0,0 0 0,0-1 0,0 1 0,-1-1 1,-9 9-1,-9 7-39,0-2 1,-34 22-1,43-32 61,-56 35 300,-114 52 1,50-28 745,132-68-1043,-14 8 138,1 1 1,0 0-1,0 1 0,-26 23 1,41-33-154,-1 1 0,1-1 1,0 0-1,-1 0 0,1 0 1,0 1-1,-1-1 0,1 0 1,0 1-1,0-1 0,-1 0 1,1 0-1,0 1 0,0-1 1,-1 1-1,1-1 0,0 0 0,0 1 1,0-1-1,0 0 0,0 1 1,0-1-1,0 0 0,0 1 1,0-1-1,0 1 0,0-1 1,0 0-1,0 1 0,0-1 1,0 1-1,0-1 0,0 0 0,0 1 1,0-1-1,1 0 0,-1 1 1,0-1-1,0 0 0,0 1 1,1-1-1,-1 0 0,0 1 1,0-1-1,1 0 0,-1 0 1,0 1-1,1-1 0,-1 0 0,0 0 1,1 0-1,-1 1 0,0-1 1,1 0-1,24 5-102,-19-5 137,400 55 3,-389-53-65,1 0 0,-1 1 0,-1 1-1,1 0 1,-1 1 0,1 1 0,15 9 0,-26-13 54,-1 1-1,0 1 1,0-1-1,-1 1 1,1 0-1,-1 0 1,0 0-1,0 0 1,0 1-1,0 0 1,-1-1-1,0 2 1,0-1 0,0 0-1,-1 0 1,1 1-1,-1 0 1,-1-1-1,1 1 1,-1 0-1,0 0 1,0 0-1,-1 11 1,0-7 237,-1 0 0,0-1 1,-1 1-1,0-1 0,-1 1 1,0-1-1,0 0 0,-1 0 0,-8 14 1,-5 5 205,-32 39 1,22-32-279,-7 13-38,14-18-119,-1-2 1,-2 0-1,-45 43 0,62-66-41,1 0 0,-2-1 0,1 0 0,0-1-1,-1 1 1,0-1 0,0 0 0,0-1 0,-10 3-1,1-2 5,0-1-1,0-1 1,-17-1-1,32 0 14,0 0-1,1 0 0,-1 0 1,0 0-1,1 0 0,-1 0 0,0-1 1,1 1-1,-1 0 0,0 0 1,1-1-1,-1 1 0,1 0 1,-1-1-1,1 1 0,-1-1 0,1 1 1,-1-1-1,1 1 0,-1-1 1,1 1-1,-1-1 0,1 1 0,0-1 1,-1 1-1,1-1 0,0 0 1,0 1-1,-1-1 0,1 0 1,0 1-1,0-1 0,0 0 0,0 1 1,0-1-1,0 0 0,0 1 1,0-1-1,0 0 0,0 1 0,1-2 1,-1-2 2,1 1 0,0 0-1,0 0 1,0 0 0,0 0 0,0 0 0,1 0 0,-1 0 0,4-4 0,10-10-46,1 1-1,1 1 1,0 1 0,38-24 0,-3 1-251,339-241-4977,-199 142-707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4.1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8034,'0'0'8571,"36"8"-8216,113 30-318,-145-37-59,0 0 1,1 1-1,-1-1 0,0 1 1,0 0-1,0 0 0,0 0 1,-1 1-1,1-1 0,-1 1 1,1 0-1,-1 0 1,0 0-1,0 1 0,0-1 1,4 8-1,-5-6-88,0 0 0,-1 0 0,0 0 0,0-1-1,0 1 1,-1 0 0,0 0 0,0 0 0,-1 9 0,1 3-292,-1-9 244,0 1 1,0 0 0,0 0-1,-1-1 1,0 1-1,-1-1 1,0 0 0,0 0-1,-1 0 1,0 0-1,-1 0 1,1-1 0,-10 11-1,3-5-3,-1-1 0,0 0 0,-1-1 0,0 0 0,0-1 0,-19 10 0,27-16 70,-1-1 1,0 0 0,0-1 0,-1 1-1,-10 2 1,14-5-137,4-4 131,1 0-1,-1 0 1,1 0-1,0 0 0,0 1 1,0-1-1,1 1 0,-1-1 1,1 1-1,0 0 1,0 0-1,0 0 0,0 0 1,0 1-1,1-1 1,-1 1-1,6-3 0,-2 1 265,0 1 0,0 1 0,1-1 1,-1 1-1,0 0 0,1 1 0,-1 0 0,16-1 0,-23 3-162,1 0 0,0 0 0,-1 0 0,1 0 0,-1 0 0,1-1 0,-1 1 0,1 0 0,-1 0 0,1 0 0,-1 0 0,0 0 1,0 0-1,0 1 0,1-1 0,-1 0 0,0 0 0,0 0 0,0 0 0,-1 0 0,1 0 0,0 0 0,-1 2 0,1 2 13,1 7-23,-1 1 0,-1-1 0,0 0 0,0 1 0,-1-1 0,-1 0 0,0 0 0,-1 0 0,-7 16 0,-15 23-346,-41 60 1,66-110 335,1-1 0,-1 0 0,1 1 0,0-1 0,-1 1 0,1-1 0,0 1 0,0-1 0,-1 1 0,1-1 0,0 1 0,0-1 0,0 1 0,-1-1 0,1 1 0,0-1 0,0 1 0,0-1 0,0 1 0,0-1 0,0 1-1,0-1 1,1 2 0,10-2-112,32-16 233,-17 5 19,-18 10 121,0-1-1,0 1 0,0 1 0,10 0 0,-18 0-211,1 0 0,-1 1 1,1-1-1,-1 1 0,0 0 0,1-1 0,-1 1 0,0-1 0,1 1 0,-1 0 0,0-1 0,1 1 0,-1-1 0,0 1 0,0 0 0,0-1 0,0 1 0,0 0 0,0-1 0,0 1 0,0 0 0,0 1 0,0 22 214,0-18-146,0 0-53,0 21 100,0-26-163,0 0 0,0-1 0,0 1 0,0-1 0,0 1-1,0 0 1,0-1 0,0 1 0,-1 0 0,1-1 0,0 1-1,0-1 1,0 1 0,-1 0 0,1-1 0,0 1 0,-1-1 0,1 1-1,0-1 1,-1 1 0,1-1 0,-1 1 0,1-1 0,-1 1-1,1-1 1,-1 0 0,0 1 0,0-14-1902,2-12 619,2-1 0,6-30 0,3-3-1692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4.4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 3153,'0'0'8411,"-10"39"-6504,0-4-1382,-2 6 145,2 0-1,1 1 1,3 0-1,-3 64 1,8 207 1312,3-70-2075,-32 250-1,21-420-558,-19 128-3101,21-220-507,1-32 2345,-3-44-1454,-3-3-141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4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470 0 4921,'0'0'7526,"-4"25"-7128,-12 80-208,11-46-99,6-55-77,-1 1 0,0-1-1,0 1 1,-1 0 0,0-1 0,1 1 0,-1-1 0,-1 1 0,1-1 0,-1 0-1,0 1 1,0-1 0,0 0 0,0 0 0,-1 0 0,-3 4 0,-5 4 40,0-1 1,-1 0-1,-1 0 1,0-1-1,-1-1 1,1 0-1,-2-1 1,1 0-1,-19 6 1,9-5-1,-1 0 0,1-2 1,-2-1-1,1-1 0,-29 2 0,38-6-37,9 1-9,0-2 1,1 1 0,-1-1 0,0 0 0,0 0 0,0-1 0,0 0 0,-9-2-1,16 3-5,-1 0-1,1-1 0,-1 1 1,1 0-1,-1 0 0,1-1 0,0 1 1,-1 0-1,1-1 0,0 1 1,-1-1-1,1 1 0,0-1 1,0 1-1,-1 0 0,1-1 1,0 1-1,0-1 0,0 1 0,-1-1 1,1 1-1,0-1 0,0 1 1,0-1-1,0 1 0,0-1 1,0 0-1,0 1 0,0-1 0,0 1 1,0-1-1,1 1 0,-1-1 1,0 1-1,0-1 0,0 1 1,1 0-1,-1-1 0,0 1 0,0-1 1,1 1-1,-1-1 0,0 1 1,1 0-1,-1-1 0,1 1 1,-1 0-1,0-1 0,1 1 0,-1 0 1,1 0-1,-1-1 0,1 1 1,-1 0-1,1 0 0,-1 0 1,1 0-1,-1-1 0,1 1 0,-1 0 1,2 0-1,19 1 273,1 1-1,-1 1 1,1 0-1,-1 2 1,35 11-1,99 51 1753,-29-10-856,-49-28-1115,1-3 0,2-3 0,0-4 0,1-3 0,1-4 0,0-3 0,119-3 0,-117-9-1793,0-3 0,147-31-1,-64-7-4324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8162,'0'0'14747,"-8"18"-14443,0-11-304,-9 3-272,-8 11-1088,-41 28-1185,3 1-4472,1-5-1321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5.1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0 294 11739,'0'0'4219,"49"-4"-3886,9 0-251,20-1-44,139-28 0,-170 24-1079,0-2 1,-1-3-1,69-28 1,-110 39 795,1 0 0,-1 0 0,0 0 0,0-1 0,0 0 0,-1 0 0,0 0 0,1 0 0,-1-1 0,-1 0 0,1 0 0,4-8 0,-7 11 212,0 0-1,0-1 1,0 1-1,0-1 1,0 1-1,-1-1 0,1 0 1,-1 1-1,0-1 1,0 0-1,0 1 1,0-1-1,0 0 0,0 1 1,-1-1-1,0 0 1,1 1-1,-1-1 1,0 1-1,0-1 0,0 1 1,0-1-1,-1 1 1,1 0-1,-1 0 1,1 0-1,-1-1 0,0 1 1,0 1-1,-2-3 1,-1 0 144,0 0 0,0 1 0,-1-1 0,1 1 0,-1 0 0,0 1 0,0 0 0,-11-4 0,14 6 11,0-1 0,0 0 0,0 1 0,0-1 0,0 1 0,-1 0 0,1 0 0,0 0 0,0 1 0,0-1 0,-1 1 0,1-1 0,0 1 0,0 0 0,0 0 0,0 1 0,0-1 0,0 1 0,1-1 0,-1 1 0,-2 2 0,0 2 57,0 0-1,0 0 1,1 0-1,0 0 1,0 1-1,1 0 0,-4 9 1,-18 61 1140,11-18 49,3 0-1,-7 109 1,14 127 738,5-195-1851,-1 438-871,-3-524-1057,3-14 1632,0 0-1,0 0 1,0 0-1,0 1 1,0-1-1,-1 0 1,1 0 0,0 0-1,0 0 1,0 0-1,0 0 1,0 0-1,-1 0 1,1 0 0,0 0-1,0 0 1,0 0-1,0 0 1,-1 0 0,1 0-1,0 0 1,0 0-1,0 0 1,0 0-1,0 0 1,-1 0 0,1-1-1,0 1 1,0 0-1,0 0 1,0 0-1,0 0 1,0 0 0,-1 0-1,1 0 1,0 0-1,0-1 1,0 1-1,0 0 1,0 0 0,0 0-1,0 0 1,0 0-1,0-1 1,0 1-1,-3-4-325,1 0-1,1 0 1,-1-1 0,1 1-1,-1-1 1,1 1-1,0-5 1,-23-225-7695,15 106 3134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5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250 232 6217,'0'0'3353,"-133"263"-2049,83-151-327,9-10-353,16-25-624,25-49-448,12-21-2209,26-7-1424</inkml:trace>
  <inkml:trace contextRef="#ctx0" brushRef="#br0" timeOffset="1">516 130 5185,'0'0'2297,"233"-60"-2001,-167 50-296,-3-11-96,-18 0-1369,-16 3-1679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6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167 356 3985,'0'0'2320,"37"-27"-1613,121-88-224,-69 55-215,-65 45-456,-1-1 1,-1-1-1,0 0 1,-1-2-1,34-39 0,-44 46 120,-17 31 621,-66 102 1860,21-40-1182,-18 43-768,-73 179 0,120-241-4172,23-88 3280,2 0 0,1 0 0,1 0-1,14-43 1,46-105 150,-59 159 264,10-24 34,24-42 0,-35 72 61,0-1 0,1 2 0,0-1 0,1 1 0,0 0-1,0 0 1,1 1 0,0-1 0,0 2 0,10-7 0,-16 12-19,0-1-1,0 1 0,0 0 1,0 0-1,1 0 1,-1 0-1,0 0 1,1 0-1,-1 1 1,0-1-1,1 1 1,-1-1-1,1 1 1,-1 0-1,1 0 1,-1 0-1,1 1 1,-1-1-1,0 0 1,5 2-1,-5 0-3,0-1 0,-1 1 0,1-1-1,-1 1 1,0 0 0,1 0 0,-1 0 0,0 0 0,0 0-1,0 0 1,0 0 0,-1 0 0,1 0 0,0 0 0,-1 0 0,1 0-1,-1 1 1,0-1 0,0 0 0,0 0 0,-1 5 0,2 8 56,-1 1 1,-1 0-1,0-1 1,-1 1-1,-1-1 1,0 0 0,-1 0-1,-1 0 1,0 0-1,-1-1 1,-12 21 0,-26 37-237,-3-1 0,-4-3 0,-61 65 1,103-124 0,7-5 29,-1 0 1,0 0-1,-1-1 0,1 1 0,-1-1 0,1 0 1,-1 0-1,0 0 0,0 0 0,0-1 0,0 0 0,-1 0 1,1 0-1,-1 0 0,1-1 0,-1 1 0,-9 0 0,14-2 83,0 0-1,0 0 0,-1 0 1,1 0-1,0 0 0,0 0 1,0 0-1,-1 0 0,1 0 1,0 0-1,0 0 0,0 0 1,0 0-1,-1 0 0,1 0 1,0 0-1,0 0 0,0-1 1,0 1-1,-1 0 0,1 0 1,0 0-1,0 0 0,0 0 1,0-1-1,0 1 0,0 0 1,0 0-1,-1 0 0,1 0 1,0-1-1,0 1 0,0 0 1,0 0-1,0 0 0,0-1 1,0 1-1,0 0 0,0 0 1,0 0-1,0-1 0,0 1 1,0 0-1,0 0 0,0-1 1,0-8-84,0 0 0,0 0 0,1 0 0,0 0 0,0 0 1,1 1-1,0-1 0,1 0 0,0 1 0,0-1 0,1 1 1,0 0-1,0 0 0,1 0 0,0 1 0,0 0 0,1 0 1,0 0-1,0 0 0,1 1 0,0 0 0,0 1 0,0-1 0,1 1 1,-1 1-1,1 0 0,0 0 0,1 0 0,-1 1 0,1 0 1,-1 1-1,11-2 0,-17 3 127,-1 1 0,1-1 0,-1 1-1,0 0 1,1 0 0,-1 0 0,1 0 0,-1 0 0,0 0 0,1 0-1,-1 1 1,0-1 0,1 0 0,-1 1 0,0-1 0,1 1 0,-1 0-1,0-1 1,0 1 0,1 0 0,-1 0 0,0-1 0,0 1-1,0 0 1,0 0 0,0 0 0,0 0 0,0 2 0,1 1 105,-1 0 1,0 0 0,0 0-1,-1 0 1,1 0-1,-1 0 1,0 9 0,0-11-103,0 16 272,0-1-1,-1 0 1,-1 0 0,-1 1 0,0-1 0,-1 0-1,-1-1 1,0 1 0,-9 16 0,0-3-59,-63 121 245,77-151-534,0 0 0,-1-1 1,1 1-1,0 0 0,0 0 1,0 0-1,0 0 0,0 0 1,0 0-1,0-1 0,0 1 1,0 0-1,0 0 0,-1 0 1,1 0-1,0 0 0,0 0 1,0 0-1,0 0 0,0 0 1,-1 0-1,1 0 0,0 0 1,0-1-1,0 1 0,0 0 1,0 0-1,-1 0 0,1 0 1,0 0-1,0 0 0,0 0 1,0 0-1,0 0 0,-1 1 1,1-1-1,0 0 1,0 0-1,0 0 0,0 0 1,0 0-1,0 0 0,-1 0 1,1 0-1,0 0 0,0 0 1,0 0-1,0 1 0,0-1 1,0 0-1,0 0 0,0 0 1,-1 0-1,1 0 0,0 0 1,0 1-1,0-1 0,0 0 1,0 0-1,0 0 0,0 0 1,0 0-1,0 0 0,0 1 1,-1-22-1006,1 13 929,1-1-1,0 1 1,1 0-1,2-9 1,0 11 172,-1 0 0,1 0 0,0 1 1,0 0-1,1 0 0,-1 0 1,1 0-1,0 1 0,1 0 0,-1 0 1,1 0-1,-1 1 0,1-1 0,0 1 1,1 1-1,-1-1 0,0 1 0,1 0 1,11-1-1,11-2 137,0 1 1,0 2-1,32 1 0,-50 1-236,-11 0 49,0 0 0,1 0 0,-1 0 0,0 0 0,1 0 0,-1 0 0,1 0 0,-1 0 0,0 0 0,1 0 0,-1 0 0,1 0 0,-1 1 0,0-1 0,1 0 0,-1 0 0,0 0 0,1 0 0,-1 1 0,0-1 0,1 0 0,-1 0 0,0 1 0,0-1 0,1 0 0,-1 1 0,0-1 0,0 0 0,1 1 0,-1-1 0,0 0 0,0 1 0,0-1 0,0 0 0,1 1 0,-1-1 0,0 1 0,-7 17 245,-19 14 315,-107 80 1317,18-17-870,101-84-916,11-9-88,0-1 1,1 1-1,-1 0 1,1 0 0,0 0-1,-1 0 1,1 0 0,0 1-1,0-1 1,0 1-1,1-1 1,-1 1 0,1 0-1,-3 4 1,4-5-242,5-2-215,292 0-112,-293 0 561,-1 0-1,1 0 0,0 0 1,0 1-1,0-1 0,0 1 1,-1 0-1,7 2 0,-8-2-13,-1 0-1,0 0 0,0 0 1,0 0-1,0 0 0,0 0 1,0 0-1,0 0 1,0 0-1,-1 0 0,1 1 1,0-1-1,-1 0 0,1 1 1,-1-1-1,1 0 0,-1 1 1,0-1-1,1 1 0,-1-1 1,0 1-1,0-1 1,0 0-1,0 3 0,-1-1-48,1-1-1,0 0 0,-1 1 0,0-1 1,1 0-1,-1 0 0,0 1 1,0-1-1,-1 0 0,1 0 0,0 0 1,-1 0-1,1 0 0,-1-1 1,1 1-1,-1 0 0,0-1 0,-3 3 1,-45 26-517,31-20 420,-232 123 75,30-19 2866,202-100-1930,18-14-840,1 0 1,0 0-1,-1 0 1,1 0-1,0 0 1,0 1-1,-1-1 1,1 0-1,0 0 0,-1 0 1,1 1-1,0-1 1,0 0-1,0 0 1,-1 1-1,1-1 0,0 0 1,0 0-1,0 1 1,0-1-1,-1 0 1,1 1-1,0-1 0,0 0 1,0 1-1,0-1 1,0 0-1,0 1 1,0-1-1,0 0 0,0 1 1,0-1-1,0 0 1,0 1-1,0-1 1,0 0-1,0 1 1,1-1-1,-1 0 0,0 1 1,0-1-1,0 0 1,0 0-1,1 1 1,-1-1-1,0 0 0,0 0 1,1 1-1,-1-1 1,0 0-1,0 0 1,1 1-1,-1-1 0,0 0 1,0 0-1,1 0 1,-1 0-1,0 0 1,1 0-1,-1 1 1,0-1-1,1 0 0,0 0 1,20 3 62,1-1 1,0 0 0,-1-2-1,27-2 1,7 1 92,179-9 308,-206 6-564,-1 0-1,0-2 0,0-2 0,0 0 0,-1-1 0,36-19 1,-59 26-148,1 1 0,-1-1 0,0 0 0,0 1 0,0-2 1,0 1-1,-1 0 0,1 0 0,-1-1 0,1 1 0,-1-1 1,0 0-1,0 0 0,0 0 0,0 0 0,0 0 0,-1 0 1,0-1-1,1 1 0,-1 0 0,0-1 0,0-5 0,0-6-3092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6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1936,'0'0'16508,"208"228"-15180,-130-175-936,18-7-392,49-4-1784,-20-11-2553,-21-17-4481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7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295 0 5697,'0'0'12583,"-13"26"-11815,12-25-758,-10 19 144,0 0 0,2 1 0,0 0 0,2 1 0,0 0 0,2 0 1,0 0-1,1 1 0,-1 33 0,-1 585 3469,-13 275-1583,18-885-2093,0-13-155,0 0 0,-1 0 0,-6 23 0,8-40 131,0 0-1,-1 0 1,1 0 0,0 0-1,0 0 1,-1 0-1,1-1 1,-1 1-1,1 0 1,-1 0-1,1 0 1,-1 0-1,0-1 1,1 1-1,-1 0 1,0-1-1,1 1 1,-1 0-1,0-1 1,0 1 0,0-1-1,0 1 1,0-1-1,0 0 1,1 1-1,-1-1 1,0 0-1,0 0 1,0 1-1,0-1 1,0 0-1,0 0 1,0 0-1,0 0 1,0 0-1,0-1 1,0 1 0,0 0-1,0 0 1,0 0-1,0-1 1,0 1-1,0-1 1,0 1-1,1-1 1,-1 1-1,0-1 1,0 1-1,0-1 1,1 0-1,-1 1 1,0-1-1,1 0 1,-2-1 0,-6-9-1352,-1 0 1,1-1 0,1-1-1,-12-25 1,6 12-242,-21-42-2960,4 5-140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7.8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4985,'0'0'3886,"8"30"-1949,-5-15-1623,13 46 1872,41 105-1,35 39 2284,-67-155-3269,2-2 0,35 47 0,-59-91-1077,0 0 0,1 0 0,-1-1 0,1 1 0,-1-1 0,1 0 0,0 0 0,0 0 0,1 0-1,-1-1 1,9 4 0,-11-5-89,1-1 0,0 1-1,-1-1 1,1 1-1,-1-1 1,1 0 0,0 0-1,-1 0 1,1-1-1,-1 1 1,1 0-1,0-1 1,-1 0 0,1 0-1,-1 1 1,0-2-1,1 1 1,-1 0 0,0 0-1,1-1 1,-1 1-1,0-1 1,0 0 0,0 1-1,2-4 1,13-16 13,-1-2 0,0 0 1,18-39-1,-23 42-147,124-236-4360,-51 83-4540,-21 41-3188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08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71 976,'0'0'11504,"-8"-11"-9498,-22-34-283,29 45-1696,1 0 1,0-1 0,-1 1-1,1 0 1,0 0-1,0 0 1,0-1 0,-1 1-1,1 0 1,0-1-1,0 1 1,0 0 0,-1 0-1,1-1 1,0 1 0,0 0-1,0-1 1,0 1-1,0 0 1,0-1 0,0 1-1,0 0 1,0-1-1,0 1 1,0 0 0,0-1-1,0 1 1,0 0-1,0-1 1,0 1 0,0 0-1,0-1 1,1 1-1,-1 0 1,0-1 0,0 1-1,0 0 1,1 0 0,-1-1-1,0 1 1,0 0-1,0 0 1,1-1 0,-1 1-1,0 0 1,1 0-1,-1 0 1,0-1 0,0 1-1,1 0 1,-1 0-1,0 0 1,1 0 0,16 0 164,-14 0-3,4 0-50,1-1 0,0 2-1,-1-1 1,1 1 0,-1 0-1,1 1 1,-1 0 0,1 0-1,-1 0 1,0 1 0,0 0 0,0 1-1,-1-1 1,1 1 0,-1 1-1,0-1 1,0 1 0,7 7-1,14 14-564,-2 0 0,33 46-1,-57-70-187,0 0 0,0-1 0,1 1-1,-1 0 1,0 0 0,-1 0-1,1 0 1,0 0 0,-1 1-1,1-1 1,-1 0 0,0 0-1,1 3 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09.1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3313,'0'0'13147,"220"21"-11131,-125-21-760,14 0-624,-1-14-392,-5-7-168,-7 0-72,-17 3-440,-17 8-1360,-8 10-1849,-16 0-1456,-26 0 672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09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192 1 3985,'0'0'9498,"-120"196"-7754,95-122-632,4 6-687,4-6-425,9-11-264,8-17-1953,4-22-1864,17-24-632</inkml:trace>
  <inkml:trace contextRef="#ctx0" brushRef="#br0" timeOffset="1">242 78 2985,'0'0'12682,"-67"224"-11689,47-168-657,7-3-336,1-7-1049,-17-22-1927,4-10-2393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09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1 3233,'0'0'6417,"-103"217"-5545,103-140-424,0-7-448,20-6-136,22-19-2320,-5-24-1881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4409,'0'0'7015,"0"6"-6659,1 148 510,-11 280 1426,5-387-3068,-20 81 0,24-124 428,0 0 1,-1 0-1,1 0 1,-1 0 0,0 0-1,-1-1 1,1 1 0,-1-1-1,1 1 1,-1-1 0,0 0-1,0 0 1,0 0 0,-1-1-1,1 1 1,-1-1 0,1 0-1,-1 0 1,0 0 0,0 0-1,-5 1 1,-19 5-4373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10.1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3217,'0'0'9834,"220"0"-8250,-174 7-496,-5 3-576,-3-3-303,-9 0-185,-17 4-24,-7-1-697,-5 8-1287,-13 6-169,-82 19-2127,7-8-321,-3-7 2248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10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14 5801,'0'0'11332,"42"-2"-10517,137-7-436,-45 6-33,-132 3-338,1 0-1,0 0 0,-1 0 0,1 0 1,0 1-1,0-1 0,-1 1 1,1-1-1,-1 1 0,1 0 0,2 1 1,-4-1-7,0 1 1,0-1 0,0 0-1,0 0 1,0 1 0,0-1-1,-1 0 1,1 1 0,-1-1-1,1 1 1,-1-1 0,1 1 0,-1-1-1,0 1 1,0-1 0,1 1-1,-1-1 1,0 1 0,-1-1-1,1 2 1,-1 3 14,0-1 1,0 0-1,0 1 0,-1-1 1,1 0-1,-1 0 0,-1 0 0,1 0 1,-1-1-1,0 1 0,0-1 1,0 1-1,-1-1 0,1 0 1,-1 0-1,-7 5 0,-12 10-3,-47 29-1,45-31-43,-23 15-788,-57 28 0,89-52 115,1-1 0,-1-1 0,0 0 1,0-1-1,-1-1 0,1-1 0,-1 0 0,-24 0 0,38-3 415,1 0 0,-1 0 0,0 0 0,0 0 0,1 0 0,-1-1-1,0 1 1,1-1 0,-1 0 0,0 0 0,1 0 0,-1 0 0,1 0-1,0-1 1,-1 1 0,1-1 0,0 0 0,-3-2 0,2 0-60,1 0-1,-1 0 1,1 0 0,0 0 0,1 0-1,-1-1 1,1 1 0,0-1 0,0 1-1,-1-7 1,-1-13 18,1 0-1,1-1 1,3-28-1,-2 52 412,0 0-1,0 0 1,1 0-1,-1 0 1,0-1-1,1 1 0,-1 0 1,1 0-1,-1 0 1,1 0-1,0 0 1,-1 0-1,1 1 0,0-1 1,0 0-1,-1 0 1,1 0-1,0 1 0,0-1 1,0 0-1,0 1 1,0-1-1,0 1 1,0-1-1,0 1 0,0 0 1,1-1-1,-1 1 1,0 0-1,1 0 1,43-1 2710,-30 1-2172,1 1 37,0 1 0,0 0 0,0 1-1,0 1 1,-1 0 0,0 1 0,0 1 0,0 0 0,0 1-1,-1 1 1,0 0 0,-1 1 0,0 1 0,23 21 0,7 12 973,-2 1 0,57 81 1,-82-104-1671,-13-17-195,1 1-1,0 0 1,0-1 0,0 0-1,1 0 1,0 0 0,0 0 0,0-1-1,0 0 1,6 3 0,-8-5-172,0 0 1,-1 0-1,1-1 1,0 1-1,0 0 1,0-1-1,-1 0 1,1 0 0,0 0-1,0 0 1,0 0-1,0-1 1,-1 1-1,1-1 1,0 0-1,0 0 1,-1 0-1,1 0 1,0 0-1,-1 0 1,0-1-1,1 1 1,3-4-1,23-29-5498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10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2825,'0'0'17683,"66"193"-17355,-45-158-328,-4-10-552,-5-8-1808,-3-52-9235,-9-28 7266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11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197 106 776,'147'-85'1108,"-143"82"-698,0 1-1,0-1 1,0 1-1,0 0 1,1 0-1,-1 1 0,0-1 1,6 0-1,150 0 9306,-83 3-6526,-74-1-3097,0 0 0,0 0 0,0 0 0,1 0 0,-1 1 0,0-1 0,0 1 0,0 0 0,1 0 0,-1 0 0,0 0 0,3 2 0,-5-2-75,0 1 1,0-1-1,0 1 1,0-1 0,0 1-1,0 0 1,0-1-1,0 1 1,-1 0 0,1-1-1,-1 1 1,1 0-1,-1 0 1,0 0 0,0 0-1,1-1 1,-1 1 0,0 0-1,-1 0 1,1 0-1,0 0 1,-1 3 0,-1 1 0,1-1 0,-1 1 0,0 0 1,0-1-1,0 1 0,-1-1 0,0 0 1,0 0-1,0 0 0,-7 8 0,-47 44-94,34-36-4,-10 12-1185,-2-1 0,-1-2 0,-2-2 0,-58 34 1,93-59 1005,-1-1 1,0-1-1,1 1 1,-1-1-1,0 1 1,0-1 0,0 0-1,0-1 1,0 1-1,0-1 1,0 1-1,0-1 1,-8-1 0,11-1 202,1 1 0,0-1 1,-1 1-1,1-1 0,0 1 1,0-1-1,0 1 0,0-1 1,0 1-1,0-1 0,1 1 1,-1-1-1,0 1 0,1-3 1,1 0 83,1 0 1,-1 1 0,0-1 0,1 0-1,0 1 1,0-1 0,0 1 0,0 0-1,0 0 1,1 0 0,0 1 0,-1-1-1,1 1 1,0 0 0,0 0 0,7-3-1,11-3 492,40-12 0,-35 14-131,1 1 0,0 1 0,0 2 0,29 0-1,-56 2-383,-1 0 0,1 0-1,0 0 1,-1 0 0,1 0-1,0 0 1,0 0 0,-1 0-1,1 0 1,0 0 0,-1 1-1,1-1 1,0 0 0,-1 0-1,1 1 1,0-1 0,-1 1-1,1-1 1,0 0 0,-1 1-1,1-1 1,-1 1 0,1-1-1,0 2 1,-1 16 76,0-14-68,-1 0-18,0 0 0,0 0 1,0-1-1,-1 1 0,0 0 0,0 0 0,0-1 0,0 0 1,0 1-1,-1-1 0,1 0 0,-1 0 0,0 0 0,0 0 1,-4 3-1,-11 7-513,-31 19 0,24-16-281,9-5 311,0 1 132,-1-1 0,0-1 0,-1 0-1,0-1 1,0-1 0,-38 11 0,69-20 499,0 0 1,1 1-1,-1 0 0,22 4 0,-35-3-269,1 0-1,0-1 0,-1 1 0,1 0 1,-1-1-1,1 1 0,-1 0 1,1-1-1,-1 1 0,1 0 1,-1 0-1,0 0 0,1-1 1,-1 1-1,0 0 0,0 0 1,0 0-1,0 0 0,1 0 0,-1-1 1,0 1-1,0 0 0,-1 0 1,1 0-1,0 0 0,0 0 1,0-1-1,-1 3 0,0-1-138,0 1-1,0 0 0,0-1 1,0 1-1,0-1 0,-1 0 1,1 1-1,-1-1 0,-2 4 1,-24 17-573,-1-1 1,-34 20-1,12-8 889,24-16 39,-74 49 1122,84-58 273,0 0 0,-18 6 0,98-43 3646,43-30-4050,-25 13-706,-17 10-251,1 4 0,74-25 0,-107 48-86,-32 8-37,1 0-1,-1 0 1,1 0-1,-1 0 0,0 0 1,1-1-1,-1 1 0,1 0 1,-1 0-1,1 0 1,-1 0-1,1 0 0,-1 0 1,1 0-1,-1 0 0,1 1 1,-1-1-1,0 0 1,1 0-1,-1 0 0,1 0 1,-1 1-1,0-1 0,1 0 1,-1 0-1,1 1 1,-1-1-1,0 0 0,1 1 1,-1-1-1,1 1 0,-1 1 3,1 0-1,-1 0 0,0 1 1,0-1-1,0 0 0,0 0 1,0 0-1,0 1 0,-1-1 0,1 0 1,-1 0-1,1 0 0,-1 0 1,0 0-1,0 0 0,0 0 1,0 0-1,0 0 0,-2 2 0,-31 42 32,21-31-38,-106 148-1145,112-151 984,6-9 125,-1 0 1,1 0-1,-1-1 0,0 1 0,0 0 0,0-1 1,0 1-1,0-1 0,-5 4 0,5-13 328,1 0 1,0 0-1,1 0 0,0-10 1,0 11-266,1 1 0,1-1 1,-1 0-1,1 1 0,-1 0 1,2-1-1,-1 1 0,0 0 1,1 0-1,0 0 0,0 1 1,1-1-1,-1 1 1,1-1-1,0 1 0,0 1 1,7-6-1,-7 5-29,1 1 1,-1 0 0,1-1-1,-1 2 1,1-1-1,0 1 1,0-1 0,0 1-1,1 1 1,-1-1-1,0 1 1,1 0 0,-1 0-1,1 0 1,-1 1-1,1 0 1,-1 0 0,8 1-1,-12 0-2,1 0 0,-1 0 0,0 0 0,0 0 0,0 0 1,0 0-1,0 0 0,0 0 0,0 0 0,0 0 0,0 1 0,-1-1 0,1 0 0,0 1 0,-1-1 0,1 0 0,-1 1 1,1-1-1,-1 1 0,0-1 0,0 1 0,1-1 0,-1 1 0,0-1 0,-1 1 0,1-1 0,0 1 0,-1 1 0,2 4-34,0 23-41,-1 0 0,-1 1-1,-1-1 1,-2 0 0,-1 0 0,-16 52-1,12-57 4,6-18 49,0 0 1,0 1-1,1-1 0,0 1 1,1 0-1,-2 11 1,3-18-17,1-6-5,1-2 33,0 0-1,1 0 1,0 0 0,0 0 0,1 0 0,0 0-1,0 1 1,1 0 0,-1 0 0,1 0 0,1 1-1,-1-1 1,12-8 0,-10 9-70,0 0 0,0 0 0,0 0 0,0 1 0,1 0 0,0 0 0,0 1 0,0 0 0,0 0 0,0 1 0,0 0 0,14-1 0,-21 3 83,0 0 0,-1 0 0,1 1 0,0-1-1,0 0 1,0 1 0,0-1 0,-1 0 0,1 1 0,0-1 0,0 1-1,-1-1 1,1 1 0,0-1 0,-1 1 0,1-1 0,-1 1 0,1 0-1,-1-1 1,1 1 0,-1 0 0,1 0 0,-1-1 0,1 1 0,-1 0-1,0 0 1,0 0 0,1 0 0,-1-1 0,0 1 0,0 0 0,0 1-1,1 35 104,-1-26-44,0 127 3624,3-139-3219,2-3-428,-1 1-1,0-1 0,0 0 1,0 0-1,0 0 1,-1 0-1,0-1 0,0 1 1,0-1-1,0 0 0,3-10 1,7-10-231,26-48-1859,-12-1-2414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12.0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1 296,'0'0'7779,"0"32"-5889,-1 42-820,4 279 4676,34 80-953,-14-184-3291,-14-137-1125,23 215-140,-30-311-268,-2-13-30,0 0-1,1 0 1,-1 0-1,1 0 1,-1 0-1,1-1 0,0 1 1,0 0-1,0 0 1,0 0-1,4 4 1,-1-6-537,4-12-202,11-25-1827,-2-1 1,16-50-1,-3-24-3534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12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 5865,'0'0'1407,"36"0"356,-15 0-1500,265-8 2404,783-11 372,-733 21-2946,-184-4-141,179 6-671,-321-4 708,-1 1 1,1 1-1,-1-1 1,0 1 0,1 1-1,-1 0 1,10 5-1,-16-7 133,-1 1-1,1-1 0,0 1 1,-1 0-1,0-1 0,1 1 1,-1 1-1,0-1 0,0 0 1,0 0-1,0 1 0,-1-1 1,1 1-1,-1 0 0,1-1 1,-1 1-1,0 0 0,0 0 1,0 0-1,-1 0 0,1-1 1,-1 1-1,1 0 0,-1 6 1,-3 12 2483,3-20-2536,-1-1 0,1 1 0,-1-1 1,0 1-1,1 0 0,-1-1 0,1 1 0,-1-1 1,0 0-1,1 1 0,-1-1 0,0 1 1,0-1-1,1 0 0,-1 0 0,0 1 1,0-1-1,0 0 0,1 0 0,-1 0 0,0 0 1,0 0-1,0 0 0,-1 0 0,1 1-67,0-1-1,0 1 1,0 0-1,0-1 0,0 1 1,0 0-1,1 0 1,-1 0-1,0 0 1,0 0-1,1 0 0,-1 0 1,0 0-1,1 1 1,-1-1-1,1 0 1,-1 0-1,1 0 0,0 1 1,-1 1-1,1-2 1,-7 29 131,1 1 0,2 0 0,-1 33 0,4 100 1055,3-68-798,-2-86-354,20 799 1470,-7-458-2068,-13-348 513,-3 34-803,2-35 763,1-1 1,-1 1 0,1-1-1,-1 1 1,0-1 0,0 0 0,0 1-1,0-1 1,0 0 0,0 0 0,0 0-1,0 0 1,0 0 0,0 0 0,0 0-1,-1 0 1,1 0 0,0 0 0,-1-1-1,-2 2 1,-9 0-1243,1 0 1,-1 0-1,0-2 0,0 0 0,-15-1 1,10 0-1108,-40-2-5513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12.8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0 207 3425,'0'0'14225,"49"-8"-11800,448-61 1105,415-7-345,-765 65-2725,49-6 124,49-3-69,-87 15-4341,-195 5-1143,-19 0-5295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14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470 1 6329,'0'0'5971,"2"37"-4020,1 18-1206,8 166 1667,-11-212-2310,-2 272 2115,-1-254-2130,-1 0-1,-1-1 1,-1 1 0,-2-1-1,-1-1 1,-1 0 0,-1 0-1,-18 31 1,-13 11-360,-76 95-1,89-127-1526,-51 52 0,64-73-692,-1 0-1,-36 22 1,9-17-3734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3:14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188 0 1208,'0'0'13659,"-3"13"-12624,-12 40-202,-2-1 0,-33 70 0,-15 41 116,56-136-819,1 0 1,2 1-1,0 0 0,-1 31 1,6-53-120,1 0 1,0 0-1,0 0 1,0 0 0,1 1-1,-1-1 1,1 0 0,1-1-1,-1 1 1,1 0-1,0 0 1,4 6 0,-4-9-15,1 0 1,0 0 0,-1 0 0,1-1 0,1 1 0,-1-1 0,0 0-1,1 0 1,-1 0 0,1 0 0,-1 0 0,1-1 0,0 1 0,0-1-1,-1 0 1,1-1 0,0 1 0,0 0 0,5-1 0,6 1-54,0 0 1,1-1-1,-1 0 1,0-1-1,1-1 1,-1-1-1,0 0 1,0-1-1,-1 0 1,1-1-1,-1-1 1,16-8-1,47-32-1697,-1-3 1,91-76-1,-37 9-3823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50.0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39 2248,'0'0'8621,"-3"-7"-7418,-11-18-312,10 18 76,4 16-461,-1 591 3821,4 681-1517,14-775-2202,2 157 853,-19-308-2025,0-512-3994,0-210-5089,0 185 3110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4897,'0'0'7706,"128"197"-6394,-74-159-472,-4-10-376,-4-14-72,-9-7-40,-3-7-64,7-21-39,9-38-249,16-36-249,59-98-1791,-17 21-2137,-8-3-2136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50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48 6289,'0'0'8564,"18"-2"-7191,310-14 2664,-307 16-3837,444 10 1770,-10-5-946,-378-6-797,300-20 912,-4 1-833,-122 18 14,300 35-1,-446-19 46,641 49 860,369-66-798,-958 9-413,171 31 1,-60-4-12,319 8 106,-129-12-446,3-8-660,-266-20-2583,-187-1 2878,-1-1 0,0 0 1,0 0-1,1 0 0,-1-1 1,7-2-1,20-11-5327,-15 5 127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51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0 2489,'-2'50'7601,"-6"86"-6370,4 288 5212,6-243-4859,33 227 1832,-28-358-3030,6 111-72,-11 269 0,-10-363-268,1-1-4679,7-75 3307,0 0 0,1 0 1,1 0-1,-1 1 0,6-15 1,-4 12 121,20-61-5428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51.6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333 1 5985,'0'0'4309,"-11"39"-3366,9-32-878,-15 58 519,3 0 0,2 1 0,-3 77 0,-38 1139 3787,38-613-2432,-9 159-1211,-19-473-1158,4-186-2279,-15-10-3708,20-89 90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4:52.6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5241,'0'0'5059,"42"21"-3995,-42-21-1064,185 81 964,-173-76-863,1-1 0,0-1 0,-1 0 0,2 0 0,-1-2 0,0 0 0,16 0 0,579-11 2073,-210 6-1907,-307 4-222,26 3 38,162 26 1,113 43 11,-196-33-78,-5-9 8,239 6 1,194-27 10,-473-10-30,513-51-10,-384 20-16,558-6-48,-822 38 67,335 14-10,172 22 44,0-35 26,-238-3-46,-224 4-6,-38-1-1,0 0 0,0-1 0,0-2 1,37-6-1,-57 8-35,-1-1 1,1-1-1,0 1 1,-1 0 0,1 0-1,-1-1 1,0 0-1,1 1 1,-1-1-1,0 0 1,0 0-1,0 0 1,0 0-1,0-1 1,-1 1 0,1-1-1,1-3 1,0-1-419,0 0 1,0-1 0,-1 1-1,0-1 1,2-9 0,-2-22-3971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27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1049 14 4177,'0'0'8454,"-18"-14"-4120,3 15-4200,1 0 0,-1 0 0,1 1 0,0 1 0,-1 0 0,1 1 0,1 1 0,-1 0 0,1 1 0,0 0 0,0 1 0,-22 16 0,-53 37 483,-118 107 0,-63 92 529,240-230-1059,-14 15 161,-69 87 1,102-117-223,1 0-1,0 1 1,1 0 0,0 0-1,1 1 1,1 0 0,0 0 0,2 1-1,0-1 1,0 1 0,-1 24-1,4-25-23,0 0-1,1 1 1,1-1-1,0 0 1,2 0-1,-1 0 0,2 0 1,0 0-1,1-1 1,1 0-1,9 20 1,110 174 5,58 110 23,-152-248-23,-3 1-1,-4 2 1,-2 1 0,-4 1-1,-4 0 1,-2 1 0,-4 0-1,-3 1 1,-4 0 0,-9 85-1,2-119 14,-1-1 0,-3 0-1,-23 65 1,-61 119 7,43-118-14,-6-3 1,-4-3 0,-103 135-1,159-233-21,4-5 0,0 1 1,1 0 0,-1 0-1,0 0 1,0-1 0,1 1 0,-1 0-1,0 0 1,1 0 0,-1 0-1,1 0 1,-1 0 0,1 0-1,0 0 1,-1 1 0,1-1 0,0 0-1,0 0 1,0 0 0,0 0-1,0 2 1,5 0-294,105 17 119,-46-10 161,89 27 1,-132-30 18,-1 1 1,1 1-1,-2 0 0,1 1 1,-2 2-1,1-1 0,-2 2 1,23 20-1,-22-13 4,0 0 0,-1 1 0,-1 1-1,-1 1 1,-2 0 0,0 0 0,-1 2-1,11 31 1,3 24 9,23 117 0,32 290 17,-25 13 140,-30-246 56,130 1728 3115,-142-1757-3264,37 387 376,39-8-14,-23-272-83,41 216 181,-84-410-423,65 317 417,-69-377-499,4-1 1,2-1 0,61 118-1,-77-174-196,1-1 0,1 0 0,1-1 1,18 19-1,-27-32-41,0-1 1,1 1 0,0-1-1,-1 0 1,2 0-1,-1-1 1,0 0 0,1 0-1,-1 0 1,1 0 0,0-1-1,0 0 1,0 0 0,0-1-1,1 1 1,-1-1 0,0-1-1,12 1 1,-9-3-320,1 1 0,0-2 0,-1 1 0,0-1 1,1-1-1,-1 0 0,0 0 0,14-10 0,-9 5-502,-2 0 0,1-1-1,-1-1 1,-1 0 0,15-18 0,-4-3-2800,30-54 0,-52 86 3814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28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0 183 7306,'0'0'10528,"7"1"-9331,48-4-704,100-25 53,87-12 155,624-49 976,22 66 588,2306 30 1797,-3134-7-4013,337 5 320,-8 32-166,-365-34-304,0 1 1,0 1 0,-1 1 0,0 1 0,0 2-1,-1 0 1,29 16 0,-50-24 66,3 1-73,-1 0 1,0 0-1,1 1 0,-1-1 0,0 1 0,-1 0 0,6 5 1,-8-7 61,1 1 0,-1-1 0,1 0 0,-1 0 0,0 0 0,1 1 0,-1-1 0,0 0 1,0 0-1,0 1 0,0-1 0,0 0 0,0 0 0,0 1 0,0-1 0,-1 0 0,1 0 1,0 1-1,-1-1 0,1 0 0,-1 0 0,1 0 0,-1 0 0,1 0 0,-1 0 0,0 0 1,0 0-1,0 0 0,1 0 0,-1 0 0,0 0 0,0 0 0,0-1 0,0 1 0,-2 0 1,-14 12-717,-1-2 0,0-1 0,-30 13 1,-82 27-5442,-23-3-3914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29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266 807 4497,'0'0'6589,"-38"-12"-4518,-119-39 187,125 41-1393,5 0 621,26 10-1316,0-1-1,0 1 1,1-1-1,-1 1 1,0-1 0,1 1-1,-1-1 1,1 0 0,-1 1-1,1-1 1,-1 0-1,1 0 1,-1 1 0,1-1-1,0 0 1,-1 0-1,1 0 1,0 0-107,-1 1 0,1-1-1,0 1 1,0-1 0,0 1-1,0-1 1,0 1 0,0-1 0,0 1-1,0 0 1,0-1 0,0 1-1,0-1 1,0 1 0,1-1 0,-1 1-1,0-1 1,0 1 0,0 0 0,1-1-1,-1 1 1,0-1 0,0 1-1,1 0 1,-1-1 0,0 1 0,1 0-1,-1-1 1,0 1 0,1 0-1,-1 0 1,1-1 0,6-2 136,0 0 0,1 0 1,-1 1-1,13-3 0,345-72 1980,-31 15-618,608-89 1010,1677-51 0,-2301 200-2571,339-8 0,-15-31 0,-635 40-1,231-32 5,-204 26-12,0-1 0,-1-2 0,-1-1 0,53-27 0,-83 38-31,0-1 1,0 0-1,-1 0 0,1 0 1,-1 0-1,1 0 1,-1 0-1,1-1 1,-1 1-1,1 0 0,-1-1 1,2-1-1,-3 2-5,0 1-1,0-1 1,0 1-1,0 0 1,-1-1-1,1 1 1,0 0-1,0-1 1,0 1-1,0 0 1,0-1-1,0 1 1,-1 0-1,1-1 1,0 1-1,0 0 1,-1 0 0,1-1-1,0 1 1,0 0-1,-1 0 1,1-1-1,0 1 1,-1 0-1,1 0 1,0 0-1,-1-1 1,1 1-1,0 0 1,-1 0-1,1 0 1,0 0-1,-1 0 1,1 0-1,0 0 1,-1 0-1,-53-4-4851,53 4 4827,-78 0-9833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8.9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29 221 1256,'0'0'12282,"-7"1"-11228,-14 2-211,35-1 484,52-1 735,-40-2-1709,0-1 0,0-2-1,0 0 1,31-10 0,103-41-7,-45 13-248,-62 25-1542,97-18-1,-139 33 767,-2 1-436,0 0 0,0-1 0,17-6 1,-24 7 538,1 0 1,0-1-1,0 1 0,-1-1 1,1 0-1,0 0 1,-1 0-1,0 0 1,3-3-1,5-15-4072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9.5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403 0 2713,'0'0'8661,"7"4"-8534,98 45 10,-104-48-128,0-1-1,1 1 0,-1 0 0,0 0 0,0 0 1,0 0-1,0 0 0,0 0 0,0 0 0,0 0 0,0 0 1,-1 1-1,1-1 0,0 0 0,-1 0 0,1 1 0,-1-1 1,1 1-1,-1-1 0,1 0 0,-1 3 0,0 33 721,-2-20-387,-21 208 2104,16 377 284,9-358-2392,-2 107-240,-1-318-136,1-33 24,0 0 0,1 1 0,-1-1-1,0 1 1,-1-1 0,1 0 0,0 1 0,0-1 0,0 1 0,0-1 0,0 1 0,0-1 0,0 0 0,-1 1 0,1-1 0,0 0 0,0 1 0,0-1 0,-1 0 0,1 1 0,0-1 0,-1 0 0,1 1 0,0-1 0,-1 0 0,1 0 0,0 1 0,-1-1 0,1 0 0,0 0-1,-1 0 1,1 1 0,-1-1 0,1 0 0,0 0 0,-1 0 0,1 0 0,-1 0 0,1 0 0,0 0 0,-1 0 0,1 0 0,-1 0 0,1 0 0,-1 0 0,1 0 0,0-1 0,-1 1 0,1 0 0,-1 0 0,1 0 0,0 0 0,-1-1 0,1 1 0,0 0 0,-1 0 0,1-1-1,-1 0 1,-18-19-1279,7-3 112,2-1 0,0-1 0,2 0 0,-10-48 0,4 18-526,-67-237-3357,50 198 5178,-45-95 0,68 172 352,5 12-77,0 0 0,1 0 0,0 0 0,0 0 0,0-1-1,0 1 1,1-1 0,-1-9 0,7 15-158,217 0 111,-203 3-246,-22 3 48,2-5-62,-6 9 207,0 0 0,0-1 0,-2 0 0,1 0 0,-1-1 0,-18 13 0,-9 10 194,-18 22-336,4 2 1,1 2 0,-64 100 0,106-147-214,1 0 1,0 1 0,0 0 0,2-1 0,-1 1-1,1 1 1,-2 11 0,6-23 41,0 0 0,0 1 0,0-1 0,-1 0 0,1 0 0,0 0 0,0 1 0,0-1 0,0 0 0,0 0 0,0 1 0,0-1 0,0 0 0,0 0 0,0 0 0,0 1 0,0-1 0,0 0 0,1 0 0,-1 0 0,0 1 0,0-1 0,0 0 0,0 0 0,0 0 0,0 1 0,0-1 0,1 0 0,-1 0 0,0 0 0,0 0 0,0 1 0,0-1 0,1 0 0,-1 0 0,0 0 0,0 0-1,0 0 1,0 0 0,1 0 0,-1 0 0,0 0 0,0 1 0,1-1 0,-1 0 0,0 0 0,0 0 0,0 0 0,1 0 0,-1 0 0,0 0 0,0-1 0,1 1 0,-1 0 0,0 0 0,0 0 0,0 0 0,1 0 0,-1 0 0,0 0 0,6-1-334,-2 1 241,0 0 0,-1 0-1,1-1 1,0 1 0,-1-1 0,1 0-1,-1 0 1,1-1 0,-1 1 0,5-3-1,33-24-1241,-1-1-1,41-40 0,-2 0-1153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09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3065,'0'0'8441,"12"207"-8216,9-176-97,4-6-128,4-15-177,13-10-863,-5-3-872,-4-22-1625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6289,'0'0'8327,"24"-19"-8096,3-1-192,0 0-21,-1-1-1,0-1 1,35-40 0,-52 51-4,3-1 40,0-1 1,-1-1 0,-1 0 0,0 0-1,-1-1 1,8-18 0,-15 131 1716,-2-71-1786,1-1-1,2 0 1,11 50-1,-10-64-11,-1 0 0,1 0-1,1-1 1,0 0 0,1 0 0,0 0-1,0-1 1,1 1 0,1-2 0,15 17 0,-22-24-4,1 0 0,0 0 1,0-1-1,0 1 0,0 0 1,1-1-1,-1 0 1,0 1-1,1-1 0,-1 0 1,1 0-1,-1 0 1,1-1-1,-1 1 0,1-1 1,0 1-1,-1-1 0,1 0 1,0 0-1,-1 0 1,1 0-1,0-1 0,-1 1 1,1-1-1,0 1 0,-1-1 1,1 0-1,-1 0 1,1 0-1,-1 0 0,0-1 1,0 1-1,1-1 0,-1 1 1,0-1-1,0 0 1,0 1-1,0-1 0,2-4 1,6-6-39,-1-1 1,0 0-1,-1 0 0,-1-1 1,7-17-1,-3 6-17,-1 0-1,-1-1 0,-2 0 1,5-29-1,-6-16 2526,-6 69-1061,0 4-576,14 195 340,-3-85-710,18 847 2434,-28-945-2865,-2 1 0,1 0 0,-2-1 0,0 1 0,-7 27 0,7-38-86,1-1 0,-1 1 0,0-1 0,0 1 1,0-1-1,0 0 0,0 0 0,-1 0 0,1 0 0,-1-1 1,0 1-1,0-1 0,0 1 0,0-1 0,-1 0 0,1 0 0,0 0 1,-1-1-1,1 1 0,-1-1 0,0 0 0,0 0 0,1 0 1,-1 0-1,0-1 0,0 0 0,-4 0 0,5 0-33,0 0 1,-1 0-1,1-1 0,0 1 0,-1-1 0,1 0 1,0 0-1,0 0 0,-1 0 0,1-1 0,0 1 1,0-1-1,1 0 0,-1 0 0,0 0 0,1 0 1,-1 0-1,1-1 0,-1 1 0,1-1 1,0 0-1,0 1 0,1-1 0,-1 0 0,0 0 1,1 0-1,0 0 0,-2-4 0,-2-8-148,1 0 1,0 0-1,1 0 0,-2-31 0,2 17 199,1 0-1,2-1 1,1 1-1,1 0 1,1 0-1,2 0 1,1 1-1,1-1 0,1 1 1,19-40-1,25-25-2437,4 1-1,85-104 1,-104 145 673,32-42-2298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33 113 4201,'0'0'7624,"-6"-2"-6897,4 1-698,0 0 1,0 0-1,0 0 1,0 0-1,0-1 1,0 1-1,1 0 1,-1-1-1,0 1 0,1-1 1,0 1-1,-1-1 1,-1-3-1,3 4-20,0 0 0,-1-1-1,1 1 1,0 0 0,0-1-1,0 1 1,0 0 0,1-1-1,-1 1 1,0-1 0,0 1-1,1 0 1,-1 0 0,1-1 0,0 1-1,-1 0 1,1 0 0,0-1-1,-1 1 1,1 0 0,0 0-1,0 0 1,0 0 0,0 0-1,0 0 1,0 1 0,0-1-1,3-1 1,4-4 28,0 0 0,1 1 0,-1 0 1,1 0-1,0 1 0,1 0 0,-1 1 0,1 0 0,0 0 0,12-1 0,0 1 22,-1 2 0,1 0-1,36 3 1,-46 0-8,0 0 0,0 1-1,-1 1 1,1 0 0,-1 0 0,0 1-1,0 1 1,-1-1 0,1 2 0,-1 0 0,-1 0-1,1 0 1,15 18 0,8 10 167,-2 2 0,30 46 0,-46-61-189,68 104 99,41 54-893,-124-180 696,1 0 0,-1-1-1,0 1 1,1 0 0,-1 0-1,0-1 1,1 1-1,-1 0 1,0-1 0,1 1-1,-1 0 1,0-1 0,0 1-1,0-1 1,1 1-1,-1 0 1,0-1 0,0 1-1,0-1 1,0 1 0,0 0-1,0-1 1,0 1-1,0-1 1,0 1 0,0-1-1,0 1 1,0 0 0,0-1-1,0 1 1,0-1-1,0 1 1,-1-1 0,3-25-865,-3-29-2263,-3-10-177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0.1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6569,'0'0'5562,"0"221"-5562,8-165-376,33-10-1249,-3-15-1752,7-20-1456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0.5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645 1 3145,'0'0'6472,"-26"24"-6263,-6 6-177,-122 109 49,115-106-98,-107 82-826,140-111 612,5-3 134,-1 0 1,1 0-1,0 0 0,0 0 1,-1-1-1,1 1 0,0 0 1,-1-1-1,1 1 0,0-1 1,-1 0-1,1 1 1,-2-1-1,9 22-1063,-4 11 2485,-2 65 1,-2-60-694,0-6-105,-1 0-1,-2 0 1,-14 48 0,-38 93 430,21-69-763,9-20-116,-42 119-253,69-202 164,-7 12-125,5-15 16,2-10-64,-1-6-69,1 1-1,1-1 1,1 1-1,1 0 1,0 0 0,1 0-1,1 0 1,8-19-1,15-25-412,2 0 0,2 3 0,4 0 0,1 3-1,3 1 1,75-78 0,-103 121 880,0 0-1,1 0 1,0 1 0,1 1 0,24-13 0,-26 17 107,-1 1 1,1 0 0,0 1 0,0 0-1,0 1 1,0 0 0,1 1-1,14 0 1,-20 1-170,0 0 0,0 0-1,0 1 1,0 0 0,0 1-1,-1-1 1,1 1 0,11 5 0,-14-5-45,0 1 0,0-1 0,0 1 1,-1 0-1,1 0 0,-1 1 0,1-1 1,-1 1-1,0-1 0,0 1 1,-1 0-1,1 0 0,3 8 0,0 6 376,-1 0 0,-1 1 0,0-1 0,-1 1 0,-1 0 0,-1 0 0,-1 0-1,-2 22 1,1 0 304,1 5 164,-13 92 0,8-114-890,0 0-1,-2-1 1,0 0 0,-2 0 0,-17 33-1,24-52-150,-1 1 0,1-1-1,-2 0 1,1 0 0,0 0-1,-1 0 1,1-1 0,-1 1-1,0-1 1,0 0 0,-1 0-1,1 0 1,0-1 0,-1 0-1,-7 3 1,9-4-161,0 0 1,0-1-1,0 1 1,0-1-1,0 0 1,0 0-1,0 0 0,0-1 1,0 1-1,0 0 1,0-1-1,0 0 0,0 0 1,1 0-1,-1 0 1,0 0-1,0-1 0,1 1 1,-1-1-1,1 0 1,-1 0-1,1 0 0,0 0 1,0 0-1,0 0 1,0 0-1,-3-5 0,-9-15-1065,1 0-1,1-1 1,-12-31-1,8 18 434,-33-69-1509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0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0 101 1304,'0'0'7115,"12"-11"-6464,-4 2-535,-5 5-82,1-1-1,-1 2 0,1-1 0,0 0 1,0 1-1,0 0 0,1 0 0,-1 0 1,1 0-1,0 1 0,-1-1 0,1 1 1,0 0-1,0 1 0,0-1 0,1 1 1,-1 0-1,7 0 0,-8 1-17,1 0 1,-1 0-1,1 0 1,-1 1-1,1-1 0,-1 1 1,1 0-1,-1 1 0,0-1 1,1 1-1,-1-1 1,4 4-1,-6-3-12,1 0 1,-2 0-1,1 0 1,0 1-1,0-1 0,-1 0 1,1 1-1,-1 0 1,0-1-1,0 1 0,0 0 1,0-1-1,0 1 1,0 0-1,-1 0 0,1 0 1,-1 0-1,0-1 1,0 1-1,-1 4 0,1 5 23,-1-1 0,0 1 0,0-1 0,-2 0-1,1 0 1,-2 1 0,-6 16 0,-2-5 116,0-1-1,-20 28 1,-59 77 2222,90-126-2024,3-8-287,0-1 0,0 1 0,1 0 0,0 0-1,1 0 1,-1 0 0,1 0 0,1 1 0,8-11 0,4-8-17,71-133-1432,-75 129 1043,-1-1-1,-2 0 0,12-51 0,-22 188 2002,-6-39-769,-3 1 1,-34 128-1,-10 58-562,57-306-3819,21-22-292,8-9-370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1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60 6289,'0'0'9346,"34"-10"-8444,103-29-189,-99 29-266,-38 10-441,0 0-1,0 0 1,0 0 0,1 0-1,-1 0 1,0 0 0,0 0-1,0 0 1,0 0 0,0 0-1,0 0 1,1 0 0,-1 0-1,0 0 1,0 0 0,0 0-1,0 0 1,0 0 0,1 0-1,-1 0 1,0 0 0,0 0-1,0 0 1,0 0 0,0 0-1,0 0 1,0 0 0,1 0-1,-1 0 1,0 1-1,0-1 1,0 0 0,0 0-1,0 0 1,0 0 0,0 0-1,0 0 1,0 0 0,0 1-1,0-1 1,0 0 0,1 0-1,-1 0 1,0 0 0,0 0-1,0 0 1,0 1 0,0-1-1,0 0 1,0 0 0,0 0-1,0 0 1,0 0 0,0 0-1,-1 1 1,1-1 0,0 0-1,0 0 1,0 0 0,0 0-1,0 0 1,0 0 0,0 1-1,0-1 1,-1 5 137,1 12-101,0 0-1,-1-1 1,-1 1 0,-1-1-1,0 1 1,-1-1 0,-7 19-1,-4-1-375,-20 58-1658,35-91 1988,-1 0 0,1 0 0,0 0 0,0 0 0,0 0 0,0 0 0,0 0 0,0 0 0,1 0-1,-1 0 1,0 0 0,0 0 0,1 0 0,-1 0 0,1 0 0,-1 0 0,0 0 0,1 0 0,0 0-1,-1-1 1,1 1 0,0 0 0,-1 0 0,1-1 0,0 1 0,0 0 0,-1-1 0,1 1-1,0-1 1,0 1 0,0-1 0,0 0 0,0 1 0,0-1 0,0 0 0,0 1 0,0-1 0,0 0-1,1 0 1,48 5-52,-43-4 22,41-2-150,-36-1 22,0 2 0,0 0 0,0 0-1,1 1 1,-1 1 0,12 2 0,-23-3 149,0-1 1,-1 1-1,1-1 1,-1 1-1,1-1 0,-1 1 1,1-1-1,-1 1 1,1-1-1,-1 1 1,1 0-1,-1-1 0,1 1 1,-1 0-1,0-1 1,0 1-1,1 0 1,-1-1-1,0 1 0,0 0 1,0 0-1,0 0 1,0-1-1,0 1 1,0 0-1,0 0 0,0-1 1,0 2-1,-7 22 98,-7-5 150,-1 0 1,-1-1 0,0-1 0,-26 21-1,5-4 164,0 1 5,2-2 345,-53 62 0,88-94-759,-1-1-1,1 0 1,-1 1-1,1-1 1,-1 1 0,1-1-1,0 0 1,-1 1-1,1-1 1,0 1-1,-1 0 1,1-1-1,0 1 1,0-1 0,-1 1-1,1-1 1,0 1-1,0 0 1,0-1-1,0 1 1,0-1 0,0 1-1,0 0 1,0-1-1,0 1 1,0 0-1,0-1 1,0 1-1,1 0 1,17 2-694,-13-4 682,15 0-199,-1-1-1,1-2 1,-1 0-1,0-1 1,20-8-1,-20 6 92,1 1 0,-1 1 0,1 1 0,0 0 0,23 0-1,-42 4 116,0 1 0,0-1 0,0 0 0,-1 1 0,1-1 0,0 1 0,-1-1 0,1 1 0,0 0 0,-1-1 0,1 1 0,-1-1 0,1 1 0,-1 0 0,1 0 0,-1-1-1,0 1 1,1 0 0,-1 0 0,0 0 0,0-1 0,1 1 0,-1 0 0,0 0 0,0 0 0,0 0 0,0-1 0,0 1 0,0 0 0,0 0 0,0 0 0,0 0 0,-1 0-1,1 0 1,-7 36-44,-5-13 46,0-2 1,-2 0-1,0 0 1,-2-1 0,-31 33-1,10-11 9,-42 50 265,-71 92 1017,146-181-1126,0 1-1,1 0 1,0 0 0,0 0 0,1 0-1,-1 0 1,1 1 0,-2 7 0,4-13-148,0 0 0,0 1 0,0-1 0,0 0 0,0 1 0,1-1 1,-1 0-1,0 0 0,0 1 0,0-1 0,0 0 0,1 0 0,-1 1 0,0-1 1,0 0-1,0 0 0,1 1 0,-1-1 0,0 0 0,0 0 0,1 0 0,-1 0 1,0 1-1,1-1 0,-1 0 0,0 0 0,0 0 0,1 0 0,-1 0 0,0 0 1,1 0-1,-1 0 0,0 0 0,1 0 0,-1 0 0,0 0 0,1 0 0,-1 0 1,0 0-1,1 0 0,17-3 2,-17 3-1,13-3-1,0-2 1,-1 1 0,1-2-1,-1 0 1,0 0 0,0-1-1,-1-1 1,18-14 0,89-85-751,-105 94 557,29-29-598,42-53 0,-72 78 183,0-1 0,-1-1 0,0 1 0,-2-2 0,0 0 0,11-32 0,-17 35-178,-1-1 1,-1 1-1,0 0 1,-1-1-1,-2-24 0,0 7-1007,1-12-909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1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 0 856,'0'0'8234,"-67"211"-5954,55-120-215,3 14 31,1 14-391,4 11-785,0 14-616,-1 3-304,1 0-568,-4-10-1105,4-14-855,4-36-2097,0-41-1920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2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7594,'0'0'4032,"-46"207"-3303,38-144-481,-1 4-248,1-4-264,4-7-352,4-17-361,0-15-255,12-24 40,26 0 296,7-28-17,9-24-215,21-36-80,-12 14-152,-9 4 23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2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1 130 712,'0'0'7454,"13"-13"-6946,42-39 132,-54 51-605,0 0 0,0 0 0,0 0 0,1 1 0,-1-1 1,0 0-1,0 1 0,0-1 0,1 1 0,-1 0 0,0-1 0,1 1 0,-1 0 0,0 0 0,1 0 0,-1 0 1,0 0-1,1 0 0,-1 0 0,0 0 0,1 0 0,-1 1 0,0-1 0,1 0 0,-1 1 0,0-1 1,0 1-1,0 0 0,2 0 0,8 4 147,3-2-115,0 0 1,0-1-1,0-1 1,0 0-1,0-1 1,0-1-1,27-4 1,-1-4-26,53-19 0,-57 17-29,-13 2 16,-17 7-61,0-1 0,0 1-1,1 0 1,-1 0 0,12-1 0,-31 21-282,-39 37 230,10-13-253,2 2 0,-48 68 0,88-112 291,0 1-1,-1-1 1,1 1 0,-1-1 0,1 1 0,0-1-1,-1 0 1,1 1 0,0-1 0,-1 1 0,1 0-1,0-1 1,0 1 0,-1-1 0,1 1 0,0-1 0,0 1-1,0 0 1,0-1 0,0 1 0,0-1 0,0 1-1,0 0 1,0-1 0,0 1 0,0-1 0,0 1 0,0-1-1,1 1 1,-1 0 0,0-1 0,0 1 0,1-1-1,0 1 1,0 0-4,0-1 0,1 0 0,-1 1-1,0-1 1,1 0 0,-1 0 0,1 0 0,-1 0-1,0 0 1,1 0 0,-1-1 0,1 1 0,1-1-1,46-18-445,-27 7 384,-5 4 159,0-2 1,27-20 0,-40 26-148,-6 4-399,-10 8-61,-8 13 653,1 0-1,0 1 0,2 1 1,-19 34-1,-49 108 1381,32-52-226,5 2 0,-42 155 0,85-252-1196,9-44-1132,-2 15 776,-1 0-1,2 0 1,-1 0 0,2 1-1,4-13 1,23-41-948,2 0 0,3 2 0,3 2 0,80-94 0,-108 142 1349,0 0 1,1 1-1,24-18 1,-33 27 45,1-1 0,-1 1 0,1 0 1,-1 0-1,1 0 0,0 1 0,-1-1 0,1 1 0,0 0 0,0 0 1,0 1-1,0-1 0,0 1 0,0-1 0,0 1 0,0 1 1,0-1-1,0 0 0,0 1 0,7 2 0,-9-2-49,-1 0 0,1 0 0,0 0 0,-1 0 0,1 1 1,0-1-1,-1 0 0,0 1 0,1 0 0,-1-1 0,0 1 0,0 0 0,0-1 0,0 1 0,0 0 0,0 0 0,0 2 0,7 35 951,-5-9-416,-1 1 1,-3 47-1,-1-63-582,0 0 1,0 0 0,-2 0-1,0-1 1,0 1 0,-1-1 0,-8 15-1,0-4-314,-2-1 0,0 0 1,-2-1-1,0-1 0,-1-1 0,-2 0 0,0-1 0,-38 29 0,52-45 68,1-1 0,-1 0 1,0 0-1,1 0 0,-1-1 0,0 0 0,-1 0 0,1 0 0,0-1 1,0 0-1,-1 0 0,1-1 0,-11 0 0,15 1 81,-1-1 0,1-1 0,0 1 0,-1 0 1,1-1-1,-1 1 0,1-1 0,0 0 0,0 1 0,-1-1 0,-3-3 0,3 2-30,1-1-1,0 0 1,0 0-1,0 0 1,0 0-1,0 0 1,0 0-1,-1-4 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3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0 1592,'0'0'5974,"10"13"-5349,-3-5-532,-3-3-58,0 0 0,0 0-1,0 1 1,0-1-1,2 7 1,-5-10-26,0 1 0,0-1-1,0 1 1,-1-1 0,1 1 0,-1-1 0,0 1 0,1-1-1,-1 1 1,0 0 0,-1-1 0,1 1 0,0-1 0,-1 1-1,1-1 1,-1 1 0,0-1 0,0 1 0,-2 3 0,-27 43 62,-8 13-62,38-62-29,0 0 0,0 1 1,0-1-1,-1 0 0,1 1 1,0-1-1,0 1 1,0-1-1,0 0 0,0 1 1,0-1-1,0 1 0,0-1 1,0 1-1,0-1 0,0 0 1,0 1-1,0-1 1,0 1-1,0-1 0,0 0 1,1 1-1,-1-1 0,0 0 1,0 1-1,0-1 1,1 0-1,-1 1 0,0-1 1,0 0-1,1 1 0,-1-1 1,1 1-1,15 3-218,21-8 149,4-15 38,-40 19-284,-18 14-3256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3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1 509 5537,'0'0'6001,"224"-25"-4752,-95-20-657,12-8-392,5-6-144,-9-5-56,-21 5-40,-24 6-664,-22 8-721,-32-1-951,-22 11-673,-16 10-840</inkml:trace>
  <inkml:trace contextRef="#ctx0" brushRef="#br0" timeOffset="1">666 127 3393,'0'0'5593,"-29"242"-4177,29-158-184,0-4-607,0 1-457,0-11-168,0-14-264,0-24-881,0-29-239,4-94-1289,16 0 857,5-4-400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3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1 113 1776,'266'-113'3841,"-258"127"-2424,4 36 1471,1 20-775,-1 17 207,-3 12-231,-5 9-713,0 1-856,0-7-456,0-8-64,9-9-968,3-5-497,1-20-3456,0-22-1352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0 5545,'0'0'8010,"-237"232"-7218,187-148-576,13 4-216,-1 6-640,5 33-936,8-26-1921,9-24-1656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4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308 1 6681,'0'0'7823,"2"3"-7236,2 3-381,1 0 0,0 0-1,0-1 1,0 0-1,1 0 1,11 8 0,-13-11-165,1 1 1,-1 0-1,0 1 1,1-1-1,-1 1 1,-1 0-1,1 0 1,-1 0-1,1 0 1,-1 1 0,0-1-1,-1 1 1,1 0-1,-1-1 1,0 1-1,0 1 1,0-1-1,1 7 1,-2 2-83,-1 1 1,0-1-1,0 0 1,-2 0-1,0 0 1,0 0-1,-1 0 1,-8 20-1,1-11-238,-1 0 0,-1 0-1,-28 40 1,-157 184-1145,96-125 1409,97-118 23,1 0 1,0-1 0,1 0 0,-1 0 0,1 1 0,0 0 0,0-1 1,0 1-1,0 0 0,-1 6 0,3-10-9,0 0 0,0 1-1,0-1 1,0 0 0,0 0 0,0 0 0,0 1 0,0-1 0,0 0 0,0 0 0,0 0-1,0 1 1,0-1 0,0 0 0,0 0 0,0 0 0,0 1 0,0-1 0,0 0 0,0 0-1,0 0 1,0 1 0,1-1 0,-1 0 0,0 0 0,0 0 0,0 0 0,0 0 0,0 1-1,1-1 1,-1 0 0,0 0 0,0 0 0,0 0 0,0 0 0,1 0 0,-1 0 0,0 0-1,0 0 1,0 0 0,1 0 0,-1 0 0,0 1 0,0-1 0,0 0 0,1-1 0,-1 1-1,0 0 1,0 0 0,0 0 0,1 0 0,-1 0 0,0 0 0,0 0 0,0 0 0,1 0-1,-1 0 1,0 0 0,5-1 0,17 0 22,0-2 1,0 0-1,0-2 0,36-12 0,-39 12-20,-17 4 3,7-2 5,1 0-1,0 1 0,0 0 1,14 0-1,-22 2-8,0 0 0,-1 0-1,1 0 1,0 0 0,0 0-1,0 0 1,-1 1 0,1-1 0,0 1-1,0-1 1,-1 1 0,1 0-1,0 0 1,-1-1 0,1 1 0,-1 0-1,1 1 1,-1-1 0,1 0 0,-1 0-1,0 0 1,1 1 0,-1-1-1,0 1 1,0-1 0,0 1 0,0 0-1,-1-1 1,1 1 0,0 0-1,0 2 1,3 22 121,0 1-1,-2-1 1,-2 1-1,-3 47 1,1-37 26,-3 14 138,-20 87-1,15-94-221,1 0 1,-3 80-1,12-124-69,0 0 0,0 0 0,0 0 0,0 1 0,0-1-1,0 0 1,0 0 0,0 0 0,0 0 0,0 0-1,0 0 1,0 1 0,0-1 0,0 0 0,0 0-1,0 0 1,0 0 0,0 0 0,0 0 0,0 1-1,0-1 1,0 0 0,0 0 0,0 0 0,0 0 0,0 0-1,0 0 1,1 0 0,-1 0 0,0 1 0,0-1-1,0 0 1,0 0 0,0 0 0,0 0 0,0 0-1,1 0 1,-1 0 0,0 0 0,0 0 0,0 0 0,0 0-1,0 0 1,0 0 0,1 0 0,-1 0 0,0 0-1,0 0 1,0 0 0,0 0 0,0 0 0,0 0-1,1 0 1,-1 0 0,0 0 0,0 0 0,0 0-1,0 0 1,0 0 0,8-6-177,3-8-83,0-1 0,0 1 0,-2-2 0,0 1 0,-1-1 0,0-1-1,5-18 1,36-127-2343,-42 135 2143,26-105-2751,-10 8-767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09:14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1 294 6337,'0'0'8231,"48"-14"-6538,161-49-944,-168 49-748,0-1 1,63-34-1,-80 36-105,35-20-1647,73-55-1,-123 83 1655,-11 23 929,-90 147 773,-215 379-1239,258-470-338,-57 93 50,97-149-372,18-22-400,20-25-750,-27 28 1367,100-103-1900,-81 89 1835,-20 14 141,-1 1-1,1 0 1,-1-1-1,0 1 1,1 0-1,-1 0 1,1 0-1,-1-1 1,1 1-1,-1 0 1,1 0-1,0 0 1,-1 0-1,1 0 1,-1 0-1,1 0 1,-1 0-1,1 0 1,-1 0-1,1 0 1,-1 0-1,1 0 1,-1 1-1,1-1 1,-1 0-1,1 0 1,-1 1-1,1-1 1,-1 0-1,0 0 1,1 1-1,-1-1 1,1 1-1,-1-1 1,0 0-1,1 1 1,-1-1-1,0 1 1,1-1-1,-1 1 0,0-1 1,0 1-1,0-1 1,1 1-1,-1-1 1,0 1-1,0-1 1,0 1-1,0-1 1,0 1-1,2 25 45,-2 36 0,0-21 34,-5 53 249,-4 0 1,-23 98-1,14-98-94,5 0-1,-2 102 1,18-181-489,5-12-619,16-20-389,7-12 226,-2-1 0,29-40-1,-33 39 1070,1 1-1,1 1 0,37-31 0,-56 54 263,1 1-1,-1 0 1,1 0-1,0 1 0,0 0 1,0 0-1,1 1 1,-1 0-1,1 1 1,0 0-1,-1 1 0,13-1 1,-14 2 54,0 0 0,-1 0 0,1 1 1,0 0-1,0 1 0,0-1 0,-1 1 0,1 1 0,-1 0 1,1 0-1,-1 0 0,0 1 0,0 0 0,-1 0 1,9 7-1,10 15 436,-1 0 1,-2 2-1,0 0 0,-2 2 1,19 37-1,7 8-5004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38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1 102 4089,'0'0'7521,"60"4"-6035,-41-3-1360,551 7 2449,-201-31-1322,727-20 2115,8 32-1543,279-22-1466,-1131 28-2617,-212 8-2132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39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175 121 2793,'0'0'6704,"-15"-22"-5123,-46-64-438,50 74-440,6 13-446,5 18-172,1-15 69,10 141 1950,-5-100-1598,11 156 1118,-14 77-73,-38 411 941,24-593-2217,-61 799 2041,70-632-1729,1-185-355,16 116 0,-11-168-238,2 0 0,0 0-1,1-1 1,2 0 0,1 0 0,0-1 0,27 42-1,-36-63-104,0-1-1,1 1 0,0-1 0,-1 1 1,1-1-1,0 0 0,0 0 0,0 0 1,0 0-1,1 0 0,-1-1 0,1 1 1,-1 0-1,1-1 0,-1 0 1,1 0-1,0 0 0,4 1 0,-7-1 59,1-1 0,0 0-1,0 0 1,-1 0 0,1 0-1,0 0 1,0 0 0,-1 0-1,1-1 1,0 1-1,-1 0 1,1 0 0,0 0-1,-1-1 1,1 1 0,0 0-1,-1-1 1,1 1 0,0-1-1,-1 1 1,1-1 0,-1 1-1,1-1 1,-1 1 0,1-1-1,-1 1 1,0-1 0,1 0-1,-1 1 1,1-1 0,-1 0-1,0 1 1,0-1 0,1-1-1,6-15-581,-1 0 0,-1 0 0,5-23 0,53-318-9584,-44 173 4015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39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1 158 8170,'0'0'3961,"48"-2"-2413,-3 0-1071,63-4 1282,134 11 0,-31 11-261,80-1-366,464-10 905,-724-5-1949,1278-76 2095,-272-3-1448,-1 46-211,-439 43-184,-2 54-204,-252 4-137,39 6-896,-331-65 661,210 42-946,-215-40 1004,0 3 1,-1 2-1,65 31 0,-96-39 166,0 1 1,-1 1 0,0-1-1,14 15 1,-1-1-166,-22-21-351,0-1 1,1 1-1,-1-1 0,0 0 0,1-1 0,-1 1 1,1-1-1,-1 0 0,1 0 0,-1 0 0,9-2 0,5 1-2557,-37 6-1994,-40 0 10267,57-4-5000,1-1 0,-1 1 0,1 0-1,-1 0 1,1-1 0,-1 1 0,1 0-1,0 0 1,-1 0 0,1 0-1,0 0 1,0 1 0,0-1 0,0 0-1,0 0 1,0 1 0,0-1 0,0 1-1,1-1 1,-1 1 0,1-1 0,-1 1-1,0 1 1,-3 6 115,-17 40 739,2 1 0,2 0 0,-16 80 0,-79 557 2125,94-548-2788,-5 28 24,-64 581 741,81-511-1719,6-189-437,-19-95-6262,15 35 5690,-18-55-6743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0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6289,'0'0'6507,"48"-2"-4723,117-8-192,339-15 1588,-175 21-2025,1435 0 3819,1 8-3315,-441 31-1859,-1288-33-545,-31-2 114,-8 0-107,-57-5-2281,-37-11-5088,-23-4-4073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1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5137,'0'0'10058,"71"161"-10058,-50-115-8,-5-4-1040,-16 0-904,0-14-2305,-16-11-1112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2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 6097,'0'0'6056,"-1"33"-4430,0 3-1137,-2-5-80,3 0 1,0 0-1,2-1 0,1 1 0,8 33 1,90 251-187,-85-271-1205,-12-33 387,-4-9 330,1 0 0,-1 1 1,1-1-1,0 0 1,0 0-1,0 0 0,0 1 1,0-1-1,0 0 1,1 0-1,-1-1 0,1 1 1,3 3-1,-5-5 220,0 0 0,0 0-1,0 0 1,1 0 0,-1 1-1,0-1 1,0 0 0,0 0 0,1 0-1,-1 0 1,0 0 0,0 0-1,0 0 1,1 0 0,-1 0 0,0 0-1,0 0 1,0 0 0,1 0-1,-1 0 1,0 0 0,0 0-1,0 0 1,1-1 0,-1 1 0,0 0-1,0 0 1,0 0 0,0 0-1,1 0 1,-1 0 0,0-1 0,0 1-1,0 0 1,0 0 0,0 0-1,1 0 1,-1-1 0,0 1 0,0 0-1,0 0 1,0 0 0,0 0-1,0-1 1,0 1 0,0 0-1,0 0 1,0 0 0,0-1 0,0 1-1,3-11-712,0-1 0,-1 1 0,1-24-1,0-3-84,7-39 420,23-87 0,-26 138 555,1 0 1,1 1 0,1 0-1,1 0 1,1 1-1,2 1 1,18-25-1,-25 39 19,1 1-1,0 0 1,1 0 0,0 0-1,0 1 1,1 1-1,0 0 1,0 0-1,0 1 1,1 0 0,0 1-1,0 0 1,0 0-1,0 2 1,14-3 0,17 0 693,1 2 0,77 3 0,-49 2-51,-30-2-202,45 7 0,-71-5-467,0 1-1,-1 0 1,1 1-1,0 0 1,-1 2-1,14 6 1,-27-11-123,0-1 0,1 1 0,-1-1 0,-1 1 0,1-1 0,0 1-1,0-1 1,0 1 0,0 0 0,0 0 0,0-1 0,-1 1 0,1 0 0,0 0 0,-1 0 0,1 0 0,-1 0 0,1 0 0,-1 0 0,1 0 0,-1 0 0,1 0 0,-1 0-1,0 0 1,0 0 0,0 0 0,0 0 0,0 1 0,0-1 0,0 0 0,0 0 0,0 0 0,0 0 0,0 0 0,-1 0 0,1 0 0,0 0 0,-1 0 0,1 0 0,-2 2-1,0 1-58,-1-1-1,0 1 0,0-1 1,0 1-1,-1-1 0,1 0 1,-1 0-1,-6 3 0,-57 33-3288,-1-4 0,-135 50 0,82-47 3952,0-9 4743,147-22-1449,8 1-4058,-26-7 177,0 1 1,-1 0-1,1 0 0,-1 1 0,1-1 0,12 9 0,-18-10-46,0 1-1,1 0 1,-1-1-1,0 1 1,0 0 0,0 1-1,0-1 1,-1 0-1,1 0 1,-1 1 0,1-1-1,-1 1 1,0 0-1,0-1 1,0 1-1,0 0 1,0-1 0,-1 1-1,1 0 1,-1 0-1,0 0 1,0 3 0,-1-3-1,1 0 1,-1 0 0,0 0 0,0 0-1,0 0 1,-1 0 0,1 0 0,-1-1 0,0 1-1,1 0 1,-1-1 0,0 1 0,-1-1-1,1 0 1,0 0 0,-1 0 0,1 0 0,-1 0-1,-5 3 1,-10 5 68,-37 17-1,39-20 9,-6 2 88,9-4 45,0 0-1,-20 13 1,30-16-154,1-1-1,0 0 0,0 1 0,0-1 1,0 1-1,1 0 0,-1 0 1,0 0-1,1 0 0,-1 0 0,1 0 1,-1 0-1,1 0 0,0 0 1,0 1-1,0-1 0,0 0 0,1 1 1,-1-1-1,1 1 0,-1 2 0,1-3-28,1-1 0,-1 1 0,0 0 0,1-1 0,-1 1 0,1 0-1,0-1 1,-1 1 0,1-1 0,0 1 0,0-1 0,0 0 0,0 1-1,0-1 1,1 0 0,-1 0 0,0 0 0,0 1 0,1-1 0,-1-1-1,1 1 1,-1 0 0,3 1 0,40 14-111,-34-13 95,36 9-67,22 6-24,-63-16 61,0 0-1,0 0 1,0 1-1,0 0 1,0 0-1,-1 0 1,1 0-1,-1 0 0,7 9 1,-9-10 3,0 1-1,0 0 1,0 0-1,0 0 1,-1 0-1,0 0 1,1 0 0,-1 0-1,0 1 1,-1-1-1,1 0 1,-1 1 0,1-1-1,-1 1 1,0-1-1,0 0 1,0 1 0,-1-1-1,1 0 1,-1 1-1,-1 3 1,0-2 12,0 1 0,-1 0-1,1-1 1,-1 0 0,0 0 0,-1 0 0,1 0-1,-1 0 1,0-1 0,-9 9 0,-26 16 109,-1-1 1,-72 36 0,1 0 1612,110-64-1675,1 0 1,0 0 0,0 0 0,0 0 0,0 0-1,0 0 1,-1 0 0,1 0 0,0 0-1,0 0 1,0 0 0,0 0 0,0 0 0,0 0-1,-1 0 1,1 0 0,0 0 0,0 0-1,0 0 1,0 1 0,0-1 0,0 0-1,0 0 1,-1 0 0,1 0 0,0 0 0,0 0-1,0 0 1,0 1 0,0-1 0,0 0-1,0 0 1,0 0 0,0 0 0,0 0 0,0 1-1,0-1 1,0 0 0,0 0 0,0 0-1,0 0 1,0 0 0,0 0 0,0 1 0,0-1-1,0 0 1,0 0 0,0 0 0,0 0-1,0 0 1,0 1 0,0-1 0,0 0-1,0 0 1,1 0 0,-1 0 0,0 0 0,0 0-1,0 0 1,0 0 0,0 1 0,0-1-1,0 0 1,0 0 0,1 0 0,15 2 154,24-6-213,-13-1 100,0-2-1,-1-2 1,37-16-1,76-44-3,-101 49-19,-14 8-131,125-73-324,-129 71-998,-1-1-1,30-28 1,-14 4-2668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2.5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1 5201,'0'0'6272,"-20"37"-4630,-68 125-451,71-127-1000,2 1 1,2 1 0,1 0 0,-9 53-1,4-17-322,7-35-257,-20 81-1598,12-40-2942,21-114 849,1-8 3582,1 26 669,0 0-1,1 0 0,1 1 0,1-1 0,13-20 1,-18 31 109,1 0-1,0 0 1,0 1 0,1-1 0,0 1 0,0 0 0,0 0 0,0 1 0,1 0 0,0 0 0,-1 0 0,2 1 0,-1-1 0,0 1 0,1 1-1,-1-1 1,9-1 0,4 2 300,0 0 0,0 2 0,1 0 0,-1 1 0,0 1 0,29 7-1,1 4-177,58 23 0,-89-30-735,0 0 1,0-2-1,1 0 0,27 2 1,36-3-4440,-34-3 382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3.5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1 7394,'0'0'4901,"36"5"-3769,115 21-415,-145-26-745,0 1-1,-1 1 0,1-1 1,-1 1-1,1 0 0,-1 1 1,0-1-1,0 1 0,0 0 1,0 0-1,0 0 0,-1 1 1,0 0-1,1 0 0,-2 0 1,1 0-1,0 1 0,-1-1 1,1 1-1,-1 0 1,-1 0-1,3 6 0,-3-6-145,-1 1-1,0-1 0,0 1 1,0 0-1,-1 0 0,0-1 1,0 1-1,-1 0 1,1 0-1,-1-1 0,-1 1 1,1-1-1,-1 1 1,0-1-1,0 1 0,0-1 1,-1 0-1,-3 5 1,-10 10-209,0-1 1,-1-1-1,-1 0 1,-1-1-1,-41 27 1,29-20 367,-62 40 337,58-41 670,0 1 0,-34 33 0,51-33-77,18-24-907,-1 1 0,1-1 1,0 0-1,0 0 0,0 1 1,0-1-1,-1 0 1,1 1-1,0-1 0,0 0 1,0 1-1,0-1 0,0 1 1,0-1-1,0 0 1,0 1-1,0-1 0,0 0 1,0 1-1,0-1 0,0 0 1,0 1-1,0-1 1,1 0-1,-1 1 0,0-1 1,0 0-1,0 1 0,0-1 1,1 0-1,-1 1 1,0-1-1,0 0 0,1 0 1,-1 1-1,0-1 0,0 0 1,1 0-1,-1 0 1,0 0-1,1 1 0,-1-1 1,0 0-1,1 0 0,-1 0 1,0 0-1,1 0 1,-1 0-1,1 0 0,7 1-52,0 0 0,1-1 0,-1 0-1,0 0 1,0-1 0,0 0-1,0-1 1,0 0 0,0 0 0,0 0-1,0-1 1,-1 0 0,14-9 0,12-6-45,51-39 0,-66 43 100,-14 10 54,1 0-1,1 1 0,-1-1 0,0 1 0,10-4 0,-15 7-52,0 0 0,0 0 0,0 0-1,0 0 1,-1 1 0,1-1 0,0 0 0,0 0 0,0 0 0,0 0 0,0 0 0,0 0-1,0 0 1,0 0 0,0 1 0,0-1 0,0 0 0,0 0 0,0 0 0,0 0-1,0 0 1,0 0 0,0 0 0,0 1 0,0-1 0,0 0 0,0 0 0,0 0 0,0 0-1,0 0 1,0 0 0,0 0 0,0 0 0,0 1 0,1-1 0,-1 0 0,0 0-1,0 0 1,0 0 0,0 0 0,0 0 0,0 0 0,0 0 0,0 0 0,0 0 0,0 0-1,1 0 1,-1 0 0,0 0 0,0 0 0,0 0 0,0 1 0,0-1 0,0 0 0,0 0-1,0 0 1,1 0 0,-1 0 0,0 0 0,0-1 0,0 1 0,0 0 0,0 0-1,0 0 1,0 0 0,1 0 0,-3 27 824,-2 0 0,0 0-1,-16 51 1,10-40-104,-7 44 1,11-17-13,3 115 0,9-126-584,-6-52-138,1 0 1,-1 0-1,1 0 1,-1 0 0,1 0-1,0 0 1,0-1-1,0 1 1,0 0-1,0-1 1,0 1 0,1 0-1,-1-1 1,0 0-1,1 1 1,-1-1-1,1 0 1,-1 0 0,1 1-1,0-1 1,0 0-1,2 1 1,-3-2-7,-1 0 0,1 0 0,-1 0 0,1 0 0,-1 0 0,1 0 0,-1 0 0,1 0 0,0 0 0,-1 0 0,1 0 0,-1 0 0,1 0 0,-1 0 0,1 0 0,-1 0 0,1-1 0,-1 1 0,1 0 0,-1 0 0,1-1 0,-1 1 0,0 0 0,1-1 0,0 0 0,7-16-83,5-26-437,6-48-1,5-16-833,64-189-2906,-62 222 688,70-133 0,-93 201 3411,4-7-269,0 0-1,18-21 0,-23 31 466,0 0 1,0 1-1,1 0 0,-1-1 1,1 1-1,0 0 0,-1 0 0,1 1 1,0-1-1,0 1 0,0-1 0,0 1 1,1 0-1,-1 0 0,0 0 0,0 0 1,1 1-1,2-1 0,-4 2 70,0-1 0,0 1-1,0-1 1,-1 1 0,1-1 0,0 1 0,-1 0-1,1 0 1,0 0 0,-1 0 0,1 0-1,-1 0 1,0 1 0,1-1 0,-1 0-1,0 1 1,0-1 0,0 1 0,0-1-1,0 1 1,0-1 0,0 1 0,0 0-1,-1 0 1,1-1 0,0 4 0,3 8 548,-1 0 1,3 21-1,-5-26-291,6 66 2885,-4 113 0,-4-117-3897,1-73 528,1 0 0,-1 0 0,1 0 0,0 0 0,0 0 1,0 0-1,0 0 0,0 0 0,0 1 0,1-1 1,2-3-1,4-10-254,0 0 112,26-55-248,56-90-1,-78 142 705,1 2 0,0-1 0,1 2 0,1 0 0,0 0 0,1 2 1,1 0-1,1 0 0,35-20 0,-41 28-57,0 1 1,1 0-1,-1 1 1,1 0-1,0 1 0,0 1 1,0 0-1,0 0 1,0 1-1,22 2 1,-31-1-35,-1 1 0,1 0 0,0 0 0,0 0 0,-1 1 0,1-1 0,0 1 0,-1 0 1,1 0-1,-1 0 0,0 0 0,0 0 0,0 1 0,0 0 0,0 0 0,-1-1 1,1 1-1,-1 1 0,0-1 0,1 0 0,-1 1 0,-1-1 0,1 1 0,-1-1 1,1 1-1,-1 0 0,0 0 0,1 5 0,2 13 587,-1 0-1,-1 0 1,-2 42-1,0-45-283,0-11-294,1 25 416,-2 0 0,-7 39-1,6-61-604,0 0-1,-1-1 1,-1 1-1,1-1 1,-2 0 0,1 0-1,-1-1 1,-1 1-1,0-1 1,-12 15 0,15-21-199,0-1 1,1 1-1,-1-1 1,0 1-1,-1-1 1,1 0-1,0 0 1,-1 0-1,1-1 1,-7 3 0,9-4 141,-1 1 1,1-1 0,0 0-1,0 0 1,0 0 0,0 0 0,0 0-1,0 0 1,0 0 0,-1 0-1,1 0 1,0-1 0,0 1 0,0 0-1,0-1 1,0 1 0,0-1-1,0 1 1,0-1 0,0 0 0,0 1-1,1-1 1,-1 0 0,0 0-1,0 1 1,0-1 0,1 0 0,-1 0-1,0 0 1,1 0 0,-1 0-1,1 0 1,-1 0 0,1 0 0,0 0-1,-1 0 1,1 0 0,0 0-1,0 0 1,0-1 0,0-1 0,-4-25-2669,0-41 0,5-36 1146,-1 31 7445,-9 89-4676,-114 329 5030,41-107-7233,75-223 308,5-23 221,6-25 199,-1 23 335,1 0 1,1-1 0,0 2-1,0-1 1,1 0 0,1 1-1,10-14 1,-12 18 69,-1 1 0,1-1 0,0 1 0,0 0 0,0 1 0,1-1 0,0 1 1,-1 0-1,1 0 0,1 1 0,-1 0 0,1 0 0,-1 1 0,11-3 0,-10 4 58,0 0 0,0 1-1,1 0 1,-1 0 0,0 1 0,0 0 0,0 1-1,0-1 1,0 1 0,0 0 0,0 1 0,12 6-1,1 3 276,0 1-1,30 27 0,-37-28-214,1-1 0,1 0-1,0 0 1,1-2 0,0 0 0,18 8-1,-21-13-180,0 1 0,0-2-1,0 0 1,0-1 0,0 0-1,1-1 1,-1 0 0,1-1-1,-1-1 1,1 0 0,-1-1 0,0 0-1,0-1 1,0-1 0,0 0-1,0-1 1,-1 0 0,1 0-1,-1-2 1,-1 1 0,1-2-1,-1 1 1,-1-2 0,1 1-1,12-16 1,-17 18-336,-1-1-1,0-1 1,0 1-1,-1-1 1,0 0 0,0 0-1,-1 0 1,0 0-1,-1-1 1,1 1 0,0-15-1,0-4-1790,-2 0 0,-4-38 0,3 64 2104,-7-68-6847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5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8170,'0'0'3272,"0"-49"-2647,283 59-545,-204-13-80,0-15-1049,-25 0-2127,-25 4-1977</inkml:trace>
  <inkml:trace contextRef="#ctx0" brushRef="#br0" timeOffset="1">46 278 8490,'0'2'4153,"216"22"-4153,-112-13-528,-13-4-1713,-12-7-2384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3.9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5153,'0'0'4820,"0"54"-2129,0 491 3825,6 49-2019,37 9-2423,-39-568-2066,5 48-1418,29 118-1,-36-195 983,-1-1 0,1 1-1,0-1 1,1 1 0,3 5-1,-6-10 368,1-1 0,-1 0-1,0 1 1,0-1 0,1 1 0,-1-1-1,0 0 1,0 1 0,1-1-1,-1 0 1,0 0 0,1 1-1,-1-1 1,0 0 0,1 0 0,-1 0-1,1 1 1,-1-1 0,0 0-1,1 0 1,-1 0 0,1 0-1,-1 0 1,1 0 0,-1 0 0,0 0-1,1 0 1,-1 0 0,1 0-1,-1 0 1,1 0 0,-1 0-1,0 0 1,1 0 0,-1 0 0,1-1-1,-1 1 1,0 0 0,1 0-1,-1-1 1,1 1 0,-1 0 0,0 0-1,0-1 1,1 1 0,-1 0-1,0-1 1,1 1 0,-1 0-1,0-1 1,0 1 0,0-1 0,1 1-1,-1-1 1,5-7-535,0-1-1,0 1 1,-1-1 0,-1-1-1,5-15 1,13-59-3046,1-29-1606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4.2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 8250,'0'0'2147,"37"-1"-213,346-5 2820,-117 6-2659,1281 65 2539,-85-21-3369,-1434-45-1317,-15 1-50,-1 0-1,0 0 1,1 1 0,-1 1 0,16 3-1,-27-2 609,-9 1 252,-18 0-49,12-3-482,0 2-1,-21 6 1,30-7-201,1 0-1,-1 0 1,1 0-1,-1 0 1,1 1-1,0 0 1,0 0-1,0 0 1,0 0-1,1 1 1,-6 6 0,3-1-16,1 1 0,0 0 0,0 0 0,1 0 0,0 1 1,1-1-1,0 1 0,1 0 0,0 0 0,0 14 1,-8 240 637,10-215-515,24 584 1533,6-140-2640,-30-489 779,0 1 0,0-1 0,-1 0-1,0 1 1,0-1 0,0 0 0,0 1 0,-1-1 0,0 0-1,0 0 1,0 0 0,-1-1 0,0 1 0,0 0 0,0-1-1,-5 6 1,2-5-458,0 0-1,-1 0 0,0 0 1,0-1-1,0 0 1,0-1-1,0 1 0,-1-1 1,1-1-1,-14 4 1,-55 4-8084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4.6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1 245 7890,'0'0'5585,"278"-52"-4721,55-1 1233,82 1 15,38 10 665,-8 10 23,-54 18-1328,-38 14-775,-42 0-697,-49 28-1097,-83 4-2503,-67-4-5898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6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151 355 2969,'0'0'1048,"-25"-33"-803,-75-108 255,97 136-469,-1 0 0,1 0 0,0 0-1,1-1 1,0 0 0,0 1 0,0-1-1,0 0 1,0-7 0,2 10-13,0 0-1,0 1 1,1-1 0,-1 0 0,1 0 0,-1 1 0,1-1-1,0 0 1,0 1 0,1-1 0,0-2 0,3-4 42,-2 1 315,1-1 0,0 1 1,1 0-1,0 0 0,0 1 0,0 0 1,12-12 1108,-18 170 1910,11 294-408,19-213-2393,35 791 1595,-87 16-693,5 496-339,20-1021-1056,-2-420-298,0-78-1035,0-62-1307,0-40-3208,0-16-1483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6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0 394 9370,'0'0'4238,"50"7"-3051,624 72 2193,386-69-468,-198-109-2018,-567 57-801,1997-137 208,-1865 179-264,418-12 204,-756 6-1189,148-29 0,-184 23-2394,93-35-1,-83 18-2169,-25 1-543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7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84 2769,'0'0'8212,"-2"-19"-7341,0 4-732,-3-32 123,3 45-188,1 7 20,0 37 178,1 18 216,-31 768 4205,-25-412-2484,-26 260 1778,68-99-1782,16-531-2168,2 0 0,2 0 0,2-1 0,2 0-1,26 76 1,6-6-1020,-41-112-15,-1-16-528,4-130-8311,0 57 1766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7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212 1 4977,'0'0'6625,"0"298"-3880,-37-38 1080,-5-4-1449,5-50-55,8-72-377,12-54-975,4 1-617,5 0-352,-4-4-521,3-28-1007,1-21-1713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17:48.0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78 9442,'0'0'9802,"312"-4"-9298,-141-20-504,-30-1-696,-29 1-5809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0:5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864 197 2032,'0'0'14218,"-26"-3"-12335,-5 0-1389,-133-19 1622,136 18-1891,-1 0 0,-41 2 1,59 2-223,0 0 0,0 2 0,0-1 0,0 1 0,0 1 0,1 0 1,-1 0-1,1 1 0,-16 9 0,1 4 34,0 1 1,1 1-1,1 1 1,1 1-1,1 1 1,1 1-1,-24 35 1,16-16 148,2 1 0,2 1 1,-31 81-1,42-91-114,3 2-1,0-1 0,3 1 0,0 1 1,3-1-1,1 1 0,2 0 0,1 0 0,6 44 1,-2-66-69,-1 1 0,2-1 0,0 0 0,1 0 0,1 0 0,0-1 0,1 0 0,1-1 0,0 0 0,0 0 0,1-1 0,22 22 0,-12-16 18,1-1 0,1 0 0,0-2 0,0 0 0,2-2 0,46 20 0,-40-22 18,1-2 0,1-1 1,-1-1-1,46 3 0,130-4 185,-178-8-209,0-1 0,0-2 0,-1 0 0,1-2 0,-2-1 0,1-2 0,-1 0-1,0-2 1,-1-1 0,30-20 0,-11 3 34,-2-1-1,-1-3 1,-1-1 0,59-68-1,-70 68-36,-1-2 0,-1-2 1,-3 0-1,40-82 0,-51 89-46,-1-1 0,-2-1 0,-2 0-1,0 0 1,-3-1 0,-1 0 0,1-40 0,-5 40 19,-5-55 1,2 78 13,0 0 0,-1-1 0,0 1 0,-1 1 1,-1-1-1,0 0 0,-10-17 0,2 10 6,0 1-1,-2 0 1,0 1-1,-1 1 1,0 0-1,-1 2 1,-1 0-1,0 0 1,-1 2-1,-1 0 1,0 2 0,0 0-1,-1 1 1,-30-9-1,2 4 73,-2 2 0,1 3 1,-2 1-1,1 3 0,-63 1 0,90 4-33,-1 1 1,1 1-1,0 1 0,0 1 1,1 1-1,-1 1 1,1 1-1,1 1 0,-1 1 1,1 1-1,1 1 1,0 1-1,-26 20 0,28-18-49,2 0-1,-1 1 0,2 2 0,0-1 0,-23 34 0,30-36-618,0 1 0,1-1-1,-6 19 1,8-18-1401,1 1-1,1 0 1,-3 23-1,5 2-7032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0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933 301 5793,'0'0'10831,"-9"-17"-9725,2 3-862,-6-11 223,1-1 0,-10-33 0,19 50-375,0 0 0,0 0 0,-1 1 1,0-1-1,-1 1 0,0 0 0,0 0 0,0 1 1,-1 0-1,0 0 0,-1 0 0,0 0 1,0 1-1,0 0 0,-1 1 0,1 0 0,-1 0 1,0 0-1,-1 1 0,1 0 0,-1 1 0,0 0 1,0 0-1,0 1 0,0 0 0,0 1 0,-14-1 1,5 2-65,0 0 1,1 1 0,-1 1 0,0 1-1,1 0 1,0 2 0,0 0-1,0 0 1,0 2 0,1 0-1,0 1 1,1 0 0,-1 2 0,-23 18-1,8-2-15,0 2-1,2 1 0,2 1 0,0 1 1,-29 46-1,28-34-7,2 1 1,3 1-1,1 1 1,2 1-1,-14 51 1,24-63 3,1 1 0,2-1 0,2 1 0,1 0 0,2 1 0,1-1 0,8 68 0,-5-91 9,1 0 1,0-1-1,1 1 0,0-1 0,1 0 0,0 0 0,1-1 1,0 0-1,1 0 0,1 0 0,14 17 0,-10-16 5,0-1 0,1 0 0,0 0 0,1-2 0,0 1 0,1-2 0,0 0 0,19 7 0,-5-5 18,-1-1 0,1-1 0,0-2 0,1-1 1,-1-1-1,1-2 0,0-1 0,0-1 0,59-9 0,-57 2-14,-1-1 0,1-2-1,-1 0 1,-1-3 0,0 0 0,-1-2-1,0-2 1,-1 0 0,46-39 0,-42 29-29,-1-1 1,-2-2 0,-1-1 0,-1-1 0,-2-2 0,-1 0 0,26-50 0,-37 57-70,0-1 0,-2-1 0,-2 0 0,0-1 0,-2 0 0,-1 0-1,-1 0 1,-2-1 0,-1-61 0,-2 81-24,0 0 1,-1 0-1,-1 0 0,0-1 0,0 1 0,-1 1 0,0-1 0,-1 0 1,0 1-1,-1-1 0,0 1 0,0 1 0,-1-1 0,-1 1 0,-11-14 1,-14-9-1891,-1 0 0,-64-45 0,28 29-4251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43 3481,'0'0'8606,"-33"-9"-7670,-11-4-587,-46-7-1,87 20-325,0 0 0,0-1 0,0 1 0,1 0-1,-1 0 1,0 1 0,0-1 0,0 1 0,0-1 0,0 1-1,-2 1 1,3-1-2,0 0-1,1 0 0,-1 0 1,1 0-1,0 1 1,-1-1-1,1 0 0,0 1 1,0-1-1,0 1 1,-1 1-1,-13 25 219,1 0 0,2 0 0,1 1 0,1 0-1,1 1 1,-6 38 0,-14 189 536,18 188-472,9-263-402,-2 214-2688,0-377 2080,4-18 684,0-1 0,0 0 0,-1 0 0,1 1 0,0-1 0,0 0 0,-1 0 0,1 1 0,0-1 0,0 0 0,-1 0 0,1 0 0,0 1 0,-1-1 0,1 0 0,0 0 0,-1 0 0,1 0 0,0 0 0,-1 0 0,1 0 0,0 0 0,-1 0 0,1 0 0,0 0 0,-1 0 0,1 0 0,-1 0-1,-1-1-91,0 0 0,0 0 0,0 0-1,0 0 1,0-1 0,0 1 0,0-1-1,1 1 1,-1-1 0,0 0-1,-1-2 1,-23-41-3119,-3-10-540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0:5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820 181 6113,'0'0'7602,"-41"-28"-5351,-134-84-313,163 104-1689,-1 1 1,0 1 0,0 0-1,-14-5 1,22 10-143,1 0 0,-1 1 0,1-1 0,-1 1 0,1 0 0,-1 0 0,-8 2 0,-3 0 93,6-1-132,1 1-1,-1 0 0,1 0 0,0 1 0,-1 0 1,1 1-1,1 0 0,-1 1 0,1 0 1,-1 0-1,1 0 0,-13 13 0,-2 5 131,0 1-1,-29 42 0,20-23 40,3 2 0,1 0 0,2 2 0,3 1 0,-22 63 0,32-70-85,1 1 0,2 0-1,2 0 1,2 1 0,2 0 0,2 86-1,3-113-127,0 0-1,1 0 0,1-1 0,0 0 1,1 1-1,1-1 0,0 0 1,1-1-1,1 1 0,0-1 0,1-1 1,0 1-1,1-1 0,1-1 0,0 0 1,1 0-1,0-1 0,0 0 0,1-1 1,1 0-1,0-1 0,19 10 0,-11-8-11,1-1-1,1-1 1,0-1 0,0 0-1,0-2 1,1-1 0,28 2-1,-11-3 4,0-3 0,0-1 0,58-8-1,-59 2-27,-1-3 0,0-1-1,-1-2 1,0-1 0,-1-2-1,0-2 1,-2-1 0,60-41-1,-57 32-123,-2-1-1,0-3 0,-2-1 1,-1-1-1,-2-2 0,-1-1 0,31-49 1,-47 62 48,-2 0 1,0-1-1,-2 0 1,0-1 0,-2 0-1,-1-1 1,-1 0-1,-1 0 1,-1 0-1,-2 0 1,0-1 0,-3-33-1,0 42-7,-1-1-1,-1 1 1,0-1-1,-1 1 0,-2 0 1,1 0-1,-2 1 1,0-1-1,-2 2 1,1-1-1,-2 1 1,0 0-1,-1 1 1,-1 0-1,0 1 0,-1 1 1,-20-18-1,20 20-155,0 1-1,-1 0 1,-1 0-1,0 2 1,0 0-1,0 0 1,-1 2-1,0 0 1,-26-7-1,1 6-1495,-1 1 1,-73-2-1,4 7-4018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0:5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1357 263 2200,'0'0'8786,"-37"-24"-7612,-124-79-362,119 75 65,0 3 0,-60-27 0,83 46-568,-1-1 0,0 2 0,0 1 0,0 1 0,0 0 0,-35 1 0,39 2-192,0 0-1,0 2 0,0 0 0,1 1 0,-1 0 0,1 2 0,0 0 0,0 0 0,0 1 1,1 1-1,-26 16 0,10 0 60,0 0 0,1 2 0,2 1 0,-25 30 0,6-1 156,2 1 0,3 3-1,-54 101 1,55-81 57,4 2 0,-38 127 0,62-171-239,3-1-1,1 1 0,1 1 1,2-1-1,2 1 0,2 0 1,3 38-1,-1-63-81,2-1 0,-1 0 0,2 1 0,0-1 0,0 0 0,1-1-1,0 1 1,1-1 0,0 0 0,1-1 0,15 19 0,-3-8-35,2-1 1,0-1-1,45 30 0,-44-34-27,0-1-1,1-1 1,1-2-1,0 0 1,1-1 0,45 11-1,-34-14 14,0-1 0,1-2 1,-1-1-1,53-3 0,-59-2-40,0-1 1,0-1-1,-1-1 1,1-2-1,-1-1 0,-1-1 1,1-2-1,-2 0 1,1-2-1,-2-1 1,0-2-1,0 0 0,-2-1 1,0-2-1,24-24 1,-24 19-51,-1-1 0,-1-1 0,-2-1 0,0-1 0,-2-1 0,-1 0 0,-2-1 0,0-1 0,-2-1 1,9-35-1,-8 14-39,-3-1 0,-2 0-1,-3 0 1,-2-1 0,-4-83 0,-2 104-167,-1-1 0,-1 1 0,-2 0 0,-2 1 0,0-1 0,-17-37 0,-38-65-3270,15 48-1677,5 11-2915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0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1009 424 8890,'0'0'7920,"-14"-36"-5686,-46-119-812,55 143-1334,0 0 0,-1 0-1,-1 1 1,1 0 0,-2 1 0,0-1 0,0 1 0,-1 1 0,0 0 0,0 0 0,-13-9 0,13 11-50,-6-4 10,0 0-1,-1 2 0,0 0 0,-1 0 0,1 2 1,-2 0-1,1 1 0,-1 0 0,0 2 1,0 0-1,0 1 0,-20-1 0,21 3-19,0 1-1,-1 0 0,1 2 0,0 0 0,0 1 1,0 0-1,0 1 0,0 1 0,1 1 0,0 0 1,0 2-1,0-1 0,-15 12 0,4 1-16,1 1 1,2 1-1,0 2 0,1 0 0,1 1 1,2 1-1,0 1 0,2 1 0,1 1 1,-14 32-1,16-27 22,1 2 1,2-1-1,1 1 0,2 1 1,1 0-1,2 0 0,2 0 1,1 73-1,3-93-2,1 0 0,0 0 0,2 0 0,0 0 0,0 0-1,2 0 1,0-1 0,1 1 0,1-2 0,0 1 0,1-1 0,1 0-1,19 26 1,-12-24-7,0-2 0,1 0 0,0 0 0,1-2-1,1 0 1,0-2 0,1 0 0,0-1 0,0 0 0,1-2-1,1-1 1,-1 0 0,1-2 0,37 5 0,-26-6-13,1-1 1,-1-2 0,1-2-1,-1-1 1,1-1-1,-1-2 1,0-1 0,0-2-1,40-15 1,-37 9 1,-1-3 0,-1 0 0,0-3 0,-2 0 0,0-2 0,34-31 0,-44 33-121,-1 0-1,-1-2 1,-1 0 0,-1-1-1,-1-1 1,-1 0 0,-1-1-1,-1-1 1,11-28 0,-13 13-1011,-1-1 0,-1 0 0,-3-1 0,3-71 0,-8 2-5560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0:5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952 380 7426,'0'0'1375,"-23"-31"-11,-6-10-907,-13-20 691,-59-63-1,89 110-479,-1 0 1,0 1-1,-1 1 0,0 0 0,-1 1 0,-32-18 0,41 26-532,0 0 0,-1 0 0,0 1 0,1 0 0,-1 1 0,0-1 1,0 1-1,0 1 0,0-1 0,0 1 0,0 0 0,0 1 0,0 0 0,0 0 1,0 0-1,1 1 0,-1 0 0,0 0 0,1 1 0,-1 0 0,1 0 0,-10 7 0,1 1-61,0 1-1,1 0 0,0 2 0,-23 28 0,-14 27 28,3 1-1,3 3 1,4 1-1,2 2 1,4 2-1,-26 87 1,49-127-28,1 0-1,3 1 1,1 0-1,1 0 1,1 76-1,5-101-39,1 0-1,1 0 1,0 0-1,1 0 1,1-1-1,0 1 1,0-1-1,1 0 1,14 24-1,-2-12 30,0-1 0,2 0-1,29 29 1,-27-32-46,1-2 0,1 0 0,1-1 0,1-2 0,0 0 0,0-2 0,2-1 0,0-1 0,0-1 0,1-1 0,1-2 0,-1-1 0,1-1 0,38 3 0,-32-6-6,0-2-1,0-1 0,0-2 1,0-1-1,0-2 0,-1-1 0,0-2 1,0-2-1,-1 0 0,0-3 0,56-28 1,-57 22-39,-1 0 1,0-3 0,-1 0 0,-2-2-1,0-1 1,-1-1 0,-2-1 0,-1-1-1,-1-2 1,-2 0 0,0-1 0,-3-2-1,0 1 1,-2-2 0,-2 0 0,-1-1-1,-1-1 1,-3 0 0,0 0 0,5-56 0,-11 48-118,-2 0 1,-8-81-1,4 100 59,-2 1 1,0 0-1,-2 0 0,-1 0 0,0 1 1,-17-31-1,8 24-258,-28-40 1,39 61 167,-1 0 0,-1 1 0,1 0 0,-1 0 1,-1 1-1,0 0 0,0 0 0,-12-6 0,6 7-597,0 1-1,0 0 1,-1 2-1,0-1 1,0 2-1,0 0 1,0 1-1,0 1 1,-32 3-1,-36 9-6082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0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214 227 424,'0'0'690,"-12"-13"-577,-80-96 1187,69 76-59,19 25-782,-1 0 0,-1 1 1,1 0-1,-1 0 1,-1 0-1,1 0 1,-11-7-1,17 13-325,-1 1 0,1-1 0,-1 1 0,1-1-1,-1 1 1,0-1 0,1 1 0,-1 0 0,0-1 0,1 1 0,-1 0 0,1-1 0,-1 1-1,0 0 1,0 0 0,1 0 0,-1 0 0,0-1 0,1 1 0,-1 0 0,0 0 0,0 1 0,1-1-1,-1 0 1,0 0 0,1 0 0,-1 0 0,0 0 0,1 1 0,-1-1 0,0 0 0,1 1 0,-1-1-1,0 1 1,1-1 0,-1 0 0,1 1 0,-1-1 0,1 1 0,-1-1 0,1 1 0,-1 0 0,1-1-1,0 1 1,-1-1 0,1 1 0,0 0 0,-1-1 0,1 1 0,0 0 0,0 0 0,0-1-1,0 1 1,0 0 0,0 1 0,-1 1 189,1 1-1,0 0 0,0-1 1,0 1-1,1 0 1,-1-1-1,1 1 1,0 0-1,0-1 1,3 6-1,6 8 342,2-2 1,-1 0-1,2 0 0,28 25 1,-13-13 6,46 47 366,4-3 1,2-4-1,3-3 1,153 88 0,-42-56-180,220 76 1,-407-170-855,166 73 275,226 133 0,-190-93-285,173 104-148,-345-192 124,0 2 1,-2 1-1,-2 2 1,-1 1-1,-1 1 1,38 57-1,-56-73-23,-8-10 15,0-1-1,0 0 1,1 0 0,10 10 0,-15-17-126,-1-29-1055,-2-44-1574,-7-16-3788,-9-4-2941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0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2594 34 1600,'0'0'5855,"7"-7"-4436,21-20 257,-24 31 595,-2 9-886,-1 17 471,-1-29-1542,-1 7 9,0 0 1,0-1-1,-1 1 1,0-1-1,0 1 1,-1-1 0,0 0-1,0 0 1,0 0-1,-1 0 1,0-1-1,-1 1 1,1-1 0,-1 0-1,-7 6 1,-10 10 241,-2-1 1,-35 24 0,57-43-512,-155 113 1129,-360 278 1290,-479 515-1326,838-748-1157,-225 241-69,356-369 12,1 2 0,2 1 0,1 1-1,2 1 1,-29 69 0,47-99-279,-2-1 0,1 1-1,-1-1 1,0 1 0,0-1-1,0-1 1,-12 10 0,-8 10-979,24-24 1165,-12 18-1556,11-12-1474,1 1-3461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0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4529,'0'0'10298,"-5"36"-8818,-1 6-1004,-3 19 717,-1 93-1,6 516 3991,5-432-4481,51 533 469,64-1-550,-60-416-352,99 884-161,-83-741-11,-29-244 3,-30-129 18,-5 182 0,-8-272-98,1-17 2,1-15-108,1-18-353,20-237-6786,-14 90-3128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0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2768 5049,'0'0'6916,"20"-30"-5521,-8 11-1159,18-25 294,1 1-1,2 2 1,39-37-1,1265-1309 4652,-882 867-4578,-80 86-483,-233 275-56,-134 149-355,-12 8-1562,-18 10-2792,19-7 4248,-40 18-8746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0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1471 0 3865,'0'0'10965,"-15"11"-9592,4-3-1140,2-2-84,1 0 1,0 0-1,0 1 1,0 0 0,0 0-1,1 1 1,1 0-1,-1 0 1,1 1-1,1 0 1,-6 10 0,-111 253 3596,-48 100-1779,-440 788 311,265-601-1406,286-468-1246,52-80-241,1 0 0,0 1 0,0 0 0,-4 14 0,-3 21-9088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0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5985,'0'0'9058,"-2"0"-8311,362-2 3685,212-6-2585,889 8 488,-790 38-1250,8 0-499,18-37 1087,-530-1-4277,2-1-4073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6641,'0'11'1585,"0"-5"-161,0-1-760,0 0-16,0-1 24,237-46-375,-120 35-217,-5 0-80,29-10-321,-29 2-1751,-29-2-1737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0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4745,'0'0'9589,"8"11"-7681,2 2-1421,0 0-1,1-1 1,1-1-1,-1 0 1,2 0 0,23 15-1,403 264 4443,-71-46-3408,760 463 1772,96 62-697,-1155-720-2583,35 20-297,-102-68-149,-6-12-901,-23-43-3015,-16-8-4614,-16-4-4985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74 2200,'0'0'4467,"-1"-15"-3172,-2-43 200,1 65 3285,0 56-3378,15 65 732,-6-74-1599,28 568 2561,-23-292-2137,44 270-34,-34-406-2071,-22-550-10376,0 204 6247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4969,'0'0'10213,"50"-1"-7969,0 0-1709,293-12 1895,-135 0-1548,444-15-29,-564 27-844,5 0-100,106 12 0,-169-7 19,1 1 0,0 2 0,-1 1 0,-1 1 0,1 1 0,-2 2 0,39 21 0,-63-30-234,-2-3 413,0 1 0,0 0 1,0 0-1,-1 0 0,1 0 0,0 0 0,-1 0 0,1 0 1,0 0-1,-1 1 0,0-1 0,1 1 0,-1-1 1,0 1-1,0 0 0,1-1 0,-1 1 0,-1 0 0,1 0 1,0-1-1,0 1 0,-1 0 0,1 0 0,-1 0 0,1 0 1,-1 0-1,0 0 0,0 0 0,0 0 0,0 0 1,0 0-1,-1 4 0,1 7-97,5 680 553,31 5-497,-27-512-2225,-10-185 1995,1 0 0,-1 0 0,0 0 0,1-1 0,-1 1 0,0 0 0,0 0 0,0 0 0,0 0 0,1-1 0,-1 1 0,0-1 0,0 1 0,0 0 0,0-1 0,-1 1 0,1-1 0,0 0 0,0 1 0,0-1 1,0 0-1,0 0 0,0 0 0,-1 0 0,1 0 0,0 0 0,0 0 0,0 0 0,0 0 0,-2-1 0,-41-4-5434,-1-12-880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8522,'0'0'11130,"349"59"-9577,-170-59-545,8-10-416,0-15-320,-17 1-152,-24 3-120,-26 0-152,-33-1-1248,-24-2-1305,-22-36-1272,-20 4-1216,-13-3 384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6625,'0'0'9202,"-212"228"-7409,129-123-529,-4 4-608,4-4-480,16-10-176,13-7-664,21-11-1216,33-10-921,0-25-1968,17-25-112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8186,'0'0'3959,"44"-7"-2116,538-66 3054,205 51-4276,-658 22-616,215 21-242,-176-7-1672,-2-7-3987,-96-8 980,-69 1 4856,-1 0-1,1 0 1,-1 0-1,1 0 0,-1 0 1,1-1-1,-1 1 1,1 0-1,-1 0 0,1 0 1,-1 0-1,1-1 1,-1 1-1,1 0 1,-1 0-1,0-1 0,1 1 1,-1 0-1,1-1 1,-1 1-1,0-1 0,1 1 1,-1 0-1,0-1 1,1 1-1,-1-1 0,0 1 1,0-1-1,0 1 1,1-1-1,-1 1 0,0-1 1,0 1-1,0-1 1,0 1-1,0-1 0,0 1 1,0-1-1,0 1 1,0-1-1,0 0 1,0 1-1,0-1 0,0 1 1,-1-1-1,0-1 52,1 1 0,-1 0 0,0 0 0,1 0 0,-1 0 0,0 0 0,0 0 0,0 0 0,0 1-1,0-1 1,0 0 0,0 0 0,0 1 0,0-1 0,0 0 0,0 1 0,-1-1 0,1 1 0,-1-1 0,-23-3 1041,1 1 1,-46 0-1,57 3-668,-1 1 0,1 1 1,-1 0-1,1 0 0,0 1 0,0 1 0,-15 6 0,-4 7 240,2 1 1,-1 1-1,2 1 0,-30 27 0,-105 108 771,139-130-1186,-228 240 1653,187-189-1423,-90 139 0,139-187-580,2 0 0,1 1 1,1 0-1,1 1 0,1 0 1,-6 36-1,9-24-2157,-5 85 1,12-43-4094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8138,'0'0'6393,"34"256"-3752,-18-157-561,-3 13-912,3 4-784,-7 6-384,-9 8-88,0 10-1128,0 50-2241,-21-36-2232,-8-24-1344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1066 6497,'0'0'14435,"212"-263"-14347,-108 112-88,4-10-1368,12-42-1864,-28 41-1642,-26 36-2591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2000,'0'0'10197,"-5"28"-8787,1-12-1168,-4 22 368,2 1 0,1 0 0,1 65 0,13 46 408,2 116-796,-11 6-3324,0 63-648,0-110 6493,-1-224-2716,1 0-1,-1 1 1,1-1 0,-1 0-1,0 0 1,0 0-1,1 1 1,-1-1 0,0 0-1,0 0 1,0 0-1,0-1 1,0 1 0,0 0-1,-1 0 1,1-1-1,-2 2 1,2-1-207,-1-1 0,1 1 0,0 0 0,-1 0 0,1 0 0,0 0 0,0 0 0,0 0 0,0 0 0,0 0 0,0 1 0,0-1 0,0 0 0,0 1 0,0-1 1,1 1-1,-2 1 0,9-3 145,15-1 736,0-2 0,0-1 0,0 0 1,-1-2-1,28-10 0,22-6 892,29-1 98,1 5 0,163-10 0,211 20 241,-359 8-1562,135 0-79,69 0-180,-107 0-4922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0 6001,'0'0'8850,"-216"242"-7185,137-119-625,-9 10-1040,5 11 0,-8 38-2073,24-34-2648,9-33-3656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2128,'0'0'8906,"212"-17"-8882,-121 20-24,-20 11-1536,-13-7-2193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4137,'0'0'5737,"216"-24"-3977,-95 13-111,24-3-337,17-7-512,4 0-472,-8 0-176,-16 4-152,-26 2-200,-29 8-640,-37 4-968,-21 3-1745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7001,'0'0'3777,"249"21"-2312,-28-21 159,57-46-96,-8-3-327,-54 3-305,-66 11-312,-46 11-344,0-4-56,-5 3-184,-7 1-672,-30 10-1417,-37-1-479,-21 5-1505,-4-1 368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7826,'0'0'3584,"0"193"-2239,0-81 31,25 14 256,4 11-311,-4 7-481,-4 0-488,-5-4-264,-3-17-88,-5-25-1192,9-28-793,12-56-375,0-14-1369,0-17 464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6113,'0'0'5113,"9"365"-2952,-1-98 471,8 24 1,1-18-569,-4-59-919,-1-70-657,-8-46-488,0-28-88,5-10-720,-5-15-353,0-16-711,-4-93-2921,0-23-1224,0-18-1081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0 5409,'0'0'11675,"-191"263"-9763,112-147-744,-8 10-568,4 7-360,8-3-240,13-11-32,20-17-776,26-25-1472,20-66-1361,46-11-1656,4-35-72</inkml:trace>
  <inkml:trace contextRef="#ctx0" brushRef="#br0" timeOffset="1">1197 67 7506,'0'0'4825,"-54"235"-2801,13-123-216,-1 0-711,1-3-1025,-1-14-72,1-18-1737,-26-14-663,9-24-1865,0-25-1368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6065,'0'0'3865,"295"39"-2417,-133-25-7,12-7-65,5-3-552,-13-1-392,-20-3-192,-26 4-232,-28-1-8,-26 1-864,-29-4-904,-20 0-1913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7946,'0'0'7009,"328"137"-6065,-174-130-528,20-7-416,1 0-304,45-11-1608,-46-10-3041,-28 0-2225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2104,'0'0'8910,"-8"41"-7463,-21 137-118,27-156-1080,0 0 0,2 0 0,1 0 0,0 0 0,2 0 0,1-1 1,11 40-1,-6-25 71,151 730 2432,-153-675-3462,-4-57-2111,1-89 104,0-39-1498,0-12 96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5817,'0'0'8242,"29"323"-4625,-12-113-633,8 64-671,4 17-1049,-4-42-720,-9-63-544,1-77-72,-1-32-1424,14 7-1625,-6-18-3232,-3-20-1425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519 4641,'0'0'707,"-46"44"-59,-9 5-446,-21 21 377,-131 154-1,176-183-223,1 2 1,3 1-1,2 1 1,1 1-1,3 1 1,-31 98-1,20-19 355,-26 208-1,24-26 838,8 515 0,27-749-1254,4-1 0,4 0-1,2 0 1,4-1 0,2-1-1,40 100 1,-24-93-134,3-1-1,4-1 1,3-3 0,4-2-1,2-1 1,81 86 0,-96-122-134,2-2 0,1-1 0,1-3 0,1 0 0,2-3 0,0-1 0,58 22 0,12-2 81,193 48 0,-189-64-51,1-5 0,1-5 0,1-5 0,0-5 0,173-10 1,-216-7 49,0-2 0,-1-4 0,0-3 0,134-52 0,-92 19 112,-2-4 0,108-72 0,-146 78-186,-3-2 0,-2-5 0,-3-2 0,-2-3 0,-3-3 0,79-103 0,-97 106-12,-3-2 0,-3-2 0,-2-1-1,-4-2 1,-2-2 0,-4 0 0,35-144 0,-43 114 16,8-149 1,-19-106 306,-12 243 27,-5 0 0,-39-182 0,10 135-160,-71-182 0,73 248-233,-3 2 0,-5 2 0,-4 2 0,-4 1 0,-3 4 1,-87-101-1,87 121-7,-3 3 0,-3 2 0,-2 3 0,-2 3 0,-2 2 0,-3 4 0,-144-70 0,160 91 36,-1 3-1,-1 2 1,-1 3 0,-1 3-1,0 1 1,0 4 0,-1 2 0,0 2-1,0 3 1,0 3 0,0 2 0,-64 13-1,62-2 53,2 2-1,0 2 0,-74 37 1,-159 107 209,136-58-122,4 7-1,6 7 1,5 6-1,6 6 1,6 6-1,-121 165 1,156-174-38,7 5 1,5 3-1,-83 189 1,119-218-82,5 3 0,5 1 0,5 2 0,5 1 0,-14 132 0,30-121-176,9 226 0,3-319 40,2 0 0,0-1-1,3 1 1,10 32 0,-9-42-121,1-1-1,1 0 1,1-1-1,1 0 1,1 0 0,27 32-1,37 31-2594,92 76 0,-45-55-2772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7242,'0'0'9642,"-96"221"-9114,79-144-240,1 4-160,3 3-128,13 28-720,0-17-1905,0-28-2592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5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5217,'0'0'4406,"-1"0"-4220,0 0 0,1 0 0,-1 0 0,0-1 0,0 1 0,0 0-1,1 0 1,-1 0 0,0 0 0,0 1 0,1-1 0,-1 0 0,0 0-1,0 0 1,1 1 0,-1-1 0,0 0 0,1 0 0,-1 1 0,0-1-1,0 1 1,1 32-59,-8 314 2734,-13 225-3859,21-571 874,0 0 0,0 0 0,0 0 0,0 0-1,0 0 1,0 0 0,0 0 0,0 0 0,0 0 0,-1 0 0,1 0 0,0 0 0,-1 0-1,1 0 1,-1 0 0,1 0 0,-1 0 0,1 0 0,-1 0 0,0-1 0,0 1 0,1 0-1,-1 0 1,0-1 0,0 1 0,0-1 0,0 1 0,1 0 0,-3 0 0,2-1-160,-1 0 1,1 0 0,-1 0 0,1 0-1,0-1 1,-1 1 0,1 0-1,-1 0 1,1-1 0,0 1 0,-1-1-1,1 0 1,0 1 0,-1-1-1,1 0 1,0 0 0,0 1 0,0-1-1,0 0 1,-1 0 0,0-2 0,-15-22-5096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5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0 736,'0'0'11729,"2"39"-10670,10 125 200,-11-154-1142,1 0-1,0-1 1,0 0 0,1 1-1,1-1 1,-1 0 0,2 0-1,-1-1 1,1 1 0,0-1-1,1 0 1,0 0 0,8 8-1,-2-2 42,2 2 23,0-1 0,1 0 0,18 15 0,-27-25-89,0-1 0,0 0 0,0-1 0,0 1 0,1-1 0,-1 0 0,1 0 0,0-1-1,0 0 1,0 0 0,0-1 0,14 1 0,-18-2-81,0 0-1,0-1 1,0 1 0,0-1-1,-1 0 1,1 0-1,0 0 1,0-1-1,-1 1 1,1-1 0,-1 1-1,1-1 1,-1 0-1,0 0 1,0 0-1,1 0 1,-1 0 0,-1 0-1,1-1 1,2-2-1,5-9-180,0-1 0,10-25 0,-13 27-18,84-211-5574,-62 118 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5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80 1976,'0'0'5858,"-16"-13"-4069,-51-41-15,49 42 401,18 17-1985,2-2 146,6 262 5715,23 137-2563,-25-327-3055,-2-35-321,-2 3-55,3-1 0,17 73 0,-23-124-1394,0 0-1,1-1 0,0 1 0,1-9 1,1-27-1386,-2-162-5157,0 108 4315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5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2441,'0'0'8423,"46"-14"-6767,-15 4-1357,30-8 293,-1 2 1,2 2-1,88-7 1,436-65 1781,-202 23-1994,18 29-186,-343 33-74,259-2 505,-212 7-269,107 17 0,355 76 513,-539-94-847,-23-3 51,0 0 0,1 1 1,-1 0-1,0 0 0,8 4 2173,-21-5-292,3-1-1929,0 1 1,0 0 0,0 0 0,0 0 0,0 0-1,0 1 1,0 0 0,0 0 0,0 0 0,0 0-1,0 1 1,0-1 0,0 1 0,1 0-1,-1 0 1,1 0 0,-1 1 0,1-1 0,0 1-1,0 0 1,0 0 0,0 0 0,1 0-1,-1 0 1,1 1 0,-3 3 0,-7 16-6,1 0 1,1 0 0,1 1-1,1 0 1,1 0-1,-5 30 1,-12 156 647,20 256 726,11-379-1378,4-1 0,38 146 0,-48-226-198,2 2-433,-1 0 0,-1 0 1,0 0-1,1 13 0,-13-24-1665,-14-7-1116,0-1 1,-37-24 0,-6-7-3163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5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8602,'0'0'7533,"49"-4"-5088,340-31 837,459-53 454,-108 10-985,-208 62-1834,-421 17-1570,-107-1 344,3-2-908,-12-11-931,-29-32-2734,-16-2-3646,-14-4-2281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5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3433,'0'0'9731,"3"33"-7670,10 91-135,16 158 2912,-19 294 2210,-11-410-6233,1-165-965,0-9-715,0-83-6346,0 32-1660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5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18 880,'0'0'3985,"-5"-18"-1,-6 20-2635,10-1-1493,1-1 0,-1 1 0,1-1 0,-1 1 0,1-1 0,0 1 0,-1 0 0,1-1 0,0 1 0,-1-1 0,1 1 0,0 0 0,0-1 0,-1 1 0,1 0 0,0 0 0,0-1 0,0 1 0,0 0 0,0-1 0,0 1 0,0 0 0,0 0 0,1 1 0,-1 3 250,0 15-2505,0-2-970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5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466 260 4073,'0'0'7497,"-8"-7"-6723,6 6-747,-5-5 103,1 1 0,-1-2 0,1 1 0,0-1 0,1 1 0,-1-2 0,1 1 0,1 0 0,-5-10 0,1-4 32,-1 1 0,0 0 0,-20-29 1,25 44-155,1 0 0,-1 0 0,0 1 0,0-1 0,-1 1 0,1 0 0,-1 0 1,0 0-1,0 1 0,0 0 0,0 0 0,-1 0 0,0 1 0,1-1 0,-1 1 1,0 1-1,-10-3 0,9 3-8,0 1 1,0 0 0,0 0-1,0 0 1,0 1-1,0 0 1,0 0 0,0 1-1,0 0 1,1 0-1,-1 0 1,1 1 0,-1 0-1,1 0 1,0 1 0,0 0-1,0 0 1,1 0-1,-1 1 1,1 0 0,0 0-1,1 0 1,-8 10-1,3-5-9,1 0-1,0 1 1,0 0-1,1 1 0,0-1 1,1 1-1,0 1 1,1-1-1,0 1 0,1 0 1,1 0-1,0 0 1,1 0-1,-1 15 0,3-27 6,0 1 0,1 0 0,-1-1 0,1 1 0,-1-1 0,1 1 0,-1-1 0,1 1-1,0-1 1,0 0 0,0 1 0,0-1 0,0 0 0,0 0 0,0 1 0,0-1 0,0 0-1,1 0 1,-1 0 0,0 0 0,1-1 0,-1 1 0,0 0 0,1-1 0,-1 1 0,1-1 0,-1 1-1,1-1 1,0 1 0,-1-1 0,4 0 0,8 2-64,1-1 1,26-1-1,-22-1-4,109-7-777,1-1 119,-126 9 727,0 0-1,1 1 1,-1-1 0,0 1 0,1 0 0,-1 0 0,0 0 0,0 0 0,0 0 0,0 0 0,0 0 0,0 0 0,0 1 0,0-1 0,-1 1 0,1 0 0,0-1-1,-1 1 1,1 0 0,-1 0 0,0 0 0,0 0 0,0 0 0,0 0 0,0 1 0,0-1 0,0 0 0,-1 0 0,1 1 0,-1-1 0,1 4 0,1 11 4,0 1 1,0 0 0,-3 22 0,1-21-10,0 34-652,-3 0-1,-2 1 1,-2-1-1,-25 88 1,-4-17-3897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3761,'0'0'5640,"-36"35"-4589,-122 123-175,140-138-742,2 0 1,-1 2-1,2 0 0,1 1 1,1 0-1,1 1 1,-13 36-1,14-32-68,-20 49 89,-30 117 1,53-159-149,1 0 1,1 0 0,3 1 0,0 0 0,6 69 0,-3-103-11,0-1 0,0 1 0,1 0 1,-1-1-1,1 1 0,-1 0 0,1-1 1,0 1-1,0-1 0,0 1 0,0-1 0,0 1 1,0-1-1,0 0 0,0 1 0,0-1 1,0 0-1,1 0 0,-1 0 0,2 1 0,0 0-12,1-1 0,-1 0 0,0 1 0,1-1 0,-1 0 0,0-1 0,1 1 0,-1-1 0,7 1 0,-2-2-53,1 1 0,-1-1 0,1 0 0,-1-1 0,1 0 1,-1 0-1,14-7 0,-12 3-76,0 0 1,0-1-1,0 0 1,-1-1 0,0 0-1,0 0 1,-1-1-1,0-1 1,-1 1-1,0-1 1,0 0 0,-1 0-1,9-20 1,-8 13 30,-1 0 0,0 0 0,-2 0 0,0-1 0,0 0 0,-2 0 0,0 1 0,-1-31 0,-1 46 122,-1-1 0,1 0 0,-1 0 0,0 0 0,0 0 0,0 1 0,0-1 0,0 0 0,-1 1 0,1-1 0,-1 1-1,0-1 1,1 1 0,-1 0 0,0 0 0,-1 0 0,1 0 0,0 0 0,0 0 0,-1 1 0,1-1 0,-1 1 0,1 0 0,-1-1 0,0 1 0,0 0 0,1 1 0,-1-1 0,0 0 0,0 1 0,-3-1 0,-8 0 91,0-1 0,-1 2 0,1 0 0,-1 0 0,-14 4 0,-9 6 56,37-9-203,0-1 0,0 1 0,-1 0-1,1 0 1,0-1 0,0 1 0,0 0 0,0 0 0,0 0 0,0 0 0,0 0 0,0 0 0,0 0-1,0 1 1,0-1 0,1 0 0,-1 0 0,1 1 0,-1-1 0,1 0 0,-1 1 0,1-1-1,0 1 1,-1 1 0,5 4-2505,13-6-746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1024,'0'0'4153,"83"186"-3761,-50-130-32,4-7-168,1-7-192,-1-7-16,-12-10-888,-4-14-1392</inkml:trace>
  <inkml:trace contextRef="#ctx0" brushRef="#br0" timeOffset="1">200 74 5009,'0'0'2457,"-149"224"-2457,124-147-1073,0-13-4088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2288,'0'0'12787,"-246"210"-11739,221-115-439,9 3-145,16 4-168,0-11-296,8-14 0,34-14-1217,16-21-967,37-42-537,-11 0-1591,-14-21-1042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6257,'0'0'7370,"-3"20"-7090,-16 215 1238,16 136 338,3-370-1861,0 0 0,0 0 0,-1 0 0,1 0 0,0 1 0,0-1 0,-1 0 1,1 0-1,0 0 0,-1 0 0,1 0 0,-1 0 0,1 0 0,-1 0 0,0 0 0,1-1 0,-1 1 0,0 0 0,0 0 0,0-1 0,0 1 0,1 0 1,-1-1-1,0 1 0,0 0 0,0-1 0,0 0 0,0 1 0,-1-1 0,1 0 0,0 1 0,-2-1 0,-43 1-530,27-2 193,10 1 146,0-1 1,0 0 0,0-1-1,0 1 1,0-2-1,1 1 1,-1-1 0,1-1-1,0 0 1,0 0-1,0 0 1,0-1 0,1 0-1,-1-1 1,1 1 0,1-1-1,-8-8 1,0-3-678,0-1 0,1 0 0,1-1 0,0 0 0,-15-38 0,-1-19-2940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6793,'0'0'7226,"237"46"-7226,-125-29-512,-12-3-1905,-17-6-2328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18 2969,'0'0'12074,"-129"147"-11922,141-119-152,21 3-296,5-2-312,8-5-680,20-17-737,-12-7-943,-4 0-121</inkml:trace>
  <inkml:trace contextRef="#ctx0" brushRef="#br0" timeOffset="1">416 0 5033,'0'0'3113,"-167"193"-2129,105-88-416,-13 70-568,17-24-1408,4-14-4449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3353,'0'0'7713,"307"63"-6768,-182-53-481,12 1-464,58-1-72,-33-3-2385,-33 0-3216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6305,'0'0'6656,"-17"33"-5269,4-11-1099,1-2-64,1 0 1,0 1-1,2 1 1,1-1-1,0 1 1,2 1-1,0-1 1,2 1-1,-3 30 1,2 297 1669,5-260-1682,30 356 279,-2-99-773,-29-325 118,1-19 76,-1-1 0,1 1 1,0 0-1,0 0 0,0-1 1,0 1-1,1 0 0,-1 0 0,1-1 1,0 1-1,0 0 0,-1-1 1,3 3-1,-1-5-668,3-14-186,33-175-6033,-21 72 2653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3161,'0'0'10294,"41"-15"-9106,-4 2-946,248-82 1100,-264 89-1185,304-82 2245,-239 69-1597,163-13 0,457 30 292,-318 9-579,-282-8-368,205 7-2,-260-2-142,0 2-1,0 3 0,98 29 0,-47-3-326,-99-34 298,-2-1 32,10 11-41,1-5 34,-10 14 27,-2-17-4,-1 7 58,-1 0-1,0 0 0,0-1 0,0 1 0,-2-1 0,1 1 0,-6 10 0,-4 12 154,-12 42 354,4 1 0,3 0 0,-13 116 0,6 234 41,27-333-638,-1-52-1128,-6 75 0,5-114 965,0 1 0,0 0 0,-1-1 0,1 1 0,0-1 0,-1 1 0,0-1 0,1 1 0,-1-1 0,0 0 0,0 1 0,1-1 0,-1 0 0,0 1 0,0-1 0,-1 0 0,1 0 0,0 0 0,0 0 0,0 0 0,-3 1 0,0 0-639,1-1 0,-1 0 0,0 0 0,0 0 0,1-1 0,-1 0-1,0 1 1,-5-1 0,-23 0-5298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8138,'0'0'10601,"48"-1"-9094,334-1 508,1225 58 3385,-1223-25-4731,-308-24-626,-28-1-25,-28-2-14,1-2 0,22 0 0,-41-2-129,-8-14-6895,-9 0-1107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15083,'0'0'16180,"0"2"-14895,0 17-1066,0-30-278,1-79-155,3 40-3207,2 8-4994,-5 0-6202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3489,'0'0'8061,"0"3"-6888,7 387 5790,-2-233-5597,4 171-1049,-2-337-4452,27-122-4060,-17 48 3861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4793,'0'0'9134,"43"-3"-7168,-24 2-1729,300-30 2186,-5-7-1459,334 2-1,-531 36-944,415 14 5,-375 0-18,227 26-65,-383-40 184,0 1 0,0-1 0,0 1 0,0 0 0,-1-1 0,1 1 0,0 0 0,-1 0 0,1 0 0,0-1 0,-1 1 0,1 0 0,-1 0 0,1 0 0,-1 0 0,0 0 0,1 0 0,-1 0 1,0 0-1,0 0 0,1 0 0,-1 0 0,0 0 0,0 0 0,0 1 0,0-1 0,-1 0 0,1 0 0,0 0 0,0 0 0,-1 1 0,1 12-51,27 242 1120,3 47-1137,-22-96-4742,-11-169 227,2-36 3882,0 0 1,0 0-1,0 0 1,-1-1-1,1 1 1,-1 0-1,1-1 1,-1 1-1,1 0 1,-3 1-1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6257,'0'0'3021,"37"0"-2460,115 1-347,-146-2-201,-1 1 0,1 0 0,-1 0 0,1 1 0,-1-1 0,0 1 1,1 1-1,-1-1 0,0 1 0,0 0 0,0 0 0,0 0 0,0 0 0,0 1 0,0 0 0,-1 0 0,0 1 1,6 4-1,-6-2 46,-1 0 0,1 0 0,-1 0 0,-1 1 1,1-1-1,-1 1 0,0-1 0,0 1 0,0 12 0,4 10 188,15 39-61,-19-62-184,1 0 0,-1 0 0,1 0 0,1 0 0,-1-1 1,1 1-1,0-1 0,9 9 0,-12-13-4,1 0 1,0 0-1,0 0 0,0 0 1,0 0-1,0 0 1,0-1-1,0 1 0,0-1 1,0 1-1,0-1 0,1 0 1,-1 0-1,0 0 0,0 0 1,0 0-1,0-1 0,0 1 1,0 0-1,0-1 0,0 0 1,0 1-1,0-1 0,0 0 1,0 0-1,0 0 0,0 0 1,2-3-1,9-9 18,0-1 1,-1-1-1,0 0 0,14-24 0,-17 25-16,20-30-58,-3-2 0,35-80-1,-50 99 379,-2 0 0,-1 0 1,-1 0-1,-2-1 0,0 0 0,0-47 0,-5 72 495,2 23-551,38 268 413,23 178 1132,-35 2-1409,-26-411-415,0-40-42,-1 0 1,-1 0 0,-1 0 0,0 0-1,-1 0 1,-5 17 0,6-32 50,1 0 1,-1 0 0,0-1 0,1 1 0,-1 0 0,0-1 0,0 1-1,-1-1 1,1 1 0,0-1 0,0 1 0,-1-1 0,1 0 0,-1 0-1,1 0 1,-1 1 0,1-2 0,-1 1 0,0 0 0,0 0-1,1 0 1,-1-1 0,0 1 0,0-1 0,0 1 0,0-1 0,1 0-1,-1 0 1,0 0 0,0 0 0,-2 0 0,0-1 20,0 1-1,0-1 1,1 0 0,-1 0-1,1-1 1,-1 1 0,1-1 0,-1 1-1,1-1 1,0 0 0,0 0-1,0-1 1,0 1 0,0 0 0,-4-6-1,-3-5-9,1-1 0,1 0-1,0-1 1,1 0 0,1 0-1,0 0 1,1-1 0,-6-27-1,3-1-185,-4-90 0,9 77 70,3 0-1,8-67 1,-5 106-17,0 0 0,2 0 0,0 0 0,0 0 0,2 1 0,0 0 0,1 0 0,1 1 0,0 0 0,22-27 1,-16 26-235,1 0 1,1 2 0,0 0-1,23-16 1,78-41-3951,-96 60 3002,59-32-4158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9554,'0'0'5137,"324"0"-2520,-128-18-793,-5 1-672,12 6-544,5 1-151,-25 10-137,25 0-184,-17 0-104,-8 0-32,-25 3-600,4 36-2201,-42-4-2464,-41 0-1537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7682,'0'0'5665,"12"256"-2945,13-151-607,-8 4-777,-1-1-488,-3-9-248,-9-15-231,0-21-193,-4-21-176,0-18-24,0-20-769,8-4-1319,13-77-1433,0-7-2672,0-15 824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1352,'0'0'11705,"40"-7"-10380,11-4-881,7-1 90,2 3 0,74-4 0,515 14 1455,-494 8-1815,0 7-1,168 39 0,-307-51-154,-8-3 2,-1 0 0,0 1-1,0 0 1,0 0-1,0 1 1,0 0-1,0 0 1,9 7-1,-13-4 3424,-4 8-2494,1-6-705,-1 113 718,5 1-1,31 185 1,38 7-1396,-72-313 198,0 1 1,-1-1-1,1 1 0,-1-1 0,0 1 1,1-1-1,-1 1 0,0-1 1,0 1-1,0 0 0,0-1 0,0 1 1,0-1-1,-1 1 0,1-1 1,0 1-1,-1-1 0,1 1 0,-1-1 1,-1 3-1,0-3-486,0-1 1,0 1 0,-1 0-1,1-1 1,0 1-1,-1-1 1,1 0-1,0 0 1,-1 0-1,1 0 1,-1 0-1,-2-1 1,1 1 240,-36-3-7739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0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9986,'0'0'3894,"48"-2"-1873,551-10 3291,-508 12-4524,378 7 2879,330 14 233,-798-21-3516,-3-32-475,-12-6-2454,0 9-2277,-6-5-6246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1 744,'0'0'7415,"0"28"-4072,-1-23-3115,1 0-1,-1 0 0,0-1 0,0 1 0,-1 0 1,1-1-1,-1 1 0,0-1 0,-1 0 0,-2 5 1,-33 44 1146,17-26-635,-154 219 2136,-285 404-3033,448-631-679,-16 20-1627,9-15-4216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4185,'0'0'8564,"3"-12"-7986,-2 6-493,9-23 369,-10 29-443,0-1 0,0 1-1,0 0 1,0 0 0,0 0 0,0 0 0,1 0-1,-1 0 1,0-1 0,0 1 0,0 0 0,0 0-1,0 0 1,1 0 0,-1 0 0,0 0 0,0 0-1,0 0 1,0 0 0,0 0 0,1 0-1,-1 0 1,0 0 0,0 0 0,0 0 0,0 0-1,1 0 1,-1 0 0,0 0 0,0 0 0,0 0-1,0 0 1,1 0 0,-1 0 0,0 0 0,0 0-1,0 0 1,0 0 0,0 0 0,1 0 0,-1 1-1,0-1 1,0 0 0,0 0 0,0 0-1,0 0 1,0 0 0,0 0 0,1 1 0,7 20 922,8 54 1345,10 128 0,-17-111-1507,28 251 1066,73 566-419,-107-894-1613,-7-37-1013,-6-39-1688,3 0 0,2-1 0,5-65 0,0 95 1491,0-113-4323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4953,'0'0'8846,"34"-5"-8037,4-1-620,182-21 476,233 24-260,-347 16-1489,-105-13 1023,0 0 0,0-1 0,0 1 0,0-1 0,0 1 0,0-1-1,-1 1 1,1-1 0,0 0 0,0 1 0,-1-1 0,1 0 0,0 0 0,-1 0 0,1 1-1,0-1 1,-1 0 0,1 0 0,-1 0 0,0 0 0,1 0 0,-1 0 0,0 0 0,0 0-1,1 0 1,-1 0 0,0 0 0,0 0 0,0-2 0,1-3-313,4-7-491,-4 9 554,0 1 0,0-1 0,0 0 0,0 0 0,0 1 0,-1-1 0,1 0 0,-1-6 1692,-1 12-464,-12 25 112,-1 0-1,-2-1 1,-20 26 0,7-9-161,-162 225 3347,-84 138-2840,259-377-2656,-20 49 1,11-5-5536,16-45 428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6609,'0'0'5894,"-4"34"-4310,0-10-1244,-5 50 1085,1 92 0,33 635 2322,-18-720-4030,10 140 880,-12-102-5143,-5-157 471,0-9-2417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1648,'0'0'13395,"46"178"-13395,-38-164-256,4-7-1120,-12-28-10963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0 856,'0'0'9582,"-32"16"-8179,-102 52-211,64-30 1195,-80 59-1,94-59-1615,-14 12-129,2 2 1,2 3-1,3 3 0,2 3 0,-81 106 0,139-163-842,-19 29 638,16-10-3615,15-24 314,1-1 2081,0-1 0,0 0 1,-1 0-1,1-1 0,-1-1 1,0 0-1,0 0 0,-1 0 1,9-8-1,30-32-3556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9266,'0'12'9178,"0"-5"-8354,0-3 416,249 162-928,-183-92 145,-16 6-89,-17-3-192,-20 1-176,-13-1-48,-29 7-568,-100 46-1153,13-22-2056,-9-16-2480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1912,'0'0'6042,"-13"3"-5395,-3 3-334,9-4-70,-1 0 0,1 0 0,0 0 0,-1 0 0,1-1 0,-1-1 0,-11 1 0,13-1-8,1 1 0,-1 0-1,1 0 1,0 1-1,0-1 1,-1 1-1,1 0 1,0 1 0,1-1-1,-1 1 1,0 0-1,1 0 1,-5 5 0,-7 5 365,1 2 1,-16 18 0,2 3 104,1 2 0,2 1 0,-22 44 0,-53 134 941,70-135-1081,4 1 0,3 2 1,4 0-1,4 2 0,-10 173 0,22 326 1057,5-559-1573,2-1 1,1 0-1,1 1 0,1-2 0,1 1 1,1-1-1,1 0 0,2 0 0,0-1 1,1-1-1,2 0 0,0-1 0,31 36 1,-32-44-24,0-1 1,2 0-1,-1-1 1,2-1 0,-1 0-1,2-1 1,-1-1 0,1 0-1,1-2 1,-1 0-1,23 6 1,-8-5 46,0-2 0,0-1 1,1-1-1,0-2 0,54-3 0,-61-2-24,1-1-1,-1-2 0,0 0 1,0-2-1,-1-1 0,0-1 0,-1-1 1,0-1-1,0-1 0,-2-1 1,28-22-1,-9 4-84,-2-2 0,-2-1 0,-1-2 0,60-82 0,-68 77-117,-2-1 0,-2-1 0,-2-1-1,-1-1 1,-3-1 0,-2 0 0,-2-1-1,-2-1 1,-2 0 0,-2-1 0,2-81-1,-15-75-227,2 174 339,-2 1 1,-1 0-1,-1 0 0,-17-42 1,4 24 16,-2 1 1,-3 1-1,-38-56 0,48 81 7,-2 0-1,-1 1 1,0 0 0,-1 2-1,-2 0 1,1 2 0,-2 0-1,-25-14 1,36 24 24,-1 1 0,0 1 0,0 0 0,-1 1 0,1 0 0,-1 1 0,0 0-1,0 1 1,0 1 0,0 0 0,0 1 0,0 0 0,-1 1 0,1 0 0,0 1 0,1 1 0,-1 0 0,0 0 0,1 2 0,-1-1 0,-21 13 0,11 0 23,0 0 1,2 1 0,1 2 0,0 0-1,1 1 1,1 0 0,-16 27 0,4-1 43,3 1 1,-40 94-1,41-71 47,3 2-1,-16 82 1,-8 155 163,28 25-90,19-303-163,1-1 1,2 1-1,1-1 0,2 1 0,0-1 1,17 43-1,-18-59-17,2-1 1,0 1 0,1-1-1,0 0 1,1-1-1,0 0 1,1 0-1,1-1 1,0-1-1,1 0 1,0 0 0,0-1-1,27 16 1,-30-21-3,0 0 1,1 0-1,0-1 1,0-1-1,0 1 1,0-2-1,0 1 1,1-2-1,-1 1 1,1-1-1,-1-1 1,1 0-1,-1 0 1,1-1-1,-1-1 1,1 1-1,-1-2 1,0 1-1,0-2 1,13-4-1,-9-2-9,0 1 1,0-2-1,-1 1 0,0-2 0,-1 0 1,0 0-1,12-18 0,6-11-20,30-56-1,-24 29-98,-3-3 0,-3-1 0,-3-1 0,-3-1 0,-4-1 0,16-108-1,-15 4-403,-2-284-1,-19 423 462,-2-1-1,-1 1 1,-13-61-1,11 82 60,-1 1-1,0 0 0,-2 0 0,0 0 0,0 1 1,-2 0-1,0 0 0,-1 1 0,-15-15 0,17 19 45,-2 1 0,1 1 0,-2 0-1,1 0 1,-1 1 0,-18-10 0,21 14 21,-1 1 0,0 0 1,0 0-1,0 1 0,0 1 1,-1-1-1,1 2 0,-1-1 1,-17 1-1,18 1-15,0 1 1,1 0-1,-1 1 0,0 0 1,0 0-1,1 1 0,-1 0 1,1 1-1,-16 9 0,11-5 5,1 1 1,0 1-1,0 0 1,1 0-1,-16 19 0,0 7 56,2 0-1,1 1 1,-30 61 0,27-42 8,3 2 1,2 0-1,3 1 1,-17 82-1,22-59 11,4 0 0,-2 148 0,13-199-113,-1 46 49,4 0 0,12 77 0,-10-130-55,0 0 0,1 0 0,2 0 0,0-1 0,1 0 0,2-1 0,0 0 0,1 0 0,2-2 0,21 28 0,-35-48 5,1 1 0,-1 0 0,1-1 0,-1 1 0,1-1 0,-1 1 1,1 0-1,-1-1 0,1 0 0,0 1 0,-1-1 0,1 1 0,0-1 0,-1 0 0,1 1 0,0-1 0,0 0 0,-1 0 1,2 1-1,4-11 702,-7-30 838,0 26 579,-38 14-15893,12 0 2694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0 248,'0'0'7350,"-14"30"-5382,-5 7-1343,-72 163 2111,53-95-1273,5 2 0,-22 128 1,-13 212 247,17 290-305,50-723-1399,1 0 1,1 1 0,0-1 0,1 0 0,0 0-1,2 0 1,-1 0 0,2 0 0,0-1-1,0 1 1,10 15 0,-14-27-19,1 1-1,-1-1 0,1 1 1,0-1-1,0 0 1,0 0-1,0 0 1,1 0-1,-1 0 1,0 0-1,1 0 1,-1-1-1,1 1 1,0-1-1,-1 0 1,1 0-1,0 0 1,0 0-1,0 0 1,0-1-1,0 1 0,5-1 1,-4 0 11,0-1-1,0 0 1,0 0-1,0 0 1,-1 0 0,1-1-1,0 1 1,0-1-1,-1 0 1,1 0 0,-1 0-1,0-1 1,0 1 0,1-1-1,-2 0 1,1 0-1,3-3 1,9-14 4,0 0 0,-1-1 0,-1 0 0,19-45 0,29-104-308,-54 147 240,45-159-1116,53-356-1,-92 440 687,-1-123-1,-12 195 493,-1 1 0,0-1-1,-7-30 1,6 48 49,0 1-1,-1-1 1,1 1 0,-2 0-1,1-1 1,-1 2 0,0-1-1,0 0 1,-1 1 0,0 0-1,0 0 1,-1 0-1,-7-6 1,9 9 4,1 0 0,0 1 0,-1 0 0,1-1 0,-1 1 0,0 0 0,0 1 0,0-1 0,0 1 1,0 0-1,0 0 0,0 0 0,0 0 0,0 1 0,0-1 0,-1 1 0,1 0 0,0 1 0,0-1 0,0 1 0,-1 0 0,1 0 0,-7 2 0,3 1-13,1 0-1,-1 0 0,1 1 1,-1 0-1,1 0 1,1 0-1,-1 1 0,1 0 1,0 1-1,-8 10 0,-14 24 61,3 1-1,1 1 0,2 1 1,2 1-1,-25 84 0,-39 236 701,57-206-519,6 0-1,1 188 1,19-289-260,-1-19-1,3-1 0,5 46 0,-5-75-31,1 1 1,0 0 0,0-1-1,1 0 1,1 1 0,-1-1-1,1 0 1,1-1 0,0 1-1,0-1 1,1 0 0,-1 0-1,12 11 1,-13-16 4,0 0 0,0 0 1,0 0-1,0 0 0,0-1 0,1 1 0,-1-1 0,1 0 0,0 0 1,-1-1-1,1 0 0,0 0 0,0 0 0,0 0 0,0-1 0,0 1 1,0-1-1,0-1 0,0 1 0,0-1 0,0 0 0,0 0 0,0 0 1,5-2-1,0-1-3,-1-1 0,1 0-1,-1 0 1,0 0 0,0-1 0,-1-1 0,0 0 0,0 0 0,0 0 0,10-14-1,13-22-57,-1-2 0,-3-1 0,-1-2-1,-3 0 1,27-82 0,57-266-558,-79 247 313,-6 0 1,-7-2 0,-5-153 0,-9 274 273,-2 0 0,-1 1-1,-2 0 1,-12-54 0,14 76 86,0 0 0,0 0 0,-1 0 1,0 1-1,-1-1 0,1 1 0,-1 0 1,0 0-1,-1 0 0,1 1 0,-1-1 1,0 1-1,-1 0 0,1 0 0,-1 1 1,0 0-1,0 0 0,0 0 0,-1 1 0,1 0 1,-1 0-1,0 0 0,-13-2 0,14 3 5,0 2 0,0-1-1,1 1 1,-1 0 0,0 0-1,0 0 1,0 1 0,1 0-1,-1 0 1,0 1 0,1-1-1,-1 1 1,1 1 0,-1-1-1,1 1 1,0-1 0,0 2-1,0-1 1,1 0 0,-1 1-1,1 0 1,0 0 0,0 0-1,0 1 1,0-1 0,-3 8-1,-8 13 18,1 0 1,1 1-1,1 0 0,-10 35 0,21-57-51,-24 73 99,-22 124-1,4 88-56,18 94 240,22-20-2409,4-256-1769,-1-157-582,0-17-1132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1551 70 1984,'0'0'6379,"-37"-11"-4844,-122-34-120,142 41-1112,-1 0 0,0 2 0,0 0 0,0 1 0,-29 2 0,6 0 149,-38 2 420,0 3-1,0 3 1,1 4 0,0 3 0,-144 51-1,183-51-805,1 2 0,1 2 0,1 1 0,1 2 0,0 2 0,2 1 0,1 1 0,1 2 0,2 1 0,1 1 0,1 1 0,1 2-1,2 0 1,2 2 0,-20 44 0,33-61-92,1 2-1,1-1 1,0 1 0,2 0-1,1 0 1,0 1 0,2-1-1,0 41 1,2-54 9,1 1-1,0-1 1,0 0 0,1 1 0,0-1-1,0 0 1,1 0 0,0 0 0,1 0-1,7 12 1,-3-8-6,0 0 0,1-1-1,1 0 1,-1-1 0,22 17 0,-1-5 9,1-2 0,1-1 1,0-1-1,40 15 0,0-5 31,0-3-1,2-4 0,1-2 1,85 9-1,-12-13-48,173-2 0,-266-14-21,-1-2 0,0-2 0,0-3 0,-1-2 0,90-29 0,-112 28-72,0-2 1,0-1 0,-1-1 0,-1-2 0,-1-1-1,0-1 1,-1-1 0,-2-1 0,0-2 0,32-36-1,-42 39 120,-1 0-1,0 0 0,-1-2 0,-2 0 0,0 0 1,-1-1-1,-1 0 0,9-40 0,-10 25 100,-2-1-1,-2 0 0,-1 0 1,-5-68-1,0 88 23,-1-1-1,0 1 1,-1 0 0,-2 0-1,0 1 1,0 0-1,-2 0 1,0 0 0,-1 1-1,-1 0 1,-1 1 0,0 0-1,-1 1 1,-1 0-1,-27-25 1,20 23 1,-1 0 0,-1 2 0,0 0 0,-1 2 0,0 0-1,-1 2 1,-1 0 0,0 2 0,0 1 0,-1 0 0,-32-3 0,9 4 32,0 2-1,-1 3 1,0 1 0,1 3-1,-1 2 1,1 3 0,0 1-1,0 2 1,1 3 0,1 2 0,-50 22-1,30-6-69,2 3-1,2 2 0,1 4 1,1 2-1,-104 96 0,129-104-69,2 3-1,1 0 1,2 2-1,2 2 1,2 1-1,1 0 1,3 2-1,1 1 1,-26 77-1,40-96-37,2 1 1,0 1-1,1 0 1,2-1-1,1 1 0,1 0 1,2 0-1,4 36 1,-4-58-6,1 0 1,-1 0-1,1 0 0,0 0 1,0-1-1,1 1 1,0 0-1,0-1 1,0 0-1,0 0 0,1 0 1,0 0-1,0 0 1,1-1-1,-1 0 1,1 1-1,0-2 0,0 1 1,0-1-1,0 1 1,1-1-1,-1-1 1,12 5-1,4-1-41,1 0 1,-1-2-1,1 0 0,0-1 1,34-1-1,-8-2 17,1-3-1,-1-2 1,0-1 0,0-3 0,91-30-1,-48 6-104,-2-4-1,87-51 1,34-39-711,-181 106 709,-2 0 1,0-2-1,-1-1 0,41-50 0,-59 63 169,-1 0 0,0-1 0,-1 0 0,0 0 1,-1 0-1,-1-1 0,1 1 0,-2-1 0,0 0 0,-1-1 0,0 1 0,0 0 0,-2 0 0,0-1 0,0 1 0,-5-24 1,3 30 12,0-1 0,0 1 0,-1 0 1,0 0-1,-1 1 0,1-1 0,-1 1 1,-1-1-1,1 1 0,-1 1 0,0-1 1,0 1-1,-1-1 0,0 1 1,0 1-1,0-1 0,0 1 0,0 1 1,-10-5-1,-4-2-60,1 2 1,-2 0-1,1 1 0,-1 1 1,-34-4-1,29 5-668,-1 3 0,-49 0 0,62 3-186,0 1-1,0 0 0,1 1 0,-18 6 0,-28 16-5089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8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69 288,'0'0'15587,"-26"-10"-13866,-86-33-509,100 39-1092,-1 1 0,1 0 0,-1 1 0,1 0 0,-1 1 0,0 0 0,-21 2 0,1 1 100,2-1-7,0 2 0,0 1 0,1 1-1,-1 2 1,1 1 0,1 2 0,-43 19-1,16-2 243,1 3 0,-89 64-1,109-70-316,2 2 0,0 1 1,2 2-1,-35 40 0,58-58-136,0 0 0,0 0 0,1 1 0,0 0 1,1 0-1,0 1 0,1-1 0,1 1 0,0 0 0,0 1 1,2-1-1,0 1 0,0-1 0,1 1 0,1 0 0,0-1 1,2 16-1,-1-22-21,1-1 0,-1 1 0,1-1 1,0 0-1,1 1 0,-1-1 0,1 0 1,0-1-1,1 1 0,0-1 0,0 1 0,0-1 1,8 8-1,-3-5-16,1 0-1,0-1 1,0-1 0,0 1-1,1-2 1,-1 1 0,14 3-1,7 1-60,1-1-1,0-2 1,0-1-1,57 3 1,-35-6 42,1-2 0,0-3 0,-1-2 0,1-2 0,-1-3 0,-1-2 1,90-31-1,-63 12-226,93-53 1,-138 64 22,-2-1 1,0-2-1,-1-2 1,55-52-1,-81 69 235,0 1 0,0 0-1,0-1 1,-1 0 0,0-1 0,-1 1-1,1-1 1,-2 0 0,1 0 0,-1 0 0,0 0-1,0-1 1,-1 1 0,-1-1 0,1 0-1,-1 1 1,0-13 0,-2 16 55,1 0 0,-1 0 0,0 0 0,-1 0 0,1 0 1,-1 0-1,0 1 0,0-1 0,0 1 0,-1-1 0,0 1 0,1 0 0,-1 0 0,-1 0 0,1 0 0,-1 0 1,1 1-1,-1 0 0,0-1 0,-1 1 0,1 1 0,0-1 0,-1 1 0,-5-3 0,-12-5 211,-1 2 0,0 0 0,-46-9 0,-8 5 117,-1 3 1,-145 3-1,201 6-317,-52 1 142,-1 3-1,-103 19 1,141-16-115,1 2 0,1 1 0,0 2 1,0 2-1,1 1 0,-57 35 0,83-45-90,0 0-1,1 0 0,0 1 1,0 0-1,0 1 0,1 0 1,0 0-1,0 0 1,0 0-1,1 1 0,1 0 1,-1 0-1,1 1 1,0-1-1,1 1 0,0 0 1,1 0-1,0 0 0,0 0 1,0 0-1,2 0 1,-1 0-1,1 11 0,0-15-13,0 0-1,1-1 1,0 1-1,-1 0 1,1 0-1,1 0 1,-1-1-1,1 1 1,0-1-1,0 1 1,0-1-1,1 0 1,-1 0-1,1 0 1,5 6-1,-2-4-3,0-1 0,1 0 0,-1 0 0,1 0 0,0-1 0,0 0 0,1 0 0,12 4 0,2-1 15,1-1 0,0-1-1,0-1 1,1-1 0,39-1-1,-62-2 558,-1-24-233,-4-35-4715,-1 2-3222,5 32 516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1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2032,'0'0'13529,"-27"11"-11712,11-5-1555,-2 1-19,0 0-1,0 2 1,1 0-1,0 0 0,0 2 1,2 0-1,-1 1 1,1 0-1,-18 21 0,-21 30 704,2 3 0,-47 80-1,67-92-522,2 2 0,3 0 0,-30 89 0,49-117-342,0 0 0,2 1-1,1 0 1,2 1 0,0-1-1,2 1 1,4 43 0,-2-68-81,-1-1 0,1 1 0,0 0 0,1-1 0,-1 1 0,1-1 0,0 0 0,0 0 1,0 1-1,0-1 0,1 0 0,0-1 0,0 1 0,0 0 0,0-1 0,6 6 0,-2-5-22,-1 0-1,0 0 0,1 0 0,0-1 0,0 0 0,0 0 1,0-1-1,1 0 0,13 2 0,-9-2-63,0-1-1,0 0 0,1-1 0,-1 0 1,0-1-1,1-1 0,-1 0 1,0 0-1,0-1 0,0-1 1,-1 0-1,21-10 0,-21 7-42,-1-1 1,0 1-1,0-2 0,-1 1 1,0-1-1,-1-1 0,1 1 0,11-22 1,-15 24 76,0-2 0,-1 1 0,0 0 0,-1-1-1,0 0 1,0 0 0,-1 0 0,0 0 0,-1 0 0,0 0 0,0 0 0,-1-1 0,-1-9 0,1 17 61,-1-1-1,1 1 1,-1 0-1,0-1 1,0 1-1,1 0 1,-2-1-1,1 1 1,0 0-1,0 0 1,-1 0-1,1 0 1,-1 0-1,0 0 1,1 0-1,-4-2 1,0 1 30,1 0 0,-1 1 0,1-1 1,-1 1-1,0 0 0,0 0 1,-8-1-1,-8-1 124,1 2-1,-1 0 0,-24 2 1,37 0-126,-16 0 49,-94 4 279,106-3-439,-1 1 0,1 1 0,0 0 0,0 0 0,1 1 0,-1 1 1,-14 8-1,25-13-98,-1 1 1,1 0 0,-1-1 0,1 1 0,0 0 0,-1 0 0,1 0-1,0 0 1,0 0 0,0 1 0,0-1 0,0 0 0,0 0 0,0 1-1,0-1 1,0 1 0,1-1 0,-1 1 0,1-1 0,-2 3 0,3-3-105,-1 0 1,0 0 0,1 0 0,-1 0 0,1 0 0,-1 0-1,1 0 1,0 0 0,-1 0 0,1-1 0,0 1 0,-1 0-1,1-1 1,0 1 0,0 0 0,0-1 0,0 1 0,0-1 0,-1 1-1,1-1 1,0 1 0,0-1 0,0 0 0,0 1 0,0-1-1,0 0 1,1 0 0,-1 0 0,0 0 0,1 0 0,37 2-7116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50 2361,'0'0'16722,"-6"8"-15410,2-3-1163,3-4-110,0 1 0,-1-1-1,1 1 1,0 0 0,0 0-1,0-1 1,0 1-1,0 0 1,1 0 0,-2 3-1,2-4-18,1 0-1,-1-1 0,0 1 1,1 0-1,-1 0 0,1 0 1,-1-1-1,1 1 1,-1 0-1,1-1 0,0 1 1,-1 0-1,1-1 0,0 1 1,-1-1-1,1 1 0,0-1 1,0 1-1,-1-1 0,1 1 1,0-1-1,0 0 0,0 0 1,0 1-1,0-1 1,-1 0-1,1 0 0,0 0 1,0 0-1,0 0 0,0 0 1,0 0-1,1 0 0,521 27 3321,-511-27-3688,1 0 0,-1-1 0,1-1 0,-1 0 0,1 0 0,-1-1 0,13-5 0,-17 4-506,-1 1 1,0-1 0,0 0 0,10-9 0,-10 7-1123,0-1-1,0 0 1,12-15-1,1-16-6810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9194,'0'0'12259,"121"189"-11939,-96-154 104,-9-3-112,-12-1-184,-4 1-112,-12 6 16,-46 8-32,-13 3-736,-24 4-1889,20-15-3024,17-24-3049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56,'0'0'17701,"24"36"-15187,85 121-708,-88-129-1354,1-2 0,2 0 1,36 31-1,-25-26-86,53 50 455,-14-15-571,-3 3 0,68 85 0,-132-143-474,-6-9 78,0-1 0,0 1 1,0-1-1,0 1 1,0-1-1,0 1 0,0-1 1,1 0-1,-1 1 1,0-1-1,1 0 0,-1 0 1,1 0-1,-1 0 1,4 1-1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4337,'0'0'9875,"45"28"-8013,142 92-362,-167-108-1149,-1 1-1,0 1 0,0 1 0,-2 0 0,31 35 0,-41-43-238,4 8 17,0-1 0,-1 1-1,-1 1 1,0 0 0,-1 0 0,-1 0 0,-1 1 0,0 0 0,-1 1-1,-1-1 1,0 1 0,-1 0 0,-1 0 0,-1 0 0,-1 0 0,0 0-1,-2 0 1,0 0 0,0 0 0,-2 0 0,0 0 0,-1-1 0,-1 0-1,-1 0 1,0-1 0,-1 1 0,-1-2 0,-14 21 0,8-16-295,-1-1 0,-1 0 0,-26 22 1,33-33-479,-1 0 0,0-1 0,-12 7 1,14-10-737,0 0 1,0-1 0,0 0 0,-18 4 0,-8-5-6170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6745,'0'0'7389,"10"32"-5177,32 105-227,-16-52-683,34 94-221,-58-173-1023,0 0 0,1 0 0,0 0 0,0-1 1,0 1-1,1-1 0,-1 1 0,1-1 0,1 0 0,4 4 1,-5-6-13,0-1 0,0 1 1,1-1-1,-1 0 1,0 0-1,1 0 1,0-1-1,-1 0 0,1 0 1,0 0-1,-1 0 1,1-1-1,0 1 1,5-2-1,3 0-25,-1 0 1,1-1-1,-1-1 0,0 0 0,0 0 1,0-2-1,0 1 0,0-1 0,-1-1 1,19-13-1,12-10-956,51-47 1,-85 69 707,41-36-4342,50-59 0,-57 50-2160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7754,'0'0'11267,"-14"0"-10920,7 0-318,2 0-16,0 0 0,0 0 1,0 1-1,0-1 0,0 1 1,0 0-1,0 0 0,0 1 0,0 0 1,0 0-1,1 0 0,-1 0 1,1 0-1,-1 1 0,1 0 1,0 0-1,0 0 0,0 1 1,1-1-1,-5 6 0,-7 12 267,0 2 0,2-1 0,1 1 0,1 1 1,0 0-1,2 1 0,1 0 0,-9 45 0,8-6 73,2-1 1,2 93-1,5-140-418,0 0 0,1 0-1,1 0 1,1 0 0,0 0 0,1-1 0,8 21-1,-9-30-105,-1-1 0,1 1 0,0-1 0,0 0 0,1 0 0,0 0 0,0-1 0,0 1 0,0-1 0,1 0 1,-1 0-1,1 0 0,0-1 0,0 0 0,1 0 0,-1 0 0,1-1 0,-1 1 0,1-1 0,0 0 0,0-1 0,11 2 0,-10-2-209,-1-1 0,1 0 0,0 0 1,-1 0-1,1-1 0,-1 0 0,1-1 1,-1 1-1,0-1 0,1 0 0,-1-1 0,0 1 1,0-1-1,-1 0 0,1-1 0,10-8 1,34-31-4926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6241,'0'0'5854,"39"1"-4925,413 13 1041,-117-5-1155,1428-3 1644,-579-33-1037,-10-56-4342,-1137 80 2107,-30 3 432,-1 0 1,1 0 0,-1-1 0,1 0 0,-1 0 0,1 0 0,-1-1 0,0 0 0,0-1 0,0 1 0,11-7 0,-3-6-3409,-12-2-65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1076 4233,'0'0'11808,"31"12"-9888,100 37-362,-124-46-1422,0-1 1,0-1 0,1 1-1,-1-1 1,1 0-1,-1-1 1,1 0-1,-1 0 1,1 0 0,-1-1-1,1 0 1,13-5-1,-10 2 14,0-1-1,-1-1 1,0 1 0,0-2-1,14-10 1,-11 7-48,12-8-63,-2-1 0,0-2 0,-1 0 0,-1 0 0,-1-2 0,-1-1 0,-1-1 0,-1 0 1,-1-1-1,-1-1 0,-2 0 0,-1-1 0,-1 0 0,-1-1 0,-1 0 0,-2 0 0,6-59 0,-7 13-34,-8-126 1,0 180-5,-1 1 1,-1-1 0,-1 0 0,-1 1 0,-13-30 0,13 36-26,-1 0 1,0 0 0,-1 1 0,-1 0 0,0 1 0,0 0-1,-2 0 1,-14-13 0,23 23-44,0 0-1,0 0 0,-1 0 1,1 1-1,-1-1 1,1 1-1,-1-1 1,0 1-1,1 0 0,-1 0 1,-5-1-1,7 2-44,1 1 1,-1-1-1,0 0 0,0 0 0,0 1 1,1-1-1,-1 0 0,0 1 0,0-1 0,1 1 1,-1-1-1,0 1 0,1-1 0,-1 1 0,0-1 1,1 1-1,-1 0 0,1-1 0,-1 1 1,1 0-1,-1-1 0,1 1 0,0 0 0,-1 0 1,1-1-1,0 1 0,0 0 0,-1 0 0,1 0 1,0 0-1,0-1 0,0 1 0,0 0 0,0 0 1,0 0-1,0 0 0,0-1 0,1 1 1,-1 1-1,0 34-4371,0 3-2153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42 8962,'0'0'13483,"-20"0"-13212,-42 1-210,-175-3-2031,225 0 1682,-1 0 0,0-1 0,1 0 0,0-1 0,0-1 0,-13-6 0,2 1-304,20 9 606,5 6 97,21 29 320,1-1 1,45 45 0,-44-52-316,-1 2 1,-1 0 0,-2 2 0,22 37 0,-41-61-442,1 1-1,-2-1 1,1 0 0,-1 1-1,0-1 1,0 1-1,0-1 1,-1 1 0,-1 7-1,1-3-1728,0 5-4039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5377,'0'0'11997,"3"40"-10096,11 136-436,-11-131-1131,-2 0 0,-2 1 0,-2-1 0,-2-1-1,-2 1 1,-23 83 0,12-65-397,-18 79-704,20-50-2521,17-70 204,5-22 993,7-11-324,29-38-1290,7-21 18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5417,'0'0'6966,"38"12"-5373,126 44-286,-152-52-1159,0 1-1,0 1 0,-1-1 0,0 2 1,0 0-1,-1 0 0,0 1 1,0 0-1,14 15 0,-10-9 35,-4-5-120,-1 1-1,1 0 1,-2 1 0,1 0-1,-2 0 1,1 1-1,-2-1 1,1 2-1,-2-1 1,0 1-1,0 0 1,-1 0 0,-1 0-1,0 0 1,0 1-1,-2-1 1,0 1-1,-1 22 1,-1-29-70,0 0 1,-1 0 0,0-1-1,0 1 1,0 0-1,-1-1 1,0 1 0,-1-1-1,0 0 1,1 0-1,-2 0 1,1 0-1,-1-1 1,0 0 0,0 0-1,-11 9 1,-11 6 43,0-2 1,-40 21-1,53-31-16,-66 34 103,-95 35 0,174-77-105,-1 1 0,1-1 0,0 1-1,-1-1 1,1 1 0,0 0 0,-1-1 0,1 1-1,0 0 1,0 0 0,-1 0 0,1 0-1,0 0 1,0 0 0,0 0 0,1 1 0,-2 1-1,2-2-14,0 0 0,0 0 1,0 0-1,1 0 0,-1 0 0,1 0 0,-1 0 0,1-1 0,-1 1 0,1 0 0,-1 0 0,1 0 0,0 0 0,-1-1 0,1 1 0,0 0 0,0-1 0,-1 1 0,1-1 0,0 1 0,0-1 0,0 1 0,0-1 1,0 1-1,0-1 0,0 0 0,2 1 0,22 9 107,1-2 0,0 0 0,0-1 0,1-2 1,39 3-1,143-2-2,-179-6-187,-21 0-209,1 0-1,-1-1 0,1-1 0,-1 1 0,1-1 0,-1-1 1,0 0-1,14-6 0,-13 3-603,0 0 1,0 0 0,-1-1-1,0 0 1,0-1 0,12-12-1,19-32-5865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1578 241 2857,'0'0'3206,"-37"-18"-1210,-21-11-1332,-171-81 1979,192 94-2154,0 2 0,-1 1 0,0 2 0,-1 2 0,0 1 0,0 2 0,-1 2 0,-63 1 0,85 4-402,1 1-1,0 1 0,0 0 0,0 1 0,0 1 1,1 1-1,-1 0 0,-29 17 0,21-8 72,2 1 0,0 1 0,1 1 0,-38 39 0,15-4 110,2 2 1,2 2-1,-50 95 1,37-53 123,4 2 0,-67 199 0,99-240-309,3 1-1,2 0 1,3 1-1,3 0 0,3 0 1,6 110-1,0-153-83,1 0-1,0 0 0,2 0 0,0 0 0,1-1 1,1 0-1,1-1 0,0 1 0,12 17 1,-5-14-14,1 0 0,0-1 1,2 0-1,0-1 1,1-2-1,24 19 0,-5-10 9,1-1 0,1-2 0,1-2 0,1-1 0,1-3 0,0-1 0,60 13 0,-29-14 44,2-3 0,-1-3 0,1-4-1,0-3 1,90-9 0,-105 0-9,0-3 0,0-2 0,-2-3 0,1-3 0,-2-2 1,-1-3-1,-1-3 0,0-1 0,-3-4 0,0-1 0,-2-3 0,-2-2 0,-1-2 0,-2-2 0,55-63 0,-77 74 18,-1-2 1,-2 0-1,-1-2 0,-1 0 0,-2-1 0,-2-1 0,-1 0 0,16-67 0,-18 42 117,-2 0 0,-4-1 0,-1-1 1,-8-104-1,1 136-94,-2 0 0,-1 1 1,-2 0-1,-1 0 0,-1 0 1,-1 1-1,-2 1 0,-19-35 0,19 42-11,-1 1 0,0 1 0,-1 0-1,-1 1 1,-1 0 0,-1 2 0,0 0-1,-1 0 1,0 2 0,-2 0 0,-28-15-1,34 22-91,0 1 0,-1 1 0,0 0 0,1 1 0,-1 0 0,-1 2-1,1-1 1,0 2 0,-1 0 0,1 1 0,-22 2 0,15 2-937,0 0 0,-1 1 0,1 1 0,1 1 0,-1 1 0,-39 21 0,-31 23-8460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7538,'0'0'15059,"-17"0"-12811,26 0-2064,7 0-32,1 0-104,8 0-48,0 0-824,25 0-1664,-9 0-4738,-3 0-2264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80 1728,'0'0'7758,"-7"-16"-6920,-21-47-326,28 63-500,0 0 1,0 1-1,0-1 0,0 0 1,0 0-1,0 0 1,0 0-1,0 0 1,0 0-1,0 0 0,0 0 1,-1 0-1,1 0 1,0 0-1,0 0 1,0 0-1,0 0 0,0 0 1,0 0-1,0 0 1,0 0-1,0 0 1,0 0-1,0 0 1,-1 0-1,1 0 0,0 0 1,0 0-1,0 0 1,0 0-1,0 0 1,0 0-1,0 0 0,0 0 1,0 0-1,-1 0 1,1 0-1,0 0 1,0 0-1,0 0 1,0 0-1,0 0 0,0 0 1,0 0-1,0 0 1,0 0-1,0 0 1,0 0-1,0 0 0,0-1 1,0 1-1,0 0 1,0 0-1,-1 0 1,1 0-1,0 0 1,0 0-1,0 0 0,0 0 1,-2 13 403,1 19 283,10 275 5255,-8-250-5167,1-34-623,-1 1 0,-2-1 0,-4 32 0,4-52-159,0 0 1,0 0 0,0-1-1,-1 1 1,1 0 0,-1-1-1,0 1 1,1-1 0,-1 0 0,0 1-1,-1-1 1,1 0 0,0 0-1,-1 0 1,1-1 0,-1 1-1,1 0 1,-1-1 0,0 0 0,0 1-1,-5 0 1,-8 3 45,1-1 0,-31 4 1,31-6-45,-38 5-1468,0-2-1,-78-3 0,129-2 1192,0 1-1,-1-1 1,1 0-1,-1 0 1,1 0-1,-1-1 1,1 1-1,0-1 1,-1 1-1,1-1 1,0 0-1,0 0 1,-1 0-1,1 0 1,0 0-1,0 0 0,0-1 1,0 1-1,0-1 1,1 1-1,-1-1 1,0 0-1,1 0 1,-1 0-1,1 0 1,-3-4-1,-6-30-4515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3257,'0'0'11266,"199"52"-11026,-124-45-240,8 0-528,30-7-1136,-18 0-2361,-16 0-1544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5169,'0'0'8609,"-36"20"-7420,-116 66-389,145-83-733,0 1-1,0 1 0,1-1 1,-1 1-1,1 0 0,0 1 1,0-1-1,1 1 0,0 0 1,0 0-1,-8 14 0,4-5 67,4-7-91,0 1 0,1-1 1,-1 1-1,2 0 0,-1 0 1,1 0-1,1 0 1,-1 1-1,2-1 0,-1 1 1,1-1-1,1 20 0,1-25-60,0-1-1,0 1 0,0-1 0,1 1 1,-1-1-1,1 0 0,0 0 0,0 0 1,0 0-1,1 0 0,-1 0 0,1 0 1,-1-1-1,1 1 0,0-1 1,0 0-1,0 0 0,0 0 0,0 0 1,0 0-1,1-1 0,3 2 0,14 5-78,0 0 0,31 6-1,-44-12 60,43 9-973,2-3 1,-1-1-1,90-2 1,-133-4 438,1-1 0,0 0 0,0-1 1,-1 0-1,1 0 0,-1-1 0,1-1 1,-1 1-1,0-1 0,13-7 0,14-17-3557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0 4353,'0'0'6697,"-245"183"-5264,174-92-521,-4 18-616,-41 94-296,16-28-1568,9-6-3962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1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4369,'0'0'7898,"440"-4"-6666,-95 4-168,50 0-128,8-35-488,-33 0-280,-54 3-168,-17 8-80,-42 17-440,-78 7-1496,-67 0-3537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1326 1328,'0'0'18835,"-14"-5"-17472,10 3-1291,1 1-24,0 0 0,0 0 0,0 0 0,0 0 1,0-1-1,0 0 0,1 1 0,-1-1 0,1 0 0,-1 0 0,-3-4 1,6 5-38,-1 0 0,1 0 0,0 1 0,0-1 0,-1 0 0,1 0 0,0 0 0,0 1 0,0-1 0,0 0 0,0 0 0,0 0 0,0 0 0,0 1 0,0-1 0,1 0 0,-1 0 0,0 0 0,1 1 0,-1-1 0,1-1 0,1-1 23,0-1 0,0 1 0,1 0 0,0 0 0,-1 0 0,1 0 0,4-2 0,93-75 1343,148-89 0,124-45-484,-325 188-836,793-417-99,-799 422-97,-17 11-141,-1-2-1,-1-1 0,0 0 1,0-2-1,33-29 0,-51 40 70,-1 0 0,-1 0 0,1-1 0,-1 1 0,1 0 0,-1-1-1,0 1 1,-1-1 0,1 0 0,-1 0 0,0 1 0,0-1 0,-1 0 0,1-6-1,-1 1-980,0 0-1,-1 0 1,0 0-1,0 0 1,-6-17-1,-11-12-5700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2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11274,'0'0'11188,"54"1"-10209,178 0-575,9-10-236,-62 2-81,-133 8-43,-45-1-31,0 0 1,0 1 0,0-1-1,0 0 1,0 0 0,0 1-1,0-1 1,0 0-1,0 1 1,0-1 0,0 1-1,0 0 1,-1-1-1,1 1 1,0 0 0,0-1-1,-1 1 1,1 0 0,0 0-1,-1-1 1,1 1-1,0 0 1,-1 0 0,1 0-1,-1 0 1,0 0-1,1 0 1,-1 0 0,0 0-1,0 0 1,1 0 0,-1 0-1,0 0 1,0 0-1,0 0 1,0 0 0,0 0-1,-1 0 1,1 1-1,0-1 1,-1 1 0,0 3 74,0-1 0,-1 1 1,0 0-1,0-1 0,0 1 1,0-1-1,-1 1 0,-4 5 1,-14 13 131,-2-1 1,0 0-1,-29 18 0,-3 5-286,-13 12-169,-150 121-4059,98-88-4020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3657,'0'0'17158,"10"35"-15061,-5-16-1798,4 13 77,1-1 1,1 0-1,2 0 1,1-1 0,1-1-1,29 41 1,220 326 1943,-223-322-2129,-3 3 0,-3 0 0,39 133 1,-52-121-175,-13-50-720,25 71 0,-34-108 593,1-1-1,-1 0 1,1 1 0,-1-1-1,1 0 1,0 1 0,-1-1-1,1 0 1,0 0 0,0 0-1,0 0 1,0 0 0,0 0-1,0 0 1,0 0-1,0 0 1,1 0 0,-1-1-1,0 1 1,0 0 0,3 0-1,-3-1-70,1 0-1,-1 0 1,0-1-1,1 1 0,-1 0 1,1-1-1,-1 1 1,0-1-1,1 1 0,-1-1 1,0 0-1,1 1 1,-1-1-1,0 0 0,0 0 1,0 0-1,0 0 1,0 0-1,0 0 0,1-2 1,3-4-1145,0 0 0,0-1 0,-1 1 0,6-15 0,16-46-6937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698 0 9402,'0'0'9650,"-41"242"-7217,41-179-345,0-10-752,0-15-431,0-9-305,-8-15-24,-13-7 64,-21-7-32,-16 0-376,-21 0-232,-16-14-1016,-43-36-1353,26 8-4808,8 4-4634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2872 379 5793,'0'0'17971,"-39"2"-16364,0 1-1283,-3 0-50,0-2 0,-1-1 0,1-3 0,-52-8-1,-345-85 789,-29-4-507,170 53-340,-418-11-1,335 56-850,359 2 216,-4 0-463,-46-5-1,65 4 17,-1 0 0,1-1 0,0 0 0,0 0 0,0-1 0,1 0 0,-1 0 0,1 0 0,-1-1 0,-9-8 0,-8-17-8281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1306 1 10218,'0'0'8995,"-36"2"-6749,0-2-1649,11 0-268,1 1 0,-1 1 0,1 1 1,-1 1-1,1 1 0,0 1 0,-30 12 0,-698 334 2114,572-260-1960,163-85-444,-22 13 48,37-19-91,1 0 1,0 0-1,-1 0 0,1 0 0,0 0 0,0 0 0,-1 0 0,1 0 0,0 1 0,0-1 0,0 0 0,1 1 1,-1-1-1,0 0 0,0 1 0,1-1 0,-1 1 0,1-1 0,-1 1 0,1 2 0,0-3-26,1 1 0,-1 0 0,1-1 0,0 1 0,0 0 0,0-1 0,-1 1 0,1-1 0,1 1 0,-1-1 0,0 0 0,0 1 0,0-1 0,1 0 0,-1 0 0,1 0 0,-1 0 0,1 0 0,-1 0 0,1 0 0,0-1 0,-1 1 0,1-1 0,0 1 0,-1-1 0,3 1 0,7 3-89,50 21-279,109 27 1,75 2-503,-121-29 333,263 60-5434,-232-50-1672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3273,'0'0'17816,"40"1"-16314,471-5 900,-292-10-2281,273-16 223,-165 18-3479,-306 12 1242,41-7 0,-54 6 879,-1-1-1,0 0 1,1-1-1,-1 1 0,-1-2 1,1 1-1,0-1 1,11-8-1,5-12-5150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9370,'0'0'4641,"34"32"-3314,114 106 201,-6-25-260,-115-93-1202,0 1 1,-1 2-1,27 29 1,-49-48-35,-1-1-1,0 1 1,0 0 0,0 0 0,-1 1-1,1-1 1,-1 0 0,0 1-1,-1 0 1,1-1 0,-1 1 0,1 0-1,-2 0 1,2 5 0,-2-7 55,-1 0 1,1 0 0,-1 1-1,1-1 1,-1 0 0,0 0-1,0 0 1,0 0-1,-1 0 1,1 0 0,-1 0-1,0 0 1,1-1 0,-1 1-1,0-1 1,-1 1-1,1-1 1,0 0 0,-1 1-1,1-1 1,-1 0 0,-4 2-1,-28 16 362,-2-2 0,-1-1 0,-59 18 1,15-6-536,-163 70-3515,147-59-2010,27-12-2186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9410,'0'0'9078,"1"36"-7319,12 157 340,8 158 408,-20 364 343,-16-465-2307,10-208-615,-5 45-682,8-33-2837,3-52 1811,3-12-287,65-159-8973,-27 52 4819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7578,'0'0'14756,"37"-4"-13328,8-1-1127,13-1-68,1 2-1,58 3 0,-48 8-218,0 3 0,-1 3-1,98 33 1,-25-8-314,-135-37 325,-3 0-42,1 0 1,-1 0 0,1 0 0,-1 0 0,1 0 0,-1 1 0,0-1-1,5 4 1,-7-4 183,0 1-1,1 0 0,-1-1 0,0 1 1,-1 0-1,1-1 0,0 1 0,0 0 1,-1 0-1,1 0 0,-1 0 1,1-1-1,-1 1 0,0 0 0,0 0 1,0 0-1,0 4 0,-19 219 1239,8-125-1422,5-54-1788,-17 67 0,21-108 1205,1 0-1,-1 0 1,0 0 0,0 0-1,0 0 1,-1-1-1,1 1 1,-1-1-1,-4 5 1,4-6-391,0-1 0,0 1 0,0-1 1,0 1-1,0-1 0,0 0 0,-1 0 0,-3 1 1,-14 2-6269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2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1304 0 7378,'0'0'1186,"-46"13"-589,1-2-472,-36 10 510,-151 60 0,152-44 312,2 4 0,1 3 1,-128 99-1,147-96-640,2 2 0,3 3 1,2 2-1,-82 113 0,117-143-217,0 0-1,2 2 1,2 0 0,0 0 0,-15 52 0,24-68-90,0 0 0,1 0 0,1 0 0,-1 0 0,2 0 0,-1 1 0,1-1 0,1 0 0,0 0 0,1 1 0,0-1 0,0 0 0,1 0 0,0-1 1,1 1-1,0 0 0,0-1 0,1 0 0,10 14 0,-3-10-22,0-1 0,1 0 0,0-1 0,1-1 1,0 0-1,1-1 0,0 0 0,31 12 0,140 41-462,-168-57 403,89 24-322,64 18-232,-136-35 445,0 2 0,54 28 0,-76-35 142,0 1-1,0 1 1,-1 0-1,0 1 1,19 20-1,-25-22 35,0 0-1,0 1 1,0-1 0,-1 1-1,-1 0 1,1 1-1,-2-1 1,1 1 0,4 19-1,-5-6 10,-1 0-1,0 1 0,-2-1 1,-5 43-1,1-25 6,-3 1 0,-1-1-1,-19 53 1,-5-12 7,-3-1 0,-67 112 0,-119 140 36,98-182 44,79-100-13,2 1-1,-35 58 1,73-103-77,-21 41 21,24-45-27,0-1 0,0 1 0,0-1 0,0 1 0,1-1 0,-1 1 0,1 0 0,0-1 0,0 1 0,0 0 0,0-1 0,0 1 1,0 0-1,1-1 0,-1 1 0,2 3 0,-1-5-17,0 0 1,0 0-1,0 0 1,0 1 0,0-1-1,0 0 1,0-1-1,0 1 1,0 0 0,1 0-1,-1 0 1,0-1-1,0 1 1,1-1 0,-1 1-1,1-1 1,-1 1-1,0-1 1,1 0 0,-1 0-1,1 1 1,2-1-1,40 2-746,0-2-1,0-1 0,81-15 0,29 0-328,-144 15 1072,1 0 1,-1 2 0,0-1 0,1 1 0,-1 1 0,0-1 0,0 2-1,18 6 1,-21-5 30,1 0-1,-1 0 1,0 1-1,0 1 1,0-1 0,-1 1-1,0 0 1,0 0-1,0 1 1,-1 0-1,8 13 1,2 7 55,-1 0 0,-2 1 0,-1 0-1,-1 1 1,7 32 0,41 274 969,-22 108 455,-20 723 1916,3 76-1279,5-925-1919,32 58-139,-28-257-114,-1-2-1523,-14-42-2928,-13-68-294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9058,'4'0'12995,"299"42"-11643,-165-35-768,7 0-280,-4-3-304,-12 3 0,-21 3-320,-12 15-1352,-30-4-2625,-33 0-5097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3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8570,'0'0'11898,"12"0"-11177,-4 0-689,5 0-32,-1 0-769,9 0-2151,0 0-2633,-9 0-1801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4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1769 1024,'0'0'13128,"2"-16"-11758,0 6-1139,-2 5-114,1 0 1,0 0 0,0 0 0,0 1 0,1-1 0,0 0 0,3-7 0,-4 10-44,1 1-1,-1-1 1,0 0-1,1 1 1,0-1-1,-1 1 1,1 0-1,0-1 1,0 1-1,0 0 1,-1 0-1,1 0 1,0 0 0,0 0-1,1 1 1,-1-1-1,0 1 1,0-1-1,0 1 1,0 0-1,0 0 1,1 0-1,-1 0 1,0 0-1,3 1 1,187 26 3211,-2-1-2136,359-8-222,-508-19-909,1-1 0,-1-2 0,1-3 0,-1 0 0,47-17 0,-71 18-11,0 0 0,0-1 1,0-1-1,-1-1 0,-1 0 1,1-1-1,-2-1 0,1 0 1,-1-1-1,-1 0 0,0-1 1,-1-1-1,-1 0 0,15-22 1,-13 11-2,-1 0 1,-1-1 0,-1-1 0,-2 0 0,0 0 0,-2-1 0,-1 1 0,2-30 0,-2-35-37,-7-104 0,-2 153 30,-1 0 0,-2 1 0,-2-1 0,-1 1 0,-24-57 0,9 37-20,-3 2 0,-67-105 0,73 132-33,-1 2 1,-2 1-1,-1 1 0,-1 1 0,-1 1 0,-55-40 1,60 51 35,-2 1 1,1 1 0,-2 2 0,0 0-1,0 1 1,-1 2 0,0 1 0,-1 1-1,-54-7 1,38 11 47,0 1-1,-77 8 1,95-3-8,-1 2 1,1 1-1,1 0 0,0 2 1,-46 22-1,28-8 7,2 3 0,1 1-1,1 2 1,1 2 0,2 2 0,1 0-1,1 3 1,2 1 0,-30 44 0,26-27-7,3 1 1,1 2-1,4 1 0,1 1 1,4 1-1,-23 85 1,34-98-32,3 0 1,2 1-1,1-1 1,3 1-1,1 0 1,11 93 0,-6-120-25,2-1 0,0 1 1,2-1-1,0 0 0,1-1 1,0 1-1,2-2 0,0 1 1,20 24-1,-10-18-70,0-1-1,2 0 1,1-2-1,0-1 1,40 27 0,-43-35-213,1 0 0,-1-1 1,2-1-1,0-1 0,33 8 1,-6-5-2657,71 7 1,-26-10-3571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4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1089 1016 1448,'0'0'5892,"-10"-18"-5024,-31-54-74,38 67-582,0 0 0,0 1 0,-1 0 0,0-1 1,1 2-1,-2-1 0,1 0 0,0 1 0,-1-1 0,1 1 0,-1 0 0,0 1 1,0-1-1,0 1 0,0 0 0,0 0 0,-11-1 0,3 1 183,0 1 0,0 1-1,0 0 1,0 1 0,-17 3 0,19-2-259,-1 1 1,1 0 0,0 0-1,1 1 1,-1 1-1,1 0 1,-1 0 0,-11 9-1,-7 7 296,-37 35 0,28-18-149,2 1-1,2 2 0,1 1 1,2 1-1,-32 60 0,5 9 304,-48 128-1,47-86-125,7 2 0,6 2-1,-30 199 1,64-244-226,5 180 0,7-218-207,2 25 264,27 186 1,-16-213-167,4-2 0,3 0 0,39 91 0,-31-96-60,4-3 1,2 0 0,3-2 0,2-2 0,3-2-1,3-1 1,2-3 0,2-1 0,3-3-1,1-2 1,3-3 0,1-2 0,2-2-1,2-3 1,112 49 0,-96-56-40,2-4-1,1-3 1,0-4 0,1-3-1,106 7 1,419-11-32,-387-14 23,-123 0-50,1-4-1,-1-3 0,0-5 0,162-46 1,-195 40-66,-1-3 0,-1-2 0,-1-3 1,-2-2-1,-1-3 0,-1-3 0,94-78 0,-75 42-41,-3-3-1,-4-3 0,115-172 1,130-289 81,-199 333-11,68-129 78,-26-12 373,-130 275-267,-4-2 1,-2 0 0,-4-1-1,-4-1 1,-2-1 0,-4 1 0,-7-135-1,-4 163-65,-2 1 0,-1 0 0,-3 0 0,-2 1 1,-2 1-1,-2 0 0,-2 1 0,-32-56 0,0 17 33,-3 2 0,-3 2 0,-75-78 0,56 76 49,-4 3 0,-4 4 0,-2 3 0,-4 5 0,-2 3 0,-101-50 1,99 65 72,-2 4 0,-1 5 1,-3 3-1,0 6 0,-2 3 1,-156-19-1,179 38 129,-132 2-1,174 7-271,1 3 0,0 1 0,0 1 0,1 2 0,0 2 0,-34 13 0,-7 12 105,2 4-1,1 2 1,-116 88-1,-177 183 558,305-256-460,-67 83-1,102-107-130,2 1-1,1 1 0,2 1 0,-26 59 0,18-20 63,3 2 1,-15 79-1,-18 159-2,40-171-940,6-40-6547,6-60 102,-8-1-2157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4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1708 126 1376,'0'0'15564,"-15"-8"-13275,-108-54 2178,95 50-4125,-1 2-1,-1 1 1,0 2 0,0 0 0,0 3 0,-36-3-1,-185 8 526,216 3-737,1 0-1,0 2 1,0 2 0,1 1-1,0 2 1,0 1-1,-58 31 1,19-2 143,2 2-1,-74 62 1,101-71-105,2 2-1,2 2 1,2 1-1,1 2 1,2 2 0,2 1-1,-36 64 1,46-67-30,3 1 0,1 0 0,2 1-1,2 1 1,2 1 0,2 0 0,1 0 0,-3 91 0,11-123-109,3 104 332,-1-103-297,1-1-1,1 1 0,0-1 1,0 0-1,2 1 0,7 16 1,7 4-15,1 0 0,2-2 0,1 0 0,1-1 0,2-2 0,1-1 0,1-1 0,2-1 0,0-1 0,2-2 0,39 22 1,-4-8-60,1-3 1,2-3-1,1-3 1,130 32-1,-8-17 10,2-9 0,223 11 0,-107-41 0,-275-6 0,0-2 0,-1-1 0,0-1 0,0-2 0,46-17 0,-29 4 0,0-2 0,82-48 0,-103 50 0,0-1 0,-1-2 0,-2-1 0,0-1 0,-2-1 0,-1-1 0,-1-1 0,35-57 0,-30 36 0,-2-2 0,-2 0 0,-3-2 0,31-112 0,-44 122 0,-3 0 0,-1-1 0,-2-81 0,-4 107 0,-1 0 0,-1 1 0,0-1 0,-1 1 0,-1 0 0,-1 0 0,-1 1 0,0 0 0,-1 0 0,-1 0 0,-15-20 0,-14-15 0,-85-90 0,113 130 0,-67-71 0,-3 3 0,-112-86 0,162 143 0,-1 2 0,-1 1 0,0 1 0,-2 2 0,0 1 0,-1 2 0,-1 2 0,0 1 0,0 1 0,-65-8 0,9 13 0,-113 7 0,168 1 0,-1 2 0,1 2 0,0 1 0,1 2 0,0 1 0,-45 22 0,25-6 0,1 2 0,-101 73 0,135-86 0,7-5 0,0 0 0,-2-1 0,-24 13 0,11-8 0,27-13-41,1-1-1,0 0 1,0 0-1,0 1 1,1-1-1,-1 1 1,0-1-1,0 1 1,1-1 0,-1 1-1,1 0 1,-1-1-1,1 1 1,0-1-1,-1 1 1,1 2-1,-1 2-591,-9 23-5459,-5-1-6514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1605 59 5617,'0'0'11637,"-42"0"-9088,-135-1-397,156 1-1709,0 1 0,0 1 0,0 1-1,1 0 1,-21 7 0,14-2-35,-63 15 1000,-135 56 0,173-56-1028,1 2 0,2 3 0,-86 61 0,33-7 223,4 5 0,4 3 0,-92 115 0,168-184-482,2 1-1,1 1 1,0 1 0,-17 37-1,25-43-82,1-1-1,0 1 0,2 0 0,0 1 0,1-1 0,0 1 0,1 25 0,2-19-12,0 0 0,5 24 0,-3-40-23,0 0 1,1 0 0,0 0-1,0 0 1,1 0 0,0-1 0,1 0-1,7 11 1,29 39-3,3-1 0,71 69 0,-91-103 0,1-1 0,1-1 0,1-1 0,1-1 0,1-2 0,0-1 0,44 17 0,22-3 0,1-4 0,181 23 0,-199-41 0,141-5 0,-185-5 0,0-2 0,0-1 0,0-2 0,-1-1 0,0-2 0,49-22 0,-2-5 0,102-64 0,-122 65 0,72-59 0,-110 76 0,0-1 0,-1 0 0,-2-2 0,0 0 0,-1-1 0,15-26 0,-6 1 0,-2-1 0,-2-1 0,30-95 0,-43 111 0,-2-1 0,-2 0 0,-1 0 0,-1 0 0,-2-1 0,-2 1 0,-4-37 0,1 58 0,0-1 0,-1 1 0,0 0 0,-1 0 0,-1 0 0,0 1 0,-1 0 0,0 0 0,-1 1 0,-15-18 0,-12-12 0,-62-55 0,58 61 0,-34-36 0,16 13-2,-2 4 1,-2 2 0,-76-50 0,125 96-239,-1 0 1,1 1-1,-1 0 1,-1 1-1,1 1 1,-1 0-1,0 1 1,-24-3-1,20 5-913,0 0-1,1 2 1,-1 0 0,0 1-1,0 1 1,-25 7 0,-37 18-8633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3065,'0'0'16497,"0"6"-14940,0 30 552,0-35-1772,0-1 0,0 1 1,0 0-1,0 0 1,1-1-1,-1 1 0,0 0 1,0 0-1,1-1 1,-1 1-1,0 0 0,1-1 1,-1 1-1,1 0 1,-1-1-1,1 1 0,-1-1 1,1 1-1,0 0 1,16 7 2002,32-3-3102,-28-4 1551,474 12-340,-114-10-474,-345-1 25,0 3 0,46 11 0,-63-11 0,0 0 0,0 2 0,-1 0 0,1 2 0,28 17 0,-75-38-1541,-5-3-4433,1 0-6155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1077 1848,'0'0'6603,"-32"7"-4949,-95 21-149,99-15 13436,33-13-14913,8-3 254,-1-1-1,1 0 1,-1-1-1,0 0 1,11-8-1,64-41 784,-34 20-590,683-352 2484,-518 288-2959,547-214 0,-607 260 0,152-47 0,-309 99 0,-1 0 1,1 0-1,-1 0 0,1 0 0,-1 0 1,1 0-1,-1 0 0,0 0 1,1 0-1,-1 0 0,1-1 0,-1 1 1,1 0-1,-1 0 0,0-1 1,1 1-1,-1 0 0,0 0 1,1-1-1,-1 1 0,0 0 0,1-1 1,-1 1-1,0 0 0,0-1 1,1 1-1,-1-1 0,0 0 0,-4-3-182,4 4 164,-15-6-1803,0 0 0,-1 1 0,-20-4 0,5 1-3530,-15-3-5035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1452 1 4625,'0'0'4929,"-37"3"-3446,-118 9 11,90-7-537,1 4 0,-1 2 0,2 3 0,-75 27 1,51-6 98,-158 88 0,41 0 193,167-97-844,1 2 0,1 1-1,-40 43 1,60-54-281,0 1 0,2 1 0,0 0 1,1 1-1,1 1 0,1-1 0,1 2 1,1-1-1,1 1 0,1 0 0,-5 33 1,2 23 127,4 0 1,4 85 0,2-84-88,0-28-40,2 1 0,3 0-1,1-1 1,4 0 0,1-1 0,3 0 0,2-1 0,2 0 0,2-2 0,2 0 0,2-2 0,58 79 0,-64-101-80,2 0 1,0-1-1,2-2 1,0 0-1,1-1 0,2-2 1,-1 0-1,2-2 1,0-1-1,1-1 1,1-1-1,0-1 0,1-2 1,0-1-1,0-2 1,1 0-1,51 3 0,-25-7 120,-1-2-1,1-3 0,0-2 0,0-2 0,-1-3 0,0-3 0,56-19 0,21-15 161,142-73 0,-195 78-246,-1-3 1,135-102-1,-180 118-87,-2-1 1,-1-2-1,-1-1 1,-2-1 0,-1-2-1,-2 0 1,-1-2-1,-2-1 1,20-46-1,-23 37-75,-2 0 0,-2-2 0,-2 1-1,-3-2 1,-1 0 0,-3 0 0,0-78 0,-5 76-38,-3-70-113,0 105 110,0 0-1,-1 0 0,-1 0 1,-11-31-1,-26-30-752,1 1-1615,37 68 1027,-1 0 1,2 0-1,-4-18 1,4-2-6486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1109 221 2425,'0'0'9139,"-19"-33"-7600,-64-100 48,80 128-1409,-1 0-1,1 0 1,-1 1 0,0-1-1,0 1 1,-1 0 0,1 1-1,-9-6 1,10 7-40,1 1-1,-1 1 1,1-1-1,-1 0 1,0 0 0,0 1-1,1 0 1,-1-1-1,0 1 1,-3 1-1,-7-2 413,-5-1-109,0 1 0,0 0 0,0 1 0,0 1 0,0 1 0,0 1 1,1 0-1,-1 1 0,1 1 0,0 0 0,-25 13 0,14-2-159,1 1-1,1 2 1,1 1-1,1 0 1,-32 36 0,22-16 90,1 1 1,-46 78-1,24-18 87,4 3-1,-43 131 0,-7 75 321,87-250-472,2 0 0,3 0-1,-3 84 1,12 84 605,0-214-875,0 1 0,1-1 0,1 1-1,0-1 1,1 1 0,1-1 0,0 0 0,1 0-1,0-1 1,1 1 0,0-1 0,1 0 0,1-1-1,0 0 1,1 0 0,15 16 0,-4-10 22,0-1 1,1-1-1,1 0 1,1-2 0,0-1-1,1 0 1,0-2-1,1-1 1,29 9 0,35 5 53,116 16 1,-200-39-114,135 16-52,1-6 0,164-8 1,-238-6-16,-1-3 0,-1-2 0,1-4 1,-2-3-1,0-2 0,0-3 0,-2-3 0,78-40 0,-103 43-55,-1-2-1,-2-1 1,0-1-1,-1-2 1,-2-2-1,0-1 1,-2-1-1,-2-1 1,0-1-1,-3-2 0,0 0 1,-2-2-1,-2-1 1,-2 0-1,-1-1 1,16-52-1,-10 4-69,-4-2 0,-3 0-1,-4 0 1,-5-2 0,-5-145 0,-3 203 171,-3 0-1,0 1 1,-2 0 0,-1 0 0,-2 1 0,-1 0-1,-1 0 1,-2 1 0,-1 1 0,-1 0 0,-21-29 0,22 36 35,-2 2 0,0 0 0,-1 1 0,-1 1 0,-1 0 0,0 2 0,-2 0 0,1 1 0,-2 1 1,1 1-1,-2 1 0,0 0 0,0 2 0,-35-9 0,19 9-103,-69-6 0,87 13-243,0 1-1,0 2 1,0 0-1,0 1 1,-28 7 0,31-4-552,1 1-1,-1 1 1,-30 18 0,16-6-2767,-34 26 0,-15 21-5151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4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14 3401,'0'0'8510,"-1"-2"-8217,1 1-289,0 0 0,-1 1 0,1-1 0,0 1-1,0-1 1,-1 1 0,1-1 0,0 1 0,0-1 0,-1 1 0,1-1 0,-1 1 0,1 0 0,0-1 0,-1 1-1,1-1 1,-1 1 0,1 0 0,-1 0 0,1-1 0,-1 1 0,1 0 0,-1 0 0,1-1 0,-1 1-1,1 0 1,-1 0 0,0 0 0,1 0 0,-1 0 0,1 0 0,-1 0 0,1 0 0,-1 0 0,0 0 0,1 0-1,-1 0 1,1 1 0,-1-1 0,1 0 0,-1 0 0,1 0 0,-1 1 0,1-1 0,-1 0 0,1 1-1,-1-1 1,1 0 0,-1 1 0,1-1 0,0 1 0,-1-1 0,1 1 0,0-1 0,-1 1 0,-25 39 95,18-25-28,-47 71 148,-47 83-195,98-161-102,0 0 1,1 0-1,0 0 1,1 0-1,-1 1 0,2-1 1,-1 1-1,1 0 1,0 9-1,1-16 16,0 0 1,0-1-1,1 1 0,-1 0 0,0-1 1,1 1-1,-1 0 0,1-1 1,-1 1-1,1-1 0,0 1 1,-1-1-1,1 1 0,0-1 1,0 0-1,0 1 0,0-1 0,0 0 1,1 0-1,-1 0 0,0 0 1,1 0-1,-1 0 0,0 0 1,1 0-1,-1 0 0,1-1 0,-1 1 1,1-1-1,2 1 0,4 1-120,1 0 0,-1-1 0,1 0 1,14-1-1,-9 0 31,284 0-617,-294 0 773,1 0 0,0 0 0,-1 0 0,1 1 0,-1-1 1,1 1-1,-1 0 0,8 3 0,-10-3 7,-1 0 0,0 1 1,1-1-1,-1 0 0,0 0 0,0 1 1,0-1-1,1 1 0,-2-1 0,1 1 1,0 0-1,0-1 0,0 1 0,-1 0 1,1-1-1,-1 1 0,0 0 0,1 0 1,-1-1-1,0 1 0,0 0 0,0 0 1,0 0-1,0 1 0,-1 5 79,0 0 0,0 0 0,-1 0 0,0-1-1,0 1 1,-1-1 0,0 1 0,0-1 0,-1 0 0,0 0-1,0 0 1,-1-1 0,1 1 0,-8 6 0,-11 12 75,-2-2 1,-28 22-1,37-32-131,-33 27 74,-101 62 1,130-90-197,0-2 1,0 0-1,-1-1 1,-1-1-1,1-2 0,-1 0 1,0-1-1,-39 4 0,59-8 15,0-1-1,0 0 0,0 0 0,0 0 0,0 0 1,0 0-1,0-1 0,0 1 0,0-1 0,0 1 1,-2-2-1,3 1-5,0 0 1,0 0-1,0 0 1,0 0-1,1 0 1,-1 0 0,0 0-1,1 0 1,-1-1-1,1 1 1,0 0-1,-1 0 1,1-1-1,0 1 1,0 0-1,-1-1 1,1 1-1,0 0 1,1-2-1,-2-10-367,2 1 0,0 0-1,0-1 1,1 1 0,1 0 0,0 0-1,0 0 1,7-14 0,-4 13 359,0 0 0,1 1 0,1-1 0,-1 2 0,2-1 0,0 1 0,0 1 0,1-1 0,0 2 0,1-1 0,21-14 0,-27 21 187,0 0 0,0 1 0,1-1 0,-1 1 0,0 0 0,1 1 0,0-1 0,-1 1 0,1 0 0,0 1 0,9-1 0,-13 1-45,1 1 1,-1-1-1,0 1 1,0-1-1,0 1 1,0 0-1,1 0 1,-1 0-1,0 0 1,0 0-1,-1 0 1,1 0-1,0 1 0,0-1 1,-1 1-1,1 0 1,0-1-1,-1 1 1,0 0-1,1 0 1,-1 0-1,0 0 1,0 0-1,1 2 1,4 11 256,0-1 1,6 27 0,4 11 183,-14-50-489,0 1 1,-1-1 0,1 0-1,0 0 1,1 0-1,-1 0 1,0 0 0,1 0-1,-1 0 1,1-1-1,-1 1 1,1-1 0,0 0-1,-1 0 1,1 0-1,0 0 1,0 0 0,0 0-1,0-1 1,0 0-1,5 1 1,1-1-9,0 0-1,0-1 1,0 0 0,0 0-1,-1-1 1,13-3-1,0-4-31,1-1 0,-2 0 0,39-28 0,-42 27 17,-1 0 0,1 1 1,0 0-1,1 2 1,0 0-1,27-7 1,-20 12 12,-25 3 3,1 0-1,-1 1 1,1-1-1,-1 0 0,1 0 1,-1 0-1,1 0 1,-1 1-1,1-1 1,-1 0-1,0 0 0,1 1 1,-1-1-1,1 0 1,-1 1-1,0-1 1,1 1-1,-1-1 0,0 0 1,0 1-1,1-1 1,-1 1-1,0-1 0,0 1 1,0-1-1,1 1 1,-1-1-1,0 2 1,2 21 31,-7 21 66,-1-27-69,0 0 0,-2 0-1,0 0 1,0-1 0,-19 26-1,11-19-5,-16 35 0,28-49-23,0 0 1,1 0 0,0 0-1,1 1 1,0-1 0,0 0 0,1 1-1,0 9 1,1-16-2,0 0 1,1 0-1,-1 0 0,1 0 0,0 0 0,0 0 1,0 0-1,0 0 0,0 0 0,1-1 0,-1 1 1,1 0-1,-1-1 0,5 5 0,36 29-2,-13-13 3,-24-17 1,1-1 0,-1 1 0,0 0 0,-1 1 0,1-1 0,-1 1-1,-1 0 1,1 0 0,3 12 0,-5-14 12,-1-1 1,0 1-1,-1 0 1,1-1 0,-1 1-1,0 0 1,0-1-1,0 1 1,-1 0-1,0-1 1,0 1-1,0 0 1,0-1-1,-1 0 1,1 1-1,-1-1 1,-4 8 0,-8 5 39,-1 1 0,-1-2 0,0 0 0,-1-1 0,0-1-1,-24 15 1,3 0 1,-7 5-11,-89 53 1,116-78-44,-1 0 1,1-1 0,-1 0 0,0-2-1,-1 0 1,0-2 0,1 0-1,-32 2 1,48-6-24,0 0 1,0 0-1,-1 0 1,1 0-1,0-1 1,0 1-1,0-1 1,0 0-1,0 0 1,0 0-1,0 0 0,0-1 1,0 1-1,0-1 1,0 0-1,1 1 1,-1-1-1,1-1 1,0 1-1,-1 0 1,1 0-1,0-1 1,0 1-1,0-1 0,1 0 1,-1 0-1,1 0 1,-1 1-1,1-1 1,0 0-1,-1-7 1,-1-6-268,0-1 0,1 0 0,1-1 0,3-31 0,-2 30 54,1 7 90,-1-1 0,2 1 0,0-1 0,0 1 0,1 0 0,1 0 0,0 0 0,7-14 0,-8 20 162,0 1 0,0 0-1,0 0 1,1 0 0,0 1 0,0-1-1,0 1 1,1 0 0,-1 0 0,1 0-1,0 1 1,0-1 0,0 1-1,0 1 1,1-1 0,-1 1 0,1 0-1,-1 0 1,12-2 0,-10 2 127,0 1 0,1 0 0,-1 0 1,1 1-1,-1 0 0,1 1 0,-1-1 0,1 1 1,-1 1-1,0-1 0,0 1 0,1 1 0,-1-1 1,-1 1-1,1 0 0,0 1 0,-1 0 0,1 0 1,-1 0-1,0 1 0,-1 0 0,1 0 0,-1 0 0,0 0 1,0 1-1,6 10 0,45 68 879,-42-61-1237,0-1 1,2 0-1,0 0 1,1-2-1,1 0 1,23 18-1,4-10-3007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7202,'0'0'15960,"9"2"-14953,187 39 2020,220 18-1,157 31-2628,-544-83-370,3 0-11,0 0 0,-1 2 0,0 1 0,-1 2 0,38 20 1,-66-31 17,0 0 1,0 0 0,0 1-1,0-1 1,-1 0 0,1 1 0,0-1-1,-1 1 1,1 0 0,-1 0 0,0-1-1,1 1 1,-1 0 0,0 0-1,0 0 1,0 0 0,0 0 0,-1 0-1,1 1 1,-1-1 0,1 0 0,-1 0-1,0 1 1,1-1 0,-1 0-1,-1 0 1,1 1 0,0-1 0,0 0-1,-1 0 1,1 0 0,-1 1 0,-1 1-1,-2 5 70,-1 0 0,0-1 0,0 1 0,-1-1-1,0 0 1,-10 9 0,-159 186-37,27-14-263,-46 88-1667,69-87-2358,2 6-5386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1564 19 7570,'0'0'5878,"-37"-3"-4023,-119-9 139,31 9 46,87 3-1579,-4 2-27,1 2 1,-1 1 0,1 2-1,0 2 1,-45 17 0,-194 86 879,255-102-1242,-332 156 1118,124-56 55,232-110-1231,0 1 0,0-1 0,0 0-1,0 1 1,0-1 0,0 0 0,0 1 0,0-1 0,0 1 0,1-1-1,-1 1 1,0 0 0,0-1 0,0 1 0,1 0 0,-1 0 0,0-1 0,1 1-1,-1 0 1,1 0 0,-1 0 0,1 0 0,-1 1 0,2-1-13,0 1 1,1-1 0,-1 0 0,1 1-1,-1-1 1,1 0 0,0 0 0,-1 0 0,1-1-1,0 1 1,0 0 0,0 0 0,2 0-1,298 89 894,8-24-109,26 6-256,-237-46-538,127 51 0,-196-64-1156,49 29 0,-67-37-2902,-11-5 3779,-1 0 0,0 0-1,1-1 1,-1 1-1,0 0 1,1 0 0,2-5-3449,-3 5 3448,0 0 1,0-1-1,0 1 1,0-1 0,0 1-1,0 0 1,0-1-1,0 1 1,0-1 0,0 0-1,1-26-7171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11130,'0'0'9234,"46"0"-6848,331 3 71,-53 5-840,554 83 1,-567-20-2917,-240-53-3179,-58-16-3816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99 3649,'0'0'6912,"-22"-16"-5441,-7-2-1027,8 5 258,0-1 0,-27-24 4351,33 346 920,1-8-5300,13-262 523,1-4-7473,3-39 2384,5-23 1130,7-31-1966,2-6-47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5441,'0'0'10314,"50"-5"-8460,308-23 79,259-3-585,-584 31-1343,-18-1-1,0 1 0,-1 0 1,1 1-1,27 6 0,-37 2 4155,-5 18-4669,0-17 781,-6 128 262,-27 151 1,18-179-663,14-104 36,-10 66-1308,-2-26-3922,4-30-1270,-3-13-1058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2:5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5705,'0'0'7250,"1"0"-6850,-1 0 0,283 24-400,-162-24-1376,-17 0-3529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0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1324 496 6433,'0'0'1499,"-39"-18"598,-2-1-1490,-18-9 404,0 3 0,-84-24 1,74 33 536,-1 4 0,0 2 0,-1 4 0,-84 3 0,135 2-1329,1 2-1,-1 1 1,0 0 0,1 1 0,-1 1 0,1 1-1,0 1 1,0 0 0,1 2 0,0 0 0,0 1-1,1 0 1,0 2 0,1 0 0,0 1-1,1 0 1,0 2 0,-17 18 0,13-6-111,0 0 0,2 1 1,0 1-1,2 1 0,2 0 1,0 1-1,2 0 0,1 1 0,-9 48 1,4 13 110,4-1 0,0 99 0,13 141 364,1-287-486,2-1 0,2 0 0,2 0 0,2 0 0,25 62-1,-26-84-46,1 0-1,1 0 0,1-2 0,0 1 0,2-2 0,0 0 1,1-1-1,1 0 0,1-1 0,0-1 0,1-1 0,0-1 1,1 0-1,40 17 0,-13-10 16,0-2 1,2-2 0,0-3-1,0-1 1,86 7-1,-11-10 62,0-5-1,213-21 0,-265 7-96,-1-4 0,0-3 0,-1-2 1,92-41-1,-116 40-143,-2-3 1,-1-2 0,-1-1-1,-1-2 1,-1-2-1,45-45 1,-37 27-207,-2-3 0,-3-1 0,67-105 0,-86 116 271,-1-1-1,-3-1 1,-1-1 0,-3-1 0,-1 0 0,-2-1 0,-3-1 0,-1 0 0,-3 0 0,-1 0-1,-3-1 1,-4-64 0,-2 75 65,-2 0-1,-1 0 1,-2 1-1,-2 0 1,0 1-1,-3 0 0,-1 0 1,-2 2-1,0 0 1,-3 1-1,-39-49 1,27 41-13,-2 2 0,-2 2 0,-1 1 0,-2 1 0,-1 3 1,-2 1-1,-1 2 0,-46-22 0,55 34 24,-1 1 0,0 2 0,0 1 0,-2 2 0,1 2 0,-1 1 0,0 2 0,0 1 0,-46 2 0,67 2-83,1 0 0,-1 1 0,1 1 1,0 0-1,-1 2 0,1-1 0,0 2 0,-25 10 0,30-9-153,1 0 0,0 0 0,0 0 0,0 1-1,1 0 1,0 1 0,1 0 0,0 0 0,0 1-1,1 0 1,0 0 0,0 0 0,1 1-1,-6 13 1,-5 25-2280,2 1 0,2 1 0,2 0 0,-6 93 0,9 20-6516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0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1094 10 5465,'0'0'6600,"-43"-3"-4737,-16-2-791,-64 3-1,113 3-909,1 0-1,0 0 0,0 1 0,0 0 1,0 0-1,1 1 0,-1 1 0,1-1 1,-1 1-1,1 1 0,-10 6 1,-34 26 497,0 2 0,3 3 0,1 1 0,-41 51 0,37-33 14,2 3 0,-75 128 0,97-140-394,3 1 1,2 1-1,2 1 0,2 1 0,4 1 1,1 0-1,3 1 0,3 0 1,2 1-1,3 0 0,5 73 0,-1-112-263,1-1-1,1 1 0,1-1 1,1 1-1,0-1 0,2-1 0,0 1 1,1-1-1,20 33 0,-20-39-11,0-1 0,1 0 0,1-1 0,-1 0 0,2 0-1,-1-1 1,1 0 0,1-1 0,-1-1 0,1 1 0,1-2-1,-1 0 1,1 0 0,27 7 0,-16-8 20,0 0-1,0-1 1,1-2 0,-1 0-1,1-2 1,-1 0 0,1-2-1,-1-1 1,1-1 0,-1 0-1,0-2 1,-1-1 0,0-1-1,39-19 1,-13 0-64,0-2 0,-2-3 1,-1-1-1,-2-2 0,-1-2 0,39-46 1,-34 31-131,-3-3 0,-3-2 0,-2-2 1,47-91-1,-65 105 48,-3 0 0,-2-1 0,-1-1 0,10-55 0,-19 65 54,-2-1 1,-1 0 0,-2 0 0,-1 0 0,-10-72-1,6 94 94,0-1 0,-1 2-1,-1-1 1,-1 0-1,0 1 1,-1 0-1,-1 1 1,0 0 0,-1 0-1,-1 0 1,0 1-1,0 1 1,-1-1 0,-1 2-1,0 0 1,-1 0-1,0 1 1,-16-9 0,4 4 100,-1 2 1,-1 0 0,0 2 0,-1 1 0,0 1 0,-1 1 0,1 2 0,-2 0 0,-38-1-1,-3 3 215,-117 9-1,145 0-262,0 1 0,0 3 0,-79 26 0,64-13-15,-95 50 1,126-56-140,0 1 0,2 1 0,0 1 0,0 1-1,-25 28 1,44-41-155,-1 1-1,1 0 0,0 1 1,1-1-1,0 1 0,0 0 1,1 1-1,1-1 0,-1 1 1,1-1-1,-2 15 0,4-17-390,0 0 0,1 0-1,0 0 1,0 0-1,0 1 1,1-1-1,0 0 1,1 0-1,-1 0 1,2 0-1,-1 0 1,1 0 0,-1-1-1,2 1 1,-1-1-1,5 6 1,-2-4-1045,1-1 0,0 0 0,0-1 0,0 0 1,12 8-1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0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79 7802,'0'0'6381,"-22"39"-3971,10-19-2029,-33 60 1118,4 1 1,-32 91 0,11 9 448,-62 308 0,111-418-1512,4 1 0,-2 98-1,11-153-395,1 1 1,1-1-1,0 0 0,1 0 0,1 0 0,0 0 0,1-1 0,12 26 0,-11-31-40,1 0-1,-1 0 0,2-1 0,-1 0 0,2 0 0,-1-1 0,1 0 1,1 0-1,-1-1 0,1 0 0,20 11 0,-16-12-5,-1-1 0,1-1 0,1 0-1,-1-1 1,1 0 0,0-1 0,0 0 0,0-2-1,19 1 1,-9-2 10,-1-2 1,1 0-1,-1-2 0,1 0 1,25-9-1,-23 4 13,0-2 1,-1-1-1,-1-1 0,43-28 1,-15 2-26,52-48 1,-21 9-89,83-100-1,-119 119 32,-2-1-1,67-118 1,-99 152 43,-2-1 0,-1-1 0,-1 0 0,-1 0 0,8-48 0,-12 33 25,-1-1 0,-2 1 0,-4-49 0,0 67 48,-1 0 0,0 0-1,-2 1 1,-1-1 0,-1 1 0,-1 1 0,-2-1 0,0 2 0,-1-1 0,-1 1 0,-1 1 0,-1 0 0,-1 1 0,0 0 0,-26-24 0,21 26 155,0 0 0,0 1 0,-2 1 1,0 1-1,-1 1 0,0 1 1,-1 1-1,-1 1 0,1 1 1,-2 1-1,1 2 0,-40-7 0,27 9 50,1 2 0,-1 1 0,-51 6 1,64-2-210,1 2 1,-1 1-1,1 0 1,0 2 0,1 1-1,-25 12 1,17-4-117,1 0 1,1 2-1,0 2 0,-30 26 1,43-31-320,0 0 0,1 1 1,0 1-1,2 0 0,0 1 1,1 1-1,-18 35 0,18-24-1155,2 0 0,-10 43 0,-4 71-8248,13-32-1271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0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1161 3169,'0'0'9839,"2"4"-8383,0-3-1315,-1 1-1,1 0 0,-1-1 0,1 0 0,0 1 0,0-1 0,0 0 0,-1 0 0,1 0 0,0 0 0,0 0 0,0 0 1,0 0-1,1-1 0,-1 1 0,0-1 0,0 0 0,0 1 0,5-1 0,1 0 163,1 0 0,-1-1 0,1 0 0,16-4 0,-2-4 91,1 0-1,-1-2 0,-1 0 1,0-2-1,26-19 1,-35 23-259,543-373 1921,-54 34-1950,-246 184-3468,4 13-3702,-189 113 684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2425,'0'0'9555,"-4"0"-8564,8 0-411,242 11 5363,-169 1-5168,285 32 1187,522-29-804,-728-17-1066,561-22 246,32 0 554,-639 23-693,144 4 596,-186 1-360,115 21-1,202 70-142,-383-95-531,-17 0-521,-147 0-6090,64-3-1749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0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9690,'0'0'8322,"279"-42"-7322,-138 24-568,9 4-304,-13 11-48,-25 3-80,-29 0 0,-33 3-288,-33 29-800,-59 59-624,-41-7-505,-25 7-3984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0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5 5785,'0'0'9300,"-36"11"-8008,-112 42-324,142-50-891,0-1 1,0 1-1,1 1 1,-1-1-1,1 1 1,0 0-1,0 1 1,0-1-1,0 1 1,1 0-1,0 0 0,-5 8 1,-31 52 790,2 2 0,4 2 1,-27 79-1,57-139-822,-86 228 976,-8 59 182,-86 436 0,142-424-781,32-84-131,9-189-202,2 0-1,1 0 0,11 57 0,-10-78-61,2 0 0,-1 0-1,2-1 1,0 0-1,1 0 1,0 0-1,0-1 1,2 0 0,-1-1-1,2 0 1,13 13-1,-2-3 5,2-2 0,0-1 0,2-1 0,-1-1 0,51 24 0,-35-23-14,0-2 0,1-2 0,62 13 0,-11-12-23,0-4 1,1-4-1,103-7 1,-93-4-82,1-4 1,-2-5 0,1-4-1,-2-4 1,100-37 0,100-67-341,-35-21 151,-215 113 100,-1-3 0,80-77 0,-104 86 53,-1-2 0,-1 0 1,-2-2-1,0-1 0,-3 0 0,-1-1 0,-1-1 1,16-51-1,-11 16-4,-3-2 1,-3 0 0,9-101-1,-16 60 73,-7-195 0,-8 236 41,-2 1 0,-4-1 1,-36-121-1,-61-91-17,82 229-68,-2 2-1,-67-94 1,84 132 73,-1 0 1,0 0 0,-1 1-1,-1 1 1,0 0 0,0 2-1,-1-1 1,-1 2 0,0 0-1,0 1 1,-1 1 0,0 0-1,0 1 1,-1 2 0,-24-6-1,11 5 39,0 1 1,-1 1-1,1 2 0,-1 1 0,-61 6 0,67 0-23,0 0-1,1 2 1,-1 1 0,2 1-1,-1 1 1,1 1 0,-39 24-1,23-8-125,2 1-1,1 3 0,-64 65 0,9 10-2160,5 3-1,-125 206 1,79-71-5000,134-243 7259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0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38 113 5081,'0'0'19368,"-6"-2"-17583,-19-5-645,19 5 1036,18 2-1644,358-32 1150,-130 5-1275,850-15 189,-1019 41-1084,196 9 1208,-227-3-1972,50 12 1,-63-10-1321,0 2 0,43 19 1,-35-7-10120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0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122 144 3793,'0'0'11172,"-23"2"-9197,-62 7-615,84-9-1339,1 0-1,-1 0 1,0 0 0,1 0-1,-1 0 1,1 0 0,-1 0 0,1 1-1,-1-1 1,1 0 0,-1 0-1,1 0 1,-1 1 0,1-1 0,-1 0-1,1 0 1,0 1 0,-1-1-1,1 0 1,-1 1 0,1-1-1,0 0 1,-1 1 0,1-1 0,0 1-1,-1 0 1,12 5 580,16 1 266,0-2-1,1-1 1,43 1-1,95-1 1138,255-24-1,160-56-680,110-9-449,-46 73-1055,-436 22-2171,0 6-3303,-70-6-6949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2871 1071 2849,'0'0'1863,"-2"-38"-1214,-6-127 159,7 142-476,-2-1 0,-1 1 0,0 0 0,-2 0-1,0 0 1,-2 1 0,-1 0 0,0 0 0,-16-25-1,18 34-50,-1-1 0,-1 1-1,0 0 1,0 0 0,-1 1 0,-1 1-1,0 0 1,-1 0 0,0 1-1,-1 1 1,0 0 0,0 0-1,-1 1 1,0 1 0,0 1-1,-1 0 1,1 0 0,-26-4 0,-26-1 413,-1 3 1,0 4-1,-75 3 1,90 1-421,-903 62 2627,882-54-2677,-120 30 1,156-27-119,1 1 1,0 2-1,1 1 1,1 2-1,-43 27 1,42-19-10,1 2 0,1 1 0,2 1 0,0 2 0,3 1 0,0 1 0,-34 57 0,16-12 104,3 1-1,-50 135 1,51-97 34,5 2 1,6 1 0,-28 207 0,37-91 153,9 242 0,15-341-213,5-1 0,50 258 0,-27-270 20,55 146 0,-54-193-89,3-1 0,81 131 0,-98-180-78,2-1 1,0-1-1,2-1 1,1-1-1,0 0 1,2-2-1,0-1 1,48 30-1,-32-29 16,1-1 0,1-2 0,1-2 0,0-1 0,65 11-1,229 26 214,-159-37-138,0-8-1,1-7 1,-1-9 0,327-58 0,-277 16-123,380-137 1,-476 135-3,-2-5 0,-3-6 0,-2-6 0,122-91 0,-181 111 0,-3-2 0,-2-2 0,-2-4 0,-3-1 1,-2-4-1,-4-1 0,-2-3 0,-3-1 0,39-82 0,-41 57-53,-4-3 0,-4-1 0,-5-2 1,22-120-1,-26 61-20,10-319 1,-34 351 1,-6 0-1,-6 1 1,-33-162 0,27 216-32,-3 1 1,-4 1-1,-2 0 0,-3 2 0,-3 1 0,-3 2 1,-49-70-1,47 85 35,-2 1-1,-2 2 1,-2 2 0,-2 2 0,-2 2-1,-1 2 1,-2 2 0,-91-50 0,79 55 31,-1 3 0,0 3 0,-2 2 0,-1 3 0,-1 4 0,0 2 0,-109-9 0,70 17 21,0 6 0,0 3 0,1 6 0,-156 31-1,121-7-15,2 7 0,-228 97 0,184-52 16,145-65-75,0 1 0,-51 43 1,74-54-62,2 1 0,0 0 0,0 1 0,1 0 1,0 1-1,1 0 0,-9 19 0,4-3-1117,-20 64-1,33-88 1155,-42 144-6005,12-5-1416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7194,'0'0'2088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76 232,'0'0'6830,"-8"-11"-5505,-27-34-66,34 44-953,0-1 0,0 1 0,0 0 1,0-1-1,0 1 0,-1 0 0,1 0 0,0 0 0,-1 0 0,1 0 1,-1 0-1,1 0 0,-1 0 0,0 1 0,1-1 0,-1 0 0,0 1 0,1 0 1,-1-1-1,0 1 0,0 0 0,1 0 0,-1 0 0,0 0 0,0 0 0,-2 1 1,-5 0 4417,9 5-4604,-17 1094 4008,5-491-3478,12-103 717,4-465-1026,1-53-2421,6-56-5142,-7 42 2561,5-26-5089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179 389 4025,'0'0'2479,"-9"-38"-1125,-27-123 329,33 146-1304,0 0 1,1-1-1,1 1 1,0-1-1,2-20 1,0 20 5,-1 14-247,4-33 662,-4 33-701,1 1 0,-1 0 0,0 0 1,0 0-1,0 0 0,1 0 0,-1 0 0,1 0 1,-1 0-1,1 0 0,-1 0 0,1 0 1,-1 0-1,1 1 0,0-1 0,0 0 0,-1 0 1,1 0-1,0 1 0,0-1 0,0 1 1,0-1-1,0 0 0,0 1 0,0 0 0,0-1 1,0 1-1,1-1 0,-1 2-45,-1-1 1,1 1-1,0-1 1,-1 1-1,1 0 1,-1-1-1,1 1 0,-1 0 1,1 0-1,-1-1 1,1 1-1,-1 0 0,0 0 1,1-1-1,-1 1 1,0 0-1,0 0 0,0 0 1,0 0-1,1 0 1,-1-1-1,-1 1 0,1 1 1,2 7 258,5 31 675,-2 1 1,1 54-1,-5 99 548,-36 744 2078,18 129-1975,21-977-1632,3-1 0,5 1 0,32 121 0,-39-190-20,-4-18-58,-2-5-322,0-3 29,-1 0 0,0 1 0,0-1 0,0 1 0,-1-1 1,0 1-1,-3-5 0,-14-20-1644,-87-161-10921,57 98 5243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7578,'0'0'11689,"14"43"-9073,94 305 881,-86-277-2778,65 181 1132,-70-212-1508,1-1-1,1-1 1,3-1-1,27 38 0,-41-66-239,-1 0 1,1-1-1,0 1 0,1-2 0,0 1 0,0-1 0,11 6 0,-17-11-64,1 0-1,0 0 1,0 0-1,0 0 1,1-1-1,-1 0 1,0 0-1,0 0 1,1 0-1,-1 0 1,1-1 0,-1 0-1,0 0 1,1 0-1,-1-1 1,1 0-1,-1 1 1,0-1-1,1-1 1,-1 1-1,7-4 1,-3 0 29,-1-1 1,1 0-1,-1 0 1,0-1 0,0 0-1,7-10 1,49-63 285,85-145 1,32-112-4481,-141 255-2223,-22 38-6306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1497 251 4737,'0'0'4338,"-33"-34"-3007,-104-108-4,126 131-1087,0 0 0,-1 1-1,-17-11 1,25 19-130,1 0 1,-1 0-1,0 1 0,0-1 0,0 1 0,-1 0 0,-6-1 0,-1 0 124,-9-1 125,0 1 1,-1 1-1,1 1 0,-1 0 0,1 2 1,0 0-1,-1 2 0,1 0 0,1 1 1,-1 2-1,1 0 0,0 1 1,0 0-1,-28 19 0,-12 7 159,2 4 0,2 1 0,1 3 0,2 3 0,3 2 0,1 2 0,-73 95 1,93-104-331,2 2 1,2 0 0,2 2 0,2 0 0,1 1 0,3 2 0,1 0 0,3 0 0,2 1 0,2 1 0,-5 79 0,12-63-82,9 95 0,-2-124-88,1-1 1,1 1 0,3-1-1,15 41 1,-1-19 59,1-1 0,4-2 0,1-1 0,69 90 0,-80-118-74,2-2-1,0-1 0,1 0 0,2-2 0,0 0 1,1-2-1,1-1 0,0 0 0,1-2 0,1-2 0,43 16 1,-32-18 17,0-3 1,1 0-1,67 2 1,124-10 117,-168-3-102,1-3-1,-1-3 0,-1-2 1,83-27-1,-102 24-24,0-3 0,-2-1 1,1-2-1,-2-1 0,-1-3 0,67-52 0,-79 51-22,-1-1-1,-1-1 1,-2-1 0,0-1-1,-2-1 1,-2-1 0,0-1 0,-3-1-1,0 0 1,-2-1 0,-2 0-1,13-55 1,-10 14-27,-3-1 0,-3 0 1,-4 0-1,-8-151 0,-1 187 35,-2 0-1,-1 0 0,-2 1 1,-2 0-1,-1 1 1,-3 0-1,0 1 1,-3 1-1,-1 0 1,-1 2-1,-35-45 1,33 51 80,-1 0 0,-1 2-1,-2 1 1,0 1 0,-2 1 0,-1 1 0,0 2 0,-1 1-1,-2 1 1,1 2 0,-2 1 0,0 1 0,-36-9 0,6 10 193,1 3 0,-2 3 0,1 2 0,-118 7 0,137 2-111,1 2 0,1 2 0,-1 1 0,1 3 0,1 1 0,0 2 0,1 2 0,1 2 0,1 1 0,-48 33 0,25-9-88,2 3 0,1 1 0,4 4 0,1 2 1,-53 69-1,77-83-381,1 1 1,1 2 0,3 0 0,1 2-1,3 0 1,-20 66 0,-11 87-3553,16 7-3823,8-8-3933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1134 0 3505,'0'0'10083,"-5"2"-8474,-2 0-1366,1 1 0,0 0 1,0 0-1,0 0 1,0 1-1,1 0 1,-1 0-1,1 1 0,-5 5 1,2-4-94,-740 576 823,545-432-3010,112-80-142,76-55 1347,15-13-253,9-6-2658,47-28 42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1665 4521,'0'0'13467,"-20"11"-11333,-64 34-218,64-34-53,38-26 1267,68-58-1355,471-383 1263,-15 63-2241,30 44-671,-449 288-126,221-77 0,125-2 0,-324 100 0,-45 11 0,-99 29 0,-1-1 0,1 1 0,-1-1 0,1 1 0,-1-1 0,1 1 0,-1-1 0,1 1 0,-1-1 0,0 1 0,1-1 0,-1 1 0,0-1 0,1 0 0,-1 1 0,0-1 0,0 0 0,0 1 0,0-1 0,0 0 0,0 1 0,1-1 0,-1 0 0,-1 1 0,1-1 0,0 0 0,0 1 0,0-1 0,0 0 0,0 1 0,-1-1 0,1 1 0,0-1 0,0 0 0,-1 1 0,1-1 0,-1 1 0,1-1 0,0 1 0,-2-2 0,-1 1-136,0-1 0,0 0 0,0 1 0,0 0 0,0 0 0,-1 0 0,1 0 0,-1 0 0,1 0 0,0 1 0,-1 0 0,-5 0 0,-48 4-6903,9 4-3894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1529 2601,'0'0'21628,"-11"-32"-20001,-33-104-619,42 130-933,0-1 0,0 0 0,1 1 0,0-1 0,0 0 0,1 0 0,-1 0 0,2 0 0,-1 0-1,1 0 1,0 0 0,1 0 0,3-11 0,-1 10-28,0 0 0,1 0 0,0 1 0,1-1 0,0 1 0,0 1 0,7-7-1,1-3 7,41-38 87,1 2 0,3 3 0,88-57 0,206-103 216,230-82 106,-395 213-381,235-65 0,104 5 75,-511 135-133,-12 3-13,-1 0 0,1-1 1,0 0-1,-1 0 0,1 0 1,-1 0-1,1 0 0,-1-1 1,0 1-1,0-1 0,4-2 1,-6 1-483,-9-1-1086,-42-6-4156,10 3-795,-17-4-3181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4561,'0'0'10905,"43"-5"-8681,398-29 2787,-155 19-3714,328-14 645,-304 28-1368,-287 1-508,57 2 91,-73-1-93,1 0 1,-1 0-1,1 1 0,-1 0 1,0 0-1,0 1 1,0 0-1,8 4 1,-14-6-38,0 0 0,0 0 0,-1 0 0,1 0 0,0-1 1,-1 1-1,1 0 0,-1 0 0,1 0 0,-1 0 1,1 0-1,-1 1 0,0-1 0,1 0 0,-1 0 1,0 0-1,0 0 0,0 0 0,0 0 0,0 0 1,0 0-1,0 1 0,0-1 0,-1 0 0,1 0 0,0 0 1,-1 0-1,1 0 0,0 0 0,-1 0 0,0 0 1,1 0-1,-1 0 0,1 0 0,-2 1 0,-7 9 86,-1-1-1,1 1 0,-2-2 0,1 0 1,-1 0-1,-13 8 0,-19 15 23,-47 45-1056,-123 133 0,123-106-2842,4 4-3514,17-16-4896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77 6753,'0'0'5856,"-38"-2"-3767,-129-8 509,145 9-2232,1 1 1,-1 1 0,1 1 0,0 1 0,0 0-1,0 2 1,0 0 0,0 2 0,1 0 0,0 1-1,1 1 1,0 1 0,0 1 0,1 0 0,0 1-1,1 2 1,1-1 0,0 2 0,1 0 0,-26 32-1,21-17-209,0 1 0,2 1 0,1 1 0,2 0 0,1 1 0,2 0 0,1 1 0,2 1 0,1-1 0,2 1 0,-2 37 0,3 15 91,3 0 1,4-1-1,19 126 1,-13-165-158,2 0 0,2-1 1,2 0-1,2-1 0,2-1 0,2-1 1,47 76-1,-55-103-78,1-1 0,0 0 0,2-1 0,0 0 0,0-1 0,1-1 0,1-1 0,0 0 0,1-1 0,0-1 0,1 0 0,0-2 0,0 0 0,29 7 0,3-3-19,1-2 0,-1-3 0,1-2-1,81-3 1,-63-3-71,0-4 1,0-2-1,128-32 0,-147 24-6,0-2 0,-2-2 0,0-2-1,-1-2 1,-1-3 0,46-32 0,-45 21 6,-1-2 1,-1-2 0,-3-2-1,41-52 1,135-209-404,-124 149 68,-78 124 328,-2-1 0,-1 0 0,11-39 0,-18 46 88,-2-1 0,-1 0-1,-2 0 1,0 0 0,-1 0 0,-4-33 0,1 41 31,0 0 0,-1 0 1,-1 0-1,-1 0 0,0 0 1,-1 1-1,-1 0 0,-1 0 1,0 1-1,-1 0 0,-1 0 1,0 1-1,-18-19 0,7 12 65,0 2 0,-1 0-1,-1 1 1,-1 2 0,0 0-1,-1 2 1,-47-21 0,19 14-75,-1 3 0,-1 3 0,-1 2 1,0 2-1,0 3 0,-1 2 0,-67 1 0,80 5-102,-43 5-1,74-3-30,0 1 1,1 1 0,0 0-1,-1 0 1,1 1-1,0 1 1,-20 10-1,27-11-103,-1-1 0,1 1 0,0 1 0,1-1-1,-1 0 1,1 1 0,0 0 0,0 0 0,0 1-1,1-1 1,-1 1 0,2-1 0,-1 1 0,0 0-1,1 0 1,0 0 0,1 1 0,-1-1 0,1 0-1,0 10 1,0-5-744,1 0 1,1 0-1,0 0 0,0 0 0,1 0 0,1 0 1,0 0-1,0-1 0,1 1 0,0-1 0,8 12 1,-3-7-1380,1-2 1,0 1-1,20 18 1,-26-28 1863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2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5545,'0'0'12155,"42"214"-8754,4-84-769,16 17-1216,9 11-631,3 0-137,5-18-192,-8-24-176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1692 401 0,'-13'-14'0,"0"1"0,0-2 0,2 0 0,-12-18 0,-25-32 0,19 35 0,-1 0 0,-2 2 0,-57-40 0,71 56 0,-1 0 0,-1 2 0,0 0 0,0 1 0,-1 1 0,0 1 0,0 1 0,-41-6 0,38 10 0,1 1 0,-1 1 0,0 1 0,0 0 0,1 2 0,-1 1 0,1 1 0,-25 9 0,-106 49 0,88-43 0,-71 11 0,6 1 0,129-32 0,0 1 0,1-1 0,-1 1 0,0 0 0,0-1 0,0 1 0,1 0 0,-1 0 0,1 0 0,-1 0 0,0 0 0,1 0 0,0 1 0,-1-1 0,1 0 0,0 1 0,0-1 0,-1 1 0,1 0 0,1-1 0,-1 1 0,0 0 0,-1 1 0,1 1 0,-5 8 0,0 0 0,-1 0 0,-10 13 0,-4 8 0,1 4 0,13-23 0,0 0 0,0-1 0,-1-1 0,-14 17 0,-1-6 0,-47 35 0,48-41 0,0 1 0,1 0 0,1 2 0,-22 27 0,35-38 0,0 1 0,1 0 0,0 0 0,0 1 0,1 0 0,1 0 0,0 0 0,0 1 0,1-1 0,1 1 0,0 0 0,0-1 0,1 1 0,1 21 0,0-28 0,1 0 0,-1 1 0,1-1 0,1 1 0,-1-1 0,1 0 0,0 0 0,0 0 0,0 0 0,1 0 0,0 0 0,0-1 0,0 1 0,0-1 0,5 5 0,6 5 0,0-1 0,30 21 0,-40-31 0,-2-1 0,0-1 0,0 1 0,1-1 0,-1 1 0,0-1 0,1 0 0,-1 0 0,1 0 0,-1 0 0,1 0 0,0-1 0,-1 1 0,1-1 0,0 1 0,-1-1 0,1 0 0,0 0 0,0-1 0,-1 1 0,1 0 0,0-1 0,-1 0 0,1 1 0,-1-1 0,1 0 0,-1 0 0,4-2 0,3-4 0,-1 0 0,1 0 0,-1-1 0,0 0 0,10-14 0,15-14 0,31-29 0,103-138 0,-141 170 0,45-45 0,-57 65 0,0 0 0,1 1 0,1 1 0,0 0 0,26-13 0,-18 15 0,41-12 0,-7 3 0,105-47 0,-23 22 0,-135 42 0,0 0 0,0-1 0,0 0 0,-1 0 0,1-1 0,-1 1 0,1-1 0,-1 0 0,7-6 0,2-1 0,-7 11 0,-1 12 0,56 313 0,-48-256 0,-12-69 0,-1 1 0,0 0 0,1-1 0,-1 1 0,1 0 0,0-1 0,0 1 0,-1-1 0,1 1 0,0-1 0,0 1 0,0-1 0,1 0 0,-1 1 0,0-1 0,0 0 0,1 0 0,-1 0 0,1 0 0,-1 0 0,1 0 0,-1 0 0,1 0 0,-1-1 0,1 1 0,0-1 0,-1 1 0,1-1 0,0 0 0,0 0 0,3 1 0,19 4 0,-9 1 0,-11-3 0,1-1 0,0 0 0,0-1 0,0 1 0,0-1 0,0 0 0,0 0 0,8 0 0,-2-1 0,-7 0 0,-1 0 0,0-1 0,1 1 0,-1 1 0,0-1 0,0 0 0,1 1 0,-1 0 0,0 0 0,0 0 0,4 2 0,-5-2 0,-1 1 0,0 0 0,1 0 0,-1-1 0,0 1 0,0 0 0,0 0 0,0 0 0,-1 0 0,1 1 0,0-1 0,-1 0 0,0 0 0,1 0 0,-1 0 0,0 1 0,0-1 0,0 0 0,0 0 0,-1 0 0,0 4 0,1-2 0,-1 0 0,1 0 0,-1 0 0,0 0 0,0 0 0,-1 0 0,1 0 0,-1-1 0,0 1 0,0 0 0,0-1 0,0 1 0,-1-1 0,1 0 0,-1 0 0,0 0 0,0 0 0,0 0 0,0-1 0,-1 1 0,-5 3 0,8-6 0,0 0 0,1 0 0,-1 0 0,0 1 0,0-1 0,1 0 0,-1 0 0,0 0 0,0 0 0,1 0 0,-1 0 0,0 0 0,1-1 0,-1 1 0,0 0 0,0 0 0,1-1 0,-1 1 0,0 0 0,1-1 0,-1 1 0,1 0 0,-1-1 0,0 1 0,1-1 0,-1 1 0,1-1 0,-1 1 0,1-1 0,-1 1 0,1-1 0,0 0 0,-1 1 0,1-1 0,0 0 0,-1 1 0,1-1 0,0 0 0,0 0 0,0 1 0,0-1 0,-1-1 0,-6-37 0,6 32 0,-26-123 0,23 115 0,-1 1 0,0 0 0,-1 1 0,-1 0 0,0 0 0,-17-24 0,6 18 704,0 1-1,-2 0 1,0 1-1,0 1 1,-2 1-1,-34-18 1,45 27 3137,-32 5-1903,-140 2-129,169-1-1589,1 2 0,-1 0-1,1 0 1,-1 1-1,1 1 1,0 0-1,0 1 1,1 0 0,0 1-1,-1 1 1,2 0-1,-1 0 1,-20 19 0,19-16-17,-22 19 263,1 2-1,1 1 1,2 1-1,2 2 1,0 1-1,-42 74 1,26-27 168,3 1 0,-40 120 0,55-127-170,3 0 0,4 2 0,3 1 0,4 0 0,3 0 0,1 88 0,9-143-392,1 0-1,1 0 1,1 0 0,1 0-1,1-1 1,2 0 0,0 1-1,2-2 1,0 0 0,2 0-1,26 42 1,-17-33-56,2 0 1,1-1-1,2-1 1,0-1-1,49 41 0,-53-54-15,1 0 0,0-1 0,1-1 0,0-1 0,1-1 0,1-2 0,0 0 0,0-1 0,33 6 0,-4-7-7,-1-2 1,1-2-1,0-3 1,0-2-1,107-17 1,-113 9-16,-2-2 1,0-3-1,0-1 1,-2-2-1,0-2 1,47-29-1,-32 12-56,-3-2 0,-1-3 1,85-82-1,-48 25-327,-4-3 1,-4-5 0,118-198-1,-157 228-23,35-83-1,-67 131 375,-2-2 0,0 0-1,-2 0 1,-1 0 0,-2-1-1,-1 0 1,1-33 0,-6 54 137,0 0 0,-1 0 0,0 0 0,-1 1-1,0-1 1,-1 1 0,0-1 0,0 1 0,-1 0 0,0 0 0,0 0 0,-1 1 0,-1-1 0,1 1 0,-1 1 0,-1-1 0,1 1 0,-1 0 0,0 0 0,-10-6 0,-3-2 150,-1 1-1,-1 1 1,0 1 0,0 1-1,-1 1 1,-1 1 0,-25-6-1,4 4 76,1 2 0,-86-6 0,-101 10 349,219 5-626,-439 27 978,360-14-772,1 3 0,-170 55 0,253-68-258,-1 0-1,1 0 1,0 0-1,0 1 1,0 0-1,1 0 1,-1 1-1,1 0 1,0 0 0,1 1-1,-1-1 1,1 1-1,0 0 1,0 1-1,1-1 1,0 1-1,0 0 1,0 0-1,-2 9 1,0 3-354,2 0 0,0 1 0,1-1-1,1 1 1,2 38 0,0-36-320,2 0 0,0 0 1,1 0-1,2 0 0,12 39 0,53 94-8169,-63-140 7441,40 77-9958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52 4017,'0'0'10339,"-2"-11"-8745,-8-26-290,9 33-787,0 6-22,6 27 238,8 28 359,-5-25-369,6 53 1,-7 201 705,-7-214-1223,-1 41 89,-23 155-1,-24 166-380,42-253-8954,5-497-247,-6 173 4522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5937,'0'0'2027,"40"-8"-1272,0-1-517,232-37 1211,482 14-614,-749 32-832,-1 0 3,0 0 0,0 0 0,-1 0 0,1 0 0,0 1 0,0-1 0,-1 1 0,1 0 0,5 2 0,-8-2 38,0 0 0,1 1 0,-1-1 0,0 0 0,0 1 0,0 0 1,0-1-1,0 1 0,-1-1 0,1 1 0,0 0 0,-1-1 0,1 1 0,-1 0 1,0 0-1,1 0 0,-1-1 0,0 1 0,0 0 0,0 0 0,0 0 1,-1 1-1,20 393 4105,-4-157-3377,-7 264-1417,-8-496 587,0 8-434,0 1 1,-1-1-1,-1 1 1,-1-1-1,0 0 1,0 0-1,-2 0 0,0 0 1,-1-1-1,0 0 1,-1 0-1,0 0 1,-1-1-1,-1 0 1,0-1-1,-14 15 0,-30 19-3999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6793,'0'0'3801,"249"0"-2528,-124 0-265,12-11-496,0-10-424,-8-3-88,-17-1-192,0-24-880,-29 7-1353,-25-11-3000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6193,'0'0'2161,"-212"161"-1273,137-73 104,0 10-584,9 4-408,16-7-624,25-8-808,13-24-1377,12-27-1152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4089,'0'0'6297,"58"210"-4192,-58-90 303,-4 9-599,-21 8-801,4-14-656,13-21-352,8-36-288,0-38-1241,13-28-903,53-133 472,1-18-1929,-5-24-488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6505,'0'0'2624,"45"-13"-1968,10-4-474,233-60 627,-180 57-707,122-5 1,126 16-1075,-355 9 990,-1 1 1,0-1 0,0 0-1,0 1 1,0-1 0,1 0-1,-1 1 1,0-1 0,0 0 0,0 1-1,0-1 1,0 1 0,0-1-1,0 0 1,0 1 0,0-1-1,0 1 1,0-1 0,0 0-1,0 1 1,0-1 0,0 0-1,-1 1 1,1-1 0,0 1-1,0-1 1,0 0 0,-1 1-1,1-1 1,0 1 0,-3 3 33,-1 0 1,1 0-1,0-1 0,-1 1 1,0-1-1,0 0 1,0 0-1,-7 4 1,-11 8 45,-280 259 1408,205-180-1341,-36 42-258,54-42-4459,60-70 641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6721,'0'0'4377,"25"252"-2368,-12-150 183,-1 10-679,1 7-801,-9 11-488,-4 14-224,0 35-624,-67 59-1425,5-38-1560,-4-28-2664</inkml:trace>
  <inkml:trace contextRef="#ctx0" brushRef="#br0" timeOffset="1">0 2747 7354,'0'0'8321,"133"-277"-7000,-46 150-593,13-6-608,0-7-120,-9 7-1032,-8-25-1601,-24 35-2336,-26 25-3801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5857,'0'0'8242,"-183"270"-7562,162-161-408,13-4-272,8-3-408,0 21-1344,20-29-1873,-3-24-432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7394,'0'0'4008,"212"-35"-2735,-87 7-169,12 0-592,4 3-512,-8 1-624,-4 3-1232,-37 6-2025,-38 5-2329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5249,'0'0'3881,"0"190"-2113,-13-81-199,-3 17-345,-9 7-136,0 7-24,0-3-207,0 3-521,4 1-336,1 34-1473,7-31-1927,5-32-2738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1243 0 7466,'0'0'5697,"-312"102"-3729,175-32 73,-16 21-1305,-9 25-736,-38 73-1889,46-27-1791,30-29-3826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2160 1568,'0'0'647,"-40"18"689,-127 57 769,107-53-115,58-22-1377,-1 1 1,1 0 0,0-1 0,0 1-1,0 0 1,0 0 0,-7 6 6899,14-7-6465,1-1-961,1 0 0,-1 0 0,1-1 0,-1 0 0,1 0 0,-1 0 0,0-1 0,0 0 0,-1 0 0,1-1 0,0 1 0,7-8 0,-3 4 14,262-191 1335,-197 140-1202,447-346 717,259-194 605,-599 469-865,7 8-1,352-167 0,-305 186-590,3 10-1,257-61 1,-86 70 63,-338 75-53,0 2 0,0 4 0,131 13 0,-125 4 88,-1 3 0,149 57 0,-145-46-120,63 20-69,-12-6 135,159 77 0,-252-101-71,-2 2 0,0 2 1,-1 1-1,-1 1 1,-1 2-1,-2 2 1,-1 1-1,38 47 1,-39-36 65,-3 2 1,-1 0-1,-2 2 1,-2 1 0,18 57-1,62 251 616,-40-119-427,74 148-4,1 7-316,-68-118-8,19 63 0,-69-280 0,1-2 0,3 0 0,58 97 0,-18-63 0,3-4 0,79 78 0,45 53 0,-136-146 0,-3 2 0,-4 2 0,-2 3 0,53 122 0,-91-180 0,-2-1 0,0 1 0,0 0 0,-2 0 0,0 0 0,0 31 0,-3-36 0,0-1 0,-1 0 0,-1 1 0,0-1 0,0 0 0,-1 0 0,-1 0 0,0 0 0,0 0 0,-1-1 0,-9 15 0,-8 5 0,-1 0 0,-1-1 0,-44 39 0,-95 70 0,138-119 0,-105 82 0,-5-6 0,-4-7 0,-3-5 0,-4-6 0,-186 68 0,164-87 0,-3-7 0,-218 36 0,181-56 0,-352 6 0,173-29 0,-456-2 0,832-6 0,1 0 0,-1-1 0,1 0 0,0-1 0,-1 0 0,1-1 0,0 0 0,0 0 0,1-1 0,-1-1 0,1 1 0,0-2 0,0 1 0,0-1 0,1 0 0,0-1 0,-13-14 0,-61-74 0,-10-10-70,79 92 53,-1 1 0,0 1 0,0 0 0,-1 1 0,-30-15 0,24 16-44,-1 1 1,0 1-1,0 1 1,-1 1-1,-39-4 1,-117 4-205,132 6 247,6 0-14,-1 1-1,1 3 0,-1 1 1,1 2-1,1 2 0,0 2 0,0 1 1,-56 28-1,77-30 7,1 1 1,0 0-1,0 2 1,1 0-1,1 0 1,-20 23-1,10-5-34,1 0-1,-30 52 1,52-80 67,-19 41-1168,16-11-2645,6-32 3575,0 3-512,0 0 0,0 0 0,0 1 0,1-1 0,0 0-1,2 9 1,-2-12 461,0 0-1,1 0 1,-1 0 0,0-1-1,1 1 1,-1 0 0,1-1-1,0 1 1,0-1-1,-1 1 1,1-1 0,0 0-1,0 0 1,0 0 0,0 0-1,1 0 1,3 1-1,42 8-4978,5-8 240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5809,'0'0'4066,"-37"21"-1894,-121 71-315,142-81-1453,-1 0-1,2 1 1,-1 1-1,2 0 1,0 1-1,0 0 1,1 1-1,-16 25 0,19-26-130,-13 21 230,1 2 0,1 0 0,2 1 0,2 1 1,2 1-1,1 0 0,-14 71 0,17-50-199,3 1 0,3 0-1,3 0 1,8 102 0,-4-142-294,1 0 1,2 0-1,0-1 1,1 1 0,1-1-1,0 0 1,2-1 0,1 0-1,0 0 1,2-1-1,20 27 1,-19-31-11,1 0 0,0-1 1,0-1-1,2 0 0,-1-1 0,2-1 1,0-1-1,0 0 0,1-1 0,0 0 1,0-2-1,1 0 0,24 5 0,-8-5 15,1-1 0,0-1 0,0-3 0,0 0 0,0-3 0,1-1 0,-1-1 0,-1-2 0,39-11 0,-27 3 9,-1-3-1,0-1 0,-1-3 0,-1-2 0,-1-1 0,53-39 0,-21 7-24,-3-3 0,-2-3-1,-3-3 1,-3-3 0,61-84-1,-108 127-16,-1-1 0,0-1-1,-2 0 1,-1-1 0,-2 0-1,0-1 1,7-30 0,-15 44 23,-1 0 0,0-1 0,-1 1 0,0 0 0,-1-1 0,-1 1 0,-2-18 0,0 22 2,1 0 0,-1 0 0,0 0 1,-1 1-1,0-1 0,-1 1 0,0 0 0,0 0 1,-1 0-1,0 1 0,-8-8 0,-2 1 23,0 0 1,-2 1-1,0 0 0,-1 2 0,0 0 0,0 1 0,-1 1 0,-32-11 0,-1 3 158,-1 2 1,-72-12 0,50 16 166,0 3 1,-1 4 0,0 3 0,-128 12 0,174-5-276,0 1 1,1 1 0,-1 1 0,1 2 0,1 1 0,0 1-1,1 2 1,0 1 0,-49 35 0,69-44-203,0 0 0,0 1 0,1 0 0,0 0 0,0 0 0,1 1 0,0 0 1,0 0-1,1 1 0,0 0 0,0 0 0,1 0 0,1 0 0,-1 1 0,1-1 0,1 1 0,0 0 1,0 0-1,1 0 0,0 0 0,1 17 0,1-17-273,-1-1 1,1 1-1,1 0 1,0 0-1,0-1 1,1 1-1,0-1 1,1 0-1,0 0 1,0 0-1,1 0 1,0-1-1,1 0 0,7 9 1,9 6-1563,0 0-1,1-2 1,29 20 0,-48-38 1644,80 57-6694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8602,'0'7'8170,"-13"158"-9787,13-88-3960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3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11859,'0'0'0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5105,'0'0'3660,"37"7"-2375,118 25-155,-147-29-996,1-1 1,-1 1-1,0 0 1,0 1-1,0 0 1,0 1-1,0-1 1,-1 1-1,11 9 1,-14-9-64,0-1-1,0 1 1,0-1-1,-1 1 1,1 0 0,-1 1-1,-1-1 1,1 0 0,-1 1-1,1 0 1,1 7-1,-3-5-30,0-1 0,0 1 0,-1 0 0,0-1 0,0 1 0,-1 0 0,0-1 0,0 1 0,-1-1 0,1 0 0,-2 1 0,1-1-1,-1 0 1,0 0 0,-1 0 0,0-1 0,0 1 0,-7 8 0,-11 10-23,-1-1-1,-1-1 1,-1-1-1,-35 23 1,-119 65-455,2-25-301,166-77 697,12-5-70,21-1-93,-14-3 203,5 1-12,34 1 5,-1-2 0,87-15 0,-15-15 46,-69 17-33,86-15 0,-134 29-4,0 0 0,-1 0 0,1 0 0,0 0 0,-1-1 1,1 1-1,0 0 0,-1 0 0,1 0 0,0 0 0,-1 1 0,1-1 0,0 0 0,-1 0 0,1 0 0,0 0 1,-1 1-1,1-1 0,0 0 0,-1 1 0,1-1 0,-1 0 0,1 1 0,-1-1 0,1 1 0,-1-1 0,1 1 0,-1-1 1,1 1-1,-1-1 0,1 1 0,-1-1 0,0 1 0,0 0 0,1-1 0,-1 1 0,0 0 0,0-1 0,1 1 1,-1 0-1,0-1 0,0 1 0,0 0 0,0-1 0,0 1 0,0 0 0,0-1 0,0 1 0,-1 0 0,1-1 0,0 1 1,0 0-1,0-1 0,-1 1 0,1 0 0,-1 0 0,-1 6 11,-1-1 0,0 1 0,-1-1 0,-5 9 0,-20 20 26,0-1 1,-2-1-1,-59 46 1,36-31-37,-213 180 36,264-223-270,12-7 145,16-10-3,110-76-51,-15 8 160,-117 78-20,0 0 1,0 0-1,1 0 0,-1 1 0,1-1 1,-1 1-1,1 0 0,0 0 1,-1 0-1,8 0 0,-10 1 0,-1 0 0,0 0 0,1 0 0,-1 0-1,0 0 1,0 0 0,1 0 0,-1 0-1,0 0 1,1 0 0,-1 0 0,0 0 0,1 0-1,-1 1 1,0-1 0,0 0 0,1 0 0,-1 0-1,0 0 1,0 1 0,1-1 0,-1 0 0,0 0-1,0 1 1,0-1 0,1 0 0,-1 0 0,0 1-1,0-1 1,0 0 0,0 0 0,0 1 0,0-1-1,1 0 1,-1 1 0,0-1 0,0 0 0,0 1-1,0-1 1,0 0 0,0 0 0,0 1 0,3 37-15,-1 0 0,-2 0 1,-7 56-1,0-49 25,-1 0-1,-21 63 1,-38 84-3,65-188-5,-39 94-11,41-97 15,0 0 0,-1 1 0,0-1-1,1 0 1,-1 0 0,0 0 0,1 1-1,-1-1 1,0 0 0,0 0 0,0 0-1,0 0 1,0 0 0,-1 0 0,1-1-2,1 0 1,0 0 0,-1 0 0,1 0 0,0 0 0,-1 0 0,1-1-1,0 1 1,-1 0 0,1 0 0,0 0 0,0-1 0,-1 1-1,1 0 1,0 0 0,0-1 0,-1 1 0,1 0 0,0 0-1,0-1 1,0 1 0,0 0 0,-1-1 0,1 1 0,0 0-1,0-1 1,0 1 0,0 0 0,0-1 0,0 1 0,0 0 0,0-1-1,-3-38 48,3 38-62,0-4 5,1 0 0,-1-1 0,1 1-1,0 0 1,0 0 0,0 0 0,1 0-1,0 1 1,0-1 0,0 0 0,0 1 0,1-1-1,0 1 1,5-7 0,-2 5-2,0 0 1,1 0 0,-1 1-1,1 0 1,0 0-1,1 1 1,-1-1-1,10-3 1,3 1 0,1 0 0,0 1 0,0 1 0,0 1 0,0 1 0,27 0 0,30 2-21,-77 1 19,0 0 0,0 0 0,0 0 0,0 0 0,0 0 0,0 0 0,0 0 0,0 1 0,0-1 0,0 0 0,0 0 0,0 1 0,-1-1 0,1 1 0,0-1 0,0 1 0,0-1 0,-1 1 0,1 0 0,0-1 0,-1 1 0,1 0 0,0-1 0,-1 1 0,1 0 0,-1 0 0,1 1 0,0 0-15,-1 0 0,1 0 0,-1 1-1,0-1 1,0 0 0,0 0 0,0 1-1,0-1 1,0 0 0,-1 0 0,0 4-1,-2 2-11,1-1-1,-1-1 0,0 1 1,-1 0-1,1-1 0,-1 1 0,-8 8 1,-8 5-29,0-1 0,-2-1 0,0-1 1,-1-1-1,-49 26 0,36-24 161,-1-3 0,0-1 0,-64 16 0,87-24 200,17-1-171,24 2-134,218-2-1597,-152-6-909,-44 1-442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4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11034,'0'0'8198,"-35"16"-6199,-111 51-297,138-63-1355,-1 0 1,1 1-1,1 0 0,-1 0 0,-11 10 1,18-14 108,-1 1 0,1 0-1,1-1 1,-1 1 0,0 0 0,0-1 0,0 1 0,1 0 0,-1 0 0,1 0 0,0-1 0,-1 1-1,1 0 1,0 0 0,0 0 0,1 3 0,-1-4-456,0 0 0,0-1 0,-1 1 0,1 0 0,0 0 0,0-1 0,0 1 0,-1 0 0,1-1 0,0 1 0,-1 0 0,1-1 0,0 1 0,-1-1 0,1 1 0,-1-1 0,1 1 0,-1 0 0,1-1 0,-1 0 0,1 1 0,-1-1 0,0 1 0,1-1 0,-1 0 0,-1 1 0,0 1 0,-1-1 0,1 1 0,-1 0 0,1 0 0,0 0 0,0 0 0,0 0 0,0 0 0,0 1 0,-2 4 0,-26 13-97,5 6-623,-28 28-6278,-5-3-6336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4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0 770 5641,'0'0'15245,"0"-8"-13301,0-21-904,0 27-804,0 5-57,0 22-93,0-4-114,2 0 1,0 1-1,1-1 1,1 0 0,1-1-1,1 1 1,0-1-1,2 0 1,0 0 0,2-1-1,0 0 1,13 18-1,-20-34-8,0 1 0,0-1 0,0 0-1,0-1 1,0 1 0,1 0 0,-1-1-1,1 0 1,-1 0 0,1 0-1,0 0 1,0 0 0,0-1 0,0 0-1,0 0 1,0 0 0,0 0-1,1-1 1,-1 0 0,0 1 0,0-1-1,1-1 1,3 0 0,2-1-6,0 0 0,0-1 0,0 0 1,-1-1-1,0 0 0,1-1 0,-2 0 0,17-11 1,28-24-361,-3-3 0,62-67 1,78-110-1893,-142 163 2057,-3-2-1,-2-2 0,38-75 1,-77 128 571,2-13 3320,-12 37-2764,3-9-859,-7 15-133,0 0 0,2 1 1,0-1-1,2 2 0,1-1 0,-5 46 0,10-68 47,0 0-1,0-1 0,0 1 0,0 0 0,0-1 1,0 1-1,0 0 0,0-1 0,0 1 1,0 0-1,1-1 0,-1 1 0,0 0 0,1-1 1,-1 1-1,0-1 0,1 1 0,-1-1 0,0 1 1,1 0-1,-1-1 0,1 0 0,-1 1 0,1-1 1,-1 1-1,1-1 0,0 0 0,-1 1 0,1-1 1,-1 0-1,1 1 0,0-1 0,-1 0 0,2 0 1,24-2-758,-20 1 519,5-1 34,0-1 0,-1-1 0,1 0 0,-1 0 0,0-1 0,0 0 0,0 0 0,17-14 0,4-7-619,32-34 1,-29 26 66,124-126-2026,21-22 2457,-167 174 1262,-8 11 892,-9 21-225,-5-1-967,-2-1-1,-21 33 1,-6 11-220,26-43-415,9-16-139,-1 0 1,1 1-1,0-1 1,1 1-1,0 0 1,0 0-1,1 0 1,-1 0-1,0 9 1,18-24-635,-1-7 813,0 0-1,16-22 0,-21 23-329,2 0-1,-1 1 1,2 1-1,0 0 1,16-13-1,-27 25 67,-1-1-1,0 1 1,1-1-1,-1 1 1,0 0-1,1-1 1,-1 1-1,0 0 1,0 0-1,0-1 1,0 1 0,0 0-1,0-1 1,0 1-1,0 0 1,0 0-1,0-1 1,0 1-1,-1 1 1,-2 23-4196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4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6081,'0'0'4865,"-63"249"-4201,59-168-471,4-7-193,0-15-1217,0-20-823,4-29-425,21-41 977,-8-36 560,4-17-1785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4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0 1976,'0'0'6774,"0"37"-4631,1-2-1665,0 10 52,-2 0 0,-2-1 0,-13 70 0,-10-1-745,-50 135 0,72-237-115,-15 35-1358,18-45 1510,0 1 0,0-1 0,0 1 1,0-1-1,0 1 0,-1-1 0,1 0 0,0 1 0,-1-1 0,1 0 0,-1 0 0,1 0 0,-1 0 0,1 0 0,-1 0 0,0-1 0,0 1 0,1 0 1,-1-1-1,0 0 0,0 1 0,-2-1 0,3 0 115,0 0-1,1 0 1,-1 0 0,0 0-1,0-1 1,0 1 0,0 0 0,0 0-1,0-1 1,0 1 0,1-1 0,-1 1-1,0-1 1,0 1 0,1-1 0,-1 1-1,0-1 1,1 0 0,-1 1-1,0-1 1,1 0 0,-1 0 0,1 0-1,-1 1 1,1-1 0,-1-2 0,-6-27-197,6 20 53,-9-68 597,4 0 1,5-83 0,1 115 727,0 45-1066,-1 0 1,1-1 0,1 1 0,-1 0-1,0 0 1,0 0 0,0 0 0,0 0 0,1 0-1,-1 0 1,0 0 0,1 0 0,-1 0-1,1 0 1,-1 0 0,1 0 0,0 0 0,0 0-16,-1 1 0,1 0 0,-1 0 0,1-1 0,-1 1 0,1 0 1,-1 0-1,1 0 0,-1 0 0,1-1 0,-1 1 0,1 0 1,-1 0-1,1 0 0,-1 0 0,1 0 0,-1 0 0,1 0 0,-1 0 1,1 1-1,-1-1 0,1 0 0,-1 0 0,1 1 0,1-1 14,0 1-1,-1 0 0,0 0 1,1 0-1,-1 1 0,0-1 0,1 0 1,-1 0-1,0 1 0,0-1 1,0 1-1,0-1 0,0 1 0,-1-1 1,1 1-1,0-1 0,-1 1 1,1 0-1,0 3 0,0 6 67,-1 0-1,0 0 1,0 0 0,-1 0-1,0 0 1,-1 0 0,-1 0-1,1 0 1,-2-1 0,1 1-1,-2-1 1,1 0 0,-7 11-1,-9 9 108,0-1 0,-43 45 0,30-35 58,27-32-98,12-9-216,85-54-32,-64 37-37,1 2-1,53-25 0,-81 41 84,1 1 0,-1 0 0,0-1 0,1 1 0,-1 0 1,1-1-1,-1 1 0,1 0 0,-1 0 0,1-1 0,-1 1 0,1 0 0,-1 0 0,1 0 0,-1 0 1,1 0-1,-1 0 0,1 0 0,-1 0 0,1 0 0,-1 0 0,1 0 0,-1 0 0,1 0 0,0 0 0,-1 0 1,1 1-1,-1-1 0,0 0 0,1 0 0,-1 1 0,1-1 0,-1 0 0,1 0 0,-1 1 0,0-1 1,1 1-1,-1-1 0,1 0 0,-1 1 0,0-1 0,0 1 0,1 0 0,-1 2-34,0-1-1,0 1 0,-1 0 1,1 0-1,-1-1 0,0 1 1,1-1-1,-3 5 0,-9 17-72,-1-2 1,-1 1-1,0-2 0,-29 33 0,34-44 61,-345 390-1017,175-205 1078,163-178 289,0 1 1,-23 37-1,35-43 173,22-11-122,-2-3-278,-1-1-1,0 0 1,0-2 0,0 0-1,-1 0 1,22-12-1,86-56 213,-100 59-233,276-186 230,-227 147-1414,127-123-1,-143 113-1809,-22 17-962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4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4969,'0'0'4777,"-87"245"-4057,75-171-720,12-8-128,0-17-1112,0-35-1505,25-14-367</inkml:trace>
  <inkml:trace contextRef="#ctx0" brushRef="#br0" timeOffset="1">188 95 1472,'0'0'10651,"133"172"-10651,-117-123-296,13-45-1201,-4-4-1767,0-18-505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4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7009,'0'0'8446,"25"38"-8019,80 124-508,-93-145-298,-2 1-1,0 0 1,0 1 0,-2 0 0,0 0 0,-1 1-1,4 21 1,-5-18-624,-2-5-977,-1 0-1,1 30 1,-7 81 2256,0-68 501,2 305 974,2-200 2863,1-221-5104,2-1 0,3 1 0,21-83 0,62-162-4847,-67 230 4423,30-92 134,92-193 0,-132 331 1144,1 0 0,1 0 0,1 2 0,37-41 1,-15 25-1082,65-49 1,-97 83 583,-4 3 148,-1 0 0,1 0-1,-1 0 1,1 0 0,-1 0-1,0 0 1,1 0 0,-1 0-1,0 0 1,0-1-1,0 1 1,0-1 0,0 1-1,0-1 1,-1 1 0,1-1-1,0-2 1042,-1 4-860,-1 0-1,0-1 0,0 1 0,1 0 0,-1 0 0,0 0 1,0 0-1,1 0 0,-1 0 0,0 0 0,0 0 0,1 0 1,-1 0-1,0 0 0,0 0 0,1 1 0,-1-1 0,0 0 1,0 1-1,1-1 0,-1 0 0,1 1 0,-1-1 0,0 1 1,1-1-1,-1 1 0,1-1 0,-2 2 0,-4 31 121,-5 49 0,-2 19-145,-9-7 232,-4-2-1,-4-1 0,-48 99 1,74-182-246,8-28-346,8 2 9,0 0 0,2 0 0,0 2 0,0 0 0,2 0 0,30-23 0,-18 23 74,-27 16 105,0-1 0,0 1 0,0-1 0,-1 1 0,1-1 0,0 1 0,0-1 0,0 1 1,0 0-1,0 0 0,0-1 0,-1 1 0,1 0 0,0 0 0,0 0 0,0 0 0,0 0 0,0 0 0,0 1 0,0-1 0,0 0 0,0 0 0,0 0 0,-1 1 0,1-1 1,0 1-1,0-1 0,0 1 0,0-1 0,0 1 0,1 5 57,-1 0 1,0 0 0,0 0 0,0 0-1,-1 0 1,0 1 0,-1-1-1,0 7 1,-1 15 194,1 4-22,-1-2-1,-2 1 0,-9 39 0,-33 89 410,29-110-520,3 1 0,1 1 0,-9 87 0,22-136-137,-1-1-1,1 1 1,0 0-1,0 0 1,0-1-1,0 1 1,0 0-1,0-1 1,0 1-1,1 0 1,-1-1-1,0 1 1,1 0-1,0-1 1,-1 1-1,1-1 1,1 3-1,0-4 15,-1 0 0,1 0 1,-1 0-1,0 0 0,1-1 0,-1 1 0,0-1 0,1 1 0,-1-1 0,0 1 0,1-1 1,-1 0-1,0 0 0,0 1 0,0-1 0,0 0 0,0 0 0,0 0 0,0 0 0,0 0 1,1-3-1,16-15 27,-2-1 1,0-1 0,16-29-1,3-3-8,-24 37-5,8-13-16,2 0-1,1 2 1,44-43 0,-62 66 3,0 1-1,1 0 1,-1 0 0,1 0 0,0 1 0,0-1 0,0 1 0,0 1 0,0-1 0,11-1 0,-15 2 12,1 1 0,0 0 0,0 0 0,0 0 1,0 0-1,0 0 0,0 1 0,-1-1 0,1 0 1,0 1-1,0 0 0,0-1 0,-1 1 0,1 0 1,0 0-1,-1 0 0,1 0 0,-1 0 0,1 0 1,-1 0-1,1 1 0,-1-1 0,0 0 0,0 1 1,0-1-1,0 1 0,0 0 0,0-1 0,0 1 0,0 0 1,0 0-1,0 3 0,4 22-191,-1 0 0,-1 0 0,-1 1 0,-2-1 0,-1 1 0,-4 29-1,4-52-367,0 0-1,0 0 1,0 0-1,-1 1 1,1-1-1,-4 5 1,-14 15-5073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4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9266,'0'0'3073,"41"25"-2009,411 214 2023,-96-65-1019,599 392 0,-800-457-1799,164 110-67,6-24 151,-195-126-459,3-6 0,197 66 1,-303-121-677,1-1 1,1-1 0,41 3-1,31-7-4634,-53-2 307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4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3226 0 9034,'0'0'2047,"-40"5"-37,-3 0-1263,1 2 1,0 1 0,0 3-1,1 1 1,0 2 0,1 2-1,-50 27 1,-164 116 2289,-96 86-1076,-388 293 53,-98 71-495,597-437-1217,-12 24-286,238-184-494,0 0 0,1 0 1,1 2-1,0-1 1,1 1-1,0 1 1,-12 25-1,16-25-894,1-1 1,0 1-1,1 0 0,1 1 1,0-1-1,1 0 0,0 32 1,1 10-4278,-2-15 668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1352,'0'0'16284,"179"221"-14900,-154-144-320,-4 14-456,-13 11-392,-4 10-216,-4 11-216,0 6-1040,-8-6-1664,-17-18-705,0-31-1368,4-46 1576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6161,'0'0'10178,"42"185"-10178,-5-146-600,1-7-936,3-15-1057,-8-3-1471,-16-10 127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1864,'0'0'9530,"370"-11"-9057,-67-73-217,-21 0-88,-61 21 352,-84 21-48,-67 24-296,-7 4-176,-13 4-408,-25 2-1297,-25 5-903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0 439 1240,'0'0'13299,"221"-70"-12283,-126 17-584,1 0-400,-9 4-32,-12 4-1736,-5-4-2281,-20 14-312</inkml:trace>
  <inkml:trace contextRef="#ctx0" brushRef="#br0" timeOffset="1">740 109 4913,'0'0'6089,"224"-49"-6369,-190 32-1176,-9 2-1329,-17 5-343</inkml:trace>
  <inkml:trace contextRef="#ctx0" brushRef="#br0" timeOffset="2">740 109 4969,'158'-109'2641,"-179"162"-577,5 7-424,-5 13-271,4 1-721,5 7-648,-5 27-1072,5-17-2593,3-20-1944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1 859 6073,'0'0'9322,"224"165"-9098,-187-144-224,-3-10-1200,-9-11-1208,-13-21-1529,-4-21-552</inkml:trace>
  <inkml:trace contextRef="#ctx0" brushRef="#br0" timeOffset="1">308 0 3553,'0'0'8394,"133"186"-7986,-50-130-408,-8-14-608,-13-14-3497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166 154 7426,'0'0'4232,"258"-45"-4408,-216 24-1712,-1-11-1145,-16 1 225,-8 6-857</inkml:trace>
  <inkml:trace contextRef="#ctx0" brushRef="#br0" timeOffset="1">528 21 4713,'0'0'5201,"-116"193"-3216,62-102-425,-9 7-496,1 1-928,0-1-136,-9 0-1600,13-21-3297,16-31-2969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7162,'0'0'5409,"212"64"-4409,-158-40-432,-8-3-568,-22 0-216,-24 4-1432,0-4-2129,0-7-928</inkml:trace>
  <inkml:trace contextRef="#ctx0" brushRef="#br0" timeOffset="1">9 274 8482,'0'17'3761,"0"5"-1241,4 2-895,13-3-377,0 0-1248,-9 4-488,-8-4-2449,0-7-2816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8858,'0'0'6456,"6"31"-3913,24 98-437,-29-122-2052,1 1 0,1-1 1,-1 1-1,1-1 0,0 0 0,1 0 0,0-1 0,0 1 1,0-1-1,1 0 0,0 0 0,0 0 0,0-1 1,1 1-1,0-1 0,0-1 0,0 1 0,8 4 0,-12-8-230,1 0 0,-1 0-1,0 0 1,0 0 0,0 0-1,1 0 1,-1 0 0,0-1-1,1 1 1,-1-1 0,1 0-1,-1 0 1,1 0 0,-1 0-1,0 0 1,1 0 0,-1-1 0,1 1-1,-1-1 1,0 1 0,1-1-1,-1 0 1,0 0 0,0 0-1,0 0 1,0-1 0,0 1-1,0 0 1,0-1 0,0 0-1,0 1 1,0-1 0,-1 0-1,1 0 1,0-2 0,5-7-469,0-1 1,-1 1 0,0-2 0,-2 1 0,6-16 0,-4 9-127,2-7-130,10-26-193,-17 48 1066,1 1-1,0 0 1,-1-1-1,1 1 1,0 0 0,1 0-1,-1 0 1,0 0-1,1 1 1,5-6 0,-6 8 86,-1-1 0,1 0 0,-1 0 0,1 1 1,-1-1-1,1 1 0,0-1 0,-1 1 0,1 0 1,0 0-1,0 0 0,-1 0 0,1 0 0,0 0 1,-1 0-1,1 0 0,0 1 0,-1-1 1,1 1-1,0-1 0,-1 1 0,1-1 0,-1 1 1,1 0-1,-1 0 0,1 0 0,-1 0 0,0 0 1,1 0-1,-1 0 0,2 3 0,4 4 398,-1 0-1,0 0 1,-1 0-1,6 11 1,-7-12-223,23 44 1574,-18-31-1016,2-1-1,0 0 1,0-1-1,21 24 0,-31-40-809,1-1 0,0 1-1,-1 0 1,1-1 0,0 1-1,0-1 1,0 1 0,0-1-1,0 0 1,0 0 0,0 0-1,0 0 1,1 0-1,-1 0 1,0 0 0,0-1-1,1 1 1,-1-1 0,1 0-1,-1 0 1,0 0 0,1 0-1,-1 0 1,0 0 0,1-1-1,-1 1 1,0-1-1,1 0 1,-1 1 0,0-1-1,0 0 1,1 0 0,-1-1-1,0 1 1,0 0 0,0-1-1,1-1 1,7-6-361,-1-1 0,0 0 0,0 0 0,-1-1 0,8-14 0,-7 13 251,-2-1-29,-6 10 158,1 0 1,-1 1-1,1-1 0,-1 0 0,1 0 0,0 1 1,0 0-1,0-1 0,0 1 0,1 0 0,-1 0 1,1 0-1,-1 0 0,5-2 0,-5 15 1436,-2 6-1316,-2 40-565,-7-22-3270,-10-8-4631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0 7114,'0'0'4861,"-35"11"-3578,35-11-1283,-153 54 1048,139-47-969,-1 0 0,2 1 0,-1 0 1,1 1-1,0 0 0,1 2 0,0-1 0,0 1 0,-14 19 1,4-6-25,-128 153 102,123-139-187,0 1 0,-38 80 1,59-107-71,1 0 0,1 1 0,0-1 1,1 1-1,1 0 0,-1 0 1,2 0-1,0 16 0,1-27 49,0 1 1,0 0-1,0-1 0,1 1 1,-1 0-1,1-1 0,0 1 0,0 0 1,0-1-1,0 1 0,0-1 1,1 0-1,-1 1 0,1-1 0,-1 0 1,1 0-1,0 0 0,0 0 1,0 0-1,0 0 0,0-1 0,0 1 1,1-1-1,-1 1 0,0-1 1,1 0-1,-1 0 0,6 1 1,6 2-54,0-1 1,0 0 0,0-1 0,21 0 0,-11-1-11,4 1 46,-10-2 25,0 1 1,0 1 0,23 6 0,-38-8 64,1 1 0,-1 0 0,1 1 0,-1-1 0,1 0 0,-1 1 0,0 0 0,0 0 1,0 0-1,0 0 0,0 0 0,0 1 0,-1-1 0,1 1 0,-1 0 0,0 0 0,1 0 0,-1 0 0,-1 0 0,1 0 0,0 0 0,1 4 0,-1 8 308,0 0 0,-1 0 0,0-1-1,-1 1 1,-3 25 0,2-28-118,-3 16 178,0 0-1,-2-1 0,0 1 1,-12 26-1,-48 106 248,27-72-496,20-43-210,1 1 0,3 0 1,2 1-1,2 1 0,2 0 0,2 0 0,-1 61 0,12-18 167,29 153-1,-1-10 539,-21 317-985,-12-377-2541,20-219-3782,11-30 1134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1536,'0'0'14515,"220"95"-13834,-136-74-681,-6-4-537,-7 5-1735,-21-5-2865,-33-6-1417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3409,'0'0'10018,"233"10"-9642,-150-10-376,17-45-1664,-17-8-2233,-29 1-1120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2977,'0'0'7857,"-13"183"-6136,5-85 47,4 14-736,-5 4-488,5 0-368,0-4-176,4-7-936,0 14-904,0-31-1273,0-25-1080</inkml:trace>
  <inkml:trace contextRef="#ctx0" brushRef="#br0" timeOffset="1">171 642 5689,'0'0'7434,"-170"228"-7434,170-193-408,16-14-2345,22-21-1400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4121,'287'46'1344,"-262"-46"361,4 10-513,4 1-88,-4-4-576,4-7-528,17-18-1304,-12-24-1449,-9-14-735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0 6017,'0'0'3033,"-25"200"-1689,25-74 409,0 46 119,0 49-152,8 39-751,5-18-593,-9-53-264,-4-59-112,0-43-72,0 1-632,-4-11-729,-21-70-551,4-7-1617,4-70-520</inkml:trace>
  <inkml:trace contextRef="#ctx0" brushRef="#br0" timeOffset="1">702 656 6593,'0'0'1769,"-162"182"-161,34-20-704,7 6 1,9 4-289,20-7-352,43-43-264,11-9-488,38-78-1705,25-53-4160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4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5905,'0'0'8667,"9"16"-8300,-3-4-372,0 1-82,1 0-1,1 0 0,0 0 0,0-1 0,1-1 1,1 1-1,0-1 0,21 17 0,-1-9-319,-18-12 388,0 1 1,0 0-1,0 1 0,13 14 0,-23-21 26,-1 0-1,0 0 1,0 1 0,-1-1 0,1 1 0,0-1-1,-1 0 1,0 1 0,1-1 0,-1 1-1,0-1 1,0 1 0,-1 2 0,-4 34 263,-1-27-227,1 1-1,-2-1 1,0 0-1,0 0 0,-1-1 1,0 0-1,-15 14 1,-3 6-39,-62 71-722,76-89-1121,-2-2 0,-28 21 1,20-22-2911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1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3617,'0'0'8799,"6"2"-7139,43 5 278,99-3-94,122-7-230,140-21-318,110-31-162,-434 45-984,1611-158 1786,-1128 136-1553,-50 11-201,-66 9-154,-88 6-28,53 5-6,-275 1-1088,-170-9-1243,4 0 965,-57-12-5151,-20-3-3213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1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15267,'0'0'6154,"100"59"-23854</inkml:trace>
  <inkml:trace contextRef="#ctx0" brushRef="#br0" timeOffset="1">379 137 17300,'0'0'4281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1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3369,'70'32'14491,"-91"-32"-10810,1 0-2089,3 0-1048,5 0-528,-1 0-16,-12 0-2344,4 10-5946,-8-10-1128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3657,'0'0'9396,"-39"0"-8282,-123 0 70,63 0 1588,99 1-2772,0 0 1,0 0 0,0-1 0,1 1 0,-1 0 0,0-1 0,0 1-1,0 0 1,0 0 0,1-1 0,-1 1 0,0-1 0,1 1 0,-1 0 0,1-1-1,-1 1 1,0-1 0,1 1 0,1 0 0,13 8 93,0-1 1,1 0-1,22 6 1,-19-7 98,-2 0 0,31 17 0,-45-23-155,-1 1-1,1-1 0,0 1 1,-1 0-1,1 0 0,-1 0 0,0 0 1,0 0-1,0 1 0,0-1 1,0 1-1,0-1 0,0 1 0,-1-1 1,1 1-1,-1 0 0,0 0 1,0 0-1,0 0 0,0 0 0,-1 0 1,1 0-1,-1 0 0,0 6 1,6 68 828,-6 87 0,-1-65-369,1 1049 314,0-1135-980,0 0 0,-1 1 0,-1-1-1,0-1 1,-6 24 0,7-34-9,0 1 1,0 0-1,0-1 0,-1 1 1,1 0-1,0-1 0,-1 0 1,0 1-1,0-1 0,1 0 1,-1 0-1,-1 0 0,1 0 1,0 0-1,0 0 0,-1-1 1,1 1-1,-1-1 0,1 0 1,-1 1-1,1-1 0,-1 0 1,0-1-1,0 1 0,0 0 1,1-1-1,-1 0 0,0 0 1,-5 0-1,5 0-175,1 0 1,-1 0 0,0 0-1,1-1 1,-1 1-1,0-1 1,1 0 0,-1 0-1,1 0 1,-1 0-1,-3-3 1,-2-2-1165,2 0 0,-1-1 0,-9-11 0,16 17 1418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171 109 5593,'0'0'6502,"24"5"-6362,1 1-143,107 18-166,-130-23 55,1-1 0,-1 0 0,0 1 0,0-1 0,1 1 0,-1 0 0,0 0 0,0-1 0,0 2 0,0-1 0,0 0 0,0 0 0,0 0 0,-1 1 1,1-1-1,0 1 0,-1 0 0,1-1 0,-1 1 0,0 0 0,1 0 0,1 3 0,-2-1-186,-1 0 0,1-1 1,0 1-1,-1 0 0,0 0 0,0 0 1,0 0-1,0 0 0,0 0 0,-1-1 0,0 1 1,0 0-1,-2 6 0,-6 9-241,0-1 1,-1 0-1,-1-1 0,0 0 0,-27 28 1,37-44 531,-264 300 4298,255-288-3879,7-10-240,0 0 0,0 0-1,0 1 1,1-1 0,0 1 0,-1-1 0,1 1 0,1 0 0,-1 0 0,0 0-1,1 0 1,-1 4 0,2-7-140,0-1-1,0 0 0,0 0 1,0 1-1,0-1 0,0 0 0,0 1 1,0-1-1,0 0 0,0 1 1,0-1-1,0 0 0,0 1 1,0-1-1,0 0 0,0 1 1,1-1-1,-1 0 0,0 0 1,0 1-1,0-1 0,0 0 1,1 0-1,-1 1 0,0-1 1,0 0-1,1 0 0,-1 0 1,0 1-1,0-1 0,1 0 0,-1 0 1,0 0-1,1 0 0,-1 0 1,0 0-1,1 0 0,-1 1 1,0-1-1,0 0 0,1 0 1,18-2 123,-14 1-28,10-2 1,0 0 1,0-2-1,-1 0 1,1 0-1,-1-1 1,14-9-1,82-56 440,-87 54-478,93-65 119,166-152 1,-253 205-1229,-1-1 0,-2-1 1,-1-1-1,-1-1 0,23-44 1,-15 14-2290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0 383 744,'0'0'12691,"241"84"-11019,-154-84-640,9-24-1032,-1-15-104,-3-3-2032,-9-25-1609,-25 8-312,-25 3-976</inkml:trace>
  <inkml:trace contextRef="#ctx0" brushRef="#br0" timeOffset="1">677 1 912,'0'0'9482,"-141"182"-7521,116-98-417,0 7-504,0 15-704,-4 6-336,-4 7-344,-4 0-936,3-10-745,1-32-1615,12-35 279,5-38-1264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1 617 5601,'0'0'4793,"70"186"-2720,-36-116-145,-9-3-432,-1-7-951,-3-15-545,-4-17-1097,12-35-1007,0-38-1985,-12-25 576</inkml:trace>
  <inkml:trace contextRef="#ctx0" brushRef="#br0" timeOffset="1">317 0 3985,'0'0'4529,"145"200"-3681,-108-161-448,13-22-400,-12-13-1712,-5-4-2161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1696,'0'0'8762,"249"98"-8674,-162-98-88,-16 0-1936,-13-14-1689</inkml:trace>
  <inkml:trace contextRef="#ctx0" brushRef="#br0" timeOffset="1">587 138 7210,'0'0'5129,"-175"214"-3273,96-109-600,0 7-1256,0 4-936,1 10-1176,19-24-2617,22-39-745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1 304,'0'0'15795,"142"200"-15795,-142-155-1048,0-6-1640,0-8-3674</inkml:trace>
  <inkml:trace contextRef="#ctx0" brushRef="#br0" timeOffset="1">142 471 8666,'0'0'7153,"-29"52"-12554,-25-27 1696,-4 3 449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7074,'0'0'10082,"266"0"-9346,-162 0-312,4 0-136,-4 0-48,-8 0-128,-9-4-112,-16 1-112,-5 3-824,-16 0-2073,-25 3-3336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8506,'0'0'6169,"250"-17"-6217,-167 10-1000,8 0-784,-20 0-2161,-13-4-3761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1663 6137,'0'0'5049,"249"49"-3992,-191-3-329,1-4-416,7-7-312,42-35-1128,-12 0-1625,-5-53-1728</inkml:trace>
  <inkml:trace contextRef="#ctx0" brushRef="#br0" timeOffset="1">1397 1 5201,'0'0'7130,"-174"242"-6610,74-71 528,-16 61-448,-17 55-600,8-13-1184,38-71-3113,28-90-1144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0 376,'0'0'4722,"-9"39"-3051,-24 131 261,32-161-1768,0 0 1,0 0 0,1 0 0,1 0 0,-1 0 0,2 0 0,-1 0 0,1 0 0,0 0 0,1 0 0,0-1 0,1 1 0,-1-1-1,2 0 1,-1 0 0,10 12 0,-4-4 116,-4-7-105,10 19 443,2-1 0,25 28 1,-38-49-535,0-1 1,0 1-1,1-1 1,-1 0-1,1-1 1,0 0-1,1 1 1,-1-2-1,1 1 1,-1-1 0,1 0-1,0 0 1,0-1-1,0 0 1,11 2-1,-15-4-79,-1 0-1,0 0 0,0-1 1,1 1-1,-1 0 1,0-1-1,0 0 0,0 1 1,0-1-1,1 0 0,-1 0 1,0 0-1,-1 0 1,1 0-1,0-1 0,0 1 1,0-1-1,-1 1 1,1-1-1,-1 1 0,1-1 1,1-3-1,2-4-5,0 1 0,-1-1-1,7-18 1,-7 16-20,22-63-269,-17 45 32,1 0 0,1 1-1,2 0 1,30-49 0,-40 73 227,-1 1 0,1-1 0,0 1 0,0 0 1,0-1-1,1 1 0,-1 1 0,1-1 0,0 0 0,-1 1 0,1 0 0,0 0 1,1 0-1,-1 1 0,0-1 0,6-1 0,-6 3 70,-1 0 0,1 0 0,-1 0 0,1 1 0,-1-1-1,1 1 1,-1 0 0,0 0 0,1 0 0,-1 0 0,0 1 0,0-1-1,0 1 1,0 0 0,0 0 0,0 0 0,0 0 0,-1 0 0,1 1 0,-1-1-1,4 5 1,19 26 1447,-1 1-1,36 70 1,-42-68-563,2-2 0,1 0 0,42 49-1,-60-79-896,2 0-1,-1 0 1,0 0-1,1-1 0,-1 1 1,1-1-1,0 0 0,10 4 1,-14-7-41,1 1 0,0-1 0,-1 1 1,1-1-1,0 0 0,-1 1 0,1-1 1,0 0-1,0 0 0,-1 0 0,1-1 0,0 1 1,0 0-1,-1-1 0,1 1 0,0-1 0,-1 1 1,1-1-1,0 0 0,-1 0 0,1 0 1,-1 0-1,1 0 0,-1 0 0,0 0 0,0 0 1,1 0-1,-1-1 0,0 1 0,0-1 1,0 1-1,1-2 0,9-16-1099,-1 0 0,12-35 1,1-13-4675,-10 29-381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2825,'0'0'11386,"303"42"-9658,-199-42-735,4 0-713,-4 0-280,4 0-961,-29-4-2263,-25-3-3530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5273,'0'0'15715,"117"158"-15482,-93-109-233,-3 4-697,-12 17-1935,-5-7-2833,-4-14-1961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71 1488,'0'0'11952,"-7"33"-9954,-20 109-36,23-125-1642,2 1 1,0 0-1,1-1 1,2 25-1,0-22-234,0-11-152,0 1 1,0 0-1,1-1 0,5 18 0,-6-26-36,-1 1 0,0-1 1,1 1-1,-1-1 0,1 0 0,-1 1 0,1-1 0,0 1 0,0-1 0,-1 0 0,1 0 0,0 1 0,0-1 0,0 0 1,0 0-1,1 0 0,-1 0 0,0 0 0,0 0 0,1-1 0,-1 1 0,0 0 0,1-1 0,-1 1 0,1-1 0,-1 1 1,1-1-1,-1 1 0,1-1 0,-1 0 0,1 0 0,-1 0 0,1 0 0,-1 0 0,1 0 0,-1 0 0,1-1 0,2 0 0,-1-1-35,1 0 0,-1-1 0,0 0 0,0 1 0,0-1 0,0 0-1,0-1 1,-1 1 0,1 0 0,-1-1 0,0 1 0,0-1 0,0 0-1,-1 0 1,1 0 0,-1 0 0,1-5 0,3-3-230,83-257-2404,-87 263 2923,1 1-1,0 0 1,1 0 0,-1 0-1,1 0 1,0 1 0,0-1 0,0 1-1,1-1 1,0 1 0,-1 0-1,1 1 1,1-1 0,-1 1-1,1-1 1,-1 1 0,1 0 0,0 1-1,0 0 1,0-1 0,0 1-1,0 1 1,1-1 0,-1 1-1,1 0 1,-1 0 0,10 0 0,438-14 5827,-366 8-5724,102-3-31,-172 12-198,-21 2 29,2-3-29,-16 14-181,0-1 1,-1-1-1,0 0 1,-27 11-1,-87 36-3177,53-31-445,11-15-1971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2505,'0'0'10026,"-158"260"-8970,116-180-792,22-6-264,11-18-1984,9-28-3170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64 4569,'0'0'11729,"-21"39"-11129,-73 127-466,85-150-169,-2 0 1,0-2 0,-1 1 0,0-2-1,-2 1 1,-16 13 0,5-5-229,-51 45-2850,78-77-14,2 4 3076,0-1-1,0 1 1,1 0 0,0 0 0,1 0-1,-1 1 1,1-1 0,0 1 0,0 1-1,1-1 1,-1 1 0,1 0 0,0 1-1,0 0 1,0 0 0,1 0 0,-1 1-1,1 0 1,-1 0 0,16-1 0,-21 3 108,-1 1 0,1-1 0,-1 0 0,0 1 1,1-1-1,-1 1 0,1-1 0,-1 1 0,0 0 1,1-1-1,-1 1 0,0 0 0,0 0 0,0 0 1,0 0-1,1 0 0,-1 0 0,0 0 0,-1 0 0,1 1 1,0-1-1,0 0 0,-1 0 0,1 1 0,0-1 1,-1 1-1,1-1 0,-1 0 0,0 1 0,1-1 1,-1 3-1,2 8 269,-1-1 1,-1 1 0,0 14-1,0-12-2,0 309 2492,0-319-2795,0 0 0,0-1 0,1 1 0,-1 0 0,1 0 1,0-1-1,0 1 0,0 0 0,0-1 0,1 1 0,-1-1 1,1 1-1,0-1 0,0 0 0,4 6 0,-3-7-10,0-1 0,-1 1 0,1 0 0,0-1 0,0 0 0,0 0 0,0 0 0,0 0 0,0 0 0,0 0 0,0-1 0,0 0 0,1 1 0,-1-1 0,0 0 0,0-1 0,0 1 0,0 0 0,5-2 0,0 0 1,0 0-1,0-1 0,0 1 0,-1-2 0,1 1 0,-1-1 1,0 0-1,0-1 0,0 1 0,0-2 0,-1 1 0,11-11 0,4-8-24,-1-1 0,17-29 0,-24 35-27,49-82-1883,93-208 0,-91 159-1925,-12 15-1058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6273,'0'0'11035,"178"186"-14228,-169-154-768,-9-4 104,0 0 545</inkml:trace>
  <inkml:trace contextRef="#ctx0" brushRef="#br0" timeOffset="1">96 418 1680,'0'0'6618,"-75"266"-4386,67-168-239,8 4-73,0 0-568,0-8-535,0-17-593,0-20-224,8-26-296,5-20-689,-1-11-831,17-88-481,1-3-2384,-1-18 505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4921,'0'0'6884,"39"19"-5582,6 1-519,72 46 1,-112-63-672,0 0 0,-1 1 1,1 0-1,-1 0 0,0 0 1,0 0-1,-1 1 1,1-1-1,-1 1 0,0 0 1,0 0-1,-1 1 0,1-1 1,-1 0-1,0 1 0,2 10 1,9 48 1300,-2 0 1,4 103-1,-14 135 138,-3-148-1253,2-124-322,0 8 83,-7 64 0,6-92-113,-1 0 0,0-1-1,0 1 1,-1-1 0,0 0 0,-1 0 0,0 0 0,-1 0-1,0-1 1,0 0 0,-11 14 0,13-19-154,0 0 1,0 0-1,-1 0 1,1-1 0,0 1-1,-1-1 1,0 0-1,0 0 1,0 0 0,0 0-1,0-1 1,0 1-1,0-1 1,0 0-1,0 0 1,-1-1 0,1 1-1,0-1 1,-1 0-1,1 0 1,0-1-1,-1 1 1,1-1 0,0 0-1,0 0 1,-1 0-1,1-1 1,0 1 0,-5-4-1,-3-3-522,1-1-1,0-1 0,1 0 1,-16-19-1,-41-58-3520,4-7 198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1:3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4873,'0'0'3422,"0"31"-1826,3 101-234,-2-125-1275,-1 1 0,1-1 0,0 0 0,1 0-1,0 0 1,0 0 0,0 0 0,1 0 0,0 0 0,0-1 0,1 1 0,8 10-1,-10-14-67,-1-1-31,-1-1-1,1 1 1,0-1-1,0 0 1,1 0-1,-1 1 1,0-1-1,0 0 1,0 0-1,1 0 1,-1 0-1,1 0 1,-1 0-1,1-1 1,-1 1-1,1 0 1,-1-1-1,1 1 0,2 0 1,-3-1-11,0-1 1,0 1-1,1 0 1,-1-1-1,0 1 1,0-1-1,0 1 1,0-1-1,1 1 1,-1-1-1,0 0 0,0 1 1,0-1-1,0 0 1,-1 0-1,1 0 1,0 0-1,0 0 1,1-2-1,4-7-190,-1 0 0,0-1-1,-1 0 1,5-17-1,-4 13-29,7-20-293,26-69-423,-31 89 918,0 0-1,1 1 0,0 0 1,15-20-1,-21 32 100,0 0-1,0-1 1,0 1 0,0 0-1,0 0 1,0 0-1,1 0 1,-1 0 0,1 1-1,-1-1 1,1 1-1,0-1 1,0 1 0,-1 0-1,1 0 1,0 0-1,0 1 1,0-1 0,0 1-1,0-1 1,0 1-1,0 0 1,0 0 0,0 0-1,0 1 1,5 0-1,-5 1 25,0-1-1,0 1 0,0 0 1,0 0-1,0 0 0,-1 0 1,1 0-1,-1 1 0,1-1 1,-1 1-1,0-1 0,0 1 1,0 0-1,0 0 1,0 0-1,-1 0 0,1 0 1,-1 0-1,0 1 0,0-1 1,1 6-1,2 14-470,-2-1 0,0 1 1,-1 0-1,-1 0 0,-6 43 0,6-64 143,0 0 1,-1 0-1,0 1 0,1-1 0,-1 0 0,0 0 0,0 0 0,0 0 0,0 0 0,0 0 0,-1 0 0,1 0 0,0-1 0,-1 1 0,0 0 1,1-1-1,-1 1 0,0-1 0,0 0 0,0 1 0,-3 1 0,-13-1-3243</inkml:trace>
  <inkml:trace contextRef="#ctx0" brushRef="#br0" timeOffset="1">1 74 936,'299'39'2161,"-286"-39"-1017,-9 0-96,0 0-8,-4 3 113,0 18 159,-17 11-120,-16-1-456,4 8-112,0-4 65,8-7-41,17-7-168,4-10-112,0-4-112,17-7-104,45 0-152,-8-21-400,0-7-3353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1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0 713 9058,'0'0'5012,"11"35"-4370,35 118-308,-35-116-364,29 62 1,-33-87-65,-1-1 1,1 0-1,1 0 0,0-1 0,1 0 1,18 17-1,-22-22 15,0-1-1,1 0 1,-1-1 0,1 0-1,0 0 1,0 0 0,0 0-1,0-1 1,0 0 0,0 0-1,1-1 1,-1 1 0,1-1-1,-1-1 1,1 1 0,-1-1-1,1-1 1,-1 1 0,1-1-1,-1 0 1,8-2 0,-3-1-140,0 0 1,0 0-1,0-1 1,-1 0-1,1-1 1,-1 0-1,0-1 1,-1 0-1,0-1 1,16-16-1,19-27-1081,-2-2-1,-3-2 1,-2-2-1,37-76 0,-44 71 964,-3-1 1,20-70-1,-42 113 818,0 0 1,-1-1 0,-1 0-1,1-37 1,-9 29 1220,5 28-1647,0 1-1,0-1 0,0 1 0,0-1 1,-1 1-1,1 0 0,0-1 1,0 1-1,0-1 0,-1 1 0,1 0 1,0-1-1,-1 1 0,1 0 1,0-1-1,-1 1 0,1 0 1,0-1-1,-1 1 0,1 0 0,-1 0 1,1 0-1,0-1 0,-1 1 1,1 0-1,-1 0 0,1 0 0,-1 0 1,1 0-1,-1 0 0,1 0 1,0 0-1,-1 0 0,1 0 0,-1 0 1,1 0-1,-1 0 0,1 0 1,-1 0-1,1 0 0,0 0 1,-1 1-1,1-1 0,-1 0 0,1 0 1,0 1-1,-1-1 0,1 0 1,-1 1-1,1-1 0,0 0 0,-1 1 1,-4 16 592,3 9-510,1-1 0,2 1 0,0-1 1,2 1-1,6 32 0,-7-50-146,1 0 0,-1 0 1,1 0-1,0 0 0,1 0 0,0 0 0,0-1 0,1 0 0,0 0 0,0 0 1,1-1-1,-1 1 0,2-1 0,-1 0 0,0-1 0,1 0 0,0 0 1,0 0-1,1-1 0,8 4 0,-7-5-93,1 0 1,-1 0-1,0-1 1,1 0-1,-1-1 0,1 0 1,0 0-1,-1-1 1,1-1-1,0 1 1,-1-2-1,1 1 0,-1-1 1,1-1-1,-1 1 1,0-2-1,0 1 0,0-1 1,-1-1-1,1 1 1,-1-2-1,8-5 1,8-8-503,-1-2 1,0 0 0,-2-1 0,0-1-1,26-40 1,-4 2 503,-3-3 1,-3-1-1,49-118 0,-67 116 2576,-18 64-1207,-1 9-374,-2 28-396,-10 54 0,6-53-468,-3 62-1,9-95-60,-1 0 0,1 0 0,0 0 0,0 0 1,1 0-1,-1 0 0,0-1 0,1 1 0,-1 0 0,1 0 1,-1 0-1,1-1 0,0 1 0,0 0 0,0-1 0,0 1 0,0 0 1,0-1-1,0 0 0,0 1 0,1-1 0,-1 0 0,0 1 0,4 1 1,-2-2-32,0 0 0,1 0 0,-1-1 0,1 1 0,0-1 0,-1 0 0,1 1 1,-1-2-1,1 1 0,-1 0 0,1-1 0,6-1 0,-3 0 18,1-1 0,-1 1-1,1-1 1,-1-1 0,0 1 0,-1-1-1,1-1 1,7-5 0,48-47-129,-37 32 101,-23 23 70,24-22 17,30-37 0,-70 89 440,-151 181-273,82-109-761,-58 73-2248,93-113 422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6633,'0'0'6468,"46"-4"-4652,151-10-73,82 10 1138,-176 5-2978,-91-2-248,1 1 0,-1 1 0,0 0 0,1 1 0,-1 0 0,15 5 0,-25-6 162,1 0 1,-1 0-1,0 0 1,1 1-1,-1-1 1,0 1-1,0-1 1,0 1-1,0 0 1,0 0-1,-1 0 1,1 0-1,-1 0 1,3 4-1,-2-3-1,-1 0-1,0 1 1,-1-1-1,1 0 1,-1 0-1,1 1 1,-1-1-1,0 0 1,0 1-1,0-1 1,-1 0-1,1 0 1,-1 1-1,-1 4 1,-1 0-26,1-1 0,-1 1 0,-1-1 0,0 0 0,0 0 1,0 0-1,-1-1 0,-8 10 0,-5 3-131,-29 24 1,-279 196 915,203-154 610,99-69-745,1 0-1,1 2 1,0 1 0,-26 30-1,45-46-380,1 0 0,-1 0 0,1 1 0,0-1 0,0 1 0,1 0 1,-1-1-1,1 1 0,0 0 0,0 0 0,-1 7 0,2-9-55,0-1-1,0 1 1,0 0 0,0-1-1,1 1 1,-1 0 0,1-1 0,-1 1-1,1-1 1,0 1 0,0-1-1,-1 1 1,1-1 0,0 1 0,0-1-1,1 0 1,-1 0 0,0 1-1,0-1 1,0 0 0,1 0 0,-1 0-1,1 0 1,-1-1 0,1 1-1,-1 0 1,1 0 0,-1-1 0,3 1-1,81 21 0,-63-18-4,-1 1 0,1 1 0,30 13 0,-45-16 1,0 0 0,-1 1 0,1 0 0,-1 1 0,0-1 0,-1 1 1,1 0-1,-1 1 0,0-1 0,0 1 0,0 0 0,-1 1 0,0-1 0,5 12 0,-3-1 9,-1 1 0,0-1-1,-2 1 1,0 0-1,-1 0 1,-1 1 0,-1 32-1,0-38-2,-4 45 6,-1 0 0,-4 0 0,-1 0 0,-37 110 0,42-153-5,-8 22 2,2 0 0,1 1 1,2 0-1,1 1 0,-2 57 1,9-93-11,0 0 1,0 0-1,0 0 0,0 0 1,1 0-1,-1 0 1,1 0-1,-1 0 1,1 0-1,0-1 0,0 1 1,1 0-1,-1 0 1,2 2-1,-1-3-2,0-1 1,1 1-1,-1-1 0,0 1 1,1-1-1,-1 0 0,1 0 0,-1 0 1,1 0-1,0 0 0,-1-1 0,1 1 1,0-1-1,4 1 0,6-1-2,0 0 0,0 0 0,-1-2 0,1 1 0,0-2 0,-1 1 0,1-2-1,-1 0 1,0 0 0,0-1 0,-1-1 0,1 0 0,-1 0 0,-1-1 0,1 0 0,15-15 0,0-2 34,-1 0 0,-1-2 0,-1-1 0,37-56 0,-49 65-10,-1 1 0,0-2 0,9-24 0,-16 33 19,0 0 1,0-1-1,-1 1 0,-1-1 1,1 1-1,-2-1 1,1 0-1,-2-11 0,0 20-11,1-1 0,-1 0-1,1 0 1,-1 0 0,0 1-1,0-1 1,0 0 0,0 1-1,-1-1 1,1 1-1,-1 0 1,1-1 0,-1 1-1,0 0 1,0 0 0,-3-3-1,0 2 9,1 0 0,-1 0 0,0 0 0,0 0 0,0 1 0,-1 0 0,-9-3 0,-5 1 0,-1 0 1,1 2 0,-30-1-1,47 3-37,-11 0-237,-34-3 251,46 3-253,0 0 0,1 0 0,-1-1 0,0 1 0,1-1 0,-1 1 0,1-1 0,-1 0 0,0 0 0,1 0 0,0 0 0,-1 0 0,1 0 0,0 0 0,-1 0 0,1 0 0,0 0 0,0-1 0,0 1 0,0-1 0,0 1 0,0-1 0,-1-1 0,0-23-7037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1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1352,'0'0'6026,"-74"207"-4162,28-81-8,-4 18-287,13-4-737,8-6-744,20-26-88,9-27-1064,0-35-761,4-29-375,34-38-257,-9-35 849,-4-18-777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1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96 368,'0'0'4334,"36"-20"-3204,-36 20-1130,36-21 505,77-29-1,-111 49-474,0 0-1,0 0 0,0 1 0,0-1 1,0 1-1,1 0 0,-1 0 0,0-1 0,0 1 1,0 1-1,1-1 0,-1 0 0,0 0 0,0 1 1,0 0-1,0-1 0,3 2 0,-3-1 5,-1 1 0,0-1 1,1 0-1,-1 0 0,0 1 0,0-1 0,0 1 0,0-1 0,0 1 0,-1 0 1,1-1-1,0 1 0,-1 0 0,2 2 0,2 18 222,0 1 0,-2-1 1,0 0-1,-3 34 0,1-31-150,-1 26-117,-2 1 1,-2-1-1,-3 0 0,-16 58 1,14-72-227,-38 116-2314,42-141 1925,4-14 156,1-20 28,1 14 456,-17-234 2865,17 242-2842,0 0-1,0 0 1,0-1-1,0 1 1,1 0-1,-1 0 0,0-1 1,0 1-1,0 0 1,0 0-1,0-1 1,0 1-1,0 0 1,0 0-1,0-1 0,-1 1 1,1 0-1,0 0 1,0-1-1,0 1 1,0 0-1,0 0 1,0-1-1,0 1 1,-1 0-1,1 0 0,0 0 1,0-1-1,0 1 1,0 0-1,-1 0 1,1 0-1,0 0 1,0 0-1,0-1 0,-1 1 1,1 0-1,0 0 1,0 0-1,-1 0 1,1 0-1,0 0 1,0 0-1,-1 0 0,1 0 1,0 0-1,-1 0 1,-5 14 210,-2 10-340,0 0 1,-2-1-1,0 0 0,-2 0 1,0-1-1,-1-1 1,-2 0-1,0-1 0,-1 0 1,-1-1-1,-23 19 1,-26 18 20,-141 92 1,137-102-16,68-44-239,-1 0 0,0 0 0,1 1-1,-1-1 1,1 1 0,0 0 0,-1 0-1,1-1 1,1 1 0,-1 0-1,0 1 1,1-1 0,-1 0 0,1 0-1,-1 6 1,0 2 401,1 0 1,0 0-1,0 16 0,1-19 183,0-7-181,1 1 0,-1-1 0,0 0 0,0 1 0,0-1 0,1 0 0,-1 1 0,1-1 0,-1 0 0,1 0 0,0 0 0,-1 0 0,1 1 0,0-1 0,0 0 0,0 0 0,-1 0 0,1 0 0,0-1 0,1 1 0,-1 0 0,0 0 0,0-1 0,0 1 0,0 0 0,0-1 0,1 1 0,-1-1 0,0 0 0,1 1 0,-1-1 0,0 0 0,0 0 0,1 0 0,1 0 0,6 1 292,1-1 1,0-1-1,17-2 1,-26 3-363,9-2 62,1-1-1,0 0 1,-1 0 0,0-1-1,0 0 1,0-1-1,13-8 1,61-50 219,-65 48-275,126-111-711,-123 105 490,-1-1 0,-1-1 1,-2-1-1,22-34 1,-37 53 113,0-1 1,0 0-1,0 0 1,-1 0 0,1 0-1,-1 0 1,-1 0 0,0 0-1,1-1 1,-1-9 0,-1 16 84,0-1 1,0 1-1,0-1 1,0 0-1,0 1 1,0-1-1,-1 1 1,1-1-1,0 1 1,0-1-1,-1 1 1,1-1-1,0 1 1,0-1-1,-1 1 1,1-1-1,-1 1 1,1-1-1,0 1 1,-1 0-1,1-1 1,-1 1-1,1 0 1,-1-1-1,1 1 1,-1 0-1,1 0 1,-1-1-1,1 1 1,-1 0-1,1 0 1,-1 0-1,0 0 1,-23 0 1,17 0-19,2 1 29,-1-1 0,1 1 0,0 0 1,0 0-1,-1 1 0,1 0 0,0-1 0,1 2 0,-1-1 0,0 0 0,0 1 0,1 0 0,-7 5 0,4-1 38,1 0 0,-1 0 0,1 0 0,1 1-1,-1-1 1,1 1 0,-5 11 0,1 2 126,0 1 1,2 1 0,0-1 0,2 1 0,-5 36 0,4 20 504,5 83 0,2-83-333,-2-57-283,0-15-72,1-1-1,-1 1 1,1-1 0,0 1-1,1-1 1,0 1-1,0-1 1,0 1 0,1-1-1,0 0 1,5 12 0,-7-18 1,0 1 1,1-1-1,-1 0 1,0 0-1,0 0 1,0 0-1,0 1 1,1-1-1,-1 0 1,0 0 0,0 0-1,0 0 1,1 0-1,-1 0 1,0 0-1,0 0 1,1 0-1,-1 0 1,0 0-1,0 1 1,0-1 0,1 0-1,-1-1 1,0 1-1,0 0 1,1 0-1,-1 0 1,0 0-1,0 0 1,0 0-1,1 0 1,-1 0-1,0 0 1,0 0 0,1 0-1,-1-1 1,0 1-1,0 0 1,0 0-1,0 0 1,1 0-1,-1-1 1,0 1-1,0 0 1,0 0 0,0 0-1,0-1 1,0 1-1,0 0 1,1 0-1,-1 0 1,0-1-1,0 1 1,0 0-1,0-1 1,4-9-322,1 0-1,-1 0 1,-1-1-1,0 1 1,-1-1-1,2-12 1,-1 4-226,13-60-2372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1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3401,'0'0'5961,"75"281"-4409,-67-169-303,4-7-361,-3-10-296,-1-15-424,5-17-168,-9-10-368,0-4-1048,-4-14-2537,0-14-992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1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1666 1396 5729,'0'0'4172,"-20"-37"-3428,1 2-568,-17-34 486,-78-110 0,31 70-235,-4 4 0,-198-182 0,190 207-161,-3 4 0,-3 4 1,-4 5-1,-2 4 0,-3 6 1,-215-81-1,301 129-730,-7-1 295,6 8-6442,32 2 1686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1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1580 110 5561,'0'0'3590,"-40"-2"-1835,-457-45 2214,-395-13 670,871 60-4553,9-1-52,1 1 0,0 1-1,0-1 1,-1 2 0,-10 2 0,19-3-39,1 0-1,-1 0 1,0 0-1,1 0 1,-1 0-1,1 1 1,0-1-1,0 1 1,-1 0 0,1 0-1,0-1 1,0 1-1,1 1 1,-1-1-1,0 0 1,1 0-1,-1 1 1,1-1 0,0 1-1,0-1 1,0 1-1,0-1 1,0 1-1,-1 5 1,1 1-28,0 0 0,0 0 0,0 0 0,1 0 0,1 1 0,0-1 0,0 0 0,0 0 0,1 0 0,1 0-1,3 9 1,-1-6-30,1 1-1,1-1 0,0 0 0,1-1 0,0 1 0,16 16 0,-2-7-28,0 0-1,2-2 1,0-1-1,1-1 1,1-1-1,29 14 1,-19-15-76,1-2 1,1-1-1,0-1 1,0-3 0,1-1-1,67 4 1,75 0-2725,-24-9-2602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3:4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2487 171 2032,'0'0'7130,"-1"-4"-6068,0 0-946,-1 0 1,0 1-1,1-1 1,-1 0-1,0 1 1,-1-1 0,1 1-1,-1 0 1,1-1-1,-1 1 1,0 1 0,-5-5-1,-46-32 520,53 39-627,-18-11 102,-1 0 0,0 2 0,-1 0-1,0 1 1,0 1 0,-1 2 0,0 0 0,-29-3 0,1 4-52,-1 2 1,-80 7-1,83 1 39,2 1 0,-1 3-1,1 2 1,0 2 0,-52 23 0,-2 9 527,-106 66 1,96-44 207,4 5 0,-175 154 0,201-152-471,4 4 0,4 4-1,-102 149 1,127-155-175,4 1-1,3 3 1,4 1-1,-41 138 1,31-48 219,-30 232 0,48-173 90,10 2 0,20 382 0,4-536-301,4-1 0,3 1 1,4-2-1,2 0 0,5-1 1,64 143-1,-57-158-86,3-2 1,2-1-1,2-2 0,3-1 1,3-3-1,1-1 0,3-2 1,84 66-1,-37-43-47,3-5 0,3-4-1,3-4 1,2-5 0,3-5 0,1-4 0,3-5 0,1-5-1,1-6 1,180 24 0,337-28 70,-45-60-54,-451 16-5,19-3-52,164-3 1,-64 32-42,-210-2 17,-1 2 0,-1 2 0,75 24 0,-36 0 2,-1 3 0,91 56 0,144 109-1,-86-51 4,754 398 903,-949-532-864,0-1 0,0-2 0,1-2-1,1-1 1,0-1 0,0-2 0,1-2 0,0-2-1,0-1 1,0-2 0,0-1 0,-1-3-1,65-13 1,15-15 49,123-53 0,-117 39-66,246-81 63,296-115-18,-577 201-105,-1-3 0,-3-4 0,-1-4-1,-3-3 1,-3-4 0,-2-3 0,-3-3-1,-3-4 1,-3-2 0,-3-3 0,106-164-1,-101 122-36,-6-4-1,-5-2 0,45-139 0,95-395-50,-82 249-10,-19 128-305,-17 52 318,-70 189 260,-1-1 0,-2 1 0,-1-1 0,-1-40 0,-3 34-13,2 1 0,9-46 0,-6 51 81,3-61 0,-9 86-177,0 0 1,-1 0-1,-1 0 1,0 0-1,-1 0 1,0 0-1,-11-24 1,5 19-27,-1 1 0,-1 0 0,0 1 0,-2 0-1,0 1 1,-19-19 0,-8-2-13,-62-45-1,-71-34-54,-77-29 45,-95-44-12,-346-196-160,480 259 75,-210-118-80,332 199 90,-2 4 0,-175-54 0,152 68 55,0 4 0,-220-12-1,-237 30-386,502 6 353,-315 10-345,-359-4-531,342-57 108,243 24 648,-55-4-362,-2 9 1,-232 8-1,392 15 329,-104 17 1,85-2-74,-137 52 1,-150 90-184,-396 277-155,490-251-1864,88-60-5394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6:5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1 488 8146,'0'0'9714,"266"-77"-7730,-138 31-751,18-10-817,16-7-416,4 4-40,-4 2-1145,9 1-1367,-43 18-1433,-40 3-2264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6:59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6977,'0'0'4762,"24"270"-2338,10-94 33,3 45-553,-12-14-848,-4-18-512,-17-31-288,-4-39-128,0 4-128,0 3 0,0-31-512,-8-46-1624,-1-28-1665,-7-21-2064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6:5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1099 6745,'-23'36'1634,"16"-25"-1493,-173 289 2507,120-177-2005,52-103-632,1 0 0,0 0 0,2 1 0,-4 24 1,9-45-44,0 1 1,0-1 0,-1 1 0,1-1 0,0 1-1,0-1 1,0 1 0,0-1 0,0 1 0,0-1-1,0 1 1,0-1 0,0 1 0,0 0 0,0-1-1,1 1 1,-1-1 0,0 1 0,0-1 0,0 0-1,1 1 1,-1-1 0,0 1 0,1-1 0,-1 1 0,0-1-1,1 0 1,-1 1 0,0-1 0,1 0 0,-1 1-1,1-1 1,-1 0 0,1 0 0,-1 1 0,1-1-1,-1 0 1,1 0 0,-1 0 0,1 1 0,-1-1-1,1 0 1,-1 0 0,1 0 0,-1 0 0,1 0-1,-1 0 1,1 0 0,-1 0 0,1-1 0,-1 1-1,1 0 1,28-13-916,-7-6 570,0 0 1,-2-1-1,25-32 1,-7 7 128,-19 25 133,24-28-203,66-57 0,-94 92 332,1 1-1,1 0 1,0 2-1,0 0 1,1 0-1,0 2 1,1 0-1,33-8 1,-27 10 325,1 2 0,-1 0 1,1 2-1,-1 1 0,38 4 0,-48-2 25,1 2 0,-1-1 0,1 2-1,-1 0 1,-1 1 0,1 1 0,-1 0-1,1 1 1,25 17 0,-17-6 32,15 10-235,-37-28-195,-1 0 0,0 0 0,1 0 0,-1 0 0,1 1 0,-1-1 0,1 0 0,-1 0 0,0 0 0,1 0 0,-1 0 1,1 0-1,-1 0 0,1 0 0,-1 0 0,1 0 0,-1 0 0,0-1 0,1 1 0,-1 0 0,1 0 0,-1 0 0,0-1 0,1 1 0,-1 0 0,1 0 0,-1-1 0,0 1 0,0 0 0,1 0 0,-1-1 0,0 1 0,1-1 0,-1 1 0,0 0 0,0-1 0,0 1 0,1 0 0,-1-1 0,0 1 0,0-1 0,0 1 0,0-1 0,0 1 0,0-1 0,3-25-2337,-3 22 1736,1-51-4796</inkml:trace>
  <inkml:trace contextRef="#ctx0" brushRef="#br0" timeOffset="1">1034 1 6865,'0'0'5090,"100"274"-5090,-13-197-96,1-25-3673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6:59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0 10754,'0'0'4633,"9"33"-4139,31 112-249,-30-111-685,-1 0 0,-2 0 0,-1 1 0,1 37 0,-7-53-65,-1 1 1,-1 0-1,-1 0 0,0-1 0,-2 1 0,0-1 0,-11 26 0,-3-2-189,-2-1 0,-39 60 0,-64 74 272,34-51 1078,71-95 308,19-30-943,0 0-1,0 0 0,0 0 1,0 0-1,-1 0 0,1 0 1,0 0-1,0 0 0,0 1 1,0-1-1,0 0 0,0 0 1,-1 0-1,1 0 1,0 0-1,0 1 0,0-1 1,0 0-1,0 0 0,0 0 1,0 0-1,0 1 0,0-1 1,0 0-1,0 0 0,0 0 1,0 0-1,0 1 0,0-1 1,0 0-1,0 0 1,0 0-1,0 1 0,0-1 1,0 0-1,0 0 0,0 0 1,0 0-1,1 0 0,-1 1 1,0-1-1,0 0 0,0 0 1,0 0-1,0 0 0,0 0 1,0 0-1,1 1 1,-1-1-1,0 0 0,0 0 1,0 0-1,0 0 0,1 0 1,-1 0-1,0 0 0,0 0 1,0 0-1,0 0 0,1 0 1,-1 0-1,0 0 0,0 0 1,15-4 406,8-9 7,0 0 1,0-1-1,36-31 0,-39 28-29,0 2 0,2 0-1,-1 1 1,2 1-1,25-10 1,-45 21-322,1 1 1,-1-1-1,1 1 1,-1 0-1,1 1 1,-1-1-1,1 0 0,0 1 1,-1 0-1,1 0 1,0 0-1,0 0 1,5 2-1,-7-1-57,1 1-1,-1-1 0,0 1 1,0 0-1,0-1 0,0 1 1,0 0-1,0 0 0,-1 0 1,1 1-1,-1-1 0,1 0 1,-1 1-1,0-1 0,0 0 1,0 1-1,0 0 0,0-1 1,0 5-1,8 36 107,-2 1 1,-2-1 0,-1 1-1,-4 55 1,0-34-84,1 23-1,-2-13 307,3 0 0,3-1 0,18 85 0,-23-158-333,3 9 155,-1-1 1,1 0-1,0 0 0,6 11 0,-8-18-140,-1-1 0,1 1 0,0-1 0,-1 0 0,1 0 0,0 1 0,0-1 0,0 0 0,0 0 0,0 0 0,0 0 0,0 0 0,1 0 0,-1 0-1,0-1 1,1 1 0,-1 0 0,0-1 0,1 1 0,-1-1 0,1 1 0,-1-1 0,0 0 0,1 1 0,-1-1 0,1 0 0,-1 0 0,1 0 0,-1 0 0,1 0 0,-1-1 0,1 1 0,-1 0 0,1-1 0,-1 1 0,2-1 0,0-1 14,0 0 1,0 1 0,-1-1 0,1 0 0,-1 0 0,0 0 0,1-1 0,-1 1 0,0 0-1,0-1 1,0 0 0,-1 1 0,3-5 0,15-43 153,-14 32-150,33-103-1865,39-236 0,-18-127-5285,-14-68-1630,-36 356 6150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154 268 7362,'0'0'4035,"39"28"-3959,125 95-225,-156-117 82,-1 1 1,0-1 0,0 1-1,-1 1 1,0-1 0,0 1-1,-1 0 1,1 0 0,3 10-1,-7-11-73,0 1-1,0 0 1,0 0-1,-1 0 1,0 0-1,-1 16 1,1-4-158,-1 10-102,0-1-1,-3 0 1,0 0-1,-1 0 1,-2 0-1,-1-1 1,-12 30-1,-1-8-66,-3-1 0,-54 87 0,48-90 1090,-3-1-1,-2-1 1,-1-2-1,-80 72 1,111-111-429,-17 18 1047,21-21-1221,0 1 0,-1-1 0,1 0 1,0 1-1,0-1 0,0 1 0,-1-1 0,1 1 0,0-1 1,0 0-1,0 1 0,0-1 0,0 1 0,0-1 0,0 1 1,0-1-1,0 1 0,0-1 0,0 1 0,0-1 0,0 0 1,0 1-1,0-1 0,1 1 0,-1-1 0,0 1 1,0-1-1,0 0 0,1 1 0,-1-1 0,0 1 0,1-1 1,-1 0-1,0 1 0,1-1 0,-1 0 0,0 0 0,1 1 1,-1-1-1,0 0 0,1 0 0,-1 1 0,1-1 0,-1 0 1,1 0-1,-1 0 0,1 0 0,-1 0 0,0 0 1,1 0-1,-1 0 0,1 0 0,-1 0 0,1 0 0,0 0 1,30 6 350,-9-2-97,1 1 0,43 16-1,-59-17-243,1-1-1,0 1 0,-1 1 1,0-1-1,0 1 0,0 1 0,-1-1 1,0 1-1,0 0 0,0 1 1,-1-1-1,6 10 0,-3-2 36,-1-1-1,-1 2 1,-1-1-1,1 1 0,-2 0 1,0 0-1,-1 0 1,2 24-1,-2 18 338,-4 57 0,-1-40-61,1-44-188,1-18-34,-1 1-1,4 23 1,-3-35-118,0 0 0,0-1-1,0 1 1,0-1 0,0 1 0,0-1 0,0 1-1,0-1 1,0 1 0,0-1 0,0 1-1,1-1 1,-1 1 0,0-1 0,0 1 0,0-1-1,1 1 1,-1-1 0,0 1 0,1-1-1,-1 1 1,0-1 0,1 0 0,-1 1 0,0-1-1,1 0 1,-1 1 0,1-1 0,-1 0 0,1 1-1,-1-1 1,1 0 0,-1 0 0,1 0-1,-1 0 1,1 1 0,-1-1 0,1 0 0,-1 0-1,1 0 1,-1 0 0,1 0 0,-1 0-1,1 0 1,0 0 0,-1 0 0,1-1 0,-1 1-1,1 0 1,-1 0 0,1 0 0,-1-1 0,1 1-1,-1 0 1,0 0 0,1-1 0,-1 1-1,1-1 1,2-2 2,1 0 0,-1 0 1,-1 0-1,1-1 0,0 1 0,3-8 0,57-131 47,-49 106-140,250-770-4032,-193 568 2424,16-45-813,-75 245 2176,85-252-1763,-67 221 2198,-19 46 1291,15-47 0,-25 67-934,1-6 178,-11 22 1198,-79 132 1268,-81 142-318,132-215-2598,2 2-1,-28 90 0,50-121-704,1 0 0,2 1-1,2 0 1,1 0 0,3 1 0,2 63-1,2-106 352,0 1-1,0-1 1,1 0-1,-1 0 1,0 1-1,1-1 1,0 0-1,-1 0 1,1 0-1,0 0 1,0 0-1,0 0 1,0 0-1,0 0 1,3 3-1,-3-4 90,0-1-1,0 1 1,0 0-1,1-1 1,-1 1-1,0 0 0,0-1 1,1 0-1,-1 1 1,0-1-1,0 0 1,1 0-1,-1 1 0,0-1 1,1 0-1,-1 0 1,0 0-1,1-1 1,1 1-1,7-3-244,-1-1 1,0 0-1,0 0 0,0-1 0,14-10 1,-21 14 254,20-15-611,0-1 1,38-38-1,44-59-1661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00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1 160,'0'0'9681,"18"36"-8000,54 124-4,-68-147-1470,0-1 1,-1 1-1,0 0 1,-1 0-1,-1 0 1,0 25-1,-3 17 205,-2 0-1,-3-1 1,-17 70-1,-57 156-955,6-26-6669,64-221 1396,-23-207 3310,18 118 2085,-22-87 3185,34 121-1929,0 0 0,2 0 0,1 0 1,2-37-1,0 55-715,0 0 1,0 0-1,1-1 0,-1 1 0,1 0 0,0 0 1,0 0-1,1 1 0,-1-1 0,1 0 1,0 1-1,0 0 0,0 0 0,0 0 0,0 0 1,1 0-1,0 0 0,-1 1 0,1 0 1,0 0-1,0 0 0,0 0 0,7-2 0,12-3 395,0 0 0,0 1 0,27-3 0,44 0 161,1 4 1,110 7-1,-197-1-684,-4-2-30,0 1 1,0 0 0,0 1 0,0-1 0,0 1 0,-1 0 0,1-1 0,0 2 0,0-1 0,-1 0 0,1 1 0,-1 0-1,1 0 1,-1 0 0,4 3 0,-4-2-46,-1 0 0,0 0 0,0 1 0,0-1-1,-1 0 1,1 1 0,-1-1 0,0 1 0,0 0-1,0-1 1,0 1 0,-1 0 0,0 0 0,0 0 0,0-1-1,0 5 1,0 1 4,-1 1 0,-1-1-1,1 0 1,-1 0 0,-1 0-1,1 0 1,-1-1 0,-1 1-1,0-1 1,0 0 0,-10 14-1,-6 5 80,-1-2-1,-26 25 0,22-24-21,-271 265 909,81-82 1185,206-200-1886,0-1 142,0 0 0,1 1 0,1 0 0,-1 0 1,1 1-1,-8 16 0,14-26-305,1 1 0,0-1 1,0 0-1,-1 1 1,1-1-1,0 1 0,0-1 1,-1 1-1,1-1 0,0 1 1,0-1-1,0 1 0,0-1 1,0 1-1,0-1 0,0 1 1,0-1-1,0 1 1,0-1-1,0 1 0,0-1 1,0 1-1,0-1 0,0 1 1,1-1-1,-1 0 0,0 1 1,0-1-1,1 1 1,-1-1-1,0 1 0,1-1 1,18 2 312,-13-2-272,10-1 11,0-1 0,-1-1 0,1 0 0,0-2 0,-1 1 0,0-2 0,0 0 0,0-1 0,19-12 0,128-90 147,-145 95-211,187-145 92,-181 140-60,-13 11-32,-7 5-11,0 1 1,1-1 0,-1 1-1,0-1 1,1 1 0,-1 0 0,1 1-1,0-1 1,6-1 0,-8 7-155,-5 29-209,-1 1-1,-2-1 1,-1 0 0,-2 0-1,-22 56 1,0 1 47,13-35 181,6-20 120,1 2 1,-10 62-1,24-109 306,1 1 0,0 0 0,1 0 0,0 0-1,0 0 1,1 1 0,7-9 0,63-76-443,-50 62-18,2 1 1,45-39-1,-64 62 140,1 0 0,-1 0 0,1 1-1,0 0 1,1 0 0,-1 1 0,1 1 0,0 0-1,0 0 1,0 1 0,1 1 0,-1 0 0,17-1 0,-26 3 29,0 0 1,-1 0-1,1 0 1,0 1-1,0-1 1,-1 1-1,1-1 1,0 1 0,-1-1-1,1 1 1,0 0-1,-1 0 1,1 0-1,-1 0 1,0 0-1,1 0 1,-1 0-1,0 1 1,1-1 0,-1 0-1,0 1 1,0-1-1,0 1 1,0-1-1,-1 1 1,1 0-1,0-1 1,-1 1-1,1 0 1,-1-1 0,1 4-1,1 6 27,-1 0 1,0 1-1,0-1 0,-2 13 0,0-4 41,0 3 41,-1 0 0,-2 0 0,0-1 1,-1 1-1,-2-1 0,0 0 0,-1-1 0,-21 39 1,5-17 148,-2-1 1,-2-2-1,-37 43 1,60-78-236,-4 6 22,0 1 0,-2-2 1,1 1-1,-1-2 0,-16 12 0,27-21-46,0 1-1,-1-1 1,1 0 0,0 1-1,-1-1 1,1 0 0,0 0-1,-1 0 1,1 1-1,-1-1 1,1 0 0,0 0-1,-1 0 1,1 0 0,-1 0-1,1 0 1,0 0 0,-1 0-1,1 0 1,-1 0 0,1 0-1,0 0 1,-1 0-1,1 0 1,-1 0 0,1 0-1,0 0 1,-1 0 0,1 0-1,-1-1 1,1 1 0,0 0-1,-1 0 1,1-1 0,0 1-1,-1 0 1,1 0-1,0-1 1,0 1 0,-1 0-1,1-1 1,0 1 0,0 0-1,-1-1 1,1 1 0,0 0-1,0-1 1,0 1-1,0-1 1,0 1 0,0 0-1,0-1 1,-1 0 0,-1-21-1081,0 0 1,2-1 0,2-31-1,-1 33-207,6-79-5798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00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1 559 8946,'0'0'8338,"291"21"-6202,-146-57-736,13-16-895,-8-8-289,-18-3-216,-23 7-480,-26 3-1329,-33 8-1872,-34 3-1224,-28-25 232,-38 15-488,-17-1 4329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01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6105,'0'0'1625,"-9"31"-134,-5 18-680,2 0 0,2 1 0,-6 86 0,14 273 3746,3-231-3855,-1-165-695,4 146 137,-2-134-286,2 0 0,0 0-1,2 0 1,9 27 0,-13-46-27,0 0 0,1 0 0,0-1 0,0 1 0,0-1 1,1 0-1,-1 1 0,1-2 0,0 1 0,1 0 0,-1-1 0,1 0 1,0 0-1,0 0 0,0 0 0,1-1 0,8 4 0,-5-4-46,-1-1 0,0 0-1,1 0 1,-1-1 0,1 0-1,-1 0 1,1-1 0,-1 0-1,1-1 1,-1 0 0,1 0-1,13-4 1,-5-1 32,0 0-1,0 0 1,0-2-1,-1 0 1,26-18-1,74-62-262,-94 70 383,27-21 27,-1-3 0,51-57 0,-87 84 108,1 1 0,-2-2 0,0 0 0,-1 0-1,-1 0 1,0-2 0,-1 1 0,-1-1 0,-1 0 0,0 0 0,5-36 0,-9 41 9,-1 1 0,-1-1 0,0 0 0,-1 0 0,0 0 0,-1 0 0,-1 1 0,-5-19 0,6 26-31,0 0-1,0 0 1,-1 0-1,0 0 1,1 1-1,-2-1 1,1 1-1,-1 0 1,1 0-1,-1 0 1,0 0-1,-1 1 1,1-1-1,-1 1 1,1 0-1,-1 1 1,0-1-1,0 1 1,0 0-1,0 0 0,-10-2 1,10 3-24,0 0 0,0 0 0,0 1-1,-1-1 1,1 1 0,0 0 0,0 1 0,0-1 0,-1 1 0,1 0-1,0 1 1,0-1 0,0 1 0,0 0 0,1 0 0,-1 0-1,0 1 1,1-1 0,0 1 0,0 1 0,-1-1 0,2 0 0,-1 1-1,0 0 1,1 0 0,0 0 0,0 0 0,0 0 0,-4 8 0,-2 7 80,0 0 0,2 0 0,0 1 0,1 0 1,1 0-1,-3 24 0,4-18 376,0 1 0,2-1 0,2 48 0,0-65-356,1-1 0,1 1 0,-1-1 0,1 1 0,1-1 0,-1 0 0,1 0 0,1 0 0,0-1 0,0 1 0,0-1 0,1 0 1,0 0-1,0 0 0,11 10 0,-6-9-82,1 0 1,0-1-1,0 0 0,0-1 1,1 0-1,-1-1 1,1-1-1,1 1 1,-1-2-1,22 4 0,-5-3-162,0-2 0,1-1 0,47-4 0,-60 2-317,0-2 0,-1-1 0,1 0 0,-1-1 0,1 0 0,-1-2 0,-1 0 0,1 0 0,-1-2 0,-1 0 0,24-18 0,0-6-2228,-2-2 0,55-66 1,-21 10-1498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02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15 256 3121,'0'0'10210,"-4"41"-8324,-6 137 30,10-153-1562,1 0 1,2 0-1,0 0 1,9 28-1,-1-3 117,18 181 1083,-24-218-1385,2-13-55,-5-2-100,-1 1 1,1-1 0,-1 0 0,0 0 0,1 0-1,-1-1 1,0 1 0,0 0 0,1-4 0,104-337-218,-6 22-467,-97 311 694,-3 9-14,0 0 0,0-1 0,0 1 0,0 0 1,1-1-1,-1 1 0,0 0 0,1 0 0,-1 0 0,1-1 1,0 1-1,-1 0 0,1 0 0,0 0 0,0 0 1,-1 0-1,1 0 0,0 0 0,0 0 0,0 0 1,0 1-1,0-1 0,1 0 0,-1 1 0,2-2 0,-3 2-6,1 0-1,-1 0 0,0 0 0,1 0 1,-1 1-1,0-1 0,1 0 0,-1 0 1,1 0-1,-1 0 0,0 0 0,1 1 1,-1-1-1,0 0 0,1 0 0,-1 0 1,0 1-1,0-1 0,1 0 0,-1 1 1,0-1-1,0 0 0,1 0 0,-1 1 1,0-1-1,0 1 0,0-1 0,0 0 1,1 1-1,-1-1 0,0 1 0,7 18 67,-1 0 0,-1 0-1,4 33 1,6 21 132,-9-50-174,3 15-2,2 0 0,1 0 0,35 70 0,-33-92-66,-14-16 37,1 1-1,-1-1 1,0 0-1,1 0 1,-1 0-1,0 0 1,1 0-1,-1 0 1,0 0-1,1 0 1,-1 0-1,0 0 1,1 0-1,-1-1 1,0 1-1,0 0 1,1 0-1,-1 0 1,0 0-1,1 0 0,-1-1 1,0 1-1,0 0 1,1 0-1,-1 0 1,0-1-1,0 1 1,1 0-1,-1 0 1,0-1-1,0 1 1,1-1-1,1-4-71,0 0 0,-1 0 0,1 0 0,-1-1 0,1-6-1,0 2-79,19-80-1763,4 0 0,4 2 0,42-90 0,-66 168 1789,-4 6 97,1-1-1,0 0 1,0 1-1,0 0 0,1-1 1,-1 1-1,1 0 1,0 0-1,0 0 0,1 1 1,-1-1-1,8-5 1,-11 9 34,1-1 0,-1 1 0,0 0-1,1 0 1,-1 0 0,0 0 0,1-1 0,-1 1 0,1 0 0,-1 0 0,0 0 0,1 0 0,-1 0 0,1 0 0,-1 0 0,0 0 0,1 0 0,-1 0 0,0 0 0,1 0 0,-1 0 0,1 1 0,-1-1 0,0 0-1,1 0 1,-1 0 0,0 0 0,1 1 0,-1-1 0,0 0 0,1 0 0,-1 1 0,0-1 0,0 0 0,1 0 0,-1 1 0,0-1 0,0 0 0,1 1 0,-1-1 0,3 8 117,0-1 0,-1 1 0,1 0-1,-2 0 1,1-1 0,-1 1 0,0 0 0,-1 15 0,1 2 212,5 51 677,22 220 1908,-26-280-2724,6 38 299,-7-51-411,0 1 0,0 0 0,0-1 0,1 0 0,-1 1 1,1-1-1,-1 0 0,1 0 0,0 0 0,0 0 0,4 4 0,-6-7-63,0 0-1,1 1 1,-1-1 0,0 0-1,0 0 1,1 0 0,-1 0-1,0 1 1,1-1-1,-1 0 1,0 0 0,0 0-1,1 0 1,-1 0 0,0 0-1,1 0 1,-1 0-1,0 0 1,1 0 0,-1 0-1,0 0 1,0 0 0,1 0-1,-1 0 1,0 0-1,1 0 1,-1 0 0,0 0-1,1-1 1,-1 1 0,9-13 575,33-119 385,-14 39-1024,-22 75 7,62-171-943,-52 150 305,1 2 0,41-63 0,-56 95 605,1 1 0,-1 0 0,1 0 0,0 1 0,0-1 0,0 0-1,1 1 1,-1 0 0,1 0 0,0 0 0,0 0 0,0 1 0,0-1 0,0 1 0,1 0-1,6-2 1,-9 3 64,-1 1-1,0 0 1,0 0-1,1 0 1,-1 0-1,0 0 1,0 0-1,1 0 1,-1 0-1,0 1 1,0-1-1,1 1 1,-1-1-1,0 0 1,0 1-1,0 0 1,0-1-1,1 1 1,-1 0-1,0-1 1,0 1-1,-1 0 1,1 0-1,0 0 1,0 0-1,0 0 1,1 2-1,13 35 85,-13-31-54,38 190 2101,-28-126-701,24 80 1,-29-130-1103,0 0 1,1-1 0,1 0 0,1-1 0,1 0-1,1-1 1,0 0 0,18 20 0,-24-30-741,-8-5-1734,-15-9-3243,-18-17-6098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02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204 701 2713,'0'0'4994,"-34"-13"-2497,-102-41-237,102 39 459,40 8 235,41-9-617,356-94 951,-10 8-2170,766-140-109,25 113 102,-98 116-281,-1051 13-902,-1 1 0,0 2 1,0 1-1,0 2 0,40 12 0,-71-17-15,32 13-631,-34-14 670,-1 1-1,1-1 1,0 1-1,0-1 1,0 1-1,0-1 0,-1 1 1,1 0-1,0-1 1,-1 1-1,1 0 1,0-1-1,-1 1 1,1 0-1,-1 0 0,1 0 1,-1 0-1,0 0 1,1-1-1,-1 1 1,0 0-1,0 0 1,1 0-1,-1 0 0,0 0 1,0 0-1,0 0 1,0 0-1,0 0 1,0 0-1,0 0 1,-1 1-1,-1 2-173,-1 0 1,1 0-1,-1 0 1,0 0-1,0 0 1,-1-1-1,1 1 1,-1-1-1,1 0 0,-1 0 1,0-1-1,-6 4 1,-62 29-3876,-35 4-4404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29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3388 878 2609,'0'0'3910,"-33"-39"-3456,-110-128 147,120 139-146,-1 1 0,-2 1 0,-54-43 0,59 54-123,-1 0 0,0 2 0,-1 0 0,0 1-1,-1 2 1,0 0 0,-1 2 0,0 1 0,-41-7 0,30 9-62,-1 2 0,0 2 1,0 1-1,0 2 0,0 2 0,-51 11 0,21 2 120,-105 43-1,-792 387 1637,869-395-1635,2 4 0,-90 71 0,129-84-256,3 3-1,2 1 1,2 3 0,-54 73 0,32-22 13,5 2 1,5 4-1,4 2 0,6 2 0,-56 184 1,82-216 17,-17 116 0,24 18 62,15-173-143,6 56 0,-3-80-59,2 0 1,-1 0-1,2 0 1,0-1 0,12 27-1,2-6-3,2-1 1,1-1-1,34 41 0,94 85 50,-104-117-50,1-2 0,3-2 0,105 63 1,-87-66-16,3-2 0,146 46 0,-79-41 18,2-7 1,169 17 0,300-15 80,-424-36-24,1-8 0,232-42 0,-52-23 7,-3-15 0,642-252-1,-983 333-100,297-137-190,-279 124 113,-2-2-1,0-1 1,-2-2 0,-1-1-1,52-55 1,-57 50 30,-3-1 1,-1-1-1,-1-2 1,-2 0-1,-2-2 1,21-52 0,-25 44 32,-2 0 1,-2-1-1,-2-1 1,-3 1 0,5-77-1,-11 33 18,-3-1 0,-4 1 0,-5 0 0,-3 1 0,-4 0 0,-5 1 0,-3 1 0,-4 1 0,-4 1 0,-3 2 0,-5 2-1,-2 2 1,-5 1 0,-3 3 0,-70-83 0,47 75 23,-3 4 0,-4 2 0,-3 5 0,-3 3 0,-116-72-1,130 99-15,-1 3-1,-2 4 0,-1 2 0,-2 5 0,-1 2 0,-1 4 0,-135-21 0,111 32 13,0 5 0,-1 4 0,1 5-1,-1 5 1,1 4 0,0 5 0,-141 38 0,39 11 54,-296 133 0,-167 148 62,510-252-100,5 7 0,-206 172 0,284-204-19,4 2-1,3 4 0,3 2 1,4 3-1,3 3 0,-52 95 1,70-96-13,2 2 1,5 1 0,3 2-1,4 1 1,4 1 0,4 1-1,-13 129 1,23-111 0,5 0 1,13 177-1,-2-234 7,1 0 0,3-1 0,2 0-1,2-1 1,2 0 0,2-1 0,45 81 0,-47-102 4,1-1 1,1 0 0,2-1 0,0-1 0,1-1 0,2-1 0,0-1-1,1-1 1,37 22 0,1-6-3,1-4-1,130 46 1,152 26-3,-161-61 8,2-9 1,272 15-1,-133-38 88,-1-15-1,330-46 1,-422 17-67,-3-10 1,-1-10 0,347-131 0,-426 124-29,-2-7 0,235-148 0,-287 152-30,-3-4 1,-2-5-1,-4-3 1,123-139-1,-164 161-74,-2-3 1,65-115-1,-85 129 32,-3-1-1,-2-1 0,-1-1 0,-3-1 1,9-52-1,-10 20 57,-4 0 0,-4-1 0,-3 0 0,-3 1 0,-4-1-1,-3 1 1,-4 0 0,-4 0 0,-2 2 0,-4 0 0,-4 1 0,-2 2 0,-4 1-1,-3 1 1,-3 2 0,-3 2 0,-4 1 0,-1 2 0,-4 3 0,-3 2 0,-109-98-1,87 97 44,-2 4 0,-3 3 0,-136-69 0,101 68 2,-3 6 0,-154-42 1,74 41 6,-2 9 1,-2 9-1,-268-9 1,-224 33 48,577 15-97,1 5-1,0 4 0,-217 62 0,243-48 14,2 5-1,1 3 1,2 4-1,2 3 0,2 4 1,2 4-1,2 3 1,-136 131-1,159-132 14,2 4 0,3 1 0,3 3 0,3 1 0,2 2 0,3 2 0,4 2-1,2 1 1,3 1 0,4 2 0,-21 101 0,30-91-28,4 1-1,-3 143 1,16-177 1,2 1 0,2-1 1,2 0-1,3 0 0,27 85 0,-14-80-94,2-1-1,3-1 1,1-2-1,3-1 1,3-1 0,1-1-1,51 50 1,-16-27-1338,3-2 1,3-5-1,114 76 1,-132-102-1355,73 35-1,34-9-4485,-166-65 7263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30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3297,'0'0'11764,"52"-7"-9597,451-28 928,-435 35-2880,754 25 762,18 97-1294,-774-110-592,-25-4-1464,0 0-5693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3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8658,'0'0'7017,"274"105"-4256,-158-67-721,5 1-727,-9 3-585,-16 0-496,-30 0-8,-33 4-96,-33 6-112,-62 36-16,-112 35 0,-72 28-1096,26-18-2833,37-49-4569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46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6409,'0'0'1501,"5"38"-801,0 2-436,32 220 2102,-20-161-1613,5 0-1,4-2 1,44 111 0,-68-204-785,2 5 56,-1 0 1,2-1-1,-1 1 0,8 10 0,-10-17-85,-1 0 0,1-1 0,0 1 1,0 0-1,-1-1 0,1 1 0,0-1 0,1 1 0,-1-1 1,0 0-1,0 0 0,0 0 0,1 0 0,-1 0 0,1-1 0,-1 1 1,0-1-1,1 1 0,-1-1 0,1 0 0,3 0 0,-4 0-68,0 0-1,0-1 0,0 1 0,0-1 1,-1 1-1,1-1 0,0 1 0,0-1 1,0 0-1,-1 0 0,1 0 0,0 0 1,-1 0-1,1-1 0,-1 1 0,1 0 1,-1-1-1,0 1 0,2-2 0,16-37-1431,-16 32 1242,23-63-1635,21-96 0,-1-79 2120,-34 129 2098,-9 75-229,-3 40-1845,0 0-1,1 0 0,-1 0 1,1 0-1,-1 0 1,1 0-1,0 0 0,-1 0 1,1 0-1,0 0 1,1 0-1,-1 0 0,0 1 1,0-1-1,1 0 1,-1 1-1,1-1 0,-1 1 1,4-2-1,1-1 123,0 1 0,1-1 0,0 2 0,11-4 0,-2 0-20,61-19 183,1 4-1,0 3 1,1 3-1,1 4 1,150-2-1,-204 13-471,0 0-1,0 3 1,0 0-1,30 8 1,-47-9 0,-1 1 0,0 0 0,0 1 1,0-1-1,-1 2 0,1-1 0,7 7 0,-11-8 3,0 1 1,-1-1-1,1 1 0,-1 0 0,0 0 0,0 0 0,0 0 0,-1 1 1,1-1-1,-1 1 0,0 0 0,0-1 0,1 8 0,-2-5 18,1 0-1,-1 0 0,-1 0 0,1 0 1,-1 1-1,-1-1 0,1 0 0,-1 0 1,-1 0-1,1 1 0,-1-1 0,0-1 1,-1 1-1,1 0 0,-2 0 0,1-1 1,-1 0-1,1 0 0,-9 9 0,-3 2 20,-1-1-1,0-1 0,-1 0 1,-1-1-1,-22 13 0,-17 9-379,0-3 0,-2-2 0,-2-4 0,0-1 0,-113 29 1,140-48-542,-1-1 0,0-2 1,-54 0-1,84-4 697,0 1 0,1-1 0,-1-1 0,0 1 0,0-1 0,0 1 0,0-1-1,0-1 1,1 1 0,-1-1 0,1 1 0,-1-2 0,1 1 0,-1 0-1,-3-4 1,5 3-25,1-1 0,-1 0 0,1 0-1,-1 0 1,1 0 0,1 0 0,-1 0-1,0-1 1,1 1 0,0-1 0,0 1 0,0-1-1,1 1 1,0-1 0,0 0 0,0-4-1,0-12-134,2 1 0,0 0 0,1-1-1,1 1 1,0 0 0,2 1 0,0-1-1,17-33 1,-4 17 636,1 1-1,2 1 0,38-47 1,-60 81-293,4-5 256,0 0 0,0 0-1,0 0 1,0 1 0,1-1-1,0 1 1,0 0-1,0 0 1,0 1 0,8-4-1,-13 7-229,0 0 0,0 0 0,0 0 0,0-1 0,1 1 0,-1 0 0,0 0 0,0 0 0,0 0 0,1 0 0,-1 0 0,0 0 0,0 0 0,0 0 0,1 0 0,-1 0 0,0 0 0,0 0 0,0 0 0,1 0 0,-1 0 0,0 0 0,0 0 0,0 0 0,0 0 0,1 0 0,-1 1 0,0-1 0,0 0 0,0 0 0,0 0 0,1 0 0,-1 0 0,0 0 0,0 1 0,0-1 0,0 0 0,0 0 0,1 0 0,-1 0 0,0 1 0,0-1 0,0 0 0,0 0 0,0 0 0,0 1 0,0-1 0,0 0 0,0 0-1,0 0 1,0 1 0,0-1 0,0 0 0,0 0 0,0 0 0,0 1 0,0-1 0,0 0 0,0 0 0,0 0 0,0 0 0,-1 1 0,2 16 531,-1 1 0,-1-1-1,0 1 1,-2-1 0,0 0-1,-1 0 1,-7 21 0,-53 118 1588,51-129-1713,-22 46 381,-29 65 307,58-122-1088,1 1 1,0 0-1,1 1 1,0-1-1,2 1 1,-1 20-1,3-37-61,0-1 0,0 1-1,0-1 1,0 0 0,0 1 0,0-1 0,0 1 0,0-1-1,0 0 1,0 1 0,1-1 0,-1 1 0,0-1 0,0 0 0,0 1-1,1-1 1,-1 0 0,0 1 0,1-1 0,-1 0 0,0 1-1,1-1 1,-1 0 0,0 0 0,1 1 0,-1-1 0,0 0-1,1 0 1,-1 0 0,1 0 0,-1 0 0,0 1 0,1-1 0,-1 0-1,1 0 1,-1 0 0,1 0 0,-1 0 0,0 0 0,2 0-1,18-5-985,-20 5 994,10-4-363,0 0-1,0 0 0,-1-1 1,0 0-1,0-1 1,12-10-1,48-47-1214,-32 27 868,-3 5 252,78-67-333,-100 89 829,1 0 0,-1 1 0,1 0 0,1 1-1,-1 1 1,1 0 0,20-5 0,-30 10 106,-1 0 0,1 0 0,-1 0 0,1 1-1,-1 0 1,1-1 0,0 1 0,-1 1 0,1-1 0,-1 0 0,5 2-1,-6-1-28,-1 0 1,0 0-1,1 0 0,-1 0 0,0 0 0,0 0 0,0 0 0,0 1 0,0-1 0,0 0 0,0 1 0,-1-1 0,1 1 0,0-1 0,-1 1 0,1-1 0,-1 1 0,0-1 0,1 1 0,-1 0 0,0-1 1,0 1-1,0-1 0,0 4 0,0 48 1673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4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209 994 0,'0'-39'0,"-1"20"0,0-1 0,2 1 0,1 0 0,0-1 0,10-35 0,-7 36 0,-1 6 0,0 0 0,11-24 0,-14 35 0,1-1 0,-1 0 0,1 1 0,0-1 0,0 1 0,-1 0 0,2-1 0,-1 1 0,0 0 0,0 0 0,1 1 0,-1-1 0,1 0 0,-1 1 0,1-1 0,0 1 0,0 0 0,4-1 0,7-3 0,0 1 0,0-2 0,-1 0 0,1-1 0,-1 0 0,-1-1 0,1-1 0,-1 0 0,-1 0 0,11-12 0,-12 12 0,-7 5 0,0 1 0,0 0 0,0 0 0,1 0 0,-1 1 0,1-1 0,5-2 0,-9 5 0,0 0 0,0 0 0,0 0 0,0 0 0,0-1 0,1 1 0,-1 0 0,0 0 0,0 0 0,0 0 0,0 0 0,1 0 0,-1 0 0,0 0 0,0 0 0,0 0 0,1 0 0,-1 0 0,0 0 0,0 0 0,0 0 0,1 0 0,-1 0 0,0 0 0,0 0 0,0 0 0,0 0 0,1 0 0,-1 0 0,0 0 0,0 0 0,0 0 0,0 0 0,1 1 0,-1-1 0,0 0 0,0 0 0,0 0 0,0 0 0,0 0 0,0 0 0,1 1 0,-1-1 0,0 0 0,0 0 0,0 0 0,0 1 0,0-1 0,0 0 0,0 0 0,0 0 0,0 0 0,0 1 0,0-1 0,0 0 0,0 0 0,0 1 0,-2 5 0,-1 1 0,0 0 0,-1-1 0,0 0 0,0 0 0,0 0 0,-1 0 0,1 0 0,-10 7 0,2 1 0,3-4 0,-8 10 0,-1 0 0,-30 25 0,44-42 0,0 1 0,0-1 0,-1 0 0,1 0 0,-1 0 0,0-1 0,0 0 0,0 0 0,0 0 0,0 0 0,0-1 0,0 0 0,-1 0 0,1 0 0,0-1 0,-1 1 0,1-1 0,-7-1 0,11 0 0,0 1 0,0-1 0,0 1 0,0-1 0,0 0 0,0 1 0,0-1 0,0 0 0,0 0 0,0 0 0,0 0 0,1 0 0,-1 0 0,0 0 0,1 0 0,-1 0 0,1 0 0,-1 0 0,1 0 0,-1 0 0,1 0 0,0 0 0,0-1 0,-1 1 0,1 0 0,0-1 0,-1-38 0,2 30 0,-2-16 0,3-33 0,-2 55 0,1 0 0,0-1 0,0 1 0,1 0 0,-1 0 0,1 0 0,0 0 0,0 1 0,0-1 0,0 0 0,5-4 0,-1-1 0,0 0 0,-1 0 0,0-1 0,-1 0 0,4-10 0,5-22 0,-3-1 0,11-81 0,3-17 0,-19 121 0,1 0 0,0 1 0,2 0 0,18-34 0,-25 49 76,3-3 297,17 18 10542,-21-6-11207,0 2 513,-2-1-1,1 0 1,-1-1 0,0 1 0,0 0 0,0 0 0,-1-1 0,0 0 0,-5 8 0,-2 5 117,-113 198 1769,-36 71-1400,157-285-735,0 1 0,1 0 0,0 0 0,0 0 1,0 0-1,0 0 0,0 0 0,0 6 0,5-7-508,1-2 458,-1-1 0,0 0 0,0 0 0,0 0 0,0 0 1,0-1-1,0 1 0,0-1 0,0 0 0,-1 0 0,1-1 0,-1 1 0,6-6 0,10-5-91,-4 2 63,46-31-387,1 2 0,97-44 0,-151 80 508,0 1-1,1 0 0,0 1 1,-1 0-1,1 1 0,0-1 1,14 1-1,-22 1 12,0 1 0,0-1 0,0 0 0,0 1 1,0-1-1,0 0 0,0 1 0,0-1 0,0 1 0,0 0 0,-1-1 0,1 1 0,0 0 0,0 0 1,0-1-1,-1 1 0,1 0 0,-1 0 0,1 0 0,0 0 0,-1 0 0,1 0 0,-1 0 0,0 0 1,1 0-1,-1 0 0,0 0 0,0 0 0,0 0 0,1 0 0,-1 0 0,0 0 0,-1 2 0,1 47 544,-2-35-380,1 1-91,-2 0 0,0-1 0,-1 1 0,0-1 0,-2 0 0,1 0 0,-2-1 1,0 1-1,-1-2 0,-11 18 0,-18 20 90,-52 56 0,75-91-151,-19 21-22,-2 0 1,-2-3-1,0-1 1,-84 56-1,112-84-166,1-1 0,0 1 0,-1-1 0,0-1-1,0 0 1,0 0 0,-18 3 0,26-6 78,1 0 0,-1 0 0,0 1 0,0-1 0,0 0 0,0 0 0,0 0 0,0 0 0,0-1 0,1 1 0,-1 0 0,0 0 0,0 0 0,0-1 0,0 1 0,0 0 0,1-1 0,-1 1 0,0-1 0,0 1 0,1-1 0,-1 1 0,0-1 0,1 0 0,-1 1 0,0-1 0,1 0 0,-1 1 0,1-1 0,-1 0 0,1 0 0,-1 0 0,-1-32-2167,2 21 1379,0-57-2926,0-4 634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376 191 1296,'0'0'2990,"40"-28"-1585,132-87-169,-160 107-1043,1 1 0,1 0 1,0 1-1,15-5 0,-21 9 32,0 0 0,0 1-1,0 0 1,13 1 0,-4 0 149,1-1 102,-10 0-197,1 1 0,0 0-1,-1 0 1,16 3 0,-22-3-240,0 1 0,0 0 0,0 0 0,0 0 0,0-1 0,0 2 0,0-1 0,0 0 0,0 0 0,0 1 0,-1-1 0,1 1 0,0-1 0,-1 1 0,1 0 0,-1 0 0,0-1 0,0 1 0,0 0 1,0 0-1,0 0 0,1 4 0,1 5 18,-1 0 1,0-1 0,0 1 0,-1 1 0,-1-1 0,0 0-1,0 0 1,-1 0 0,-1 0 0,0 0 0,0 0 0,-1-1-1,0 1 1,-1-1 0,0 1 0,-9 13 0,-5 8-47,-2-1 0,-1-1 0,-38 42-1,34-43-249,-1-2 0,-30 25 0,47-44-76,0-1 0,-1 0 0,0 0 0,0-1 0,-1-1 0,0 0 0,0 0 0,0-1 0,0 0 0,-18 2 0,27-5 178,0-1-1,0 0 1,0 0 0,-1 0-1,1 0 1,0 0 0,0 0-1,0 0 1,0-1-1,-1 1 1,1-1 0,0 0-1,0 0 1,0 1 0,0-1-1,0-1 1,0 1-1,1 0 1,-1 0 0,0-1-1,1 1 1,-1-1 0,1 1-1,-1-1 1,1 0-1,-1 1 1,1-1 0,0 0-1,0 0 1,0 0-1,0 0 1,1 0 0,-1 0-1,0-3 1,-2-8-162,1 0 1,0 0-1,1 0 1,1-23-1,-1 7 436,1 22 207,-1 1 0,0 0 0,0 0 0,0 0 0,-4-8 0,5 13-278,0 1 0,0-1 1,-1 0-1,1 0 0,0 1 1,-1-1-1,1 0 0,0 1 1,-1-1-1,1 0 0,-1 1 1,1-1-1,-1 1 0,1-1 1,-1 1-1,0-1 0,1 1 0,-1-1 1,0 1-1,1-1 0,-1 1 1,0 0-1,1 0 0,-1-1 1,0 1-1,0 0 0,1 0 1,-1 0-1,0 0 0,0-1 1,0 1-1,1 0 0,-1 1 1,0-1-1,0 0 0,1 0 0,-1 0 1,0 0-1,0 1 0,1-1 1,-1 0-1,0 1 0,1-1 1,-1 0-1,0 1 0,1-1 1,-1 1-1,0-1 0,1 1 1,-1-1-1,1 1 0,-1 0 1,1-1-1,0 1 0,-1 1 1,-5 6 80,0 0 1,1 1 0,0 0 0,0 0 0,-5 17 0,0-1 6,-33 81 59,24-55-126,-3 0-1,-1-2 1,-42 66 0,63-112-92,1-1-1,-1 1 0,0-1 1,0 1-1,0-1 0,0 0 1,0 0-1,-1 0 0,1 0 1,0 0-1,-1-1 0,0 1 1,1-1-1,-1 0 0,0 1 1,0-1-1,1 0 0,-1-1 0,0 1 1,-5 0-1,6-1-7,-1-1 0,1 0 0,0 1 0,0-1 0,-1 0 0,1 0 0,0 0 0,0-1 0,0 1 0,0-1 0,0 1 0,0-1 0,0 1 0,1-1 0,-1 0 0,1 0 0,-1 0 0,1 0 0,0 0 0,-1 0 0,1 0 0,0-1 0,1 1 0,-2-4 0,-8-26-241,2 1 0,1-1 0,-3-49 0,2-43 815,7 168 34,2 0-1,2 1 0,2-1 0,14 55 1,-10-66-129,2 0 1,1 0-1,1-2 1,2 1-1,38 57 1,-39-70-162,0-1 0,1-1 1,1 0-1,1-1 1,0-1-1,1-1 1,0 0-1,1-1 0,1-1 1,21 10-1,-10-10 41,0 0 0,0-2-1,1-1 1,0-1 0,50 4 0,164-2-918,-222-10-529,1 0 0,0-1 1,-1-2-1,1 0 0,-1-2 0,0 0 0,43-17 0,-17-3-4379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4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1952,'0'0'12547,"221"225"-11995,-201-155-352,1-11-200,-4-17-928,-17-24-1208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4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6 5761,'0'0'2401,"39"-3"-1925,129 1 183,-161 2-624,-1 1 0,1 0-1,-1 0 1,1 1 0,-1 0 0,0 0 0,0 0 0,0 1 0,0 0 0,0 0 0,0 1 0,-1-1 0,1 1 0,-1 0 0,0 1 0,0-1 0,-1 1 0,1 0 0,-1 0-1,0 1 1,-1-1 0,5 8 0,-1-2-6,2 4-17,0 1 0,-1 0 1,-1 1-1,-1 0 0,0 0 1,-1 0-1,-1 0 0,0 1 1,0 20-1,0 15-12,-7 96 0,1-128 25,-2-1 1,0 1-1,-11 32 1,5-18 13,9-32-35,0 0 0,1 0 1,-1 0-1,1 0 0,-1 0 0,1 0 1,0 0-1,0 0 0,0 0 1,1 0-1,-1 0 0,1 0 0,-1 0 1,1 0-1,0 0 0,0 0 0,3 4 1,0-2 3,0 0 0,0 0 0,1 0 1,-1 0-1,1-1 0,7 5 0,18 17 39,-25-20-21,-1-1 0,0 1-1,1 0 1,-2 0 0,1 1-1,-1-1 1,0 1 0,0 0-1,-1 0 1,0 0 0,0 0-1,-1 0 1,0 0 0,0 0-1,-1 1 1,1-1 0,-2 0-1,1 0 1,-1 1 0,0-1-1,0 0 1,-4 11 0,-1-1 21,0 0 0,-1-1 0,-1 0 0,0 0 0,-1-1 0,0 0 0,-2 0 0,-11 13 0,-5 1-46,-1-2 0,-1 0 0,-1-2 0,-1-1-1,-1-2 1,-67 35 0,52-35 69,-2-2 0,0-2 0,-1-2 0,-85 15 0,10-13 3112,523-43-2771,-113 2-321,520 29-134,-699 2-734,112-6-1,-178-5-66,1-1-1,-1-2 0,0-2 0,0-1 0,68-26 0,25-29-3264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4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0 204 8202,'0'0'5241,"308"-95"-4785,-163 78-456,-4-1-256,-24-3-1040,-30-7-1033,-33 3-1696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48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436 0 5761,'0'0'3048,"-14"45"-1459,-3 9-1086,-59 225 1812,58-181-2145,4 1-1,-1 191 0,34-289-1056,-15-1 796,1-1-1,-1 0 1,1 0-1,-1 0 0,1-1 1,-1 0-1,1 0 1,-1 0-1,0 0 0,0 0 1,0-1-1,-1 0 0,5-3 1,50-50-1178,-32 28 586,135-132 461,-166 167 1022,0 0 1,1 1 0,0 0-1,0-1 1,-4 18 0,-19 60-846,10-17 389,3 0-1,3 1 0,-3 82 0,11 216 1332,4-203-943,1-90-359,-5 80 566,3-152-925,-1 1 1,1-1-1,0 1 1,-1-1-1,0 0 0,0 1 1,0-1-1,0 0 1,0 0-1,0 0 0,0 0 1,-1 0-1,1 0 0,-1 0 1,0 0-1,1 0 1,-1-1-1,0 1 0,0-1 1,0 1-1,0-1 0,0 0 1,0 1-1,-1-1 1,1-1-1,0 1 0,-1 0 1,1 0-1,0-1 1,-5 1-1,-7 0 16,1 0-1,0-1 1,-1 0 0,-19-4 0,27 4-33,-11-3-4,1-1-1,-1 0 0,1-2 1,0 1-1,1-2 0,-1 0 1,1-1-1,1-1 1,-17-12-1,11 7-11,1-2 0,0 0 0,2-1 0,0-1 0,-26-35 0,38 46-15,0 0 1,1-1 0,0 1 0,0-1 0,1 0 0,0 0 0,0 0 0,0-1 0,1 1 0,1-1 0,0 1 0,0-1 0,0 0 0,1 1 0,0-1 0,1 0 0,0 1 0,1-1 0,-1 1 0,1-1 0,1 1 0,0 0 0,0 0-1,1 0 1,0 0 0,8-12 0,12-8-598,2 1 0,0 2-1,36-28 1,-31 28-110,60-52-2775,-13 12-2778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49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7986,'0'0'3670,"15"34"-3433,50 104-229,-62-133-31,-1 0-1,1 0 1,0 0-1,0 0 1,1-1-1,0 0 1,5 6-1,-8-9-4,0-1 1,0 1-1,1 0 0,-1-1 0,0 1 1,0-1-1,1 1 0,-1-1 1,0 0-1,0 1 0,1-1 0,-1 0 1,0 0-1,1 0 0,1 0 1,5 0-169,-5 0 175,0 0-1,0 0 0,0 0 1,0-1-1,0 1 0,1-1 0,-1 0 1,0 0-1,0 0 0,-1 0 1,1 0-1,0-1 0,0 0 0,0 1 1,-1-1-1,1 0 0,-1 0 1,4-3-1,2-5 86,0 1-1,-1-2 1,10-15 0,2-4-71,-4 9 26,-3 3 7,1 1 0,25-27-1,-34 40 20,0 1 1,1-1-1,-1 1 0,1-1 1,-1 1-1,1 0 0,0 1 0,0-1 1,0 1-1,0 0 0,1 1 0,-1-1 1,1 1-1,-1 0 0,10-1 1,-12 2-12,-1 0 0,1 0 1,0 0-1,0 0 0,0 0 1,0 1-1,0-1 0,-1 1 0,1 0 1,0 0-1,-1 0 0,1 0 1,0 0-1,-1 1 0,0-1 1,1 1-1,-1-1 0,0 1 1,1 0-1,-1 0 0,0 0 1,-1 0-1,1 1 0,0-1 1,0 0-1,-1 1 0,0-1 1,1 1-1,-1-1 0,0 1 1,0 0-1,0-1 0,-1 1 1,1 3-1,1-1-45,0 1-1,-1-1 1,0 1 0,0-1 0,-1 1-1,1-1 1,-1 1 0,0-1-1,-1 1 1,1 0 0,-1-1-1,0 1 1,-1-1 0,1 0-1,-1 1 1,0-1 0,0 0 0,-1 0-1,0 0 1,1 0 0,-2-1-1,-3 5 1,-19 16-138,-2-2 0,-1-1 0,-50 29-1,42-28 185,1 1-1,-35 31 1,69-54-22,1 1 1,-1-1 0,0 1-1,1-1 1,-1 1 0,1 0-1,-1-1 1,1 1 0,0 0-1,0 0 1,0 0 0,0 0 0,0 0-1,0 0 1,0 0 0,1 1-1,-1-1 1,1 0 0,0 0-1,-1 0 1,1 1 0,0 1-1,1-3-3,-1 0-1,1 0 1,0-1-1,-1 1 1,1 0-1,0 0 1,-1-1-1,1 1 1,0-1-1,0 1 1,-1 0-1,1-1 1,0 0-1,0 1 1,0-1-1,0 1 1,0-1-1,0 0 1,0 0-1,0 0 1,-1 1-1,1-1 0,0 0 1,0 0-1,0 0 1,0 0-1,0-1 1,0 1-1,2 0 1,2 0 29,24 0 11,0-1 0,-1-1 0,1-1 0,37-10 0,106-38-823,-93 25-505,-70 23 1036,6-2-512,1 0-1,0 1 1,1 0 0,30-1 0,-81 27 426,-192 107 1424,22-14 351,148-80 19,-78 64 1,129-94-1282,2-4-120,1 1 0,0 0 0,0-1 0,0 1 0,0 0 0,0 0 0,0 0 0,1 0 0,-1 1 0,1-1 0,-1 0 0,1 1 0,0-1 0,-2 5 0,3-6-62,0-1 1,0 0 0,0 0-1,0 1 1,0-1 0,0 0-1,0 1 1,0-1 0,0 0-1,0 0 1,0 1-1,0-1 1,0 0 0,1 0-1,-1 1 1,0-1 0,0 0-1,0 0 1,0 1-1,0-1 1,1 0 0,-1 0-1,0 0 1,0 1 0,0-1-1,1 0 1,-1 0-1,0 0 1,0 0 0,1 1-1,-1-1 1,0 0 0,0 0-1,1 0 1,-1 0-1,0 0 1,0 0 0,1 0-1,-1 0 1,16 1 79,-9-2-34,11 0 13,0 0-1,0-2 1,0 0-1,0-2 1,-1 1-1,1-2 1,-1-1-1,21-11 1,130-82-1885,-112 64-975,-46 29 805,-87 6 622,76 2 1410,0-1 1,-1 0-1,1 1 0,0 0 0,0-1 0,0 1 0,0 0 0,0-1 1,0 1-1,0 0 0,0 0 0,0 0 0,1 0 0,-1 0 0,0 0 1,1 0-1,-1 0 0,0 0 0,1 0 0,-1 0 0,1 1 0,0-1 1,-1 0-1,1 0 0,0 0 0,0 1 0,0-1 0,0 0 0,0 3 0,-2 3 90,-39 209 2260,-87 389 2438,119-572-4604,3-17-169,2 1 0,0 0 1,1 0-1,-1 24 0,12-52-1137,84-156-4724,-34 64 1936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4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5641,'0'0'1945,"21"190"-1073,-17-64 376,-4 18-56,0 7-263,0-1-273,0-2-56,-8-11 8,-5-15-152,5-20 0,0-18-280,-5-24-176,-8-25-424,1-18-1456,-1-17-3521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49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4105,'0'0'4005,"40"5"-3761,125 19-21,-92-7-144,-68-15-83,-1 0 1,0 0 0,0 0-1,0 1 1,0 0 0,7 5 0,-10-6-26,1-1 1,0 1-1,0 0 1,0 0-1,-1 0 1,1 0-1,-1 0 1,0 0-1,0 1 1,0-1-1,0 0 1,0 1-1,0-1 1,0 1-1,-1-1 1,1 1-1,-1-1 1,0 1-1,1-1 1,-1 1-1,-1-1 1,1 1 0,0-1-1,-1 1 1,0 4-1,-1-2-61,0 0 0,0 0-1,-1 0 1,1 0 0,-1-1 0,0 1 0,-1-1-1,1 1 1,-1-1 0,1 0 0,-6 3-1,-21 15-179,-1-1 1,-1-2-1,-1-2 0,-1 0 0,0-3 0,-38 12 0,73-26 316,-1 0-1,0 0 1,0 0 0,0 0 321,0 0-321,0 0 0,0 0-1,0 0 1,0 0 0,0 0 0,0 1 0,0-1 0,0 0-1,0 0 1,0 0 0,0 0 0,1 0 0,-1 0 0,0 0 0,0 0-1,0 0 1,0 0 0,0 0 0,0 0 0,-1 0 0,1 1-1,0-1 1,0 0 0,0 0 0,0 0 0,0 0 0,0 0-1,0 0 1,0 0 0,0 0 0,0 0 0,0 0 0,15 1 451,23-2-374,28-10 182,-39 5-322,-1 2 0,38-1 1,-55 8-1001,-7 11-1775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7:50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0 295 6177,'0'0'3305,"229"-3"-2961,-138-39-344,38-28-736,-25 7-2121,-17 10-1088</inkml:trace>
  <inkml:trace contextRef="#ctx0" brushRef="#br0" timeOffset="1">1097 8 5761,'0'0'14619,"42"35"-20660,-63-77-4665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8:2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3545,'0'0'5216,"48"0"-4500,160 1-87,-152 1-338,76 10 0,-98-5-125,0 1 1,42 17 0,-62-21-93,0 1 0,-1 1 0,0 1 0,0 0 1,-1 0-1,0 1 0,0 1 0,-1 0 0,0 0 0,0 1 0,-1 1 1,0 0-1,-1 0 0,-1 1 0,0 0 0,0 0 0,-1 1 1,0 0-1,-2 0 0,1 0 0,-2 1 0,6 25 0,-2 28 8,-2 1 0,-7 110-1,-1-72-714,5-82-69,-2-23 655,-1-1-1,0 0 0,0 1 1,0-1-1,0 1 1,0-1-1,1 0 1,-1 1-1,0-1 1,0 0-1,1 1 0,-1-1 1,0 0-1,1 1 1,-1-1-1,0 0 1,1 0-1,-1 1 1,0-1-1,1 0 0,-1 0 1,0 0-1,1 0 1,-1 1-1,1-1 1,-1 0-1,1 0 0,1-1-110,1 0 0,-1 0 0,0 0 0,0-1 0,0 1 0,0 0-1,0-1 1,0 0 0,0 1 0,0-1 0,-1 0 0,1 0-1,-1 0 1,3-3 0,28-46-2540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8:29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1073 1 5729,'0'0'3129,"-233"200"-2041,129-113-56,-12 15-640,-9 7-392,-8 0-840,-20 3-648,36-28-1353,26-38-1552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0 512 7298,'0'0'4035,"73"-28"-3155,-73 28-880,363-121 1586,-231 93-612,164-16 0,1232-101 4041,-1057 105-3988,494-34 777,-2 42-858,-667 32-1280,-288 0 130,1 0-1,-1 1 0,0 0 1,0 0-1,0 1 0,1 0 1,-2 0-1,1 1 0,9 3 1,-11-2-496,-1-1 0,1 1-1,-1 0 1,0 1 0,0-1 0,0 1 0,-1 0 0,1 0 0,-1 1 0,5 8 0,3 18-5316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8:3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1878 67 6337,'0'0'1279,"-44"-10"-97,24 5-1035,-52-12 408,-1 4 1,-133-8 0,148 21-289,0 2 0,1 2 0,-1 3 0,-75 20 0,87-14-158,0 2 0,2 2 0,0 2 0,1 1 0,-74 49 0,68-33-68,2 3-1,1 1 1,2 3-1,2 1 1,2 2-1,2 2 1,-40 64 0,22-18 29,4 2 1,4 2-1,-39 119 1,54-122-4,6 2-1,-23 139 1,39-161-71,4-1 1,4 1-1,10 137 1,-5-198-24,0 1 1,2-1 0,-1 0 0,2 0 0,0-1-1,1 1 1,0-1 0,1 0 0,0-1 0,1 0 0,0 0-1,1 0 1,1-1 0,0-1 0,11 11 0,6 1 12,0-2 1,2 0-1,0-2 1,1-1-1,42 17 0,-16-11 7,1-3-1,0-2 1,1-3-1,96 12 1,-31-15-15,157-4 0,-205-10-17,0-2 0,-1-4 0,1-3 0,-2-3-1,96-32 1,-41 0-443,-2-6 1,207-119-1,-297 150 254,-1-2 0,-1-2 0,-1-1 0,-2-1 0,0-2 0,-2-1 0,38-51 0,-53 62 234,-1-2 0,-1 0 1,0 0-1,-2-1 0,-1 0 0,0-1 0,-2 0 0,-1 0 0,0-1 0,-2 1 1,-1-1-1,0 0 0,-3-47 0,-3 49 77,0 0 1,-2 1-1,0 0 1,-2 0-1,0 0 0,-1 1 1,-2 0-1,0 0 1,0 1-1,-2 0 0,-1 1 1,-19-23-1,-22-18 128,-3 2-1,-66-52 0,84 75-143,-688-546 382,706 563-512,18 14-20,0 0 1,-1 0-1,1 0 0,-1 0 1,0 1-1,0-1 0,0 1 1,0 0-1,0 0 0,-1 1 1,1-1-1,-1 1 0,1 0 1,-1 0-1,-5 0 1,0 3-2483,9 10-2221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8:30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4521,'0'0'6129,"237"7"-5177,-54-4-447,58-3-329,-4 0-120,-21 0-56,-33-3-224,-42-11-777,29-4-87,-24 1-1937,-51-1-831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8:30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6361,'0'0'2638,"41"10"-1748,-4-1-665,4 0-25,-1 1 0,0 3 1,0 1-1,63 32 1,3 11-59,137 100 1,-236-152-143,-1 0-1,1 1 1,-1 0 0,0 0-1,0 0 1,-1 0 0,0 1-1,5 9 1,-8-14 2,-2 1 0,1-1-1,0 0 1,0 1 0,-1-1 0,1 1 0,-1-1 0,1 1 0,-1-1-1,0 1 1,0-1 0,-1 1 0,1-1 0,0 1 0,-1-1 0,1 1-1,-1-1 1,0 0 0,0 1 0,0-1 0,0 0 0,0 1 0,-1-1 0,1 0-1,-1 0 1,1 0 0,-1 0 0,0-1 0,1 1 0,-1 0 0,0-1-1,0 1 1,-3 1 0,-24 15 29,-1-1 0,-1-1 1,-1-2-1,-37 12 0,65-24-43,-343 118-2824,201-79-956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8:31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0 5489,'0'0'4765,"-1"55"-3735,0 0-733,-14 463 1380,-48 44-433,-30 3-342,80-493-847,1 1-381,2 1 0,2 79-1,8-149 209,-1-1-8,1 0 1,0 0 0,0 0-1,1 0 1,-1 0-1,0 0 1,1 0 0,1 2-1,-2-4 100,0-1 1,0 0-1,0 0 1,1 0-1,-1 1 0,0-1 1,0 0-1,0 0 1,1 0-1,-1 0 0,0 1 1,0-1-1,1 0 0,-1 0 1,0 0-1,0 0 1,1 0-1,-1 0 0,0 0 1,0 0-1,1 0 0,-1 0 1,0 0-1,0 0 1,1 0-1,-1 0 0,0 0 1,1 0-1,-1 0 0,0 0 1,0 0-1,1 0 1,-1 0-1,16-13-1183,24-41-1472,5-25-950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8:31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6417,'0'0'1841,"55"-7"-1352,-26 3-404,398-33 1517,458 37-233,-693 10-1393,-165-7-11,-1 2-1,1 0 1,-1 1 0,47 20-1,-70-25 19,0 0-1,0 0 1,0 1-1,0 0 1,0-1-1,-1 1 1,1 0-1,-1 0 1,1 0-1,-1 1 1,0-1-1,0 1 1,0-1-1,0 1 1,2 3-1,-2 0 33,-1-1-1,1 1 1,-1 0-1,0 0 1,-1-1-1,1 1 1,-2 9-1,1 72 685,9 712 3286,53 339-1983,-54-983-4556,-7-154 2403,-1 1 0,0 0-1,0-1 1,0 1 0,0-1 0,-1 1-1,1 0 1,0-1 0,-1 1 0,1-1-1,-1 1 1,1-1 0,-1 1 0,0-1 0,1 1-1,-1-1 1,0 1 0,-2 1 0,2-3-113,-1 1 1,0 0-1,0 0 0,0 0 1,0-1-1,0 1 1,0-1-1,0 0 1,0 1-1,0-1 1,-2 0-1,0 0-145,-41 1-3891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8:32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7546,'0'0'3000,"345"109"-1751,-92-78-113,59 1-576,-21-7-352,-54-8-176,-75-6-32,-13 10-608,-24-7-2433,-30 0-3232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48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452 1 3361,'0'0'4995,"-41"10"-4228,-133 37 165,166-45-833,0 1 0,0 0-1,1 0 1,-1 1-1,1 0 1,0 1 0,0-1-1,1 1 1,-9 9-1,10-8-3,0 0-1,1 0 1,0 1-1,0 0 1,0 0-1,-3 11 1,0-2 15,-4 14 119,0 0-1,-11 57 0,-4 79 257,-19 453 1080,45 5-376,6-426-949,8 0 1,43 206-1,-33-304-238,-14-64-888,6 49 0,-17-86 839,1 1 0,0 0 0,0 0 0,0 0 0,0 0-1,0 0 1,0 0 0,-1 0 0,1 0 0,0 0 0,0 0-1,0 0 1,0 0 0,0 0 0,0 0 0,-1 0-1,1 0 1,0 0 0,0 0 0,0 0 0,0 0 0,0 1-1,0-1 1,-29-27-3846,-14-28-1433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48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 7610,'0'0'5281,"224"24"-3545,-120-24 25,12 0-577,9-3-544,4-11-416,0 7-224,4 0-904,41-7-1921,-33 0-2448,-24-7-3137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49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529 305 4761,'0'0'8132,"-32"-32"-5970,-105-103-233,76 71-568,55 56-1202,0 1 0,-1 1 0,0-1 0,0 1 1,-1 0-1,0 1 0,-13-8 0,18 11-162,-1 0 0,1 0 0,-1 0 0,0 1 0,1-1 0,-1 1 0,0 0 0,0 0 0,0 0 0,0 1 0,0-1 0,0 1 0,0 0 0,0 1 0,0-1 0,0 0 0,0 1 0,0 0 0,0 0 0,0 0 0,1 1 0,-1-1 0,0 1 0,1 0 0,-1 0 0,1 0 0,0 0 0,-1 1 0,1-1 0,0 1 0,0 0 0,1 0 0,-1 0 0,1 0 0,-1 0 0,-1 6 0,-7 9-44,1 1-1,1 1 1,1 0 0,0 0-1,-6 33 1,2-6-3,3 1 0,2 0 0,2 0 0,2 0 0,2 1 0,8 66 0,-5-100-3,1-1 0,0 0-1,1 0 1,0 0-1,1 0 1,1-1-1,0 0 1,1 0-1,8 12 1,-8-16 13,0-1 0,0 1-1,1-1 1,-1-1 0,2 1 0,-1-1-1,1-1 1,0 0 0,1 0 0,-1-1-1,1 0 1,14 5 0,-10-5-73,0 0 0,0-2 1,0 0-1,0 0 0,1-1 0,-1-1 0,1 0 1,-1-2-1,1 1 0,-1-2 0,0 1 1,1-2-1,-1 0 0,0-1 0,0 0 1,-1-1-1,1-1 0,-1 0 0,0-1 1,-1 0-1,0-1 0,0 0 0,0-1 0,-1-1 1,0 1-1,12-16 0,15-27-1881,-2-2-1,55-113 0,-33 36-2327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49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7042,'0'0'3300,"0"47"-942,0-15-1957,8 301 2856,-7-328-3201,18 183 1525,-16-167-1545,2 0 1,0 0-1,1-1 1,1 0-1,1 0 1,17 30 0,-24-48-77,0 0 1,0 0 0,0 0 0,0 0 0,1 0-1,-1 0 1,0-1 0,1 1 0,0 0-1,-1-1 1,1 1 0,0-1 0,0 0 0,-1 0-1,1 0 1,0 0 0,0 0 0,0 0 0,0 0-1,1 0 1,-1-1 0,0 1 0,0-1 0,3 0-1,-5 1 32,1-1-1,-1 0 1,1 0-1,-1 0 0,1 0 1,-1-1-1,1 1 1,-1 0-1,1 0 0,-1 0 1,1 0-1,-1 0 1,1-1-1,-1 1 1,1 0-1,-1 0 0,1-1 1,-1 1-1,0 0 1,1-1-1,-1 1 0,1-1 1,-1 1-1,0 0 1,1-1-1,-1 1 0,0-1 1,0 1-1,1-1 1,-1 1-1,0-1 0,0 1 1,0-1-1,6-21 12,-1 0-1,-1 0 1,-1-1 0,-1 1-1,0-1 1,-4-26-1,3-13-22,0 30 19,12-175-660,-9 174 235,2 1 0,1 0 1,1 1-1,17-41 1,-21 62 141,1 1 0,0 0 1,0 0-1,1 0 0,0 0 0,0 1 1,1 0-1,0 1 0,1 0 1,-1 0-1,1 0 0,1 1 0,-1 0 1,1 0-1,0 1 0,1 1 1,-1-1-1,14-3 0,24-5-3526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12747,'0'0'5033,"-104"95"-17308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0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1 7682,'0'0'3067,"-11"36"-900,0-5-1652,-9 34 1410,-24 126-1,34-126-936,4 0 0,2 0 0,8 108 1,-4-169-998,1-1 1,-1 1-1,1 0 1,0 0-1,1-1 1,-1 1 0,0 0-1,1-1 1,0 0-1,0 1 1,0-1-1,0 0 1,1 0 0,-1 0-1,1 0 1,-1 0-1,5 2 1,-5-4-19,0 0 1,0 0-1,0 0 1,0 0-1,0 0 1,1-1-1,-1 1 1,0-1-1,0 0 1,1 1-1,-1-1 1,0 0-1,0 0 1,1-1-1,-1 1 1,0 0-1,1-1 1,-1 1-1,0-1 1,0 0-1,0 0 0,0 0 1,0 0-1,0 0 1,0 0-1,0 0 1,0-1-1,0 1 1,-1-1-1,1 0 1,1-1-1,10-13-232,0-1 0,-2 0 0,0-1-1,-1 0 1,15-36 0,-21 45 97,83-204-3740,-9 20 1552,-72 180 2254,19-37-128,-24 48 226,1 0 0,-1 0 0,0 1 0,1-1 0,-1 0 1,1 1-1,-1-1 0,1 1 0,0 0 0,-1-1 0,1 1 1,0 0-1,0 0 0,0 0 0,0 0 0,0 1 0,0-1 0,0 0 1,1 1-1,2-1 0,-4 1 20,0 0-1,0 0 1,0 0 0,0 0-1,0 1 1,0-1 0,-1 0-1,1 0 1,0 1 0,0-1-1,0 0 1,0 1 0,0-1-1,-1 1 1,1-1 0,0 1-1,-1 0 1,1-1 0,0 1-1,-1 0 1,1-1 0,0 1-1,-1 0 1,1 1 0,7 23 328,-5-13-145,24 140 1854,-21-104-992,3-1 0,16 53 0,-23-94-980,0-1 0,0 1 0,1-1-1,0 0 1,0 0 0,0 0 0,1 0 0,6 6-1,-9-10-85,0 1-1,0-1 1,0 0 0,1 0-1,-1 0 1,1 0-1,-1 0 1,1-1-1,-1 1 1,1 0-1,-1-1 1,1 1-1,0-1 1,-1 1 0,1-1-1,0 0 1,-1 0-1,1 0 1,0 0-1,-1 0 1,1 0-1,0 0 1,-1-1-1,1 1 1,0 0 0,-1-1-1,1 0 1,-1 1-1,1-1 1,0 0-1,-1 0 1,0 1-1,1-1 1,1-2-1,5-6-40,0 0-1,-1 0 0,0-1 0,-1 1 1,0-2-1,9-20 0,-5 11-127,33-67-952,-11 21-1139,73-114 1,-105 179 2237,4-5-97,0 0 1,0 1-1,0-1 0,0 1 1,1 0-1,0 1 1,0-1-1,0 1 0,0 0 1,1 0-1,9-5 0,-14 9 101,0-1-1,0 1 1,0-1-1,0 1 1,0 0 0,0 0-1,0 0 1,0 0-1,0 0 1,0 0-1,0 0 1,0 0-1,1 0 1,-1 0-1,0 0 1,0 1-1,0-1 1,0 0-1,0 1 1,0-1-1,0 1 1,1 1 21,-1-1 0,1 1 0,-1-1 0,0 1 0,0 0 0,1-1 0,-1 1 0,0 0 0,-1 0 0,1 0 0,0-1 0,0 4 0,11 40 1021,11 78 0,7 32 1289,-24-133-1868,1 0 0,1-1 0,20 38 1,-25-53-413,1 0 0,-1-1 1,1 1-1,0-1 1,0 0-1,1 0 1,0-1-1,0 1 1,0-1-1,0 0 0,0 0 1,1-1-1,0 0 1,0 0-1,0 0 1,0-1-1,11 4 1,-12-5-138,1 0 1,-1 0 0,1-1 0,0 1 0,-1-1 0,1-1 0,-1 1 0,1-1 0,0 0 0,-1 0 0,1 0-1,-1-1 1,0 0 0,1 0 0,-1 0 0,0-1 0,0 0 0,-1 0 0,7-4 0,0-5-385,0 1 1,-1-1-1,0-1 1,0 0-1,12-23 0,147-271-10548,-163 297 10795,-4 5 223,0 1 0,1 0 0,-1 0 0,1 0 0,0 0 0,0 0 0,0 0 0,1 1 0,0-1 0,-1 1 0,8-5 0,-11 8 41,0 0 1,0 0-1,1 0 0,-1 0 1,0-1-1,0 1 1,1 0-1,-1 0 0,0 0 1,0 0-1,1 0 1,-1 0-1,0 0 1,0 0-1,1 0 0,-1 0 1,0 0-1,0 0 1,1 0-1,-1 0 1,0 0-1,0 0 0,1 0 1,-1 0-1,0 0 1,0 0-1,1 0 0,-1 0 1,0 0-1,0 0 1,1 1-1,-1-1 1,0 0-1,0 0 0,0 0 1,1 0-1,-1 1 1,0-1-1,0 0 0,0 0 1,0 1-1,1 12 1248,-1-7-827,0 204 7255,0-204-7493,0-1 0,1 0 0,-1 1 0,1-1 0,0 0 0,0 1 0,1-1 0,0 0 0,0 0 0,0 0 0,0 0 0,5 6 0,-4-7-183,-1-1 0,1-1 0,0 1 0,0 0 0,0-1-1,0 1 1,0-1 0,1 0 0,-1 0 0,1-1 0,0 1 0,-1-1-1,1 1 1,0-1 0,0 0 0,0-1 0,-1 1 0,6 0 0,1 0-447,1-1 1,-1 1 0,1-2-1,-1 0 1,1 0 0,-1 0-1,1-2 1,-1 1 0,0-1-1,0-1 1,0 0 0,0 0-1,-1-1 1,1 0 0,-1 0-1,-1-1 1,1-1 0,9-8-1,65-71-3052,-76 78 3051,24-25-1833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0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2056,'0'0'11259,"54"179"-9595,-29-151-280,4-7-1384,21-21-1208,-4 0-2977,-9-18-1632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0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1 9922,'0'0'7002,"-50"242"-5194,50-116 176,0 14-679,0 11-761,21 0-544,16-18-1464,17-17-2529,-4-43-1577,-8-34-1759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1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350 193 9098,'0'0'10690,"-39"-21"-10354,-122-69-322,147 81-105,1 1-1,0-2 1,-18-17 0,28 25-73,1-1 0,-1 1 0,0-1 0,1 1 0,-1 0 0,0 0 0,0 0 0,0 1 0,-1-1 0,1 1 0,0-1 0,-1 1 0,-5-1 0,8 2 116,0 0 0,1 0-1,-1 0 1,0 0 0,1 0 0,-1 0 0,0 0-1,1 0 1,-1 0 0,0 0 0,1 0-1,-1 0 1,0 0 0,1 1 0,-1-1 0,0 0-1,1 1 1,-1-1 0,1 0 0,-1 1-1,1-1 1,-1 0 0,1 1 0,-1-1 0,1 1-1,-1-1 1,1 1 0,-1 0 0,1-1 0,0 1-1,-1-1 1,1 1 0,0 0 0,-6 28-359,6-21 279,-6 327 1826,8-279-1037,-2-35-371,1 0-1,1 0 0,1 0 0,1 0 0,1 0 0,9 24 0,-13-40-296,1 0 0,0 0 0,1 0 0,-1-1 0,1 1 0,0 0 0,0-1 0,1 0 0,-1 0 0,1 0 0,0 0 0,0 0 0,0-1 0,0 0 0,1 0 0,0 0 0,-1 0 0,1-1 0,0 0 0,0 0 0,0 0 0,1 0 0,-1-1 0,0 0 0,0 0 0,1 0 0,-1-1 0,11 0 0,-9-1-191,-1 0 0,0 0 1,1-1-1,-1 0 0,0 0 1,0 0-1,0-1 0,-1 0 1,1 0-1,0 0 0,-1-1 1,0 0-1,0 0 0,0 0 1,6-8-1,5-7-846,-1 0-1,22-38 0,-29 44 639,80-143-2773,-75 129 3946,-1-1-1,-1 0 0,20-57 5705,-23 103-5064,-1 1-1,6 22 1,6 18-140,-4-21-951,3-1-1,24 39 1,-27-53-789,0-2 0,1 0 0,1 0 1,26 23-1,-37-39 154,0 0 1,0-1-1,0 0 1,0 0-1,1 0 0,0-1 1,0 1-1,0-2 1,12 4-1,-4-3-854,-1-1-1,1 0 1,22-2 0,-25 1-69,0-1 1,0-1-1,0 0 0,21-5 1,-21 1-377,0 0 0,0-1 0,0-1 1,12-8-1,-24 15 1609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1.3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1 456 12723,'0'0'8498,"249"0"-8410,-70 21 128,3-7-200,10-3 112,-5-4-128,-50-7-424,-4 0-1105,-29 0-2856,-46-21-2344,-29-11-1353</inkml:trace>
  <inkml:trace contextRef="#ctx0" brushRef="#br0" timeOffset="1">828 0 6313,'0'0'9882,"-42"249"-7121,84-133-929,16 14-847,4 3-497,5 0-488,-1-3-880,13 7-1305,-17-32-1680,-8-45-2744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1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47 485 11250,'0'0'6962,"-38"182"-4922,30-91-911,8 8-529,0-5-600,0-3-248,21-17-2665,8-25-2472,-8-31-600</inkml:trace>
  <inkml:trace contextRef="#ctx0" brushRef="#br0" timeOffset="1">9 1 9874,'0'0'5441,"113"217"-7577,-64-136-3505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661 410 6153,'0'0'8617,"-42"-22"-5793,-4-2-2267,-39-20 246,-87-63-1,-122-98-843,279 198-175,8 10-312,11 24-250,8 7 642,1-1 0,31 56 0,-9-20 171,-14-25-22,39 79 103,-51-108-113,0-1-1,0 0 1,1-1-1,1 0 0,22 21 1,-30-31-58,-1-1 0,1 0-1,-1 0 1,1 0 0,0 0 0,0 0 0,0-1 0,0 1 0,0-1 0,0 0-1,0 0 1,0 0 0,0 0 0,1 0 0,-1-1 0,0 0 0,1 1 0,-1-1-1,0 0 1,1-1 0,-1 1 0,0-1 0,1 1 0,-1-1 0,0 0-1,0 0 1,1 0 0,-1-1 0,0 1 0,-1-1 0,1 0 0,0 1 0,0-1-1,-1-1 1,1 1 0,-1 0 0,3-3 0,8-10-592,-1-1-1,-1 0 1,0-1-1,-1 0 1,8-20 0,-9 18 0,98-206-5419,-52 110 3491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2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97 1536,'0'0'9108,"26"9"-7433,86 30-156,-99-33-1155,0 0 1,0 1-1,-1 0 0,1 1 1,-2 0-1,1 1 1,-1 1-1,-1 0 1,0 0-1,0 1 1,-1 0-1,0 0 1,11 22-1,-9-17-13,11 20 453,27 59 0,-7-12-733,-41-81-121,1 1 0,-1-1 0,1 0 0,-1 0 0,1 0 1,0 0-1,0 0 0,3 2 0,-5-3 3,1-1 1,0 0-1,0 0 0,-1 1 1,1-1-1,0 0 1,-1 0-1,1 0 0,0 0 1,0 0-1,-1 0 0,1 0 1,0 0-1,0 0 1,-1 0-1,1 0 0,0 0 1,0-1-1,-1 1 0,1 0 1,0-1-1,-1 1 0,1 0 1,0-1-1,-1 1 1,1-1-1,-1 1 0,1-1 1,-1 1-1,1-1 0,-1 1 1,1-1-1,-1 0 1,1 1-1,-1-1 0,0 1 1,1-1-1,-1 0 0,0 0 1,0 1-1,1-1 1,-1-1-1,15-34-2311,20-68-1,-7 14 18,-25 83 2171,11-34-487,1 0 0,3 1 0,1 0 0,28-42 0,-44 78 721,-1 0 0,1 1 0,0-1 0,1 1 0,-1 0 0,1-1 0,-1 1 0,1 1 0,0-1 0,0 1 0,0-1 0,0 1 0,1 0 0,-1 1 0,0-1 0,8-1 0,-8 3 118,-1 0-1,1 0 1,0 0 0,-1 0-1,1 1 1,-1-1-1,1 1 1,-1 0 0,0 0-1,1 0 1,-1 1-1,0-1 1,0 1 0,0 0-1,0 0 1,0 0 0,0 0-1,0 0 1,-1 0-1,1 1 1,-1 0 0,3 3-1,12 17 1167,-1 1 0,-1 1 0,-1 0 0,17 44 1,32 112 1766,-57-161-3448,-1-1 1,-1 1 0,-1 0-1,0 1 1,-2 38 0,-1-54-453,0 1 0,-1 0 0,1 0 1,-2 0-1,-2 10 0,1-10-721,0 0 1,-1-1 0,1 1-1,-9 8 1,12-14 1461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2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1 152 5553,'0'0'7448,"74"-1"-6223,669 23 1298,449 20 128,13-42-654,-1132-1-1895,1068-35 686,1-35-524,799-32 42,-533 100 1266,-1020 23-702,596 108 1,-818-98-1676,-273-39-9981,25-12 2440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3.8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35 4393,'0'0'4448,"0"-3"-3948,-1 66 5291,3 209-4358,-1-263-1412,0 1-1,0-1 1,1 0-1,0 1 1,1-1 0,0 0-1,0-1 1,8 14 0,-9-18 1,1 0 0,-1 0 1,1-1-1,0 1 1,0-1-1,1 0 1,-1 0-1,1 0 1,-1 0-1,1-1 1,0 1-1,0-1 0,0 0 1,0 0-1,0 0 1,0-1-1,1 0 1,-1 1-1,9 0 1,-6-1 2,-1 0 0,0-1 0,1 0 1,-1 0-1,0 0 0,1-1 1,-1 1-1,0-2 0,0 1 0,1-1 1,-1 0-1,0 0 0,0 0 1,-1-1-1,1 0 0,-1 0 0,1-1 1,-1 1-1,0-1 0,8-8 0,15-16-53,-2 0 0,-1-2 0,-1-1 1,32-56-1,-45 68-61,-2-2 0,0 1 1,-1-1-1,-2 0 1,0-1-1,-1 1 1,-1-1-1,0 0 0,-1-36 1,-3 36 1955,0 58-1028,7 193 2454,-2-180-2355,1 0 0,22 80-1,-25-118-833,1 0 0,0 0-1,0-1 1,1 0-1,1 0 1,12 19 0,-14-25-114,0 0 1,0 0 0,0 0-1,0 0 1,1-1 0,0 1-1,0-1 1,0 0 0,0-1-1,0 1 1,0-1 0,1 0 0,-1 0-1,1-1 1,0 1 0,9 0-1,-1-1-456,0-1 0,0 0-1,0-1 1,0 0-1,0-1 1,0-1 0,-1 0-1,1-1 1,22-9 0,36-29-6992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0 288,'0'0'18236,"192"28"-32855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4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0 233 6249,'0'0'4652,"43"-11"-3249,167-34 227,47 16-177,-247 28-1405,335-29 1311,799-51 1234,9 46-1149,-859 35-1557,190 0 273,-167 0-4728,-316 0 4424,21 0-1790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8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1438 320 3233,'0'0'11530,"-17"3"-9269,-56 3-400,70-6-1771,-1-1 0,1 0 0,-1 0 0,1 0 0,-1 0 0,1 0 0,0-1 0,0 1 0,0-1 0,0 0 0,0 0 0,0 0 0,0-1 0,1 1 0,-1 0 0,1-1-1,-1 0 1,1 0 0,0 0 0,0 0 0,0 0 0,-2-5 0,-6-9 186,-15-16 301,-54-55-1,64 75-538,1 0 1,-1 1-1,-1 1 0,0 1 0,-1 0 0,-25-11 0,11 10-73,0 1 0,-2 2 0,1 1-1,-1 1 1,0 2 0,0 1 0,-41 2 0,61 0 17,0 1 1,0 1 0,0-1-1,0 2 1,0 0 0,0 1-1,0 0 1,1 1 0,0 0-1,-1 1 1,1 0 0,1 1-1,-1 0 1,1 1 0,-12 10-1,-1 3-3,1 1 0,2 1 0,0 0 0,-21 30 0,8-2-12,-39 72 1,21-19-5,5 1-1,-45 142 1,68-165 11,3 1 0,4 1 0,-12 154 0,28-222 14,1-1 1,0 1 0,1-1 0,0 1-1,2-1 1,-1 1 0,2-1-1,5 17 1,-4-21-6,0 0 0,1-1 0,0 0-1,1 0 1,-1 0 0,2-1 0,-1 0 0,1 0-1,1 0 1,11 8 0,7 3-53,0-1 0,2-2 0,-1 0 0,2-2 1,0-1-1,1-1 0,46 10 0,-36-13-60,0-2 0,1-2 0,0-2 0,0-1 0,60-7 0,-83 4-98,-1-2-1,0-1 1,1 0-1,-1-1 1,-1-1-1,1-1 1,-1-1 0,-1 0-1,1-1 1,-1 0-1,-1-2 1,0 0-1,0 0 1,-1-2 0,0 1-1,19-26 1,-19 20-395,-1-1 0,-1-1 0,0 0 1,-2-1-1,0 0 0,-1 0 0,-1-1 0,-2 0 0,0-1 1,-1 0-1,-1 1 0,-1-2 0,0-24 0,-3 35 332,0-1-1,0 1 0,-2-1 1,1 1-1,-2 0 1,0 0-1,0 0 0,-1 0 1,-1 0-1,0 1 0,-1 0 1,0 0-1,0 0 1,-11-13-1,1 8-692,-32-30 0,47 46 974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8.7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417 1 1360,'0'0'1343,"-44"2"127,-146 9 60,144-8 125,-64 12 1,89-7-144,21-8-1484,-1 0 1,1 0-1,0 1 0,-1-1 0,1 0 0,0 0 0,0 0 0,-1 0 0,1 1 0,0-1 0,0 0 1,-1 0-1,1 1 0,0-1 0,0 0 0,0 1 0,0-1 0,-1 0 0,1 0 0,0 1 0,0-1 1,0 0-1,0 1 0,0-1 0,0 0 0,0 1 0,0-1 0,0 0 0,0 1 0,0-1 1,0 0-1,0 1 0,0-1 0,0 0 0,0 1 0,0-1 0,0 0 0,0 0 0,1 1 0,-1-1 1,0 0-1,0 1 0,0-1 0,1 0 0,-1 0 0,0 1 0,0-1 0,0 0 0,1 0 1,-1 0-1,0 1 0,1-1 0,-1 0 0,0 0 0,0 0 0,1 0 0,-1 0 0,0 1 0,1-1 1,-1 0-1,0 0 0,1 0 0,-1 0 0,0 0 0,1 0 0,-1 0 0,26 8 202,-1-1-1,1 0 1,0-2-1,0-2 1,1 0-1,26-1 0,-39-1-148,116 6 580,0-6 0,0-6 0,255-42 0,-198 8 5380,-187 65-5196,0 606-741,0-630-110,0 65-138,10 69 0,-8-118-267,1-1 0,0 0-1,1 1 1,1-1-1,1-1 1,1 1 0,0-1-1,1 0 1,12 17 0,-16-26-441,2-1 0,-1 1 0,1-1 0,10 9 0,-12-13-55,0 1 0,0-1 0,0 0 0,0 0 0,0 0 0,6 1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9.0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6041,'0'0'7202,"262"70"-6962,-183-52-176,-4 3-64,8 7-728,-21-7-2825,-25-4-640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9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1 106 8298,'0'0'7641,"216"-35"-7641,-83 7-456,-17 7-3096,-25 0-4962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29:59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470 1 6057,'0'0'7595,"-35"14"-5706,-114 51 84,140-60-1802,0 0 0,0 1 0,1-1 0,0 2 0,1-1 0,-1 1-1,1 0 1,0 0 0,1 1 0,0 0 0,0 0 0,0 1 0,-4 11 0,-4 3 153,-9 18 178,1 1 0,3 1 0,1 1 0,2 1 0,-17 80 0,19-50-127,4 1-1,-1 138 1,11-177-391,1 0 0,3 0 1,10 54-1,-10-75-92,1 0 0,0-1 0,1 1-1,1-1 1,0-1 0,1 1 0,1-1 0,0 0 0,1-1-1,20 21 1,-1-8-931,2-2 0,0-1 0,1-2 0,2-1 0,0-1 0,54 20 0,44 4-5457,-130-42 6393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0.1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7202,'0'0'10472,"-6"40"-9270,4-30-1121,-5 33 182,2 0 1,1 0-1,3 1 1,1-1-1,9 65 1,-5-83-154,136 680 1748,-131-670-1765,2 0 0,1-1 0,18 33 0,-28-62-87,1-1-1,0 1 1,0-1 0,0 1-1,0-1 1,1 0-1,0 0 1,0 0-1,5 3 1,-7-5-4,0-1 0,0 0 0,0-1 1,0 1-1,0 0 0,0 0 0,0-1 0,0 1 0,0-1 1,1 0-1,-1 0 0,0 1 0,0-1 0,0-1 0,0 1 1,1 0-1,-1 0 0,0-1 0,0 0 0,0 1 0,0-1 1,0 0-1,0 0 0,0 0 0,3-2 0,1-2 30,1 0-1,-1-1 0,0 0 1,0 0-1,0-1 0,-1 1 1,5-9-1,159-269 286,-18-14-1280,92-230-3527,-237 517 3891,-3 5-771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0.5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0 4937,'0'0'12987,"-8"18"-11859,4 35-200,-4 13-568,-5 4-360,-3 0-824,3-10-1200,5-18-1377,8-24-2336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0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10682,'0'0'6602,"266"3"-5202,-154-3-736,5 0-432,-9 0-232,-13 0-2032,-24 0-1225,-25 0-1904,-30-3-1288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1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 7466,'0'0'5329,"-37"249"-3953,37-158 48,0 7-648,0 4-776,0-8-648,0 1-1184,0-28-2081,0-29-408</inkml:trace>
  <inkml:trace contextRef="#ctx0" brushRef="#br0" timeOffset="1">88 309 9034,'0'0'8890,"237"0"-7658,-154 0-672,4 0-560,-12 7-144,-12 7-2128,-22 4-1273,-20-1-1992,-21-3-393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0 848,'0'0'1478,"21"32"-1417,64 101-75,-57-88 2,-27-42 7,1 0 1,-1 0-1,1 0 0,0 0 0,0 0 1,0-1-1,0 1 0,1-1 0,-1 1 1,1-1-1,-1 0 0,1 0 0,0 0 1,4 2-1,-6-3-20,0 0 0,0 1 1,0-1-1,0 0 0,0 1 0,-1-1 0,1 1 1,0-1-1,-1 1 0,1-1 0,-1 1 1,0-1-1,1 1 0,-1-1 0,0 1 1,0 0-1,0 2 0,-1 37-548,0-23 457,1 72 1851,0-90-1573,0 1 0,0-1 0,0 0-1,0 0 1,-1 1 0,1-1 0,0 0 0,0 0 0,-1 1 485,1-1-485,0 0 0,0 0 0,0 1 0,-1-1-1,1 0 1,0 0 0,0 0 0,-1 0 0,1 0 0,0 0 0,0 0 0,-1 0-1,1 0 1,0 0 0,0 0 0,-1 0 0,1 0 0,0 0 0,0 0-1,-1 0 1,1 0 0,0 0 0,0 0 0,-1 0 0,1 0-86,0 0 1,-1 0-1,1 0 0,0-1 1,-1 1-1,1 0 1,0 0-1,0 0 1,-1 0-1,1 0 0,0 0 1,-1 0-1,1 0 1,0 1-1,0-1 1,-1 0-1,1 0 0,0 0 1,0 0-1,-1 0 1,1 0-1,0 0 0,0 1 1,-1-1-1,1 0 1,0 0-1,0 0 1,-1 1-1,1-1 0,0 0 1,0 0-1,0 1 1,0-1-1,0 0 1,-1 0-1,1 1 0,0-1 1,0 0-1,0 0 1,0 1-1,0-1 1,0 0-1,0 1 0,0-1 1,0 0-1,0 0 1,0 1-1,0-1 1,0 0-1,0 1 0,0-1 1,0 0-1,0 0 1,0 1-1,1-1 0,-1 0 1,0 0-1,0 1 1,0-1-1,0 0 1,0 0-1,1 1 0,-1-1 1,0 0-1,2 3 8,0 0-1,0-1 1,0 1-1,1-1 1,-1 0-1,0 0 1,1 1-1,-1-2 1,1 1-1,0 0 1,0 0-1,0-1 0,0 0 1,0 1-1,4 0 1,7 4 203,73 33 663,117 36-1,-193-71-981,30 11-134,-39-14 61,0 0-1,0 0 0,0 1 0,0-1 0,-1 0 0,1 1 0,-1 0 0,1-1 0,-1 1 1,0 0-1,1-1 0,-1 1 0,0 0 0,0 0 0,0 0 0,-1 0 0,1 0 1,1 3-1,-2 1-352,1-1 1,-1 0-1,1 1 0,-1-1 1,-1 1-1,1-1 1,-1 1-1,0-1 1,0 1-1,-1-1 1,0 0-1,-4 10 1,2-9-509,-1 0 0,0 0-1,0 0 1,-8 5 0,13-10 921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1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81 7186,'0'0'10778,"216"11"-9922,-100-11-584,13-14-272,0-4-1040,0 4-801,16-3-1439,-37 3-1425,-29 0-2353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1.7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8218,'0'0'13427,"146"214"-10915,-92-119-968,0 10-687,-17 14-489,-16 11-152,-21 10-216,-87 78-944,-21-36-2313,-21-28-5625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5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0 113 6113,'0'0'13441,"31"0"-12116,-21 0-1231,106 0 1235,163-22-1,-109-12-1017,-91 16-641,1 3 1,150-8-1,-208 25-1903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6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0 6393,'0'0'5354,"-71"214"-3322,42-116 585,13 4 63,-1-4-992,13 4-871,-4 3-433,3 7-384,1 0-120,-4-3-1049,4-21-2047,4-50-977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6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291 60 9058,'0'0'12355,"274"-52"-12083,-216 45-272,-4 7-737,-16 0-1751,-17 7-1649,-21 14-2896</inkml:trace>
  <inkml:trace contextRef="#ctx0" brushRef="#br0" timeOffset="1">0 814 7506,'0'0'12322,"212"-17"-10081,-108-4-737,0-4-784,-5 4-352,-15 7-232,-18 11-136,-16 3-272,-21 14-1848,-12 21-2793,-17-4-4545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3.6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4529,'0'0'15429,"-2"4"-13840,0 3-1402,0 1-1,0-1 0,0 0 1,1 0-1,0 1 1,1-1-1,-1 1 0,2-1 1,-1 1-1,3 11 1,3 15 236,12 35 1,-7-31-98,71 406 1365,-59-288-1550,55 197-1,-71-330-123,0-1-1,1 0 1,1-1-1,15 26 1,-21-43-10,-1 0 0,1 0-1,0 0 1,0 0 0,0 0 0,0 0 0,1-1-1,0 0 1,0 0 0,-1 0 0,2 0 0,-1-1-1,0 1 1,0-1 0,1 0 0,0 0 0,-1-1 0,1 1-1,0-1 1,0 0 0,-1 0 0,1-1 0,0 1-1,0-1 1,0 0 0,6-1 0,-4-1 10,-1 1 0,0-1-1,0 0 1,0 0 0,-1 0 0,1-1 0,0 0 0,-1 0 0,0 0 0,0-1 0,0 0 0,7-6 0,2-6 50,0 0 1,17-28-1,-18 26-33,170-280 35,-21-13-321,-149 285 177,86-179-491,-77 152-310,30-104-1,-48 138 375,-1-1-1,2-20 1,-4-12-4936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04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 5153,'0'0'12859,"-8"31"-12859,8 25-1224,-5-7-4114,-32 1-5672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17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29 158 4161,'0'0'13707,"-29"-21"-12115,87 14-832,30-7-216,32-7 73,26 0-177,11 0-192,10 0-144,-5 3-104,-4 4 0,8 14-1281,-41 0-4800,-38 7-2753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21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3121,'0'0'7641,"120"192"-9985,-120-163-3425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21.7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6745,'0'0'6202,"229"95"-7354,-163-92-4722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1:3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8562,'0'0'10994,"224"38"-10298,-158-31-608,-3 4-88,-18 31-2520,-15-3-3017,-26-1-625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22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6681,'0'0'11027,"36"-17"-10032,-9 4-822,242-100 602,-75 60-627,-160 46-146,0 2 1,0 2 0,62 1 0,-92 2-6,1 0 1,-1 0-1,1 1 1,-1-1-1,1 1 0,-1 1 1,1-1-1,-1 0 1,0 1-1,0 0 1,0 0-1,0 0 1,0 1-1,0-1 1,0 1-1,-1 0 1,1 0-1,-1 0 1,0 0-1,0 1 1,0-1-1,0 1 1,-1 0-1,1 0 1,-1 0-1,0 0 1,0 0-1,-1 0 1,1 1-1,-1-1 1,0 0-1,0 1 1,0-1-1,-1 7 1,2 1 4,0 1 1,-1 0-1,-1 0 1,0 0-1,-1-1 1,0 1-1,-1 0 1,0 0-1,-1-1 1,-1 1-1,0-1 1,0 0-1,-1 0 1,-1-1-1,-8 13 1,-4 4-172,-3 0 0,-37 39 0,49-57-230,-1-1-1,0 0 0,0 0 1,-1-1-1,-1-1 1,1 0-1,-1 0 0,0-1 1,-19 6-1,29-11 224,0 0 0,-1-1 1,1 1-1,0-1 0,-1 0 0,1 1 0,-1-1 0,1 0 0,0 0 0,-1-1 0,1 1 1,-1 0-1,1-1 0,0 0 0,-1 1 0,1-1 0,0 0 0,0 0 0,0 0 0,0-1 1,0 1-1,0 0 0,0-1 0,0 1 0,0-1 0,0 0 0,1 1 0,-1-1 0,1 0 0,-1 0 1,1 0-1,0 0 0,0-1 0,0 1 0,0 0 0,-1-4 0,-13-53-3694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22.6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0 5033,'0'0'6185,"-8"277"-4552,-13-158-673,0-3-608,0-11-352,1-14-384,-1-27-1264,-21-36-1025,9-21-712,-4-7-247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22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0 3809,'0'0'3159,"7"33"-1829,-3-11-1053,55 208 1833,-40-169-1570,14 77 0,-28-108-497,-1 0 0,-2 0-1,-1 0 1,-5 55 0,2-75-58,0-1 0,0 0 1,-1 0-1,-1 0 0,1-1 1,-1 1-1,-1-1 1,1 0-1,-2 0 0,1 0 1,-1-1-1,0 0 0,0 0 1,-1 0-1,0-1 0,0 0 1,-1 0-1,1-1 1,-13 7-1,4-4-67,1 0 0,-1-2 0,0 1 1,-1-2-1,0 0 0,1-1 0,-1-1 0,-1-1 0,-27 1 1,4-3 746,73 2-225,1 1-1,36 9 1,-2 0 190,152 20 581,383 7 1,-573-39-2084,0-1 0,-1-1 1,1-1-1,-1-2 0,0-1 1,0-1-1,40-16 0,-39 8-2270,38-26 0,-67 41 3128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23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295 148 8642,'0'0'5530,"-27"34"-4805,-88 113-436,-14 14-2811,106-129-1696,38-31 285,-7-1 3983,0 0 1,1 0-1,-1 1 0,0 0 1,9 3-1,-14-3 83,0 0-1,0 0 1,0 0 0,-1 1-1,1 0 1,0-1 0,-1 1-1,1 0 1,-1 0-1,0 0 1,1 1 0,-1-1-1,0 0 1,-1 1-1,1-1 1,0 1 0,-1 0-1,2 3 1,3 13 736,0 0 0,-2 0 0,-1 0 0,0 0 0,-1 0 0,-1 1 0,-3 36 0,2-15-283,-1-40-593,1 0 0,0 0 1,0 0-1,0 0 0,0 0 1,0 0-1,0 0 0,0 0 1,0 0-1,0 0 1,0 0-1,0 0 0,1 0 1,-1 0-1,0 0 0,1 0 1,-1 0-1,1 0 0,-1-1 1,1 1-1,-1 0 1,1 0-1,0 0 0,-1-1 1,1 1-1,0 0 0,0-1 1,0 1-1,-1-1 0,1 1 1,2 0-1,-1-1-66,1-1 0,-1 1 0,1-1 0,-1 0 0,1 1 0,-1-1 0,0-1 0,1 1 0,-1 0 0,0 0 0,0-1 1,0 1-1,0-1 0,3-2 0,23-24-631,-1-1 0,-2-1 0,30-46 0,-48 67 528,162-251-2750,-21-17 3797,-138 257-321,-7 11 14,1 0 1,0 1 0,1 0-1,0 0 1,0 0 0,1 1 0,0-1-1,10-9 1000,-16 19-940,-1 8-509,-1-1 0,0 1 0,0-1 1,-1 0-1,0 0 0,0 0 0,-1 0 0,-1-1 0,1 1 0,-1-1 0,-1 0 0,-7 9 1,-9 15 37,16-22-141,-44 77 166,46-78-232,1 0-1,-1 0 1,1 1 0,1-1 0,0 1 0,0-1 0,-1 20 0,3-28-1,1 0 0,-1 0 0,0 1 0,0-1 0,1 0 0,-1 0 0,1 0 0,-1 0 0,1 0 0,0 1 0,-1-1 0,1 0 0,0 0 0,0-1 0,-1 1 0,1 0 0,0 0 0,0 0 0,0-1 0,0 1 0,0 0 0,0-1 0,1 1 0,-1-1 0,0 1 0,0-1 0,0 1 0,0-1 0,1 0 0,-1 0 0,0 0 0,2 1 0,47 0-784,-38-1 620,145 0-702,-157 0 924,1 0-1,-1 0 1,1 0 0,0 0 0,-1 1 0,1-1 0,-1 0-1,1 0 1,-1 1 0,1-1 0,-1 0 0,1 1-1,-1-1 1,1 0 0,-1 1 0,1-1 0,-1 1 0,0-1-1,1 1 1,-1-1 0,1 1 0,-1-1 0,0 1-1,0 0 1,1-1 0,-1 1 0,0 0 0,4 26 249,-4-19-130,0 0 0,-1 0 1,0 0-1,-4 14 1,-5 0-55,-2-1 1,-1 0-1,0 0 1,-1-2 0,-30 33-1,7-8-65,27-27-107,9-17 96,1 0 0,0 0 1,0 1-1,0-1 1,0 0-1,0 0 0,0 0 1,0 0-1,0 1 0,0-1 1,0 0-1,0 0 1,0 0-1,0 0 0,0 1 1,0-1-1,0 0 0,1 0 1,-1 0-1,0 0 1,0 1-1,0-1 0,0 0 1,0 0-1,0 0 1,0 0-1,0 0 0,0 0 1,1 1-1,-1-1 0,0 0 1,0 0-1,0 0 1,0 0-1,0 0 0,1 0 1,-1 0-1,0 0 0,0 0 1,0 0-1,0 0 1,1 0-1,-1 0 0,0 0 1,0 0-1,31-8-295,-27 7 363,7-3-65,-3 0 42,0 1-1,1 1 0,-1-1 0,1 1 1,16-1-1,-25 7-223,-1 0 99,-1 0 0,1 0 0,-1 1 0,0-2 0,0 1 0,-1 0 0,1 0 0,-1-1 0,0 1 1,1-1-1,-2 0 0,1 0 0,0 0 0,-5 3 0,-4 5-184,-499 391-4067,427-342 4453,72-51 28,3-3 224,1 0 1,0 0-1,0 1 1,-14 15-1,20-14 704,17-7-140,-15-1-901,26 0 629,0-2 0,0-2 0,0 0 1,32-10-1,-5-3 165,56-26 0,-47 16-784,-1-3 0,-2-2 1,77-56-1,-131 83-343,1 0-1,-1 0 1,0 0-1,0 0 1,0-1 0,-1 0-1,1 0 1,3-8-1,-7 11 133,1 1-1,-1-1 1,0 1-1,-1 0 1,1-1-1,0 0 1,-1 1-1,1-1 1,-1 1-1,0-1 1,0 0-1,0 1 1,0-1-1,0 1 1,-1-1-1,1 0 1,-1 1-1,0-1 1,0 1-1,0-1 1,0 1-1,0 0 0,0-1 1,-1 1-1,1 0 1,-4-4-1,1 2 56,0 1-1,0 0 0,0-1 0,-1 2 0,0-1 0,0 0 0,1 1 0,-10-3 0,12 4 110,0 0 0,0 0 0,0 1 0,0-1 0,0 1 0,0 0 0,0-1 0,-1 1 0,1 0 0,0 0 1,0 0-1,0 1 0,0-1 0,0 0 0,0 1 0,0-1 0,0 1 0,0 0 0,0 0 0,0 0 0,0 0 0,0 0 0,1 0 0,-1 0 0,0 0 0,1 1 0,-1-1 0,-2 3 0,-2 11 161,0 0-1,0-1 1,2 2-1,0-1 1,0 0 0,2 1-1,-2 16 1,3-23-39,-25 340 3953,25 7-502,2-168-2360,-1-112-879,4 145 107,2-188-813,-5-32-108,2-6-137,1-29-987,16-234-6407,-12 121 3942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24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0 4673,'0'0'2383,"-36"47"-1511,-115 158-186,125-168-523,1 2 0,2 1 1,-21 49-1,35-68-139,-1-1-165,2 0-1,0 1 0,-8 36 1,15-56 102,1-1 0,0 0 0,0 0 1,0 1-1,0-1 0,0 0 0,0 1 1,-1-1-1,1 0 0,0 0 0,0 1 1,0-1-1,0 0 0,0 1 0,0-1 0,0 0 1,0 1-1,0-1 0,0 0 0,1 0 1,-1 1-1,0-1 0,0 0 0,0 0 1,0 1-1,0-1 0,0 0 0,1 0 1,-1 1-1,0-1 0,0 0 0,0 0 1,1 1-1,-1-1 0,0 0 0,0 0 1,1 0-1,-1 0 0,0 1 0,0-1 1,1 0-1,-1 0 0,0 0 0,0 0 1,1 0-1,-1 0 0,0 0 0,1 0 1,-1 0-1,0 0 0,0 0 0,1 0 1,-1 0-1,0 0 0,1 0 0,-1 0 1,18-10-722,17-19-457,42-48 0,13-13 996,-69 71 703,1 0 1,1 2-1,1 0 1,0 2-1,1 0 1,1 2-1,0 1 1,0 1-1,1 1 1,1 2-1,0 0 0,0 2 1,34-3-1,144-7-1656,-154 7-2594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17.8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1 7162,'0'0'8169,"49"210"-7257,-73-111-495,-10 2-313,-3-3-104,16-6-897,17-26-1423,33-38-489,38-21-912,11-7 889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18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2665,'0'0'7001,"124"-17"-7001,-124 48-1008,-12-3-1817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18.7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517 1 4537,'0'0'3174,"-9"31"-3093,-29 94-482,36-121 322,1 0-1,0 0 1,-1-1-1,0 1 1,0 0 0,0-1-1,-4 7 1,5-10 55,1 1 1,0-1-1,-1 0 1,1 0-1,-1 1 1,1-1-1,0 0 1,-1 0-1,1 0 1,-1 1-1,1-1 0,-1 0 1,1 0-1,-1 0 1,1 0-1,-1 0 1,1 0-1,-1 0 1,1 0-1,0 0 1,-1 0-1,1 0 1,-1 0-1,1 0 1,-1-1-1,0 1 1,-5-1-226,-23 1-306,22 0 984,21 0 157,5 1-35,0 1 0,22 5 0,36 3 1130,-19-8-826,89-10 0,-147 8-891,1 0-1,-1 0 1,0 0 0,1 0 0,-1 0 0,0 0 0,1 0-1,-1 0 1,0 0 0,1 0 0,-1 0 0,0 0-1,1 0 1,-1 0 0,0 0 0,1 0 0,-1 0 0,0 0-1,1 0 1,-1 0 0,0 0 0,0 1 0,1-1 0,-1 0-1,0 0 1,0 0 0,1 1 0,-1-1 0,0 0-1,0 0 1,1 1 0,-1-1 0,0 0 0,0 0 0,0 1-1,0-1 1,1 0 0,-1 1 0,0-1 0,0 0-1,0 1 1,0-1 0,0 0 0,0 1 0,0-1 0,0 0-1,0 1 1,0-1 0,0 0 0,0 1 0,0-1 0,0 0-1,0 1 1,-1-1 0,-9 20-405,2-11 212,0-1-1,-1 1 1,0-1 0,-1-1 0,-18 12 0,-62 30-1346,34-24 693,-1-4 1,0-2 0,-82 17 0,-18 4 503,145-36 600,-1 0 0,1 0 0,0 2 0,1-1 0,-1 1 0,-13 10 0,21-13-16,0 1 1,1-1 0,-1 0-1,1 1 1,0 0 0,0 0-1,0 0 1,0 0 0,1 0-1,0 0 1,0 1 0,0-1-1,0 1 1,1-1 0,-1 1-1,1 0 1,1 0 0,-1 0-1,0 9 1,1-11-81,0 0 0,0 0 0,0 0 0,0 0 0,0 0 0,1 0 0,-1 0 0,1 0 0,0 0 0,0 0 0,0 0 0,0 0 0,1 0 0,-1-1 0,1 1 0,0 0-1,0-1 1,-1 0 0,2 1 0,-1-1 0,0 0 0,0 0 0,1 0 0,-1 0 0,1 0 0,-1-1 0,1 1 0,0-1 0,0 0 0,0 0 0,0 0 0,-1 0 0,1 0 0,5 0 0,19 5-109,1-2 0,-1-1 0,1-1 0,0-2 0,-1 0 0,1-2 0,31-6 0,-29 1-238,-1-1 1,43-19-1,-51 18 170,0 1-1,1 0 1,0 2 0,0 1 0,38-5-1,-52 10 46,-1-1 36,1 1-1,0 0 1,0 0-1,10 3 1,-15-2 11,0-1 0,0 1 0,0 1 0,-1-1 0,1 0 0,-1 1 0,1-1 0,-1 1 0,1 0 0,-1 0 0,0 0 0,0 0 0,0 0 0,3 4 0,6 11 491,-1-1-1,8 20 1,-10-19 287,1-1 0,18 26-1,-24-39-766,0 1 1,0-1-1,1-1 1,-1 1-1,1 0 0,0-1 1,0 0-1,-1 0 0,2 0 1,-1 0-1,0-1 1,0 0-1,0 1 0,1-1 1,-1-1-1,0 1 0,1-1 1,-1 0-1,1 0 1,-1 0-1,0 0 0,9-3 1,-3 2-127,0-2 1,0 0 0,0 0 0,-1-1-1,1 0 1,-1 0 0,0-1 0,13-9 0,46-44-1165,-51 42 880,1 0 0,0 1 1,1 1-1,1 1 1,36-18-1,-52 29 353,-1 0 0,1 0 0,0 1 0,0 0 0,0 0 0,0 0 1,0 0-1,0 1 0,0-1 0,0 1 0,1 0 0,-1 0 0,0 1 0,0-1 0,0 1 0,0 0 0,0 0 0,0 0 0,0 1 0,0-1 0,-1 1 0,1 0 0,-1 0 0,1 0 0,-1 1 0,1-1 0,-1 1 0,0 0 1,0 0-1,-1 0 0,1 0 0,0 0 0,-1 1 0,3 4 0,9 19 223,-8-14-94,1 0 0,0-1 0,11 14 0,-15-22-114,0-1 1,0 0 0,0 0-1,0 0 1,1 0-1,-1 0 1,1-1 0,0 0-1,-1 0 1,1 0 0,0 0-1,0 0 1,0-1 0,1 0-1,5 2 1,7-2-324,0 0-1,0-1 1,0 0-1,-1-2 1,1 0 0,0 0-1,16-6 1,45-23-5110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25.4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505 425 4705,'0'0'6481,"13"-6"-5755,43-14-59,-55 19-619,1 1 0,-1-1 1,1 1-1,0-1 0,-1 1 0,1 0 1,-1 0-1,1 0 0,0 0 0,-1 0 1,1 0-1,-1 0 0,1 0 1,0 1-1,-1-1 0,1 0 0,-1 1 1,1 0-1,-1-1 0,1 1 1,-1 0-1,0 0 0,3 1 0,-4-1-31,1 0 0,-1-1 0,1 1-1,-1 0 1,0 0 0,0 0 0,1 0-1,-1 0 1,0 0 0,0 0-1,0 0 1,0-1 0,0 1 0,0 0-1,0 0 1,0 0 0,0 0 0,-1 0-1,1 0 1,0 0 0,0 0 0,-1-1-1,1 1 1,-1 0 0,1 0-1,-1 0 1,1-1 0,-1 1 0,1 0-1,-1 0 1,0-1 0,1 1 0,-1-1-1,-1 2 1,-22 17-11,-1-1-1,-53 29 1,7-5-28,-142 104-132,18-11-518,202-143-843,23-18 1278,15-7-16,1 1 0,96-48 1,-122 71 295,0 0-1,1 1 1,-1 2 0,2 0 0,-1 1 0,1 0 0,-1 2 0,1 1-1,0 1 1,36 2 0,-54 0 2,0 0 0,0-1 0,0 1 0,0 1 0,0-1 0,-1 1 0,1-1 0,0 1 0,-1 0 1,1 0-1,-1 1 0,0-1 0,0 1 0,0-1 0,0 1 0,0 0 0,-1 0 0,1 0 0,-1 1 0,0-1 0,0 1 0,0-1 0,0 1 0,0 0 0,-1-1 0,0 1 0,0 0 0,1 4 0,1 12 147,0 0 0,-2 1-1,0-1 1,-3 29 0,1-9-84,3-20-368,-2-20 228,0 0 0,0 0 0,0 1 0,0-1-1,0 0 1,0 0 0,0 0 0,0 1 0,0-1-1,0 0 1,0 0 0,0 0 0,0 0 0,1 1-1,-1-1 1,0 0 0,0 0 0,0 0 0,0 0-1,0 0 1,0 0 0,1 0 0,-1 1 0,0-1-1,0 0 1,0 0 0,0 0 0,1 0 0,-1 0-1,0 0 1,0 0 0,0 0 0,1 0 0,-1 0-1,0 0 1,0 0 0,0 0 0,0 0 0,1 0-1,-1 0 1,22-24-2682,-14 13 2591,52-75-2618,-3-3 0,66-139 0,59-205 4880,-177 423-199,-2 12-708,0 25-243,-5 47-361,-2-47-389,0 1 0,-2-1 0,-2 0 0,-12 31 0,-11 42 26,31-99-282,0-1-1,0 0 1,1 0 0,-1 1-1,0-1 1,0 0-1,0 0 1,0 1 0,0-1-1,1 0 1,-1 0 0,0 1-1,0-1 1,0 0-1,1 0 1,-1 0 0,0 1-1,0-1 1,0 0-1,1 0 1,-1 0 0,0 0-1,1 1 1,-1-1 0,0 0-1,0 0 1,1 0-1,-1 0 1,0 0 0,1 0-1,-1 0 1,0 0 0,0 0-1,1 0 1,-1 0-1,0 0 1,1 0 0,-1 0-1,0 0 1,0-1 0,1 1-1,-1 0 1,1 0-1,16-3 163,-16 2-188,16-3 98,-8 2 175,1-1 0,0 2 0,18-2 0,-30 25 124,0-18-342,0 0 0,0 0 0,0-1 1,-1 1-1,0-1 0,1 1 1,-1-1-1,-1 0 0,1 0 0,-5 3 1,-42 27 2,26-17-9,21-15-4,-8 7-1,0 0 1,0 0-1,-17 18 0,26-23 4,0-1 1,0 1-1,0 0 0,0-1 0,0 1 0,1 0 0,-1 0 1,1 0-1,0 0 0,0 0 0,0 0 0,0 1 0,0-1 1,1 0-1,0 0 0,-1 1 0,1-1 0,0 0 0,1 1 1,-1-1-1,2 4 0,-2-5 14,1 0 1,0-1-1,1 1 1,-1-1 0,0 1-1,0-1 1,1 1-1,-1-1 1,1 0-1,-1 1 1,1-1-1,-1 0 1,1 0-1,0 0 1,-1-1-1,1 1 1,0 0-1,0-1 1,0 1-1,0-1 1,0 1-1,3-1 1,47 4 314,-50-4-326,0 0 1,0 0-1,0 0 1,0 0-1,0 0 1,0 0-1,0 1 1,0-1-1,0 1 1,0-1-1,0 1 1,0 0-1,0 0 1,3 2-1,-5-2-34,1 0-1,0 1 1,0-1-1,-1 1 1,1-1-1,-1 1 1,0 0-1,1-1 1,-1 1-1,0-1 1,0 1 0,0 0-1,0-1 1,0 1-1,0-1 1,0 1-1,-1 0 1,1-1-1,-1 1 1,1-1-1,-1 1 1,0 1-1,-3 6-83,-1-1 1,1 0-1,-1 1 0,-1-2 0,1 1 0,-1-1 0,-1 1 0,1-2 0,-11 9 1,4-2-45,-376 312-945,383-320 1125,-10 7 293,1 0-1,-18 18 1,33-30-304,-1 0 0,1 0 0,0 1 0,0-1 0,0 0 1,0 0-1,-1 0 0,1 0 0,0 0 0,0 0 0,0 0 1,0 1-1,0-1 0,0 0 0,-1 0 0,1 0 0,0 0 0,0 1 1,0-1-1,0 0 0,0 0 0,0 0 0,0 1 0,0-1 1,0 0-1,0 0 0,0 0 0,0 0 0,0 1 0,0-1 0,0 0 1,0 0-1,0 0 0,0 1 0,0-1 0,0 0 0,0 0 1,0 0-1,0 0 0,0 1 0,1-1 0,-1 0 0,0 0 0,0 0 1,0 0-1,0 1 0,0-1 0,0 0 0,1 0 0,-1 0 1,0 0-1,0 0 0,0 0 0,0 0 0,1 0 0,-1 1 0,0-1 1,0 0-1,0 0 0,1 0 0,17 1 315,-12-1-141,30-1 269,0-1 1,-1-1-1,0-2 1,0-2 0,0-1-1,36-13 1,29-17 297,-2-3 1,106-63-1,-198 101-830,3-2 118,0 0 0,-1-1 0,0 0 0,12-11 0,-18 16-115,-1 0 0,0-1 0,0 1 0,0 0 0,0-1 0,0 1-1,0-1 1,0 0 0,0 1 0,0-1 0,-1 0 0,1 1-1,-1-1 1,1 0 0,-1 0 0,0 1 0,0-1 0,0 0-1,0 0 1,0 0 0,0 0 0,0 1 0,0-1 0,-1 0-1,1 0 1,-1 1 0,1-1 0,-1 0 0,0 1 0,0-1 0,-1-2-1,-3-2-108,0 1 0,0 0-1,0 1 1,0-1-1,-1 1 1,0 0 0,1 0-1,-2 1 1,1 0 0,0 0-1,-1 0 1,1 1-1,-1 0 1,-8-2 0,11 3 146,0 0 0,0 0 0,-1 0 1,1 1-1,0 0 0,-1-1 0,1 1 1,0 1-1,0-1 0,-1 1 0,1-1 1,0 1-1,0 0 0,-1 1 0,1-1 1,0 1-1,1 0 0,-1 0 0,0 0 1,0 0-1,1 1 0,-1-1 0,1 1 0,0 0 1,-3 4-1,-4 10 64,2 1 0,0 0 0,1 1 0,1-1 0,1 1 1,-5 37-1,-3 25 791,-2 114 1,15 87 1001,1-136-1236,3-60-301,18 110 0,-16-156-272,-4-209-9194,-2 69 4765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25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154 127 2681,'0'0'888,"-125"235"-888,96-165-992</inkml:trace>
  <inkml:trace contextRef="#ctx0" brushRef="#br0" timeOffset="1">1080 1 5617,'0'0'6410,"163"207"-6290,-126-147-120,-12-11-3449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2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4590 477 2304,'0'0'5860,"-16"-32"-4806,-51-102 40,59 119-813,-1 0-1,0 0 1,-1 1 0,-22-24 0,12 16 68,1 1-76,0 0-1,-1 1 1,-37-27 0,43 37-231,-1 1 0,0 1 0,0 0 0,0 1 0,-1 1 0,0 0 0,-31-6 0,3 5-5,-72-1 0,50 7-31,-124 13 1,80 6-2,-141 42-1,44 6 9,3 9-1,3 9 1,-219 127-1,-531 404 490,415-183 13,450-351-379,4 5 1,3 3-1,-119 177 1,139-170-59,4 3 0,5 2 0,4 3 0,4 1 0,6 2 0,4 2 1,5 0-1,4 2 0,-7 117 0,21 88 15,10-243-62,4 0 0,15 74 0,-11-102-4,2-1-1,3 0 1,1 0-1,27 54 1,-16-49 8,2-2 0,2-1 0,2-1 1,2-1-1,55 55 0,-33-47-8,2-2-1,2-2 1,87 52 0,-38-37 18,149 64-1,120 19 116,429 100 57,16-50-157,-516-134 13,466 34 0,-582-86-67,-1-9 0,1-9-1,323-53 1,-319 19-40,-1-7-1,202-82 1,-244 69-203,-3-6 0,276-172 0,-340 182-33,-3-4 0,-2-3 0,-3-4 1,70-81-1,-100 97 93,-4-3-1,-1-2 1,-4-1 0,-1-2-1,-4-2 1,45-117 0,-54 103 113,-3 0-1,-3-1 1,11-131 0,-20 73 22,-11-181 1,-5 228 25,-3-1 1,-4 1 0,-4 0 0,-36-104 0,29 125-6,-2 1 0,-3 1 0,-3 2 0,-2 1 0,-77-101 0,88 134 13,-2 2-1,-1 1 1,-2 0-1,0 3 1,-2 0-1,0 2 1,-2 1-1,0 2 1,-1 1-1,-44-16 1,-24-1 2,-1 4 0,-133-22 1,-37 8 54,217 39-415,0 4 1,-109 7 0,148-3-482,1 1 0,-28 9 0,-13 6-3406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45.0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0 243 8906,'0'0'4019,"8"5"-3229,12 8-494,0 2-1,-1 0 1,-1 1 0,0 1-1,-1 1 1,-1 1 0,-1 0-1,-1 0 1,0 2 0,11 22-1,-3 3 122,-1 1-1,-3 0 1,24 97-1,-29-84-334,15 55-34,-24-102-50,0 0 1,2 0-1,-1 0 0,2-1 0,-1 0 0,10 12 1,-14-21-2,1 0 0,0-1 1,-1 1-1,1 0 1,1-1-1,-1 1 0,0-1 1,0 0-1,1 0 1,0-1-1,-1 1 0,1-1 1,0 0-1,-1 1 1,1-2-1,0 1 0,0 0 1,0-1-1,0 0 1,0 0-1,0 0 0,0 0 1,0 0-1,0-1 1,5-1-1,2-1 9,0-1-1,-1 0 1,0 0 0,0-1 0,0 0-1,0-1 1,-1 0 0,10-8 0,30-29-79,-2-1 1,-1-3 0,-3-1-1,-2-3 1,-2-1-1,-3-2 1,-2-1 0,-2-2-1,-3-1 1,30-84 0,-50 111 91,0-1 0,-3 0 1,-1 0-1,-1 0 0,0-57 1,-4 83-2,0 0 1,-1 1 0,1-1 0,-1 0-1,-1 1 1,1-1 0,-1 1 0,1-1-1,-2 1 1,-2-6 0,3 8-19,1 1 1,-1-1-1,0 1 1,0 0-1,0-1 0,0 1 1,0 0-1,-1 1 1,1-1-1,-1 0 1,1 1-1,-1-1 0,1 1 1,-1 0-1,0 0 1,0 0-1,0 0 0,0 0 1,-5 0-1,5 0-102,-2 1-64,4 11-1325,2-4 955,1-1-1,0 0 0,0 0 1,0 0-1,1 0 0,0-1 1,0 1-1,0 0 1,1-1-1,0 0 0,0 0 1,9 9-1,31 22-4684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45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3329,'0'0'10890,"216"0"-10890,-120 0-720,-25 0-1793,-22 0-1712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45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8570,'0'0'5825,"270"0"-5825,-157 0-1736,-18 0-2169,-16 0-1024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45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9218,'0'0'4652,"3"38"-3236,1 6-1052,1 27 184,21 95-1,-15-107-436,22 91 208,-27-131-233,0 0 0,1 0 0,1 0 0,1-1 1,15 23-1,-23-38-77,1 0-1,0-1 1,0 1 0,0 0 0,0-1 0,0 0-1,1 1 1,-1-1 0,1 0 0,0 0 0,-1 0-1,1-1 1,0 1 0,0-1 0,0 0 0,0 1-1,0-1 1,0 0 0,0-1 0,1 1-1,-1-1 1,0 1 0,0-1 0,1 0 0,-1 0-1,5-1 1,-2-1 14,0 0 0,0 0 1,0-1-1,-1 1 0,1-1 0,-1-1 0,1 1 0,-1-1 0,0 0 0,0 0 0,-1-1 0,7-7 0,42-52-613,83-130-1,21-85-6932,-122 209 3471</inkml:trace>
  <inkml:trace contextRef="#ctx0" brushRef="#br0" timeOffset="1">911 723 9178,'0'0'6833,"-129"214"-10481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47.4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 6057,'0'0'6060,"11"7"-5190,2 4-627,-1 0 1,1 1-1,-2 0 1,0 0 0,0 2-1,-1-1 1,-1 1-1,0 0 1,-1 1-1,10 27 1,-2 9 385,-3 1-1,12 92 1,-17-88-564,2-1 0,20 62-1,-27-109-64,0 1-1,1 0 1,0-1-1,0 0 0,1 0 1,0 0-1,0 0 1,1-1-1,0 0 0,0 0 1,8 6-1,-9-9 4,-1-1 1,1 0-1,0-1 0,0 1 1,0-1-1,0 0 0,0 0 1,1-1-1,-1 1 0,0-1 0,1 0 1,-1-1-1,1 0 0,-1 1 1,1-2-1,-1 1 0,1 0 1,-1-1-1,10-3 0,-5 1 14,0-1-1,0 0 1,-1 0-1,0-1 1,1 0-1,-2-1 1,1 0-1,-1 0 1,0-1-1,12-13 1,5-8 4,35-51 0,-49 63-9,35-50-398,-3-3 0,-3-1 0,-3-2-1,49-137 1,-81 194-134,-1 0 0,0 0 0,-1-1 1,0 1-1,0-21 0,-4 53-2405,-6 15-1660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48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6137,'0'0'9730,"128"-46"-9730,-49 36-536,5 3-976,-6 7-600,-24 0-1841,-33 14-512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48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 5769,'0'0'5361,"216"-21"-5289,-129 17-72,30-3-736,-18 4-1176,-20-4-1569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48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8562,'0'0'5152,"-2"32"-3516,1-12-1368,-2 17 28,1 0 0,2 0 0,2-1-1,9 52 1,-3-43-249,2-1 0,2 0 0,1-1 0,3-1 1,25 49-1,-38-86-48,0 0 1,0 0-1,0-1 1,1 0 0,0 0-1,0 0 1,0 0-1,0 0 1,1-1 0,0 0-1,7 5 1,-9-7 8,0 1-1,0-1 1,0 0 0,0 0 0,1-1 0,-1 1 0,0-1 0,0 1 0,1-1-1,-1 0 1,0 0 0,0 0 0,1-1 0,-1 1 0,0-1 0,0 0-1,0 0 1,0 0 0,0 0 0,0-1 0,6-2 0,1-5 19,-1 0 1,1 0-1,-2-1 1,1 0-1,-1 0 1,-1-1-1,9-17 1,-6 13-12,35-61-640,54-127-1,-21 9-8042,-72 171 3176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49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5225,'0'0'7606,"21"10"-7442,62 32-115,-81-41-49,1 1 0,-1-1 0,0 0-1,0 1 1,-1-1 0,1 1 0,0-1 0,0 1 0,-1 0-1,1 0 1,-1 0 0,2 3 0,-2 13-31,-2-10 16,0-4 14,1 1 0,0-1 0,-1 0 0,0 0-1,0 1 1,0-1 0,0 0 0,-1 0 0,0 0 0,0 0 0,-4 7 0,-34 33 16,33-37 71,0 0 0,0 0 0,0 1 0,1 0 0,-8 14 0,13-21-82,0 0 1,1 0-1,-1 0 0,1 0 1,-1 0-1,1 0 1,0 1-1,-1-1 1,1 0-1,0 0 1,0 0-1,0 0 1,0 0-1,0 1 1,0-1-1,0 0 1,0 0-1,0 0 1,1 0-1,-1 1 1,0-1-1,1 0 1,-1 0-1,1 0 1,-1 0-1,1 0 1,-1 0-1,1 0 1,0 0-1,0 0 1,-1-1-1,1 1 1,0 0-1,0 0 1,0-1-1,0 1 0,0 0 1,2 0-1,4 2-38,-1 0 0,1-1 0,0 0-1,0 0 1,8 1 0,-6-2-65,27 5-2421,72 1 0,-86-6 768,19 0-4056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2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7866,'0'0'2924,"6"34"-1651,2 16-735,33 157 1473,-32-174-1884,0 0-1,2-1 0,2 0 1,1-1-1,1-1 0,2 0 1,0-1-1,2-1 0,2 0 1,36 38-1,-54-64 0,0 1-1,0-1 1,0 0 0,1 0-1,-1 0 1,1 0 0,0 0-1,-1-1 1,1 1 0,0-1-1,0 0 1,0 0-1,0-1 1,0 1 0,0-1-1,0 0 1,0 0 0,0 0-1,0-1 1,4 0 0,-1-1-103,1 1 0,-1-1 0,1-1 0,-1 0 0,0 0 0,0 0 1,0-1-1,-1 0 0,11-7 0,5-9-6,-1-1 1,0 0-1,-2-2 0,0-1 0,-2 0 1,-1-1-1,0-1 0,-2 0 1,13-34-1,-10 16-32,-2-1 1,-2-1-1,-1 0 1,-3 0-1,3-51 0,-11 94-90,0 11 39,0 33 29,0 59 167,-1-81-88,6 152 457,-3-150-460,1 0-1,0-1 0,1 0 0,2 0 1,0 0-1,12 22 0,-14-31-27,1 0 0,1 0 0,0-1 0,0 1 0,17 16 0,-22-26-14,-1 1 0,1 0 0,0-1 0,0 1 0,0-1 0,0 0 0,0 1 1,0-1-1,0 0 0,0 0 0,1 0 0,-1-1 0,0 1 0,1 0 0,-1-1 0,0 0 0,1 1 0,-1-1 1,1 0-1,-1 0 0,1 0 0,-1-1 0,0 1 0,1-1 0,-1 1 0,0-1 0,1 0 0,-1 0 0,0 0 0,0 0 1,0 0-1,0 0 0,0 0 0,0-1 0,0 1 0,0-1 0,0 0 0,1-2 0,10-11-498,-1 0 0,-1-1-1,0 0 1,8-18 0,-3 7-660,28-49-3538,-9 5-1502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8242,'0'0'12578,"207"239"-12073,-149-180-273,-4-3-160,-4-10-72,-8-11-865,-5-17-1351,5-18-1841,-9-4-1352,-8-27-1312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2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1699 51 2080,'0'0'5118,"-43"-9"-4566,-141-26-98,170 32-381,-1 1-1,0 1 1,1 0-1,-1 1 0,0 1 1,0 0-1,-15 4 1,15-1 74,1 2 0,0 0 0,0 0 0,-24 15 0,5 1 85,1 0-1,1 3 1,1 0-1,2 2 0,0 1 1,2 1-1,-26 37 0,-115 183 524,-24 106-92,47-50-76,14 6 1,-109 390-1,207-573-351,4 1 0,7 1 0,-9 210 0,28-274-103,3 0 1,14 107-1,-6-129-51,2 0 0,2-1 1,2 0-1,25 51 0,-9-34 68,3-1-1,43 59 1,-48-80-95,2-1 0,2-1-1,0-2 1,3-1 0,1-2 0,48 32-1,-30-29-25,1-2 0,1-3-1,2-2 1,64 20-1,-27-18-1,189 33-1,92-24 87,-193-31-70,0-8-1,-1-8 0,0-8 0,265-59 0,-205 15-100,-3-11 0,-3-10 0,-4-11 1,303-167-1,-427 200-158,-3-6 0,-3-4 0,145-127 0,-204 154 141,-1-2 0,-3-1 1,55-82-1,-71 90 49,-2-1 1,-2-1-1,-1-1 1,-2-1-1,19-72 0,-22 49-15,-4-1 0,-2 1-1,-3-1 1,-3 0-1,-3-1 1,-2 1 0,-4 0-1,-2 1 1,-3 0 0,-4 0-1,-43-117 1,24 97 32,-4 2 0,-3 2 1,-4 2-1,-3 1 0,-3 3 1,-4 3-1,-3 1 0,-73-67 1,57 71 11,-2 2 0,-2 4 0,-4 4 0,-118-63 0,92 65-2,-4 5 0,-1 5 0,-137-34 0,77 38-7,-2 8 0,-2 8 1,0 7-1,-1 8 1,-197 15-1,200 6-10,-218 42 0,221-14-175,-181 66 0,-130 79-1750,118-24-2033,72-20-702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2.5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9354,'0'0'6547,"17"7"-6371,54 23-154,-69-29-37,0 0 0,0-1 0,0 1-1,-1 0 1,1 0 0,0 0 0,-1 1-1,1-1 1,-1 0 0,1 1-1,-1-1 1,0 0 0,1 1 0,-1 0-1,0-1 1,0 1 0,0 0-1,0 0 1,-1-1 0,1 1 0,0 0-1,-1 0 1,1 0 0,-1 0 0,0 0-1,1 0 1,-1 0 0,0 0-1,0 0 1,0 0 0,-1 0 0,0 3-1,0 0-74,-1 1 0,0 0 0,-1 0 0,0-1 0,0 1 0,0-1 0,-4 6 0,-13 15-234,-21 32-113,38-53 397,0 0-1,0 0 0,1 0 0,0 1 0,0-1 0,0 0 0,1 1 0,0-1 0,-1 12 1,2-17 37,0 0 1,0 1-1,0-1 1,0 0 0,0 0-1,0 1 1,0-1-1,0 0 1,0 0 0,0 1-1,0-1 1,0 0-1,0 0 1,0 1-1,0-1 1,0 0 0,1 0-1,-1 0 1,0 1-1,0-1 1,0 0 0,0 0-1,0 1 1,1-1-1,-1 0 1,0 0 0,0 0-1,0 0 1,1 0-1,-1 1 1,0-1 0,0 0-1,1 0 1,-1 0-1,0 0 1,0 0 0,1 0-1,-1 0 1,0 0-1,1 0 1,5 0-40,0 0 0,0 0 0,0-1 1,0 0-1,0 0 0,0-1 0,0 0 0,-1 0 0,1 0 0,0 0 1,-1-1-1,1 0 0,7-6 0,-1 2-142,59-38-1684,-4-7-1723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2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8378,'0'0'2104,"254"14"-2936,-167 7-2489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3.2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6161,'0'0'8258,"183"84"-15443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4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993 0 8354,'0'0'12977,"-42"21"-12330,19-11-611,-23 12-30,1 1 0,1 2 0,2 3 0,0 1 0,-41 37 0,-37 49-776,5 4 0,-102 140 0,215-257 754,-36 48-408,-37 65 0,66-99 272,1-1 1,0 2-1,1-1 0,1 1 0,1 0 0,0 0 0,1 1 0,-2 33 0,5-46 65,1 0-1,0 0 1,1 0-1,-1 0 1,1 0-1,0 0 1,0 0 0,1 0-1,-1 0 1,1-1-1,0 1 1,0-1-1,1 1 1,4 5 0,-2-4-4,0 0 1,1-1-1,0 0 1,0 0-1,0-1 1,0 0-1,1 0 1,12 5-1,10 4-281,49 13-1,-56-21 238,-1 2-1,0 1 0,0 0 1,-1 2-1,20 12 0,-35-19 67,-1 0 1,0 1-1,-1 0 0,1 0 0,-1 0 1,1 0-1,-1 1 0,-1-1 0,1 1 0,0 0 1,-1 0-1,0 0 0,0 0 0,-1 0 1,0 0-1,0 0 0,0 1 0,0-1 0,-1 0 1,1 1-1,-1-1 0,-1 1 0,1-1 0,-1 0 1,-2 9-1,-1 2 30,0-1 0,-1 1-1,-1-1 1,0-1 0,-1 1 0,0-1 0,-12 16 0,-121 139 112,107-133 6,25-27-47,7-8-29,0-1 1,0 1 0,0 0 0,0 1 0,0-1 0,0 0 0,0 0-1,0 0 1,0 0 0,1 1 0,-1-1 0,0 0 0,1 1-1,-1-1 1,1 1 0,0-1 0,-1 3 0,24-3-221,0-4 154,1-1 1,-1-1-1,29-9 1,-26 5-2,1 3 1,44-7-1,-58 11 60,1 2 0,-1-1 0,0 1 0,0 1 0,15 3 0,-24-3 8,1 0 0,-1 1 0,1 0 1,-1 0-1,0 0 0,1 0 0,-1 1 1,-1 0-1,1 0 0,0 0 1,-1 0-1,1 0 0,-1 1 0,0-1 1,0 1-1,0 0 0,3 6 0,1 3 69,-1 0 0,0 1 0,-1 0 0,0 0 0,-1 0-1,3 17 1,7 99 588,-5 77 1114,-9 0-1,-34 265 0,12-272 13,-24 171-735,39-307-3050,5-25-4630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8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5081,'0'0'8138,"24"94"-7874,-3-69-264,-4 3-736,-9-7-1849,-8-7-2400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8.9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0 118 7258,'0'0'5693,"41"0"-3973,139 1-286,-133-2-1471,-1-3 0,1-2 0,-1-1 0,-1-3 0,87-30-1,-92 27-654,84-25-5481,-139 51 6507,0 0-1,1 1 1,1 1 0,0 0 0,1 1 0,1 0 0,1 1 0,0 0 0,1 0 0,0 1 0,2 1 0,0-1-1,1 1 1,-6 33 0,2 17-455,3 0 0,4 130-1,3-132-976,0-57 406,0 11-271,1-20 844,-1-1 0,0 1 0,0-1 1,1 1-1,-1-1 0,0 1 0,0-1 0,1 1 0,-1-1 0,1 1 0,-1-1 0,0 1 0,1-1 0,-1 0 0,1 1 0,-1-1 0,1 1 1,-1-1-1,1 0 0,-1 0 0,1 1 0,0-1 0,-1 0 0,1 0 0,-1 0 0,1 0 0,0 0 0,-1 0 0,1 0 0,1 0 1,-1 0-73,1 0 1,0 0 0,0 0 0,0 0-1,0-1 1,0 1 0,0 0 0,0-1-1,-1 0 1,1 1 0,0-1 0,0 0 0,1-1-1,4-4-372,0-1-1,0 0 1,8-11-1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9.2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171 1 5249,'0'0'8506,"-5"179"-6834,-7-109-535,0-4-553,-1-6-432,1-7-152,-1-11-1137,-24-25-1927,3-10-2385,1-7-2089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9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0 4945,'0'0'1002,"-14"36"193,-2 5-867,-7 14 102,3 0 1,-14 62 0,25-73-499,2 1-1,2-1 1,0 60-1,5-104 28,0 1 0,0-1 0,0 1-1,0-1 1,0 1 0,0-1-1,0 1 1,0-1 0,1 1-1,-1-1 1,0 1 0,0-1-1,0 1 1,1-1 0,-1 0-1,0 1 1,1-1 0,-1 1-1,0-1 1,1 1 0,-1-1-1,0 0 1,1 1 0,-1-1-1,1 0 1,-1 0 0,1 1-1,-1-1 1,1 0 0,19 0-475,22-18 275,69-53 121,23-14 123,-29 32 256,216-78 0,123 1 184,-392 116-401,1 2-1,0 2 0,91-5 1,-144 15-35,0 0 0,1 0 0,-1 0 0,0 0 0,0 0 0,0 0 0,1 0 0,-1 0 1,0 1-1,0-1 0,0 0 0,1 0 0,-1 0 0,0 0 0,0 0 0,0 0 0,0 0 0,1 0 1,-1 0-1,0 1 0,0-1 0,0 0 0,0 0 0,0 0 0,1 0 0,-1 0 0,0 1 0,0-1 1,0 0-1,0 0 0,0 0 0,0 0 0,0 1 0,0-1 0,0 0 0,0 0 0,0 0 0,0 1 1,0-1-1,0 0 0,0 0 0,0 0 0,0 1 0,0-1 0,0 0 0,0 0 0,0 0 0,0 1 1,0-1-1,0 0 0,0 0 0,0 0 0,-1 1 0,-5 9 110,-12 7-64,0-1-1,-1 0 1,-1-2 0,0 0 0,-27 13 0,3-1-64,-196 117-879,172-107 462,-118 43-1,128-60 584,447-19 2412,-380 0-2521,-1-1 2,0 1 0,-1 1 1,1 0-1,14 2 0,-20-2-40,-1-1 0,1 1 0,0 0 0,-1-1 0,1 1 0,-1 0 0,1 0 0,-1 0 0,1 0 0,-1 0 0,0 1 0,1-1 1,-1 0-1,0 1 0,0-1 0,0 0 0,0 1 0,0 0 0,0-1 0,0 1 0,-1-1 0,1 1 0,-1 0 0,1-1 0,-1 1 0,1 2 0,-1 1 2,1 1 0,-1-1 0,0 0 0,-1 1 0,1-1 0,-1 0 0,0 0 0,0 1-1,-1-1 1,1 0 0,-1 0 0,0 0 0,-1-1 0,1 1 0,-1 0 0,0-1-1,0 0 1,-6 7 0,-5 3 6,-1 0 0,-1-1 1,-28 18-1,32-23-13,-31 20-154,0-2-1,-2-1 1,-77 29-1,89-42-177,0-2-1,-1-1 0,0-2 1,-1-1-1,0-2 0,-39 1 1,67-5 198,0 0 1,0-1-1,0 1 1,0-1 0,0-1-1,0 1 1,0-1 0,0 0-1,1-1 1,-9-4-1,11 5 39,0-1 0,0 0-1,0-1 1,1 1 0,-1-1-1,1 1 1,0-1 0,0 0-1,0 0 1,0 0 0,1-1 0,0 1-1,0-1 1,0 1 0,-1-6-1,0-1-13,0 0 0,0 0 0,-1-21-1,4 29 135,-1-1 0,1 1 0,0 0-1,1 0 1,-1-1 0,0 1 0,1 0 0,0 0-1,0 0 1,0 0 0,0 0 0,0 0-1,0 0 1,1 0 0,0 0 0,-1 0-1,1 1 1,4-5 0,-2 4 107,1 0 0,-1 1 0,1-1 1,0 1-1,0 0 0,-1 0 0,2 0 0,-1 1 1,0 0-1,0 0 0,8 0 0,66 0 1739,-45 2-972,-1 0-157,-1 1 0,0 2 0,0 2 0,-1 1 0,1 1 0,41 17 0,174 92 623,-234-110-1447,-6-4-167,0 1 0,0-1-1,1 0 1,-1-1 0,9 2 0,-14-3-35,1-1 1,-1 0 0,0 0-1,1 1 1,-1-1 0,0-1-1,1 1 1,-1 0 0,0 0 0,0-1-1,1 0 1,-1 1 0,0-1-1,0 0 1,0 0 0,0 0 0,0 0-1,0 0 1,0-1 0,0 1-1,0-1 1,2-2 0,18-33-6475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0.0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8074,'0'0'6297,"75"190"-4817,-59-131-807,-3 1-585,-9-4-88,0-14-1105,-4-14-871,9-28-449,3-31-607,5-22-761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0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1 130 808,'258'-64'3396,"-248"61"-2941,0 0 1,-1-1 0,17-8 0,-26 12-376,1-1 0,0 1 0,-1 0 0,1-1 0,0 0 0,-1 1 0,1-1 1,0 1-1,-1-1 0,1 0 0,-1 1 0,1-1 0,-1 0 0,1 0 0,-1 0 0,0 1 0,1-1 1,-1 0-1,0-1 0,7-9 1166,-3 8-894,0 1 1,0 0-1,0 0 0,0 0 0,1 0 1,-1 1-1,0 0 0,1 0 0,0 0 0,-1 0 1,1 1-1,-1 0 0,7 0 0,-4 0-96,0 0-1,0 0 0,1 1 1,-1 0-1,0 1 1,0 0-1,-1 0 0,9 3 1,-11-2-224,0 0 1,0 0-1,0 0 1,0 1 0,-1-1-1,1 1 1,-1 0-1,0 0 1,0 0-1,-1 0 1,1 0 0,-1 1-1,0 0 1,0-1-1,-1 1 1,1 0-1,-1 0 1,0-1-1,0 1 1,0 0 0,-1 10-1,0-7-114,0-1 0,0 1 1,-1-1-1,0 1 0,-1 0 0,1-1 0,-1 0 0,-1 1 1,0-1-1,0 0 0,0 0 0,-1 0 0,-7 11 0,-15 9-491,-1-1 0,-1-1 0,-1-2 0,-40 26 0,11-7 143,46-30 400,12-12 32,0 0 0,0 0 0,0 1 0,0-1 1,0 0-1,0 0 0,0 0 0,0 0 0,0 1 0,0-1 0,0 0 0,0 0 0,0 0 0,0 1 0,0-1 0,0 0 0,0 0 0,0 0 1,0 0-1,0 0 0,0 1 0,0-1 0,0 0 0,1 0 0,-1 0 0,0 0 0,0 0 0,0 1 0,0-1 0,0 0 0,1 0 1,-1 0-1,0 0 0,0 0 0,0 0 0,0 0 0,1 0 0,-1 0 0,0 0 0,0 0 0,0 0 0,30 1 289,-23-2-236,6 0 14,1-1 0,22-7 0,-25 6-69,0 0-1,0 1 0,23-2 0,-34 4-5,1 1 1,-1-1-1,0 0 0,1 0 1,-1 0-1,1 0 1,-1 0-1,1 0 1,-1 0-1,0 1 0,1-1 1,-1 0-1,1 0 1,-1 1-1,0-1 0,1 0 1,-1 0-1,0 1 1,1-1-1,-1 1 0,0-1 1,0 0-1,1 1 1,-1-1-1,0 0 1,0 1-1,0-1 0,1 1 1,-1-1-1,0 1 1,1 19-96,-12 20 12,0-22 84,-1 0 0,0-1 0,-1-1 0,-18 18 0,8-8 2,-231 251 314,246-268-273,4-5-19,0 0-1,-1 0 1,1 1-1,1 0 0,-1 0 1,1 0-1,0 0 0,0 0 1,0 0-1,1 1 1,0-1-1,0 1 0,-1 6 1,3-12-20,0 0 0,0 0 0,0 1 0,0-1 0,0 0 0,0 0 1,0 0-1,0 1 0,0-1 0,0 0 0,0 0 0,0 0 0,0 0 0,1 1 0,-1-1 1,0 0-1,0 0 0,0 0 0,0 0 0,0 1 0,0-1 0,1 0 0,-1 0 0,0 0 1,0 0-1,0 0 0,0 0 0,0 0 0,1 1 0,-1-1 0,0 0 0,0 0 0,0 0 1,1 0-1,-1 0 0,0 0 0,0 0 0,0 0 0,1 0 0,-1 0 0,0 0 0,0 0 1,0 0-1,0 0 0,1 0 0,-1 0 0,0 0 0,15 0-95,0 1 0,0-2 1,0 0-1,-1-1 0,1 0 0,0-1 0,22-8 1,6-5-219,46-26 1,-1 1 254,-87 40 97,0 1 0,-1 0 0,1-1 0,0 1 0,0-1 0,0 1 1,0 0-1,0 0 0,0-1 0,0 1 0,0 0 0,0 0 0,-1 0 0,1 0 0,0 0 1,0 0-1,0 0 0,0 1 0,0-1 0,0 0 0,0 0 0,1 1 0,-2 0-29,0-1 1,1 1-1,-1 0 0,0-1 0,1 1 0,-1 0 1,0-1-1,0 1 0,1 0 0,-1 0 0,0-1 1,0 1-1,0 0 0,0 0 0,0-1 0,0 1 0,0 0 1,0 0-1,-1-1 0,1 1 0,0 1 0,-20 43-105,18-41 142,-55 101-177,-33 67-1904,90-172 2013,0 0 0,0 0-1,0 1 1,0-1-1,0 0 1,0 0 0,0 1-1,0-1 1,0 0 0,0 0-1,0 0 1,0 1 0,0-1-1,1 0 1,-1 0 0,0 0-1,0 1 1,0-1 0,0 0-1,0 0 1,1 0-1,-1 0 1,0 0 0,0 1-1,0-1 1,1 0 0,-1 0-1,0 0 1,0 0 0,0 0-1,1 0 1,-1 0 0,0 0-1,0 0 1,1 0-1,-1 0 1,0 0 0,0 0-1,0 0 1,1 0 0,-1 0-1,0 0 1,1 0 0,13 0 200,-11 0-245,1 0 84,0 0 0,0 0 0,0 1 0,0 0 0,0 0 1,0 0-1,0 0 0,0 0 0,0 1 0,-1-1 0,1 1 0,0 0 0,-1 0 0,0 1 0,1-1 0,-1 1 0,0-1 0,0 1 1,0 0-1,-1 0 0,1 1 0,-1-1 0,0 0 0,0 1 0,0 0 0,0-1 0,0 1 0,-1 0 0,0 0 0,2 5 0,1 12 73,0 0 0,-2 0-1,0 0 1,-2 34-1,0-38-40,1 8 413,-2 1 1,-1 0 0,-1 0 0,-11 44-1,10-60-127,3-7-150,0 1-1,0-1 1,0 1-1,0-1 0,0 1 1,1-1-1,0 1 0,-1-1 1,1 1-1,1 5 1,6-13 391,15-11-538,0-1 1,-1-2 0,-2 0 0,1-1-1,-2-1 1,23-32 0,85-140-3312,-76 98-855,-18 16-1494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5657,'0'0'9153,"16"-4"-7924,24-5-286,0 2 0,60-2 0,93 6 108,-163 3-940,56 2 94,-1 3 1,0 5-1,0 3 1,-2 3-1,0 4 1,-1 4-1,95 42 1,-55-17-171,-4 5 1,-1 6-1,124 85 0,-182-106-1932,-59-39 1844,0-1 1,0 1-1,0 0 1,0 0 0,0 0-1,0 0 1,-1-1-1,1 1 1,0 0 0,0 0-1,0 0 1,0-1-1,0 1 1,0 0 0,0 0-1,1 0 1,-1-1-1,0 1 1,0 0 0,0 0-1,0 0 1,0 0-1,0-1 1,0 1 0,0 0-1,0 0 1,0 0-1,1 0 1,-1-1 0,0 1-1,0 0 1,0 0-1,0 0 1,0 0 0,1 0-1,-1 0 1,0 0-1,0 0 1,0 0 0,1-1-1,-1 1 1,0 0-1,0 0 1,0 0 0,0 0-1,1 0 1,-1 0-1,0 0 1,0 0 0,0 0-1,1 0 1,-1 0-1,0 0 1,0 0 0,0 1-1,1-1 1,-1 0-1,0 0 1,0 0 0,0 0-1,0 0 1,0 0-1,1 0 1,-1 1 0,0-6-527,-4-27-2630,-13-15-2273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7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0 106 3241,'0'0'15031,"25"-6"-13828,17-3-778,54-6-1,134 10 554,1076 4 1282,-620-32-2518,-482 19-1673,-66 4-2874,-39-3-2857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1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6265,'0'0'5337,"0"200"-5465,0-130-1168,-25-10-1824,-4-22-1650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1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5649,'0'0'6210,"229"116"-6563,-125-116-1503,-5-17-1969</inkml:trace>
  <inkml:trace contextRef="#ctx0" brushRef="#br0" timeOffset="1">773 0 5249,'0'0'5417,"-274"158"-5417,195-126-560,-8-1-1192,-34 1-737,21-7 321,13-11-905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2.2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 2817,'0'0'1383,"-3"31"124,1-12-1245,-10 210 2291,12 48 361,5-227-2979,-4-48 39,-1-1 0,0 0 0,1 0-1,-1 0 1,0 0 0,1 0-1,-1 0 1,1 0 0,0 0 0,-1 0-1,1 0 1,0 0 0,-1 0 0,1 0-1,0 0 1,0 0 0,1 0-1,-1-1-6,0 0-1,0 0 0,0 0 1,0 0-1,0 0 0,-1 0 0,1 0 1,0 0-1,0-1 0,0 1 0,0 0 1,0-1-1,0 1 0,-1 0 0,1-1 1,0 1-1,0-1 0,-1 0 0,1 1 1,0-1-1,-1 1 0,1-1 0,0 0 1,-1 0-1,1 1 0,0-3 0,34-51-585,-6 6 60,-8 19 536,1 1 1,2 1 0,0 1-1,2 1 1,1 1 0,1 2 0,1 0-1,1 2 1,0 2 0,61-28 0,-43 27 634,1 2 0,0 2 0,1 2 0,1 3 0,0 1 0,100-2 0,-124 10-190,99 2 1814,-125-1-2236,-1 0 1,1 0-1,0-1 1,-1 1-1,1 0 1,0 0-1,-1 0 1,1 0-1,0 0 1,-1 1-1,1-1 1,0 0-1,-1 0 1,1 0-1,0 0 1,-1 1-1,1-1 1,0 0-1,-1 1 1,1-1-1,-1 1 1,1-1-1,-1 0 1,1 1-1,-1-1 1,1 1-1,-1-1 1,1 1-1,-1 0 1,0-1-1,1 1 1,-1-1-1,0 1 1,1 0-1,-1-1 1,0 1-1,0 0 1,0-1-1,0 1 1,0 0-1,0-1 1,0 1-1,0 0 1,0-1-1,0 1 1,0 0-1,0-1 1,0 1-1,0 0 1,0-1-1,-1 1 1,1 0-1,-2 2-60,0 0-1,1-1 1,-1 1-1,0-1 1,0 1 0,0-1-1,-1 0 1,1 0-1,0 0 1,-1 0 0,-4 3-1,-24 9-1009,0 0 1,-35 9-1,35-13 172,-66 21-2538,5-8-163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2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57 4145,'0'0'4910,"0"37"-3672,0 120-498,-1-84-443,3-13-477,-2-59 138,0-1 1,0 1-1,0-1 0,0 1 0,0-1 0,0 1 0,1-1 0,-1 1 0,0-1 0,0 1 0,0-1 0,1 1 0,-1-1 0,0 1 0,1-1 0,-1 1 0,0-1 1,1 0-1,-1 1 0,0-1 0,1 0 0,-1 1 0,1-1 0,-1 0 0,1 1 0,-1-1 0,1 0 0,-1 0 0,1 0 0,-1 1 0,1-1 0,-1 0 1,1 0-1,-1 0 0,1 0 0,-1 0 0,1 0 0,-1 0 0,1 0 0,-1 0 0,1 0 0,-1 0 0,1-1 0,-1 1 0,2 0 0,23-15-905,-3-8 480,-1-1 1,34-48 0,25-31 339,-59 81 337,0 1 0,2 1-1,35-24 1,-48 37 164,0 0 1,1 1-1,0 1 0,0 0 0,0 1 0,1 0 0,0 0 1,-1 1-1,1 1 0,0 0 0,17 0 0,-28 2-323,0 0 0,0 0 0,0 0 0,0 0 0,0 1 0,-1-1 0,1 0-1,0 0 1,0 1 0,0-1 0,0 1 0,-1-1 0,1 1 0,0-1 0,0 1 0,-1 0 0,1-1-1,0 1 1,-1 0 0,1-1 0,-1 1 0,1 0 0,-1 0 0,1 0 0,-1-1 0,1 1 0,-1 0-1,0 0 1,1 0 0,-1 0 0,0 0 0,0 0 0,0 0 0,0 0 0,0 0 0,0-1 0,0 1 0,0 0-1,0 0 1,0 0 0,-1 0 0,1 0 0,-1 2 0,0 3-35,-1 0 0,0 0 0,0-1 0,0 1 1,-1 0-1,-4 7 0,-15 15-311,-1-1 1,-1 0 0,-1-2 0,-1-1-1,-36 25 1,16-16-1439,-2-1 1,-1-3-1,-87 39 0,59-37-959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2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 3473,'0'0'3506,"0"32"-1941,0 199 716,0-203-2107,0 9-15,0 1 0,3 0 0,8 43-1,-11-81-155,0 0 0,0 0-1,0 1 1,1-1 0,-1 0-1,0 0 1,0 1 0,0-1-1,1 0 1,-1 0 0,0 0-1,0 0 1,1 0-1,-1 1 1,0-1 0,1 0-1,-1 0 1,0 0 0,0 0-1,1 0 1,-1 0 0,0 0-1,1 0 1,-1 0 0,0 0-1,1 0 1,-1 0-1,0 0 1,0 0 0,1 0-1,-1-1 1,0 1 0,1 0-1,-1 0 1,0 0 0,0 0-1,1 0 1,-1-1 0,0 1-1,0 0 1,0 0-1,1-1 1,-1 1 0,0 0-1,0 0 1,0-1 0,0 1-1,1 0 1,-1 0 0,0-1-1,0 1 1,0-1 0,35-65 358,-24 44-363,19-32-1,-12 31 30,0 0 1,1 2-1,1 0 1,1 1-1,1 1 1,1 1-1,0 1 1,1 1-1,29-13 1,-1 3 110,2 2 0,1 3 1,86-21-1,-75 27 638,1 3 1,1 3-1,127 1 1,-194 8-755,0 0 0,0 0 0,0 0 1,0 0-1,0 0 0,0 1 0,0-1 0,1 0 0,-1 1 1,0-1-1,0 1 0,0-1 0,-1 1 0,1-1 1,0 1-1,0 0 0,0-1 0,0 1 0,0 0 1,-1 0-1,1 0 0,0 0 0,-1 0 0,1 0 1,-1 0-1,1 0 0,-1 0 0,1 0 0,-1 0 1,0 0-1,0 0 0,1 0 0,-1 0 0,0 0 0,0 0 1,0 0-1,0 0 0,0 1 0,0-1 0,0 0 1,-1 2-1,0 1 8,1 0 0,-1 0 1,-1 0-1,1 0 0,0 0 0,-1 0 0,0-1 1,0 1-1,0 0 0,0-1 0,-5 6 1,-10 6-345,0 0 1,0-2-1,-2 0 1,1-1-1,-2-1 1,1 0-1,-2-2 0,1 0 1,-39 10-1,50-17-91,0 0 0,1 0 0,-1-1 0,0 0 0,0 0-1,0-1 1,0 0 0,0 0 0,0-1 0,1-1 0,-1 1-1,0-2 1,1 1 0,-1-1 0,1 0 0,0-1 0,0 0-1,0 0 1,0-1 0,-14-10 0,-22-36-3367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3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4689,'0'0'6361,"4"228"-4880,-4-133 119,0-4-544,0 0-616,0-10-440,0-11-112,0-21-1360,8-49-808,13 0-1297,4-46 880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3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99 6217,'0'0'7050,"13"32"-6201,41 104-501,-51-127-351,0-1-1,0 1 0,-1 0 0,0 0 0,-1 0 0,0 0 0,0 11 0,0-2-169,-1-16 92,0-1 0,0 1 1,1-1-1,-1 1 0,0-1 0,1 1 0,-1-1 0,1 1 0,0-1 0,-1 0 0,1 1 0,2 1 0,-3-2 24,1-1-1,-1 0 1,1 1-1,0-1 1,-1 0-1,1 0 1,0 1-1,-1-1 1,1 0 0,0 0-1,-1 0 1,1 0-1,0 0 1,-1 0-1,1 0 1,0 0-1,-1 0 1,1 0-1,0-1 1,-1 1 0,1 0-1,0 0 1,-1 0-1,1-1 1,0 1-1,-1 0 1,1-1-1,-1 1 1,1-1 0,-1 1-1,1-1 1,-1 1-1,1-1 1,-1 1-1,1-1 1,0 0-1,10-13-482,0 0-1,-1 0 1,0-1-1,-1 0 0,13-29 1,6-11-291,-8 19 529,35-55-51,-49 82 501,1 0 1,-1 1 0,2 0-1,-1 0 1,1 1-1,0 0 1,13-9 0,-17 14 139,1 0 0,-1 0 1,1 1-1,0-1 0,0 1 1,0 0-1,-1 0 1,1 1-1,0-1 0,0 1 1,8 1-1,-12-1-234,-1 0-14,1 0 0,0 0 0,0 0 0,0 0 0,-1 0 0,1 1 0,0-1 0,0 0 0,-1 0 1,1 1-1,0-1 0,-1 1 0,1-1 0,0 1 0,-1-1 0,1 1 0,-1-1 0,1 1 0,-1-1 0,1 1 0,-1 0 1,1-1-1,-1 1 0,1 1 0,5 24 315,-5-18-331,-2-1 0,1 1 0,-1 0-1,0 0 1,-2 8 0,0-8-11,0 0-1,-1 0 1,0-1 0,0 1-1,0-1 1,-1 0 0,0-1-1,-7 8 1,-53 47 20,44-42-29,-200 172 209,214-185-211,6-5-4,-1 0 0,1 1 0,-1-1-1,1 0 1,-1 1 0,1-1 0,0 1 0,0-1 0,0 1 0,0-1 0,0 1 0,0 0 0,0 0 0,0 0 0,1-1 0,-1 1 0,1 0 0,-1 3 0,1-5-14,0 1 1,0-1-1,1 1 0,-1-1 1,0 0-1,0 1 1,1-1-1,-1 0 1,1 1-1,-1-1 0,0 0 1,1 1-1,-1-1 1,0 0-1,1 0 0,-1 1 1,1-1-1,-1 0 1,1 0-1,-1 0 1,1 0-1,-1 0 0,1 1 1,-1-1-1,1 0 1,-1 0-1,0 0 0,1 0 1,-1-1-1,1 1 1,-1 0-1,1 0 1,-1 0-1,1 0 0,0-1 1,5 1-100,38 0-140,-1-2 1,51-9 0,-79 9 418,0 0-1,24 2 1,-37 0-119,-2 0-16,1 1-1,0 0 1,0 0 0,-1 0 0,1 0-1,-1 0 1,1 0 0,-1 0 0,1 0-1,-1 0 1,0 0 0,0 1 0,1-1-1,-1 0 1,0 0 0,0 0 0,0 0 0,0 0-1,0 1 1,0-1 0,0 0 0,-1 0-1,0 2 1,1 3 26,0 3-45,-1 0-1,-1 1 0,1-1 0,-1 0 0,-1 0 0,0 0 0,0 0 0,-5 9 0,-42 67-170,19-36-133,10-13-14,13-26 42,1 0 1,1 1 0,0 0 0,0 0 0,1 1-1,1-1 1,0 1 0,-3 15 0,7-27 168,0 1 0,0 0 0,0 0 0,0-1 0,0 1 0,0 0 0,0 0 0,0-1 0,0 1 0,0 0 0,0 0 0,0-1 0,1 1 0,-1 0 0,0-1 0,1 1-1,-1 0 1,0-1 0,1 1 0,-1 0 0,1-1 0,-1 1 0,1-1 0,-1 1 0,1-1 0,-1 1 0,1-1 0,0 1 0,-1-1 0,1 0 0,0 1 0,1 0 0,26 0-2283,-17-1 2132,1 0-133,121 0-2150,-46 0 3879,-86 0-1271,0 0 0,-1 0 0,1 0 1,0 0-1,-1 1 0,1-1 0,0 0 0,-1 0 0,1 1 0,-1-1 0,1 0 0,-1 0 1,1 1-1,-1-1 0,1 1 0,-1-1 0,1 1 0,-1-1 0,1 1 0,-1-1 0,1 1 1,-1-1-1,0 1 0,0-1 0,1 1 0,-1 0 0,0-1 0,0 1 0,1 0 0,1 28 1328,-3-20-1122,-1 0-1,1 0 1,-1 0-1,-6 13 1,-87 152 577,83-149-1021,2 1 0,0-1 0,2 2 0,0-1 0,2 1 0,1 0 0,1 0 0,2 1 0,0-1 0,3 29 0,-1-55 168,0 0 0,0-1 1,1 1-1,-1 0 0,0 0 1,1 0-1,-1-1 1,0 1-1,1 0 0,-1 0 1,1-1-1,-1 1 0,1 0 1,0 0-1,-1-1 0,1 1 1,0-1-1,-1 1 0,1-1 1,0 1-1,0-1 1,-1 1-1,1-1 0,0 0 1,0 1-1,0-1 0,0 0 1,-1 0-1,1 0 0,0 0 1,0 0-1,0 1 0,0-2 1,1 1-1,1 0 44,0 0 1,-1 0-1,1-1 0,0 1 0,-1-1 1,1 0-1,0 0 0,-1 0 0,1 0 0,-1 0 1,4-3-1,3-4 111,-1-1-1,0 0 1,0 0 0,-1 0-1,8-15 1,1-1 143,82-112 1204,95-143-2681,-161 225-3042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4.7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188 0 6625,'0'0'8458,"-175"239"-6441,163-141-409,12 7-744,0 4-480,4 3-232,29-7-152,8-10-304,5-18-1080,8-21-785,21-42-783,-9-14-1633,-16 0-848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5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0 264 9666,'0'0'13691,"291"-60"-13507,-175 21-184,-8 1-1120,-12 3-1209,-25-4-1544,-21 11-1864,-30 4 632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6465,'0'0'5778,"112"193"-3730,-66-106 57,-1 4-641,-3 4-400,-9-11-512,-8-3-64,-21-18 56,-4-7-120,-21-7-31,-49-3-49,-34-4-344,-21 0-288,-70-17-1713,29-8-2456,28-17-2744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5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337 0 4041,'0'0'4592,"-6"33"-2212,1-7-1774,-4 20 1170,1 0 0,-1 93-1,-15 288 4764,-30-6-5729,38-304-873,-18 112-4435,35-236 3740,0 0 1,-1 0 0,0 1-1,-1-15 1,-1-12-145,2-159-2724,0-148-223,0 0 4950,-3 327 809,-6 13-683,7 2-1114,0 0 1,0-1 0,0 1-1,1 0 1,-1 1 0,0-1-1,1 0 1,-3 5 0,-24 57 313,3 1 0,3 1 0,-16 80 0,29-105-967,2-1 0,1 1 0,1 47 0,5-88 474,-1 0 0,1 1 0,0-1 0,0 1 0,0-1 0,0 1 0,0-1 0,0 1 0,0-1 0,0 0 0,0 1 0,0-1 0,0 1 0,0-1 0,1 1 1,-1-1-1,0 0 0,0 1 0,0-1 0,1 1 0,-1-1 0,0 0 0,0 1 0,1-1 0,-1 0 0,0 1 0,1-1 0,-1 0 0,0 1 0,1-1 0,-1 0 0,0 0 0,1 0 1,-1 1-1,1-1 0,-1 0 0,0 0 0,1 0 0,-1 0 0,1 0 0,-1 0 0,1 0 0,0 0 0,16-9-1147,-4-5 611,-1-1-1,0 0 0,-1-1 0,16-33 0,-18 33 317,59-118-847,-46 85 2343,2 1 0,50-71 1,-71 115-928,0 1 0,1-1 0,-1 1 0,1 0 0,0 0 1,0 1-1,0-1 0,0 1 0,0 0 0,1 0 0,-1 0 1,1 1-1,-1-1 0,1 1 0,-1 0 0,7 0 0,9-1-3,0 1 0,31 3 0,-16 0-859,21-2-1783,-6 0-2011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6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320 19 6553,'0'0'12880,"23"-5"-11895,0 0-745,45-3 0,-67 8-234,0 0 0,0 0 1,0 0-1,0 0 0,1 0 1,-1 1-1,0-1 0,-1 0 1,1 1-1,0-1 0,0 0 1,0 1-1,0-1 0,0 1 1,0 0-1,0-1 0,-1 1 1,1 0-1,0-1 0,0 1 1,-1 0-1,1 0 0,-1-1 0,1 1 1,0 0-1,-1 0 0,0 0 1,1 0-1,-1 0 0,0 0 1,1 0-1,-1 0 0,0 0 1,0 0-1,0 0 0,0 0 1,0 0-1,0 2 0,0 1 5,-1 1 0,1 0 1,-1 0-1,0-1 0,-1 1 0,-2 7 0,-4 3-50,-2 0 0,1 0 0,-2-1 0,0 0 0,-21 19-1,16-15-95,-122 118-2088,43-44-395,89-86 2320,4-5 158,0 1 1,0 0-1,0-1 0,1 1 0,-1 0 0,1 0 1,-1 0-1,1 0 0,0 0 0,0 0 0,-1 0 0,1 1 1,1-1-1,-1 0 0,0 3 0,11-4-332,-8-1 500,10 0 270,1 0 0,-1 0 0,0-1 0,0-1 0,0 0 0,0-1 1,12-4-1,4-4 26,-14 4-199,0 1 1,0 1 0,1 0-1,0 1 1,0 0 0,0 2 0,20-2-1,-34 3-98,1 1-1,0 0 0,0 0 1,-1 0-1,1 0 1,0 0-1,0 0 0,0 0 1,-1 1-1,1-1 0,0 0 1,-1 1-1,1 0 1,0-1-1,-1 1 0,1 0 1,-1 0-1,1 0 0,-1 0 1,1 0-1,-1 0 1,0 0-1,1 1 0,-1-1 1,0 0-1,0 1 0,0-1 1,0 1-1,0-1 1,0 1-1,0 0 0,-1-1 1,1 1-1,-1 0 0,1 3 1,5 19 330,-2 1 0,0 0 0,-2 0 1,-1 0-1,-3 43 0,1-4 156,-2 30 461,-20 127-1,-34 93-228,55-304-752,-6 24 111,8-33-115,0 0-1,-1 0 1,1 0 0,0 0-1,-1 0 1,1 0 0,-1 0-1,0 0 1,1 0 0,-1 0-1,0-1 1,1 1 0,-1 0 0,0-1-1,0 1 1,0 0 0,0-1-1,1 1 1,-1-1 0,0 1-1,0-1 1,0 1 0,0-1-1,0 0 1,0 0 0,-2 1 0,2-1-21,0 0 0,0 0 0,1 0 1,-1-1-1,0 1 0,0 0 1,0 0-1,1-1 0,-1 1 1,0 0-1,0-1 0,1 1 0,-1 0 1,0-1-1,1 1 0,-1-1 1,0 0-1,1 1 0,-1-1 0,1 1 1,-1-1-1,1 0 0,-1 1 1,0-2-1,-7-24-710,6 16 419,-15-71-2523,-9-129 1,7 39 942,18 163 1847,0-2 17,0 0 0,-1-1-1,0 1 1,-1 0 0,0 0 0,0 0-1,-1 1 1,-9-17 0,12 24 51,0 1-1,0 0 1,0 0 0,0-1 0,0 1 0,0 0 0,0 0 0,0 0 0,0 0-1,0 0 1,0 1 0,-1-1 0,1 0 0,0 0 0,-1 1 0,1-1-1,-1 1 1,1-1 0,-1 1 0,1 0 0,-1 0 0,1-1 0,-1 1-1,1 0 1,-1 0 0,1 1 0,-1-1 0,1 0 0,-1 0 0,1 1-1,0-1 1,-1 1 0,-1 0 0,-1 1 21,0 1 0,1-1-1,-1 1 1,1 0 0,-1 0 0,1 0-1,0 1 1,0-1 0,-3 7 0,-11 16 54,1 1 1,2 1 0,1 0 0,1 1 0,1 0 0,2 0 0,0 2 0,3-1 0,0 1 0,-2 54-1,8-84-150,0-1-1,0 1 0,0-1 0,0 1 1,1-1-1,-1 1 0,0-1 0,0 1 0,0-1 1,0 1-1,1-1 0,-1 1 0,0-1 0,1 1 1,-1-1-1,0 0 0,1 1 0,-1-1 1,0 0-1,1 1 0,-1-1 0,1 0 0,-1 1 1,1-1-1,-1 0 0,0 0 0,1 1 0,-1-1 1,1 0-1,-1 0 0,1 0 0,0 0 1,-1 0-1,1 0 0,-1 0 0,1 0 0,-1 0 1,1 0-1,-1 0 0,1 0 0,0 0 0,23-7-1503,-15 2 1005,-1 0-1,1 0 1,-1-1-1,0 0 1,0 0-1,0-1 1,7-9 0,46-61-2204,-31 38 1719,-17 23 712,14-19 1197,2 1 0,60-55 0,-79 81-232,1 0 1,-1 0-1,1 1 0,1 0 0,0 1 1,0 0-1,0 1 0,0 1 0,1 0 1,-1 0-1,1 1 0,0 1 0,0 0 1,16 0-1,-21 2-725,1 0 0,-1-1 1,0 0-1,0-1 0,15-4 0,15-14-4113,-11-6-2009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6.8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6185,'0'0'10092,"25"7"-10263,81 21-1401,-101-26 1254,1 0 0,0-1 0,0 0 0,0 0 0,0-1 0,0 0 0,1 0 0,-1 0 0,0-1 0,0 0 0,0 0 0,0 0 1,0-1-1,-1 0 0,1 0 0,0-1 0,-1 1 0,0-1 0,1 0 0,-1-1 0,0 1 0,7-8 0,-6 6 141,1 0-1,-1 1 1,1-1-1,-1 1 1,1 1-1,0-1 1,12-3-1,-19 7 250,1 0 0,-1 0-1,0 0 1,1 0 0,-1-1 0,1 1-1,-1 0 1,1 0 0,-1 0-1,0 0 1,1 0 0,-1 0-1,1 0 1,-1 0 0,1 0 0,-1 1-1,1-1 1,-1 0 0,0 0-1,1 0 1,-1 0 0,1 1 0,-1-1-1,0 0 1,1 0 0,-1 1-1,0-1 1,1 0 0,-1 0 0,0 1-1,1-1 1,-1 0 0,0 1-1,0-1 1,1 1 0,-1-1 0,0 0-1,0 1 1,0-1 0,0 1-1,0-1 1,1 1 0,-1-1 0,0 1-1,-2 23 1247,1-18-1124,0 3-5,-1 0 0,-1 0 1,0 0-1,0 0 0,-1-1 1,0 1-1,-7 10 1,-41 57 226,29-45-318,-109 153-48,128-179-50,3-3-8,-1 0 0,1 0 0,-1 1 0,1-1 0,0 0-1,0 1 1,0-1 0,0 1 0,0-1 0,0 1 0,0 4-1,1-6-4,0-1 0,1 0 0,-1 0 0,0 1 0,0-1 0,1 0 0,-1 0 0,0 0 0,0 0 0,1 1 0,-1-1 0,0 0 0,1 0 0,-1 0 0,0 0 0,1 0 0,-1 0-1,0 0 1,0 0 0,1 0 0,-1 0 0,0 0 0,1 0 0,-1 0 0,0 0 0,1 0 0,-1 0 0,0 0 0,1 0 0,2 0-32,142 0 1343,-144 0-1266,0 0 1,0 0 0,-1 0-1,1 0 1,0 0-1,0 1 1,-1-1-1,1 0 1,0 1 0,0-1-1,-1 0 1,1 1-1,0-1 1,-1 1 0,1-1-1,-1 1 1,1-1-1,0 1 1,-1-1-1,1 1 1,-1 0 0,0-1-1,1 1 1,-1 0-1,0 0 1,1-1-1,-1 1 1,0 0 0,0 0-1,1-1 1,-1 1-1,0 0 1,0 1 0,0 33 266,0-21-224,-1-1-93,0 0 0,-1 0 0,-1-1 0,1 1 0,-2-1 1,0 0-1,0 0 0,-1 0 0,-1-1 0,-11 18 0,-7 7-237,-50 56-1,64-80 227,-20 20-2,20-22 34,0 1 0,1 0 1,-12 17-1,21-27 70,23-2 76,-9-1-139,0 0 0,0-2-1,0 0 1,0 0-1,22-12 1,-23 10-7,-1 1 0,1 0 0,0 1 0,0 0 1,0 1-1,1 0 0,17-1 0,-30 5-2,-1-1 1,1 1-1,-1-1 0,1 1 1,-1 0-1,1-1 0,-1 1 1,1-1-1,-1 1 0,0 0 1,1-1-1,-1 1 0,0 0 1,1 0-1,-1-1 0,0 1 1,0 0-1,0-1 0,0 1 1,0 0-1,0 0 0,0-1 1,0 1-1,0 1 0,0 27-70,-1-22 38,2 4-58,-1 1 0,0-1 0,-1 1 0,-1-1 0,0 1 0,0-1 0,-1 0 0,-1 0 0,0 0 0,0 0 0,-1 0 0,0-1 0,-1 0 0,0 0 0,-8 9 0,11-16 94,-3 9 2245,18-11-1128,-3 1-1082,0 1 1,0-1-1,0 2 0,0-1 1,0 1-1,14 10 1,-19-12-45,-1 0 0,1 1 0,-1-1 0,0 1 0,0 0 0,0 0 1,0 0-1,-1 0 0,1 1 0,-1-1 0,0 1 0,0-1 0,0 1 0,0 0 1,-1 0-1,1 0 0,-1 0 0,1 7 0,-1-7-11,-1 0 0,1 0-1,-1 0 1,0 0 0,0 0-1,-1 0 1,1 0 0,-1 0-1,0 0 1,0-1-1,0 1 1,-1 0 0,1 0-1,-1-1 1,0 1 0,0-1-1,0 0 1,0 1 0,-1-1-1,1 0 1,-1 0 0,0-1-1,0 1 1,0 0 0,0-1-1,-1 0 1,1 0 0,0 0-1,-5 2 1,0 1-174,-1-1 1,0 0-1,0 0 1,-1-1-1,-13 3 0,20-5 17,1-1 0,-1 1 0,1-1 0,0 0 0,-1 0 0,1 0 0,-1 0 0,1 0-1,0-1 1,-1 1 0,1-1 0,0 1 0,-1-1 0,1 0 0,0 0 0,0 0 0,0 0 0,0-1-1,0 1 1,0 0 0,0-1 0,0 1 0,0-1 0,1 0 0,-1 0 0,0 0 0,-1-3-1,-11-31-4941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7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204 0 9282,'0'0'11426,"75"242"-8881,-67-161-985,-8 0-656,0 3-607,-4-3-297,-33-1-913,-50 25-1639,12-24-4642,-8-14-2200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2.2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94 5977,'0'0'6554,"-34"-18"-6518,34 18-36,-144-70-119,142 69 114,-1 0 0,0 0 0,1 0 0,-1 1 0,0-1 0,0 1-1,1-1 1,-1 1 0,0 0 0,0 0 0,0 0 0,-4 2 0,5-2 2,0 1-1,1 0 1,-1 0 0,1 0 0,0 0-1,-1 0 1,1 0 0,0 0-1,-1 1 1,1-1 0,0 0 0,0 1-1,-1 2 1,-11 17 41,1 1-1,0 1 1,2 0 0,1 0-1,1 1 1,-7 33 0,7-16 290,1 0-1,2 1 1,2 46 0,2-80-238,1 0 0,1 0-1,-1 0 1,2 0 0,-1 0 0,1 0-1,0-1 1,5 12 0,-6-16-61,2 1-1,-1-1 1,0 0 0,1 1-1,0-1 1,-1 0 0,1-1-1,0 1 1,1 0 0,-1-1-1,0 0 1,1 0 0,-1 0-1,1 0 1,0 0 0,0-1 0,7 2-1,0 0-100,0-1 0,0 0 0,1 0 0,-1-2 0,0 1-1,1-2 1,-1 1 0,0-1 0,1-1 0,-1 0 0,0-1 0,0 0-1,0-1 1,13-6 0,4-3-1048,-2-2 0,1-1 0,-2-2 0,25-21-1,35-34-4782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2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49 194 8186,'0'0'4567,"-6"35"-2561,-20 109-81,9-35-1072,22-125-1419,1 0 0,0 1-1,1 0 1,11-17 0,2-5-302,-10 17 453,16-34-681,57-86-1,-82 139 1125,-1 0-1,1 0 0,0 0 0,0 0 0,0-1 0,0 1 0,0 0 0,0 1 0,0-1 1,0 0-1,0 0 0,1 0 0,-1 1 0,0-1 0,0 0 0,1 1 0,-1-1 0,0 1 1,1 0-1,1-1 0,-2 1 23,0 1 1,0-1-1,0 0 1,0 1-1,0-1 1,0 1-1,0-1 0,0 1 1,0-1-1,0 1 1,0 0-1,0-1 1,0 1-1,-1 0 1,1 0-1,0-1 1,0 1-1,-1 0 0,2 1 1,2 6 274,0 0 1,0 1-1,-1-1 1,4 15-1,-6-20-299,20 97 1653,-18-76-1336,2-1 0,0 1 0,2-1 0,11 29 0,-17-50-370,0-1 0,0 1 1,0 0-1,0 0 0,1-1 1,-1 1-1,1-1 0,-1 1 0,1-1 1,-1 0-1,1 1 0,0-1 1,-1 0-1,1 0 0,0 0 0,0 0 1,0-1-1,0 1 0,0 0 1,0-1-1,0 1 0,0-1 0,0 0 1,0 0-1,0 0 0,0 0 1,0 0-1,3 0 0,0-1-172,1 0-1,-1-1 0,1 1 0,-1-1 1,0 0-1,0-1 0,0 1 1,0-1-1,0 0 0,5-4 1,34-32-2469,-1-2 0,-2-3 0,39-53 0,-25 31 962,-40 49 1581,2-3 1191,-1 1 1,-1-2-1,13-23 1,-27 43-835,0-1 0,0 1-1,-1-1 1,1 1 0,-1 0 0,1-1 0,-1 1-1,1-1 1,-1 1 0,0-1 0,0 0-1,0 1 1,0-2 0,0 2-128,0 1 0,0-1 0,0 1 0,0 0 0,-1-1 1,1 1-1,0 0 0,0-1 0,-1 1 0,1 0 0,0-1 0,0 1 0,-1 0 0,1-1 0,0 1 1,-1 0-1,1 0 0,0 0 0,-1-1 0,1 1 0,-1 0 0,1 0 0,0 0 0,-1 0 0,1 0 1,0 0-1,-1 0 0,1-1 0,-1 1 0,0 1 0,-1-1-5,-1 0 1,1 1-1,-1-1 0,1 1 0,-1 0 1,1 0-1,-1 0 0,1 0 0,0 0 1,-1 1-1,1-1 0,0 1 0,-3 2 1,-3 3 62,-1 1 1,2 0 0,-1 1 0,1 0-1,1 0 1,-1 0 0,1 1-1,1 0 1,0 0 0,0 0-1,1 1 1,1 0 0,0 0 0,0 0-1,1 0 1,-1 14 0,2-21-161,1-1 0,0 0 0,1 1 0,-1-1 0,1 1 0,-1-1 0,1 0 0,0 0 0,0 1 0,0-1 0,1 0 0,-1 0 0,1 0 0,2 3 0,0-2-55,0 0 0,0-1 1,0 1-1,1-1 1,0 0-1,0 0 1,7 3-1,23 10-393,-24-12 317,-1 0-1,0 1 1,0 1 0,0 0 0,8 6-1,-16-10 146,0 1 0,-1-1 0,1 0 0,-1 0 0,1 1 0,-1-1 0,0 1-1,0-1 1,0 1 0,0 0 0,0-1 0,-1 1 0,1 0 0,-1 0 0,0-1 0,0 1-1,0 0 1,0 0 0,0-1 0,-1 1 0,1 0 0,-2 3 0,0 2 48,1-1 1,-2 0-1,1-1 1,-1 1-1,0 0 1,-1-1-1,-5 9 1,-71 84-342,21-39-3467,33-40-1314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3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121 130 6417,'0'0'4980,"-15"-21"-4936,-48-66-1,44 67 22,18 20-62,1 0-1,0 0 1,0-1 0,-1 1-1,1 0 1,0 0 0,-1 0-1,1 0 1,0 0-1,0 0 1,-1-1 0,1 1-1,0 0 1,-1 0 0,1 0-1,0 0 1,-1 0 0,1 0-1,0 0 1,-1 0-1,1 0 1,0 1 0,-1-1-1,1 0 1,0 0 0,-1 0-1,1 0 1,0 0 0,-1 0-1,1 1 1,-1-1-1,1 2 13,-1-1-1,0 1 0,1 0 0,-1-1 0,1 1 0,-1 0 0,1 0 0,0-1 0,0 1 0,0 0 0,0 2 0,0 0 20,-5 38 619,3 0 0,1-1 0,8 75 0,-5-104-528,1 0-1,1 0 0,0 0 0,1-1 0,0 0 0,0 0 0,1 0 0,0-1 0,1 1 0,1-2 0,15 18 1,-16-20-129,0 0 1,0-1 0,0 0 0,1-1 0,0 0-1,0 0 1,0 0 0,0-1 0,1-1 0,0 1 0,0-1-1,0-1 1,0 0 0,0 0 0,0 0 0,10-1-1,-16-1-16,0-1 1,1 1-1,-1-1 0,0 0 0,0 0 0,0 0 0,0-1 0,0 1 0,0-1 0,0 0 0,0 1 0,-1-1 0,1-1 1,-1 1-1,1 0 0,-1 0 0,0-1 0,0 0 0,0 1 0,0-1 0,0 0 0,-1 0 0,1 0 0,-1 0 0,2-5 0,4-11-351,-1-1 0,0 0 0,2-21 0,-4 22-199,15-96-5749,-17 75 967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3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 10162,'0'0'10698,"258"-3"-10698,-175 3-184,-13 0-704,-12 0-1200,-16 0-881,-17-4-1304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4.1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10978,'0'0'8274,"-29"196"-5721,29-98-441,0 4-800,8-4-759,21-10-417,0-15-136,-4-17-689,0-13-1119,8-26-1177,-12-13-3568,0-4-2329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4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3425 0 9466,'0'0'15667</inkml:trace>
  <inkml:trace contextRef="#ctx0" brushRef="#br0" timeOffset="1">1 400 8634,'0'0'11266,"287"-46"-9249,-17 46 511,87 0-743,38 25-609,-13 3-720,-45-4-256,-63-3-104,-66-3-96,-54-1-472,-59 1-1368,-41 24-1745,-21-3-3657,-24-4-2160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6465,'0'0'5562,"74"127"-5450,-36-85-112,-1 0-56,21-11-961,-12-6-1431,0-18-1497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8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6745,'0'0'8341,"3"34"-5778,1 6-1864,22 175 1700,-20-182-2155,9 63 174,4-1 0,32 94 0,-47-177-413,1 0-1,0 0 1,1 0 0,11 15 0,-17-25-4,1-1 0,0 1 0,0-1 0,0 1 0,0-1 0,1 1 0,-1-1 0,0 0 0,1 0 0,-1 0 0,0 0 0,1 0 0,-1 0 0,1 0 0,0 0 0,-1 0 0,1-1 0,0 1 1,-1-1-1,1 1 0,0-1 0,0 0 0,-1 1 0,1-1 0,0 0 0,0 0 0,-1-1 0,1 1 0,0 0 0,0 0 0,-1-1 0,1 1 0,0-1 0,0 0 0,-1 1 0,1-1 0,-1 0 0,1 0 0,-1 0 0,1 0 0,-1 0 0,0 0 0,1-1 0,0-1 0,10-11 17,0 0-1,-2-1 1,18-32-1,-15 22-28,38-65-114,-2 2-868,4 1-1,96-119 0,-142 196 426,2 1-1,-1 1 1,1-1 0,1 1-1,0 1 1,19-12 0,-22 16-425,0 0 1,1 0 0,-1 0 0,1 1 0,0 0 0,15-1-1,14 2-4470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8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371 408 6537,'0'0'10555,"-7"-33"-10187,-24-111-335,26 124-52,0 0 1,-1 1-1,-17-35 0,18 44 8,-2 0 0,1 1-1,-1-1 1,-1 2-1,1-1 1,-11-7-1,13 11 16,-2 0 0,1 0 0,0 1 0,-1 0 0,0 0 0,0 1 0,0 0 0,0 0 0,-1 0 0,-7-1 0,11 3 2,-1 1 0,1-1 0,0 1 0,0-1 0,-1 1 0,1 0 0,0 1 0,0-1 0,-1 1 0,1 0 0,0 0 0,0 0 0,0 0 0,0 1 0,0 0 0,0 0 0,1 0 0,-1 0 0,0 0 0,-3 5 0,1-1-4,0 2 0,0-1 0,1 1 0,0-1 0,1 1 0,-1 1 0,2-1 0,-1 1 0,1-1-1,0 1 1,1 0 0,-2 16 0,0 13 4,0 65-1,4-99-4,0 10 0,0 1 0,1-1-1,0 1 1,2-1 0,5 23 0,-6-33-2,-1 1 0,1-1 0,1 0-1,-1 1 1,0-1 0,1 0 0,0-1 0,0 1 0,0 0 0,1-1 0,-1 0-1,1 1 1,-1-1 0,1-1 0,0 1 0,0-1 0,1 1 0,-1-1 0,0 0 0,8 2-1,-6-2-24,1-1-1,-1 0 0,0 0 0,1 0 1,-1 0-1,1-1 0,0 0 0,-1-1 1,1 0-1,-1 0 0,1 0 0,-1 0 1,0-1-1,0 0 0,1-1 0,-1 1 1,-1-1-1,1 0 0,0-1 0,-1 1 1,0-1-1,1 0 0,5-7 0,8-9-316,-1 0 0,-1-2 0,-1 0-1,17-31 1,-20 32-43,27-47-575,52-75-877,-92 142 1867,1 0 1,-1 0 0,1 0 0,-1 0 0,1 0 0,-1 1 0,1-1 0,-1 0 0,1 0 0,0 1 0,0-1 0,-1 0 0,1 1 0,0-1 0,0 1-1,0-1 1,0 1 0,0-1 0,1 0 0,1 23 2001,-8 81 962,2-59-2698,3 73 0,0-116-364,1 0 0,-1 0 0,0 0 1,0-1-1,1 1 0,-1 0 1,0 0-1,1 0 0,-1-1 0,1 1 1,-1 0-1,1 0 0,-1-1 1,1 1-1,0 0 0,-1-1 1,1 1-1,0-1 0,-1 1 0,1-1 1,0 1-1,0-1 0,0 1 1,-1-1-1,1 0 0,0 1 0,0-1 1,0 0-1,0 0 0,0 0 1,0 0-1,1 0 0,0 1-121,1-1 0,0 0 0,-1-1 0,1 1 0,0 0 0,-1-1 0,1 1 1,0-1-1,-1 0 0,4-2 0,-1 0-53,-1 0 0,1 0 0,-1-1 0,0 0 1,0 0-1,0 0 0,-1 0 0,0 0 0,0-1 0,0 1 1,3-7-1,25-61-1958,-24 54 1682,62-177 2911,-62 241-1059,-1 45-11,8 74-319,-13-162-989,-1 0 0,1-1 1,0 1-1,-1 0 1,1 0-1,0-1 0,1 1 1,-1 0-1,0-1 1,3 4-1,-3-5-8,-1-1 1,0 0-1,1 1 1,-1-1-1,1 1 1,-1-1-1,1 0 1,-1 0-1,1 1 0,-1-1 1,1 0-1,-1 0 1,1 1-1,-1-1 1,1 0-1,-1 0 0,1 0 1,0 0-1,-1 0 1,1 0-1,-1 0 1,2 0-1,-1-1 19,0 1-1,1-1 1,-1 1-1,0-1 1,0 0 0,0 1-1,0-1 1,1 0 0,-1 0-1,0 0 1,-1 0-1,1 0 1,2-2 0,11-20-199,21-39 1,-2 2-390,71-94 218,-103 154 229,-1-1 0,1 1-1,0-1 1,0 1 0,-1-1 0,1 1 0,0-1 0,0 1 0,-1 0 0,1 0 0,0-1 0,0 1 0,0 0 0,0 0 0,0 0 0,0 0 0,-1 0 0,1 0 0,0 0 0,0 0 0,0 0 0,1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9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3185,'0'0'0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9.3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21 109 8506,'0'0'10530,"-20"-95"-10530,20 85-112,0 6-48,0 11-2184,4 0-81,8-3-2080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9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6881,'0'0'9458,"-50"232"-7641,50-176-1057,0 0-760,-4 25-848,0-15-3233,0-13-3505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09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273 351 9802,'0'0'4378,"-5"-29"-3263,-13-99-271,12 80-555,5 37-236,0 0 0,0 1 1,-1-1-1,-1 1 0,1-1 1,-2 1-1,0 0 0,-8-17 1,10 24-59,0 0 0,0 1 1,0-1-1,-1 1 1,1 0-1,0 0 1,-1 0-1,1 0 0,-1 0 1,0 0-1,0 1 1,0-1-1,0 1 1,0 0-1,0 0 0,0 0 1,0 0-1,0 1 1,0-1-1,-1 1 1,1 0-1,0 0 0,0 0 1,0 0-1,-1 0 1,1 1-1,0 0 1,0-1-1,0 1 0,0 0 1,0 1-1,0-1 1,0 0-1,0 1 1,0 0-1,1-1 0,-1 1 1,0 0-1,1 0 1,0 1-1,-3 2 1,-5 8-13,0 0 0,1 0 0,1 1 0,0 0 0,1 0 0,1 1 0,0 0 1,1 0-1,0 0 0,-3 26 0,3-10 14,1 2 1,2-1-1,1 0 0,5 46 1,-4-76-7,0 0 0,1 1-1,-1-1 1,1 1 0,-1-1 0,1 0 0,0 0 0,0 0-1,0 1 1,0-1 0,0 0 0,1 0 0,-1 0 0,0-1-1,1 1 1,0 0 0,-1 0 0,1-1 0,0 1 0,0-1 0,0 0-1,0 1 1,0-1 0,0 0 0,0 0 0,1 0 0,-1-1-1,0 1 1,1 0 0,-1-1 0,0 1 0,1-1 0,2 0-1,0 0-53,0 0-1,0 0 0,0-1 0,0 0 0,0 0 0,-1 0 0,1 0 0,0-1 0,0 0 0,-1 0 0,1 0 0,-1 0 0,0-1 0,0 0 0,7-5 0,8-14-441,-1 0 1,-1-1-1,-1-1 1,-2-1-1,0 0 1,11-27-1,0 0-420,-24 50 911,-1 1 1,1 0-1,-1 0 1,1 0-1,-1 0 1,1 0-1,0 0 1,-1 0-1,1 0 0,0 0 1,0 0-1,0 0 1,0 0-1,0 0 1,0 0-1,0 1 1,0-1-1,0 1 0,2-2 1,-3 3 18,1-1 1,-1 0-1,1 0 1,0 1 0,-1-1-1,1 1 1,-1-1-1,1 0 1,-1 1-1,1-1 1,-1 1-1,0-1 1,1 1-1,-1-1 1,1 1-1,-1-1 1,0 1-1,0 0 1,1-1-1,-1 1 1,0 0-1,0-1 1,0 1-1,1 1 1,5 49 557,-6-50-554,1 28 305,-2-17-114,1 1 1,0-1-1,2 0 0,-1 1 0,1-1 0,1 0 1,0 0-1,1 0 0,6 14 0,-9-25-192,0 1 0,-1-1 0,1 0 0,0 0 0,0 0 0,-1 0 0,1 0 0,0 0 0,0 0-1,0 0 1,0 0 0,1 0 0,-1-1 0,0 1 0,0 0 0,0-1 0,1 1 0,-1-1 0,0 1 0,1-1 0,-1 0 0,0 0-1,1 1 1,-1-1 0,0 0 0,1 0 0,-1 0 0,0 0 0,1-1 0,-1 1 0,0 0 0,1 0 0,-1-1 0,0 1 0,1-1-1,-1 1 1,0-1 0,0 0 0,2-1 0,1-1-45,1 0 0,-1 0 0,0-1 0,0 0 0,0 0 0,0 0 0,-1 0 0,5-7 0,45-91-1086,-37 69 703,2 0-1,34-50 1,-50 82 427,-1-1 1,0 0 0,1 1 0,-1-1 0,1 1-1,0-1 1,-1 1 0,1-1 0,0 1-1,0 0 1,0 0 0,0 0 0,0 0-1,4-1 1,-5 2 33,0 0 1,0 0-1,0 0 0,0 0 0,1 0 1,-1 1-1,0-1 0,0 0 0,0 0 1,0 1-1,0-1 0,1 1 0,-1-1 1,0 1-1,0 0 0,0-1 0,0 1 1,0 0-1,1 1 0,1 2 100,0 0 1,0 0-1,0 1 0,0-1 0,-1 1 1,0 0-1,0 0 0,0 0 0,0 0 1,0 6-1,6 33-148,-3 1 0,-1 0 0,-4 52 0,0-86-359,0 40-3733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0.6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4 1224,'0'0'13675,"-16"-4"-12154,11 43-745,-3 14 184,4 13-408,4 8-552,0 31-128,0-21-2489,21-17-3320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1.3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1760,'0'0'14591,"0"46"-12161,0 299 1619,21 15-380,0-65-2555,-18-166-720,-2-169-1009,1 1-1,3 0 0,0-1 1,3 1-1,1 1 1,2 0-1,24-56 0,-30 83 378,7-20-655,1 1 0,2 0 0,1 1-1,1 1 1,27-34 0,-43 60 876,1 0 0,-1 0 0,1 0 0,-1 1-1,1-1 1,0 0 0,0 1 0,-1-1 0,1 1 0,1 0 0,-1 0-1,0-1 1,0 1 0,0 1 0,0-1 0,1 0 0,-1 0 0,0 1-1,4-1 1,-5 1 48,0 1 0,-1-1-1,1 0 1,0 1 0,0-1-1,-1 1 1,1-1 0,0 1-1,0-1 1,-1 1 0,1-1 0,-1 1-1,1 0 1,-1-1 0,1 1-1,-1 0 1,1 0 0,-1-1-1,1 1 1,-1 0 0,0 0-1,0-1 1,1 1 0,-1 0-1,0 0 1,0 0 0,0 0 0,0 0-1,0-1 1,0 1 0,0 0-1,0 0 1,0 0 0,0 0-1,-1 1 1,1 4 223,1 24 244,-1-1-1,-2 0 1,0 1 0,-2-1-1,-2 0 1,0-1 0,-16 40-1,-10 11-97,15-41-612,-15 53 0,37-129-5974,1-8 4077,23-51-3927,4-9 125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1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3193,'0'0'5461,"0"43"-3453,0 143-170,-1-145-1124,3 1-1,2 0 1,1-1-1,16 61 1,-11-73-552,0 1 1,2-2-1,2 0 0,0 0 1,30 42-1,-38-62-130,0 0-1,1 0 1,-1 0-1,1-1 0,1 0 1,13 11-1,-19-17 5,0 0-1,0 0 0,0 1 0,-1-2 1,1 1-1,0 0 0,0 0 1,0-1-1,1 1 0,-1-1 0,0 1 1,0-1-1,0 0 0,0 0 1,0 0-1,0 0 0,1 0 1,-1 0-1,0-1 0,0 1 0,0-1 1,0 0-1,0 1 0,0-1 1,0 0-1,0 0 0,0 0 0,-1-1 1,1 1-1,0 0 0,-1-1 1,1 1-1,-1-1 0,1 1 0,-1-1 1,0 0-1,1 1 0,0-4 1,15-23-295,-1-1 0,-2 0 0,-1-1 1,-1 0-1,-2-1 0,-1 0 1,-1-1-1,-2 0 0,-1 0 0,-2-1 1,0-41-1,-3 72 249,1-1 0,-1 1 1,0-1-1,-1 1 0,1 0 0,0-1 0,-1 1 0,1-1 1,-1 1-1,0 0 0,1 0 0,-1-1 0,0 1 1,-1 0-1,1 0 0,0 0 0,-1 0 0,1 0 1,-3-3-1,0 4 56,1-1 1,0 1 0,-1-1-1,1 1 1,-1 0-1,1 0 1,-1 0-1,1 1 1,-1-1 0,0 1-1,1 0 1,-6 1-1,5-1 10,0 0-1,0 1 0,0-1 0,0 1 0,0 0 1,0 0-1,1 1 0,-1-1 0,0 1 0,1 0 1,-1 0-1,1 0 0,-5 4 0,1-1 53,1 1 0,1-1 0,-1 2 0,1-1 0,0 1 0,-5 8 0,0 4 200,1-1 1,1 1-1,1 0 0,-8 35 0,8-25 66,2 1 0,2 0-1,1 1 1,1-1-1,1 0 1,6 46 0,-3-66-343,-1 0 1,1-1 0,0 1 0,1-1 0,0 1 0,1-1-1,0 0 1,0-1 0,1 1 0,0-1 0,0 0 0,1 0-1,0-1 1,0 0 0,17 11 0,-8-7-644,1 0 0,0-2 1,1 0-1,0-1 0,0 0 0,1-2 0,21 5 1,12 0-5615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1:15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0 5553,'0'0'17852,"-29"7"-16061,-83 19-645,112-26-1129,0 0 0,0 0 0,0 0 0,0 0 0,0 0 0,0 0 0,0 0 0,0 0 0,0 0 0,0 0 0,0 0 0,0 1 0,0-1 0,1 0 0,-1 0 1,0 0-1,0 0 0,0 0 0,0 0 0,-1 0 0,1 0 0,0 0 0,0 0 0,0 0 0,0 1 0,0-1 0,0 0 0,0 0 0,0 0 0,0 0 0,0 0 0,0 0 0,0 0 1,0 0-1,0 0 0,0 0 0,0 0 0,0 0 0,0 0 0,0 0 0,18 2 219,43 0-46,357-3 723,541 4 264,-55 61-764,-888-62-555,39 4 202,94 23 0,-133-24-578,1 1 0,-1 1 0,25 13 0,-32-15-289,-1 1 1,0-1-1,0 1 1,-1 1-1,0 0 0,0 0 1,8 11-1,-13-16-36,-1 0 0,1 1-1,-1-1 1,0 1 0,0-1-1,0 1 1,0 0 0,-1-1-1,1 1 1,0 5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1 3841,'0'0'2354,"-35"27"-1266,-230 181 366,-33 45-1120,287-243-354,8-8 7,1-1 0,0 1 0,0 0 1,0 0-1,0 0 0,1 0 0,-1 0 1,1 0-1,-1 1 0,1-1 0,0 1 0,-1-1 1,1 1-1,-1 4 0,4 0-337,9-6 213,-6-1 120,337-10 1199,-241 10-798,-100 0-393,-1 0 0,0-1 0,0 1 1,0 0-1,0 0 0,0 0 0,0 0 1,1 0-1,-1 0 0,0 0 0,0 0 0,0 0 1,0 0-1,0 0 0,0 0 0,0 1 1,1-1-1,-1 0 0,0 0 0,0 0 1,0 0-1,0 0 0,0 0 0,0 0 0,0 0 1,0 0-1,1 0 0,-1 0 0,0 0 1,0 1-1,0-1 0,0 0 0,0 0 0,0 0 1,0 0-1,0 0 0,0 0 0,0 0 1,0 1-1,0-1 0,0 0 0,0 0 0,0 0 1,0 0-1,0 0 0,0 0 0,0 0 1,0 1-1,0-1 0,0 0 0,0 0 1,0 0-1,0 0 0,0 0 0,0 0 0,0 1 1,-2 20-1438,-9 6-920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05.8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255 0 4265,'0'0'7639,"-30"50"-6774,0 2-517,1 2 1,-32 88-1,47-90 41,2 1 0,2 1 0,-4 93 0,-40 1170 4976,53-1273-5224,2 0-1,2-1 1,2 1-1,15 65 1,-14-84-131,-4-16-29,0-1 1,0 0 0,1 1-1,0-1 1,4 9 0,-1-49-1597,61-295-7596,-35 193 5870,14-70-1646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06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5425,'0'0'2599,"52"-5"-1096,-44 4-1432,449-27 2800,427 51-334,-347 32-2103,213 17 195,-657-65-571,155 32 1,-243-38-22,3 1-26,0 0-1,0 0 0,0 1 1,10 4-1,-17-6 91,1 0 0,0 0-1,-1 0 1,1 0 0,-1 0 0,1 1-1,-1-1 1,0 0 0,0 1-1,1-1 1,-1 1 0,0 0 0,0-1-1,0 1 1,-1 0 0,1-1 0,0 1-1,-1 0 1,1 0 0,-1-1-1,1 1 1,-1 0 0,0 0 0,0 2-1,3 152 3446,21 80-2535,14-17-363,57 438-75,-88-396-1245,-8-199-38,2-53 462,-2-1 0,1 1 0,-1 0 0,-1-1 0,1 1 0,-2-1 0,1 1 0,-1-1 0,0 0 0,-1 0 0,1 0 0,-7 7 1,4-7-503,-1 0 1,0 0 0,0-1 0,-1 0-1,0 0 1,0-1 0,-1 0 0,1 0 0,-18 7-1,10-5-1508,-2-2-1,-17 5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06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8562,'0'0'2712,"407"35"-1759,-120-31 63,-13-4-496,-45 0-280,-76 0-240,-11 0-64,-26 0-1560,-29 0-3145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06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3849,'0'0'9833,"-2"45"-7925,0 172 28,40 112 45,-17-190-1485,5 59-112,80 695-1730,-101-837-873,-3-39 422,3-49-1958,-4-42-351,-1-20-1362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07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1 146 7042,'0'0'5301,"44"-23"-4205,-24 13-970,12-8 57,0 2 0,1 1 0,1 2 0,0 1 0,1 2 0,1 1 0,-1 2 0,1 1 0,39 0 0,1053 42 1306,-369 8-1362,-247-17-58,-484-24-775,1 0 4426,-29-3-3690,0 0 0,1 0 0,-1 0-1,0 0 1,0 0 0,0 0 0,0 0-1,0 0 1,0 0 0,0 0 0,0 0-1,0 0 1,1 0 0,-1 0 0,0 0-1,0 0 1,0 0 0,0 0 0,0 0 178,1 0-178,-1 0-1,0 0 1,0-1 0,0 1 0,0 0-1,0 0 1,0 0 0,0 0 0,0 0-1,0 0 1,0 0 0,0 0 0,0 0-1,0 0 1,0-1 0,0 1 0,0 0-1,0 0 1,0 0 0,0 0 0,0 0-1,0 0 1,0 0 0,0 0 0,0 0-1,0-1 1,0 1 0,0 0 0,0 0-1,0 0 1,-1 0 59,1 0-59,-12-10 592,11 10-611,1-1-1,-1 1 1,1-1-1,-1 1 1,0-1-1,1 1 0,-1 0 1,0 0-1,1-1 1,-1 1-1,0 0 1,1 0-1,-1-1 0,0 1 1,1 0-1,-1 0 1,0 0-1,0 0 1,1 0-1,-1 0 0,0 0 1,1 1-1,-1-1 1,0 0-1,1 0 1,-1 0-1,0 1 0,1-1 1,-1 0-1,0 1 1,1-1-1,-1 0 0,0 2 1,-1 0-11,1 0 1,0 0-1,0 0 1,0 1-1,0-1 0,0 0 1,0 1-1,1-1 1,-2 6-1,-22 183 216,-19 538 1323,42 4 64,3-344-848,6 36-1152,-9-388-1037,1-36 1360,0-1 1,0 0-1,0 1 0,0-1 1,0 1-1,-1-1 0,1 0 0,0 1 1,0-1-1,0 1 0,0-1 1,-1 0-1,1 1 0,0-1 1,0 0-1,-1 1 0,1-1 0,0 0 1,0 0-1,-1 1 0,1-1 1,-1 0-1,1 0 0,0 1 1,-1-1-1,1 0 0,0 0 0,-1 0 1,1 0-1,-1 0 0,1 1 1,0-1-1,-1 0 0,1 0 1,-1 0-1,1 0 0,-1 0 0,-29-2-5087,-7-6-3839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07.5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88 9154,'0'0'4881,"258"31"-2304,-17-13 391,100-4-743,41-4-1161,4-10-712,-28 0 176,-55-17-168,-58-15-176,-62 4-184,-54 4-224,-9-1-1384,-28 8-2537,-26-1-4521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18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566 747 5105,'0'0'4705,"-4"-6"-3754,4 5-933,-1 0 1,1 0-1,-1 0 0,1-1 1,-1 1-1,1 0 1,0 0-1,-1 0 0,1 0 1,0-1-1,0 1 0,0 0 1,0 0-1,0 0 0,0-1 1,0 1-1,0 0 1,0 0-1,1 0 0,-1-1 1,0 1-1,1 0 0,-1 0 1,1 0-1,0 0 1,-1 0-1,1 0 0,0 0 1,-1 0-1,1 0 0,0 0 1,0 1-1,0-1 0,0 0 1,1-1-1,7-3 5,0 0 0,1 0-1,-1 1 1,11-3 0,-14 4-7,66-21 18,1 3 1,0 2-1,1 5 1,1 2-1,0 3 1,0 4-1,147 9 1,-197-1-34,1 0 1,-1 2-1,0 1 1,0 1-1,-1 1 0,0 1 1,0 1-1,-1 1 1,-1 1-1,0 1 0,0 1 1,-1 1-1,-1 1 1,0 0-1,-2 2 0,19 21 1,-34-35 6,0-1-1,-1 1 1,1 0 0,-1 0 0,0 0 0,3 8 0,-5-11 22,1 1 0,-1-1 0,0 1 0,1 0 0,-1-1 0,0 1 0,0-1 0,0 1 0,0-1 0,0 1 0,-1 0 0,1-1 0,0 1 0,-1-1 0,1 1 0,-1-1 0,1 1 0,-1-1 0,0 0 0,0 1 0,1-1 0,-1 0 0,0 1 0,-2 1 0,-11 8 161,-1-1 0,0 0 0,-25 12-1,-4 3-67,-373 242 54,143-88-146,259-169-29,-3 2-1,0-1 1,0-1 0,-1 0 0,-30 10 0,48-19-5,-1-1 0,1 1 0,-1-1 0,1 1 0,-1-1 0,1 0 1,-1 1-1,1-1 0,-1 0 0,1 0 0,-1 0 0,1 0 0,-1 0 1,1 0-1,-1-1 0,0 1 0,1-1 0,0 1 0,-1-1 0,1 1 1,-1-1-1,1 0 0,0 1 0,-1-1 0,1 0 0,0 0 0,0 0 1,-1 0-1,1 0 0,0-1 0,0 1 0,0 0 0,1 0 0,-2-3 1,0-2-44,0 0 1,1 0 0,-1 0 0,1 0 0,1-1-1,0-11 1,-1 12 8,-1-35-128,2-1 0,2 1 0,1 0 0,2 0-1,15-58 1,16-2-73,76-150 0,5-10 23,-98 207 377,-2 0 0,-2 0-1,-2-1 1,-3-1-1,-3 0 1,1-67-1,21 1381 1644,-21-1017-1002,-7-240-755,-1 1 0,0-1 0,0 0 1,0 1-1,0-1 0,0 1 0,0-1 0,-1 0 1,1 1-1,0-1 0,-1 0 0,1 1 1,-1-1-1,1 0 0,-1 0 0,1 1 1,-3 1-1,2-3 70,-1 1 0,0 0 0,-1-1 1,1 1-1,0-1 0,0 0 0,0 1 0,0-1 0,0 0 1,-4-1-1,4 1-61,-17-1 83,0-1-1,0-1 1,0 0-1,0-2 1,1 0-1,0-1 1,0-1-1,0 0 1,-17-11-1,-21-15 179,-73-56-1,57 33-799,-117-119-1,-43-85-1238,206 230 1175,-1-3-168,-37-34 0,54 58 175,-1 0-1,1 1 0,-1 0 1,-1 1-1,1 1 1,-1-1-1,-25-8 1,-10 7-4288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0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15 1256,'0'0'10624,"-9"18"-9561,-1 3-790,0 2 1,1-1-1,1 1 0,2 1 1,-7 39-1,-1 280 827,14-333-1085,0 0-1,1 0 0,0 0 0,0-1 0,1 1 0,0 0 0,5 12 1,-5-19-22,-1 0 1,1 0 0,0 0 0,0 0 0,0-1 0,0 1 0,0 0 0,1-1-1,-1 0 1,1 1 0,-1-1 0,1 0 0,0 0 0,0-1 0,0 1 0,0-1-1,0 1 1,0-1 0,1 0 0,-1 0 0,0 0 0,1-1 0,-1 1-1,4-1 1,-2 0-5,1 0-1,-1 0 0,0 0 0,0-1 0,1 0 0,-1 0 1,0 0-1,0-1 0,0 0 0,0 0 0,0 0 0,-1-1 1,1 1-1,-1-1 0,0 0 0,6-5 0,4-5-69,0-1 0,0-1 0,10-16-1,-21 27 54,57-75-568,-5-3 0,-2-3 0,-5-1 0,45-111 0,-75 147 654,-17 48 78,-1 7-35,-13 387 1823,13-387-1918,0 1-1,0-1 1,0 0-1,1 0 1,0 1-1,0-1 1,0 0-1,1 0 1,-1 0-1,1 0 1,3 5-1,-3-7-22,1-1 0,-1 1 0,1-1 0,-1 1 0,1-1 0,0 0 0,0 0 0,0 0 0,0-1 1,0 1-1,0-1 0,1 1 0,-1-1 0,0 0 0,1-1 0,-1 1 0,1 0 0,-1-1 0,5 0 0,6 1-331,0-1 1,0 0-1,0-1 1,0-1-1,0 0 0,0-1 1,0 0-1,0-2 1,-1 1-1,16-9 1,48-33-4316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1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7122,'0'0'5505,"145"42"-5913,-103-39-1137,-26 8-559,-11-1-921,-5 4-264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1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1 390 1776,'41'140'6754,"-36"-140"-5194,32 3 0,13-3-719,12 4-585,9-4-256,8 0-120,25-14-1337,-17-18-1575,-16-10-585</inkml:trace>
  <inkml:trace contextRef="#ctx0" brushRef="#br0" timeOffset="1">840 0 5105,'0'0'7612,"0"35"-6479,0 2-893,-1 26 146,12 104 1,-5-116-306,2 0 0,2-1 0,2 0-1,21 54 1,-31-100-81,0 0-1,0 0 1,0 0-1,1 0 1,0 0 0,-1 0-1,1 0 1,1-1-1,-1 0 1,0 1-1,1-1 1,6 4-1,-7-6 2,0 1 0,0-1-1,0 0 1,0 0 0,0 0-1,0-1 1,0 1-1,0-1 1,0 0 0,1 0-1,-1 0 1,0 0 0,0 0-1,0-1 1,0 1-1,0-1 1,1 0 0,-1 0-1,5-2 1,1-3-85,0 1-1,0-2 1,-1 1 0,0-1-1,0 0 1,0-1 0,-1 0 0,8-11-1,3-2-304,117-137-4658,-80 93 1449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6273,'0'0'7322,"245"21"-5938,-91-56-448,20-7-63,5 0-281,-4-4-224,-22 7-192,-28 8-176,-25 10-280,-30 7-1489,-24 7-871,-21 3-1329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0:51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5401,'0'0'5217,"-8"224"-5217,4-185-400,4-22-5065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19.7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92 102 1096,'0'0'2158,"0"-22"-1578,0 20-403,0-1-1,0 0 1,0 0-1,1 1 1,-1-1-1,1 0 1,0 0 0,-1 1-1,1-1 1,0 1-1,1-1 1,-1 1-1,0-1 1,3-2-1,1 0 167,0 0 0,0 1 0,0-1 0,11-5 0,-16 10-324,19-8 906,-19 8-905,0-1 0,1 2-1,-1-1 1,1 0-1,-1 0 1,0 0-1,1 0 1,-1 0-1,0 0 1,1 0-1,-1 0 1,1 1-1,-1-1 1,0 0-1,1 0 1,-1 0-1,0 1 1,0-1-1,1 0 1,-1 0-1,0 1 1,1-1-1,-1 0 1,0 1-1,0-1 1,1 1-1,0 2 26,-1 1-1,1-1 1,-1 1 0,1-1-1,-1 0 1,0 1-1,-1 5 1,1 4 3,0 8 84,1 21 41,-3 0 1,-1 0-1,-8 42 0,-72 262 237,20-95-49,60-237-232,1 0 0,0 0 0,0 23 0,2-36-125,1-1 1,-1 0-1,0 0 0,1 0 0,-1 0 0,1 1 0,-1-1 0,1 0 0,-1 0 1,1 0-1,-1 0 0,1 0 0,-1 0 0,1-1 0,-1 1 0,0 0 0,1 0 1,-1 0-1,1 0 0,-1 0 0,1-1 0,-1 1 0,0 0 0,1 0 0,-1-1 1,1 1-1,-1 0 0,0-1 0,1 1 0,-1 0 0,1-1 0,50-37 46,0-3 0,47-50 0,-63 58-72,25-24-564,66-83 0,-104 112 251,0-1-1,-3-1 1,0-1-1,-2 0 1,19-51 0,-31 61 481,-1 0 1,-1 0-1,-1 0 1,-1-36-1,-1 48 1110,-12 366 118,11-347-1380,1 1 0,0-1 0,1 0 1,0 0-1,0 1 0,1-1 0,1 0 1,0-1-1,0 1 0,1 0 1,0-1-1,6 10 0,9 8-1069,1-1-1,42 41 1,-19-27-3230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59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35 6145,'0'0'8229,"-7"-8"-6858,5 6-1232,-19-18 223,20 20-356,1-1 1,0 1-1,0 0 1,-1 0 0,1-1-1,0 1 1,0 0-1,-1 0 1,1-1 0,0 1-1,-1 0 1,1 0-1,0 0 1,-1 0 0,1-1-1,0 1 1,-1 0-1,1 0 1,0 0 0,-1 0-1,1 0 1,-1 0-1,1 0 1,0 0-1,-1 0 1,1 0 0,0 0-1,-1 0 1,1 0-1,0 0 1,-1 1 0,1-1-1,0 0 1,-1 0-1,1 0 1,0 0 0,-1 1-1,1-1 1,0 0-1,0 0 1,-1 1 0,1-1-1,0 0 1,0 0-1,-1 1 1,1-1 0,0 0-1,0 1 1,0-1-1,-1 0 1,1 1 0,0-1-1,0 0 1,0 1-1,0-1 1,0 1 0,0-1-1,0 0 1,0 1-1,0-1 1,0 0 0,0 1-1,0-1 1,0 0-1,0 1 1,1 0 0,-1 390 1842,-1-375-1849,2 0 1,0-1-1,0 1 0,2 0 0,0-1 0,0 0 0,7 16 1,-9-28-10,1 1 1,0-1-1,0 0 1,0 0-1,0 0 1,0 0-1,0 0 1,1 0-1,0 0 1,-1-1-1,1 0 1,0 1 0,0-1-1,7 3 1,-6-4-16,0 1-1,0-1 1,1 0 0,-1-1 0,0 1 0,1-1 0,-1 0 0,1 0 0,-1 0 0,0-1 0,1 1 0,-1-1 0,0 0 0,1 0 0,5-3 0,1-2-114,0-1 0,0 1 0,0-2 0,-1 0 0,0 0 0,-1 0 0,0-1 1,0-1-1,11-17 0,-15 22 50,41-54-670,-2-2 1,-3-1 0,-2-3 0,42-96-1,-69 125 624,-3 13 1285,-9 53-80,-14 96 702,6-59-861,2 0 0,4 78-1,2-139-890,0 0 0,1 0-1,0 0 1,0-1 0,0 1-1,1-1 1,0 1 0,0-1-1,0 1 1,1-1 0,0 0-1,6 9 1,-5-10-42,0-1 0,-1 0 0,1 0 0,1 0 0,-1 0 0,0 0 0,1-1 0,-1 0 0,1 0 0,0 0 0,0-1 0,0 0 0,0 1 0,0-2 0,0 1 0,9 0 0,8-2-539,0 0-1,-1-1 0,1-1 0,-1-1 0,0-2 0,0 1 0,0-2 1,37-19-1,55-37-6399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00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6913,'0'0'4032,"1"39"-3549,6 126-62,-5-129-109,7 41 0,-7-69-274,0 0 0,1 1 0,0-1 0,0-1 0,1 1 0,0 0 0,6 9 0,-9-15-32,1 1-1,0-1 1,0 1-1,0-1 1,0 0-1,1 0 1,-1 0-1,1 0 1,-1 0-1,1 0 1,0-1-1,-1 1 1,1-1-1,0 0 1,0 0-1,0 0 1,0 0-1,0 0 1,0-1-1,0 1 1,0-1-1,0 0 1,1 0-1,-1 0 1,0 0-1,0 0 1,0-1-1,0 0 1,0 1-1,0-1 1,0 0-1,0-1 1,0 1-1,5-3 1,5-4 5,0 0 1,-1-1-1,0 0 1,0 0-1,17-19 1,134-164 98,-62 69-46,-89 107-1148,-6 5-2563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01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787 109 2937,'0'0'8283,"-43"-19"-6631,-144-57-322,180 73-1245,-1 0-1,1 1 1,-1 1 0,0-1 0,0 1 0,1 0 0,-1 1 0,0 0-1,0 0 1,0 0 0,-9 3 0,10-1-4,1 1-1,-1-1 1,1 1 0,0 1-1,-1 0 1,1-1 0,-10 10-1,1-2 45,-14 13-59,0 1 0,2 0 0,1 3 0,1 0-1,1 1 1,1 1 0,2 1 0,1 2 0,-26 58 0,26-43-14,1 2 0,3 0-1,2 1 1,2 0 0,2 1 0,-3 75 0,9-64-58,3 0 0,11 92 0,-6-128-2,1-1 0,1 0 0,1 0 0,1-1 0,2 0-1,0 0 1,2-1 0,21 34 0,-21-42-16,0 1 0,0-1 0,2-1 1,0 0-1,1-1 0,0-1 0,1 0 0,1-1 0,0-1 0,0-1 1,1 0-1,0-1 0,1-1 0,0-1 0,0 0 0,31 5 1,-20-6-23,1-1 0,0-2 1,0-1-1,0-2 1,0 0-1,0-3 1,0 0-1,0-2 0,-1-1 1,0-2-1,42-15 1,-36 5-16,0-1 1,-2-1-1,0-2 1,-2-1 0,0-2-1,-2-1 1,39-42-1,-38 33 12,-2-1 1,-2-1-1,-1-1 0,-1-2 0,-3 0 0,20-49 0,-31 59-24,-1-1 0,-2 0 0,-1 0 0,-2 0 0,-1-1 0,-1 0 0,-2-58 0,-3 73-124,0-1 1,0 1-1,-2-1 0,0 1 1,-1 0-1,-7-16 0,-3-11-860,11 15-1573,4 24 1134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01.5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1108 154 6081,'0'0'2395,"-37"-23"-1160,-127-70 576,153 87-1596,0 0-1,0 2 0,-1-1 0,0 1 0,1 1 0,-2 0 1,1 1-1,0 0 0,0 1 0,-1 0 0,1 1 0,0 0 0,-19 4 1,16-3-64,-6 2-35,0 1-1,0 1 1,0 1-1,1 1 0,0 1 1,0 0-1,1 2 1,0 0-1,1 1 0,-27 21 1,4 1 94,2 1 1,2 2-1,-42 52 1,47-48 30,2 1 0,1 1 0,3 2 0,1 1 1,2 1-1,-21 61 0,31-66-20,1 1 0,2 1 1,1 0-1,3 0 0,2 1 0,1 0 0,6 70 1,-2-94-194,2 0 1,0-1 0,1 0-1,1 0 1,1 0 0,1 0-1,0-1 1,1 0-1,1 0 1,1-1 0,1-1-1,0 1 1,1-2 0,0 0-1,2 0 1,-1-1 0,2-1-1,0 0 1,1-1 0,0 0-1,0-2 1,1 0 0,1 0-1,0-2 1,0 0 0,32 8-1,-22-9-34,0-1 1,0-1-1,1-2 0,-1-1 0,1-1 1,0-1-1,-1-2 0,1-1 0,38-8 1,-35 3-33,-1-2 0,-1-1 0,0-1 0,-1-2 0,0 0 0,-1-2 0,-1-1 0,27-23 0,-19 12-133,-2-1 0,-1-2 0,-2-1 0,-1-2 0,35-53-1,-46 60 31,-2-1-1,-1 0 1,-1-2-1,-1 0 1,-2 0-1,-1-1 1,-2 0-1,6-37 1,-11 32-254,-1-57 0,-1 84 288,-1 0 0,0 1 0,-1-1-1,0 0 1,-1 1 0,1-1 0,-2 1-1,1-1 1,-1 1 0,0 0 0,-7-12-1,0 7-131,-1 1 0,0 0 0,0 0 0,-1 1 0,-1 1 0,-22-15 0,2 4-1019,0 2 1,-46-19-1,-71-15-4862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02.0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 2505,'0'0'2620,"-7"0"-2528,-3 0-996,-7-1 5566,32 3-119,19 2-1355,46 11 1,24 4-726,523 16 1808,-173-17-3565,-76 14-387,444 19-167,159-64-688,-956 12 5,-21 1 130,-8 0 79,-20 1-287,2-1-1246,-38-3 0,54 2 970,0 0 1,0 0-1,0-1 0,0 0 1,0 0-1,0 0 0,0-1 0,0 0 1,1 0-1,-10-7 0,-4-14-6287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02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1 3721,'0'0'20987,"5"9"-20102,9 11-390,0-1 0,1 0-1,1-1 1,33 29-1,92 66 860,-104-85-1042,111 77 471,-78-58-591,74 66 0,-141-111-156,0 0 0,-1 1 0,1-1 0,-1 1 1,0-1-1,0 1 0,0 0 0,0 0 0,-1-1 0,1 1 1,-1 1-1,1-1 0,-1 0 0,0 0 0,0 0 1,-1 1-1,1 2 0,-1-2 20,-1 0 0,0-1 0,1 1 0,-2-1 0,1 1 0,0-1 0,-1 0 0,1 1 0,-1-1 0,0 0 1,0 0-1,0 0 0,-1 0 0,1-1 0,-1 1 0,1-1 0,-1 1 0,-5 2 0,-43 33 27,-68 40 1,-75 31-111,154-87 39,-34 17-557,-1-4 1,-89 28-1,100-43-4334,-89 16 0,118-31-2964,-53 0 1,87-5 7777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08.0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2078 371 3233,'0'0'9995,"-19"-11"-8413,-119-79 992,96 61-1949,-1 1 1,-1 2 0,-1 2 0,-91-34-1,43 31-61,-1 4 0,-174-18 0,121 30-213,-173 9 0,270 6-328,0 3 0,-92 25 0,86-17-421,-101 12-1,11-25-7621,84-3 1505,36 1 2753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08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1309 1 3865,'0'0'8966,"-45"17"-8462,-149 61-93,167-65-294,1 1 0,1 1 0,1 1 0,-36 30 0,10-6 47,-33 18 258,-3-3 0,-3-5 0,-1-3 0,-3-4 1,-1-4-1,-2-4 0,-120 26 0,205-56-537,18-3-2,-7-2 101,286 40-88,182 86 162,-432-114-58,26 7-439,119 19 1,-146-34-3721,36-1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4129,'0'0'4517,"-34"45"-2849,3-3-1232,-8 7 183,2 3-1,3 1 0,-53 112 0,26-21-301,-72 261 0,106-293-3876,-16 153 1,39-235 1942,4-26 669,1-9 142,3-20 282,3-14 536,2 2 0,1-1 0,2 1 0,2 1 0,1 0 0,2 1 0,1 1 0,2 1 0,1 0 1,29-34-1,-39 56 167,0 1 0,0 0 0,0 0 0,1 1 0,1 0 0,0 1 0,0 1 0,0 0 0,1 1 0,0 0 0,0 1 0,1 1 0,-1 0 0,1 1 0,0 0 0,0 1 0,0 1 0,21 1 0,-29 0-39,-1 0 0,0 0 0,0 0-1,0 1 1,0 0 0,0 0-1,0 1 1,0-1 0,0 1 0,0 0-1,0 1 1,-1 0 0,1 0-1,-1 0 1,0 0 0,0 1 0,0 0-1,-1 0 1,1 0 0,-1 1 0,0-1-1,0 1 1,0 0 0,5 10-1,-4-4 110,0 0 0,-1 1-1,6 22 1,-8-26-316,0 0 1,0 0-1,1 0 0,0 0 0,0-1 1,1 1-1,0-1 0,0 0 1,8 10-1,2-9-2425,2-6-1834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08.9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99 2849,'2'0'11069,"109"1"-8486,84-1-733,-150-2-1597,-1-2 0,58-13 1,-13-5-162,-29 6-330,1 2 1,120-10 0,-114 23-2772,-14 1-2735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09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16 6177,'0'0'12143,"-9"-3"-11816,2 0-292,-16-6-1,18 8-4,11 5 33,230 124 604,-227-123-812,0 0 0,-1 1 1,0 0-1,0 0 0,-1 1 0,10 10 0,-13-11-643,0-1-1,-1 1 1,1-1-1,-1 1 1,-1 0-1,4 8 1,-1 9-6050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45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736 268 9506,'0'0'2950,"-39"-35"-2309,-128-109 618,151 130-966,0 0-1,-1 1 0,-1 1 0,-21-11 0,31 20-207,0 1 0,0-1 1,0 2-1,0-1 0,-1 1 0,1 1 0,0 0 0,-11 0 1,12 0-27,0 1 0,-1 0 0,1 0 1,0 0-1,0 1 0,0 0 0,0 1 1,0 0-1,0 0 0,-10 6 0,6-2 30,1 1 0,0 0 1,0 0-1,1 1 0,-13 16 0,0 3 99,3 2 1,0 0-1,-23 53 1,27-51-106,2 1 0,2 1-1,1 0 1,1 0 0,2 1 0,2 0 0,1 0 0,1 45-1,3-67-54,0 0-1,1 0 0,0 0 0,1 0 0,1 0 1,0 0-1,7 19 0,-6-24-24,1-1 0,-1 1 0,1-1 0,0 1 0,1-1 0,0-1 0,0 1 0,0-1 0,1 0 0,0-1 0,12 8 0,-5-4-18,1-2 0,-1 0 0,1 0 0,0-2 0,1 0 0,-1 0 0,1-2 0,0 0 0,0-1 0,0 0 0,31-2 0,-34 0-11,0-1 1,-1 0 0,1-1-1,0-1 1,-1 0 0,0-1-1,1 0 1,-1-1-1,-1 0 1,1-1 0,17-12-1,6-8-493,-1-1-1,38-40 1,-50 46 119,209-201-6054,-133 129 1789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46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1 201 8906,'0'0'6859,"55"-17"-6502,-27 9-299,51-16 191,1 4 0,2 3 1,136-11-1,45 18 510,1420-52 3123,-1069 49-3655,-482 12-4140,1 1-4146,-109 0 1611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2:46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373 116 8826,'0'0'7280,"-36"6"-5844,4-1-1238,-1 2-1,-54 17 1,82-21-182,0-1 1,-1 1-1,1 0 1,0 1-1,0-1 1,1 1 0,-1 0-1,1 0 1,0 0-1,0 1 1,0 0 0,0-1-1,1 1 1,0 1-1,-5 8 1,-10 23 152,1 0 1,1 1-1,3 0 0,1 1 1,1 1-1,3 0 1,1 0-1,2 1 0,2-1 1,3 77-1,1-110-147,-1 1 1,1 0-1,1-1 1,0 1-1,0-1 1,0 0-1,1 0 1,0 0-1,0 0 1,1 0-1,0 0 1,0-1-1,0 0 1,1 0-1,0 0 1,0 0-1,1-1 1,-1 0-1,1 0 1,1 0-1,-1-1 1,0 0-1,1 0 1,0-1-1,0 0 1,0 0-1,13 3 0,1 1-61,1-2 0,0-1 0,1-1 0,-1-1 0,0 0 0,1-2-1,-1-1 1,1 0 0,-1-2 0,0-1 0,0 0 0,0-2-1,-1 0 1,0-2 0,0 0 0,0-1 0,-1-1 0,-1-1-1,0-1 1,0-1 0,22-19 0,-21 15-66,-1-1-1,-1-1 1,0-1-1,-1 0 1,-1-2 0,-2 1-1,24-46 1,-29 46 104,-1 1 1,-1-1-1,0-1 0,-2 1 1,0-1-1,-2 0 0,0 0 1,-2-1-1,-2-38 0,0 49 63,-1-1-1,-1 0 1,0 0-1,-1 1 1,0 0-1,-1 0 1,0 0-1,-1 0 1,0 1-1,-1 0 1,0 0-1,-1 1 1,-11-13-1,6 9-55,-1 1 0,0 1 0,-1 0 0,0 1 0,-1 1 1,0 0-1,0 1 0,-1 1 0,-18-7 0,-6 3-849,0 2-1,-1 2 1,0 1-1,-44 0 1,-28 5-5529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11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0 2953,'0'0'10215,"-3"12"-9479,-16 83 446,3 1-1,5 0 1,2 108 0,8-174-997,0-20-119,1 0 0,0 0-1,0 0 1,1 0 0,0 0-1,1 0 1,0 0 0,0 0-1,1 0 1,7 15 0,-6-17-37,12 19 9,-15-26-38,-1-1 1,0 1-1,1-1 0,-1 0 0,1 1 0,-1-1 0,1 1 0,-1-1 0,0 0 1,1 1-1,-1-1 0,1 0 0,0 0 0,-1 1 0,1-1 0,-1 0 1,1 0-1,-1 0 0,1 0 0,-1 0 0,1 1 0,0-1 0,-1 0 0,1-1 1,-1 1-1,1 0 0,0 0 0,-1 0 0,1 0 0,-1 0 0,1 0 1,-1-1-1,1 1 0,-1 0 0,1 0 0,-1-1 0,1 1 0,-1-1 0,1 1 1,-1 0-1,1-1 0,-1 1 0,0-1 0,1 0 0,3-5-6,1-1 0,-1 1 0,-1-1 0,0 0 0,0 0 0,0-1 0,2-9 0,3-8-97,34-100-1123,-6-1 0,31-201 0,-65 313 1286,0 11 90,-2 10 402,0 63 24,3 142 723,0-172-1171,2 1 1,1-1 0,15 49 0,-21-88-129,5 14 12,0-1 0,10 22 1,-13-32-26,1 0 0,-1 0-1,1 0 1,0 0 0,0 0 0,0-1 0,1 1 0,-1-1 0,1 0 0,0 0 0,0 0-1,7 3 1,5-1-437,0 0 0,1-1-1,0-1 1,0-1-1,0-1 1,0 0-1,23-2 1,-34 1 169,81 0-4802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12.5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0 6385,'0'0'5466,"-8"32"-4190,2-8-1031,-3 11 21,1 1 1,2-1-1,1 1 0,1 44 0,4-56-31,1 1 0,1 0-1,1-1 1,1 1 0,1-1-1,1 0 1,1-1 0,2 1 0,0-1-1,19 33 1,-25-51-174,0 0-1,0-1 1,0 1 0,1-1 0,0 0-1,0 0 1,0 0 0,0 0-1,1-1 1,8 6 0,-10-8-34,-1 0 0,1 0 0,-1 0-1,1-1 1,-1 1 0,1 0 0,0-1 0,-1 0 0,1 0 0,0 0 0,0 0 0,-1 0-1,1 0 1,0-1 0,-1 1 0,1-1 0,0 0 0,-1 0 0,1 0 0,-1 0 0,0 0 0,1 0-1,-1-1 1,4-3 0,7-7-2,-2 0 0,1-1 1,-2-1-1,0 0 0,-1 0 0,9-19 0,-15 28-55,90-178-2981,-42 59-2555,-20 40-1411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3:13.2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81 4449,'0'0'4121,"-46"-80"-4033,42 80 1056,0 0 0,0 0-592,0 21-335,4 10-217,-9 4-2089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05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1622 181 248,'0'0'4644,"0"-9"-4198,0-41 613,-1 49-876,0 0 0,0 0-1,0 0 1,0 0 0,0 0 0,0 0-1,0 0 1,0 1 0,0-1-1,0 0 1,-1 1 0,1-1 0,0 0-1,0 1 1,-1 0 0,1-1-1,0 1 1,-1 0 0,-1 0-1,-11-5 739,-11-10-772,0 1 1,-1 1 0,0 2-1,-1 0 1,-1 2 0,0 1-1,0 1 1,-54-6 0,18 11-88,-107 8 0,139-2-34,0 1-1,0 1 1,1 2 0,0 1 0,-39 19-1,24-6-8,2 3 0,0 1 0,2 2 0,1 2 0,2 2 0,0 2 0,-40 46 0,26-18 111,3 2 0,3 2 0,-69 127 1,87-134 96,3 1 1,3 1-1,2 1 1,3 1 0,-15 105-1,16-31 220,0 222 0,16-326-375,2 0 0,1 0 0,1 0 1,2-1-1,16 60 0,-5-51 34,1-2 1,3 0-1,1-1 0,33 45 0,116 131 433,-107-142-274,4-3 0,2-3 1,142 104-1,-162-137-201,1-2 1,1-3-1,1-2 0,2-2 0,0-2 0,1-3 0,89 19 1,-45-24 14,0-4 1,129-4-1,-179-7-35,-1-2-1,0-1 1,-1-3-1,1-2 1,-1-2-1,-1-2 1,0-2-1,-1-2 1,71-38-1,-77 32-8,-1-1 0,0-1 1,-2-2-1,-1-2 0,-2-1 0,-1-2 0,34-42 0,-30 25-35,-1-1-1,-3-1 1,-2-2-1,43-105 1,-39 63-10,-3-2-1,-5-1 1,25-192 0,-21-298-17,-30 587 26,-4-115-48,2 99 42,-1 0 1,-1 1-1,0-1 1,-11-26-1,-4 3 17,-1 0 0,-2 1-1,-1 1 1,-3 1 0,0 1 0,-3 1 0,-1 2-1,-48-42 1,32 36 11,-2 3 0,-1 2 0,-2 2 1,-1 2-1,-100-41 0,-26 7 15,-247-55 0,396 112-125,0 0-419,0 0 0,-32-2-1,54 9-19,0-1 0,0 1-1,1 0 1,-1 1 0,0-1-1,0 1 1,0 1 0,0-1 0,1 1-1,-1 0 1,1 1 0,-1 0-1,1 0 1,-8 5 0,-24 25-5344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07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9 137 3057,'0'0'3784,"-1"-10"-3527,-2-4-161,-1-36 773,5 48-778,-1 0 0,1 1 0,0-1 0,-1 1 0,1-1 0,0 1-1,0-1 1,0 1 0,0 0 0,1-1 0,-1 1 0,0 0 0,0 0 0,1 0 0,-1 0 0,1 0 0,-1 0-1,1 0 1,1 0 0,-1 0 12,-1 0-1,1 0 1,0 0-1,-1 0 0,1 0 1,-1 0-1,1 0 0,-1 0 1,0-1-1,1 1 1,-1 0-1,0-1 0,0 1 1,0-1-1,0 0 1,0 1-1,0-1 0,-1 0 1,2-3 625,258-2-583,-258 7-146,-1 0 0,1 0 0,-1 1 0,0-1 0,1 0-1,-1 1 1,0-1 0,1 0 0,-1 1 0,0 0 0,1-1 0,-1 1 0,0 0 0,0 0-1,0-1 1,0 1 0,1 0 0,-1 0 0,-1 0 0,3 2 0,11 27-272,-4-8-275,5 3-1526,-6-4-1731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 1 6489,'0'0'8314,"-24"40"-7466,-2 5-717,-12 23-32,-83 109 1,-29 6-1035,-7 9-1376,155-190 2157,0 0 0,1 0 0,-1 0 1,0 0-1,1 1 0,-1-1 0,1 1 1,0-1-1,0 1 0,0-1 0,0 1 1,0 0-1,1 0 0,-1-1 0,1 1 1,-1 4-1,1-6 106,0-1 1,1 0-1,-1 1 1,0-1-1,0 0 1,0 0-1,0 1 1,1-1-1,-1 0 1,0 1-1,0-1 1,1 0-1,-1 0 1,0 0-1,0 1 1,1-1-1,-1 0 1,0 0-1,1 0 1,-1 0 0,0 1-1,1-1 1,-1 0-1,0 0 1,1 0-1,-1 0 1,0 0-1,1 0 1,-1 0-1,0 0 1,1 0-1,-1 0 1,0 0-1,1 0 1,0 0-1,219-4-2443,-63-2 4241,-156 6-1680,-1 0 1,0 0-1,1 0 1,-1 1-1,1-1 1,-1 0-1,1 0 1,-1 1-1,0-1 1,1 0-1,-1 1 1,0-1 0,1 0-1,-1 1 1,0-1-1,0 1 1,1-1-1,-1 1 1,0-1-1,0 0 1,0 1-1,0-1 1,1 1-1,-1-1 1,0 1-1,0-1 1,0 1 0,0-1-1,0 1 1,0-1-1,0 1 1,0-1-1,0 1 1,-1-1-1,1 1 1,0-1-1,0 1 1,-6 20 684,-2-8-513,0-2 1,0 1-1,-1-1 0,-14 14 1,14-17-305,0 1 0,1 0 0,1 0 1,-1 1-1,1 0 0,1 1 0,-10 20 1,16-30-31,-1 1 1,0-1 0,1 1-1,-1-1 1,1 1 0,0-1-1,-1 1 1,1 0 0,0-1 0,0 1-1,0 0 1,0-1 0,0 1-1,0-1 1,1 1 0,-1 0 0,1-1-1,-1 1 1,1-1 0,-1 1-1,1-1 1,0 1 0,0-1-1,-1 1 1,1-1 0,0 0 0,0 0-1,1 1 1,-1-1 0,0 0-1,0 0 1,0 0 0,1 0 0,-1 0-1,3 1 1,4 0 30,-1 1 1,1-1 0,0-1-1,0 1 1,-1-1-1,10-1 1,4 2-182,-1 0 152,-11-1 69,1-1 1,-1 2-1,0 0 0,11 3 1,-18-5 19,0 1 0,0 0 0,0 0 1,0 0-1,0 0 0,-1 0 0,1 0 1,0 0-1,-1 1 0,1-1 0,-1 0 1,1 1-1,-1 0 0,0-1 0,0 1 1,1 0-1,-1-1 0,0 1 0,-1 0 1,1 0-1,0 0 0,0 0 0,-1 0 1,1 3-1,0 2 7,-1 0-1,0 0 1,0 0-1,-1 0 1,0-1 0,0 1-1,-1 0 1,0 0-1,0-1 1,0 1 0,-1-1-1,0 0 1,0 1 0,-1-1-1,1-1 1,-6 7-1,-8 9 109,-2-1-1,-38 33 1,31-30 37,-449 359 4075,475-382-4226,-11 8 416,-1 1 0,1 0-1,1 1 1,-11 13 0,20-20-231,7-3-113,14-1-41,0-1-1,0-1 0,-1-1 0,1-1 0,-1 0 0,27-13 1,117-59 159,-120 55-155,204-106 780,140-69 177,-371 190-1325,-8 2-160,0 1 1,0 0-1,1 1 0,-1 0 1,1 0-1,0 1 1,0 0-1,16-1 0,-24 3 466,0 1 1,0-1-1,1 0 0,-1 1 0,0-1 0,0 0 0,0 1 1,0 0-1,0-1 0,0 1 0,0 0 0,0-1 0,0 1 1,-1 0-1,1 0 0,0 0 0,0 0 0,-1-1 0,1 1 1,0 0-1,-1 1 0,1-1 0,-1 0 0,1 0 1,-1 0-1,0 0 0,1 0 0,-1 0 0,0 0 0,0 1 1,0-1-1,0 2 0,0 51 927,-1-35-407,2 66 1484,14 100-1,-12-150-4335,-1 45 1,-2-58-342,0 6-2900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08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0 872,'0'0'7150,"6"11"-6310,-1-3-663,-3-3-80,1 1 0,0-1 0,1 0 0,-1 0 0,1-1 0,0 1 0,0-1 0,0 0 1,1 0-1,-1 0 0,1 0 0,7 3 0,31 12 644,1-2 1,0-2 0,80 17-1,38 12 316,-69-9-604,158 84-1,69 73 314,-306-183-858,1 1-625,0-1 1,19 19 0,-31-26 507,0 1 1,-1-1 0,1 1-1,-1 0 1,1 0-1,-1 1 1,0-1 0,0 0-1,0 1 1,-1-1 0,1 1-1,-1-1 1,0 1 0,0 0-1,0-1 1,0 8 0,-1 1-4475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08.3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1544,'0'0'9032,"11"24"-8306,-1-2-576,-1-1-27,1-1 0,0 0 0,2 0 1,0-2-1,22 27 0,27 26 385,-4 2 0,62 103 0,-101-144-471,0 1-1,-3 1 0,-1 1 0,-1 0 1,-2 0-1,-1 1 0,-2 1 0,5 58 1,-9 2-276,-4-56-5684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08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1 4441,'0'0'4521,"71"214"-3297,-63-134-320,-4 11-287,-4 11-217,0 3-176,0 1-160,-20-5-56,-5-10-8,-4-17-504,8-14-689,8-36-575,-7-24-249,11-7-743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09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1 2216,'0'0'3737,"-17"193"-2632,-4-99-337,1 5 168,-5-1-280,-5 0-432,1 0-224,-20 14-592,7-20-2065,0-29-1536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09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1226 138 1264,'0'0'4721,"-17"-21"-3939,-55-62-85,70 80-657,-1 0-1,1 0 0,-1 1 1,0-1-1,0 1 0,0 0 1,0 0-1,0 0 1,0 0-1,-1 1 0,1-1 1,-1 1-1,1 0 0,-1 0 1,1 0-1,-1 0 1,0 1-1,1-1 0,-1 1 1,0 0-1,-5 0 0,-6 1 63,-2-1-39,1 1-1,-1 0 0,0 2 0,1 0 0,-1 1 0,1 0 1,0 2-1,1-1 0,-31 17 0,-3 7 253,-75 59 1,47-27 15,4 3 1,-73 82 0,98-90-398,3 2 0,2 1 1,3 2-1,3 2 0,2 2 1,4 1-1,-31 90 0,20-7-2566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0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3345,'0'0'10043,"22"-2"-8619,28-1 0,98 5 0,513 13 2661,-440-16-3847,0 1-238,-217 0-132,-1 0 0,0 0 0,1 0-1,-1 1 1,1-1 0,-1 1 0,0 0-1,1 0 1,-1 0 0,0 1 0,0-1-1,0 1 1,0-1 0,0 1 0,0 0-1,0 0 1,0 1 0,-1-1 0,1 0-1,-1 1 1,0 0 0,0-1 0,0 1 0,0 0-1,0 0 1,-1 0 0,1 0 0,-1 0-1,0 1 1,1-1 0,-2 0 0,1 1-1,0-1 1,-1 1 0,1-1 0,-1 6-1,1 32-4821,-1-8-1293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1.2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1128,'0'0'8702,"4"29"-7590,28 187 510,-21-142 1113,-2 110 2249,-12-191-4885,0 0-1,0-1 1,0 1-1,1-1 1,0 1 0,0-1-1,0-12 1,-1-60-436,3 71 312,0-9-195,1 0 1,0 0-1,2 0 1,0 0-1,1 0 1,11-30-1,-11 39 98,0 0-1,0 1 0,1 0 0,0 0 0,0 0 0,1 1 0,0-1 1,0 1-1,1 1 0,0-1 0,0 1 0,0 0 0,1 1 0,0 0 1,10-5-1,-11 7 75,0 0 1,1 0-1,-1 1 1,1 0 0,0 0-1,0 1 1,0 0-1,0 0 1,0 1-1,0 0 1,0 0-1,0 1 1,0 0 0,-1 0-1,1 1 1,0 0-1,0 1 1,9 4-1,6 5-1078,0 0 0,-1 2-1,-1 0 1,23 22-1,-11-10-5330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8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3905,'0'0'4558,"1"43"-3666,8 176 247,7 75 84,-9 106 187,-15 1143 4504,0-258-2834,12-907-2848,17-65-214,36 71-794,-53-367 208,0 0-1,1 0 0,12 24 0,-15-37 55,0 0 0,1 0-1,-1 0 1,1 0 0,0 0 0,0 0-1,1-1 1,-1 1 0,1-1-1,0 0 1,-1 0 0,1-1 0,0 1-1,1-1 1,7 4 0,14-3-4369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9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1496,'0'0'9164,"7"36"-8164,27 119-215,-33-148-716,1 0-1,0-1 1,1 1-1,-1-1 0,1 0 1,0 0-1,1 0 1,-1 0-1,1 0 0,1-1 1,-1 0-1,1 1 1,0-2-1,0 1 0,0-1 1,9 7-1,-1-2 120,-5-2-51,0-1-1,1 0 1,0-1-1,0 1 1,0-2 0,0 1-1,1-1 1,0-1-1,0 0 1,0 0-1,0-1 1,15 2-1,-23-4-36,-3-3-130,1 1 0,-1 0-1,1 0 1,-1-1 0,0 1-1,0 0 1,0 0-1,0 0 1,0 0 0,0 0-1,-1 0 1,1 0 0,-1 0-1,-1-1 1,-30-27-675,20 19 430,-4-5-25,-26-25-308,-52-36 0,92 74 603,2 2 4,0 0-1,-1 0 1,1 0 0,-1 0 0,1 0-1,-1 1 1,1-1 0,-1 0 0,0 1-1,1-1 1,-1 1 0,0-1 0,-1 1-1,2 4-10,1 6 53,2 0-1,-1 0 1,2 0-1,-1 0 1,1 0-1,1 0 1,-1-1-1,2 0 1,-1 1-1,11 13 1,6 8 361,40 44 0,-36-50-714,0-1 0,2-2 0,0 0 0,2-2 0,61 33 0,-38-26-5174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9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32 2657,'0'0'9144,"-25"2"-7964,-72 10 656,120-12-1504,0 0 0,0-2 0,-1 0 0,29-8 0,-19 1-173,-9 1-135,37-5 1,-59 12-134,0 1 0,0 0 0,1 0 0,-1-1 0,0 1 0,0 0 1,0 0-1,0 0 0,0 0 0,0 1 0,0-1 0,0 0 0,0 0 0,0 1 0,0-1 0,1 0 0,-1 1 0,-1-1 1,1 1-1,0-1 0,0 1 0,0 0 0,0-1 0,0 1 0,0 0 0,-1 0 0,1 0 0,0-1 0,-1 1 1,1 0-1,-1 0 0,1 0 0,-1 0 0,1 0 0,0 2 0,1 21-5189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0 5577,'0'0'6914,"-12"235"-4778,12-154-55,0-4-825,0 0-776,0-10-448,4-11-32,-4-10-1568,0-18-1121,-21-28-624,-8-14-1080,-4-32-112</inkml:trace>
  <inkml:trace contextRef="#ctx0" brushRef="#br0" timeOffset="1">75 369 5273,'0'0'6946,"-75"193"-6522,121-144-424,16-14-1521,5-21-3488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2.9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494 0 1776,'0'0'6890,"-30"8"-642,-193 195-5640,54-47-2615,157-146 1532,-27 26-1506,19-9-2431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3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1 4401,'0'0'4129,"-12"193"-2473,-5-106-103,1 1-337,7-11-440,9-14-376,0-14-400,0-14-160,0-17-776,21-36-4409,-8-20 1448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3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3937,'0'0'3265,"220"109"-3265,-220-56-537,-16-4-671,-26-4-1272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3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0 435 3601,'0'0'5333,"37"-20"-4597,120-67-407,-141 78-315,57-35-100,-66 39-93,-1-1 0,0 1 0,0-2-1,9-10 1,-10 9-137,0 1 0,-1-1 0,0 1 0,0-1 0,0 0 0,-1-1 0,-1 1 0,1 0 0,-1-1 0,1-9 0,-1-10-934,0-49-1,-2 51 1016,0 26 246,-1 0-1,1 1 0,0-1 0,0 0 1,0 0-1,0 0 0,-1 0 1,1 1-1,0-1 0,0 0 0,0 0 1,-1 0-1,1 0 0,0 0 1,0 0-1,-1 1 0,1-1 0,0 0 1,0 0-1,-1 0 0,1 0 0,0 0 1,0 0-1,-1 0 0,1 0 1,0 0-1,0 0 0,-1 0 0,1 0 1,0 0-1,0-1 0,-1 1 1,1 0-1,0 0 0,0 0 0,0 0 1,-1 0-1,1 0 0,0-1 1,0 1-1,0 0 0,-1 0 0,1 0 1,0-1-1,0 1 0,0 0 1,0 0-1,0 0 0,-1-1 0,1 1 1,0 0-1,0 0 0,0-1 1,0 1-1,0 0 0,0 0 0,0-1 1,0 1-1,0 0 0,0 0 0,0-1 1,0 1-1,0 0 0,0 0 1,0-1-1,0 1 0,0-1 0,-15 23 618,6 2-151,0 0 0,2 1-1,1 0 1,-5 42 0,-3 110 1802,12-143-1839,0 0 160,2-1 0,3 40 0,-2-66-471,0 1 1,0-1-1,1 1 0,0-1 1,0 0-1,0 0 0,1 0 1,1 0-1,-1 0 1,1-1-1,0 1 0,0-1 1,1 0-1,0 0 0,6 5 1,-7-7-69,0-1 1,1 0-1,-1 0 0,1 0 1,0-1-1,0 1 1,0-1-1,0-1 0,0 1 1,0-1-1,0 1 0,1-2 1,-1 1-1,0 0 1,1-1-1,8-1 0,-7 0-77,0 0 1,0-1-1,0 0 0,0 0 0,-1-1 0,1 1 0,-1-2 0,1 1 0,-1-1 0,0 0 0,0 0 0,-1 0 0,8-8 0,156-180-4034,-96 94-86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4.1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2561,'0'0'6546,"38"7"-6451,119 18-191,-144-22-148,0-1 0,0-1 0,21 0 0,-21-1-402,-11 0 365,-9 1 200,-2 3 129,-1 1 1,1 0 0,0 0 0,0 1 0,1 0 0,0 0 0,0 1 0,0 0 0,1 0 0,0 1 0,0 0 0,1 0 0,-10 17 0,0 2 265,0 2 0,2 0 0,-14 41 0,19-36-198,1 2 0,2-1 0,1 1 0,2 0 0,3 65 1,0-77-223,0-23 40,0 0 0,0 0-1,0 0 1,0-1 0,0 1 0,0 0 0,0 0-1,0 0 1,1 0 0,-1 0 0,0 0 0,1 0-1,-1-1 1,1 1 0,-1 0 0,1 0-1,-1-1 1,1 1 0,-1 0 0,1 0 0,0-1-1,-1 1 1,1-1 0,0 1 0,0-1 0,1 1-1,-1 0-9,0-1-1,0 0 0,1 0 0,-1 0 1,0-1-1,0 1 0,0 0 1,1 0-1,-1-1 0,0 1 1,0-1-1,0 1 0,0-1 0,1 1 1,-1-1-1,0 0 0,0 1 1,0-1-1,-1 0 0,1 0 0,0 0 1,0 0-1,0 0 0,-1 0 1,2-1-1,8-13-429,-1 0 1,10-22 0,19-44-1178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4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486 1 2505,'0'0'4291,"-5"31"-2106,-47 230 1586,35-160-3506,4 2-1,1 196 1,12-293-444,3 47-1270,5-33-86,-8-19 1442,1-1 1,-1 0-1,1 1 0,-1-1 0,1 1 1,-1-1-1,1 0 0,-1 1 1,1-1-1,0 0 0,-1 1 1,1-1-1,-1 0 0,1 0 1,0 0-1,-1 0 0,1 1 1,-1-1-1,1 0 0,0 0 0,-1 0 1,1 0-1,0-1 0,-1 1 1,1 0-1,0 0 0,0 0 39,0-1-1,-1 1 0,1 0 1,-1-1-1,1 1 0,-1 0 1,1-1-1,-1 1 0,0 0 1,1-1-1,-1 1 0,1-1 1,-1 1-1,0-1 0,1 1 0,-1-1 1,0 1-1,0-1 0,1 0 1,-1 1-1,0-1 0,0 1 1,0-1-1,0 0 0,0 1 1,0-1-1,0 0 0,5-35-674,-3 1-1,0 0 1,-3-1-1,-5-43 1,-2 37 820,-1 1 0,-2 0 0,-2 0 0,-35-73 0,-15-48 2017,61 155-1878,0 1 0,0-1 0,0 1 0,1-1 0,0 1 0,0-1 0,0 0 0,1 0 0,0 1 0,2-10 0,6 14 103,-1 2-255,0 0-1,0 1 0,0 0 0,-1 0 1,1 0-1,0 1 0,-1 0 1,1 1-1,-1-1 0,0 1 0,7 4 1,-8-4-32,-1 0 0,0 0 0,0 1 0,-1 0 1,1-1-1,-1 1 0,0 0 0,0 1 1,0-1-1,0 0 0,-1 1 0,0 0 0,0-1 1,0 1-1,-1 0 0,1 0 0,0 5 0,0 7-2,0 0-1,-1 1 0,-1-1 0,-1 0 0,0 0 0,-1 0 0,-1 0 0,0 0 0,-2-1 0,0 1 1,-14 29-1,-5 4-298,-3-2-1,-44 60 1,-28 24-597,84-114 776,-2 0-1,0-1 1,-1-1 0,-33 23 0,26-27 88,25-12-10,0 1-1,0-1 1,-1 0 0,1 0 0,0 0 0,0 0-1,-1 0 1,1 1 0,0-1 0,-1 0 0,1 0 0,0 0-1,0 0 1,-1 0 0,1 0 0,0 0 0,-1 0-1,1 0 1,0 0 0,-1 0 0,1 0 0,0 0 0,0 0-1,-1-1 1,1 1 0,0 0 0,-1 0 0,1 0-1,0 0 1,0 0 0,-1-1 0,1 1 0,0 0-1,0 0 1,0 0 0,-1-1 0,1 1 0,0 0 0,0-1-1,2-15 13,1 7-24,1 0-1,-1 0 1,2 0-1,-1 0 1,1 1-1,1 0 1,-1 0-1,8-8 1,60-57-100,-51 51 105,20-18-17,23-24-88,3 2 0,109-75 0,-167 130 117,0 1 0,0 0 0,1 1 0,0 0-1,0 0 1,0 1 0,0 1 0,0 0 0,1 1 0,0 0 0,-1 0 0,17 1-1,-24 1-5,0 0-1,0 1 0,0 0 1,0-1-1,0 2 0,0-1 1,-1 0-1,1 1 1,0-1-1,-1 1 0,1 0 1,-1 0-1,6 5 0,-3-2-22,0 1 0,0 0-1,0 1 1,0 0 0,-1 0 0,4 8-1,1 2-104,-1 1-1,-1 0 0,-1 1 1,10 37-1,-13-35-3,4 39 1,-8-53 127,1 0 1,-1 0 0,-1 1 0,0-1 0,0 0 0,0 0 0,-1 0-1,0 0 1,-4 10 0,1-9 13,0 0 0,-1 0 0,0 0 0,0-1 0,-1 0-1,-12 10 1,-53 36 51,58-44-54,-5 5-83,-1-1 0,-1-1 0,-36 15 1,50-25-68,0 1 0,0-2 0,0 1 0,0-1 0,0 0 0,0 0 0,-10-1 0,13 0-19,1 0 1,-1-1-1,1 0 0,-1 1 0,1-1 1,-1-1-1,1 1 0,0 0 1,0-1-1,0 0 0,0 1 0,0-1 1,0 0-1,0-1 0,-4-4 0,-20-29-2938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4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1792,'0'0'4097,"233"46"-3561,-154-22-232,29 4-304,-21-10-864,-16-8-3153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5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7050,'0'0'3304,"237"7"-2920,-75-7-384,-25 0-1928,-21 0-3641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5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1 4937,'0'0'11557,"-2"6"-11165,1-4-376,0 0 1,1 0-1,-1 0 0,1 0 0,-1 1 0,1-1 0,0 0 0,0 0 1,0 0-1,0 0 0,0 0 0,1 0 0,-1 1 0,1-1 0,-1 0 0,2 3 1,21 35 89,-18-34-94,-1 0 0,0 1 0,0-1-1,0 1 1,-1 0 0,0 0 0,0 0 0,-1 0-1,0 1 1,1 8 0,-3-11-10,1 0 0,-1 0 1,0 0-1,-1 1 0,0-1 0,1 0 0,-1 0 1,-1 0-1,1 0 0,-1 0 0,0 0 1,-5 8-1,1-4-27,-1 0 1,0-1-1,-1 0 0,0 0 1,-11 8-1,-87 64-1966,106-79 1923,0-1 0,0 0 0,0 1 0,0-1 0,0 0 1,0 1-1,0-1 0,0 0 0,0 1 0,0-1 0,0 0 0,0 0 0,1 1 0,-1-1 0,0 0 0,0 1 0,0-1 0,1 0 0,-1 0 0,0 0 0,0 1 0,1-1 0,-1 0 0,0 0 0,0 0 0,1 1 0,-1-1 0,0 0 0,1 0 1,-1 0-1,0 0 0,0 0 0,1 0 0,-1 0 0,1 0 0,15 7 339,-14-6-440,18 8 170,0 0 0,-1 1 1,0 1-1,0 1 0,-2 0 1,1 1-1,-2 1 0,0 1 1,18 20-1,-29-27 4,-1-1 0,0 1 1,0 0-1,0 0 0,-1 0 0,0 1 0,-1-1 0,0 1 0,0-1 1,-1 1-1,0 0 0,0 13 0,-1-11 20,0-1 1,-1 1-1,-1 0 1,0 0-1,0 0 1,-1-1-1,0 0 1,-1 1-1,-8 16 1,-32 40 292,27-42 22,-23 43 0,42-73-328,29-55-418,75-104-4933,-59 83 997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6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1 5217,'0'0'6464,"3"28"-6232,0 10-167,4 98-16,-7-130-187,-1 0 1,0 0 0,0 0 0,-1 0 0,1 0-1,-1-1 1,-1 1 0,1 0 0,-4 4 0,3-4-37,1-1 0,-1 1 0,1 0 0,0-1 0,0 1 0,1 0 0,0 0 0,0 0 0,0 7 0,9 89-512,0 1 1000,-9-78-214,1-19-81,-1-1 0,1 1 0,0 0 0,0 0 0,0-1 0,1 1 0,0 0 0,0-1 0,1 1 0,-1-1 0,1 0 0,5 10 0,-5-11-8,1 0-1,0 1 1,-1-1 0,0 0-1,0 1 1,0 0 0,-1-1-1,0 1 1,1 0 0,-2 0-1,1 0 1,0 0 0,-1 0-1,0 0 1,0 0 0,-1-1-1,1 1 1,-3 9 0,-2-1 113,-1 1 1,0-1 0,0-1-1,-1 1 1,-10 13 0,12-20-15,0 1 1,1 0 0,0 0-1,1 1 1,0-1-1,0 1 1,0-1-1,1 1 1,0 0 0,0 0-1,0 11 1,2-19-99,0 1 1,1-1 0,-1 1-1,0-1 1,0 1 0,0-1-1,1 1 1,-1-1 0,0 1-1,1-1 1,-1 1 0,0-1 0,1 0-1,-1 1 1,0-1 0,1 0-1,-1 1 1,1-1 0,-1 0-1,1 0 1,-1 1 0,1-1-1,-1 0 1,1 0 0,-1 0-1,1 0 1,-1 1 0,1-1-1,-1 0 1,1 0 0,-1 0-1,1 0 1,-1 0 0,1-1-1,24 0 260,-21 0-215,4 0-13,0-1 1,-1 0 0,1-1-1,0 0 1,-1 0-1,0 0 1,0-1-1,0 0 1,0-1 0,-1 0-1,7-5 1,-3 2 42,1 0 0,23-12 0,-33 19-84,1 1 1,-1-1-1,1 0 0,0 0 0,0 1 1,-1 0-1,1-1 0,0 1 1,0 0-1,0-1 0,-1 1 0,1 0 1,3 1-1,-4-1-3,0 1-1,0-1 1,0 0 0,-1 1 0,1-1-1,0 1 1,0-1 0,-1 1-1,1-1 1,-1 1 0,1-1-1,0 1 1,-1 0 0,1-1 0,-1 1-1,1 0 1,-1 0 0,0-1-1,1 1 1,0 2 0,0 3 14,0 0 0,0 0 1,-1 1-1,0-1 0,0 1 0,-1 8 0,0 5 168,1-13 100,0 1 0,-1-1-1,1 0 1,-1 0-1,-1 0 1,1 0-1,-6 13 1,44-37-357,103-63-6471,-72 38 1506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6841,'0'0'12963,"221"127"-12963,-221-85-3080,0-7-2306,-13-4-2271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1 800,'0'0'18756,"59"193"-18756,-34-176-32,-1-3-3545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6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1832,'0'0'17324,"108"84"-16268,-50-56-480,0-3-231,0-8-257,-4 1-88,-4-8-345,-8 4-1687,-1 4-1905,-11-4-2208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7.2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401 1 5049,'0'0'11272,"-20"31"-10260,-65 104-532,43-66-332,12-19-122,-1-2 0,-51 59 0,-25 16 3,107-123-31,0 0 0,-1 0 0,1 0 0,0 0 0,0 1 0,0-1 0,-1 0 0,1 0 0,0 0 0,0 1 0,0-1 0,0 0-1,0 0 1,-1 0 0,1 1 0,0-1 0,0 0 0,0 0 0,0 1 0,0-1 0,0 0 0,0 0 0,0 1 0,0-1 0,0 0 0,0 0 0,0 1 0,0-1 0,0 0 0,0 0 0,0 1 0,0-1 0,0 0 0,0 0 0,1 1 0,-1-1 0,0 0 0,0 0 0,0 1 0,0-1 0,0 0 0,1 0 0,-1 1 0,15 1-12,22-6 74,5-8 126,61-27 0,-36 13-116,-33 14-95,161-63-332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7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453 0 6313,'0'0'6271,"-42"31"-5160,-133 100-470,151-113-485,2 0 0,1 2 0,-38 44 0,43-45-55,9-11-43,-47 60 387,49-62-378,1 1-1,0 0 1,0 0-1,1 0 0,0 1 1,0-1-1,1 1 1,-2 9-1,4-16-55,0-1 0,-1 1 0,1-1 0,0 1 0,0 0-1,0-1 1,0 1 0,1-1 0,-1 1 0,0-1 0,0 1 0,0-1 0,0 1 0,1 0 0,-1-1-1,0 1 1,0-1 0,1 1 0,-1-1 0,0 0 0,1 1 0,-1-1 0,0 1 0,1-1-1,-1 1 1,1-1 0,-1 0 0,1 0 0,-1 1 0,1-1 0,-1 0 0,1 0 0,-1 1 0,1-1-1,-1 0 1,2 0 0,24 1 252,-17-2-138,17 0 8,-1-2 0,1 0 0,-1-2 0,0 0-1,0-2 1,26-10 0,11-9-211,66-37-1,9-16-2529,-52 22-2344,-28 14-501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7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0 6345,'0'0'9530,"-42"190"-10770,59-190-1592,-5 0-2146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18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0 5601,'0'0'8674,"-20"211"-6273,20-159-673,33-3-808,12-3-568,14-1-352,11 15-1240,-7-11-4113,-22-10-3289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1.1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6209,'0'0'2841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1.8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234 8 1352,'0'0'9762,"0"-1"-9740,0 1 0,0 0 0,0-1 0,0 1 0,1 0 0,-1-1 0,0 1 0,0 0 0,0-1 0,1 1 0,-1 0 0,0-1 0,1 1 0,-1 0 0,0 0 0,1-1 0,-1 1 0,0 0 0,1 0 0,-1 0 0,0-1 0,1 1-1,-1 0 1,1 0 0,-1 0 0,0 0 0,1 0 0,-1 0 0,1 0 0,1 0-15,-1 1-1,0-1 1,1 1-1,-1-1 1,0 1 0,0 0-1,1 0 1,-1-1-1,0 1 1,0 0-1,0 0 1,0 0-1,0 0 1,0 0 0,0 0-1,0 1 1,-1-1-1,1 0 1,0 0-1,-1 1 1,1-1 0,-1 0-1,1 1 1,-1-1-1,0 0 1,1 1-1,-1-1 1,0 1-1,0 1 1,3 51 9,-3-49-9,-1 3-3,1 0 0,-2 0-1,1 0 1,-1-1 0,0 1 0,-1-1-1,0 1 1,0-1 0,-1 0 0,0 0-1,-6 9 1,-9 9-26,-33 36 0,33-40-4,-107 114-182,124-133 188,1 0 0,-1 0 1,0 0-1,1 0 0,-1 0 0,1 0 1,0 0-1,-1 1 0,1-1 0,0 1 1,1-1-1,-1 1 0,0-1 1,0 6-1,1-8 4,0 0 0,0 0 1,0 0-1,0 1 0,0-1 0,0 0 1,0 0-1,0 1 0,0-1 0,0 0 1,1 0-1,-1 0 0,0 1 0,0-1 1,0 0-1,0 0 0,0 0 0,0 0 1,1 1-1,-1-1 0,0 0 0,0 0 1,0 0-1,0 0 0,1 0 0,-1 0 1,0 0-1,0 1 0,0-1 0,1 0 1,-1 0-1,0 0 0,0 0 0,1 0 1,-1 0-1,0 0 0,0 0 0,0 0 1,1 0-1,-1 0 0,0 0 0,0 0 1,1 0-1,-1 0 0,0-1 0,1 1 1,141 1-1899,18-1 1371,-159 1 550,0-1 1,1 0-1,-1 1 0,0-1 0,1 1 0,-1-1 1,0 1-1,0 0 0,0-1 0,1 1 1,-1 0-1,0 0 0,0 0 0,0 0 0,0 0 1,0 0-1,-1 0 0,1 0 0,0 1 1,0-1-1,-1 0 0,1 0 0,0 1 0,-1-1 1,0 0-1,1 1 0,-1-1 0,0 0 0,0 1 1,1 2-1,0 6 124,-1 0 0,0 1 0,-1 12 0,0-11 4,0-1-74,-1 1-1,0-1 1,-1 0 0,0 0 0,-1-1 0,-8 20-1,-41 63 13,21-39-28,26-44-14,1-1-1,0 1 1,0 0 0,1 0 0,1 1 0,-1-1-1,2 1 1,-1 0 0,1 0 0,0 21-1,2-31-27,1 1-1,-1 0 0,1-1 1,-1 1-1,1-1 0,0 1 1,0-1-1,0 1 0,0-1 0,0 1 1,0-1-1,0 0 0,0 0 1,1 1-1,-1-1 0,0 0 0,3 1 1,29 17 29,-31-19 323,-2-114-3971,0 53-259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2.6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162 1 5401,'0'0'5297,"26"27"-4813,80 91-178,-103-114-295,0-1 1,0 1-1,-1 0 1,1 0 0,-1 0-1,0 0 1,0 0-1,0 1 1,-1-1-1,1 0 1,-1 1-1,0 0 1,0-1 0,-1 1-1,1-1 1,-1 1-1,0 0 1,-1-1-1,1 1 1,-1 0-1,0-1 1,0 1 0,0-1-1,0 1 1,-4 6-1,3-6-6,-3 6 6,0-1-1,-1 1 0,0-1 1,-1 0-1,-12 15 1,-47 44-13,49-52-3,-43 41-74,-41 46-249,99-103 277,1 1 0,-1 0 0,0 0 0,1 0-1,0 0 1,-1 0 0,1 0 0,0 0 0,0 1-1,0-1 1,1 0 0,-1 1 0,0-1 0,1 0-1,-1 1 1,1-1 0,0 4 0,6-2-392,45-3 327,0-2-1,0-2 1,84-17 0,-74 15 186,-61 5-63,1 0 0,-1 0 0,1 0 0,-1 1 0,1-1 0,-1 0 0,1 0 0,-1 0 0,1 0 0,-1 1-1,1-1 1,-1 0 0,1 0 0,-1 1 0,1-1 0,-1 0 0,0 1 0,1-1 0,-1 1 0,0-1 0,1 0-1,-1 1 1,0-1 0,1 1 0,-1-1 0,0 1 0,0-1 0,0 1 0,1-1 0,-1 1 0,0-1 0,0 1 0,0-1-1,0 1 1,0-1 0,0 1 0,0-1 0,0 2 0,-4 21 309,4-21-287,-4 9 44,0-1 0,-1 1 0,0-1-1,0-1 1,-1 1 0,-1-1 0,1 0 0,-2 0 0,-10 11-1,-7 8 18,-21 25-19,23-29-58,2 2 1,-25 37 0,45-61-165,9-3-788,0-1 886,1 0-1,-1-1 0,1 0 1,-1-1-1,0 0 1,-1 0-1,14-9 1,-4 2 50,-17 10 17,1 1 0,-1 0 0,0 0 0,1-1 0,-1 1 0,0 0-1,1 0 1,-1-1 0,1 1 0,-1 0 0,0 0 0,1 0 0,-1 0 0,1 0-1,-1 0 1,0 0 0,1 0 0,-1 0 0,1 0 0,-1 0 0,1 0-1,-1 0 1,0 0 0,1 0 0,-1 0 0,1 0 0,-1 0 0,0 1-1,1-1 1,-1 0 0,0 0 0,1 0 0,-1 1 0,0-1 0,1 0 0,-1 0-1,1 1 1,2 19 291,-3-13-229,-1 1 0,-1 0 1,1 0-1,-4 8 0,-7 9-23,0 0 1,-2-1-1,-27 36 0,16-25-24,-16 21-9,26-38 85,1 1 0,1 1 0,1 0 0,-19 42 0,29-57-51,1 1 0,-1-1 1,1 1-1,1 0 1,-1-1-1,1 8 1,5-12-36,3-2-14,0 0 0,-1-1 0,1 0 0,-1 0 0,0 0 0,1-1 0,-1-1 0,0 1 0,-1-1 0,1 0 0,-1-1 0,1 1 0,5-7 0,17-15-240,32-38-1,-47 49 6,8-9-188,-2-1 1,0-1 0,24-42-1,-44 67 413,1-1 0,-1 1 0,1 0 0,0 0 0,-1 0 0,1-1 1,0 1-1,0 0 0,0 0 0,0 0 0,0 0 0,0 0 0,0 1 0,0-1 0,1 0 0,-1 0 0,0 1 0,0-1 0,3 0 0,-3 1 6,0 0 1,0 0-1,0 0 0,0 0 0,1 1 0,-1-1 0,0 0 0,0 1 0,-1-1 0,1 1 1,0-1-1,0 1 0,0-1 0,0 1 0,0 0 0,0-1 0,-1 1 0,1 0 0,1 1 0,2 4 83,0 0-1,0 1 0,-1-1 0,1 1 1,3 12-1,15 67 1498,-17-59-749,17 47 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3.6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773 0 5865,'0'0'10992,"-21"34"-10653,-75 106-363,88-128-119,-1-1 0,-1 0 0,0-1 0,-1 0 0,0-1 1,0 0-1,-1 0 0,-17 9 0,-2 1-528,-36 22-1678,-103 47-1,-77 17 851,242-103 1563,3-2-39,1 0 0,0 1 0,0-1 0,-1 0 0,1 1 0,0-1 0,0 1 0,0-1 0,0 1 0,0 0-1,0-1 1,0 1 0,0 0 0,0 0 0,0 0 0,0 0 0,0 0 0,0 0 0,0 0 0,1 0 0,-1 0 0,1 0-1,-2 2 1,2-3-19,1 0 0,-1 1 0,0-1 0,0 0-1,0 0 1,0 0 0,0 1 0,0-1-1,0 0 1,1 0 0,-1 0 0,0 1 0,0-1-1,0 0 1,0 0 0,1 0 0,-1 0-1,0 0 1,0 1 0,0-1 0,1 0 0,-1 0-1,0 0 1,0 0 0,1 0 0,-1 0-1,0 0 1,0 0 0,1 0 0,-1 0 0,0 0-1,0 0 1,1 0 0,-1 0 0,0 0-1,0 0 1,0 0 0,1 0 0,-1 0 0,0 0-1,1-1 1,51 3 645,1-2 0,-1-3 0,0-2-1,88-20 1,-108 17-573,82-19 217,214-80 0,-324 106-360,-1-1 0,0 1-1,0-1 1,0 1 0,0-1 0,0 0-1,0 0 1,0-1 0,2-2-1,-3 3-267,-1 0 0,0-1-1,0 1 1,0 0-1,-1-1 1,1 1-1,0-1 1,-1 1-1,0-1 1,0 0-1,0 1 1,0-6 0,0-9-3803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0 6841,'0'0'17420,"-266"211"-17156,204-148-264,4 0-456,4-4-1208,-4 12-1969,12-19-2768,13-13-1657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5049,'0'0'6671,"37"-6"-4943,151-20 966,77 16 19,94 7-370,898 3 2289,213 59-1832,-1364-49-4501,-44 7-4562,-45-9-2857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3.9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 1 4425,'0'0'1792,"-9"35"71,-1 6-1294,-48 209 2387,39-129-1613,-4 125 0,18-3-4613,5-243 3181,-1 1 1,1 0-1,0-1 1,0 1-1,0 0 0,0-1 1,0 1-1,0 0 1,0 0-1,0-1 0,0 1 1,0 0-1,1-1 1,-1 1-1,0 0 0,0-1 1,1 1-1,-1 0 1,0-1-1,1 1 0,-1-1 1,1 1-1,-1 0 1,1-1-1,-1 1 0,1-1 1,-1 1-1,1-1 0,-1 0 1,1 1-1,0-1 1,-1 0-1,1 1 0,0-1 1,-1 0-1,1 0 1,0 1-1,-1-1 0,1 0 1,0 0-1,0 0 1,-1 0-1,1 0 0,1 0 1,1-1-75,-1 0 1,1 0 0,-1 0-1,1 0 1,-1 0-1,0-1 1,1 1 0,-1-1-1,0 1 1,0-1-1,4-4 1,5-9-303,0 0 0,-1-1 0,-1 0 0,0-1 0,7-21 0,-6 15 1018,0 1 0,24-36 0,-32 56-407,0-1-1,0 1 1,0 0-1,0 0 1,1 0-1,-1 1 1,1-1-1,-1 1 1,1-1-1,0 1 1,-1 0-1,1 0 1,0 0-1,0 0 1,0 0-1,0 1 1,0-1-1,0 1 1,0 0-1,0 0 1,0 0 0,-1 0-1,1 1 1,5 0-1,0 1 150,0 0 1,-1 0-1,1 1 1,0 0-1,-1 0 1,1 1-1,9 7 0,144 110 2723,-152-115-3245,0-1-1,0 0 1,0 0-1,0-1 1,1-1-1,0 1 1,0-2-1,0 1 1,0-1-1,0-1 1,0 0-1,16 0 0,20 0-4098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4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 0 5321,'0'0'11179,"16"11"-10526,-11-8-610,21 14 89,0-1 1,50 21-1,-65-32-124,45 21 10,-53-24-18,0 0 0,0 0 0,0 0 0,0 1 0,-1-1 0,1 1 0,0 0 0,-1-1 1,0 1-1,0 0 0,0 1 0,0-1 0,0 0 0,1 5 0,-1-3 3,-1 1 1,0 0-1,0 0 1,-1-1-1,1 1 1,-1 0-1,-1 0 0,1 0 1,-1-1-1,0 1 1,0 0-1,0-1 1,-1 1-1,0-1 1,0 1-1,-1-1 1,1 0-1,-7 9 0,-3 2 15,0 0 0,-1-1-1,-1-1 1,-19 16-1,-106 81-66,-34 32-1817,168-139 1438,1 1 0,-1-1 0,1 1 0,0 0 0,1 0 0,-1 1-1,1-1 1,0 1 0,0 0 0,1 0 0,-4 9 0,5-2-4372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4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1 5217,'0'0'12691,"-249"196"-12099,195-136-592,20-11-2257,13-18-3488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5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47 978 1208,'0'0'17275,"-10"-32"-15926,-24-103-826,33 131-517,0 0 1,1 1-1,-1-1 1,1 0-1,0 0 0,0 1 1,1-1-1,-1 0 1,1 0-1,0 1 0,0-1 1,0 1-1,0-1 0,0 1 1,1-1-1,0 1 1,-1 0-1,1-1 0,1 1 1,-1 0-1,0 1 1,1-1-1,-1 0 0,6-4 1,1-1-31,-2 1-62,-1 1-1,1 0 1,1 0 0,11-6 0,-16 10 8,1 0 1,-1 0 0,1 1 0,-1-1 0,1 1 0,0 0 0,-1 0 0,1 1 0,0-1 0,0 1-1,-1 0 1,1 0 0,6 0 0,-8 1 61,0 0 0,0 0-1,0 0 1,0 0 0,0 0 0,0 0 0,0 1-1,0-1 1,-1 0 0,1 1 0,-1 0 0,1-1 0,-1 1-1,1 0 1,-1 0 0,0 0 0,0-1 0,0 1-1,0 1 1,1 2 0,14 52-168,-13-43 172,8 34 24,18 65 75,-24-98-68,0-1 0,1 1 1,1-1-1,0 0 0,11 15 1,-17-28-4,0 1 0,0-1 0,-1 0 1,1 0-1,0 1 0,1-1 0,-1 0 1,0 0-1,0 0 0,0 0 0,0-1 1,1 1-1,-1 0 0,1 0 0,-1-1 1,0 1-1,1-1 0,-1 1 1,2-1-1,-2 0 22,0 0-1,0 0 1,0 0 0,0-1 0,0 1-1,0 0 1,0-1 0,0 1 0,0-1 0,0 1-1,-1-1 1,1 0 0,0 1 0,0-1-1,-1 0 1,1 0 0,0 1 0,-1-1-1,1 0 1,-1 0 0,1-1 0,3-5 105,-1-1 1,0 1-1,0-1 0,-1 0 1,2-12-1,33-325-920,-19 139-649,-9 114 663,28-189-703,-37 278 1458,1 0-1,0 0 1,-1 0-1,1 0 1,0 0-1,0 0 1,1 1-1,-1-1 0,1 0 1,-1 1-1,1-1 1,0 1-1,0-1 1,0 1-1,4-4 1,-4 5 3,1 0 1,-1 0 0,0 1-1,0-1 1,0 0 0,0 1 0,0-1-1,1 1 1,-1 0 0,0 0 0,0 0-1,1 0 1,-1 0 0,0 1 0,0-1-1,1 0 1,-1 1 0,0 0 0,0 0-1,0-1 1,2 3 0,7 2 64,-2 0 0,1 1 0,10 9 0,19 11 75,-17-14-87,1-2 0,0 0 0,0-2 0,1 0 0,0-2 0,47 7 1,-14-8-2714,106-3 1,-122-5-2091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5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 2761,'0'0'5850,"21"11"-5667,62 34-118,-64-29-46,-19-16-19,0 0-1,0 1 1,1-1 0,-1 0 0,0 1-1,0-1 1,0 1 0,0-1 0,0 0-1,1 1 1,-1-1 0,0 1 0,0-1-1,0 0 1,0 1 0,0-1 0,0 1-1,0-1 1,-1 0 0,1 1 0,0-1-1,0 1 1,0-1 0,0 0 0,0 1-1,-1-1 1,0 2-5,0-1 0,0 0 0,-1 0 1,1 0-1,-1 0 0,1 0 0,-1-1 0,1 1 0,-1 0 0,1-1 1,-3 1-1,1 0-14,-43 18-195,25-11 179,0 1 0,1 0-1,-24 17 1,42-25 33,0 0-1,1 0 1,-1 0-1,0 0 1,1 1-1,-1-1 1,1 0-1,-1 1 1,1 0-1,0-1 1,0 1-1,0 0 1,0 0-1,0-1 1,0 1-1,0 0 1,0 0-1,1 0 1,-1 0-1,1 0 1,-1 0-1,1 4 1,0-5-1,1 1 1,0 0 0,-1-1-1,1 1 1,0-1 0,0 1-1,0-1 1,0 1-1,0-1 1,0 0 0,0 0-1,1 1 1,-1-1 0,0 0-1,1 0 1,-1 0 0,1 0-1,-1 0 1,1-1 0,-1 1-1,1 0 1,-1-1 0,1 1-1,0-1 1,2 1-1,75 14-11,-61-13-17,-1 1 0,1 0 0,-1 1 0,0 1 1,0 1-1,-1 0 0,17 10 0,-30-14 36,0 0 0,0 0 0,0 1 0,-1-1 0,1 1 0,-1 0 0,0 0 0,0 0 0,0 0 0,0 0 0,0 0 0,-1 0 0,1 1 0,-1-1 0,0 1 0,0-1 0,0 1 0,0-1 0,-1 1 0,0-1 0,1 5 1,-1-4 70,-1 1 1,1-1 0,0 1 0,-1-1 0,0 0 0,0 1 0,0-1 0,-1 0 0,0 1-1,1-1 1,-1 0 0,-1 0 0,1-1 0,-1 1 0,1 0 0,-6 5 0,-4 2 222,-1-1 1,-1 0-1,0 0 0,-23 11 1,28-16-351,-1-1 1,0 0-1,1 0 0,-2-1 1,1 0-1,0-1 0,0-1 1,-16 2-1,26-3 51,0 0-94,-1 0-1,1 0 1,-1 0 0,1 0-1,-1 0 1,0 0-1,1 0 1,-1 0 0,1 0-1,-1 0 1,1 0-1,-1 0 1,1-1 0,-1 1-1,1 0 1,-1 0-1,1-1 1,-1 1 0,1 0-1,-1-1 1,1 1 0,-1-1-1,-1-16-4339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5.8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4417,'0'0'9142,"11"38"-7622,35 123-413,-38-133-411,-2-1 0,0 1 0,-2 0 0,2 53 0,-6-118 28,-1-3-434,7-53 1,-5 80-404,2 0 0,0 0 0,0 0 0,1 1 1,1-1-1,0 1 0,0 0 0,9-13 0,-5 11-64,1 0 1,0 1-1,1 0 1,0 0-1,1 2 1,1-1-1,0 1 1,16-10-1,-18 15 133,0 0 0,0 0 0,0 2-1,0-1 1,1 1 0,0 1 0,-1 0 0,1 1 0,1 0-1,-1 1 1,0 0 0,15 1 0,-24 1 0,0-1 0,0 1-1,0-1 1,0 1 0,0 0 0,0 0 0,0 0 0,0 1-1,0-1 1,-1 0 0,1 1 0,0 0 0,-1 0 0,1 0 0,-1 0-1,0 0 1,3 4 0,2 3-958,-1 1-1,0-1 1,7 17 0,-6-14-820,11 27-5551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6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8090,'0'0'4081,"286"-28"-3737,-182 4-232,-8 3-96,-17-1-16,-25 8 0,-21 4-608,-20 3-873,-9 0-47,-4-7-400,0-21-529,-21 3 985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6.6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399 0 3329,'0'0'3280,"-12"242"-1407,12-116-33,0 4 1,0-4-497,0-6-336,-9-12-360,-3-13-352,-9-14-192,0-22-104,5-17-336,-1-24-1088,5-22-456,3-38-2217,9-10 336</inkml:trace>
  <inkml:trace contextRef="#ctx0" brushRef="#br0" timeOffset="1">137 491 4009,'0'0'4617,"-124"232"-4089,115-176-528,5-18-88,4-20-1176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6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5145,'0'0'7458,"270"52"-10395,-204-87-1408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7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0 4137,'0'0'7017,"92"92"-6713,-92-43-7,0 10 55,0 5-136,-38 2-176,-3-3-40,-5-3-1081,0-15-1351,9-16-801,8-22-128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12051,'0'0'15203,"-291"39"-40529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7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1 305 2953,'0'0'4618,"5"-29"-4201,24-96-241,-27 120-169,0-1 0,1 1-1,-1 0 1,1 0-1,0 0 1,0 1-1,0-1 1,1 1 0,0 0-1,-1 0 1,2 0-1,-1 0 1,0 0-1,1 1 1,-1 0-1,9-4 1,2-2 12,95-55 317,-108 63-200,-2 3 82,-2 25-154,-1-1 0,-1 1 0,-2-1-1,-12 39 1,-10 40-42,10 21 563,-3 138 0,21-261-510,0 5 343,0 0 1,-1-1-1,1 1 1,-2-1 0,1 1-1,-1 0 1,0-1-1,0 0 1,-8 15 1574,10-28-1799,1 0-304,0 0 0,0 0 0,1-1 1,0 1-1,0 0 0,0 0 0,1 1 0,0-1 1,0 0-1,1 1 0,6-9 0,58-64-2205,-39 46 1127,-2 0 115,-18 20 795,0 0 1,1 1-1,1 0 0,14-11 0,-24 21 310,0 0 0,-1 1-1,1-1 1,0 1 0,-1 0 0,1-1 0,0 1 0,0 0-1,0-1 1,0 1 0,-1 0 0,1 0 0,0 0-1,0-1 1,0 1 0,0 0 0,0 0 0,-1 0 0,1 1-1,0-1 1,0 0 0,0 0 0,0 0 0,0 1-1,-1-1 1,1 0 0,0 1 0,0-1 0,-1 1 0,1-1-1,0 1 1,0-1 0,-1 1 0,1-1 0,-1 1-1,1 0 1,-1-1 0,1 1 0,-1 0 0,1 0 0,0 0-1,16 40 1015,-13-28-786,1-1-116,0 0-1,1-1 1,0 1 0,11 12 0,-16-22-154,1 1 0,0-1 0,0 0 0,0 0 0,0 0 0,0 0 0,0 0 0,0 0 0,1-1 0,-1 1 0,1-1 0,-1 1 0,1-1 0,0 0 0,-1 0 0,1 0 1,0-1-1,0 1 0,0-1 0,0 1 0,0-1 0,-1 0 0,1 0 0,0 0 0,3-1 0,-4 0-56,-1 0 0,1 1 1,-1-1-1,0 0 0,0 0 0,1 0 1,-1 0-1,0 0 0,0-1 0,0 1 0,0 0 1,-1 0-1,1-1 0,0 1 0,0 0 1,-1-1-1,1 1 0,-1-1 0,1 1 0,-1-1 1,1 1-1,-1-1 0,0 1 0,0-1 0,0-2 1,2-5-280,18-115-4507,-12 62 1647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7.8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4177,'0'0'6469,"30"14"-6223,90 46-144,-101-51-93,-2-1-13,-16-4-58,-1 0-21,-1-1 18,0 0-1,0 0 1,0 0-1,0 0 0,0 0 1,-1-1-1,0 1 1,1 0-1,-1-1 1,0 1-1,0-1 0,0 0 1,0 1-1,-1-1 1,1 0-1,-1 0 1,1 0-1,-1-1 0,0 1 1,-5 2-1,-4 3-92,-54 36-323,34-24 395,1 1 0,1 2 0,1 1 0,-43 44 0,57-44 40,15-22 42,0-1 0,0 0 1,0 1-1,0-1 0,0 1 0,0-1 0,0 1 0,0-1 0,0 1 0,0-1 0,0 1 0,0-1 1,0 1-1,0-1 0,0 0 0,1 1 0,-1-1 0,0 1 0,0-1 0,1 0 0,-1 1 0,0-1 0,0 1 1,1-1-1,-1 0 0,0 0 0,1 1 0,-1-1 0,1 0 0,-1 1 0,0-1 0,1 0 0,-1 0 0,1 0 1,-1 0-1,1 1 0,-1-1 0,1 0 0,-1 0 0,0 0 0,1 0 0,-1 0 0,1 0 0,-1 0 1,1 0-1,-1 0 0,1 0 0,-1 0 0,1-1 0,0 1 0,134 0 1364,-134 0-1327,1 0 1,0 1-1,0-1 0,0 0 0,-1 1 0,1-1 0,0 1 0,0 0 0,-1-1 0,1 1 0,-1 0 0,1 0 0,-1 0 1,1 0-1,-1 0 0,1 1 0,-1-1 0,0 0 0,0 1 0,1-1 0,-1 1 0,0-1 0,1 3 0,2 5-37,0 0 0,-1 0-1,4 15 1,8 16-2385,-14-39 2245,0-1 0,1 1 0,-1 0 0,1-1 0,-1 1 0,1-1 0,-1 1 0,1-1 0,-1 0 0,1 0 0,-1 0 0,1 0 0,0 0 0,-1 0 0,1 0 0,-1 0 0,1 0 1,-1-1-1,1 1 0,-1-1 0,1 1 0,2-2 0,13-16-1087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8.1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0 3649,'0'0'5180,"-21"38"-4154,-68 125-276,77-141-638,1 1 0,2 0 1,0 0-1,-9 42 0,5-15-85,1-14-21,0-1-1,-2-1 1,-30 52 0,36-77-529,8-10 473,0 1 0,0 0 0,-1 0-1,1 0 1,0-1 0,0 1 0,0 0 0,0 0-1,-1-1 1,1 1 0,0 0 0,0 0 0,0-1-1,0 1 1,0 0 0,0-1 0,0 1 0,0 0-1,0 0 1,-1-1 0,1 1 0,0 0 0,1-1 0,-1 1-1,0 0 1,0-1 0,0 1 0,0 0 0,0 0-1,0-1 1,0 1 0,0 0 0,0-1 0,1 1-1,-1 0 1,0 0 0,1-1 0,1-7-167,1 1 0,0-1 0,1 1 0,0-1 1,0 1-1,0 0 0,1 1 0,7-9 0,50-51-336,-55 60 509,-1-1 62,42-36 20,-45 41 68,0-1 1,1 1-1,-1 0 1,1 0-1,0 0 1,-1 0 0,1 1-1,0-1 1,0 1-1,0 0 1,0 0-1,6 0 1,-9 1-49,0 1 0,0-1 0,0 0 0,0 1 1,0-1-1,0 1 0,0-1 0,0 1 0,0 0 1,0-1-1,-1 1 0,1 0 0,0-1 1,0 1-1,-1 0 0,1 0 0,0 0 0,-1 0 1,1 0-1,-1 0 0,1 0 0,-1 0 0,1 0 1,-1 0-1,0 0 0,1 0 0,-1 0 0,0 0 1,0 0-1,0 0 0,0 2 0,1 42 821,-1-34-625,-1 87 1124,4 118 1153,-3-214-2496,0 0 0,0 1 0,1-1 0,-1 0 0,1 1 0,0-1 0,0 0 0,-1 0 0,2 1 1,-1-1-1,0 0 0,0 0 0,1 0 0,-1 0 0,1-1 0,-1 1 0,1 0 0,0-1 0,0 1 0,0-1 0,0 1 0,0-1 0,0 0 1,0 0-1,0 0 0,4 1 0,-3-1 64,1 0-1,0-1 1,-1 1 0,1-1 0,0 0-1,-1 0 1,1-1 0,0 1 0,-1-1-1,1 1 1,0-1 0,-1-1 0,1 1-1,-1 0 1,0-1 0,1 1 0,3-4-1,2-2 51,0 0-1,0-1 1,-1 0-1,0-1 0,0 0 1,11-18-1,37-68 97,-46 79-228,36-78-2686,67-193 1,-97 241 1203,25-70-3763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9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407 1 7306,'0'0'7186,"11"13"-7074,39 40-97,-48-51-23,1 0 0,-1 1-1,0-1 1,0 1 0,0-1-1,0 1 1,0 0 0,-1 0 0,1 0-1,-1 0 1,0 0 0,0 0-1,0 0 1,0 0 0,0 1 0,-1-1-1,1 0 1,-1 0 0,0 1 0,0-1-1,0 0 1,-1 1 0,1-1-1,-1 0 1,1 0 0,-1 1 0,0-1-1,-3 5 1,-2 1-46,0 0 0,-1 0-1,0-1 1,0 1 0,0-2 0,-15 12 0,4-2-11,-18 15-72,20-18 19,1 0-1,0 0 0,-13 19 0,27-32 49,0 0 1,0 1-1,1-1 1,-1 0-1,0 0 1,0 1-1,1-1 1,-1 0-1,1 1 1,-1-1-1,1 1 1,0-1-1,-1 0 1,1 1-1,0 1 1,0-2 31,0-1 0,1 1 0,-1-1 0,0 1 0,0-1 0,1 1 0,-1-1 0,0 1 0,1-1 0,-1 1 0,1-1 0,-1 1 0,0-1 0,1 1 0,-1-1 1,1 0-1,-1 1 0,1-1 0,-1 0 0,1 1 0,0-1 0,-1 0 0,1 0 0,0 1 0,6 0-112,-1-1-1,1 1 1,-1-1-1,1 0 0,8-2 1,2 1 352,-3 1-185,-11 0 98,1 0 1,-1-1-1,1 2 0,-1-1 0,1 0 1,-1 1-1,0-1 0,5 3 0,-6-3-95,-1 1-1,0 0 0,0 0 0,0 0 0,0 0 1,0 0-1,-1 0 0,1 0 0,0 0 0,0 1 1,-1-1-1,1 0 0,0 0 0,-1 1 0,1-1 1,-1 0-1,0 1 0,1-1 0,-1 0 0,0 1 1,0-1-1,0 0 0,0 1 0,0-1 0,-1 2 1,2 8-11,-1-5-22,1 0 0,-1 0 0,0 0 0,-1 0 0,0 0 0,1 0 0,-2-1 0,1 1 0,-1 0 0,0 0 0,0-1 0,0 1 0,-1-1 0,-4 7 0,-14 12-76,-19 25 147,38-47-96,0 1-1,1-1 1,-1 1-1,1-1 1,0 1-1,0 0 1,0-1 0,0 1-1,1 0 1,-1 0-1,1-1 1,-1 1-1,1 0 1,0 0 0,0 0-1,1 0 1,0 4-1,-1-6-15,1 0 0,0 0 0,0-1 0,0 1 0,0 0 0,1 0 0,-1-1 0,0 1 0,0 0 0,0-1 0,0 1 0,1-1 0,-1 0 0,0 1 0,1-1 0,-1 0 0,0 0 0,1 0 0,1 0 0,1 1-111,16 2-150,-16-3 272,0 0 1,0 1-1,0 0 1,0 0 0,0 0-1,0 0 1,5 3 0,-7-3 76,-1 0 1,0 0-1,1 0 1,-1 0-1,0 0 1,0 1-1,0-1 1,0 0-1,0 1 0,-1-1 1,1 0-1,0 1 1,0-1-1,-1 1 1,1 0-1,-1-1 1,0 1-1,1-1 1,-1 1-1,0 0 1,0-1-1,0 1 1,0 2-1,0 1 130,0 7 175,0 0 1,0 0-1,-1 0 1,-1-1 0,0 1-1,-7 22 1,-12 22 361,6-15-2900,14-56 1703,0-1 1,-2 1-1,0-1 0,0 1 1,-1 0-1,-1 0 0,-1 0 1,0 1-1,-1 0 0,0 0 1,-1 0-1,-1 1 0,0 0 1,-13-13-1,-29-34 197,-114-99 1,163 157 1073,8 13-384,0-1 1,1 0 0,0 0 0,1-1-1,0 0 1,0 0 0,1-1 0,0 0 0,0 0-1,1-1 1,0-1 0,0 1 0,17 6 0,-7-8-275,0-1 1,1-1 0,-1-1-1,1 0 1,-1-2-1,35-3 1,-12 1-74,-13 0-40,44-9 1,-42 6 7,-1 0 0,41 1 0,-88 11 680,-81 50-550,2 5 0,-100 84-1,176-131-212,7-7 5,1 0 0,0 1 0,1 1 1,0 0-1,1 0 0,-14 18 0,23-26 58,-1-1-1,0 1 0,0-1 0,0 1 0,1-1 0,-1 1 1,1-1-1,-1 1 0,1 0 0,0-1 0,0 1 0,0-1 1,0 1-1,0 0 0,0-1 0,0 1 0,0 0 1,0-1-1,1 1 0,-1-1 0,1 1 0,-1 0 0,1-1 1,0 1-1,0-1 0,-1 0 0,1 1 0,0-1 1,0 0-1,0 1 0,1-1 0,-1 0 0,2 2 0,5 2 133,-1 1 1,1-2-1,0 1 0,17 6 0,-11-5 27,11 5 102,1-1 0,0-2 0,1 0 0,42 6 0,21-5-1607,2-7-6026,-105-1 6999,1 1 0,0 0 0,-1 1 0,1 0 0,-14 6 0,-4 1 265,-133 42 406,-117 30 1953,253-73-1100,23-1-58,18 1 63,5-3-536,0-1 0,1-1 0,0-1 1,25 1-1,90-2 919,-96-2-1266,-6 0-96,11 2-78,-1-3 1,1-1-1,-1-3 0,70-15 1,-81 10-334,-1-1 0,52-26-1,-72 32-351,-1-1-1,0-1 0,0 0 0,-1 0 0,0-1 0,0 0 1,0 0-1,-1-1 0,-1 0 0,12-17 0,-7-7-4182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29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1 6465,'0'0'6586,"-25"207"-4082,25-130-463,0 4-945,0-1-696,0-3-400,0 8-1304,-17-19-2265,-4-27-3336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30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1 123 6089,'0'0'7090,"52"29"-5826,15 8-778,99 40-1,-155-73-440,1-1 1,-1 0-1,1 0 1,0-2-1,0 1 1,0-1-1,0-1 1,0 0-1,0-1 0,0 0 1,-1 0-1,20-6 1,410-101 402,-165 50-438,3 13-1,1 13 1,354 3 0,-610 29 2,0 1 1,0 1 0,0 1 0,0 1 0,-1 2 0,0 0 0,0 1 0,0 2 0,-1 0 0,40 23 0,-13-1 650,60 50 0,-65-46 264,86 52 0,-112-78-805,1 0 1,-1-2 0,1 0 0,32 7-1,-12-6 27,66 2-1,143-11 107,93-33 89,188-46 64,161-20-221,293 33-174,-13 55-34,-901 12 19,510 14 21,-463-3-27,0 4 0,-1 5 0,115 36 0,-3 17 18,80 23 131,-219-73-33,146 18 0,18-24-11,1042-34 572,-695 5-740,-186 7-501,106-35-383,104-3 403,-210 61-6340,-269 0 3319,-10-1-1183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31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10842,'0'0'2033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7:45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1169 4233,'0'0'9069,"33"-17"-7992,-21 11-955,53-28 562,1 3 0,87-29 0,-25 25-123,2 5 0,262-25 1,269 28-183,-511 24-247,1460-52 967,-1350 42-971,1795-109 1515,-276-48-458,-426 37-477,4 32-362,405 39-32,2 40-227,-1579 20-88,1609-4 143,409-5 12,-4-50 550,-1448 20-327,189-7-110,-9 25-121,-521 23-30,-376-1-128,20 2 41,-51-1-47,1 1 0,0 0 0,-1 0 0,1 0 0,-1 0 0,1 0-1,-1 1 1,0 0 0,0-1 0,0 1 0,5 4 0,-8-6-14,1 0-1,-1 0 1,1 0 0,-1 1 0,1-1 0,-1 0-1,1 0 1,-1 1 0,0-1 0,1 0 0,-1 1-1,0-1 1,1 1 0,-1-1 0,0 0 0,1 1-1,-1-1 1,0 1 0,1-1 0,-1 1 0,0-1-1,0 1 1,0-1 0,0 1 0,0-1 0,1 1-1,-1-1 1,0 1 0,0 0 0,0-1 0,0 1-1,0-1 1,-1 1 0,1-1 0,0 1 0,0-1-1,0 1 1,0-1 0,-1 1 0,1-1 0,0 1-1,0-1 1,-1 1 0,1-1 0,0 0 0,-1 1-1,1-1 1,0 1 0,-1-1 0,1 0 0,-1 1-1,1-1 1,-1 0 0,-35 12-2565,34-12 2444,-75 12-6054,-19-10-2827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29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6569,'0'0'6018,"179"200"-7875,-133-169-3168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29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7826,'0'0'5929,"34"207"-4065,-18-147-399,1-11-945,-1-10-520,-3-8-24,-9-13-880,-37-29-10635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29 163 2609,'0'0'4851,"4"-25"-2898,13-75-37,-12 63 1212,-6 47 710,7 113-2660,20 501 1115,-30-6-2041,-11-387-1011,-7-85-2504,14-119 1385,7-27 1733,1 1 0,0 0 0,-1-1 0,1 1 0,-1-1 0,1 1 0,-1-1 0,1 1 0,-1-1-1,0 0 1,1 1 0,-1-1 0,1 0 0,-1 1 0,0-1 0,1 0 0,-1 0 0,0 0 0,1 1 0,-1-1 0,0 0 0,1 0 0,-1 0 0,0 0 0,0 0 0,1 0 0,-1 0-1,0-1 1,1 1 0,-1 0 0,0 0 0,1 0 0,-1-1 0,1 1 0,-1 0 0,0-1 0,1 1 0,-1-1 0,-12-11-5051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0.2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6065,'0'0'10081,"8"34"-7574,0 0-1869,1 0-4,-2 0 0,-1 1 0,-2 0 0,0 48 0,-3-14 462,-4 0-1,-15 98 1,6-92-2851,17-96 1200,1 0 0,0 1 0,2-1-1,0 1 1,19-30 0,66-98-2793,-81 129 2832,-2 4 138,10-17-124,1 2 0,1 0 0,1 1-1,2 1 1,31-26 0,-53 51 525,0 0 1,1 1-1,0-1 1,0 1-1,-1 0 0,1 0 1,1 0-1,-1 1 1,0 0-1,0-1 1,0 1-1,1 1 0,-1-1 1,1 1-1,6-1 1,-9 1 67,1 1 1,-1-1 0,0 1 0,1-1 0,-1 1-1,0 0 1,0 0 0,0 0 0,0 0-1,1 0 1,-1 0 0,-1 0 0,1 1 0,0-1-1,0 1 1,0 0 0,-1-1 0,1 1 0,-1 0-1,1 0 1,-1 0 0,0 0 0,0 0 0,1 2-1,3 8 356,0 0 1,-1 0-1,4 16 0,-6-18-183,11 54 894,-3 0 0,3 77-1,-2-6-544,-10-127-663,6 30 48,-6-37-70,-1 0 0,0 0-1,1 0 1,-1-1 0,1 1 0,-1 0 0,1 0 0,-1 0-1,1-1 1,-1 1 0,1 0 0,0 0 0,0-1 0,-1 1-1,1-1 1,0 1 0,0 0 0,0-1 0,-1 0 0,1 1 0,0-1-1,0 1 1,0-1 0,0 0 0,0 0 0,0 0 0,0 1-1,0-1 1,0 0 0,0 0 0,0 0 0,1-1 0,0 1-41,-1-1 1,1 1 0,0-1 0,-1 1-1,0-1 1,1 0 0,-1 0 0,1 1 0,-1-1-1,0 0 1,0 0 0,1 0 0,-1-1 0,0 1-1,0 0 1,0 0 0,0-1 0,0 1 0,-1-1-1,2-2 1,23-46-3158,22-66 0,-35 85 1476,30-77-4288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24,'0'0'17620,"0"179"-15780,0-123-1592,0 0-248,0 21-2496,0-14-2873,0-17-3177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0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6889,'0'0'10531,"-8"204"-9147,8-127-896,0 0-488,12-7-992,9-10-688,0-15-865,-5-17-736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1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8218,'0'0'14099,"41"43"-14571,30-1-1833,-9-7-3680,-8-7-1377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2825,'0'0'16443,"228"28"-15827,-116-17-488,1-8-128,-5 1-296,-13-4-1448,-12 0-1689,-24-4-1920,-26-17-992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2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0 7466,'0'0'5185,"-59"249"-3129,43-112 505,3 7-673,9 6-752,4-9-680,0-15-440,17-21-16,16-24-568,9-25-376,3-31-912,9-25-729,34-60-343,-14-28-2090,-7-3-631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2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44 4753,'0'0'10065,"0"34"-8113,3 111-683,-2-133-1195,0 0 1,1-1 0,0 1 0,1-1 0,1 0 0,-1 0 0,8 14-1,-8-19-125,0 0-1,1-1 0,0 1 0,1-1 0,-1 0 0,1 0 0,0 0 0,0 0 0,11 7 1,-12-10-104,-1 0 0,1 0 0,-1 0 0,1 0 1,0 0-1,0-1 0,0 1 0,0-1 0,0 0 1,0 0-1,0-1 0,0 1 0,0-1 0,0 0 1,0 0-1,0-1 0,0 1 0,6-2 1,-5 0-149,1 0 1,-1 0 0,0-1-1,0 0 1,-1 0 0,1 0-1,0-1 1,-1 1 0,0-1 0,0 0-1,7-9 1,4-9-945,-1 0 0,-1-2 0,-1 1 1,15-40-1,-20 45 732,18-47-1266,-13 31 1364,17-34 0,-28 67 510,-1 0 1,1 0-1,0-1 1,-1 1-1,1 0 1,0 0-1,0 0 1,0 0-1,0 0 1,0 0-1,0 0 1,0 0-1,0 0 1,0 0-1,0 1 1,0-1-1,2 0 1,-2 0 14,0 1-1,0 0 1,-1 0 0,1 0-1,0 1 1,-1-1 0,1 0 0,0 0-1,0 0 1,-1 1 0,1-1-1,0 0 1,-1 0 0,1 1-1,0-1 1,-1 1 0,1-1 0,-1 1-1,1-1 1,-1 1 0,1-1-1,0 2 1,3 3 351,-1-1-1,0 2 0,-1-1 1,1 0-1,-1 1 1,2 5-1,30 123 4031,-25-89-3274,22 62-1,-30-103-1296,1-1 0,-1 1-1,1-1 1,-1 0 0,1 0 0,0 0 0,0 0 0,1 0-1,3 5 1,-5-8-20,0 1-1,0-1 1,0 1-1,0-1 1,0 1-1,0-1 1,0 0-1,0 0 1,1 1-1,-1-1 1,0 0-1,0 0 1,0 0-1,0 0 1,0 0-1,0 0 1,1-1-1,-1 1 1,0 0-1,0 0 1,0-1-1,0 1 1,0-1-1,0 1 1,0-1-1,0 1 1,0-1-1,0 0 1,0 1-1,-1-1 1,1 0-1,0 0 1,0 0-1,0-1 1,4-3-529,-1-1 0,0 1 0,-1-1 0,1 1 0,2-7 0,19-42-3910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3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0 551 6817,'0'0'7570,"0"197"-5890,0-148-847,0-18-833</inkml:trace>
  <inkml:trace contextRef="#ctx0" brushRef="#br0" timeOffset="1">96 1 7930,'0'0'3881,"62"235"-4154,-41-172-4304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3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1 383 4497,'0'0'13907,"324"-4"-13371,-195-6-416,-5-1-120,-20 1-1232,-16-8-1033,-30 8-1119,-25-8-2386</inkml:trace>
  <inkml:trace contextRef="#ctx0" brushRef="#br0" timeOffset="1">499 0 9418,'0'0'7018,"-37"253"-4586,33-127 9,4 7-1153,0 4-1112,0 0-176,4-14-2097,21-36-2544,-4-34-1528,0-46-328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3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 10570,'0'0'11395,"-16"192"-9275,3-111-1272,5 10-848,0 11-1216,4-7-1753,4-22-2928,0-27 800,4-32 712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8890,'0'0'8082,"96"203"-5530,-55-118-943,5-1-737,-4-11-472,-9-16-192,-4-29-208,-4-21 16,8-7-8,13-39 112,12-31-120,42-70-2009,-13 17-2944,-16 4-3176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3.9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4481,'0'0'7914,"141"228"-16244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38:34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304 434 8546,'0'0'9015,"-27"-35"-8088,-86-112-668,82 105-241,28 37-59,-1 0 0,1 0 1,-1 1-1,0-1 1,0 1-1,-1 0 1,1 0-1,-9-6 1,12 9 18,0 0 1,0 1 0,0-1-1,0 0 1,-1 1-1,1-1 1,0 0-1,0 1 1,0 0-1,-1-1 1,1 1 0,0 0-1,0-1 1,-1 1-1,1 0 1,0 0-1,0 0 1,-1 0-1,1 0 1,0 1 0,0-1-1,-1 0 1,1 1-1,0-1 1,0 0-1,-1 1 1,1-1-1,0 1 1,0 0 0,0-1-1,0 1 1,-1 1-1,-1 1-6,1 1 0,0-1 0,-1 1 0,1 0 0,1 0 0,-1 0 0,1-1 0,-2 8 0,-5 20 38,1 0 0,2 1 0,-1 33 0,3 99 561,3-136-423,0-23-124,0 27 298,5 45 0,-4-67-272,1-1-1,0 1 1,1 0 0,0-1 0,1 0-1,0 0 1,0 0 0,9 14 0,-11-20-62,0 0 0,0 0 0,0 0 0,1-1 0,-1 1 0,1-1 0,0 0 0,-1 1 0,1-1 0,0 0 0,0-1 0,0 1 0,0-1 0,1 1 0,-1-1 0,0 0 0,1 0 0,-1 0 0,1 0 0,-1-1 0,1 0 0,-1 1 0,1-1 0,-1 0 0,1-1 0,4 0 0,-1-1-94,0 0 0,0-1 0,-1 1-1,1-2 1,-1 1 0,0-1 0,0 1-1,0-2 1,0 1 0,-1-1 0,1 0 0,5-7-1,24-29-1143,-2-2 0,33-58-1,48-104-2267,6-8 644,-114 202 2840,-2 4 118,0-1 0,1 2-1,-1-1 1,1 0 0,1 1 0,-1 0 0,1 0-1,0 1 1,9-8 0,-14 13-20,0-1 0,0 1 0,0-1 0,-1 1 0,1 0 0,0-1 0,0 1 0,0 0-1,0 0 1,0-1 0,0 1 0,0 0 0,0 0 0,0 0 0,0 0 0,0 0 0,0 1 0,0-1 0,-1 0 0,1 0 0,0 0 0,0 1 0,0-1-1,0 1 1,0-1 0,0 1 0,-1-1 0,1 1 0,0-1 0,0 1 0,-1-1 0,1 1 0,0 0 0,-1 0 0,1-1 0,-1 1 0,1 0 0,-1 0-1,1 0 1,0 1 0,1 4 323,0 0 0,0 1-1,0-1 1,1 12 0,-2-13-284,16 170 3382,-13-118-2648,1 0 0,15 62 0,-19-117-791,-1-1 0,0 1-1,1 0 1,-1-1 0,1 1 0,0 0-1,-1-1 1,1 1 0,0 0-1,0-1 1,0 1 0,0-1-1,0 0 1,1 1 0,-1-1-1,0 0 1,3 2 0,-4-3-15,1 0-1,-1 0 1,1 0 0,-1 0 0,1 0-1,-1 0 1,1 0 0,-1 0-1,1 0 1,-1 0 0,1 0 0,-1 0-1,1 0 1,-1 0 0,1 0 0,-1-1-1,1 1 1,-1 0 0,1 0 0,-1-1-1,1 1 1,0-1 0,13-18 453,39-95 1,33-63-1114,-77 161 527,10-18-698,2 1 0,39-49 0,-54 75 706,1 0-1,0 0 1,0 0 0,0 1-1,1 0 1,0 0-1,0 1 1,0 0-1,1 0 1,0 1-1,0 0 1,0 0 0,0 1-1,0 1 1,20-4-1,-24 6 161,0 1 0,1-1 0,-1 1 0,0 0 0,0 0 0,0 0-1,0 1 1,0 0 0,0 0 0,0 0 0,-1 1 0,1-1 0,-1 1 0,1 0 0,-1 1 0,0-1-1,0 1 1,-1-1 0,1 1 0,-1 0 0,0 1 0,0-1 0,0 0 0,3 7 0,7 13 558,-2 1 1,0 1-1,10 37 1,-18-52-459,26 85 2282,23 142-1,-38-123-3189,-9 0-3323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36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 0 5009,'0'0'3382,"-10"51"-1970,-12 65-240,4 0 0,-1 133 0,22 278 1952,7-356-2473,38 198-1,-32-280-868,-4-1 0,1 108 0,-12-194 109,-1 0 0,0 0 0,0 1 0,0-1 0,0 0-1,-1 0 1,1 1 0,-1-1 0,1 0 0,-1 0 0,0 0 0,1 0 0,-1 0-1,0 1 1,-1-2 0,1 1 0,-2 3 0,1-4-163,0 0 1,-1 0-1,1 0 0,0 0 1,-1 0-1,1-1 0,0 1 1,-1-1-1,1 0 0,-1 1 1,1-1-1,-1 0 0,1 0 1,-1-1-1,1 1 0,-3-1 1,-28-5-4140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37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348 576 208,'0'0'2351,"-44"-9"-1127,-138-31-86,71 15 2203,101 22-1110,14 0-801,24-2-356,213-38 1706,40-34-1130,438-183 0,-669 239-1761,103-40 365,-132 55-545,0 0 1,1 1-1,-1 1 0,1 0 0,25 1 1,-47 3 175,1 0 0,-1 0 1,1 0-1,-1 0 1,1 0-1,0 0 0,-1 0 1,1 0-1,-1 0 0,1 0 1,-1 0-1,1 1 0,-1-1 1,1 0-1,-1 0 0,1 1 1,-1-1-1,1 0 1,-1 1-1,1-1 0,-1 0 1,1 1-1,-1-1 0,0 1 1,1-1-1,-1 1 0,0-1 1,1 1-1,-1-1 1,0 1-1,0-1 0,1 1 1,-1-1-1,0 1 0,0-1 1,0 1-1,0-1 0,0 1 1,0 0-1,0-1 0,0 1 1,0-1-1,0 1 1,0-1-1,0 1 0,0 0 1,0-1-1,-1 2 0,0 2-1045,1 12-3465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37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611 1 2977,'0'0'5697,"-199"284"-4217,107-137-368,5 4-431,12 3-409,21-7-272,4 29-745,21-40-2311,4-44-1441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38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6777,'0'0'7946,"108"214"-6346,-74-136-703,3-8-537,1-4-360,7-13-2025,-3-22-3784,-13-27-2001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38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1 816,'0'0'19027,"43"13"-17955,143 42-592,-149-47-412,1-1 1,75 3-1,-84-9-54,-1 1 0,43 9 0,-66-10-15,1 0 0,-1 1 0,0-1 0,1 1 1,-1 0-1,0 1 0,0-1 0,0 1 0,-1 0 0,1 0 0,-1 0 0,1 1 1,-1 0-1,5 6 0,-6-5 0,0 0 0,0 1 0,-1-1 0,0 1 0,0-1 0,0 1 0,-1 0 0,1 0 0,-2 0 0,1 0 0,-1 0 0,1 0 0,-2 8 0,0 2 0,-1-1 1,0 0-1,-1 1 0,-1-1 0,0 0 0,-1-1 1,-1 1-1,-10 19 0,-9 9-41,-40 53 0,43-65 0,-137 183-851,120-167-143,-2-1-1,-62 53 1,95-92 471,-2 0-1,1 0 1,0-1 0,-1 0 0,-1 0-1,1-1 1,-22 7 0,29-11 333,0-1-1,0 1 1,0 0 0,0-1 0,0 0 0,0 0-1,0 0 1,0 0 0,0 0 0,0-1 0,0 1-1,1-1 1,-1 0 0,0 0 0,0 0-1,0 0 1,1 0 0,-1 0 0,0-1 0,1 0-1,-1 1 1,1-1 0,0 0 0,-1 0 0,1 0-1,0-1 1,0 1 0,1 0 0,-1-1-1,0 1 1,1-1 0,0 0 0,-1 1 0,0-5-1,-21-70-3357</inkml:trace>
  <inkml:trace contextRef="#ctx0" brushRef="#br0" timeOffset="1">1 562 312,'0'0'4953,"71"-183"-2336,-38 183-649,4 7 145,13 53 735,12 24-23,9 21-537,0 8-863,3 2-473,-3-10-600,-9-13-288,-3-22-64,-14-18-1560,-16-20-1833,-12-11-2184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39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1777 42 3129,'0'0'3486,"-42"2"-1833,17 0-1433,-12-1 158,0 1-1,0 2 0,0 2 1,1 2-1,0 1 1,-63 24-1,31 1 535,1 2 0,2 3 0,1 3-1,-110 95 1,56-26 482,-131 158 0,151-152-422,-123 193 1,180-243-649,3 1 0,3 2 0,4 2 0,-41 136 0,56-147-181,4 1 0,2 1 0,3 0 0,3 0 0,4 77-1,4-90-98,2 1 0,2-1 0,2-1 0,3 0 0,1 0-1,40 86 1,-19-66-40,4-1 0,2-2 0,4-3 0,2-1 0,106 108 0,-90-111-89,2-2 0,3-3 0,3-3 0,1-4 0,88 44 0,-114-69 3,0-2 1,1-1 0,1-3 0,1-2-1,0-2 1,1-3 0,0-1-1,0-3 1,1-2 0,0-2 0,-1-2-1,1-2 1,50-11 0,-46 1 44,-1-2 1,104-43-1,97-72 15,-106 44 19,-5-7 0,163-135-1,-230 163-151,-4-3 0,-3-3-1,-3-3 1,-3-4 0,67-105-1,-89 111-185,-4-2 0,-3-1-1,-3-2 1,-4-1-1,-3-1 1,28-157 0,-31 73 266,-7-1 0,-10-242 0,-7 331 80,-4 1-1,-26-120 0,20 144 0,-3 1 0,-1 0 1,-3 2-1,-41-75 0,49 103-2,-1 0 0,-1 1 0,0 0 0,-2 1 0,0 1 0,-1 1 0,0 0 0,-35-24 0,26 24 4,0 1 0,0 1 0,-1 2 0,-1 0 0,0 2 0,-31-7 0,4 5 7,0 2 0,-76-2 0,-109 12-7,134 2-8,-130 22 0,175-13 2,0 3-1,-104 39 1,120-35 9,1 2 1,1 1-1,0 2 0,-72 58 1,-1 23-1523,9 14-3525,42-42-1109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0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22 141 2040,'0'0'9004,"-6"0"-7699,-8 0-315,12 0-390,4 0-2,35 0 715,42-4 424,119-22 1,-67 7-943,786-68 176,-847 83-1480,-46 4-5826,-54 0 1677,-17 3-746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0.6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0 6825,'0'0'4930,"-145"211"-2994,83-106-344,4 4-239,8-4-745,8-7-440,9-10-168,12-11-1289,17-35-1519,4-17-1649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2080,'0'0'7751,"-9"8"-6825,5-4-866,0 0 0,0 0 0,0 1 1,0-1-1,1 1 0,0 0 0,0 0 0,0 0 1,0 0-1,1 0 0,-2 6 0,-2 11 171,1 0 1,-3 30-1,-101 1037 6156,96-462-7483,13-540-1015,-1-72 486,1-15 1576,0 0 0,0 0 0,0 0 0,0-1 0,0 1 0,0 0 0,0 0 0,0 0 0,0 0 0,0 0 0,0 0 0,0 0 0,0 0 0,0 0 1,0 0-1,0-1 0,0 1 0,0 0 0,0 0 0,0 0 0,0 0 0,0 0 0,0 0 0,-1 0 0,1 0 0,0 0 0,0 0 0,0 0 0,0 0 0,0 0 0,0 0 0,0 0 0,0-1 0,0 1 0,0 0 0,0 0 0,0 0 0,-1 0 0,1 0 1,0 0-1,0 0 0,0 0 0,0 0 0,0 0 0,0 0 0,0 0 0,0 0 0,0 0 0,0 0 0,-1 0 0,1 0 0,0 0 0,0 1 0,0-1 0,0 0 0,0 0 0,0 0 0,0 0 0,0 0 0,-4-18-3675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0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4329,'0'0'5377,"0"214"-3897,-9-101-319,-7-1-393,3 0-392,1-10-376,12-15-128,0-27-1721,0-28-1311,4-61-1633,12-118 1696,14-32 2633</inkml:trace>
  <inkml:trace contextRef="#ctx0" brushRef="#br0" timeOffset="1">51 0 48,'83'53'320,"-75"-85"3633,0 18-2193,9 14-599,12 0 183,8 35 224,9 8-304,16-1-303,5-7-529,12-7-432,33-25-88,-21-3-2145,-16 0-2144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1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89 5865,'0'0'9298,"220"-14"-8322,-124 7-703,-5 0-273,5 0-24,16-7-1297,-25-1-1455,-20-9-2570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1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4193,'0'0'11978,"145"221"-11978,-112-179-1064,-16-10-1848,-9-14-1833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2.3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356 1 2457,'0'0'4054,"-21"39"-1963,4-9-1648,-12 24 537,2 1 1,2 1-1,-21 72 1,22-36 1628,-23 188 1,29 96-3983,21-356-638,-3-20 1949,0 1-1,0-1 1,0 0 0,1 0-1,-1 0 1,0 0 0,0 1-1,0-1 1,0 0 0,0 0-1,1 0 1,-1 0 0,0 1 0,0-1-1,0 0 1,1 0 0,-1 0-1,0 0 1,0 0 0,0 0-1,1 0 1,-1 0 0,0 0-1,0 0 1,0 0 0,1 0 0,-1 0-1,0 0 1,0 0 0,1 0-1,-1 0 1,0 0 0,0 0-1,0 0 1,1 0 0,-1 0-1,0 0 1,0 0 0,1-1-1,2-1-212,-1-1-1,1 1 0,0-1 0,-1 0 0,0 0 0,0 0 0,0-1 0,2-3 0,21-43-1005,-2-2 1,23-79-1,-20 54 986,9-27 192,55-137 761,-84 229-483,-1 1-1,2 1 1,-1-1-1,1 1 1,1 0-1,11-11 1,-13 16-38,-1 0 0,1 1 1,0 0-1,0 0 0,0 0 0,1 1 0,-1 0 1,1 0-1,0 0 0,0 1 0,13-3 1,24 1 539,-1 1 0,78 6 0,-109-3-634,0 1 1,0 1-1,0 0 1,0 0 0,-1 1-1,1 1 1,16 6-1,-25-8-46,0 0 0,0 0 0,0 0 0,0 0 0,0 0 0,0 0 0,0 1 0,-1 0 0,1-1 0,-1 1 0,0 0 0,0 0 0,0 0 0,0 0 0,0 1 0,-1-1 0,0 1 0,1-1 0,-1 1 0,0-1 0,-1 1 0,1-1 0,-1 1 0,1 0 0,-1-1 0,0 1 0,-1 0 0,0 3 0,1-2-43,-1 0-1,-1 0 1,1 0 0,-1 0-1,0-1 1,0 1-1,0 0 1,-1-1 0,0 0-1,0 1 1,0-1-1,0 0 1,-6 5 0,-5 3-191,0 1 0,-22 12 1,17-11 25,-29 19-322,-81 42-1,103-62 646,0-1-1,-1-2 0,0 0 1,-1-2-1,-31 5 1,68-13 469,10-1-273,1 1-1,-1 1 1,34 5 0,-51-4-275,1-1 0,-1 1 0,0 0 0,0 0 0,0 0 0,0 0 0,0 0 0,0 0-1,0 0 1,0 1 0,-1-1 0,1 1 0,-1-1 0,0 1 0,0 0 0,0-1 0,0 1 0,0 0 0,-1 0 0,1 0 0,-1 0 0,0-1 0,0 1 0,0 5-1,0 9 9,0 1 0,-5 27 0,5-44-39,-4 18-6,0 0-1,-2 0 1,-10 25 0,-5 15-674,20-55 604,13-6 615,5-7-429,1 1 0,0 1 0,1 1 0,0 0 0,0 1 0,36-3 0,-4 7-1016,-53 12-1144,-1-10 1934,1 1 1,-1 0-1,1-1 1,-1 1-1,0-1 1,1 0-1,-1 1 1,0-1-1,0-1 1,0 1-1,0 0 1,0-1-1,0 0 1,-4 1-1,-3 0-157,-49 5-361,0-2 0,-112-9 0,84 1 697,79 3-20,0 1 0,0 0 0,0 1 1,1 0-1,-1 0 0,-15 5 0,19-5-26,0 1 0,-1 1 1,1-1-1,0 1 0,0-1 0,1 1 0,-1 0 1,0 1-1,1-1 0,0 1 0,0-1 0,-4 6 0,-9 18 114,0 0-1,-22 55 1,-12 23-72,31-79-45,19-26-15,-1 1 0,0 0-1,0 0 1,1-1-1,-1 1 1,0-1 0,0 1-1,0 0 1,0-1-1,0 0 1,0 1 0,0-1-1,0 0 1,0 1 0,0-1-1,0 0 1,0 0-1,0 0 1,0 0 0,0 0-1,0 0 1,0 0-1,0 0 1,0 0 0,-2-1-1,3 1 3,-1 0 0,1-1 0,-1 1 0,1 0 0,0-1 0,0 1 0,-1 0 0,1-1 0,0 1 0,-1 0 0,1-1 0,0 1 1,0-1-1,0 1 0,0-1 0,-1 1 0,1 0 0,0-1 0,0 1 0,0-1 0,0 1 0,0-1 0,0 1 0,0-1 0,0 1 0,-1-10 66,0 1 0,0-1 0,1 1 1,0 0-1,1-1 0,3-16 0,-3 23-35,0 1 0,0-1-1,1 0 1,-1 1 0,1-1 0,-1 1-1,1 0 1,0 0 0,0 0 0,0 0-1,0 0 1,0 0 0,0 0 0,1 0 0,-1 1-1,0-1 1,1 1 0,0 0 0,-1 0-1,1 0 1,0 0 0,-1 0 0,1 0-1,0 1 1,0-1 0,0 1 0,4 0-1,6-1 217,-1 1-1,0 1 0,0 0 0,1 0 1,-1 1-1,0 1 0,15 5 0,6 4 639,38 21 1,-21-10-213,29 12 434,2-3 1,98 25-1,-139-47-1280,2-3-1,-1 0 1,0-3 0,1-2-1,0-1 1,0-2 0,42-7-1,-22-4-1369,-1-3 1,0-3-1,-1-2 0,79-39 0,30-30-3383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3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245 0 7042,'0'0'3907,"-7"37"-2911,-2 1-716,-2 13 268,2 0 0,-4 85 1,-20 286-943,32-417-678,2-13 332,1-9-123,0 0 1,1 0 0,1 1-1,1 0 1,7-19-1,44-89-1142,91-147-1,-138 255 2177,2-3 462,26-33 0,-34 48-427,0 0 1,1 0-1,0 0 0,0 0 0,0 1 0,0 0 0,1 0 0,-1 0 0,1 0 0,0 1 0,0 0 0,0 0 0,5-2 0,-1 3 97,0-1-1,0 1 0,0 1 1,0 0-1,0 0 1,0 1-1,0 0 0,0 0 1,0 1-1,-1 0 1,1 1-1,-1 0 0,1 0 1,-1 1-1,0 0 1,8 5-1,-9-4-228,-1-1 0,0 1-1,0 0 1,0 1 0,-1-1 0,0 1 0,0 0 0,0 0 0,-1 1-1,0-1 1,0 1 0,0 0 0,-1 0 0,0 1 0,-1-1 0,1 1-1,-1-1 1,1 15 0,-2-13-63,0 0 1,-1-1-1,0 1 0,0 0 1,-1 0-1,-3 11 0,3-15-33,-1 0 0,0 0-1,0 0 1,-1-1 0,1 1 0,-1-1-1,0 1 1,-1-1 0,1 0 0,-1 0-1,-5 5 1,0 0-158,-1-1 0,-1 0 0,0 0 0,0-1 0,0 0 0,-1-1 0,0-1 1,0 1-1,0-2 0,-1 0 0,1 0 0,-1-2 0,0 1 0,0-1 0,-22 0 0,29-7 180,7 11 1321,0 0-1260,0 0-1,0 0 0,0-1 0,1 1 0,0-1 0,0 1 0,0-1 1,5 8-1,-3-7-60,-1 0-1,0 1 1,0-1 0,-1 1 0,0 0 0,0 0 0,1 7 0,-3-7-4,1-1 1,-1 1-1,0 0 0,-1 0 1,0 0-1,0-1 1,-1 1-1,1 0 1,-1-1-1,-1 1 1,1-1-1,-1 0 1,0 0-1,-1 0 1,1 0-1,-1-1 1,0 1-1,-1-1 0,-8 9 1,-21 21 2,-49 56 1,75-81-1,0 1 1,1 0 0,0 1-1,0-1 1,1 1-1,-8 24 1,13-30-8,0 0 0,0 0-1,1 0 1,-1 0 0,2 6 0,-1-1-32,0-10 36,1 0 1,-1 0-1,1 0 1,-1 0 0,1 0-1,-1 0 1,1 0-1,0 0 1,0 0-1,-1 0 1,1 0 0,0 0-1,0-1 1,0 1-1,0 0 1,0-1 0,0 1-1,0 0 1,0-1-1,0 1 1,0-1 0,0 0-1,0 1 1,1-1-1,-1 0 1,0 0-1,0 0 1,0 0 0,0 0-1,1 0 1,0 0-1,52 0 18,-38 0-5,-3 0-35,-4-1 185,0 1 0,0 0 1,0 1-1,0 0 0,-1 0 0,15 5 0,-20-5-74,-1 0 1,1 1 0,-1-1 0,0 1-1,0-1 1,1 1 0,-1 0 0,0 0-1,0 0 1,-1 0 0,1 0-1,0 1 1,-1-1 0,1 0 0,-1 1-1,0-1 1,0 1 0,0 0 0,0-1-1,0 1 1,0 0 0,-1-1-1,0 1 1,1 0 0,-1 5 0,1 4 192,0 1 0,-1-1 1,-2 18-1,1-26-264,0 0 0,0 0 0,0 0 0,-1 0 1,1-1-1,-1 1 0,0 0 0,0-1 0,0 1 0,0-1 0,-1 1 0,0-1 0,-3 4 1,-8 5-42,-1-1 0,1-1 0,-2 0 0,1-1 0,-1 0 0,-1-2 0,0 0 0,0 0 0,-30 6 0,-16 0-109,-87 6 0,129-16 171,1-2-26,15-2 11,0 1 1,0 0-1,1 0 1,-1 0-1,0 1 1,1 0-1,-1 0 1,1 0 0,-1 0-1,1 1 1,-1 0-1,-6 3 1,11-3-3,-1 0-1,1 0 1,0 0 0,-1 0 0,1 0 0,0 0 0,0 0-1,0 0 1,0 0 0,1-1 0,-1 1 0,0 0-1,1 0 1,-1 0 0,1 0 0,0 0 0,0-1 0,0 1-1,0 0 1,0-1 0,0 1 0,0 0 0,0-1-1,2 2 1,6 6 105,-1-1 0,2-1 1,-1 1-1,1-2 0,0 1 0,16 7 0,73 26 449,-53-25-473,1-3 1,1-1 0,77 6-1,145-7-241,50-18-1855,-232 0-863,127-27 1,-60-5-3692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3.5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1 123 7378,'0'0'6785,"291"-31"-5433,-183 20-656,0-3-511,-17 4-185,-12-1-209,-4-3-1607,-25 0-1281,-25-3-1936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3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5009,'0'0'5513,"25"193"-4497,4-137-367,0-7-369,-8-3-176,-5-7-88,-7 3-16,-9 7-8,0 10-448,-9 15-897,-24 10-695,-21 11-1009,8-25-488,9-21 1425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4.1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0 1816,'0'0'6058,"-66"214"-5738,78-165-320,26-7-72,7-17-856,9-22-609,9-24-655,-9-35-1001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4.9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461 0 136,'0'0'6528,"-26"37"-5012,-87 118-205,85-120-706,-48 45 0,33-36-289,25-25-281,-73 87 213,81-94-367,1 1-1,1 0 1,0 1 0,1-1-1,0 2 1,-7 22 0,13-35 26,1 0 1,-1 1 0,1-1-1,0 0 1,-1 0-1,1 1 1,0-1-1,0 0 1,0 0 0,1 1-1,0 3 1,-1-6 36,1 1 0,-1 0 0,1 0 0,-1 0 0,1 0 0,-1 0 0,1-1 0,-1 1 0,1 0 0,0-1 0,-1 1 0,1 0 0,0-1 0,0 1 0,0-1 0,-1 1 0,1-1 0,0 1 0,2-1 0,1 1-11,1 0 1,0-1-1,0 1 0,0-1 1,0-1-1,0 1 1,0-1-1,0 0 0,6-2 1,11-3 134,-1-2 0,0-1 1,38-21-1,22-10 1242,-70 36-1045,0-2-50,0 2 0,1 0 0,0 0-1,-1 1 1,1 0 0,0 1 0,13 0 0,-23 2-214,-1 0-3,-1 0 0,0 0 0,0 0 0,0 0 1,1 0-1,-1 0 0,0 0 0,0 0 0,0 0 1,1 0-1,-1 0 0,0 0 0,0 0 0,0 1 0,0-1 1,1 0-1,-1 0 0,0 0 0,0 0 0,0 0 1,0 1-1,0-1 0,0 0 0,1 0 0,-1 0 0,0 1 1,0-1-1,0 0 0,0 0 0,0 0 0,0 1 1,0-1-1,0 0 0,0 0 0,0 0 0,0 1 1,0-1-1,0 0 0,0 0 0,0 0 0,0 1 0,0-1 1,0 0-1,0 0 0,0 0 0,0 1 0,0-1 1,-1 0-1,1 0 0,0 0 0,0 0 0,0 1 1,0-1-1,-1 8-29,0-1 1,0 1 0,-1 0-1,0-1 1,-1 0 0,1 1-1,-1-1 1,0 0-1,-9 13 1,-49 65 20,27-40 36,-56 96 606,81-123-378,1 1-1,0-1 1,1 1-1,1 0 1,0 1-1,-3 27 1,7-34-128,1 0 1,0 0-1,0 1 1,1-1 0,1 0-1,0 1 1,1-1-1,1 0 1,0 0-1,1-1 1,0 1-1,0 0 1,2-1 0,-1 0-1,2-1 1,0 1-1,0-1 1,13 16-1,1-4 138,1 0 0,1-1 0,1-1 1,1-1-1,0-2 0,52 29 0,-76-46-260,0-1 1,1 1-1,-1 0 0,0-1 1,0 1-1,0-1 1,1 1-1,-1-1 1,0 0-1,1 1 0,-1-1 1,0 0-1,1 0 1,-1 0-1,0 0 1,1 0-1,-1 0 0,0 0 1,1-1-1,-1 1 1,0 0-1,1-1 0,-1 1 1,0-1-1,0 1 1,0-1-1,1 0 1,-1 1-1,0-1 0,0 0 1,0 0-1,0 0 1,0 0-1,0 0 1,0-1-1,2-4-71,-1 1-1,1-1 1,-2 0-1,1 1 1,-1-1-1,2-10 1,-1 2-158,6-46-1072,-2 0-1,-4-79 1,-2 125 1195,0 3-27,0 0 0,-1 0 0,0 0 1,-1 0-1,-5-19 0,6 28 137,0-1 0,0 1 0,1 0 0,-1 0 0,-1 0 0,1 0 1,0 0-1,0 0 0,-1 0 0,1 0 0,-1 0 0,0 1 0,1-1 0,-1 0 1,0 1-1,0 0 0,0-1 0,0 1 0,0 0 0,0 0 0,0 0 0,-1 0 0,1 1 1,0-1-1,0 0 0,-1 1 0,1 0 0,0-1 0,-1 1 0,1 0 0,-1 0 0,1 1 1,-3 0-1,0 0 13,1 0 1,-1 1 0,1 0 0,0 0 0,0 1-1,0-1 1,0 1 0,0 0 0,0 0-1,1 0 1,-1 0 0,1 1 0,0-1 0,0 1-1,0 0 1,1 0 0,-4 8 0,0-4 23,-91 156 860,69-111-812,-3-1 0,-2-2 0,-50 60 1,81-107-78,0 0 1,-1-1-1,1 1 0,-1 0 1,0-1-1,0 0 1,0 1-1,0-1 0,0 0 1,0-1-1,0 1 1,-1-1-1,1 1 1,-1-1-1,-5 1 0,9-2 12,-1 0 0,1 0 0,-1 0 0,1 0 0,0 0 0,-1 0 0,1 0-1,-1 0 1,1 0 0,0-1 0,-1 1 0,1 0 0,0 0 0,-1 0 0,1-1 0,0 1-1,-1 0 1,1 0 0,0-1 0,-1 1 0,1 0 0,0-1 0,0 1 0,-1 0 0,1-1-1,0 1 1,0 0 0,0-1 0,0 1 0,0-1 0,-1 0 0,-1-19 285,6-20-134,-1 28-151,1 0 1,0 0-1,0 1 0,1-1 1,0 1-1,14-20 1,49-59-43,-43 60 23,278-334-1127,49-62-1235,-207 244 2233,-141 178 136,-4 2-3,1 2 0,-1-1 1,1 0-1,0 0 0,0 0 0,-1 0 0,1 0 1,0 1-1,0-1 0,0 0 0,0 0 0,0 1 1,0-1-1,0 1 0,0-1 0,0 1 0,0 0 1,0-1-1,2 1 0,-2 6 263,-2 146 1642,3 205-1054,2-307-725,3-1 0,1-1 1,2 0-1,33 92 0,-40-133-124,1 3 0,0 1-1,-1-1 1,0 0 0,3 21-1,-6-28-14,0 1-1,0-1 1,0 0 0,0 0-1,-1 0 1,1 0-1,-1 0 1,0-1 0,0 1-1,0 0 1,0 0-1,0 0 1,-1-1 0,1 1-1,-1 0 1,0-1-1,0 0 1,0 1 0,0-1-1,0 0 1,0 0-1,-5 3 1,-36 23-285,0-2 1,-2-2-1,-2-1 0,1-3 1,-2-2-1,-100 24 0,138-40 95,-6 1-57,-1 0 0,0-1-1,-25 0 1,39-2 133,0 0 1,1 0-1,-1 0 1,0 0-1,0-1 0,1 1 1,-1-1-1,0 0 0,1 0 1,-1 0-1,0 0 1,1 0-1,0 0 0,-1-1 1,1 1-1,0-1 1,-1 0-1,1 1 0,0-1 1,0 0-1,1 0 0,-1-1 1,0 1-1,1 0 1,-1 0-1,1-1 0,0 1 1,-2-4-1,0-7-290,1-1 0,0 1 0,1-1 0,1 1 0,0-1-1,1 0 1,0 1 0,1-1 0,1 1 0,0 0 0,0 0 0,2 0 0,9-21-1,1 2 499,2 1 0,1 1 0,1 1 0,27-32 0,-41 55 185,-1 0-1,1 1 1,0 0-1,0 0 1,1 0-1,0 1 1,0 0-1,0 0 0,0 0 1,0 1-1,1 0 1,-1 0-1,1 1 1,0-1-1,0 1 1,0 1-1,0-1 1,0 2-1,0-1 1,1 0-1,-1 1 0,0 1 1,0-1-1,10 3 1,0 0-50,0 1 1,-1 1-1,0 1 1,0 0-1,0 1 1,18 11-1,-12-6-429,0-2 0,28 9-1,-36-15-445,0 0 0,1-2 0,-1 1 0,1-2 0,0 0 0,-1-1-1,1-1 1,0 0 0,25-5 0,-21 0-655,0-1 0,32-16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6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291 232 7490,'0'0'6410,"-17"33"-4124,-7 10-1602,-80 163 1227,84-162-2061,-64 152-666,61-130-2776,5-1-3379,22-91 861,-4 21 6230,0 0 1,1 0 0,0 0-1,0 0 1,0 0 0,1 0-1,-1 1 1,1-1 0,4-7 205,-3 9 114,-1 11 1664,-2 184 1830,0 103-3543,0-295-422,0 0 1,0 0-1,0 1 0,-1-1 0,1 0 0,0 0 0,0 1 1,0-1-1,0 0 0,0 0 0,0 1 0,0-1 0,0 0 0,0 1 1,0-1-1,0 0 0,0 0 0,0 1 0,0-1 0,1 0 1,-1 0-1,0 1 0,0-1 0,0 0 0,0 0 0,0 1 0,0-1 1,1 0-1,-1 0 0,0 0 0,0 1 0,0-1 0,1 0 0,-1 0 1,0 0-1,0 0 0,1 0 0,-1 1 0,0-1 0,0 0 1,1 0-1,-1 0 0,0 0 0,0 0 0,1 0 0,-1 0 0,0 0 1,0 0-1,1 0 0,-1 0 0,0 0 0,0 0 0,1 0 0,-1 0 1,0 0-1,1 0 0,-1 0 0,0-1 0,0 1 0,0 0 1,1 0-1,-1 0 0,0 0 0,0 0 0,1-1 0,-1 1 0,0 0 1,16-17-751,0-9 410,-1-1-1,-1-1 1,18-49-1,-10 21 306,-19 50 74,288-666 1444,-273 636-1199,2 1 0,2 0 0,1 2 0,1 0 0,2 2 0,33-32 0,-54 59-93,-1 0-1,1-1 1,-1 1-1,0-1 1,0-1-1,0 1 1,-1 0-1,0-1 1,0 0-1,0 1 1,-1-1-1,1 0 1,-2-1-1,1 1 1,-1 0-1,0 0 0,0-1 1,0-9-1,-1 16-46,0-1 0,0 1 0,0 0-1,0-1 1,0 1 0,0-1-1,0 1 1,0-1 0,0 1 0,0 0-1,0-1 1,0 1 0,-1-1-1,1 1 1,0 0 0,0-1 0,0 1-1,-1-1 1,1 1 0,0 0-1,0-1 1,-1 1 0,1 0 0,0-1-1,-1 1 1,1 0 0,0 0-1,-1 0 1,1-1 0,-1 1 0,0 0-1,1 0-30,-1 0-1,0 0 0,0 0 0,0 0 1,1 1-1,-1-1 0,0 0 0,0 0 1,1 1-1,-1-1 0,0 1 0,1-1 1,-1 1-1,0-1 0,1 1 0,-1-1 1,0 1-1,1-1 0,-1 1 0,0 0 1,-6 11 174,0 0 1,1 0 0,0 1 0,1 0 0,0 0 0,-5 23-1,2-6 163,-47 173 1881,9 3-1,-25 280 1,57-229-1992,14-254-610,0-12 50,0-1-1,1 1 0,0 0 0,1 0 0,0-1 0,0 1 0,1 0 0,0 1 0,5-11 0,1-7-442,46-127-3774,6 3 1,91-163-1,-145 302 4331,7-16-198,1 2 0,2 0 0,31-36 1,-44 56 408,1 1 0,-1-1 1,1 1-1,-1 0 0,1 0 1,1 0-1,-1 1 0,0 0 1,1 0-1,-1 0 0,1 1 1,0-1-1,0 2 0,0-1 1,0 0-1,0 1 1,1 0-1,-1 1 0,0 0 1,1 0-1,-1 0 0,0 0 1,10 3-1,-10-1 91,0 1 1,0 0-1,0 0 0,0 0 1,-1 1-1,0 0 1,1 0-1,-1 0 0,-1 1 1,1 0-1,-1 0 0,1 0 1,-1 0-1,-1 1 1,4 6-1,2 4 86,0 1-1,-1 0 1,-1 1 0,5 20-1,-7-21-150,-2 1 0,1-1 0,-2 1 0,0 24 0,-2-33-73,0-1-1,-1 0 1,0 0-1,0 0 0,-1 0 1,0 0-1,0 0 1,-1-1-1,0 1 1,-1-1-1,-8 15 0,1-8-8,-1 1 0,-1-2 0,0 0 0,-1 0 0,-1-1 0,1-1 0,-22 13 0,23-17-61,0 0 0,0-1 0,0 0-1,-1-1 1,0-1 0,0 0 0,0 0 0,0-2 0,-29 2 0,42-4 9,0 0 0,-1 0-1,1 0 1,0 0 0,-1-1 0,1 1 0,0-1 0,0 1-1,-1-1 1,1 1 0,0-1 0,0 0 0,0 1 0,0-1 0,-1 0-1,1 0 1,0 0 0,1 0 0,-1 0 0,0 0 0,0 0-1,0 0 1,1 0 0,-1 0 0,0-1 0,1 1 0,-1 0-1,1 0 1,0-1 0,-1 1 0,1 0 0,0-1 0,0 1 0,0 0-1,0-1 1,0 1 0,0-3 0,0-3-84,1 0 0,-1 1 0,2-1-1,-1 0 1,1 1 0,4-12 0,1 3 261,1 1 1,1 0-1,0 0 1,0 1-1,2 0 0,0 1 1,23-21-1,-33 32-98,0 1 0,0-1 0,0 0 0,0 0 0,0 1 0,0-1 0,0 0-1,0 1 1,0-1 0,1 1 0,-1-1 0,0 1 0,0 0 0,0 0 0,1-1 0,-1 1 0,0 0 0,0 0 0,1 0 0,-1 0 0,0 0 0,0 1-1,1-1 1,-1 0 0,0 1 0,0-1 0,0 0 0,1 1 0,-1 0 0,0-1 0,0 1 0,0 0 0,0-1 0,0 1 0,0 0 0,0 0-1,0 0 1,-1 0 0,1 0 0,0 0 0,0 0 0,-1 0 0,1 0 0,-1 0 0,1 0 0,-1 0 0,1 1 0,-1-1 0,0 0 0,1 2 0,0 6-110,0-1 0,-1 0 0,0 1 1,-1-1-1,1 1 0,-2-1 0,1 0 1,-1 0-1,0 0 0,-1 0 0,0 0 1,0 0-1,-1-1 0,0 1 0,0-1 1,-10 13-1,-9 5-148,17-20 187,0 1 0,0 0 0,1 0 0,0 1 0,0-1 0,1 1 0,-1 0 0,-4 13 0,9-19 20,0-1 0,0 1 1,1-1-1,-1 1 1,0-1-1,0 1 1,0-1-1,1 1 1,-1-1-1,0 0 1,1 1-1,-1-1 1,1 1-1,-1-1 1,0 0-1,1 1 1,-1-1-1,1 0 1,-1 1-1,1-1 1,-1 0-1,1 0 0,-1 0 1,1 1-1,-1-1 1,1 0-1,-1 0 1,1 0-1,0 0 1,23 6 16,-15-4-9,0 1 61,0 0-1,0 0 1,0 1-1,10 6 1,-17-9-25,0 0 1,0 0 0,0 1 0,-1-1 0,1 1-1,0 0 1,-1-1 0,1 1 0,-1 0 0,1 0-1,-1 0 1,0 0 0,0 0 0,0 1-1,0-1 1,0 0 0,0 0 0,0 1 0,-1-1-1,0 0 1,1 1 0,-1 2 0,0-1 6,1 1 1,-1 0 0,-1 0 0,1-1-1,-1 1 1,1 0 0,-1-1-1,-1 1 1,1-1 0,-1 1 0,0-1-1,0 0 1,0 1 0,0-1-1,-1 0 1,1 0 0,-1-1 0,-6 7-1,-59 60 82,-30 35-272,87-92 215,1 0 1,1 1 0,0 0-1,1 1 1,1 0-1,-8 21 1,13-27 316,0-1 0,1 1 0,-1-1 0,2 1-1,0 10 1,0-19-366,0 1 35,0 0 0,0 0 0,0 0-1,0 0 1,0 0 0,0 0 0,1-1 0,-1 1 0,0 0-1,0 0 1,1 0 0,-1 0 0,1 0 0,-1-1-1,1 1 1,-1 0 0,1-1 0,0 1 0,-1 0-1,1-1 1,0 1 0,-1 0 0,1-1 0,0 1 0,0-1-1,-1 0 1,1 1 0,0-1 0,0 1 0,0-1-1,1 0 1,30 2 378,-22-2-315,0-1-195,1 0 1,-1-1-1,1 0 1,-1-1-1,0 0 1,0 0-1,0-1 1,0-1-1,0 1 1,-1-2-1,0 1 1,0-1-1,-1-1 1,1 1-1,-1-1 1,-1-1-1,0 0 1,10-12-1,-8 8-527,0 0 0,0-1-1,-1-1 1,-1 1 0,0-1-1,-1 0 1,-1-1 0,0 0-1,-1 0 1,-1 0-1,0 0 1,1-19 0,-3 27 306,-1-1 0,0 1 0,0-1 0,-1 1 0,0-1 0,0 1 0,-1-1-1,0 1 1,0 0 0,-1 0 0,1 0 0,-2 0 0,1 0 0,-1 1 0,0 0 0,-9-11 0,-142-151-4106,124 137 3722,-61-63-125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0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5449,'0'0'7298,"54"225"-5690,-12-148 376,3-4-31,5-16-529,-4-12-536,4-20-415,0-18-273,4-7-24,0-28 40,8-36-216,34-58-1289,-22 13-2968,-15 7-3296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6.4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96 2561,'0'0'18540,"241"-18"-17060,-87 4-808,21 0-400,-5-4-272,-12 8-16,-25 3 16,-29 0-416,-34 7-784,-24-4-1137,-29 1-1168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6.7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1 224,'0'0'19073,"-13"43"-16712,7-21-2064,-10 31 278,3 1 0,1 0 0,4 0 0,-3 64 1,8 4 438,-31 522 1308,33-634-2520,-18 203-802,15-145-2648,3 0-4495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7.0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 6793,'0'0'12426,"2"32"-10877,9 109-540,-6-102-370,13 48 0,-1-3 422,-12-24-522,-3 0-1,-2 0 1,-2 0 0,-3 0 0,-3 0 0,-20 77-1,10-72-1418,-21 89 1812,32-102-5504,4-2-5139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7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1 173 4425,'0'0'14480,"43"-13"-12406,-38 11-2010,118-32 1341,136-22 0,-19 25-879,340-2 0,-556 32-555,-19 0-45,0 0-1,0 1 1,0 0-1,0 0 1,0 0-1,0 0 1,0 1-1,0 0 1,0 0-1,0 0 1,6 2-1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8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0 482 7946,'0'0'12138,"47"-15"-10272,194-57-704,98-1-131,-339 73-1030,1035-182 1554,15 67-363,-701 98-733,-79 11-178,24 6-103,-267-1-209,-16 1-104,-1-1 0,1 1 0,-1 1 0,0 0 1,1 0-1,-1 1 0,14 5 0,-23-7 11,1 3-726,-23-2-230,-182-1-7635,91 0 1619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8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1 7009,'0'0'13885,"-7"34"-12845,-37 338 1903,17 424-317,26-255-4987,1-455 1301,0-83 743,0 0-1,0 1 0,-1-1 0,1 1 0,-1-1 0,1 0 0,-1 1 0,0-1 0,-1 0 0,-2 6 0,4-9 150,-1 1 0,1 0-1,-1-1 1,1 1 0,-1-1-1,1 1 1,-1-1 0,1 1-1,-1-1 1,0 0 0,1 1-1,-1-1 1,0 0 0,0 1-1,1-1 1,-1 0 0,0 0-1,1 0 1,-1 0 0,0 1-1,-1-1 1,0-1-278,0 1 0,-1-1 1,1 1-1,0-1 0,0 0 1,0 0-1,0 0 0,1 0 0,-1 0 1,0 0-1,-3-3 0,-26-32-6030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8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1 280,'0'0'8938,"-2"35"-7212,0-9-1345,-1 8 296,2 0 0,1 0 0,1 0 0,2 0 0,14 66 0,6-26 719,3 0-1,3-2 0,3-2 0,48 79 0,-74-141-1282,2 8 215,2-1 1,0-1 0,1 0-1,19 19 1,-28-31-284,0 0 0,0 0 0,1 0 0,-1 0 0,0 0 0,1 0 0,-1-1 0,1 1 0,0-1 0,-1 0 0,1 0 0,0 0 0,0 0 0,0 0 0,0-1 0,0 1 0,0-1 0,-1 0 0,1 0 1,0 0-1,0 0 0,0-1 0,0 1 0,0-1 0,0 1 0,0-1 0,0 0 0,-1 0 0,1-1 0,0 1 0,-1 0 0,1-1 0,-1 0 0,5-3 0,14-16-158,-1-1 0,0 0 0,-2-2 0,17-28 0,7-8-1204,-28 40 819,107-148-8950,-73 98 2126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9.1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724 0 6001,'0'0'14347,"-258"130"-14003,171-35 25,-4 10-273,3-3-96,18-4-337,12-7-1711,20 0-1457,17-24-1440,9-29-104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49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1 1400,'0'0'10915,"-58"252"-8763,29-133 289,0 15-985,4-5-824,4-2-592,5-22-40,3-24-760,9-32-864,4-32-849,4-129-4512,17-7 1775,0-22 3226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0.0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343 0 1792,'0'0'11946,"1"44"-10932,-1 17-766,-7 67-1,5-115-232,0 0 0,-2-1 0,1 0 0,-1 0-1,-1 0 1,0 0 0,-1-1 0,0 0 0,-1 0-1,0 0 1,-1-1 0,0 0 0,-10 9 0,0 2-3,-4 5-11,-2 0-1,-1-1 0,0-2 1,-2-1-1,-1-1 1,-54 32-1,82-53-20,0 0 1,0 0-1,0 0 1,0 0-1,0 0 0,0 0 1,0 0-1,0 0 1,0 0-1,0 0 0,1 0 1,-1 0-1,0 0 1,0 0-1,0 0 0,0 0 1,0 0-1,0 0 1,0 0-1,0 0 0,0 0 1,0 0-1,0 0 1,0 0-1,0 1 0,0-1 1,1 0-1,-1 0 1,0 0-1,0 0 0,0 0 1,0 0-1,0 0 1,0 0-1,0 0 0,0 0 1,0 0-1,0 0 1,0 0-1,0 0 0,0 1 1,0-1-1,0 0 1,0 0-1,0 0 0,16-2-348,24-5 108,87-36 74,-81 26 186,0 1 1,74-13-1,-96 27-12,-24 2 10,0 0 1,1 1-1,-1-1 0,0 0 1,1 0-1,-1 0 0,0 1 1,0-1-1,1 0 0,-1 0 1,0 1-1,0-1 0,0 0 1,1 0-1,-1 1 0,0-1 1,0 0-1,0 1 0,0-1 1,0 0-1,0 1 0,1-1 1,-1 0-1,0 0 1,0 1-1,0-1 0,0 0 1,0 1-1,0-1 0,0 1 1,0-1-1,0 0 0,-1 0 1,1 1-1,0-1 0,0 1 1,-3 14 14,2-15-13,-6 19 23,-2 0 0,0-1 0,-1 0 1,-1-1-1,-1 0 0,-25 27 0,3 0 7,-38 48-13,-73 103 43,124-156 98,20-38-155,1-1 0,-1 1 0,1 0 0,0-1 0,-1 1 0,1 0 0,0 0-1,-1-1 1,1 1 0,0 0 0,0 0 0,0-1 0,0 1 0,0 0 0,0 0 0,0 0 0,0-1 0,0 1 0,0 0 0,0 0 0,1 0 0,-1-1 0,0 1 0,0 0 0,1 0 0,1 0-4,0 0 0,0-1 0,-1 1 1,1-1-1,0 0 0,0 1 0,0-1 0,0 0 0,0 0 0,-1 0 0,1 0 0,0-1 1,0 1-1,0 0 0,0-1 0,-1 1 0,1-1 0,0 0 0,3-1 0,38-20-54,-42 21 53,49-29-49,-2-2-1,-2-2 0,-1-2 0,52-54 1,-91 85 56,-5 4 0,0 0-1,0 0 1,0 0 0,0 0-1,0 0 1,0-1 0,0 1 0,0 0-1,-1 0 1,1-1 0,0 1-1,-1 0 1,1-1 0,-1 1 0,1 0-1,0-4 1,-2 5-4,1 0-1,0 0 1,-1 0 0,1 0 0,0 0-1,-1 0 1,1 0 0,0 0 0,-1 0-1,1 0 1,0 0 0,-1 0 0,1 0-1,0 0 1,0 0 0,-1 0 0,1 1-1,0-1 1,-1 0 0,1 0 0,0 0-1,0 0 1,-1 1 0,1-1 0,0 0-1,0 0 1,-1 0 0,1 1-1,0-1 1,0 0 0,0 0 0,-1 1-1,1-1 1,0 0 0,0 1 0,-18 16-35,1 1 1,0 1-1,2 0 1,0 1 0,2 1-1,-13 23 1,-2 11-110,-29 79 0,40-78 97,13-41 46,0-1 0,-1 1 0,-1-1 0,0 0 0,-11 18 0,17-31-4,-1 0-1,1 0 0,-1 0 1,0 0-1,1 0 0,-1 0 1,0 0-1,0-1 0,0 1 1,0 0-1,1-1 0,-1 1 1,0 0-1,0-1 0,-2 1 1,2-1-42,1 0 0,0 0 0,-1 0 0,1 0 0,0 0 0,-1 0 0,1-1 0,0 1 0,-1 0 0,1 0 0,0 0 0,-1-1 0,1 1 0,0 0 0,0 0 0,-1-1 1,1 1-1,0 0 0,0-1 0,-1 1 0,1 0 0,0-1 0,0 1 0,0 0 0,0-1 0,0 1 0,-1 0 0,1-1 0,0 0 0,-3-34-2744,3 32 2736,0-5-81,1 0 1,-1 0-1,1 0 0,1 0 0,0 0 1,0 0-1,0 0 0,1 1 0,0-1 0,6-10 1,-6 14 205,-1 0 0,1 0 0,0 1 1,0-1-1,1 1 0,-1 0 1,1 0-1,-1 0 0,1 0 0,0 1 1,0-1-1,0 1 0,0 0 0,1 0 1,-1 1-1,1-1 0,-1 1 0,1 0 1,8-1-1,-11 2-43,13-2 66,0 1 0,-1 0 0,1 2 0,18 1 0,-30-1-92,0-1-1,-1 1 1,1-1 0,0 1-1,0 0 1,0 0 0,0 0-1,-1 1 1,1-1 0,-1 1 0,1-1-1,-1 1 1,1 0 0,-1 0-1,0 0 1,0 0 0,0 0-1,0 1 1,0-1 0,-1 1 0,1-1-1,-1 1 1,1-1 0,-1 1-1,0 0 1,0 0 0,1 3-1,0 7 169,0-1 0,-1 1 0,-1 0 0,0 0-1,0 0 1,-1 0 0,-1 0 0,0 0-1,-1 0 1,-1-1 0,1 1 0,-2-1 0,0 0-1,0 0 1,-10 14 0,-48 66 1907,-17 27 492,79-117-2559,-1 1-15,1-1-1,-1 1 1,1 0 0,0 0 0,-1 0-1,1-1 1,0 1 0,1 0 0,-1 0-1,1 1 1,-1 3 0,23-9-3018,-20 2 2777,0-1 0,0 0 0,0 0 0,0 0 0,0 0 0,0 0 0,0 0 0,-1 0 0,1-1 0,0 1 0,-1-1 0,3-1 0,14-35-4541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1 604 4017,'0'0'3937,"374"-70"-2457,-79 13 424,49-6-327,26-3-217,-4-4-424,-21 3-184,-9-3-295,-20 10-289,-21 18-168,-20 14-112,-22 17-1169,-66 11-1295,-41 0-2737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0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1 673 5785,'0'0'7890,"282"-242"-5554,-82 144 377,-9 11-673,8 9-959,1 12-505,-51 27-328,-3 4-96,-38 14-152,-37 14-416,-30 7-1257,-37 32-11841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0.6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0 4281,'0'0'7406,"-5"37"-3872,2-18-3179,-8 68 1702,1 105 0,10-159-1426,9 304 2156,0-204-3238,-8 158 0,-1-283 257,-1 0-1,0 0 1,0 0 0,-1 0-1,0 0 1,-4 7 0,6-13 70,-1-1 0,0 1 0,1 0 1,-1-1-1,0 1 0,0-1 1,0 1-1,0-1 0,-1 0 1,1 1-1,0-1 0,-1 0 1,1 0-1,0 0 0,-1 0 1,1 0-1,-1 0 0,0 0 0,1-1 1,-1 1-1,0 0 0,1-1 1,-1 0-1,0 1 0,0-1 1,1 0-1,-1 0 0,0 0 1,0 0-1,0 0 0,-1 0 1,2-1 0,0 1 1,0 0 0,0 0 0,0-1-1,0 1 1,0 0 0,0-1 0,1 1 0,-1-1-1,0 1 1,0-1 0,1 0 0,-1 1-1,0-1 1,1 1 0,-1-1 0,0 0-1,1 0 1,-1 0 0,1 1 0,-1-1 0,1 0-1,0 0 1,-1 0 0,1-1 0,-7-21-1023,2 0 0,0 0 0,2 0 0,1 0 0,0-29 0,1 19 464,-11-336-4571,11 195 4473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0.9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690 0 312,'-92'88'5001,"97"-116"240,-5 45-3872,-21 50 1015,-12 24 529,-9 18-657,-4 10-912,-4-3-727,-4-7-305,0-11-312,-4-14-16,4-14-1025,0-17-1687,4-15-1097,9-27-1488,12-46 960,12-35 304</inkml:trace>
  <inkml:trace contextRef="#ctx0" brushRef="#br0" timeOffset="1">578 376 6393,'0'0'5978,"266"73"-4010,-204-34-592,-8-4-752,-8-11-624,-9-6-144,0-18-1728,-7-18-1425,-6-31-2048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1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524 0 8906,'0'0'7281,"-87"207"-5232,41-88-665,-4 18-1272,0 10-112,-4 8-1760,0-11-1569,-21-22-2432,13-38-80,16-48 2888</inkml:trace>
  <inkml:trace contextRef="#ctx0" brushRef="#br0" timeOffset="1">466 393 8306,'0'0'5425,"274"-21"-4313,-187 21-600,-8 0-296,-4 10-216,-8 12-1160,-22-1-1472,-45 21 567,0-4-3152,-16 4 720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1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6329,'0'0'7165,"10"1"-6947,7 0-220,-1-2 0,1 0-1,-1 0 1,1-2-1,20-5 1,-14 3-3,1 0 1,42-1-1,-64 6 6,-1 0 0,1-1 0,0 1-1,0 1 1,0-1 0,0 0 0,0 0-1,0 1 1,0-1 0,-1 1 0,1 0-1,0-1 1,0 1 0,0 0 0,-1 0-1,1 0 1,-1 0 0,1 0 0,-1 1-1,1-1 1,-1 0 0,0 1 0,1-1 0,-1 1-1,0-1 1,0 1 0,1 3 0,0 2 16,0 0 1,-1 0 0,0 0-1,0 0 1,-1 0 0,-1 11-1,1-5 30,-1 55 253,-3 0 0,-25 122-1,11-99-247,5 1 0,-5 166 0,18-252-52,0 1-1,0 0 1,1 0 0,-1-1-1,2 1 1,-1 0 0,1-1-1,0 1 1,3 6-1,-4-11-3,1 1-1,0-1 0,0 1 1,0-1-1,0 0 0,0 0 1,1 0-1,-1 0 0,1 0 1,-1 0-1,1-1 0,-1 1 1,1-1-1,0 0 0,0 0 1,0 0-1,0 0 0,0 0 1,0-1-1,0 1 0,4-1 1,1 1-3,0-1 1,0-1-1,0 1 1,-1-1-1,1 0 1,0-1 0,-1 0-1,1 0 1,-1-1-1,1 0 1,-1 0 0,0-1-1,0 1 1,-1-2-1,1 1 1,-1-1 0,0 0-1,10-11 1,2-3-1,-1-1 1,-1 0-1,-1-2 0,17-33 1,-25 42 86,0 0 1,-1-1-1,-1 0 1,0 0-1,-1 0 1,-1 0-1,0-1 1,-1 0-1,0 1 1,-1-19-1,-1 31 22,0-1-1,0 1 0,0-1 1,0 1-1,-1-1 0,1 1 0,-1-1 1,1 1-1,-1-1 0,0 1 1,0 0-1,0-1 0,0 1 0,-1 0 1,1 0-1,0 0 0,-1 0 1,0 0-1,1 0 0,-4-3 1,0 3 43,1 0 1,0 0-1,-1 0 1,1 0 0,-1 1-1,0-1 1,1 1 0,-1 0-1,-9 0 1,2 0-40,0 0 1,0 1 0,0 0-1,0 0 1,0 2 0,0-1-1,0 2 1,-18 5-1,25-7-246,1 2 0,-1-1 0,1 0 0,-1 1 0,1 0 0,0 0 0,0 0 0,0 0 0,0 1 0,1-1 0,0 1 0,-1 0 0,1 0 0,0 0 0,1 1 0,-1-1 0,1 1 0,0-1 0,0 1 0,1 0 0,-1 0 0,0 6 0,-3 24-5857,4-9-2531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1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14443,'0'0'8650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1837 249 5233,'0'0'4690,"-39"-20"-3201,-134-59-154,161 74-1216,-1 1 0,1 1 0,-1 0 0,1 1 0,-1 0 0,0 1 0,-17 1 0,11 0-44,-1 0-1,1 2 1,0 0 0,0 2-1,0 0 1,0 1 0,1 0-1,-1 2 1,2 0 0,-1 1-1,-19 13 1,-7 6 36,0 2 0,-52 46 1,22-8 199,-85 99 0,52-39 144,6 5 1,6 4-1,6 4 0,6 4 0,6 3 0,-67 184 0,108-226 85,-40 193-1,60-193-147,-5 152-1,19-185-162,3 1 1,16 107-1,-9-135-125,2-1 0,2-1 0,1 1 0,3-2 0,23 46 0,-19-50-38,1 0 0,3-2-1,1-1 1,1-1 0,2-2-1,1 0 1,2-2 0,55 43-1,-43-43-29,0-2 0,2-2 0,1-2-1,1-2 1,1-2 0,93 25 0,-49-24-3,1-3 0,0-5-1,1-4 1,107-3 0,-76-10-30,0-6 0,205-43 0,-181 16-91,-1-6-1,-2-7 0,239-118 0,-209 74 24,-5-7-1,229-178 0,-292 194 34,-3-5 0,-4-5 0,-5-4 0,113-149 0,-162 182-11,-4-1 0,-3-2 0,45-106 0,-62 118 1,-3 0 0,-3-2 0,-2 0 0,-3 0 0,5-71 0,-13 90 39,-2 0 0,-2 0 1,-2 0-1,-1 0 0,-2 0 0,-2 0 1,-2 1-1,-1 0 0,-2 1 0,-2 0 0,-31-61 1,15 47 2,-3 1 0,-1 2 0,-3 1 0,-2 2 0,-2 2 0,-49-42 0,17 26 0,-1 2 0,-4 4 0,-100-52 0,86 59-16,-1 5 1,-3 3-1,0 5 1,-3 4 0,0 5-1,-2 4 1,-148-12 0,127 25 60,0 6 1,1 5 0,-1 6 0,1 5 0,-233 58 0,204-30 179,-221 97 0,284-99-166,2 3-1,2 5 0,-133 100 1,179-118-75,1 2 0,1 1 0,2 2 0,2 1 0,1 1 0,-26 45 0,36-48-384,2 0 1,1 2-1,2-1 1,2 2 0,1 0-1,1 0 1,-8 61-1,8 75-4795,11-36-981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3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17468,'0'0'4369</inkml:trace>
  <inkml:trace contextRef="#ctx0" brushRef="#br0" timeOffset="1">125 1193 7178,'0'0'0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0:54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4249,'0'0'4457,"216"95"-3361,-141-46-240,8 7-560,42 18-296,-17-11-1576,-21-24-3529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07.4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993 493 2609,'-35'-16'482,"9"5"-409,-24-11 8,1-1 0,1-3 0,-54-39-1,71 41 616,1-2-1,1-1 1,1-2-1,2-1 1,0 0-1,3-2 1,-25-42-1,46 69-402,-1 1 0,0-1-1,0 1 1,-1-1 0,1 1-1,-1 0 1,0 1 0,0-1-1,0 1 1,0-1 0,-1 1 0,-6-3-1,8 5-169,0 0 0,0 0 0,0 1-1,0-1 1,0 1 0,0 0 0,1 0-1,-1 0 1,0 1 0,0-1 0,0 0 0,0 1-1,0 0 1,1 0 0,-1 0 0,0 0 0,0 0-1,1 1 1,-1-1 0,1 1 0,0-1 0,-1 1-1,1 0 1,0 0 0,0 0 0,-3 3-1,-18 23 237,2 0-1,0 1 0,2 1 1,1 1-1,-19 46 0,8-11-22,2 2-1,4 0 0,-20 94 1,25-68-41,-12 192-1,27-235-249,3 0-1,1 0 1,11 62-1,-8-94-54,1 0 0,0 0 0,1 0 0,2-1 0,-1 0 0,2 0 1,0-1-1,2 0 0,0-1 0,0 0 0,22 22 0,-13-18-206,0-2 1,2-1-1,0 0 0,0-2 1,2-1-1,0 0 0,0-2 0,46 17 1,2-7-1383,126 22 0,-180-41 1349,234 34-4335,-13-30-1028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1032 5241,'0'0'5977,"411"-172"-5448,-124 38 399,-9 1-352,-49 10-392,-75 32-184,-46 25-584,46-50-464,-26 18-849,-20-1-2088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07.7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0 7994,'0'0'2752,"-42"253"-2104,38-162-448,4-3-200,17-4-688,28-25-1392,9-27-2017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08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0 6209,'0'0'3977,"133"221"-2080,-121-158-961,-12 7-40,0 11-152,-17 7-440,-32 13-304,-34 29-696,12-21-1632,13-29-2834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08.3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3920 1 7682,'0'0'2000,"-150"252"-2000,96-192-776,4-18-2713</inkml:trace>
  <inkml:trace contextRef="#ctx0" brushRef="#br0" timeOffset="1">1 695 8666,'266'-38'1648,"83"-1"-1240,75 0 713,12 8 775,-41 17 704,-9 14-495,-41 10-969,-83 39-664,-75 15-472,-33 48-1248,-63-21-2433,-20-14-3736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08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 0 6185,'0'0'3953,"0"35"-3178,0 154 541,0 96 335,-21 309 1808,-27 2-973,31-389-1940,16-194-523,-41 732 86,42-744-146,0-1-1,0 0 0,0 0 1,0 1-1,0-1 1,0 0-1,0 0 1,0 1-1,0-1 1,0 0-1,0 0 1,0 1-1,0-1 1,0 0-1,0 0 1,0 1-1,0-1 1,0 0-1,0 0 1,1 0-1,-1 1 1,0-1-1,0 0 1,0 0-1,0 0 0,1 1 1,-1-1-1,0 0 1,0 0-1,0 0 1,1 0-1,-1 0 1,0 0-1,0 1 1,1-1-1,-1 0 1,0 0-1,0 0 1,1 0-1,-1 0 1,0 0-1,0 0 1,1 0-1,-1 0 1,0 0-1,0 0 0,1 0 1,-1 0-1,0 0 1,0 0-1,0 0 1,1-1-1,-1 1 1,0 0-1,0 0 1,1 0-1,-1 0 1,0 0-1,0 0 1,0-1-1,1 1 1,-1 0-1,0 0 1,0-1-1,2-1-117,1 0 1,-1 0-1,0 0 0,0 0 0,-1-1 1,1 1-1,-1-1 0,3-3 1,21-62-2125,-2 0 1,15-81 0,-3-26-2534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09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7402,'0'0'2633,"58"19"-1200,18 7-966,673 208 2352,87-61-1763,-822-170-1065,13 0-49,0 1 0,0 2 0,-1 1 1,0 1-1,49 22 0,-73-29 35,0 1 1,0 0 0,0 0-1,0 1 1,-1-1-1,1 0 1,-1 0-1,1 1 1,-1-1-1,0 1 1,0 0-1,0-1 1,0 1-1,0 0 1,-1-1-1,1 1 1,-1 0 0,0 0-1,0-1 1,0 1-1,0 4 1,-1 10 167,-1 1 0,-4 19 0,5-31-89,-10 50 389,-15 106 519,-26 776 1713,32-424-2314,3-182-2182,17-317 906,-2 1 0,1 0 0,-2-1 1,0 1-1,-1-1 0,0 0 0,-1 0 0,-1 0 0,0-1 0,-1 0 0,-1 0 0,-16 21 0,19-29-120,-1-1 1,1 0-1,-1 0 0,0-1 0,-9 5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09.6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8378,'0'0'2584,"228"73"-1191,13-41-25,92-11 48,32-18-232,-20-3-487,-87 0-521,-100-7-176,-29 7-1825,-59 0-2680,-24 0-2176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09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14 9210,'0'0'18588,"-17"-14"-17692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11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0 203 5425,'0'0'2137,"40"-3"-1253,352-39 1440,-139 5-1357,506-56 65,18 65-896,-682 36-812,-2 4-1,156 40 0,19 4-6504,-206-48 4559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11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258 1 4785,'0'0'6926,"-14"30"-5034,-1 2-1144,1 0 1,2 1-1,2 1 0,0 0 1,3 0-1,-7 61 0,0 111 1497,-91 1116 2693,62-276-4763,43-1029-1044,1-1 1,0 1-1,2 0 1,-1-1-1,2 1 1,8 23-1,-18-104-13769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12.1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 8698,'0'0'3977,"270"14"-2985,-38-14 584,80 0-23,29-14-625,-54 0-456,-75 7-304,-96 7-168,-37 0-376,-13 0-2017,-20 14-1952,-25 0-640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3321,'0'0'9986,"295"4"-8194,-145-4-520,4 0-687,-5 0-241,-28 0-88,-30 0-88,-45 24-168,-46 29-280,-25 31-704,-187 112-777,9-13-2840,-14-11-2512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12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346 0 4689,'0'0'5649,"-229"351"-4585,167-35-111,16 63-137,38 24-208,12-17-112,67-53-144,49-35-344,46-39-8,55-48-864,-34-74-1753,-13-53-2576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12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420 1 6633,'0'0'3225,"241"192"-1401,-133-72 257,-12 20 728,-22 14-289,-24 36-455,-50 31-937,-45 38-776,-97 18-352,-66-7-480,-37-14-2529,58-84-2568,25-39-1201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13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628 0 5057,'0'0'5115,"-49"10"-4139,-161 36-188,192-40-683,-1 0 1,1 0-1,0 2 0,1 1 1,-1 0-1,2 1 0,-1 0 1,2 2-1,-1 0 0,-15 16 1,21-19-70,-4 2-29,1 2 0,0-1 0,1 2 0,0 0 0,1 0 0,1 1 0,0 0 0,1 1 0,1 0 0,0 0 1,1 1-1,1 0 0,0 0 0,2 1 0,0-1 0,1 1 0,0 0 0,2 0 0,0 24 0,1-33-49,1 1 0,0-1 0,0 0 0,1 1 0,1-1 1,-1 0-1,1 0 0,1 0 0,0 0 0,0-1 0,0 0 0,1 0 0,7 8 0,0-1-41,2-1 0,0-1 0,0 0 0,1-1 0,26 16 0,28 13-82,132 57 1,-45-25 57,-142-67 112,-1 1-1,0 1 1,0 1 0,0-1 0,14 15 0,-23-19 13,0 1 0,0 0 0,0 1 0,0-1-1,-1 0 1,0 1 0,0 0 0,-1 0 0,0 0-1,0 0 1,0 0 0,0 0 0,-1 1 0,0-1-1,0 9 1,-1-5 26,-1 0-1,1 0 1,-2 0-1,1 0 1,-1 0 0,-1 0-1,0-1 1,0 1-1,-1-1 1,0 0-1,-1 0 1,0 0 0,-6 9-1,-11 11 73,-2 0 0,-34 32 0,26-28-56,-105 100 116,73-74-533,-68 82 0,140-150-605,-1 1 1,1 1-1,14-11 0,21-19-1520,42-49-3174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13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7314,'0'0'3680,"224"73"-4000,-203-34-1256,-4-4-1809,-17-3-464</inkml:trace>
  <inkml:trace contextRef="#ctx0" brushRef="#br0" timeOffset="1">13 464 5393,'0'0'8546,"253"119"-8074,-87-119-472,-20 0-1024,-30 0-3673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2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764 434 8530,'0'0'5248,"-20"-31"-4371,-65-101-254,34 37-223,41 73-261,-1 1 0,-1 0 1,-22-29-1,29 45-56,0-1 0,-1 1-1,1 0 1,-1 0 0,0 1 0,0 0 0,0 0-1,-1 0 1,0 1 0,1 0 0,-1 0 0,0 1-1,0 0 1,-14-3 0,12 4-18,0 1 1,0 0-1,-1 0 0,1 0 0,0 1 1,0 1-1,0 0 0,0 0 1,0 0-1,0 1 0,1 1 0,-1-1 1,1 1-1,0 1 0,0 0 1,0 0-1,1 0 0,-14 13 0,-2 5-37,1 0 0,1 2 0,1 1 0,-17 30 0,16-23 20,1 0 0,2 2 0,-26 68 0,37-80-66,0 1 1,2 0 0,0 0 0,2 1 0,0-1 0,2 0 0,2 33 0,0-49-12,0-1 0,1 1 0,-1-1 0,2 1 0,-1-1 0,1 0 0,0 0 0,0 0-1,1-1 1,0 1 0,0-1 0,0 1 0,1-2 0,0 1 0,0 0 0,1-1 0,-1 0 0,1 0 0,0-1 0,1 1 0,-1-1 0,1-1 0,11 6-1,-2-3-64,0 0-1,1-2 1,0 1-1,-1-2 1,2 0-1,-1-1 1,0-1-1,0-1 1,26-2-1,-35 1-7,0 0 1,-1-1-1,1 0 0,-1 0 1,1-1-1,-1 0 1,0 0-1,0-1 0,0 0 1,-1 0-1,11-9 0,1-3-575,-2 0 1,21-26-1,-28 31 301,45-59-3477,-10 3-1200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2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6081,'0'0'4240,"18"35"-2050,233 408 4627,-157-315-4477,157 169 0,136 94-749,-264-270-1463,-119-116-133,74 71-471,91 116 1,-162-183 139,0 1 0,-1 0 0,0 0 0,-1 0 0,6 13 1,-9-16-1079,-1-1 0,1 1 0,-1 0 0,0 0 0,0 12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2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521 128 9218,'0'0'11422,"-21"-18"-10879,-71-57-867,86 71 226,1 0-1,-1 0 1,1 1 0,-1 0-1,0 0 1,-1 0-1,1 1 1,0 0 0,-1 0-1,1 1 1,-1 0 0,1 0-1,-1 0 1,0 1-1,1 0 1,-14 1 0,9 0-44,2 0 88,-1 1-1,1 0 0,-1 0 0,1 1 1,0 0-1,0 1 0,0 0 0,1 1 1,-1-1-1,1 1 0,0 1 0,0 0 1,1 0-1,0 0 0,0 1 0,0 0 1,1 1-1,-5 7 0,-4 6 37,2 0-1,0 0 1,2 1-1,0 1 1,-14 46 0,16-37 112,2 0 0,2 0 0,1 1 0,0 63 0,4-81 6,0 0 0,1 0-1,1 0 1,1-1-1,0 1 1,9 26 0,-9-33-56,1 0 1,0-1 0,1 1 0,-1-1 0,1-1-1,1 1 1,-1-1 0,1 1 0,0-1-1,1-1 1,-1 0 0,1 0 0,10 6 0,-6-5-4,1 0 0,-1-1 0,1-1 0,0 0 1,0-1-1,0 0 0,0 0 0,1-2 0,-1 1 1,18-2-1,-20 0-38,0 0 1,0-1-1,0-1 1,0 0-1,0 0 0,0-1 1,-1 0-1,1-1 1,-1 0-1,0 0 1,0-1-1,0 0 1,9-8-1,0-4-327,-1-1-1,-1-1 1,0 0 0,-2-1-1,0-1 1,-2 0 0,16-34-1,-23 45 79,52-114-4832,-16 7-2497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3.1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1 649 9322,'0'0'9186,"253"-84"-6730,-107 24-1239,61-24-801,51-21-208,50-8-104,-22 19-72,-61 31-32,-67 31-520,8 22-1745,-25 6-2480,-25 4-3152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3.5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785 275 9674,'0'0'3640,"-39"-36"-3254,-128-115-224,153 139-130,0 2 0,0-1-1,-1 2 1,-27-14 0,30 19-3,1 0 0,-1 1-1,1 1 1,-19-2-1,24 3-20,-12-1 11,1 0-1,-1 1 0,0 1 0,1 1 0,-29 5 0,36-4-15,-1 1-1,1 0 0,0 1 1,0 0-1,0 1 0,1-1 1,-1 2-1,1 0 0,0 0 1,-10 9-1,5-2 76,1 0 0,0 1 0,1 1 0,1 0 0,0 1 0,1 0 0,0 0 0,2 1 0,0 0 0,1 0 0,0 1 0,2 0 0,0 1 0,1-1 0,0 1 0,2-1 0,0 1 0,2 0 0,2 37 0,-1-47-39,1-1-1,0 1 0,0 0 1,1 0-1,0-1 0,0 1 1,1-1-1,0 0 0,1 0 1,0 0-1,0-1 1,0 0-1,1 0 0,0 0 1,1 0-1,-1-1 0,1 0 1,1-1-1,-1 0 0,1 0 1,0 0-1,0-1 0,12 5 1,-1-2 0,1-1 0,0 0 0,1-2 0,-1 0 0,1-1 0,0-2 0,-1 0 0,1-1 0,28-3 0,-32 0-77,0-1 0,1 0 0,-1-1 0,-1-1 0,1 0 0,-1-1 0,0-1 0,-1-1-1,0 0 1,0-1 0,19-16 0,0-5-749,-2-1 0,0-1-1,28-41 1,18-30-3775,-16 8-1415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3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2052 2545,'0'0'14636,"25"-31"-12664,56-63-435,134-121-1,21 6-925,-19 22-407,1015-884 37,-1073 948-1238,-53 53-5477,-65 43 1271,-9 3-1700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1355 1648,'0'0'4701,"-16"4"-3670,-51 12 137,50-12 1808,38-3-2604,-1-1 0,0-1 0,0-1 0,0-1 0,-1-1 0,1 0 0,-1-2 0,28-11 1,115-59 853,75-56-313,464-317 336,-77 44-1590,-418 273-3335,-81 40-1813,-63 36-505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4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656 336 12027,'0'0'5842,"-41"-34"-5306,-133-111-90,127 104-316,27 24-59,0 0 1,-2 1 0,-27-17 0,39 28-69,1 0 1,-1 1-1,0 0 0,0 1 0,0-1 0,-17-1 1,22 4-5,0 0 1,0 1-1,0 0 0,0 0 1,0 0-1,0 1 1,0-1-1,0 1 1,0 1-1,0-1 1,0 0-1,1 1 1,-1 0-1,1 0 1,-1 1-1,-6 4 0,5-2 0,0 1 0,1 0 0,0 0 0,0 1 0,0 0-1,0-1 1,1 1 0,0 1 0,-3 8 0,-2 8 16,-12 46 0,13-34 93,1 0 0,2 0-1,2 1 1,1 0 0,2 0-1,1 0 1,2-1 0,7 38 0,-6-60-97,1 1 0,0-2 1,0 1-1,2-1 1,-1 1-1,2-2 0,0 1 1,0-1-1,1 0 1,0-1-1,1 0 0,1-1 1,0 0-1,0 0 1,1-1-1,0-1 0,0 0 1,1 0-1,0-2 1,0 1-1,1-2 0,0 0 1,0 0-1,0-1 1,1-1-1,-1-1 0,1 0 1,-1 0-1,1-2 1,26-1-1,-31 0-77,-1-1 1,1 0-1,0 0 1,-1 0-1,0-2 0,0 1 1,0-1-1,0 0 0,0-1 1,-1 0-1,1 0 1,-2-1-1,1 0 0,10-10 1,0-4-551,-1-1 0,-1 0-1,24-43 1,18-44-3164,-21 8-1692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4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5217,'0'0'12251,"0"242"-9683,0-31-743,-8 76-585,-13 25-440,4-24-424,13-71-240,4-83-136,0-47-632,0-20-1056,8 3-1817,5-10-2800,-5-18-1329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5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442 460 15771,'0'0'7513,"0"-30"-6775,-1-209-1287,1 226 435,-1 1 0,0-1 0,-1 1 0,-1-1 0,1 1 0,-9-21 0,9 28 76,-1 0 1,0 0-1,1 0 1,-1 1-1,-1-1 0,1 1 1,-1-1-1,0 1 0,0 0 1,0 1-1,0-1 1,-1 1-1,1 0 0,-1 0 1,0 0-1,0 1 1,-8-4-1,6 4 21,0 0 0,1 0 0,-1 1 0,0 0 0,0 0 0,0 1 0,-1-1 0,1 2 0,0-1 0,0 1 0,0 0 0,0 0 0,0 1 0,1 0 0,-1 0 0,0 1 0,1 0 1,-1 0-1,1 0 0,0 1 0,0 0 0,1 0 0,-9 8 0,0 2 43,1 0 1,0 1-1,1 1 1,0 0 0,2 0-1,0 1 1,-12 27-1,8-9 5,2 2 0,1-1-1,1 1 1,2 1 0,2 0-1,2 0 1,0 71 0,4-97-9,0 1 1,1-1-1,1 1 1,-1-1-1,2 0 1,0 0-1,1 0 1,5 14-1,-6-20-12,0 0 0,1-1 0,0 1 0,0-1-1,0 1 1,1-1 0,-1 0 0,1-1 0,0 1-1,1-1 1,-1 0 0,1 0 0,0-1 0,0 0 0,0 0-1,9 3 1,-8-3-7,0-1-1,1 1 1,0-1-1,-1-1 1,1 0-1,0 0 1,0 0-1,-1-1 1,1 0-1,0-1 1,0 0-1,0 0 1,-1 0-1,1-1 1,9-3-1,-8 0-68,0 1 0,0-1 0,-1-1 0,0 1 0,0-1 0,0-1 0,-1 0 0,0 0 0,0 0 0,9-13 0,4-12-702,0-2 0,-2-1 0,-2 0 0,22-67 1,-33 88 394,48-156-4788,-16 8-893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5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1 304,'0'0'19404,"-4"0"-17798,3 0-1557,0 0-1,1 0 1,-1 0 0,0 0-1,1 0 1,-1 0 0,0 0-1,0 0 1,1 0 0,-1 1 0,0-1-1,1 0 1,-1 0 0,0 1-1,1-1 1,-1 0 0,0 1-1,1-1 1,-1 1 0,1-1-1,-1 1 1,0-1 0,1 1 0,-1-1-1,1 1 1,0-1 0,-1 2-1,-2 27 1023,3-21-946,0 67 2609,-16 138 0,-23-18-981,-17 130-2837,55-322 0,1 2 517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6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0 7482,'0'0'13016,"-8"19"-11672,7-15-1289,-7 16 248,0 0 0,2 1 0,1-1-1,0 1 1,1 1 0,0 21 0,4 88 1483,-1 40 545,-2-137-1985,0 0 0,-17 65 0,14-76-345,-14 60-1439,19-80 1032,1 1 0,0-1 0,0 1 0,0-1 0,0 1 0,0 0 0,2 4 0,-2-7-5,0 0-1,1 0 0,-1 0 1,1 1-1,-1-1 1,1 0-1,0 0 0,0 0 1,-1 0-1,7 4-2470,-6-4 2471,0 0-1,0-1 1,0 1-1,3 0 0,27 2-11194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7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583 1 3873,'0'0'16450,"-12"34"-14615,-37 119-531,44-131-1032,0 0 0,1 0 0,1 0-1,1 1 1,2 35 0,1-24-13,-2 0-16,0-5-62,1 1-1,1-1 1,2 0-1,1 1 1,1-1 0,10 32-1,6-12-99,2-2 0,3-1 0,58 81 0,-63-96-45,-18-27-38,0 1-1,0-1 1,-1 1-1,1-1 1,-1 1-1,2 6 1,-4-10 4,0 0-1,0 0 1,0 0 0,0 0 0,1 0 0,-2 1-1,1-1 1,0 0 0,0 0 0,0 0 0,0 0-1,-1 0 1,1 0 0,0 0 0,-1 0 0,1 1 0,-1-1-1,1-1 1,-1 1 0,0 0 0,1 0 0,-1 0-1,0 0 1,0 0 0,0 0 0,0-1 0,1 1-1,-1 0 1,0-1 0,0 1 0,0-1 0,0 1-1,0-1 1,-1 0 0,1 1 0,-1-1-1,-59 16-46,0-3 0,0-2-1,-98 4 1,94-11-1333,-74-6 0,134 2 1153,0 0 1,0-1 0,0 0-1,0 0 1,1 0 0,-1-1-1,0 1 1,1-1 0,-1 0-1,1 0 1,-1-1 0,1 1-1,0-1 1,0 0 0,0 0 0,0-1-1,-6-6 1,4 1-439,1-1 1,0 1-1,0-1 0,1 0 0,0 0 1,-4-18-1,0-3-2358,-7-56-1,5-41-3804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7.8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6961,'0'0'5322,"245"81"-4674,-162-50-648,25 11-536,-17-7-3329,-20 1-2393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1:28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2000,'0'0'17076,"35"5"-15738,261 32 218,-274-34-1494,113 14 130,-114-13-184,-1 1 0,0 1-1,0 0 1,26 14-1,-43-19-9,1 1 0,-1 0 1,0 0-1,1 0 0,-1 1 0,0-1 0,0 1 0,0-1 0,-1 1 1,1 0-1,-1 0 0,1 1 0,-1-1 0,0 0 0,0 1 0,-1-1 1,1 1-1,-1 0 0,0-1 0,0 1 0,0 0 0,0 0 0,0 0 1,-1 0-1,0 0 0,0 0 0,-1 7 0,0-2-22,-1 0 0,0 0 0,-1-1 0,0 1 0,-1-1-1,0 1 1,0-1 0,0 0 0,-1-1 0,0 1 0,-9 9 0,-16 15-95,-1-1 1,-2-2 0,-1-1-1,-74 46 1,38-34 0,-137 58 1,173-84 300,0-2-1,-41 9 1,103-20 108,379-3 1239,-198 1-2544,-6 1-4497,-113 0-3121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2:17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404 48 200,'0'0'10420,"-26"-11"-9362,12 3-892,6 4-96,-1-1-1,1 1 1,-1 1 0,0-1 0,0 2 0,-15-4 0,22 6-49,0 0 0,-1 0 0,1 0 0,0 0 0,-1 0 0,1 1-1,0-1 1,-1 1 0,1-1 0,0 1 0,0 0 0,-1 0 0,1 0 0,0 0 0,0 0 0,0 1-1,0-1 1,0 0 0,1 1 0,-1 0 0,0-1 0,1 1 0,-1 0 0,1 0 0,0 0 0,-1 0-1,1 0 1,0 0 0,0 0 0,0 0 0,1 1 0,-1-1 0,0 0 0,1 1 0,-1 3-1,-7 44 325,1 1 0,3 0 0,4 89 0,1-56-42,0 135 348,-3 260 687,-34-6-169,-56 18-210,27-168-771,62-309-255,-1 8-208,1 1 1,-1 31 0,4-61-234,1 1 0,0-1 0,0 1 0,0-1 0,4-8 0,6-23-287,96-358-5865,-56 171 2053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2:17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2681,'0'0'8239,"37"8"-6878,79 16 502,179 14-1,589-28 409,-796-11-2224,211-5 50,235-4-115,-495 10-89,-1 2 1,0 2 0,0 1-1,0 2 1,0 2-1,-1 2 1,65 27 0,-96-36 84,36 20-145,-39-21 162,-1 1-1,0-1 1,0 1-1,0 0 0,0 0 1,0 0-1,0 0 1,0 0-1,-1 0 0,1 0 1,-1 0-1,0 1 1,3 4-1,-4-7 11,0 0 0,0 0 0,0 0 0,0 1 0,0-1 0,0 0 0,0 0 0,0 0 0,0 0 0,0 1 0,0-1 0,0 0 0,0 0 0,0 0 0,0 0 0,0 1 0,0-1 0,0 0 0,0 0 0,0 0 0,0 0 0,0 1 0,0-1 0,0 0 0,0 0 0,0 0 0,0 0 0,-1 0 0,1 1 0,0-1 0,0 0 0,0 0 0,0 0 0,0 0 0,0 0 0,-1 0 0,1 0 0,0 1 0,0-1 0,0 0 0,0 0 0,-1 0 0,1 0 0,0 0 0,0 0 0,0 0 0,0 0 0,-1 0 0,1 0 0,0 0 0,0 0 0,0 0 0,0 0 0,-1 0 0,1 0 0,0 0 0,0 0 0,0 0 0,0 0 0,-1-1 0,1 1 0,0 0 0,0 0 0,0 0 0,0 0 0,0 0 0,-1-1 0,0 1 18,-88 2 1118,87-2-1107,0 0-1,0 1 1,0-1-1,0 1 1,0 0-1,0 0 1,1-1-1,-1 1 1,0 0-1,1 1 1,-1-1-1,1 0 1,-1 0-1,1 1 1,-1-1-1,1 1 0,0-1 1,0 1-1,0-1 1,0 1-1,0 0 1,0 0-1,0-1 1,0 1-1,0 3 1,-2 5 4,1 0 0,1 1 0,-2 19 1,3-19-5,-5 240 515,5-189-391,-1 1101 2496,-49-393-1646,42-710-1402,-2-1 0,-23 70 0,31-122 120,-1 1-1,0-1 1,0 0-1,-1-1 1,0 1-1,0-1 1,0 1 0,-1-1-1,0 0 1,0-1-1,0 1 1,-12 8-1,8-9-614,1 0 0,-1 0 0,0-1-1,0 0 1,-1 0 0,1-1 0,-1 0 0,1-1-1,-20 2 1,-52-1-6932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6137,'0'0'11939,"12"186"-8226,0-91-441,-3 13-863,-1 5-905,-4 2-376,0-10-183,-4-13-457,0-22-120,0-21-352,0-21-16,0-18-488,0-13-1593,0-29-1872,-8-13-6681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5753,'0'0'8878,"57"-7"-7342,87-12-503,204-55-1,-249 46-735,276-73 505,2 29-353,-287 64-392,102 5 0,-130 3-63,-46 0-8,0 0 0,-1 1 0,1 1-1,24 6 1,-36-7 10,-1 0 0,0 0 0,1 0 0,-1 0 0,0 1 0,0 0 0,0-1 0,0 1 0,0 0 0,0 1 0,-1-1 0,1 0 0,-1 1 0,1-1 0,-1 1 0,0 0 0,0 0 0,0 0-1,0 0 1,-1 0 0,1 0 0,-1 1 0,0-1 0,0 0 0,1 6 0,-1-4 33,-1-1 0,1 1 0,-1-1 1,0 1-1,0-1 0,-1 0 0,1 1 0,-1-1 0,0 1 0,0-1 0,-1 0 0,1 0 0,-1 0 0,0 0 0,0 0 0,0 0 0,-4 4 0,-3 2 71,0 0 0,-1-1-1,0 0 1,-16 11 0,11-8-36,-120 86 208,-76 64-444,-98 132-4944,191-171-744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2:18.1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8114,'0'0'3665,"282"39"-1553,-86-18 48,57 3 41,38 4-457,-25-3-920,-58-8-263,-71-6-433,-54-4-128,21 14-1289,-21 0-3032,-17-10-3824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2:19.2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 5593,'0'0'1577,"-45"259"-721,45-132 376,0 17-24,0 6-312,0 5-423,0-12-185,0-9-48,0-19-136,4-20-96,-4-28-8,4-25-176,-4-74-3553,0-41-400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2:19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 2617,'0'0'3274,"40"-4"-1894,312-13 339,-137 15-936,293 6 440,-385 6-1165,-1 5 1,144 37 0,-238-47-25,-28 5 1453,1 9-1232,1 1-1,5 19 1,1 12-78,25 416 1723,-29 1-1511,-5-302-502,1-119-745,-13 92-1,8-114-79,-1-1-1,-1 1 1,0-1-1,-2 0 0,-15 28 1,-21 17-3819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2:19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8698,'0'0'3633,"270"70"-2465,-45-52 352,70-11-616,16-7-608,-45 0-168,-75-7-128,-78 7-456,-18 0-1480,-24 0-2809,-21 14-1864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42.0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4561,'0'0'4265,"-8"284"-2561,4-81-183,0-3-353,0-18-184,4-31-456,0-46-304,4 1-216,17-8-8,8-28-184,4-32-1096,8-41-1441,-7-43-1512,-9-27-472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42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0 528 2353,'0'0'8076,"69"-33"-6993,270-113 176,-231 112-463,177-30 0,172-15 836,1131-80 524,-867 147-1394,-499 19-450,269 42 1,-107 28-167,-67 14-115,-176-44-292,-2 6 1,-2 6 0,165 99-1,-289-151 183,-8-5 56,-1 0-1,1 1 1,-1-1-1,0 1 1,0 0 0,0 0-1,0 0 1,-1 1 0,1-1-1,-1 1 1,0 0-1,4 5 1,-6-6 173,0 0-1,-1 0 1,1 0 0,-1 0 0,0 0 0,0 1-1,0-1 1,-1 6 0,0 7-74,-3 28 99,-1-1 0,-3 0 1,-1 0-1,-25 70 1,18-60-106,-137 413-611,148-452 91,0 0 1,-1-1-1,-1 0 1,0 0-1,-1-1 0,-1 0 1,1 0-1,-2-1 1,-12 13-1,11-15-698,0 0 0,0-1-1,-1 0 1,0 0 0,-24 10 0,14-10-2312,-37 9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42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0 176 1584,'0'0'6530,"470"-46"-6378,24 1 296,109 6 512,37 8 1297,-38 17 119,-111 14-816,-55 14-607,-66 31-489,-96 1-352,-78-1-112,-47 8-696,-66-18-2505,-33-10-3176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43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3530 155 6289,'-36'-11'1359,"-148"-39"-158,-69 14-447,-481 15 183,563 26-651,-215 32 0,284-19-220,1 4-1,1 5 1,-139 55-1,155-44 82,1 3-1,2 3 0,3 4 1,1 4-1,3 3 0,2 3 1,3 3-1,2 3 1,3 2-1,4 4 0,2 2 1,4 3-1,3 2 0,-59 117 1,84-135-92,2 2 1,3 0 0,2 1 0,3 1-1,3 1 1,3 0 0,2 0 0,4 1-1,5 112 1,3-129-21,1 0-1,3 0 1,2-1 0,1 0-1,3-1 1,2 0 0,2-1-1,1-1 1,34 54 0,-13-33-11,3-1 0,2-3 0,4-1 0,1-3 0,4-2 1,106 86-1,-91-90-21,2-4 0,1-3 0,3-3 0,1-3 0,162 55-1,-109-56 45,1-6-1,1-5 0,170 11 0,415-25 339,-420-28-287,541-101 0,263-179-86,-607 114 37,-69-17-37,-320 141-14,127-94 0,-183 116-11,-2-1 0,-1-3 0,-2-1 0,-3-3-1,43-57 1,-62 71-6,-1-1 0,-2-1 0,-1-1 0,-2 0-1,-1-1 1,-1-1 0,-3 0 0,0 0 0,6-52 0,-11 29 10,-3 0 0,-2 1 0,-2-1 0,-3 0 0,-3 1 0,-2 0-1,-3 1 1,-2 0 0,-2 1 0,-3 1 0,-27-54 0,10 35 32,-3 2-1,-4 1 0,-2 2 1,-3 3-1,-3 1 1,-2 3-1,-75-64 0,77 82 43,-2 2 0,-1 2 0,-2 3 0,-1 3-1,-2 1 1,-100-35 0,68 37 38,-1 3 0,-1 5 0,-1 4 0,-100-7-1,-256 11 75,-18 38-151,25 56-172,28 30-849,107-14-1634,69-13-2273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27.7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1615 421 4761,'0'0'7490,"-6"-10"-6183,-11-22-1024,-3 2 1,0 0 0,-2 1 0,0 1 0,-3 1 0,0 1-1,-1 2 1,-2 0 0,0 2 0,-1 1 0,-34-18 0,34 25-274,-1 1 1,0 2 0,-1 1 0,0 2 0,0 0-1,-1 2 1,0 2 0,0 1 0,0 1 0,-49 4-1,55 0-2,0 1-1,1 1 1,-1 2-1,1 0 1,0 1-1,-40 18 1,33-9 12,0 1 1,1 2-1,1 1 1,-36 30-1,20-7 60,1 1-1,3 2 1,1 2-1,3 1 1,-42 71-1,47-65 66,2 3-1,2 0 0,-21 65 1,38-88-41,2 0 1,2 0 0,1 1 0,1 0-1,3 0 1,1 0 0,2 38-1,1-62-31,0 1 0,1-1-1,0 0 1,1-1 0,0 1-1,1 0 1,0-1-1,1 0 1,1 0 0,-1 0-1,2-1 1,-1 0-1,1 0 1,16 16 0,-2-7 35,1 0 1,1-2-1,0-1 1,1 0-1,31 13 1,-7-5 8,0-3 0,77 24 0,-41-22-64,2-4 0,-1-4 1,2-4-1,0-3 0,0-4 1,0-4-1,0-4 0,172-30 1,-194 18-49,-2-3 0,0-2 0,-1-3 0,102-56 1,-115 52-40,-2-2 1,-2-2 0,0-2 0,-3-1-1,-1-3 1,38-45 0,-60 60-61,-1 0-1,-1-1 1,-1-1 0,-2-1-1,0 0 1,-2-1-1,-1 0 1,-1-1 0,-1 0-1,-1-1 1,-2 0 0,-1 0-1,-2 0 1,0 0 0,-3-47-1,0 64 46,-1 1 0,0-1-1,0 0 1,-2 1 0,1-1 0,-1 1-1,-1 0 1,0 0 0,-1 0 0,0 0-1,0 1 1,-1 0 0,-1 0-1,0 0 1,0 1 0,-1 0 0,0 1-1,-17-15 1,1 3-281,-1 1 1,-2 0-1,0 3 0,0 0 1,-2 1-1,0 2 1,0 1-1,-55-14 0,45 17-1491,0 1 0,0 3 0,-71-2 0,53 7-3639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28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288 0 2369,'0'0'8609,"-125"246"-6648,71-130-81,8 3-464,13 0-663,12-7-409,13-14-256,8-17-88,0-18-1008,8-24-1649,17-18-2024,-4-21-728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6865,'0'0'9486,"43"16"-7769,493 186 2080,191 123-1230,-262-74-6372,-452-242 2767,7 2-448,-6-8-2935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28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535 443 3089,'0'0'16911,"-10"-42"-16467,-31-137-392,33 143-62,6 21-19,-1 1 0,0 0 1,-1 0-1,-1 1 0,0-1 0,-1 1 0,-13-23 0,17 32 21,-1 0 0,0 1 0,0-1-1,0 1 1,-1-1 0,1 1 0,-1 0 0,1 0 0,-1 0-1,0 1 1,0-1 0,0 1 0,-1 0 0,1 0 0,-1 0 0,1 1-1,-1 0 1,1 0 0,-1 0 0,0 0 0,1 1 0,-1-1 0,0 1-1,0 1 1,1-1 0,-1 1 0,0-1 0,-6 3 0,0 1-9,1 0 1,-1 0 0,1 1 0,0 0 0,0 1 0,0 0 0,1 1 0,0 0 0,0 0 0,-13 16 0,0 1-4,2 2-1,1 0 1,2 0 0,0 2 0,2 0 0,-13 33 0,18-38-7,2 2 0,1-1-1,1 1 1,1 0 0,1 1 0,1-1 0,2 1-1,1 27 1,0-44-18,1-1-1,0 0 1,0 0 0,1 0-1,0 0 1,1 0-1,-1 0 1,1 0-1,1-1 1,0 0 0,0 1-1,0-1 1,1-1-1,0 1 1,0-1 0,11 11-1,-7-10-103,2 0 0,-1 0 0,1-1 0,-1-1 0,2 1 0,-1-2 0,0 0 0,1 0 0,0-1 0,0 0 0,17 1 0,23 1-1726,1-2 0,0-3 0,90-10 1,-104 2-1392,47-14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0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1908 232 312,'0'0'6295,"-8"-16"-5879,-25-49-179,31 62-230,1 0 0,0 0 0,0 0 0,0-1-1,0 1 1,1 0 0,-1 0 0,1-1 0,0 1 0,0 0-1,0-1 1,0 1 0,1 0 0,-1 0 0,1-1 0,0 1-1,0 0 1,0 0 0,0 0 0,0 0 0,1 0 0,-1 0 0,1 0-1,0 0 1,0 1 0,0-1 0,0 1 0,1-1 0,-1 1-1,1 0 1,4-4 0,3-3-16,2-2 10,-8 9 34,-1-1 1,0 1-1,0-1 0,0 0 1,0 0-1,0-1 1,0 1-1,2-5 658,-9 8 255,-7 4-705,0-1-1,0 1 1,0 1-1,1 0 1,0 1-1,0 0 1,1 0-1,-16 14 1,-8 4 171,-311 246 1987,16 31-1812,70-63-656,-313 245-3320,411-361 61,21-24-803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1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1508 831 6065,'0'0'6230,"10"-37"-4849,-1 3-1008,11-42 610,15-104-1,-29 139-854,-2 1-1,-2 0 1,-3-56-1,0 84-120,0 1-1,-1-1 1,-1 0 0,0 1-1,0 0 1,-1 0-1,0 0 1,-1 0-1,0 1 1,-1-1-1,0 1 1,-1 1-1,0-1 1,-1 1-1,1 0 1,-13-9 0,5 6-2,-1 2 1,0 0 0,0 1-1,-1 0 1,0 1-1,0 1 1,-1 1 0,0 1-1,0 0 1,-26-3 0,-9 2 5,0 3 0,-77 4 1,95 1-13,0 1 1,0 2 0,1 1 0,-1 2 0,2 1 0,-61 26 0,56-17 2,0 3 0,2 1 0,0 1-1,2 2 1,-48 45 0,28-17 33,2 3 0,2 2 0,3 2 0,2 2-1,3 1 1,3 3 0,3 1 0,-38 102 0,63-138 5,1-1 0,2 1 0,1 1 0,2 0 1,1-1-1,2 1 0,1 40 0,1-63 3,1 0 1,0-1-1,1 1 0,0 0 0,0-1 1,1 0-1,0 0 0,0 0 0,1 0 1,0 0-1,1 0 0,-1-1 0,12 13 1,-1-5 59,1 0 1,0-1-1,1-1 1,22 13-1,-15-11-51,0-2 0,1-1 0,1-1-1,0-1 1,0-1 0,1-1 0,0-1 0,33 3 0,-15-5-23,0-2 0,0-2 1,0-2-1,61-9 0,-70 3-23,0-2-1,0-1 0,-1-2 1,-1-1-1,0-2 0,-1-1 1,0-2-1,-2-1 0,0-2 1,-1 0-1,-1-2 0,-1-2 1,-1 0-1,-2-2 0,36-47 1,-46 53-67,-2-1 0,0 0 0,-2-1 0,0-1 0,10-36 0,-16 45-128,-1-1 1,-1 1 0,-1-1-1,0 0 1,-1 0 0,-1 0-1,0 0 1,-1 0 0,-1 0-1,-4-18 1,1 17-412,-1 0-1,-1 1 1,-1 0 0,0 0-1,-1 0 1,-1 1-1,0 1 1,-1-1 0,-1 2-1,0-1 1,-24-19 0,-57-34-4700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1.6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312 310 1432,'0'0'13951,"-9"-21"-13265,0 0-586,2 6-66,1 0 0,1-1 0,0 1 0,1-1 0,0 0 0,-1-28 1,4 17-27,1 19-26,0 0 0,0 0 0,-1 0 1,0 0-1,0 1 0,0-1 0,-1 0 1,-1 1-1,-5-15 0,7 21 13,1 1-1,-1-1 1,0 0-1,1 0 0,-1 0 1,0 1-1,0-1 1,1 0-1,-1 1 1,0-1-1,0 1 1,0-1-1,0 1 1,0-1-1,0 1 1,0 0-1,0 0 1,0-1-1,0 1 0,0 0 1,0 0-1,0 0 1,0 0-1,0 0 1,0 0-1,0 0 1,0 0-1,0 1 1,0-1-1,0 0 1,0 0-1,0 1 1,0-1-1,0 1 1,0-1-1,1 1 0,-1-1 1,0 1-1,0 0 1,0-1-1,1 1 1,-1 0-1,0 0 1,0 0-1,-5 6-41,1-1 1,-1 1-1,-8 15 0,14-22 47,-29 50-50,2 2-1,2 1 1,3 1-1,-29 104 1,46-136 43,1 0 1,1 0-1,0 37 0,3-57 2,0 0-1,0-1 1,0 1-1,0 0 1,1-1-1,-1 1 1,1 0-1,-1-1 1,1 1-1,-1-1 1,1 1-1,0-1 1,0 1-1,-1-1 1,1 0-1,0 1 1,1-1-1,-1 0 1,0 0-1,0 1 0,2 0 1,-1-1-16,1 1 0,-1-1 1,1 0-1,0 0 0,0 0 0,0 0 0,-1-1 1,1 1-1,0-1 0,0 1 0,4-1 0,2-1-43,0 1 0,-1-1-1,1-1 1,-1 0 0,1 0 0,-1 0-1,0-1 1,10-5 0,3-5-69,-1-1 1,0-1-1,0-1 1,-2 0 0,25-28-1,-20 19-20,52-41-1,-75 66 154,0 0 0,0 0 0,0 0 0,0 0 0,0 0 0,1-1-1,-1 1 1,0 0 0,0 0 0,0 0 0,0 0 0,0 0 0,0 0 0,0-1-1,1 1 1,-1 0 0,0 0 0,0 0 0,0 0 0,0 0 0,1 0 0,-1 0 0,0 0-1,0 0 1,0 0 0,0 0 0,1 0 0,-1 0 0,0 0 0,0 0 0,0 0-1,0 0 1,1 0 0,-1 0 0,0 0 0,0 0 0,0 0 0,0 0 0,0 0 0,1 0-1,-1 0 1,0 1 0,0-1 0,0 0 0,0 0 0,0 0 0,1 0 0,-1 0 0,0 0-1,0 1 1,0-1 0,0 0 0,0 0 0,0 0 0,0 0 0,0 0 0,0 1-1,0-1 1,0 0 0,-1 15 21,1-11-13,-8 26 181,0-1 0,-1 0 0,-2 0 0,-21 38 0,-6 18 265,35-77-418,-55 145 486,49-125-521,2 1-1,0 0 0,-3 42 1,9-62-130,1 1 1,0-1-1,0 1 0,1-1 1,2 11-1,-2-16-88,0-1 0,0 1 1,1-1-1,-1 0 0,1 1 0,-1-1 0,1 0 0,0 0 0,0 0 0,1-1 0,-1 1 0,1 0 0,-1-1 0,1 1 0,3 2 0,0-2-877,0 0 0,1 0 0,-1 0 0,0-1 0,11 3-1,-17-5 1059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2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5001,'0'0'8882,"36"37"-6916,120 128-151,-129-133-1299,0 1 1,-3 1 0,-1 1 0,20 40-1,-22-36-135,147 289 1589,39 68-2617,-75-202-4743,-34-75-2132,-29-42 539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2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1320 481 10418,'0'0'8261,"-29"-34"-6237,-97-114-449,91 104-1278,-3 2-1,-2 1 1,-45-36 0,69 65-296,0 2-1,0-1 1,-1 2 0,-1 0 0,1 2-1,-1 0 1,-1 0 0,1 2 0,-1 0-1,-37-4 1,36 7-8,0 1 0,0 0-1,0 2 1,1 0 0,-1 1 0,0 1-1,1 1 1,0 1 0,0 0 0,0 1-1,0 2 1,1 0 0,0 0 0,1 2-1,0 0 1,1 1 0,0 1 0,0 0-1,1 1 1,-15 17 0,-3 6 1,2 1 0,1 2 0,2 1 0,2 1 0,1 1 0,3 1 0,1 2-1,-20 63 1,20-41 15,3 1 0,4 1 0,2 0 0,3 1 0,1 84 0,7-131 48,1 1 0,1 0 1,2-1-1,0 1 0,1-1 1,11 34-1,-9-44-1,0 0 0,1 0 1,0-1-1,1 0 0,0 0 0,1 0 0,1-1 0,0-1 0,0 0 0,1 0 0,21 14 1,-2-3-5,0-2 0,2-1 0,0-2 1,1-1-1,0-2 0,69 19 1,-47-21-24,0-1 1,0-3-1,101-1 1,-123-6-20,-1-1 0,1-1 0,-1-2 1,1-1-1,-1-2 0,-1-1 1,0-2-1,0-1 0,31-15 0,-33 10-70,0 0 0,0-2 0,-2-1-1,0-2 1,-2 0 0,0-2 0,-1-1-1,-2 0 1,0-2 0,-2 0 0,-1-2-1,-1 0 1,-1-1 0,-1-1 0,-2 0-1,-1-1 1,-2 0 0,-1-1-1,-1-1 1,-2 1 0,3-37 0,-6 26-547,-2 0-1,-1 0 1,-8-50 0,6 86 310,0-1 0,-1 1 0,0 0 0,0 0 0,-1 0 0,0 0 0,-1 0 0,1 0 0,-1 1 0,0 0 0,-1-1 0,1 2-1,-11-11 1,5 8-825,-1-1 0,1 2-1,-2-1 1,1 1-1,-1 1 1,-22-9-1,-29-4-4463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2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0 5889,'0'0'8754,"-74"190"-7378,49-89-663,0 1-361,12-11-200,9-10-152,4-25-448,0-21-1305,21-35-847,20-32-1417,-3-24-680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3.1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7042,'0'0'7353,"-21"204"-4760,9-99-1289,-5 74-1304,4-21-472,-3-18-5537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3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981 0 4409,'0'0'9162,"-166"204"-7258,99-123-295,-8 10-233,-12 7-688,-4 11-360,-9 6-328,-54 85-1176,30-31-2057,7-8-2880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4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323 94 2849,'0'0'9503,"34"-17"-8750,-3 0-585,1 2-1,58-20 0,-76 32-139,-1 1 1,0 0-1,1 1 0,-1 0 1,1 1-1,-1 1 0,14 1 1,7 4 15,40 13 1,-48-12-36,-8-2 1,0 0-1,0 1 1,-1 0-1,0 2 1,0 0-1,0 1 1,28 21-1,-41-27-8,-1 0 0,1 0-1,-1 1 1,0-1 0,0 1-1,0 0 1,-1 0 0,1 0-1,-1 0 1,0 1 0,0-1 0,-1 0-1,1 1 1,-1-1 0,0 1-1,0 0 1,0-1 0,-1 1-1,0 0 1,0 0 0,0-1-1,0 1 1,-1 0 0,0-1-1,1 1 1,-2 0 0,1-1-1,-1 1 1,1-1 0,-1 0 0,-1 0-1,-2 6 1,-4 4 5,-1 0 0,-1 0-1,0-1 1,0-1 0,-1 0 0,-1 0 0,-23 16 0,-15 6 154,-2-1 1,-1-3 0,-2-3 0,-94 34-1,97-44 90,0-2-1,0-2 0,-1-3 0,-1-3 1,-79 2-1,126-9-229,3 1 0,0-1-1,1 0 0,-1-1 0,0 1 0,0-1 0,0 0 0,-7-2 1,11 2-14,-1 0 0,1 0 1,-1 0-1,1 0 0,0-1 1,-1 1-1,1 0 0,0-1 1,0 1-1,0-1 1,0 0-1,0 1 0,0-1 1,1 0-1,-1 1 0,0-1 1,1 0-1,-1 0 0,1 1 1,0-1-1,0 0 1,-1-3-1,1-1-7,0 1 0,0-1 0,0 1 0,0-1 0,1 1 0,0-1 0,0 1 0,0-1 0,1 1 0,0 0 0,0 0 0,4-8 0,3 0-34,-1 0 0,2 0 0,18-18 0,27-24-148,2 2 1,2 3 0,3 3 0,1 3 0,3 2 0,1 3 0,87-36 0,-141 69 179,1 1 1,-1 0-1,1 1 0,0 1 0,0 0 0,1 0 0,17 0 1,-31 3 1,0 0 1,0 0-1,0 0 1,0 0 0,0 0-1,0 0 1,0 0-1,0 0 1,0 1 0,-1-1-1,1 0 1,0 0 0,0 1-1,0-1 1,0 1-1,0-1 1,0 1 0,-1-1-1,1 1 1,0-1-1,0 1 1,-1 0 0,1-1-1,0 1 1,-1 0 0,1 0-1,-1 0 1,1-1-1,-1 1 1,1 1 0,0 1 6,-1 1 0,0-1 0,0 0 0,0 1 1,0-1-1,0 0 0,-2 5 0,1 1 25,-1 2 54,-1 1 0,0-1 0,-1 0 0,0 0 0,-1 0 0,0 0 0,0-1 1,-1 1-1,-12 13 0,-7 8 382,-43 40 1,52-56-303,-34 34 620,-1-2 0,-102 73 0,324-243-5872,-71 37-1351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6841,'0'0'5298,"50"200"-3810,-33-137 112,-13 4-239,-4-4-665,0 3-456,-29 4-240,-33 1-312,-17-1-881,-46 0-1007,21-14-2489,13-31-1896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5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1928,'0'0'11703,"34"35"-9009,121 138-132,-94-89-1075,77 141 1,-69-105-682,357 520 1750,-165-283-2782,-92-117-5569,-110-156 935,7 6-4058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5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1205 493 9898,'0'0'7426,"-23"-41"-6370,-78-136 559,71 123-928,-31-50 237,53 94-906,0-1 0,-1 1 1,-1 1-1,1 0 0,-21-15 0,20 18-37,1 1-1,-1 0 1,0 0-1,0 1 1,-1 0 0,1 0-1,-1 1 1,0 1-1,0 0 1,0 0-1,-13 1 1,9 0-6,1 2 1,-1 0-1,0 1 1,0 0-1,1 1 0,0 1 1,-1 0-1,-21 10 1,13-2 14,-1 2 1,1 0-1,1 2 1,1 0-1,-27 27 1,5 0-13,-56 73 1,45-42 32,4 1 1,3 3 0,-57 129-1,91-177 96,2 2 1,0-1-1,2 1 0,2 1 0,1 0 0,1 0 1,0 55-1,5-73-32,1 0 1,0-1 0,1 1 0,1-1-1,0 0 1,1 0 0,0 0-1,1 0 1,1-1 0,0 0-1,9 13 1,2 0 71,2-1 0,1-2 0,45 43 0,-41-44-108,1-2 0,1 0 0,0-1 0,2-2 0,0-1 0,1-1 0,0-1 0,55 16 0,-45-19-41,0-2 1,1-2 0,-1-2 0,1-2 0,0-1 0,71-6 0,-78 0-103,0-2 1,0-1 0,0-1-1,-1-2 1,-1-2 0,0 0 0,0-2-1,-1-2 1,-1 0 0,-1-2-1,0-1 1,-1-1 0,-2-2-1,0 0 1,30-35 0,-30 27-365,-1-1 1,-1 0 0,-2-2-1,-1-1 1,-2 0 0,-1-1-1,-1-1 1,-3-1 0,0 0-1,-3 0 1,-1-1 0,7-77-1,-15 103 89,0 0 0,-1 0 0,-1 0 0,0 0 0,-1 0 0,0 0 0,-1 0 0,0 0 0,-1 0 0,0 1 0,-1 0 0,0 0 0,0 0 0,-2 1 0,1-1 0,-1 1 0,-1 1-1,0 0 1,0 0 0,-1 0 0,0 1 0,0 0 0,-1 1 0,0 0 0,-13-7 0,0 2-2141,-41-16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5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150 1 5801,'0'0'7834,"-67"182"-5474,38-101-631,4-1-1089,9-2-376,7-5-264,5-13-120,4-11-1888,0-14-1465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6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408 0 7226,'0'0'13013,"15"36"-12210,47 116-452,-23-75-203,-36-73-172,0 1 1,0-1 0,-1 1 0,1 0-1,-1 0 1,0 0 0,0 1 0,0-1-1,-1 0 1,0 1 0,0-1-1,0 1 1,-1-1 0,0 1 0,0-1-1,0 1 1,-2 6 0,1-9-1,0-1 1,1 1-1,-1-1 1,-1 0-1,1 1 1,0-1-1,-1 0 1,1 0-1,-1 0 1,1 0-1,-1 0 1,0-1-1,0 1 1,0 0-1,-3 2 1,-40 20-213,27-15 110,-7 2 4,20-10 53,0 1 1,0 0-1,0 0 0,0 1 1,1-1-1,-1 1 0,1 0 1,-8 7-1,12-10 33,0 0 0,0 0 0,0 0 0,0 1-1,0-1 1,0 0 0,-1 0 0,1 0 0,0 0 0,0 1 0,0-1-1,0 0 1,0 0 0,0 0 0,0 0 0,0 1 0,0-1-1,0 0 1,0 0 0,0 0 0,0 1 0,0-1 0,0 0 0,0 0-1,0 0 1,0 0 0,0 1 0,0-1 0,0 0 0,0 0 0,0 0-1,0 1 1,0-1 0,0 0 0,0 0 0,1 0 0,-1 0-1,0 0 1,0 1 0,0-1 0,0 0 0,0 0 0,1 0 0,-1 0-1,0 0 1,0 0 0,0 0 0,0 1 0,1-1 0,-1 0-1,0 0 1,0 0 0,0 0 0,1 0 0,-1 0 0,0 0 0,0 0-1,0 0 1,0 0 0,1 0 0,-1 0 0,0 0 0,0 0 0,1 0-1,69 10-1627,33 7 580,-93-15 1054,0 1 0,-1 0 1,1 1-1,-1 0 0,1 0 0,-1 1 0,13 9 0,-20-12 67,1 0 0,-1 0 1,0 0-1,0 1 0,-1-1 0,1 1 0,0-1 0,-1 1 1,1-1-1,-1 1 0,0 0 0,0 0 0,0 0 0,0-1 1,-1 1-1,1 0 0,-1 0 0,0 0 0,0 0 0,0 0 1,0 0-1,0 0 0,-1 4 0,0-2 143,-1 1 0,1-1 1,-1 1-1,0-1 0,0 0 0,-1 0 0,1 0 0,-1 0 0,-1 0 1,1-1-1,0 1 0,-5 4 0,-15 10 122,0 0 0,-1-1-1,0-1 1,-2-1 0,-40 18 0,13-10-1017,-101 29-1,27-24-3679,9-21-4186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7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915 1 5593,'0'0'10754,"-258"214"-8185,154-99-953,-4 12-887,8 9-505,13 5-224,-17 66-1769,21-39-4168,12-21-1817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7.6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685 199 3961,'0'0'4390,"32"-32"-3579,92-98 219,-123 129-1001,1 0 0,-1 0 0,0 0 1,0-1-1,0 1 0,0 0 1,0-1-1,0 1 0,0-1 0,-1 1 1,1-1-1,-1 1 0,1-1 1,-1 0-1,1 1 0,-1-1 0,0 0 1,1-2-1,-2 3-3,0 1 0,0-1 0,1 1 0,-1-1 0,0 0-1,0 1 1,0 0 0,0-1 0,0 1 0,1-1 0,-1 1 0,0 0 0,0 0 0,0 0 0,0-1 0,0 1 0,0 0 0,0 0-1,-2 1 1,-15-1 133,0 0 0,0 2 0,0 0-1,0 1 1,0 1 0,1 0-1,-1 1 1,1 1 0,0 1 0,1 1-1,0 0 1,-21 14 0,2 2 128,0 3 0,2 0 0,1 2 0,-38 43-1,29-22 98,1 2-1,3 1 0,-56 105 1,58-85 45,3 0 0,-37 131 0,58-162-151,2 0-1,1 0 1,3 0 0,2 1-1,2 67 1,2-95-148,1 0 1,0 1-1,2-1 0,-1 0 1,2 0-1,0-1 1,1 1-1,0-1 0,15 24 1,-1-10 34,1 0-1,2-2 1,26 26 0,-25-28-123,1-2 0,0-1 0,2 0 0,0-2 0,1-2 0,1 0 0,1-2 0,0-1 0,1-2 0,0 0 1,1-2-1,39 6 0,-29-9-7,1-2 1,1-1-1,79-6 1,-95 0-35,-1-2-1,0-1 1,1-1 0,-2-1 0,1-2-1,-1 0 1,27-15 0,-21 7-27,-1-2 1,-1 0-1,-1-2 0,-1-2 1,-1 0-1,-1-2 1,-1 0-1,-1-2 1,-1-1-1,-1-1 1,-2-1-1,-1 0 0,-2-1 1,-1-1-1,-1-1 1,-1-1-1,12-49 1,-18 45 32,-1 1 1,-2-1-1,-1-1 0,-3-58 1,-2 74-2,-1 1 1,-2-1-1,0 1 0,-1 0 1,-2 0-1,0 0 1,-1 1-1,-21-40 0,11 34 2,0 0 1,-2 2-1,-1 0 0,-1 1 0,0 1 0,-2 1 0,-1 1 0,-1 1 0,0 2 1,-2 0-1,-57-27 0,39 26-8,0 2-1,-1 2 1,-1 1-1,0 3 1,-1 2 0,0 2-1,-58 0 1,88 6-171,-1 1-1,0 1 1,1 1 0,-38 8 0,47-7-429,0 1 1,0 0 0,0 0 0,0 1 0,1 0 0,0 1-1,0 0 1,0 0 0,-15 15 0,-17 28-6237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7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0 138 9122,'0'0'8608,"53"-7"-7297,10-1-1059,269-44 266,-227 28-487,126-21-13,-230 45-15,-1 0 1,1 0-1,-1-1 0,1 1 0,-1 0 1,1 0-1,0 0 0,-1 0 0,1 0 0,-1 0 1,1 0-1,0 0 0,-1 0 0,1 0 1,-1 0-1,1 0 0,0 0 0,-1 0 0,1 1 1,-1-1-1,1 0 0,-1 0 0,1 1 0,-1-1 1,1 0-1,-1 1 0,1-1 0,0 1 1,-11 18 377,-54 63 882,30-39-369,-31 50 0,45-62-770,2 1-1,2 1 1,1 0 0,1 1-1,2 0 1,1 1-1,2 1 1,-9 71 0,14 199-4126,4-276 2717,4 105-8341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9.5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790 1 1952,'0'0'6064,"-33"29"-5055,9-8-781,1 2 1,0 0 0,2 2 0,-23 33 0,36-45-118,1 1 1,1 0 0,0 0-1,-8 29 1,-6 72 423,-13 183 487,0 81 26,-221 3346 5886,226-3195-6733,2-51-60,-3-66-125,-4-77-64,-66 266-226,87-535 12,-2 8-1990,14-88 1894,0-13-190,1 1 0,1-1 0,7-34 0,36-146-1877,71-387-4264,-68 302 3198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39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3593,'0'0'3505,"38"4"-3212,329 46 1223,-122-14-492,529 86 829,23 4-865,10-27-337,197-21 98,144 13-478,-16 69-254,-632-46-9,-275-48 18,-3 9-1,-4 10 0,239 129 1,-336-150-25,357 176-14,-362-189 1,2-6 1,155 38-1,-230-72-414,209 53 1128,-87-14-7265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40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226 0 3129,'0'0'6089,"-11"44"-5237,-115 548 2873,37 334 25,129 1048 908,78 377-1992,-74-1410-1619,-19-456-441,2-84-24,-5-109-255,4-67-264,-16-145-71,-1 34-1038,-8-107 544,-2-12-124,-5-53-3770,-12-31-4838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0 3177,'0'0'9455,"-22"2"-6013,19 0-3161,0 0 0,0 0-1,0 0 1,0 1 0,0-1 0,0 1 0,1 0-1,-3 3 1,-12 12 421,-227 205 1551,-24 23-4422,266-244 2116,-23 23-1315,-27 33 0,46-50 559,0 1 1,0 0-1,1 0 1,0 0-1,1 0 0,0 1 1,0 0-1,-3 15 1,5-3-3272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40.8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6809,'0'0'2368,"44"2"-2120,180 5 637,76 4 350,115-7-139,115-3-230,83-1 262,-442 0-754,1196 7 2418,-4 42-1051,262 105-780,-25 122-702,-1229-186-254,-113-17 10,-235-66-13,199 68 14,-200-65-34,-17-8-97,0 0 0,0 0-1,0 0 1,0 0 0,8 0 0,-13-2 100,0 1 0,0-1 0,1 0-1,-1 0 1,0 0 0,0 0 0,1 0 0,-1 0 0,0 0 0,1 0-1,-1 0 1,0 0 0,0 0 0,1 0 0,-1 0 0,0-1 0,0 1-1,1 0 1,-1 0 0,0 0 0,0 0 0,0 0 0,1 0 0,-1-1 0,0 1-1,0 0 1,0 0 0,1 0 0,-1-1 0,0 1 0,0 0 0,0 0-1,0 0 1,0-1 0,1 1 0,-1 0 0,0 0 0,0-1 0,0 1-1,0 0 1,0 0 0,0-1 0,0 1 0,0 0 0,0 0 0,0-1-1,0 1 1,0 0 0,0 0 0,0-1 0,0 1 0,0 0 0,-1-1-1,1-4-142,-1 0-1,0 0 0,0 0 0,0 0 0,0 0 0,-1 1 1,0-1-1,0 0 0,0 1 0,-4-6 0,-4-4-901,0 1-1,-15-18 0,-53-47-5129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44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1 246 7226,'-1'1'6912,"3"1"-6443,20 1 73,125-2 766,113-4 9,106-12 26,476-56 834,-270 20-1238,1897-62 3295,-2059 114-3827,-62 5-73,397 65 455,-609-55-711,-195-32-7274,4 9-1186,1 3-2179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45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1164 125 5249,'0'0'8077,"-27"-22"-7029,-88-62-63,112 82-935,-1 0 0,1-1 0,-1 2 0,0-1 0,0 0 0,0 1 0,0-1 0,0 1 0,0 0 0,-1 1 0,1-1 0,0 1-1,0 0 1,-1 0 0,1 0 0,0 0 0,-7 2 0,-11 5 154,0 0-1,0 2 1,1 0-1,0 2 1,1 0-1,0 1 1,-30 24-1,-29 24 647,2 2-1,-128 139 1,155-144-521,3 1 1,2 3 0,3 2 0,-49 99-1,72-121-221,3 0 0,1 1 0,2 0-1,-9 51 1,12-25 45,-3 136 1,12-161-141,3 1 0,1 0 0,12 58 0,-8-77-11,0 0 1,1 0-1,1-1 0,2 0 0,0-1 0,2 0 0,19 26 0,-14-24 2,1-2-1,2 0 1,0-1-1,1-1 1,1-1-1,1-1 1,1-1-1,41 22 1,-33-24 0,0-1 0,1-1 0,1-2 0,0-1 0,1-2 0,68 8 0,-39-11-37,1-2-1,-1-3 0,92-11 0,-116 4-39,-1-1 1,0-2-1,-1-2 0,0-2 0,0-1 0,58-32 0,-61 26-17,-2-2 0,-1-1-1,-1-1 1,-1-2 0,-1-2 0,-2 0 0,38-49 0,-35 35 113,-3-1 0,-1-2 0,-2 0-1,-2-2 1,21-63 0,-18 26-698,-4-2 1,-3 0-1,-5-2 0,-3 1 1,-4-2-1,-6-142 0,-1 225 389,0 0-1,-1 0 0,0 0 1,0 0-1,0 0 0,0 1 1,-1-1-1,0 0 0,0 0 1,-1 1-1,0 0 0,0-1 1,0 1-1,0 0 0,-1 0 1,0 1-1,0-1 0,-6-5 1,2 5-393,-1 0 0,0 0 0,1 0 0,-1 2 1,-1-1-1,1 1 0,0 0 0,-1 1 0,0 0 1,-18-1-1,-53 0-3154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4:45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55 145 10450,'0'0'14227,"-54"-144"-23109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06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1044 157 1256,'0'0'3870,"-4"-18"-2833,-10-3-930,10 14 1,-1 0 1,1 1-1,-1-1 0,0 1 1,-1 0-1,1 0 0,-1 1 1,0-1-1,-1 2 0,-12-9 1,1 5 93,0 1 0,-1 0 0,0 2 0,0 0 1,0 1-1,-27-2 0,16 4 31,-1 1 0,0 2 0,-43 6 0,50-2-152,0 0 1,1 2-1,-1 1 1,2 1-1,-1 1 0,1 0 1,1 2-1,-29 20 1,13-5 49,2 2 1,1 0-1,-51 58 1,59-56-44,2 0-1,1 2 1,1 0 0,-22 49 0,32-56-49,1 1 0,1 0 0,2 0 0,1 1 0,1 0 0,-4 52 0,8-47-2,1-1-1,8 63 1,-4-80-33,0 0 1,1 0-1,1 0 0,0 0 1,1-1-1,0 0 0,1 0 1,10 14-1,-2-8 5,0-1 0,2 0 0,0-1 0,1-1 0,0-1 0,2 0-1,0-1 1,0-2 0,2 0 0,-1-1 0,2-1 0,-1-1 0,1-1 0,1-1 0,0-1-1,0-1 1,43 5 0,-14-6 14,0-2-1,0-3 1,101-11-1,-116 5-51,0-2 0,-1-2 0,0-1 0,-1-1 0,0-3 0,38-20 0,-41 16-31,0-1 1,-1-2-1,-2-1 0,0-1 1,-1-2-1,-2-1 1,34-42-1,-44 47 58,-2 0 0,0-1 0,-2-1-1,0 0 1,-2-1 0,-1 0 0,0 0 0,-2-1 0,-1-1-1,-2 1 1,4-32 0,-7 33 20,-1 1-1,-1-1 1,0 1-1,-8-39 0,6 50-10,-2 1 0,0-1 0,0 1-1,-1 0 1,0 0 0,-1 0 0,-1 1-1,0 0 1,0 0 0,-11-10-1,13 14-68,-1 1-1,1 0 0,-1 0 0,-1 0 0,1 1 0,-1 0 0,0 0 0,0 1 0,-1 0 0,1 0 0,-1 1 0,0-1 0,0 2 0,0-1 0,0 1 0,0 1 0,0-1 0,-1 1 0,-9 1 1,-33 0-2832,4 0-1739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06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2157 1 1488,'0'0'7618,"-29"29"-6464,-221 209 1023,-728 704 524,702-645-2680,46-45-71,-23 26-1277,147-171-3678,71-76 1453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07.4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1305 340 1912,'0'0'9236,"-19"-38"-8408,-65-121-255,79 150-548,0 0-1,0 1 1,-1 0-1,0 0 1,0 0-1,-1 1 1,0 0-1,0 0 1,-1 0-1,0 1 1,-14-9-1,11 11-21,0 1 0,0-1-1,0 2 1,0-1 0,0 1-1,0 1 1,-13 0 0,17 1-1,-21-1-11,-1 1 0,1 2 0,0 1 1,0 1-1,0 2 0,1 1 0,0 0 1,0 3-1,0 0 0,2 1 0,-41 24 1,14-3-3,2 3 0,1 2 0,2 2 1,-58 61-1,62-55 17,2 3 0,2 1 0,-47 78 1,67-95 0,2 1 1,1 1-1,2 0 1,1 1 0,1 1-1,3 0 1,-7 40-1,14-55-6,0-1-1,1 0 0,2 22 1,-1-35-1,1 0 0,0 0 0,0-1-1,1 1 1,0-1 0,0 1 0,1-1 0,-1 0 0,1 0 0,1 0 0,-1 0 0,8 9-1,-6-10 1,1 0-1,0 0 1,0 0 0,1-1-1,-1 0 1,1 0-1,0-1 1,0 0-1,0 0 1,0 0-1,15 2 1,5 0 0,0-1 0,40 1 0,-29-5 1,-1-2 0,1-1 0,-1-2 0,0-2 0,51-15 0,-28 2 0,0-3-1,88-47 0,-80 31-23,-2-2 1,-1-3 0,110-101-1,-132 104-39,-2-1-1,-2-3 0,-2-1 1,-2-1-1,52-95 0,-72 112-220,-1-1 0,-2 0 0,15-60 0,-24 74-240,0 0 0,0-1 1,-2 1-1,0-1 0,-1 1 0,-1-1 0,0 1 0,-8-32 0,6 40-270,0 0 1,-1 0-1,-7-13 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07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1408,'0'0'7221,"23"47"-5733,-4-10-1166,22 46 465,-3 1 0,32 111 0,110 519 2316,-1 4-4427,-103-458-6008,-45-171 373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08.1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656 522 7722,'0'0'5536,"0"-32"-4668,0-199 1928,0 215-2679,-1 0-1,0-1 1,-1 1-1,-1 0 0,-1 0 1,0 0-1,-1 0 1,-7-15-1,9 25-120,0-1-1,-1 1 1,1 0 0,-1 0 0,-1 1-1,1-1 1,-1 1 0,0 0-1,0 0 1,0 1 0,-1-1 0,0 1-1,1 1 1,-2-1 0,1 1-1,0 0 1,-1 0 0,1 0 0,-1 1-1,0 0 1,-8-1 0,2 2-19,0 0 1,0 1 0,0 0-1,0 1 1,1 0 0,-1 1-1,0 1 1,0 0 0,1 0-1,0 1 1,0 1 0,0 0-1,0 1 1,1 0 0,0 1-1,0 0 1,0 1 0,1 0-1,1 0 1,-13 14 0,-2 5 15,2 0 0,1 1 0,1 2 0,1 0 0,2 1 0,-17 42 0,18-35 4,2 1-1,1 0 1,2 1-1,2 1 0,2-1 1,2 1-1,1 1 1,2-1-1,4 44 0,-2-71-68,2 0-1,0 0 1,0-1-1,1 1 0,1-1 1,0 0-1,1 0 1,1 0-1,0 0 0,0-1 1,1 0-1,1 0 1,0-1-1,0 0 0,1-1 1,1 0-1,0 0 1,0-1-1,1 0 0,0 0 1,0-2-1,1 1 1,0-1-1,20 8 0,-8-6-90,0-2 0,0 0 0,0-1-1,1-1 1,0-2 0,0 0 0,0-2 0,0-1-1,31-3 1,-27 0-69,-1-1 0,0-2 0,-1 0 1,0-2-1,0-1 0,0-2 0,47-25 0,-50 21 83,0-2 1,-1 0-1,-1-1 0,37-40 1,-23 16-386,41-63 0,25-62-1812,-23 8-1676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08.7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1634 84 2609,'0'0'6108,"17"-18"-5114,33-38-340,-41 47-167,-41 46 344,-209 215 1707,239-250-2529,-215 216 899,190-191-913,-540 565 810,449-456-2164,7 5-1,-147 242 1,179-241-2783,22-42-871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5105,'0'0'8330,"63"228"-5850,-63-133-487,0 14-801,0 3-576,0 0-472,0 0-64,0-14-80,0-24-368,0-21-664,0-29-808,0-62-2433,16-22-1056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09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975 583 8602,'0'0'2872,"-23"-32"-2617,-75-109-68,54 74 30,27 39-141,-1 1-1,-1 0 0,-41-42 1,51 61-73,0 1 0,0 0 0,-1 1 0,0 0-1,0 0 1,0 1 0,-1 0 0,0 1 0,0 0 0,0 1 0,0 1 0,-1-1 0,-18 0 0,14 1-1,0 2 0,0 0 1,0 0-1,1 2 0,-1 0 0,0 1 1,1 0-1,0 1 0,0 1 0,0 0 1,0 1-1,1 1 0,0 0 0,0 1 1,1 1-1,0 0 0,0 0 0,-19 21 1,8-5 8,0 1 1,2 1-1,1 2 1,2 0 0,0 0-1,2 2 1,-16 40-1,22-44-7,1 1-1,2 1 1,0 0-1,2 0 1,1 0-1,2 1 1,1 0-1,2 53 1,1-76 3,-1 1 0,1-1 0,1 0 1,0 1-1,0-1 0,0 0 0,1 0 1,0 0-1,0 0 0,1-1 0,-1 1 1,2-1-1,-1 0 0,1 0 0,0 0 1,10 8-1,-6-7 2,0-1 0,0 0-1,1-1 1,0 0 0,0-1 0,1 0 0,-1-1 0,1 0 0,0 0-1,-1-1 1,13 1 0,9 0 8,0-1 0,0-2 0,0-1 0,0-1 0,0-2 0,-1-1 0,1-1-1,-1-2 1,-1-1 0,1-2 0,-2-1 0,37-19 0,24-20-198,-3-4 0,122-99-1,128-151-2312,-162 130-264,-28 15-841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09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6937,'0'0'3169,"138"231"-1785,-68-77-87,5 1-401,4 13-160,21 35 56,-9 1-496,13 45-160,-21-4-136,-33-48-248,-33-8-1392,-17-70-3161,0-38-1624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09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964 341 6273,'0'0'5037,"-19"-33"-4154,-66-108 133,77 129-910,0 2-1,0-1 0,-1 1 1,-1 0-1,1 1 0,-2 0 1,1 1-1,-1 0 1,0 1-1,-1 0 0,-12-6 1,16 9-70,-9-4-5,0 0 1,-1 1 0,1 1-1,-1 1 1,0 1-1,-1 0 1,-26-2-1,30 5-22,1 1-1,-1 0 0,0 1 0,1 1 0,-1 0 0,1 1 0,0 1 0,0 0 0,0 0 0,-17 9 0,11-1-8,0 1 0,1 0-1,0 2 1,1 0 0,1 1-1,0 1 1,1 0 0,1 1-1,-21 33 1,9-8 4,2 2 0,2 0-1,-25 70 1,35-78 44,2 1-1,1 0 1,2 0-1,2 1 1,1 0 0,2 0-1,2 0 1,4 47-1,-2-77-30,0 0-1,0 1 0,1-1 0,0 0 1,1 0-1,0-1 0,0 1 1,1 0-1,0-1 0,0 0 0,1 0 1,0 0-1,0-1 0,1 0 0,0 0 1,1 0-1,-1 0 0,1-1 1,1 0-1,-1-1 0,1 0 0,0 0 1,0 0-1,0-1 0,0-1 1,1 1-1,0-1 0,17 3 0,-6-2-10,1-1 0,-1-1 0,0 0-1,1-2 1,-1-1 0,1 0 0,-1-1-1,1-2 1,-1 0 0,0-1 0,-1-1-1,1 0 1,-1-2 0,-1 0 0,32-20-1,-9 2-287,-1-3 0,-2-2 0,49-48 1,-28 17-675,50-69 1,-6-13-1526,-27 9-1246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0.2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869 1 1920,'0'0'7890,"-83"151"-6626,4-21-351,-25 45-417,-24 42-152,-14 36-240,14 6-104,24-38-1104,41-70-2705,26-67-1432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0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1227 618 7626,'0'0'3828,"-16"-39"-3411,-53-127 159,60 144-478,-45-98 327,47 108-405,0 1 1,-1 0 0,0 1-1,-1-1 1,-18-15-1,20 20-18,0 0-1,0 1 0,0 0 0,-1 0 0,0 1 0,0 0 0,0 0 1,-1 1-1,1 0 0,-1 0 0,0 1 0,0 1 0,0-1 0,0 1 1,0 1-1,0 0 0,0 0 0,-12 2 0,5 1 0,0 0 0,0 1 0,1 1 0,-1 1 0,1 0 0,1 1-1,-1 1 1,1 0 0,-24 19 0,-9 11 9,1 3 0,3 1 0,1 2 0,-39 55 0,18-10 4,-73 134 1,3 49-15,117-229-1,1 2-1,2 0 1,2 1 0,-7 64-1,17-100 0,0 1-1,0-1 1,1 0-1,0 1 1,1-1 0,0 0-1,1 0 1,0 0-1,0 0 1,1 0-1,1 0 1,-1-1-1,2 1 1,7 13 0,-6-16-1,-1-1 1,2 0-1,-1 0 1,0 0-1,1-1 1,0 0-1,1 0 1,-1-1-1,1 0 1,-1 0-1,1-1 1,0 0-1,1 0 1,-1-1-1,0 0 1,1 0-1,8 0 1,3 0 2,0-1 0,0 0-1,-1-2 1,1 0 0,0-1 0,0-1 0,22-7 0,-11 1 7,0-2 0,0-1 0,51-29 0,-13-2-5,-1-4-1,104-93 1,-54 32-208,200-243-1,41-161-1758,-258 336-242,-39 48-1402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0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3673,'0'0'7105,"9"34"-6807,18 47 356,3-1 0,50 96-1,410 681 1167,83-42-3085,-477-700-1326,-18-32-2161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1.2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1117 317 3201,'0'0'9112,"-29"-30"-9538,-97-97 271,108 109 234,-1 0 1,-1 2-1,0 0 1,-1 1-1,-1 1 1,0 1-1,-28-11 1,35 18-49,-1 1-1,1 1 1,-1 1 0,0 0 0,0 1 0,0 0-1,-1 2 1,1 0 0,0 0 0,-24 5 0,24-2-31,1 1 1,-1 0 0,1 1 0,0 1-1,0 0 1,1 1 0,0 1 0,0 0-1,1 1 1,-23 20 0,7-3-1,2 2 1,1 1 0,-31 45-1,23-23 28,3 0 0,2 3 0,2 0-1,2 2 1,4 0 0,1 2 0,3 0-1,3 1 1,-10 86 0,20-102 76,2-1 0,3 50 0,0-83-81,-1 0 0,1-1 1,0 1-1,1 0 0,0 0 1,0-1-1,1 0 0,0 1 0,0-1 1,1 0-1,0 0 0,10 12 0,-7-13-2,0 0-1,1-1 1,0 0-1,0-1 0,0 0 1,1 0-1,-1-1 0,1 0 1,0 0-1,1-1 0,14 4 1,21 3 92,0-1-1,83 6 1,-32-11 104,0-4-1,0-4 1,0-4-1,118-26 0,-134 16-106,0-4-1,-2-3 0,-1-4 1,-1-3-1,94-54 0,-134 63-224,-1-1 0,-1-1-1,-1-3 1,-1 0 0,-2-2-1,38-48 1,36-51-2897,-21-1-3410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2.2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6825,'0'0'5954,"316"136"-5498,-204-73-200,-12 15-112,-17 9-144,-21 8 0,-28 10-56,-34 42-1264,-13-27-2921,-29-26-3345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32.8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7058,'0'0'8753,"403"0"-7280,-70 0-577,49 0-496,13 0-216,-29 0-184,-51 3-120,-15 1-352,-26-4-768,-25 0-1033,-74 3-359,-55-3-2281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33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5489,'0'0'1713,"253"31"-1361,-115-13-176,11 3-104,63 10-72,-41-3-384,-34-14-1985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9090,'0'0'7474,"0"179"-7723,0-95-1959,-8-10-2577,-21-18-1904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34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1019 91 2200,'0'0'9668,"-37"-14"-8585,-121-45-162,144 55-765,1 0 0,-2 0-1,-20-1 1,28 4-80,0 2-1,0-1 1,0 1-1,-11 2 1,8-1-22,-1 1-30,1 0 0,0 0 0,1 1 0,-1 0 0,0 0 0,1 1 0,0 1 0,1 0 0,-14 10 0,-5 9-5,-35 40-1,45-46 7,-236 284 389,219-256-297,2 1 1,2 2-1,3 1 1,-39 99-1,58-125-81,1 1-1,1 0 0,1 0 1,-3 37-1,8-49-19,0-1 0,0 1 0,1-1 0,1 0 0,0 0 0,1 0 0,0 0 0,1 0 0,1 0 0,9 18 1,-5-16-2,2 0 1,0 0 0,0-2 0,1 1-1,1-1 1,0-1 0,1 0 0,0-1 0,1-1-1,0 0 1,30 14 0,-12-10-4,0 0 1,0-2-1,1-2 1,1-1-1,40 5 1,-19-6 21,-1-3 1,1-3-1,84-7 1,-105 2-24,0-3 0,0 0 0,-1-3 0,0 0-1,-1-3 1,56-26 0,-55 19-10,0-1 0,-2-2 0,-1 0-1,0-3 1,-2 0 0,-1-2 0,-1-1-1,38-51 1,-47 53-10,0-2 0,-2 1 0,-1-2 0,-2 0 0,0-1 0,-2 0 0,-2 0 0,0-1 0,-2-1 0,5-57 0,-9 54-12,-2 0-1,-2 0 0,-7-50 1,5 68 14,-1 1 0,-1-1 0,0 0 0,-1 1 0,-1 0 0,0 1 0,-1-1 0,-18-24 0,6 15 1,0 2-1,-1 1 1,-1 0-1,-1 2 1,-1 1 0,-1 0-1,0 2 1,-1 1 0,-1 1-1,-1 1 1,0 2-1,0 0 1,-2 2 0,1 1-1,-1 2 1,0 1 0,-50-4-1,25 6 7,0 2-1,-65 6 0,94-2 4,0 2-1,1 1 1,0 1-1,0 1 0,1 1 1,-43 20-1,45-17-2,0 2-1,1 0 1,1 2-1,0 0 1,1 1 0,1 1-1,-26 31 1,33-34-142,1 0 1,0 1-1,1 1 0,1 0 1,1 0-1,0 0 0,1 1 1,0 0-1,2 0 0,0 0 1,-3 32-1,6-23-635,1 0-1,1 0 1,1 0 0,1 0 0,1 0 0,2-1-1,0 1 1,12 27 0,27 52-4613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34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3297,'0'0'7185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2.1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5 109 2433,'-2'2'18611,"0"-10"-19459,3-56-8122,6 26 2569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2.4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1 0 6393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2.7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873 548 6393,'-2'-28'820,"0"1"175,2-8 5135,0-9-3980,1-10-870,-8-63-1,5 102-1273,0 1-1,-1-1 1,0 1-1,-2 0 1,1 0-1,-2 1 1,0-1 0,0 1-1,-12-16 1,12 21-6,0 1 0,-1 0 0,0 0 1,-1 1-1,1 0 0,-1 0 0,0 1 0,-1 0 1,1 0-1,-1 1 0,0 0 0,0 0 0,-1 1 1,1 1-1,0-1 0,-1 1 0,-19 0 1,12 1-1,0 0 1,1 2 0,-1 0 0,0 1 0,0 1 0,1 0 0,-1 2 0,1 0 0,-26 11 0,12 0 27,0 1-1,2 1 1,0 2-1,2 0 1,-47 47-1,41-33 109,1 2 0,2 1-1,-41 68 1,57-83 8,2 0 1,1 0-1,-14 43 0,20-52-105,1 0 0,1 0 0,0 0 0,1 1 0,0-1 0,1 0 0,1 0 0,2 20 0,-1-27-37,-1 0-1,1-1 1,0 1 0,0-1-1,0 1 1,1-1-1,0 0 1,0 0-1,0 0 1,1 0-1,0-1 1,0 1-1,0-1 1,0 0-1,0 0 1,1-1-1,0 1 1,0-1-1,0 0 1,0 0 0,0-1-1,1 1 1,-1-1-1,1 0 1,8 1-1,11 2-9,0-1 0,0-1 0,0-1-1,39-2 1,-39-2-62,1 0 0,0-2 0,-1 0-1,0-2 1,0-1 0,46-20 0,131-80-678,-126 63 560,-64 36 179,-10 6 10,0 1-1,0-1 1,1 1-1,-1-1 1,0 1-1,1 0 1,-1 0-1,1 0 1,-1 0-1,1 0 1,-1 1-1,1-1 1,-1 1-1,1-1 1,0 1-1,-1 0 1,5 0-1,-7 1 6,1 0 1,-1 0-1,1 0 0,-1 0 1,0-1-1,1 1 0,-1 0 0,0 0 1,1 0-1,-1 0 0,0 0 1,0 0-1,0 0 0,0 0 0,0 0 1,0 0-1,0 0 0,-1 0 1,1 0-1,0 1 0,-3 56 684,-2-1 0,-23 105 0,-46 174 1198,-79 419 233,138-658-2192,-32 182-128,-20-13-7904,26-158-1729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3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57 64,'0'0'13508,"-24"-10"-11371,-69-29-577,93 38-1546,1 1 0,-1 0-1,0 0 1,0 0 0,0 0-1,0 0 1,0 0 0,0 0 0,0 0-1,0-1 1,1 1 0,-1 0 0,0 0-1,0 0 1,0 0 0,0 0 0,0 0-1,0-1 1,0 1 0,0 0 0,0 0-1,0 0 1,0 0 0,0 0 0,0-1-1,0 1 1,0 0 0,0 0-1,0 0 1,0 0 0,0 0 0,0-1-1,0 1 1,0 0 0,0 0 0,0 0-1,-1 0 1,1 0 0,0 0 0,0-1-1,0 1 1,0 0 0,0 0 0,0 0-1,0 0 1,0 0 0,-1 0 0,1 0-1,0 0 1,0 0 0,0 0-1,0 0 1,0-1 0,0 1 0,-1 0-1,1 0 1,0 0 0,0 0 0,0 0-1,0 0 1,0 0 0,-1 0 0,1 0-1,0 0 1,0 0 0,0 0 0,0 1-1,-1-1 1,19-2 549,31 5 335,429 48 1594,-336-47-2448,183 17-29,-317-20-15,-1 0 0,0 0 0,0 1 0,0 0 0,0 0 0,0 0 0,8 5 0,-13-5 0,0 0 0,0-1 0,0 1 0,0 0 0,-1 0 0,1 0 0,0 0 0,-1 1 0,0-1 0,0 0 0,1 1 0,-1-1 0,-1 1 0,1-1 0,0 1 0,-1-1 0,1 1 0,-1-1 0,0 1 0,1 0 0,-1-1 0,-1 5 0,1 8 16,-1 0 0,-1 0 0,0 0 1,-7 24-1,-29 65 213,33-91-197,-86 212 542,-116 387 381,174-485-895,5 2 0,-21 254 0,43-169-1433,9-83-2941,4-41-4781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932 1 7178,'0'0'12558,"-40"24"-10199,26-15-2178,-49 30 311,3 2-1,1 3 0,-72 70 0,-150 182 323,230-237-729,3 3 0,3 1 1,-46 87-1,83-135-83,0 1-1,2 0 1,0 0 0,0 1 0,2-1-1,0 1 1,1 0 0,1 0-1,0 1 1,2 33 0,0-46-2,1-1-1,-1 0 1,1 0 0,-1 0-1,1 1 1,1-1 0,-1 0 0,0 0-1,1 0 1,0-1 0,0 1 0,0 0-1,1-1 1,-1 1 0,1-1 0,0 0-1,0 0 1,0 0 0,0 0 0,0 0-1,0-1 1,1 1 0,4 1 0,6 2-2,1-1 1,0 0-1,0-1 1,0-1 0,23 2-1,185 10-17,-78-16-12,0-6-1,181-33 1,-24-22-97,88-42-386,-351 92 405,73-25-26,-97 31-65,-1 0-1,-1-1 1,1-1 0,-1 0 0,15-12 0,-26 18-31,0 0 0,0-1 0,0 1 1,-1 0-1,1 0 0,0-1 1,-1 1-1,0-1 0,1 0 1,-1 1-1,0-1 0,0 0 0,-1 1 1,1-1-1,0 0 0,-1 0 1,0 0-1,0 0 0,0 0 0,0 0 1,0 1-1,0-1 0,-1 0 1,0 0-1,1 0 0,-1 0 0,0 1 1,0-1-1,-3-4 0,-2-5-1243,0 1 1,-1 0-1,-1 0 0,1 1 0,-13-13 0,-33-32-5041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4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761 1 9418,'0'0'3457,"-124"207"232,12 20-129,-26 110-695,1 66-1449,17 25-1416,45-98-1064,21-95-7458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6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71 355 184,'0'0'2094,"15"-33"-1486,43-105 89,-55 131-554,0-1-1,0 0 0,-1 0 1,0 1-1,-1-1 0,1-1 1,-2 1-1,1 0 0,-1 0 1,-1-14-1,-1-3 281,2 23-556,0-1 0,0 0 0,0 1 0,-1-1 0,1 0 1,-1 1-1,0-1 0,0 1 0,0-1 0,-2-3 0,2 4 458,-1 0 0,1 0 0,0 1 0,-1-1 0,0 0 0,1 1 0,-1-1 0,0 1 0,0 0 0,0 0 0,0-1 0,0 1 0,0 0-1,0 1 1,0-1 0,-5-1 0,4 2 302,-1-1 0,0 1 0,1 0 0,-1 0 0,0 0-1,1 0 1,-1 1 0,0-1 0,1 1 0,-6 2 0,-19 13 348,15-6-687,9-8-90,1 0 0,0 1 0,0 0 0,0 0 0,0 0-1,0 0 1,-4 6 1447,18 860 3308,0-163-4075,-11-494-1091,10 418 638,0-474-3839,56 296 1,-59-422-710,18 48 0,-22-71 2222,0-1-1,0 0 0,1 0 1,0 0-1,5 7 0,-8-13 1863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6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40,'0'0'12827,"45"291"-9218,-32 7 391,-13 74-559,0 31-1032,-21-17-1393,9-60-1016,12-39-104,0-76-2033,4-71-3104,8-66-6993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8842,'0'0'7507,"41"0"-6099,288 0-289,95-4-976,-422 4-146,-1 0 0,0 0 0,1 0 1,-1 0-1,0 0 0,1 0 0,-1 0 0,0 1 1,0-1-1,1 0 0,-1 1 0,0-1 0,0 1 0,1-1 1,-1 1-1,0 0 0,0-1 0,0 1 0,0 0 1,2 2-1,-3-2-3,1 1 1,-1-1-1,0 1 1,1-1 0,-1 1-1,0-1 1,0 1-1,0-1 1,0 1-1,0-1 1,0 1-1,-1-1 1,1 1-1,0-1 1,-1 1-1,0-1 1,1 0-1,-2 3 1,-1 0 3,0 1 0,0 0 1,-1 0-1,1-1 0,-1 0 0,-1 0 0,1 0 0,0 0 0,-1-1 1,0 0-1,1 0 0,-1 0 0,-8 3 0,-4 4-20,-174 94-1974,-7-19-3679,112-54 803</inkml:trace>
  <inkml:trace contextRef="#ctx0" brushRef="#br0" timeOffset="1">209 100 7274,'0'0'6793,"0"214"-4200,-9-116-569,-3 10-864,4 8-528,-5 10-288,1 1-128,-5-12-216,5-16-16,3-26-496,1-31-224,4-21-560,0-21-857,4-17-207,0-32-2209,0-14 144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8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1 400,'0'0'14240,"-1"9"-12623,2-5-1510,-1 1 0,0-1-1,1 0 1,0 1 0,0-1 0,1 0 0,-1 0 0,1 0 0,0 0 0,0 0 0,0 0 0,0 0-1,1 0 1,-1-1 0,1 1 0,0-1 0,0 0 0,1 0 0,-1 0 0,5 3 0,14 10 321,0-1 0,34 16 0,-42-24-318,73 35 292,169 56-1,-86-37-385,-159-57-16,1 0-1,-1 1 1,0 1 0,0 0-1,-1 0 1,0 1 0,15 13-1,-22-16 2,0-1-1,0 1 1,0 0-1,0 1 0,0-1 1,-1 1-1,0-1 1,0 1-1,0 0 1,-1-1-1,1 1 1,-1 0-1,0 0 1,-1 0-1,1 0 0,-1 0 1,0 0-1,0 0 1,-1 0-1,-1 9 1,0-3 6,-1 0 1,0 0 0,-1 0 0,0 0-1,0-1 1,-1 1 0,-12 17-1,-3 0 12,-36 36-1,-195 190 123,8-10 129,230-232-257,1 1 0,0 1-1,1 0 1,1 0 0,0 1 0,1 1-1,1-1 1,-9 23 0,16-37-15,1 1 1,-1 0 0,1-1-1,-1 1 1,1 0-1,0 0 1,-1 0-1,1 0 1,0-1-1,0 1 1,0 0 0,1 0-1,-1 0 1,0-1-1,1 1 1,-1 0-1,1 0 1,0-1 0,-1 1-1,1 0 1,1 1-1,1-1-13,-1 0-1,0 0 1,1-1-1,0 1 1,-1-1-1,1 0 1,0 0-1,-1 0 1,1 0-1,0 0 1,0 0-1,0-1 1,0 1-1,3-1 1,34 3-428,-1-2 1,1-1-1,-1-2 1,74-14 0,159-51-1966,-148 33 1560,-86 24 710,-1 2 1,1 2-1,42-2 0,-77 7 137,0 1 0,0 0 0,-1 0-1,1 0 1,0 0 0,0 0 0,0 1-1,-1-1 1,1 1 0,0 0 0,-1 0-1,1 0 1,4 2 0,-6-1 17,1 0 1,-1 0-1,0 0 1,0 0-1,0 0 1,0 0-1,0 0 1,0 1-1,-1-1 1,1 0-1,-1 1 1,1-1-1,-1 0 1,0 1-1,0 3 1,0 5 185,0 0 1,-1 0 0,0 0-1,-1 0 1,0 0-1,-1-1 1,0 1-1,0-1 1,-2 0 0,-9 19-1,-6 6 714,-42 52-1,40-58-544,-87 113 1059,-42 58-335,142-189-1105,1 1 1,0 0 0,1 0-1,0 0 1,1 1 0,0 0-1,1 0 1,1 1 0,-4 15-1,8-28-30,-1 0-1,1 0 0,0 0 1,-1 0-1,1 0 0,0 0 1,0 0-1,0 0 0,0 0 0,0 0 1,0 0-1,0 0 0,0 0 1,1 0-1,-1 0 0,0 0 1,1 0-1,-1 0 0,1 0 1,-1 0-1,1 0 0,-1 0 0,1 0 1,-1 0-1,1 0 0,0-1 1,0 1-1,-1 0 0,1 0 1,0-1-1,0 1 0,0-1 1,0 1-1,0-1 0,0 1 0,1 0 1,7 1-371,-1-1 1,1 0-1,-1 0 1,1-1 0,0 0-1,-1-1 1,1 0-1,15-3 1,-1-1-1399,-1-1 0,40-16 0,53-37-5663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8.5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371 1 6401,'0'0'10523,"-212"67"-8259,162 17-408,0 21-599,17 21-409,12 15-384,17 2-24,4-2-104,12-15-320,34-10-16,8-29-280,13-24-1144,37-63-1857,-13 0-2824,-8-45-1321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8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761 1 4649,'0'0'11899,"-278"326"-10011,162-105-312,-5 73-856,5 15-720,37-70-2312,29-78-6602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09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3169,'0'0'0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2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2593,'0'0'11274,"308"17"-9770,-130-17-239,22 0-457,-1 0-248,-41 0-328,0 0-208,-29 0-24,-34 0-432,-24 4-1785,-21 3-879,-21-4-1569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2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0 5961,'0'0'4585,"-46"242"-3128,34-53-449,0-3-344,3-14-368,1-32-200,8-31-96,0 3-416,0 8-1520,0-33-2241,0-41-1513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3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59 250 2497,'0'0'6041,"-5"37"-4405,1 6-1189,-28 180 1611,25-187-1474,2 1 0,-1 58 0,16-115-346,-2 7-97,72-130 290,162-219 1,-236 355-450,16-22-126,40-40-1,-54 61-24,0 0 1,1 1 0,0 0 0,0 1 0,1 0 0,0 1 0,0 0 0,0 0-1,16-4 1,-2 4-1307,0 2 0,-1 1 0,43 1 0,-66 1 1469,56 0-4323</inkml:trace>
  <inkml:trace contextRef="#ctx0" brushRef="#br0" timeOffset="1">898 246 2264,'0'0'9042,"-46"183"-8674,46-155-368,0-7-624,0-35-4497,0-25 1432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3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1088,'0'0'7154,"0"235"-6970,0-136-184,0-22-1296,0-21-2585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3.8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1 655 5681,'0'0'6282,"38"-32"-5818,124-112-330,-149 132-137,0-1 0,-1 0 0,-1-1 0,0-1 0,-1 0 0,0 0 0,-2 0 0,1-2 0,-2 1 0,0-1 0,6-23 0,-7 17 5,-1-1 0,-1 0 0,-1 0 0,0-47 0,-3 65 12,0 1 0,0-1-1,-1 0 1,1 1 0,-1-1 0,0 1 0,-1-1 0,1 1 0,-1 0 0,0-1 0,0 1 0,-5-7 0,4 9 12,1 0 0,-1 0 0,0 1 0,0-1 0,-1 1 0,1 0 0,0 0 0,-1 0 0,1 0 0,-1 1 0,0-1 0,1 1 0,-1 0 0,0 0 0,0 0 0,0 1 0,-7-1 0,4 1-10,1 0 0,-1 0-1,0 1 1,1 0 0,0 0-1,-1 1 1,1 0 0,0 0-1,0 0 1,0 1 0,0 0-1,0 0 1,0 0 0,1 1-1,0 0 1,0 0 0,0 0-1,0 1 1,0-1 0,1 1-1,0 0 1,-5 8 0,-3 5 11,1 0 0,1 1 1,1 0-1,0 1 0,-10 35 0,11-21 69,2 1-1,1 0 0,1-1 0,2 1 1,2 0-1,4 41 0,-4-67-103,1-1 1,0 0-1,0 0 0,1-1 1,0 1-1,0 0 0,1 0 1,0-1-1,1 0 0,-1 0 0,1 1 1,1-2-1,-1 1 0,1-1 1,0 1-1,1-1 0,-1-1 1,1 1-1,1-1 0,-1 0 0,1 0 1,-1-1-1,1 0 0,1 0 1,11 4-1,7 0-625,1-2 1,-1-1-1,1-1 1,0-1-1,31-1 1,30-2-1674</inkml:trace>
  <inkml:trace contextRef="#ctx0" brushRef="#br0" timeOffset="1">1222 1023 3649,'0'0'13947,"0"77"-17500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4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1 242 2585,'0'0'12490,"261"-28"-11994,-132 4-304,-8-1-128,-9-3-64,-16 0-1096,-18 0-1152,-32-14-2033,-21 3-104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4465,'0'0'3589,"7"31"-1922,-1-5-1321,5 22 448,-2 1-1,4 75 1,-9 204-1108,-4-254-2907,-6-84 365,-14-43 1844,3-2 0,-19-106-1,28 102 2218,2 0 0,4-107 0,2 163-1087,1 0 0,0 0 0,0-1 0,0 1-1,0 0 1,0 0 0,1 0 0,-1 1 0,1-1 0,0 0 0,0 0 0,0 1 0,0-1 0,0 1 0,0 0 0,1 0 0,-1-1 0,1 2 0,0-1 0,-1 0 0,1 0-1,0 1 1,0 0 0,0-1 0,0 1 0,0 0 0,5 0 0,13-4 278,-1 1-1,1 1 1,26-1-1,-28 3-121,482-8 1464,-341 10-1465,-127-2-220,-20 0-31,1 1 1,-1 0-1,1 0 1,-1 2-1,1 0 1,-1 0-1,0 1 1,23 8-1,-34-9-22,0-1 0,0 0 1,0 0-1,-1 1 0,1-1 0,-1 1 1,1 0-1,-1-1 0,1 1 0,-1 0 1,0 0-1,0 0 0,0 0 0,0 0 1,0 0-1,0 0 0,-1 0 0,1 0 1,-1 1-1,1-1 0,-1 0 0,0 0 1,0 0-1,0 1 0,0-1 0,0 0 1,-1 3-1,0 3-29,0-1-1,-1-1 1,0 1 0,0 0 0,-1 0 0,0-1-1,0 1 1,-5 7 0,-21 24-382,-3-1 0,-1-1 0,-1-2 0,-39 29 1,50-43 102,-20 18-413,-1-3-1,-2-1 0,-93 50 1,114-72 807,0 0 0,0-2 0,-1-1 0,0-2 0,-1 0 0,0-2 0,0 0 0,0-2 0,0-1 0,-32-2 0,58 0-48,0 0 0,0 0 0,-1 0 0,1-1-1,0 1 1,0 0 0,0 0 0,0-1 0,0 1 0,0-1 0,0 1 0,0-1 0,0 1 0,0-1 0,1 0 0,-1 1 0,0-1 0,0 0 0,0 0 0,1 1 0,-1-1 0,0 0 0,1 0 0,-1 0 0,1 0 0,-1-2-1,0 2-1,1-1 0,0 0 0,-1 1 0,1-1 0,0 0 0,0 1 0,1-1 0,-1 0 0,0 1 0,1-1-1,-1 0 1,0 1 0,1-1 0,0 0 0,-1 1 0,1-1 0,0 1 0,2-3 0,3-3 22,1 0 0,1 0 0,0 0 0,0 1 0,0 0 0,0 1 0,17-8 0,-3 0 47,17-9-59,192-125 474,-207 129-985,0-2 1,-1 0-1,0-2 1,-2 0-1,-1-2 1,30-44-1,-15 4-2427,-13 9-114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4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0 4697,'0'0'2662,"-8"37"-1434,-11 47 22,4 1-1,-4 93 1,5 777 2450,14-943-3722,0-11-62,0 1-1,1-1 1,-1 0-1,-1 0 1,1 1 0,0-1-1,0 0 1,0 0-1,0 1 1,-1-1-1,1 0 1,-1 0-1,1 0 1,-1 1 0,1-1-1,-1 0 1,0 0-1,0 0 1,1 0-1,-1 0 1,0 0 0,0 0-1,0-1 1,0 1-1,-2 1 1,2-2-81,0 0 1,-1 0-1,1 0 1,0-1-1,0 1 1,-1 0-1,1-1 1,0 1-1,0-1 1,0 1-1,0-1 1,0 0-1,0 1 1,-1-1 0,1 0-1,1 0 1,-1 0-1,0 1 1,0-1-1,0 0 1,0 0-1,1 0 1,-1-1-1,0 1 1,1 0-1,-1 0 1,1 0-1,-1-3 1,-7-13-795,2-1 1,0 0 0,0 0-1,2 0 1,-4-35 0,2 11-6,-15-82-788,3 4 1169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5.1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1 48,'0'0'7594,"-212"224"-6570,196-154-216,16-17-568,0-14-240,25-25-488,29-14-792,12-21-41,30-88-1367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5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218 474 8,'0'0'1622,"39"-6"-878,130-19-381,10-10 1241,-179 35-1550,0 1 0,-1-1 0,1 0 0,0 0 0,0 1 0,0-1 0,-1 0 0,1 1-1,0-1 1,0 0 0,0 0 0,0 1 0,0-1 0,0 0 0,0 1 0,0-1 0,0 1 0,0-1 0,0 0 0,0 1 0,0-1 0,0 0 0,0 1 0,0-1 0,0 0 0,0 1 0,0-1 0,0 0-1,0 0 1,1 1 0,-1-1 0,0 0 0,0 1 0,0-1 0,1 0 0,-1 0 0,0 1 0,0-1 0,1 0 0,-1 0 0,0 0 0,1 1 0,-1-1 0,0 0 0,0 0 0,1 0 0,-1 0 0,0 0-1,1 0 1,-1 1 0,0-1 0,1 0 0,-1 0 0,0 0 0,1 0 0,-1 0 0,0 0 0,1 0 0,-1-1 0,0 1 0,1 0 0,0 0 0,-26 26 705,21-22-465,-155 144 1739,137-125-2004,-2-1 1,0-1-1,-33 21 0,46-35-53,-1 0 0,1-1 0,-2 0 0,1-2 0,0 1 0,-1-1 0,0-1-1,0 0 1,0-1 0,-20 1 0,22-3-11,0 1 7,0-1 0,0 0 0,0-1 0,-11-2-1,19 3 14,0-1-1,0 0 0,0 0 1,1 0-1,-1 0 0,0-1 1,1 1-1,-1-1 0,1 1 1,-1-1-1,1 0 0,0 0 1,0 0-1,0-1 0,0 1 1,0 0-1,0-1 0,0 1 1,-1-4-1,0-2-67,0 0-1,0 0 1,1 0 0,0-1-1,1 1 1,0 0 0,0-1-1,1 1 1,0-1 0,0 1 0,1-1-1,0 1 1,0-1 0,1 1-1,0 0 1,1 0 0,0 0-1,0 0 1,1 0 0,0 1-1,0 0 1,0-1 0,1 2 0,0-1-1,1 0 1,0 1 0,11-10-1,7-4 27,0 1-1,2 2 0,0 0 0,1 1 1,0 2-1,1 1 0,1 1 1,0 2-1,1 0 0,-1 2 0,2 2 1,-1 0-1,35-1 0,-59 7 78,0-1 0,0 1-1,-1 0 1,1 1 0,0-1 0,0 1-1,0 0 1,-1 0 0,12 5 0,-15-5 21,0 1 1,0 0 0,0-1-1,0 1 1,0 0-1,0 0 1,0 0 0,-1 0-1,1 1 1,-1-1 0,0 0-1,1 1 1,-1-1-1,0 1 1,0-1 0,-1 1-1,1-1 1,0 1 0,-1 0-1,0-1 1,1 1-1,-1 3 1,1 10 98,0 0-1,-1 0 0,-1 1 1,0-1-1,-2 0 1,1-1-1,-2 1 0,0 0 1,-1-1-1,-9 21 1,2-9-165,-6 14-687,-2-1 0,-28 45 0,21-50-2399</inkml:trace>
  <inkml:trace contextRef="#ctx0" brushRef="#br0" timeOffset="1">721 0 1656,'0'0'11795,"257"60"-11243,-186-39-384,-4-4-168,-13-3-992,-17-3-1065,-12-8-1007,-21-20-3330,-29-36 4802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5.7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425 0 176,'0'0'9693,"-16"46"-8098,-48 156-386,58-174-1036,1 0-1,1 1 0,1-1 0,2 1 0,3 44 1,0-21-36,1 273 131,-3-308-299,0-1 0,-2 1 0,0 0 0,-1-1 0,0 0 0,-2 0-1,-8 24 1,8-30-100,-1 1-1,0-1 1,0 0-1,0-1 1,-2 0-1,1 0 1,-1 0-1,0-1 1,-1 0-1,0 0 1,-14 9-1,15-12-153,0 0 0,0-1 1,0 0-1,-1 0 0,0-1 0,0 1 0,-11 1 0,17-4 93,-1-1 0,1 0 0,0 1 0,-1-1-1,1 0 1,0-1 0,0 1 0,-1-1 0,1 1 0,0-1 0,0 0 0,0 0 0,-1 0 0,1-1 0,0 1 0,1-1-1,-1 1 1,0-1 0,0 0 0,1 0 0,-1 0 0,1-1 0,-4-3 0,2 0-252,-1-1-1,1 0 1,1 0 0,-1 0-1,1-1 1,-3-10 0,-13-60-1330</inkml:trace>
  <inkml:trace contextRef="#ctx0" brushRef="#br0" timeOffset="1">130 702 144,'0'0'11306,"124"186"-10961,-82-141-345,-9-17-2225,-8-14-4216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6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515 0 4513,'0'0'3221,"-1"32"-2767,-5 135 580,3 75 362,-11 101-121,-76 525 1503,-46 8 398,-2 5-479,96-552-2131,35-278-507,-36 311 377,32-170-424,9-176-26,1-12-447,1-11-1665,-8-296-5504,3 150 3032,-3-54-2062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7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5137,'0'0'2037,"39"5"-1036,-10-1-775,310 36 2126,-102-24-1192,1074-2 40,-860-16-1180,26 2-182,-435 1-18,59 7 0,-82-5-6,0 1 0,0 1-1,0 0 1,-1 2-1,23 10 1,-39-16 313,1 1 0,0-1-1,0 1 1,-1-1 0,1 1-1,-1 0 1,1 0 0,-1 1 0,0-1-1,0 0 1,0 1 0,0-1-1,0 1 1,0 0 0,-1-1 0,3 6-1,-3-2-15,0 0 0,0 1-1,0-1 1,-1 0 0,0 0-1,0 0 1,-1 0-1,-1 9 1,-13 71-158,-4 0 0,-45 127 0,56-193-293,0-1 0,-1 0 1,-1 0-1,-1-1 0,0-1 1,-23 27-1,16-25-1192,0-1-1,-34 27 1,33-32-947,-32 17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7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4217,'0'0'5496,"55"6"-4351,485 44 840,-507-48-1907,1662 132 2003,-1410-82-2007,-110-3-4582,-148-39 215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7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89 6145,'0'0'3273,"61"-3"-2177,524-32 1055,753-11-466,18 42-496,-839 5-1131,-452 0-718,0 4-1,124 24 1,-182-27 554,-2-2 49,0 1 0,0 0 0,-1 0 0,1 0 0,0 1 0,-1 0 0,1 0 0,-1 0-1,1 0 1,-1 1 0,0-1 0,4 5 0,-9-6 206,-1-1 0,1 1 0,-1-1 0,0 1 0,0-1 0,1 1 0,-1-1 0,0 0 0,0 0 0,1 0 1,-1 0-1,-3-1 0,2 1 666,3 23-931,1 18 198,-2-1 0,-1 1 0,-2-1-1,-12 48 1,-73 209 207,78-263-590,-19 42-1,25-65-207,-1-1 1,0 0 0,0 0-1,-1-1 1,0 0 0,-1 0-1,-15 14 1,-15-1-4516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8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39 504,'0'0'5041,"44"0"-3870,281 0 1496,-185 0-1267,1324-14 3743,177-10-2501,-973 24-2599,-507 11-2270,-116-6-1072,-20-4-2368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9.0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57 1896,'0'0'8273,"-16"-10"-7006,-45-27-474,54 29-550,18 6-66,15 2-17,1324 21 2365,-153 21-1684,-162-7-678,-249 39-1781,-774-72 1483,-4-1-60,0 0-1,0 1 0,0 0 1,8 3-1,-13-1-478,-14-2 417,-35 2-4044,-92-3 0,75-4 371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2224,'0'0'4221,"-27"40"-2768,-81 134-8,100-161-1282,1 1 0,1-1-1,0 1 1,1 1 0,0-1-1,2 1 1,-1 0 0,2 0-1,0 0 1,0 18 0,0-7 65,-3 183 910,6-168-1150,-1-40 2,0-1 0,0 0 0,0 0 0,0 0 1,0 0-1,0 1 0,0-1 0,0 0 0,0 0 0,1 0 1,-1 0-1,0 0 0,0 1 0,0-1 0,0 0 0,0 0 1,1 0-1,-1 0 0,0 0 0,0 0 0,0 0 0,0 0 1,1 0-1,-1 0 0,0 0 0,0 0 0,0 0 0,1 0 1,-1 0-1,0 0 0,0 0 0,0 0 0,0 0 0,1 0 1,-1 0-1,0 0 0,0 0 0,0 0 0,0 0 0,1 0 1,-1 0-1,0 0 0,0 0 0,0 0 0,0-1 0,1 1 1,-1 0-1,0 0 0,0 0 0,0 0 0,0 0 0,0-1 1,0 1-1,0 0 0,1 0 0,-1 0 0,0 0 0,0-1 1,0 1-1,0 0 0,0 0 0,0 0 0,0-1 0,0 1 1,0 0-1,0 0 0,3-9-273,0 1 1,0-1-1,-1 0 0,3-16 1,1-8-440,19-63-1248,57-142 0,-76 223 1907,20-45-162,-24 56 279,0 1-1,0 0 1,0 0 0,0 0-1,0 0 1,1 0-1,0 1 1,-1-1-1,1 1 1,0-1-1,0 1 1,0 0-1,0 0 1,4-1-1,-5 2 3,-1 1 1,1-1-1,0 1 0,-1 0 1,1 0-1,-1 0 0,1 0 1,-1 0-1,1 0 0,-1 0 0,1 1 1,-1-1-1,1 0 0,-1 1 1,1-1-1,-1 1 0,1 0 1,-1-1-1,0 1 0,1 0 1,-1 0-1,0 0 0,0 0 1,1 0-1,-1 0 0,0 0 0,0 1 1,0-1-1,1 2 0,2 5 134,1-1-1,-2 1 0,1 0 0,2 9 0,-3-11-78,17 58 187,-2 1 0,-3 0 1,-3 1-1,4 76 0,-14-122-491,-2-9-271,1 0 1,0 0-1,1 0 0,0 0 0,7 18 1,1-14-2257,1-13-442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9.3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0 2248,'0'0'6522,"0"189"-5170,-8-136-128,-4 0-391,-1-8-561,-3-6-272,-30-8-640,0-13-1809,-8-15-2336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19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4529,'0'0'4304,"44"-5"-3398,374-21 1115,-153 26-1158,90 2-70,1066 96 3172,-10 102-1903,-1356-191-2057,473 95-78,-496-96-873,0 2 1,54 24-1,-83-33 412,0 1 0,0 0 0,0-1 0,-1 1 0,1 0 0,0 0 0,-1 1 0,1-1 0,-1 0 0,0 1 0,0-1 0,0 1 0,0 0 0,2 4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20.3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32 96,'0'0'10778,"-16"-5"-9560,5 2-1030,-30-12 229,41 15-414,-1 0-1,1 0 1,0 0 0,0 0-1,0 0 1,0 0 0,0 0 0,-1 0-1,1 0 1,0 0 0,0 0-1,0 0 1,0 0 0,0 0 0,0 0-1,-1 0 1,1 0 0,0 0-1,0 0 1,0 0 0,0-1 0,0 1-1,0 0 1,0 0 0,0 0-1,0 0 1,-1 0 0,1 0 0,0 0-1,0-1 1,0 1 0,0 0-1,0 0 1,0 0 0,0 0 0,0 0-1,0 0 1,0-1 0,0 1 0,0 0-1,0 0 1,0 0 0,0 0-1,0 0 1,0 0 0,0-1 0,0 1-1,0 0 1,0 0 0,0 0-1,0 0 1,1 0 0,-1 0 0,0-1-1,0 1 1,0 0 0,0 0-1,0 0 1,0 0 0,0 0 0,0 0-1,0 0 1,1 0 0,-1 0-1,0 0 1,0-1 0,0 1 0,0 0-1,29-2 209,55 4 180,103 18 0,87 27-290,-155-24-84,1144 164-627,-1201-179 380,-8-2-294,-17-2-486,-1 1 1,1 2 0,42 13 0,-88-17 211,-13-3 868,7-3-59,-1 0 0,1-1 0,-17-6 1,20 5 323,-1 1 0,1 1 0,-1 0 0,0 0 0,-18 0 0,30 4-302,0-1 0,1 1 0,-1 0 0,1 0 0,-1 0 0,0 0 0,1 0 0,0 0 0,-1 0 0,1 0 0,0 0 0,-1 0 0,1 0-1,0 0 1,0 0 0,0 0 0,0 0 0,0 0 0,0 0 0,0 0 0,0 0 0,0 0 0,1 2 0,-1 2 103,0 273 1168,1-269-1554,-1 1-1,-1-1 1,1 0 0,-1 1 0,-1-1 0,0 0-1,0 0 1,-1 0 0,0 0 0,-7 13-1,-25 22-3107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20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1808,'0'0'7410,"279"0"-5978,-146-4-255,25 1-305,16 3-176,51 0-104,45 0-184,-29 0-96,-29 7 680,-50 14-600,-54 3-392,4 26-552,-16-5-2488,-42-10-1201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26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470 144 200,'0'0'4204,"-18"-8"-3772,-58-26-103,41 13 195,33 21-393,1-1 1,0 0 0,-1 0-1,1 0 1,0 1-1,-1-1 1,1 1-1,-1-1 1,1 1-1,-1-1 1,1 1-1,-1 0 1,1 0-1,-1 0 1,1 0-1,-1 0 1,-2 0-1,-8 1 416,0 0 0,0 1 0,0 1 0,-15 4 0,15-3-347,0-1 0,-1 0 1,1-1-1,-17 0 0,-129-9 4593,158 4-4496,1-1 0,0 0 0,0 1 0,0-1 0,0 1 0,1-1 0,-1 1 0,1 0 0,0-1 0,0 1-1,0 0 1,1 0 0,-1 0 0,0 1 0,1-1 0,0 0 0,0 1 0,0 0 0,0 0 0,0 0 0,0 0 0,7-3 0,-2 1-152,1 0-1,-1 1 1,1 0-1,0 0 1,0 1-1,0 0 1,0 1-1,14-1 1,-1 2 7,342 14 992,-260-3-1026,193 29 96,-239-29-193,0 3 1,-1 2-1,56 25 1,4 12 4,-53-23 36,126 41 0,-92-49-22,160 15-1,-113-33-10212,-106-5 6560,0 1 0,56 9 1,22 18-929,-81-16 3898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26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48,'0'0'304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26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952 0 104,'0'27'9977,"-8"-4"-5867,-24 20-3666,13-20 1248,3 0-1373,0 0-1,1 1 0,2 0 0,1 1 1,0 0-1,2 1 0,-12 48 0,21-73-442,0 0-1,0 0 0,0 0 0,0-1 0,0 1 1,0 0-1,0 0 0,0-1 0,0 1 1,0-1-1,0 1 0,-1-1 0,1 0 0,0 1 1,0-1-1,0 0 0,-1 0 0,1 0 1,0 0-1,0 0 0,-1 0 0,1 0 0,0 0 1,0 0-1,-3-1 0,0 0-558,-27 0-3099,-1-8-2469</inkml:trace>
  <inkml:trace contextRef="#ctx0" brushRef="#br0" timeOffset="1">0 253 2721,'0'0'18876,"295"0"-18436,-182 0-440,15 3-1385,-28 11-5264,-33-3-3801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29.8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475 318 4265,'0'0'6171,"-2"-17"-5778,-9-210-100,12 224-283,-1 0-1,0 0 0,-1 0 1,1 0-1,0 0 0,-1 0 1,0 0-1,1 0 0,-1 0 1,0 0-1,-1 1 0,1-1 1,0 0-1,-1 1 0,0-1 1,1 1-1,-3-3 0,0 3 5,1-1 0,0 1 0,0 0 0,-1 1 0,0-1 0,1 0 0,-1 1 0,0 0 0,1 0 0,-1 0 0,0 0 0,0 1 0,-4-1 0,-3 0 6,-1 1-1,1 1 0,0 0 0,0 0 0,0 1 0,0 0 1,0 1-1,1 0 0,-1 1 0,1 0 0,0 0 0,0 1 1,0 1-1,0 0 0,-12 10 0,1 2 22,0 1 0,0 1 0,2 1-1,-32 46 1,41-53-21,1 0-1,1 0 1,0 1-1,1 1 0,1-1 1,0 1-1,1 0 1,1 1-1,0-1 1,1 1-1,1-1 0,1 1 1,0 20-1,1-32-14,0 0 0,0-1-1,0 1 1,0 0 0,1 0 0,0-1-1,0 1 1,0 0 0,1-1 0,-1 1-1,1-1 1,0 0 0,1 1-1,-1-1 1,1 0 0,-1 0 0,1-1-1,1 1 1,-1-1 0,0 1 0,1-1-1,-1 0 1,1 0 0,0 0-1,0-1 1,0 0 0,1 1 0,-1-1-1,1-1 1,-1 1 0,1-1 0,8 2-1,-2 0 10,0-1 0,0-1 0,1 0-1,-1-1 1,0 0 0,1 0-1,-1-1 1,0-1 0,0 0 0,0 0-1,0-1 1,0-1 0,-1 0 0,1 0-1,-1-1 1,16-10 0,33-31-452,83-82 0,-137 123 410,-5 4 26,1 1 0,-1-1 0,0 0 1,1 1-1,-1-1 0,1 1 1,-1-1-1,1 1 0,-1-1 0,1 1 1,-1 0-1,1-1 0,-1 1 0,1 0 1,0-1-1,-1 1 0,1 0 1,0 0-1,-1-1 0,1 1 0,0 0 1,-1 0-1,1 0 0,0 0 1,-1 0-1,1 0 0,0 0 0,-1 0 1,1 0-1,0 1 0,-1-1 1,1 0-1,0 0 0,-1 0 0,1 1 1,0-1-1,-1 0 0,1 1 1,-1-1-1,1 1 0,-1-1 0,1 0 1,-1 1-1,1-1 0,0 2 1,12 33-42,-9-20 54,3 3 34,0-1 1,0 0 0,2-1-1,0 0 1,23 30 0,-28-41-163,0 0 1,0-1-1,1 1 1,-1-1-1,1 0 1,0 0-1,0-1 1,1 1-1,-1-1 1,1 0-1,-1-1 1,1 1 0,0-1-1,0 0 1,0-1-1,1 1 1,-1-1-1,0-1 1,0 1-1,1-1 1,6 0-1,-11 0-191,0-1 0,1 1 0,-1 0 1,0-1-1,1 0 0,-1 1 0,0-1 0,0 0 0,0 0 0,1 0 0,1-2 0,18-25-4736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0.3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 0 5169,'0'0'4240,"4"45"-3020,0-5-890,16 273 1559,-23-34-267,-2-207-657,-27 130 1,25-170-672,-5 27 356,-3-1 0,-43 109 0,54-164-177,0-10 264,2-21-800,2-1-1,0 1 1,2 0 0,0 0 0,2 0-1,2 0 1,0 0 0,15-38-1,48-85-1609,-61 135 1497,1 0 0,1 0-1,1 1 1,0 1 0,1-1-1,26-23 1,-35 36 158,-1 0-1,1 0 0,0 0 1,0 0-1,0 0 0,0 0 1,0 1-1,1-1 0,-1 1 1,0 0-1,1 0 1,-1 1-1,1-1 0,-1 0 1,1 1-1,-1 0 0,1 0 1,-1 0-1,1 1 1,-1-1-1,1 1 0,5 1 1,-5 0 15,-1 0 0,1 0-1,-1 0 1,0 0 0,0 1 0,0-1 0,0 1 0,0 0 0,0 0 0,-1 0 0,1 0 0,-1 0 0,0 1 0,0-1 0,0 1 0,0-1 0,-1 1-1,2 6 1,1 5 7,-2 0-1,0 1 0,0-1 0,-1 0 0,-2 19 0,1-12 6,-1-15 1,0 1 0,0-1 0,-1 0 0,1 0-1,-2 0 1,1 0 0,-1 0 0,0 0 0,0-1-1,-1 1 1,0-1 0,0 0 0,-1 0-1,1-1 1,-8 7 0,-8 8-711,-2-1 1,-32 23-1,53-41 638,-6 2-1408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0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536 143 7394,'0'0'4965,"-37"-22"-3817,-122-68-156,148 84-890,0 1-1,0 1 0,0 0 1,-1 0-1,-15-2 1,20 5-54,-1 1 1,1 0 0,0 0-1,0 0 1,-10 3-1,5-1-13,3 0-25,0 0 0,1 1 0,-1 0 0,0 0 0,1 1 0,0 0 0,0 1 1,0-1-1,1 2 0,0-1 0,0 1 0,0 0 0,0 0 0,1 1 0,0 0 0,0 0 0,1 1 0,0-1 0,1 1 0,-1 0 0,-2 9 1,0-2 22,1 1 1,0 1 0,2-1 0,0 1 0,0-1 0,2 1 0,0 0 0,1 0 0,0 1 0,4 25 0,-2-36-30,1 1 1,0 0 0,1-1-1,-1 0 1,1 1 0,1-1-1,-1 0 1,1 0 0,1-1-1,-1 1 1,1-1 0,0 0-1,0 0 1,1-1 0,12 10 0,-8-7-89,1-1 0,0-1 0,0 1 0,0-2 0,1 0 0,0 0 0,0-1 0,1 0 0,18 2 1,9-2-1884,0-2 0,63-5 1,-34-6-3462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0 7682,'0'0'3448,"9"37"-2969,27 121-407,-33-148-232,-1 1-1,0 0 0,-1 0 1,0 0-1,-1 0 0,0 0 1,-1 0-1,0 0 1,-1 0-1,0 0 0,-1 0 1,0 0-1,0-1 1,-1 0-1,-1 1 0,-7 12 1,1-9-189,-1 0 0,0-1 1,-1-1-1,0 0 0,-1 0 1,-1-1-1,-26 15 0,-19 8 1096,-2-2 0,-77 27 0,69-30 1795,39-14-927,31-15-1560,-1 0 1,0 0-1,0 1 0,1-1 0,-1 0 0,0 1 0,1-1 0,-1 0 0,0 1 0,1-1 0,-1 1 0,0-1 1,1 1-1,-1-1 0,1 1 0,-1 0 0,1-1 0,0 1 0,-1 0 0,1-1 0,-1 1 0,1 0 0,0 0 1,0-1-1,-1 1 0,1 0 0,0 0 0,0-1 0,0 1 0,0 0 0,0 0 0,0-1 0,0 2 0,15 2 167,16-4-204,0-1 0,0-1 0,0-2 0,-1-1-1,0-1 1,1-2 0,-2-1 0,34-15 0,-10 2-223,111-41-754,-163 63 953,2-1-27,0 0-1,-1 0 1,1 0-1,0 0 0,0 1 1,0-1-1,-1 1 1,1 0-1,0 0 1,3 0-1,-5 1 30,0 0 0,0 0 0,0 0 0,0-1 0,0 1 0,0 0 0,-1 0 0,1 0 0,-1 1 0,1-1 0,0 0 0,-1 0 0,0 0 0,1 0 0,-1 0 0,0 1 0,1-1 0,-1 0 0,0 0 0,0 1 0,0-1 0,0 0 0,0 0 0,-1 0 0,1 3 0,-2 14 97,0-1 0,-1 1-1,-1 0 1,-1-1 0,-1 0-1,0 0 1,-10 20 0,15-36-92,-379 1073 2873,286-786-2723,37-111-443,56-176 285,-6 15 18,5-40-310,3-5-396,0 1 0,3 0 0,0 0 0,15-49-1,110-304-5313,-63 200 2702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2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408 238 2545,'0'0'9366,"-4"-27"-9181,-17-84-152,21 106-36,-1 0 1,-1 0-1,1 0 0,-1 1 0,0-1 1,0 0-1,0 1 0,-1-1 0,0 1 1,1 0-1,-2 0 0,1 0 0,0 0 1,-1 0-1,0 1 0,1-1 0,-1 1 1,-1 0-1,1 0 0,0 1 0,-1 0 1,1-1-1,-1 1 0,0 1 0,0-1 0,0 1 1,0-1-1,-9 0 0,7 2-1,-1 0-1,1 0 0,0 1 1,0 0-1,-1 0 0,1 1 1,0 0-1,0 0 1,0 0-1,0 1 0,1 0 1,-1 1-1,1-1 0,0 1 1,0 0-1,-11 10 1,1 4 8,1 1 0,0 0 0,2 0 0,0 2 0,1-1 0,1 2 0,1-1 0,1 1 0,1 1 0,1 0 0,1 0 0,1 0 0,1 1 0,1 0 0,0 41 0,3-58 1,0 1 1,0-1-1,1 1 1,0-1 0,0 0-1,1 1 1,2 7-1,-2-13 1,-1 0-1,0 0 0,0 1 0,1-1 0,0 0 1,-1 0-1,1 0 0,0-1 0,0 1 1,0 0-1,0-1 0,0 1 0,0-1 1,0 0-1,1 1 0,-1-1 0,1 0 1,-1 0-1,0-1 0,1 1 0,0-1 1,3 1-1,4 1 19,-1-1 0,0 0 0,1-1 1,-1 0-1,1-1 0,-1 0 0,0 0 0,1-1 1,-1 0-1,0-1 0,0 0 0,0 0 0,-1-1 1,12-7-1,0-2-14,-2 0 0,0-2 0,0 0 0,25-30 0,21-30-110,-32 37-230,37-35-1,-68 71 319,1 1 0,-1 0 0,1 0 0,-1 0 0,1-1 0,-1 1 0,1 1 0,0-1 0,-1 0 0,1 0 0,0 1 0,0-1 0,0 1 0,-1-1 0,5 1 0,-5 0 7,0 0-1,0 0 1,1 0 0,-1 1-1,0-1 1,0 1-1,0-1 1,1 1 0,-1-1-1,0 1 1,0 0-1,0-1 1,0 1 0,0 0-1,0 0 1,0 0-1,1 2 1,3 4 12,-1 0-1,0 1 1,0-1-1,-1 1 1,4 15-1,0-5 63,2 8 104,2 0 0,27 44 1,-34-63-176,1 0 0,0 0 0,0 0 0,0-1 0,1 0-1,0 0 1,1-1 0,-1 1 0,1-1 0,0-1 0,0 1 0,0-1 0,1-1 0,11 5 0,-1-5-615,1 0 0,0-1 1,-1-1-1,21-2 0,-17 1-737,41 0-3175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2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358 134 5177,'0'0'5337,"-225"-133"-4561,180 164-368,7 32-63,5 14 95,16 0-120,17 1-104,0-15-152,34-11-16,20-20-48,16-15-224,55-17-576,-17-24-1281,-4-22-2216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3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535 82 3225,'0'0'7979,"-40"-12"-7515,-127-39-64,154 47-374,-1 0 0,1 1 0,-1 0 0,0 1 0,0 1 0,-24 0 0,16 1-11,14 1 10,0-1 0,0 1 0,1 0 0,-1 1-1,1-1 1,-1 2 0,1-1 0,-1 1 0,1 0-1,0 0 1,1 1 0,-1 0 0,0 0 0,1 1-1,0 0 1,0 0 0,1 0 0,-1 1 0,1 0-1,0 0 1,1 0 0,-1 0 0,1 1 0,1 0-1,-1 0 1,1 0 0,0 0 0,1 1 0,-4 12-1,3-5 38,1-1 0,0 0 0,1 1 0,0-1 0,1 1 0,1-1 0,3 24 0,-2-29-47,0 0 0,1 0 0,0-1 0,0 1 0,1-1 0,0 0 0,0 0 0,1-1 0,0 1 0,0-1 0,1 0 0,0 0 0,8 7 0,-3-5-56,0 0 0,1-1-1,0-1 1,0 1 0,1-2 0,0 0 0,0 0 0,1-2 0,16 5-1,-5-4-356,0-1-1,0-2 1,0 0-1,27-2 0,-23-1-887,-1-1-1,32-6 1,-33 1-1348,44-18-1,-66 23 2373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3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190 1 2328,'0'0'8796,"-2"46"-7605,-14 317 1277,12-279-1065,-26 132 0,-36 79 71,-6 21-1104,82-359-730,2 1-1,2 0 0,33-68 0,-13 44-730,60-88-1,-79 132 908,0 1-1,2 0 0,26-24 0,-38 39 171,1 1-1,0 0 0,1 1 1,0-1-1,-1 1 0,1 0 1,0 1-1,1 0 0,-1 0 1,1 0-1,-1 1 0,1 0 1,0 1-1,0 0 0,8-1 1,-11 2 39,0 1 1,-1 0-1,0-1 0,1 1 1,-1 1-1,1-1 1,-1 1-1,0-1 0,0 1 1,0 1-1,0-1 1,0 0-1,-1 1 0,1 0 1,-1 0-1,1 0 1,-1 0-1,0 0 0,0 1 1,0 0-1,-1-1 0,1 1 1,-1 0-1,0 0 1,0 0-1,-1 0 0,2 5 1,3 8 234,-1 0 1,-1 1-1,-1-1 1,0 1-1,0 29 1,-2-29 16,-1 0 0,-1 0 0,-4 25 0,3-35-206,0 0 0,-1 0 0,0-1 0,0 1 0,0-1 0,-1 0 0,0 0 0,0 0 1,-10 11-1,-2-1-51,0 0 0,-1-1 0,-1-1-1,-1 0 1,0-1 0,-27 14 0,11-10-1673,0-2-1,-74 22 1,9-14-6020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4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474 285 4345,'0'0'8730,"-13"-36"-7906,-40-110-313,51 139-482,-1 0 0,0 0 1,-1 0-1,1 0 0,-1 1 1,-1-1-1,1 1 1,-1 0-1,0 0 0,0 0 1,-1 1-1,-9-7 0,12 10-18,-1 0 0,1 0 1,-1 1-1,1-1 0,-1 1 0,0 0 0,1 0 0,-1 0 0,0 1 0,0 0 1,0-1-1,0 1 0,0 0 0,1 1 0,-1-1 0,0 1 0,-6 1 0,-1 3-5,1-1 0,0 1 0,0 1-1,0 0 1,1 1 0,0-1-1,0 2 1,0-1 0,1 1 0,1 1-1,-1-1 1,-7 12 0,-4 10-4,0 0 0,2 1 0,2 1 1,0 0-1,3 1 0,0 1 0,3 0 0,0 0 1,2 1-1,2 0 0,1 0 0,2 0 0,2 46 1,1-73-8,-1-1 0,1 0 0,1 1 0,-1-1 0,1 0 1,0 0-1,1 0 0,0 0 0,0 0 0,7 11 1,-7-13-6,1-1 1,0 0-1,0 0 1,0 0-1,0-1 1,0 1-1,1-1 1,0 0 0,-1 0-1,1 0 1,0-1-1,1 0 1,-1 0-1,10 2 1,-4-1-28,-1-1 0,1-1 0,0 0 0,0-1 0,-1 0 0,1 0-1,0-1 1,0 0 0,-1-1 0,1-1 0,-1 1 0,1-2 0,-1 1 0,0-2 0,-1 1 0,1-1 0,-1 0 0,0-1 0,0-1 0,0 1 0,10-11 0,10-13-303,0-1 0,-2-2 0,-2 0 1,24-41-1,19-46-643,4-5 302,-63 115 712,-3 14 11,-3 19 62,-2-15-68,3 50 403,11 92 629,-12-134-966,0 0-1,1-1 0,1 1 1,1-1-1,0 0 0,1 0 1,9 15-1,-11-24-155,0 1 0,1-1 1,0-1-1,0 1 0,0-1 1,1 0-1,0 0 0,-1-1 0,2 0 1,-1 0-1,0-1 0,1 0 1,0 0-1,0 0 0,0-1 0,0-1 1,0 1-1,0-1 0,0-1 1,0 1-1,1-1 0,-1-1 0,0 0 1,0 0-1,0 0 0,0-1 1,0 0-1,12-5 0,-6-1-594,0-1 0,-1 0 1,0 0-1,18-18 0,47-50-3729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4.8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197 0 1504,'0'0'10833,"-13"46"-9028,0-2-1267,-5 15 306,2 0 0,3 1 0,-5 67 0,-9 198 1270,-13 119-1805,33-422-305,0-17 26,1-15 83,1-10-233,2-1 0,1 1-1,0-1 1,2 1 0,2-35 0,0 12-300,-1 23 146,0-1-1,2 1 0,0 0 0,1 0 0,1 0 0,1 1 0,1-1 0,1 1 0,0 1 1,2-1-1,0 2 0,0-1 0,2 1 0,0 1 0,20-21 0,-25 32 171,-1-1 1,1 1-1,0 0 0,0 1 1,1 0-1,-1 0 0,1 0 0,11-3 1,-16 6 91,0 0 0,-1 1 1,1-1-1,0 0 0,-1 1 0,1 0 1,0 0-1,0 0 0,-1 0 1,1 0-1,0 0 0,0 1 1,-1-1-1,1 1 0,0 0 1,-1 0-1,1 0 0,-1 0 1,1 0-1,-1 0 0,1 1 0,-1-1 1,0 1-1,0 0 0,0-1 1,0 1-1,0 0 0,0 1 1,2 2-1,0 3 19,0-1 0,-1 0 0,0 1 0,-1 0 0,0-1 0,0 1 0,0 0 0,0 9 0,0 71 334,-2-62-161,-1-5-70,0 1-1,-2-1 0,0 0 1,-1 0-1,-1 0 1,-2 0-1,0-1 1,0 0-1,-2 0 1,-1-1-1,0 0 1,-2 0-1,-18 24 0,16-25-195,-68 85 293,71-91-533,0-1 1,0 0-1,-1-1 0,0 0 0,-27 16 1,19-18-2767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5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 1 1320,'0'0'9298,"-8"36"-8131,0 2-746,-39 201 3274,6 14 620,0-2-3341,35-222-899,6-43 26,1-17-252,-1 11-248,1 0-1,1 0 1,0 1-1,2-1 1,0 0-1,11-28 0,-13 41 318,1 1 0,0-1 0,0 1 0,1-1 0,0 1 0,0 0 0,0 1-1,1-1 1,0 1 0,0 0 0,0 0 0,0 0 0,1 1 0,0 0-1,0 0 1,0 0 0,1 1 0,-1 0 0,1 0 0,0 1 0,13-4 0,-10 4 69,0 1 1,0 0 0,0 0 0,0 1 0,0 0-1,0 1 1,-1 0 0,1 1 0,0 0 0,0 0-1,-1 1 1,1 1 0,10 4 0,-14-4 12,-1-1 1,1 1-1,-1-1 1,0 1-1,0 1 0,0-1 1,0 1-1,-1 0 1,0 0-1,0 0 1,0 1-1,-1-1 1,1 1-1,-1 0 0,-1 0 1,1 0-1,-1 0 1,0 1-1,-1-1 1,2 12-1,-1-6 26,-1 1-1,0-1 1,-1 0-1,-1 0 0,0 0 1,0 0-1,-5 14 1,4-17-5,-1-1 1,0 0-1,-1 0 1,0-1-1,0 1 1,-1-1-1,0 0 1,0 0-1,0 0 1,-11 9-1,-6 4 22,-48 33 0,58-45-244,0 0 1,0-2 0,-1 1 0,0-1-1,-28 7 1,40-13 78,0 1-1,1-1 1,-1 0 0,0 0 0,0 0-1,0 1 1,0-1 0,0 0-1,0 0 1,0-1 0,1 1-1,-1 0 1,0 0 0,0 0 0,0-1-1,0 1 1,0 0 0,1-1-1,-1 1 1,0 0 0,0-1-1,1 1 1,-1-1 0,0 1 0,1-1-1,-1 0 1,0 1 0,1-1-1,-1 0 1,1 1 0,-1-1-1,1 0 1,-1 0 0,1 0-1,0 1 1,-1-1 0,1 0 0,0-1-1,-1-4-678,0 0 0,0 0 0,1 1 1,0-1-1,1-6 0,0-1-376,-1-45-3845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5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476 11 3497,'0'0'11085,"-35"-2"-9713,-116-5-282,140 6-1010,0 1 1,0 0 0,1 0-1,-1 1 1,0 1 0,-14 3-1,19-2-59,0 0-1,1 0 0,-1 0 1,1 1-1,0 0 1,0 0-1,-8 8 0,12-11-17,-13 13 51,0 1 0,1 0-1,0 1 1,2 1 0,0 0-1,1 0 1,0 1 0,2 1-1,-9 25 1,11-27 23,0 2 0,2-1 0,0 0 0,1 1 0,1 0 0,1-1 0,1 1 1,0 0-1,1 0 0,5 21 0,-4-33-64,0-1 1,0 1 0,0-1 0,1 1-1,0-1 1,1 0 0,-1-1-1,1 1 1,0 0 0,1-1-1,-1 0 1,1 0 0,0 0-1,0-1 1,0 0 0,1 0-1,0 0 1,0 0 0,0-1-1,0 0 1,0 0 0,0-1 0,12 3-1,6 1-203,1-1 0,0-1 0,0-2 0,0 0 0,27-3 0,-38 1-208,1-1 1,-1-1 0,0 0 0,-1-1 0,1-1-1,0 0 1,-1-1 0,0 0 0,0-1 0,19-11-1,-10 2-1116,-1-1-1,-1-1 0,0-1 1,30-35-1,13-30-4301,-63 83 5780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6.3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474 0 5057,'0'0'7298,"-11"31"-6833,-7 20-250,-13 62 1,-5 142 957,-57 882 4206,25 14-2203,-27 362-1840,66-1108-1210,7-77-42,-2 54-68,23-138-3839,-18-541-7290,11 215 8303,-11-109-2657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6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0 177 6465,'0'0'3604,"52"-28"-2497,174-84 60,-208 105-1042,-1 1 1,1 1-1,0 0 1,1 1-1,-1 1 1,1 1-1,22 0 1,109 0 443,0 6 1,268 42-1,1130 234 3089,-811-163-3005,39 7-564,-750-120-76,289 64-761,-281-58 588,-1 1-1,0 1 1,0 3 0,-2 0 0,1 2 0,51 38-1,-79-53 151,0 2 0,0-1-1,-1 0 1,0 1 0,1-1-1,-1 1 1,0 0 0,3 6-1,-2 10 4121,-33-27 22,29 6-4102,-1 1 1,0 0-1,1-1 1,-1 1-1,1 0 1,-1 0-1,1-1 1,-1 1-1,0 0 0,1 0 1,-1 0-1,0 0 1,1 0-1,-1 0 1,0 0-1,1 0 1,-1 0-1,0 0 1,1 0-1,-1 0 1,1 0-1,-1 0 0,0 1 1,1-1-1,-1 0 1,1 0-1,-1 1 1,0-1-1,1 1 1,-1-1-1,1 0 1,-1 1-1,1-1 1,-1 1-1,-8 32 16,-18 173-17,20-154-3,-22 199 168,-169 2451 3048,192-2081-2759,-5 206-208,7-716-843,-5-2 1,-32 150-1,40-252 257,-1-1 0,0 1 0,0-1 0,-1 0 0,-4 9 0,7-15 236,0 1 0,0-1-1,-1 1 1,1-1 0,0 1-1,-1-1 1,1 0 0,0 1-1,-1-1 1,1 1 0,-1-1-1,1 0 1,-1 0 0,1 1 0,0-1-1,-1 0 1,1 0 0,-1 1-1,1-1 1,-1 0 0,1 0-1,-1 0 1,0 0 0,1 0-1,-1 0 1,1 0 0,-1 0-1,1 0 1,-1 0 0,1 0-1,-1 0 1,1 0 0,-1 0 0,1-1-1,-1 1 1,1 0 0,-1 0-1,1 0 1,-1-1 0,1 1-1,0 0 1,-1-1 0,1 1-1,-1 0 1,1-1 0,0 1-1,-1-1 1,1 1 0,0-1 0,-1 1-1,1-1 1,0 1 0,0 0-1,0-1 1,-1 0 0,-13-34-4654,-6-39-5294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7186,'0'0'7932,"41"1"-6541,135 6-450,-144-4-421,48 9-1,-66-9-345,0-1 0,0 0-1,20-1 1,-14 0-195,0-1 1,0 0-1,0-2 1,0-1-1,0 0 1,-1-1-1,1-1 0,29-13 1,134-80-2689,-130 67 1853,1 1-1,1 4 0,69-25 0,-105 46 808,0 0 1,0 1-1,0 1 1,22 0-1,-33 3 170,-1-1 0,0 2 0,0-1-1,1 1 1,-1 0 0,0 1 0,0 0-1,0 0 1,0 0 0,0 1 0,-1 0 0,1 0-1,11 8 1,6 11 1132,-1 0 1,25 33-1,-28-32-360,0 0 0,40 33 1,-51-49-809,0-1-1,0 0 1,0-1 0,1 0-1,-1 0 1,1-1 0,1 0-1,-1-1 1,0 0 0,1-1 0,17 2-1,-7-2-81,1-1 0,-1-1-1,1-1 1,-1-1 0,0 0-1,0-2 1,0-1 0,0 0-1,24-10 1,93-51-227,-82 37-76,95-33 0,-132 56 236,1 0 0,0 2 0,0 0 0,0 1 0,0 1 1,1 1-1,-1 1 0,0 1 0,23 3 0,-32-1 82,-1-1 0,1 2 0,-1-1-1,0 1 1,0 1 0,-1 0 0,11 7 0,61 49 373,-24-17-151,-52-40-489,24 16 715,33 19 0,-12-18-2615,-43-19 323,1 0 1,-1 0-1,0-1 0,15 0 0,-11-1-6227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174 120 1352,'0'0'8139,"40"-20"-6673,130-59-342,-161 75-1031,0 0 0,1 1 0,-1 0 0,1 1 0,-1 0 1,15-1-1,-19 3-49,0 1 1,0-1 0,0 1 0,0 0 0,-1 0 0,1 1 0,7 3 0,-4-2-9,-3-1-24,0 0 0,0 1-1,0 0 1,0 0 0,0 1 0,-1-1 0,1 1-1,-1 0 1,0 0 0,0 0 0,0 1-1,-1-1 1,0 1 0,4 7 0,-5-9-9,-1 1 0,1 0 0,-1-1 0,1 1 0,-1 0 0,-1 0 0,1 0 0,0 0 0,-1 0 0,0 0 0,0 0 0,0 0 0,0 0 0,-1 1 0,0-1 0,0-1 0,0 1 0,0 0 0,0 0 0,-1 0 0,0 0 0,-2 4 0,-2 0-2,-1 0 1,0-1 0,0 1 0,0-1 0,-1-1-1,0 1 1,-16 9 0,-69 34-3,92-50 1,-30 16 108,0-1-1,-2-2 1,1-1-1,-2-2 1,1-1 0,-39 5-1,61-14 171,24 0-449,15 1 57,0-2 0,-1 0 0,1-2-1,34-9 1,35-18-544,-56 16-1002,79-15-1,-96 27 12,-24 2 1615,1 0-1,-1 0 1,0 0 0,0 0-1,0 0 1,0 0-1,0 0 1,0 0-1,1 0 1,-1 0-1,0 0 1,0 0 0,0 0-1,0 0 1,0 0-1,0 0 1,1 0-1,-1 0 1,0 0-1,0 0 1,0 0-1,0 0 1,0 0 0,0 0-1,0 0 1,0 0-1,1 0 1,-1 0-1,0 0 1,0 1-1,0-1 1,0 0 0,0 0-1,0 0 1,0 0-1,0 0 1,0 0-1,0 0 1,0 1-1,0-1 1,0 0-1,0 0 1,1 0 0,-1 0-1,0 0 1,0 0-1,0 0 1,0 1-1,0-1 1,-1 0-1,1 0 1,0 0-1,0 0 1,0 0 0,0 0-1,0 1 1,0-1-1,-6 7-110,6-6 121,-13 12-49,-2 1 0,0-2 0,0 0 0,-21 12 0,-79 41 129,60-35 23,-36 20 443,-106 64 3885,196-113-4363,-36 29 1555,35-28-1535,1-1 0,0 1 0,0-1 0,-1 1 0,1-1 0,0 1 0,1 0 0,-1 0 0,0-1 0,0 1-1,1 0 1,-1 0 0,1 0 0,0 0 0,-1 0 0,1-1 0,0 1 0,0 0 0,0 0 0,0 0 0,1 3 0,-1-4-57,1-1 0,-1 1 0,0 0 0,0-1 0,1 1 0,-1 0 0,1-1 0,-1 1 0,1-1 0,-1 1 0,1-1 0,-1 1 0,1-1 0,-1 1 1,1-1-1,-1 0 0,1 1 0,0-1 0,-1 0 0,1 1 0,0-1 0,-1 0 0,1 0 0,0 0 0,0 1 0,0-1 0,27 4-11,-1 0-1,1-2 1,0-1-1,0-2 0,0 0 1,44-9-1,-16-3-221,0-2 0,-1-3-1,77-35 1,-68 25 361,130-36 0,-193 63-109,1 1-1,-1 0 1,0-1-1,1 1 0,-1 0 1,1 0-1,-1 0 0,0-1 1,1 1-1,-1 1 0,1-1 1,-1 0-1,1 0 0,-1 1 1,0-1-1,3 1 0,-4 0-16,0 0 0,1 0 0,-1 0 0,0 0 0,1 0 0,-1 0-1,0 0 1,0 0 0,0 0 0,0 0 0,0 0 0,0 0 0,0 0 0,0 0-1,-1 0 1,1-1 0,0 1 0,0 0 0,-1 0 0,1 0 0,-1 0-1,1 0 1,-1 0 0,1 0 0,-2 1 0,-6 10-371,0 1 0,-1-1-1,0-1 1,-1 0 0,-1 0 0,0-1 0,0 0 0,-1-1 0,0 0-1,-1-1 1,1 0 0,-2-1 0,1 0 0,-1-1 0,-28 7-1,-13-5-2232,8-7 251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37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9034,'0'0'3154,"57"3"-2573,519 29 2527,-180-15-726,91-1-78,588 23 1259,-1 27-1770,752 131 551,-1682-180-2248,153 16-52,-175-25-140,-99-11-403,-21-3-112,-15-5-391,-46-21-2524,-35-11-4572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0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237 42 6385,'0'0'9449,"-2"-9"-7769,2 6-1483,-5-22 394,1 20-306,-3 16 104,-76 208 2313,-24 68-2011,99-262-1188,1 0 0,-6 42 0,13-63 123,-1-1-1,1 0 1,0 0 0,0 1 0,1-1 0,-1 0 0,2 6 0,-2-8 122,1 0 1,-1 0-1,1 0 1,-1 0-1,1 0 1,0 0-1,0 0 1,-1 0-1,1 0 1,0 0 0,0 0-1,0 0 1,0-1-1,0 1 1,0 0-1,0-1 1,0 1-1,0-1 1,0 1-1,3 0 1,27 2-5688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1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 1 5049,'0'0'9322,"-66"200"-7097,33-123-1185,-5 4-888,5 10-152,-34 17-2225,9-16-2856,0-26-2016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1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6905,'0'0'8370,"283"46"-6313,-150-29-657,12 1-976,9 6-424,29 4-1080,-42-7-3241,-37 0-4377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2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1167 91 4873,'0'0'7026,"-39"-17"-6053,-132-48-233,165 63-709,0 1 0,0-1 0,1 1 0,-1 0 0,0 0 0,0 1 0,0 0 0,0 0 0,0 0 0,0 1 0,0 0 0,0 0 0,0 0 0,0 1 0,0 0 0,-8 4 0,-7 5 92,0 1-1,1 0 1,1 2 0,-23 20 0,-73 80 667,36-22-267,5 3 0,4 3 0,4 4 0,5 2 0,-62 143 0,89-168-165,-32 102 0,56-143-215,1 0 0,2 1-1,2 0 1,1 0 0,2 41 0,3-68-120,0-1 0,0 0 0,1 0 0,0 0 0,1 0 0,1 0 0,-1 0 1,2-1-1,-1 0 0,1 0 0,1 0 0,8 11 0,-4-8-15,1 0-1,1-1 1,0-1-1,0 1 1,1-2 0,1 0-1,22 12 1,-4-5-22,0-3 1,1 0-1,1-2 1,0-2-1,0-1 1,69 8-1,-37-9-113,1-4-1,-1-2 1,114-13-1,-140 5-126,0-2 0,-1-2 0,0-1 0,0-2 0,-2-2 0,0-1 0,50-30 1,-44 19-92,-1-2 0,-2-1 0,-1-2 0,-1-2 0,-2-1 0,53-67 0,-65 69 299,-2 0 0,-1-1 0,-1-2 0,-2 0 0,-2-1 0,-1 0 0,-2-1 0,16-79 0,-22 74 122,-1-1 0,-3 1 0,-2-46 0,-2 66 26,-2 0-1,0 0 0,-1 1 0,-1-1 0,-1 1 0,-1 0 0,-15-30 0,10 28-32,-2 1 0,-1 1 0,0 0 0,-2 1-1,0 0 1,-1 2 0,-1 0 0,-1 1 0,-1 1-1,0 1 1,-1 0 0,-1 2 0,0 1-1,-1 1 1,-1 1 0,1 1 0,-2 1 0,-31-7-1,41 13-99,-1 1 0,1 0 0,0 2 0,-1 0 0,1 1 0,0 0 0,-1 1 0,1 1 0,0 1 0,1 0 0,-18 7 0,7 1-639,0 0 0,1 2 0,1 1 1,0 1-1,-29 26 0,-58 57-6364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3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991 279 5825,'0'0'2315,"42"-41"-930,-8 8-1176,2 0 0,1 3 0,64-41 0,-77 59-129,0 2-1,0 1 1,1 0 0,0 2-1,1 1 1,-1 1 0,1 1 0,43 0-1,25 0 256,-1 4 1,0 4-1,0 4 0,0 4 0,-1 5 0,-1 3 0,-1 4 0,168 70 0,-199-67-137,-2 3 0,-1 3 0,-1 2 0,-2 2 0,92 84-1,-109-84-132,-2 0-1,-1 3 0,-2 0 1,-2 2-1,-2 1 1,-2 1-1,-1 2 0,20 57 1,-24-43-25,-2 1 1,-4 1-1,-2 0 1,-2 0-1,-4 1 1,-1 70-1,-8-40 11,-3 0 0,-5-1 0,-33 140-1,16-129-30,-5-3 0,-3 0-1,-5-3 1,-5-1-1,-3-2 1,-4-3-1,-5-2 1,-73 88 0,82-121 11,-3-2 1,-3-2 0,-1-3 0,-3-2 0,-1-3 0,-3-2 0,-1-4 0,-123 55 0,94-56 282,-1-5-1,-1-3 1,-1-5 0,-2-4-1,0-4 1,-110 2 0,83-12 399,0-5 1,-246-32-1,340 26-610,1-2 0,0-1 0,0-1-1,0-2 1,1-1 0,1-1 0,0-2-1,1-1 1,-45-34 0,52 32-66,0 0 1,2-1-1,0-1 1,2 0-1,0-2 0,1 0 1,1 0-1,1-1 0,2-1 1,0 0-1,-13-44 0,11 16 11,2 0-1,2 0 0,-2-71 0,8 38-21,4 0 0,3 0 0,5 0 1,28-131-1,-12 120-62,5 0 1,3 2-1,79-157 1,-44 128 3,4 4 0,6 2 0,5 4 0,5 4 1,4 4-1,134-119 0,-128 139 7,4 5 0,3 4 1,3 5-1,3 4 0,3 6 1,233-90-1,-256 121 36,2 3-1,1 5 1,146-16 0,-173 32-3,0 3 0,0 3 0,0 3 0,0 3 0,114 25-1,-150-23-2,1 2 1,-1 2-1,-1 0 0,0 2 0,-1 1 0,-1 2 0,0 1 0,-1 1 0,-1 1 0,-1 1 0,-1 1 0,-1 2 0,-1 0 0,0 1 0,18 31 0,-14-14-2,-1 1 1,-3 2-1,-1 0 1,-3 2-1,-1 0 0,-3 0 1,-1 2-1,-3-1 1,6 67-1,-9-28 3,-4 0 0,-3 0 0,-4 0 0,-4 0 0,-4-1 0,-31 116 0,9-93 17,-5-2 0,-5-1 0,-66 116 1,42-103-36,-6-4 1,-117 141-1,134-187-6,-4-3-1,-2-3 1,-3-2 0,-3-3-1,-2-4 1,-2-3-1,-3-2 1,-1-5 0,-148 63-1,127-72 72,-2-4 0,0-4 0,-138 18 0,108-29 113,-1-7 0,-160-8 0,208-5-63,0-4 0,0-4 0,1-3 0,-86-27 1,122 27-67,1-2 1,0-2 0,2-2-1,0-2 1,1-2 0,2-1-1,0-3 1,-45-42-1,58 45-38,2-1 0,2-1 0,0-1 0,2-1 0,1-1-1,2-1 1,0 0 0,3-2 0,1 0 0,-18-62 0,22 53-19,1-1 1,3 0-1,1-1 1,3 1-1,1-1 1,2 0-1,2 1 1,14-70-1,-1 50-48,3 1 0,2 1 1,3 1-1,3 2 0,2 0 0,3 2 0,61-84 0,-31 59-106,4 3 0,3 3 1,3 3-1,95-74 0,-81 81-3,3 4 0,3 4 0,2 4 0,171-71 0,-171 89 120,1 4 1,1 5 0,2 3 0,1 5-1,117-7 1,-152 23 5,66 4 0,-116 0 46,-1 0 0,1 0 1,-1 2-1,0 0 0,0 0 1,23 9-1,-30-8 1,0 0 0,0-1 0,0 2 0,0-1 0,-1 1 0,1 0 0,-1 0-1,-1 0 1,1 1 0,-1 0 0,0 0 0,0 0 0,5 11 0,-1 2-30,-1 0 0,0 0-1,-2 0 1,0 1 0,-1-1-1,2 32 1,-4 125-461,-5-119-115,-1 1 1,-3-1-1,-20 75 0,18-98-61,-2-1 0,-2 0-1,-1 0 1,-1-1 0,-2-1 0,-38 54 0,1-21-1751,-3-2 1,-114 96 0,27-43-2414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5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393 317 5369,'0'0'4783,"-2"-26"-4443,-9-137 214,10 158-427,1-1 1,-1 1-1,0-1 0,0 1 0,0 0 0,-1 0 0,0-1 0,0 1 1,0 1-1,-1-1 0,0 0 0,0 0 0,0 1 0,0 0 0,-1-1 1,1 1-1,-1 1 0,0-1 0,-1 0 0,-8-5 0,6 6-27,0-1-1,-1 1 1,1 0-1,-1 1 1,0-1-1,0 2 0,0-1 1,0 1-1,0 0 1,0 1-1,0 0 1,-1 0-1,-10 3 1,12-2-100,1 1-1,0 0 1,0 1 0,0-1 0,1 1 0,-1 0 0,1 1 0,-1-1 0,1 1 0,0 0 0,0 0 0,1 1 0,-1 0 0,1-1 0,-7 11 0,-2 5-8,0 1 0,-18 41 1,22-39-22,0 1 1,2 0 0,0 0-1,2 1 1,0 0 0,2 0 0,1 0-1,1 0 1,4 46 0,-3-67 28,1-1 0,0 0 0,0 0 0,0 1 0,0-1-1,0 0 1,1 0 0,0 0 0,-1-1 0,1 1 0,0 0 0,0-1 0,1 1 0,-1-1 0,0 1 0,1-1 0,0 0 0,-1 0 0,1 0 0,0-1 0,0 1-1,0-1 1,0 1 0,0-1 0,0 0 0,1 0 0,-1-1 0,0 1 0,0 0 0,1-1 0,-1 0 0,0 0 0,1 0 0,-1 0 0,0-1 0,1 1 0,-1-1-1,0 0 1,0 0 0,1 0 0,-1 0 0,4-3 0,0 0 51,1-1 0,-1 0-1,0-1 1,0 0 0,0 0 0,7-9-1,37-49 45,-33 41-105,8-11-105,0-1-1,25-48 1,-51 82 111,0 1 1,0 0 0,0 0 0,1 0 0,-1 0 0,0 0 0,0 0 0,0 0 0,0-1 0,0 1 0,0 0 0,0 0 0,0 0 0,0 0 0,0 0 0,0 0 0,0 0 0,0 0 0,0 0 0,0 0 0,0 0 0,1-1 0,-1 1-1,0 0 1,0 0 0,0 0 0,0 0 0,0 0 0,0 0 0,0 0 0,0 0 0,0 0 0,1 0 0,-1 0 0,0 0 0,0 0 0,0 0 0,0 0 0,0 0 0,0 0 0,0 0 0,0 0 0,1 0 0,-1 0 0,0 0-1,0 0 1,0 0 0,0 0 0,0 0 0,0 0 0,0 1 0,0-1 0,0 0 0,1 0 0,-1 0 0,0 0 0,0 0 0,0 0 0,0 0 0,4 11-66,3 26 106,-4-18-19,-1-10-6,1 0 0,-1 1 0,2-1 0,-1-1-1,1 1 1,0-1 0,1 1 0,0-1-1,11 13 1,-11-16-66,-1-1 0,1 0 0,0 0 0,0 0 0,0-1 0,0 0 0,1 0 0,-1 0 0,1-1 0,0 1-1,-1-1 1,1-1 0,0 1 0,1-1 0,-1 0 0,10 0 0,-8-1-186,8 1-1218,1 0 1,29-5-1,-11-7-2631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6.6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861 1 24,'0'0'11469,"-4"0"-9898,-1 0-1352,0 1 0,0 0-1,0 0 1,0 0 0,1 0 0,-1 1-1,1 0 1,-1 0 0,1 0 0,-1 1-1,-4 4 1,-51 41 78,23-16 218,-54 40 313,-354 303-1693,359-291-2704,10-17-2741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7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 0 7506,'0'0'2525,"0"38"-1255,1 18-673,-5 171 2011,-63 256 2037,66-476-4468,1-5-135,0-1 1,0 0-1,0 1 1,0-1-1,-1 0 1,1 0-1,0 1 1,0-1-1,-1 0 1,1 0-1,-1 1 1,1-1-1,-1 0 1,1 0-1,-1 0 1,0 0-1,0 0 1,1 0-1,-1 0 1,0 0 0,-2 2-1,2-9 427,-2-21-513,1-1 0,1 1-1,1-1 1,2 1 0,9-52-1,-8 64-90,1 1-1,0 0 1,1 0-1,1 0 1,0 0-1,1 1 1,0 0 0,1 1-1,0 0 1,1 0-1,1 0 1,20-19-1,-22 25 123,0 0 0,1 1-1,-1 0 1,1 1-1,0-1 1,0 2-1,1-1 1,-1 1 0,1 1-1,0 0 1,0 0-1,-1 1 1,1 0 0,0 1-1,0 0 1,0 0-1,0 1 1,0 1 0,0-1-1,0 2 1,-1-1-1,1 1 1,-1 1 0,0 0-1,0 0 1,0 0-1,0 1 1,-1 1 0,0 0-1,0 0 1,0 0-1,-1 1 1,0 0 0,0 0-1,-1 1 1,0 0-1,0 0 1,7 15 0,-9-14 16,-1 1 0,1 0 1,-2 1-1,1-1 1,-1 0-1,-1 1 1,0 0-1,-1 15 1,0-19 18,0-1 0,-1 1 0,0 0 0,-1-1 0,1 1 0,-1-1 0,0 0 0,-1 0 1,0 1-1,0-2 0,0 1 0,-1 0 0,1-1 0,-8 9 0,-4-1-11,0 0 1,0-1-1,-1-1 0,-1-1 0,0 0 0,0-1 1,-1-1-1,0 0 0,-1-1 0,0-1 0,0-1 0,-26 3 1,43-7-181,-1-1 1,1 0 0,-1 1-1,1-1 1,0 0 0,-1 0 0,1-1-1,-1 1 1,1 0 0,0-1-1,-1 1 1,1-1 0,0 0-1,0 0 1,0 0 0,-1 0 0,1 0-1,0-1 1,0 1 0,0 0-1,1-1 1,-1 0 0,0 1-1,1-1 1,-1 0 0,1 0-1,-1 0 1,1 0 0,0 0 0,0 0-1,0 0 1,0 0 0,0-1-1,-1-2 1,-5-42-6727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7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14 736,'0'0'12567,"-14"-3"-10915,-45-7-598,59 10-1044,0 0 0,-1 0 0,1 0 0,-1 0 0,1-1 0,-1 1 0,1 0 0,-1 0 0,1 0 0,0 0-1,-1 0 1,1 0 0,-1 0 0,1 0 0,-1 1 0,1-1 0,-1 0 0,1 0 0,0 0 0,-1 0 0,1 1 0,-1-1 0,1 0 0,0 0 0,-1 1 0,1-1 0,0 0 0,-1 0 0,1 1 0,0-1 0,-1 1 0,1-1 0,0 0 0,0 1 0,-1-1 0,1 0 0,0 1 0,0-1 0,0 1 0,0-1 0,0 1 0,-1-1 0,1 1 0,0-1 0,0 0 0,0 1 0,0-1 0,0 1 0,0-1 0,1 1 0,-1 0 0,3 58 1408,13 77 1,-2-33-78,35 208 283,-31-253-3009,2-22-5637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3969,'0'0'5700,"1"36"-4436,-1-19-1099,14 228 1689,-4 20 284,-10-262-2044,0 0 0,0 0 0,0 0 0,0-1 0,-1 1 1,1 0-1,-1 0 0,0 0 0,0 0 0,0 0 0,0-1 0,-3 6 0,3-7-12,-1 1 0,1-1 0,-1 0-1,0 1 1,0-1 0,0 0 0,0 0-1,0 0 1,0 0 0,0-1 0,0 1 0,0 0-1,0-1 1,0 0 0,-1 1 0,1-1-1,-2 0 1,-28 2-126,1-1-1,-42-4 0,47 0-1179,0-1-1,0-1 1,-29-10-1,-24-13-5127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8.5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417 88 408,'0'0'11152,"-6"-7"-9992,-4-7-825,4 6 72,0 0-1,-1 0 1,-12-12 0,16 18-329,0-1-1,-1 1 1,1 0 0,0 0 0,-1 0 0,1 0-1,-1 1 1,0 0 0,1-1 0,-1 1 0,0 0-1,0 1 1,0-1 0,-6 1 0,2 0-63,0 0 1,0 1 0,0 0-1,0 0 1,0 1-1,0 0 1,0 1 0,1 0-1,-1 0 1,1 0 0,-7 5-1,1 1-4,0 1-1,1 0 1,1 0-1,-21 24 1,19-17 38,-1 0 1,2 0 0,1 2-1,0-1 1,1 1-1,1 1 1,1 0 0,1 0-1,0 1 1,2-1-1,0 1 1,1 1 0,2-1-1,-1 40 1,3-57-28,0 1 1,0 0-1,0-1 0,1 1 1,0-1-1,0 1 0,0-1 1,0 1-1,1-1 0,-1 0 1,1 1-1,0-1 0,1 0 1,-1 0-1,1-1 0,0 1 1,-1 0-1,2-1 0,-1 0 1,0 1-1,1-1 0,-1-1 1,1 1-1,0 0 0,0-1 1,0 0-1,0 0 0,0 0 1,1 0-1,-1-1 0,6 1 1,5 2-21,0 0 0,0-2 0,0 1 0,1-2 0,-1 0 0,1-1 0,-1-1 0,0 0 0,17-4 0,-10 0-558,0 0 1,0-2-1,-1 0 0,1-1 0,27-16 1,29-27-5085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49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869 0 6249,'0'0'9402,"-187"105"-8145,100-35-17,-9 11-176,-8 7-608,5 3-336,7 7-120,1 28-1528,28-24-2537,13-25-2728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0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1 6593,'0'0'8037,"0"37"-6742,0 252 617,-3-208-1550,-2-1 0,-5 1-1,-25 106 1,33-182-145,1-7-103,-1-15-120,4-27-403,1 34 230,0 0 0,0 0 1,1 1-1,1-1 0,0 1 0,0 0 0,0 0 0,1 1 1,1-1-1,-1 1 0,1 1 0,1-1 0,-1 1 1,1 1-1,13-9 0,-8 6-15,1 0 0,0 1 0,0 0 0,1 2 1,0 0-1,0 0 0,0 1 0,1 1 0,20-3 0,-21 6 36,1 0 0,31 3 0,-46-2 143,1 0 0,-1 0-1,1 1 1,-1-1 0,0 1 0,1-1 0,-1 1 0,1-1 0,-1 1 0,0 0 0,0 0 0,1 0 0,-1 0 0,0 0 0,0 0 0,0 0 0,0 0 0,0 0-1,0 0 1,-1 0 0,2 2 0,-1 0-1,1 0-1,-1 0 0,-1 0 0,1 0 1,0 0-1,-1 0 0,1 0 0,-1 0 1,0 0-1,-1 4 0,1-2 21,0 0 1,-1 0-1,0 1 0,0-1 0,-1 0 0,0 0 0,1 0 0,-2-1 1,1 1-1,0 0 0,-1-1 0,-5 7 0,-6 1 55,0 0 0,-1-1 0,0 0 1,-1-1-1,-1-1 0,-22 9 0,-112 38-1889,119-46 216,33-11 1113,-1 1 459,0 0 0,0 0 0,0 0 1,0 0-1,0 0 0,0-1 0,0 1 0,0 0 1,0 0-1,0 0 0,0 0 0,0 0 1,0 0-1,0 0 0,0-1 0,0 1 0,0 0 1,0 0-1,0 0 0,0 0 0,-2-1-752,2 1 753,0 0-1,0 0 0,0 0 0,-1 0 0,1 0 1,0 0-1,0 0 0,0 0 0,0 0 0,0 0 1,0 0-1,0 0 0,-1 0 0,1 0 1,0 0-1,0 0 0,0-26-3172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0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7178,'0'0'7753,"58"218"-5224,-37-141-705,0 0-1000,0-3-480,-5-1-216,1-6-128,-5-4-232,5 7-1576,0-17-2337,-9-14-2584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1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524 55 2889,'0'0'13583,"-35"-9"-13063,-115-29-427,142 36-91,-1 0 0,0 1 0,1 0 0,-1 0 0,1 1 0,-1 0 0,-10 1 0,14 1 0,0-1 0,0 1 0,1 0 0,-1 0-1,1 1 1,0-1 0,-1 1 0,-3 3 0,0 0 0,-10 7 68,2 1 0,-1 1 0,2 0 0,0 1 0,1 0 0,1 1 0,0 1 0,2 0 0,0 1-1,0 0 1,2 1 0,1 0 0,0 0 0,1 1 0,2 0 0,0 0 0,1 0 0,1 1 0,1 0 0,1 28 0,1-44-42,1 0 0,0 0 0,0 0 0,0-1 0,1 1 0,0 0 0,0-1-1,0 1 1,1-1 0,0 1 0,0-1 0,0 0 0,1-1 0,0 1 0,-1 0-1,2-1 1,-1 0 0,0 0 0,1 0 0,0-1 0,0 1 0,0-1 0,0 0 0,0-1-1,1 1 1,-1-1 0,8 2 0,3 1-172,1-1 0,0-1 0,-1 0 0,1-1 0,0-1 0,0 0 0,0-2 0,22-2 1,-27 1-558,1 0 1,-1-1 0,0-1 0,21-8 0,-15 3-2434,30-21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2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350 1 336,'0'0'2910,"-30"7"5881,28-3-8633,0 0 1,1 0-1,0 0 0,-1 0 0,1 0 1,1 0-1,-1 1 0,1-1 0,-1 8 1,0 1 176,-8 51 1251,-4-1 1,-29 92 0,-59 115 1411,-24 81-1045,123-345-2022,-2 7-196,1 0-1,0 1 1,1-1 0,-1 25-1,24-69-12842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3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83 8730,'0'0'7149,"-6"-12"-6926,-23-38 37,28 48-220,-1 0 0,0 1-1,1-1 1,-1 1 0,0-1 0,0 1-1,0 0 1,0-1 0,0 1 0,0 0 0,0 0-1,-1 1 1,1-1 0,0 0 0,0 1-1,-1-1 1,1 1 0,0 0 0,-1 0-1,1 0 1,0 0 0,-1 0 0,-3 1-1,-6 0 133,-2 0-86,1 0 1,0 2-1,0-1 0,0 2 1,1 0-1,-1 0 1,1 1-1,0 1 0,0 0 1,0 0-1,1 1 1,0 1-1,1 0 0,-1 0 1,-14 17-1,5-4 70,2 0-1,0 1 1,2 1-1,0 0 1,1 1-1,-16 38 1,22-41-76,1 0 0,1 1 0,1-1 0,1 1 1,1 0-1,1 1 0,1-1 0,1 1 0,1-1 0,4 39 0,-3-56-63,0 1 0,1 0 0,-1-1 0,1 1-1,0-1 1,1 0 0,-1 1 0,1-1-1,0 0 1,0-1 0,1 1 0,-1-1-1,9 9 1,-5-8 21,0 1 0,1-1 0,-1-1 0,1 1 0,0-1 0,0-1 0,0 1 1,11 2-1,10 0 50,1-1 1,-1-1-1,1-1 1,40-2 0,-50-2-153,-1 0 0,1-2 0,0 0 0,-1-2 0,1 0 0,-1-1 0,34-16 1,-29 10-56,-1 0 1,-1-2 0,0-1 0,-1 0 0,29-28-1,-46 40 15,0-1 0,0 1 0,-1-1 0,0 0 0,1 0 0,-2 0 0,1 0 0,0 0 0,-1-1-1,1 1 1,-1-1 0,-1 0 0,1 0 0,-1 0 0,1 0 0,-1 0 0,-1 0 0,1-8 0,-1 13-35,0-1 1,0 0 0,0 0-1,0 1 1,-1-1 0,1 0 0,0 1-1,0-1 1,-1 0 0,1 1-1,0-1 1,-1 0 0,1 1 0,-1-1-1,1 1 1,0-1 0,-1 1-1,0-1 1,1 1 0,-1-1 0,1 1-1,-2-1 1,-30-10-5838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4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 5369,'0'0'5888,"-3"12"-5282,-2 25-159,1-1 0,1 1 0,2 0 0,2 0 0,1 0 0,2 0 1,12 48-1,79 264 277,-89-332-815,-2-2-558,0 1 0,-1-1-1,2 31 1,-4 16-4740,-1-62 5384,0 33-5508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4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474 171 5673,'0'0'6580,"-39"-28"-5994,39 28-586,-166-112 389,160 107-371,0 2 0,-1-1 0,0 1-1,0-1 1,0 2 0,0-1 0,0 1 0,0 0-1,-9 0 1,13 2-12,-1 0-1,1 0 1,0 1-1,-1 0 1,1-1-1,0 1 0,0 0 1,-1 1-1,1-1 1,0 1-1,-4 2 1,3-2-3,-5 4 1,-1 1 0,1 0 0,0 1 1,1-1-1,0 2 0,0-1 0,1 1 0,0 0 1,0 1-1,1-1 0,0 1 0,1 1 0,-6 14 1,4-5 52,0-1 1,2 1-1,0 0 1,1 1-1,1-1 1,0 36-1,2-46-5,2-1 1,-1 1-1,1-1 0,1 0 0,-1 1 0,2-1 0,4 13 1,-5-17-24,1 1-1,0-1 1,1 0 0,-1 0 0,1-1 0,0 1 0,0-1 0,0 1 0,1-1 0,-1-1 0,1 1 0,8 4 0,0-1-32,2 0-1,-1-1 1,1 0 0,0-1 0,0-1-1,0 0 1,1-1 0,19 1 0,1-2-469,-1-1 0,52-6 1,-66 2-402,-1 0 0,33-11 1,22-15-3627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5.2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0 232,'0'0'16204,"-2"35"-14565,-2 118-514,4-135-972,2-1 1,1 1-1,0-1 1,1 0-1,1 0 0,8 21 1,-3-11-9,10 31-204,37 73 1,-36-99-1888,-6-24-1730,4-10-4491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9826,'0'0'1966,"40"0"-846,162-4-52,82-14 797,107-6 597,806-36 2566,6 32-881,-1103 28-3953,400 14-549,-494-14-587,-24 0 310,-1-1 0,1-1 0,-1 0 0,1-2 0,0 0 0,0-1 0,-26-11 0,3 1-764,-102-34-4171,-8 0-527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5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483 7 6169,'0'0'12187,"-22"-1"-11930,-74-4-153,86 5-101,-1 0 0,1 0 0,-1 1 0,1 0 0,0 1 0,-1 1 0,1-1 0,0 1 0,0 1 0,0 0 0,1 0 0,0 1 0,-1 0-1,-12 11 1,5-1 9,1 0-1,0 2 0,1 0 0,1 0 0,-12 21 0,13-18 58,1 0-1,1 0 1,0 1 0,2 0-1,0 1 1,2 0-1,0 1 1,2-1 0,0 1-1,2 0 1,0 1 0,1 27-1,2-45-62,0 0-1,0 0 0,1 1 1,-1-1-1,2-1 1,-1 1-1,1 0 0,3 10 1,-2-12-11,-1 0-1,1-1 1,-1 1 0,1-1-1,0 0 1,0 0 0,1 0 0,-1 0-1,0 0 1,1-1 0,0 1-1,7 2 1,0 0-62,0 0 0,0-1 0,0-1 0,1 0 0,0 0 0,12 0 0,76 2-897,-99-5 945,33 0-661,0-2 0,1-1 0,-2-1 0,61-17 0,-42 4-1019,0-2 0,56-30 0,12-14-5683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6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0 912,'0'0'15131,"-12"151"-14050,36-84-113,1 6-296,-4 5-472,-8-1-200,-13 10-1456,0-16-3857,-21-19-2905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7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1 304,'0'0'16554,"-3"27"-14748,-11 307 1625,15-264-2860,-4 119 721,1-153-1055,-2 0 0,-2-1 0,-12 42-1,16-69-187,2-7-41,0 0-1,0 0 1,0 0-1,0-1 1,0 1-1,0 0 1,-1 0-1,1 0 1,0 0-1,-1-1 1,1 1-1,-1 0 1,1 0-1,0-1 1,-1 1-1,0 0 1,1-1 0,-1 1-1,1-1 1,-1 1-1,0 0 1,0-1-1,-1 1 1,2-1-4,0 0 1,-1 0 0,1 0-1,0 0 1,-1-1-1,1 1 1,0 0 0,-1 0-1,1-1 1,0 1-1,-1 0 1,1 0 0,0-1-1,0 1 1,-1 0-1,1-1 1,0 1 0,0 0-1,0-1 1,-1 1 0,1 0-1,0-1 1,0 1-1,0 0 1,0-1 0,0 1-1,0-1 1,0 1-1,0 0 1,0-1 0,0 1-1,0 0 1,0-1-1,0 1 1,0-1 0,0 1-1,0 0 1,0-1 0,1 1-1,-1 0 1,0-1-1,0-5 24,0-27-38,-1 7-134,1-1-1,1 1 0,1-1 0,1 1 1,2 0-1,11-39 0,-11 50 87,1 0 0,1 1 0,0 0 0,1 0 1,0 0-1,1 1 0,1 1 0,17-19 0,-24 29 55,0-1 0,0 1-1,0 0 1,0 1 0,1-1 0,-1 0 0,1 1 0,-1 0 0,1 0 0,0 0 0,-1 0 0,1 1 0,0-1 0,-1 1-1,1 0 1,0 0 0,6 1 0,-5 0 0,0 0 0,0 0-1,0 0 1,0 1 0,0-1 0,0 1-1,0 1 1,-1-1 0,1 1 0,-1-1-1,7 6 1,79 82-25,-89-89 45,0-1 0,-1 2 1,1-1-1,0 0 0,0 0 0,0 0 0,-1 0 1,1 0-1,-1 1 0,1-1 0,-1 0 0,1 1 1,-1-1-1,0 0 0,0 1 0,1-1 0,-1 0 1,0 1-1,0-1 0,-1 2 0,1-2 53,0 0 146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8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454 142 872,'0'0'10859,"-3"-19"-8622,-9-57 2,12 73-1926,-1 0-1,1 0 1,-1 1-1,0-1 0,0 0 1,0 0-1,0 1 0,0-1 1,-1 1-1,1-1 0,-1 1 1,1-1-1,-4-2 1,3 4 51,1 0 0,-1 1 1,1-1-1,-1 0 1,0 1-1,1-1 1,-1 1-1,0 0 1,1-1-1,-1 1 0,0 0 1,0 0-1,-2 0 1,2 1-298,1 0 0,0-1 0,0 1 1,0 0-1,0 0 0,0 0 0,0 0 0,0 0 0,0 0 1,0 0-1,0 0 0,0 0 0,0 0 0,1 1 1,-1-1-1,1 0 0,-2 3 0,-13 33 292,11-25-99,-203 564 4996,89-116-5256,88-330 0,27-122 0,5-19 0,6-23 0,12-15 0,2 0 0,32-50 0,-21 40 0,7-16 0,-2 1 0,81-117 0,-115 186 0,0 0 0,0 1 0,0-1 0,1 1 0,-1 0 0,1 0 0,0 0 0,0 0 0,1 1 0,-1 0 0,1 0 0,0 1 0,-1-1 0,1 1 0,0 0 0,0 1 0,1 0 0,-1 0 0,0 0 0,0 0 0,0 1 0,1 0 0,-1 1 0,0-1 0,0 1 0,1 0 0,-1 1 0,0 0 0,0-1 0,8 6 0,-1-1 0,0 2 0,0-1 0,-1 2 0,0 0 0,0 0 0,-1 1 0,0 0 0,-1 1 0,0 0 0,11 19 0,-17-24 0,0 1 0,0 0 0,-1-1 0,0 1 0,0 1 0,-1-1 0,0 0 0,0 0 0,-1 1 0,1 8 0,-2-10 0,0-1 0,-1 0 0,0 0 0,0 1 0,0-1 0,0 0 0,-1 0 0,1 0 0,-1 0 0,-1 0 0,1 0 0,-1-1 0,0 1 0,0-1 0,-7 8 0,-3 2 0,-2 0 0,0-1 0,-1-1 0,-25 15 0,-77 38 0,102-57 0,-160 76 0,164-79-452,4-2 562,1 1-1,-1 0 1,1 0-1,-8 5 0,1 8-2456,14-15 1809,-1-1-1,1 1 0,-1-1 0,1 1 1,0 0-1,-1-1 0,1 1 0,0-1 1,0 1-1,0 0 0,0-1 0,1 3 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6:58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344 490 352,'0'0'18568,"11"-38"-16681,43-124 52,-51 156-1815,0 0-1,0 0 0,0 0 1,1 0-1,0 1 1,0-1-1,0 1 1,1 0-1,-1 0 0,1 1 1,1-1-1,-1 1 1,0 0-1,1 1 1,0-1-1,0 1 0,0 0 1,0 1-1,1-1 1,-1 1-1,10-1 0,-11 1-57,4-1 33,0 1-1,0 0 1,0 1 0,0 0 0,1 0-1,16 1 1,-23 1-82,1-1 0,0 1 0,-1-1 0,1 1 0,-1 0 0,0 1 0,1-1 1,-1 1-1,0-1 0,0 1 0,0 0 0,0 0 0,0 0 0,0 1 0,0-1 0,-1 1 0,1-1 0,-1 1 0,0 0 0,2 4 0,0-1 17,-1 1-1,0 1 0,0-1 1,-1 0-1,0 1 0,0-1 1,1 13-1,0 59 215,-3-70-221,-1 16 40,-1 0 0,0 0 0,-2 0 0,-1 0 0,-1-1 0,-1 1 0,-1-2 0,-1 1 0,-1-1 0,-2 0 0,-25 38 0,7-17 5,-2-1 0,-50 51 0,59-71-25,-2 0-1,-1-1 0,-1-2 1,-53 32-1,68-46-31,-1 0-1,0-1 1,-1 0-1,1-1 1,-1 0-1,0-1 1,0-1-1,0 0 1,-16-1-1,25 0-5,0-1 0,0 0 0,0 0-1,1-1 1,-1 1 0,0-1-1,1 0 1,-1-1 0,0 1-1,1-1 1,-6-2 0,7 1-5,0 1 1,-1-1 0,2 0 0,-1 0-1,0 0 1,1 0 0,-1 0-1,1-1 1,0 1 0,0-1-1,0 0 1,0 1 0,1-1-1,-2-5 1,-3-16 0,0 0 0,1 0 0,2 0 0,0-1 0,2-36 0,3 19-10,1 0-1,16-71 0,-8 72-30,2 1-1,2 0 0,1 2 0,43-75 0,-32 70 24,3 1 0,1 0 0,65-66 0,-84 98 32,-1 0 0,2 1-1,0 0 1,0 1 0,0 0-1,22-9 1,-26 14-6,1 0-1,0 1 1,0 0-1,0 1 1,0 0 0,0 1-1,1 0 1,-1 0 0,0 1-1,16 2 1,-19-1-4,0 0 1,-1 1 0,0 0-1,1 0 1,-1 0 0,0 1-1,0 0 1,0 0-1,0 0 1,0 1 0,-1 0-1,0 0 1,0 0 0,0 1-1,0 0 1,0 0 0,-1 0-1,0 0 1,0 1-1,5 9 1,0 5-1,-1-1-1,-1 1 1,0 0-1,-2 1 1,4 21-1,-1-1 1,-1 1 0,-2-1 0,-2 1 0,-2-1 0,-2 1 0,-2 0 0,-1-1 0,-2 0 0,-2 0 0,-2 0 0,-1-1 1,-30 68-1,9-42 29,-2-1 1,-62 87 0,80-130 107,0-1 0,-2 0 0,0-1 0,-2-1 0,0-1 0,-1-1 0,0 0 0,-2-2 0,-46 25 0,61-36-61,0-1-1,-1 1 1,1-2 0,-1 1 0,0-1 0,0 0-1,-13 0 1,20-2-67,0 0 0,0 0 0,0 0 0,0-1 0,0 1 0,0-1 0,0 0 0,0 1 0,0-1-1,0 0 1,0 0 0,1 0 0,-1 0 0,0 0 0,-2-3 0,2 1-4,0 1 0,0-1 0,1 0 0,-1 1 0,1-1 0,-1 0 0,1 0 0,0 0 0,0 0-1,0 0 1,1 0 0,-1-1 0,1-3 0,-1-20-70,1 0-1,1 0 1,1 0 0,2 0-1,1 0 1,1 1 0,1 0 0,17-42-1,3 5-304,3 2-1,49-76 1,-43 79 142,3 2 0,3 2 0,1 1 0,76-69 0,-112 115 216,0 0-1,1 1 1,0 0-1,0 0 1,0 1-1,1 0 1,0 0-1,0 1 1,0 0-1,0 1 1,1 0-1,18-4 1,-26 7 5,-1-1-1,1 1 1,0 0 0,-1 0 0,1 0-1,0 0 1,-1 0 0,1 0 0,0 1-1,0-1 1,-1 0 0,1 1-1,-1-1 1,1 1 0,0 0 0,-1-1-1,1 1 1,-1 0 0,0 0 0,1 0-1,-1 0 1,0 0 0,1 0 0,-1 1-1,0-1 1,0 0 0,1 3 0,1 1 21,-1 1 0,-1 0 1,1 0-1,-1 0 0,0 0 1,1 10-1,-2-15-20,2 26 104,-1 1 0,-1-1 1,-1 0-1,-2 1 1,-1-1-1,-1 0 1,-1 0-1,-1-1 0,-1 0 1,-14 29-1,-42 82-79,-123 193-1,180-323-2041,4-14-630,3-23-3199,1 18 3372,-1-42-8960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0.3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1791 95 2016,'0'0'1653,"-35"-3"-1209,-114-9 592,134 11-845,0-1-1,1-1 1,-1 0-1,1-1 1,-1-1-1,1 0 1,-13-8 0,-8-2 397,22 9-327,4 2 169,-1 0 0,1 1 0,-1 0 0,0 0 0,0 1 0,-19-2 0,28 4-385,-1 0 0,0 1 1,1-1-1,-1 1 0,1-1 1,-1 1-1,1 0 0,-1-1 0,1 1 1,-1 0-1,1 0 0,0 0 1,-1 0-1,1 0 0,0 0 0,0 0 1,0 1-1,0-1 0,0 0 1,-2 3-1,-16 36 0,11-24 39,-104 233 504,6-19-81,-218 585 1674,281-677-1581,6 2 1,5 1 0,7 1 0,-8 176 0,27 502 1427,8-477-1533,-2-223-343,-6 483 272,-42-4-341,-89 199 1,-29-10-21,105-506-27,24-111-44,-73 404-278,105-527-2178,6-82 1298,1 0-1,10-50 1,-9 67 876,73-405-6533,-41 203 3160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1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1 264 5417,'0'0'2099,"49"-32"-1176,169-102 41,-199 123-773,0 2-1,1 0 1,1 1-1,-1 1 1,43-9-1,27 1 706,129-4-1,92 16 67,-191 3-695,775 47 1100,-1 74-574,-129 40-634,-517-91-191,238 101 1,-370-121 7,-2 5 0,-3 5-1,-2 5 1,143 113 0,-238-168 94,-11-8-33,0 0-1,0 0 0,0 0 1,0 0-1,0 0 1,0 1-1,-1 0 0,1-1 1,-1 1-1,1 0 1,-1 0-1,0 0 0,-1 0 1,1 1-1,0-1 1,-1 0-1,0 1 0,0-1 1,0 1-1,1 6 1,-12 393 4377,0-80-3475,-10 591 627,-6 716 1071,26-1617-2625,30 1321 907,21-198-686,-80-5-390,-1-787 120,4-61 23,-7 65-14,20-207-2215,16-175 279,2 1-1,15-60 0,-16 79 1239,22-112-7141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1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0 393 1856,'0'0'5630,"62"0"-3729,-17 0-1767,576-6 1405,-200-7-251,1665 50 7890,-2026-33-9002,1201 68 2008,-6-62-1581,-886-37-583,-93-18-109,-115 6-314,-132 31 58,-1-2 1,0-1-1,27-16 0,-48 24 107,-1-1 0,0 0-1,0 0 1,-1-1 0,1 0 0,-1 0-1,0 0 1,-1 0 0,1-1-1,-1 0 1,0 0 0,0 0 0,-1 0-1,1-1 1,-2 1 0,4-9 0,-1-6-1230,-1 0 0,-1 0 0,0 0 0,-2-23 0,0 40 1164,0-96-4943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2.3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0 416,'0'0'960,"0"21"-768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3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3262 95 1632,'0'0'1086,"27"-11"-1058,84-35 159,-70 8 14987,-87 42-12233,36-2-2784,0 0 1,0 1 0,1 1-1,-1 0 1,1 0 0,0 0-1,-16 12 1,-160 106 1975,-189 163 0,66 19-565,136-125-699,55-60-379,5 4 0,-120 172 1,-16 42-80,-144 221 278,272-363-700,-142 245 447,194-311-243,-79 207 0,62-121 17,-38 110-47,97-219-163,5 0 0,-12 156 0,-17 89 0,-19-75 0,2-11 0,51-186 0,-9 111 0,19 66 0,7-151 0,-22 169 0,15-253 0,5-27 0,-1-57-346,3 15-314,-1-12-422,-3-178-6263,-11 84-1618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4217,'0'0'7852,"-34"33"-7104,15-15-666,0 0 0,1 1 0,1 1-1,1 1 1,1 0 0,-20 38 0,29-43-8,0 0 1,1 0-1,1 1 1,1 0 0,-3 27-1,4 98 508,79 843 4151,-40-629-2883,58 584 926,-86-844-3752,-12-158-3006,-13-78-1,7 75 1983,-10-100-3419,-1-5-767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5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1 306 4913,'0'0'2063,"17"-30"-897,62-100 179,-72 120-1049,1-1 0,0 2 0,1-1 0,0 1 0,1 0 0,-1 1 0,2 0-1,-1 0 1,1 1 0,0 1 0,1-1 0,-1 2 0,1 0 0,20-6 0,-11 5 391,-1 1 0,1 1 0,0 1 0,32-1 0,89 7 1491,-96-1-1755,750-6 4334,-472 2-3408,-273 6-1020,0 1 1,0 3 0,-1 2 0,63 21 0,48 27 739,-44-15-349,1-4 1,125 22-1,289 1 522,-216-31-664,-197-17-578,329 24 0,-398-38 0,2 2 0,0-3 0,0-2 0,81-16 0,-132 19 0,-1 0 0,0 0 0,1 0 0,-1 0 0,1 0 0,-1 0 0,1 0 0,-1 0 0,0 0 0,1 0 0,-1 0 0,1-1 0,-1 1 0,0 0 0,1 0 0,-1 0 0,1-1 0,-1 1 0,0 0 0,1 0 0,-1-1 0,0 1 0,0 0 0,1-1 0,-1 1 0,0 0 0,0-1 0,1 1 0,-1-1 0,0 1 0,0 0 0,0-1 0,0 1 0,1-1 0,-1 0 0,-4-4 0,-1 2 0,-1 1 0,1-1 0,0 1 0,-1 0 0,0 1 0,1-1 0,-1 1 0,0 0 0,0 1 0,0-1 0,-8 2 0,10-2 0,3-1 0,0 1 0,1 1 0,-1-1 0,0 1 0,1 0 0,-1-1 0,0 1 0,0 0 0,1 0 0,-1 0 0,0-1 0,0 1 0,1 0 0,-1 0 0,0 0 0,0 0 0,1 0 0,-1 0 0,-1 1 0,-16-3 0,-40-25-74,43 19-138,0 0 0,-1 1 0,0 1 0,0 0 0,-1 1 0,0 1 0,0 1 0,-17-2 0,-71 4-9653,70 1 4155,-32 0-6011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5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1736,'0'0'0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6.6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1448 35 2361,'0'0'11015,"9"-6"-8376,24-20 4152,-42 24-5747,-10 1-521,-2 3-90,0 1-1,0 1 1,0 1-1,1 1 0,-26 10 1,-97 51 772,54-17-62,-163 121 0,-58 94 3,248-204-942,2 2 0,-99 139 0,121-145-94,2 2 0,3 1 0,3 2 0,-29 82 0,48-107-110,2 0 0,2 0 0,1 1 0,-2 47 0,9 157 0,1-190 0,11 160 0,2 16 0,3 244 0,2 165 0,-20-539 0,4 1 0,5-2 0,4 1 0,31 118 0,32 23 0,-40-131 0,-36-105-16,-5-5 2,-12-15-77,-23-29-872,37 43 773,-50-62-5676,-7-7-5390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7.6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0 954 2793,'0'0'6728,"42"-34"-5381,141-112 33,-139 113-726,2 2 0,88-45 0,-102 59-429,65-31 556,2 4 1,2 4-1,1 5 0,2 4 1,1 5-1,1 5 0,200-15 1,261 29 1076,-355 8-1240,58 0 39,393-5 732,-108-50 138,-373 31 272,-181 23-1777,-1 0 0,1 0 0,0 0 0,0-1-1,-1 1 1,1 0 0,0 0 0,0-1 0,-1 1 0,1 0 0,0-1 0,-1 1-1,1 0 1,-1-1 0,1 1 0,0-1 0,-1 1 0,1-1 0,-1 0 0,1 1-1,-1-1 1,0 1 0,1-1 0,-1 0 0,0 1 0,1-1 0,-1 0 0,0 1-1,0-1 1,1 0 0,-1 0 0,0 1 0,0-1 0,0 0 0,0 0-1,0 1 1,0-1 0,0 0 0,0 0 0,-1 1 0,1-1 0,0 0 0,0 0-1,0 1 1,-1-1 0,1 0 0,0 1 0,-1-2 0,-20-32 78,-23-29-1791,12 16-2128,-4 2-4572,3 12-1197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8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12 120 3361,'0'0'12130,"-2"-25"-10251,-5-40-1175,5 38-190,1 24 58,2 11 314,3 15-347,0 0 0,2-1 1,0 1-1,19 39 0,-1 2 325,25 89 1300,33 189 0,3 160-542,70 767 729,-123-979-1828,-13-126-355,80 313 1,-35-266-169,83 328 0,-111-344 0,47 214 0,-57-305 0,77 190 0,-88-265-8,-12-29 22,-2-6-39,-3-4-183,0 1-1,-1 0 0,0-1 0,0 1 1,-7-11-1,-43-72-3914,-19-12-4501,-14-3-3460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09.5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0 275 5457,'0'0'5733,"49"-14"-3736,316-91 1862,-218 62-2979,2 8-1,0 5 1,2 8-1,1 6 0,1 6 1,196 14-1,-237 7-667,-1 6-1,184 52 1,212 99 436,-74-22 539,-227-90-664,2-10 0,260 25-1,420-20 125,-792-48-616,395 14 541,-330-4-144,166 35-1,-311-45-355,-12-2 37,-1 0 0,1 0 0,0 0-1,0-1 1,-1 0 0,1 0 0,5 0 0,-9-13-120,0 7-535,0-1-1,-1 0 1,0 0-1,1 1 1,-5-14-1,3 16-235,1 1-1,-1-1 0,0 0 0,-1 0 1,1 1-1,-6-7 0,-20-18-8549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1.2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1746 631 3921,'0'0'5506,"1"-30"-4319,7-98 70,-5 99 65,14-53 0,-14 68-615,0 0 0,0 0 0,-1 0 0,0-18 1,-2 24-471,0 0 0,-1 0 0,1 0 1,-2 0-1,1 0 0,-1 0 1,0 0-1,-5-10 0,4 13-192,0 0 0,0 0 0,-1 0-1,0 0 1,0 0 0,0 1-1,0 0 1,-1 0 0,0 0 0,0 0-1,-8-4 1,-15-7-16,0 1 0,0 1 0,-2 2 0,-51-13 0,-125-15 13,142 30-25,1 4 0,-73 1 1,118 6-28,-1 1 0,1 0 0,0 2 0,0 0 0,0 0 0,0 2 0,-21 11 1,-113 70 673,152-87-654,-73 49 743,-108 101 1,143-117-592,-8 7-73,2 3 0,2 1-1,2 2 1,2 2-1,-56 96 1,72-105-71,2 1 0,2 1-1,2 0 1,1 2 0,3-1 0,1 2 0,2-1 0,-4 72-1,11 67-2,3-111 6,0-44-12,1 1 0,1-1 0,2 0-1,0 0 1,2 0 0,2-1 0,0 0-1,2 0 1,0-1 0,2 0 0,1-1-1,1-1 1,1 0 0,1-1 0,29 29-1,-31-39-2,1 0-1,0-1 0,1-1 0,0-1 0,1 0 0,0-2 0,0 0 0,1 0 0,0-2 0,0-1 1,39 7-1,12-4 99,0-3 0,75-5-1,-78 0 15,43-2-25,125-16-1,-180 9-73,0-1-1,0-3 0,-1-3 0,62-26 0,-81 25-9,0-2 0,-1-1-1,-1-1 1,-1-2 0,-1-2-1,-1 0 1,43-49 0,-29 22 10,-1-2 0,-3-2 1,49-91-1,-64 101-14,-2-1 0,-2-1 0,-2-2 0,-2 0 0,-3 0 0,-1-1 0,-3-1 1,-3 0-1,2-57 0,-11-33 68,-1 122-72,0 1 0,0 0 0,-2 0 0,0 0 1,-10-20-1,3 13-17,8 18-8,0 1-1,0-1 1,1 0-1,0 0 0,1 0 1,0 0-1,-2-13 1,4 20-231,13 1-1286,0 2 1000,0 0-1,0 0 0,-1 1 0,1 1 1,15 6-1,36 19-7260,-42-15 988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4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 5129,'0'0'7991,"6"-3"-6827,1-1-1007,0 1 0,0 1 0,0-1-1,1 1 1,-1 1 0,1-1 0,14 0 0,62 2 683,-35 1-374,82-1 395,482 21 93,-600-19-999,3-1-138,-1 1 0,0 1 0,0 0 1,21 8-1,-33-10-71,1 1 1,-1-1-1,0 1 1,0 0-1,0 0 1,0 0 0,0 1-1,0-1 1,-1 0-1,1 1 1,-1 0-1,1 0 1,-1 0 0,0 0-1,0 0 1,-1 0-1,1 0 1,0 1 0,-1-1-1,0 0 1,0 1-1,0-1 1,0 6-1,1 20-4082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4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4281,'0'0'11234,"303"0"-10530,-182 0-407,-5 0-273,-4 7-24,17 21-713,-25-4-1583,-25-3-2905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5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8818,'0'0'5713,"262"28"-4793,-154-24-784,8-1-136,13 4-1280,-29 0-1601,-38-3-2768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3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6649,'0'0'1597,"35"-6"-356,381-37 1684,-92 29-869,898-46 2629,-1129 54-4605,1296-61 2764,-1102 67-2491,76 21-182,-310-13-263,-1 2-1,0 2 1,-1 2 0,84 36-1,-132-49 48,-2-1 34,0 1 1,0-1-1,0 0 0,0 0 1,0 1-1,0-1 0,0 1 1,0-1-1,-1 1 0,1-1 1,0 1-1,0 0 0,-1-1 1,1 1-1,0 0 0,-1 0 1,1-1-1,0 1 0,-1 0 1,1 1-1,-6-2 428,-4 0-401,0-1-1,0-1 0,0 1 0,1-2 0,-1 1 0,0-1 0,1-1 1,0 1-1,0-1 0,0-1 0,0 1 0,1-2 0,-11-8 0,18 14-16,0 0-1,-1 0 0,1-1 0,0 1 0,0 0 0,0 0 0,-1-1 0,1 1 0,0 0 0,0 0 0,-1 0 0,1-1 1,0 1-1,-1 0 0,1 0 0,0 0 0,0 0 0,-1 0 0,1 0 0,0-1 0,-1 1 0,1 0 0,0 0 0,-1 0 1,1 0-1,0 0 0,-1 0 0,1 0 0,0 0 0,-1 1 0,1-1 0,0 0 0,0 0 0,-1 0 0,1 0 1,0 0-1,-1 0 0,1 1 0,0-1 0,0 0 0,-1 0 0,1 0 0,0 1 0,0-1 0,0 0 0,-1 1 0,-3 18-65,2-10 47,-27 194 366,6 12 303,-25 741 1972,41 14-1961,7-911-707,0-25-852,1 1 1,2-1-1,0 0 0,3-1 1,15 53-1,2-20-5037,-9-14-1725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5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3609,'0'0'12338,"311"77"-10849,-194-48-705,-5-5-272,0 4-344,-4-3-168,38 17-872,-30-4-2001,-16-10-2992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5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8818,'0'0'4161,"220"53"-3705,-145-35-104,13 3-352,65-7-328,-20 0-2777,0-14-3368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6.3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7362,'0'0'6257,"262"0"-3705,-175 18-631,9 3-1017,-9 3-560,-4 1-344,-16-1-384,-13 15-2321,-21-7-2888,-24-8-1328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6.7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8786,'0'0'8026,"241"53"-5474,-138-36-695,22-3-649,8-3-648,13-1-312,3-3-248,1 0-264,41 28-1849,-42 0-4088,-28 1-2177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7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11530,'0'0'3129,"220"46"-2065,-62-14-720,29 3 241,12 0 767,-36-7-608,11-4-456,-28-6-288,-30-8-640,-25-13-2417,-33-29-1240,-24-20-1496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7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892 811 3457,'0'0'10933,"-5"-34"-9386,-16-112-346,-11-55 842,22 156-1200,-28-79 0,30 105-686,-1-1 1,-1 2-1,0-1 0,-1 1 0,-1 1 1,-1 0-1,0 1 0,-18-16 0,23 23-108,-1 1-1,0 1 1,-1-1-1,0 2 1,0-1-1,0 1 1,-1 1-1,0 0 1,0 0-1,-1 1 1,1 0-1,-1 1 1,0 1-1,1 0 1,-19-1-1,28 3-52,0 0-1,0 0 0,0 0 0,0 0 1,0 1-1,0-1 0,0 1 1,1-1-1,-1 1 0,0 0 0,0 0 1,0-1-1,0 1 0,1 1 1,-1-1-1,0 0 0,1 0 1,-1 1-1,1-1 0,0 0 0,-1 1 1,1 0-1,0-1 0,0 1 1,0 0-1,0-1 0,0 1 0,0 0 1,0 0-1,1 0 0,-1 2 1,-1 7-12,0 0 1,1 0 0,1 0 0,1 20-1,-1-5-14,0-19 25,-1 51-10,3 1 0,2-1 1,19 97-1,19-16-48,71 160 0,-20-58 35,-75-190 27,11 60-1,-25-93 2,-1 1 0,0 0 0,-2-1 1,0 1-1,-1 0 0,-5 31 0,4-47 0,0 1 1,0 0-1,0 0 0,-1-1 1,1 1-1,-1-1 0,0 1 1,0-1-1,-1 0 1,1 0-1,0 0 0,-1 0 1,0 0-1,0 0 0,0-1 1,0 1-1,0-1 1,0 0-1,-7 3 0,-3 1 2,-1 0 0,-1-1 1,-25 5-1,33-8-2,-60 9 6,-1-2 0,0-3 0,-99-4 0,130-2-1,36 0-5,-20 1 10,0-2 0,0 0 0,0-1 0,-29-8-1,46 9-3,0 0 0,0 0-1,0 0 1,0-1-1,0 1 1,0-1-1,1 0 1,-1-1-1,1 1 1,0 0-1,-1-1 1,1 0-1,0 0 1,0 0-1,1 0 1,-1 0-1,1-1 1,0 1-1,-1-1 1,2 1-1,-1-1 1,0 0-1,1 0 1,-1 0-1,1 0 1,0 0 0,1 0-1,-2-8 1,2 7-5,0 0 1,1 1 0,-1-1 0,1 0 0,0 1-1,0-1 1,0 1 0,1-1 0,-1 1-1,1 0 1,0 0 0,0-1 0,1 1 0,3-5-1,5-3 0,0 0-1,1 1 0,13-11 1,-23 20-1,145-110-337,226-131 1,-296 195 108,78-46-1063,42-26-4060,-76 42-2848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8.7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57 9674,'0'0'9594,"-138"-56"-9594,167 56-616,75 21-2609,-4 17-2080,-25 4-2344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19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17356,'0'0'2216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20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5377,'0'0'11312,"70"16"-8721,662 111 1201,333-40-2414,179 22-1320,-1198-102-133,123 12-2491,-167-19 2399,0 0-1,-1 0 0,1 0 1,0 0-1,0 0 1,-1-1-1,1 1 0,0-1 1,-1 1-1,1-1 0,0 1 1,-1-1-1,4-2 1,-4 3 28,-1-1 0,1 1 0,0-1 0,-1 0 0,1 0 0,-1 1 0,1-1 0,-1 0 0,1 0 0,-1 0 0,1 0 0,-1 0 0,0 0 0,0 1 0,1-1 0,-1 0 0,0 0 0,0 0 0,0-2 0,-1-2-331,0 1 0,0-1-1,0 1 1,-1-1 0,1 1 0,-1-1 0,0 1 0,-1 0-1,1 0 1,-6-7 0,-50-53-6258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21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125 150 2905,'0'0'9658,"-6"-24"-8250,-16-75-158,13 73 1255,9 26-2473,0 0 0,0 0 0,0 0 0,0 0 0,-1 0 0,1-1 0,0 1 0,0 0 0,0 0 0,0 0 0,0 0 0,0 0 0,0 0 0,-1 0-1,1 0 1,0 0 0,0 0 0,0 0 0,0 0 0,0 0 0,0 0 0,0 0 0,-1 0 0,1 0 0,0 0 0,0 0 0,0 0 0,0 0 0,0 1 0,0-1 0,0 0 0,0 0-1,-1 0 1,1 0 0,0 0 0,0 0 0,0 0 0,0 0 0,0 0 0,0 0 0,0 0 0,0 1 0,0-1 0,0 0 0,0 0 0,0 0 0,0 0 0,0 0 0,0 0-1,-1 0 1,1 1 0,0-1 0,0 0 0,0 0 0,0 0 0,0 0 0,1 0 0,-1 0 0,0 0 0,0 1 0,0-1 0,0 0 0,0 0 0,0 0 0,0 0 0,0 0-1,0 0 1,0 0 0,0 1 0,-1 22 950,1 53 316,-25 675 3194,0-534-4191,-7 76-2835,32-283 461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5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4504 410 4025,'0'0'5592,"-13"-20"-4476,-6-11-738,0-2 191,-34-41 0,38 58-443,1 0 0,-2 0 0,0 2-1,-1 0 1,0 1 0,-1 1 0,-1 0-1,0 2 1,-32-14 0,0 4-94,0 3 0,-87-17 0,62 20-13,0 4-1,0 4 1,-1 2-1,0 4 1,-142 19 0,66 8 154,-277 86-1,23 21 999,-628 303-1,708-261-575,274-143-491,2 3 1,1 2 0,-82 82-1,85-69-59,3 2 0,3 2 0,-49 84 0,43-54 41,-64 165 0,36-21 122,-49 252 1,20 86 339,84-393-33,4 228 1,18-372-441,0-1 0,2 1 0,1-1 0,1 0 0,2-1 0,1 0 0,1 0 0,1-1 0,2 0 0,21 34 0,15 22-21,3-2 1,5-2-1,2-3 1,4-3-1,3-2 0,3-4 1,3-2-1,2-4 1,4-3-1,1-3 0,3-4 1,2-3-1,149 59 1,-113-65-4,3-5 0,1-6 0,240 29 1,-156-43 36,340-17 1,6-64-94,-19-52-20,-295 54 70,-4-11 1,365-165 0,-531 203-32,121-81-1,-149 86-103,-2-2-1,-2-2 0,65-72 0,-68 61-45,-1-2 0,-2-1 0,-3-2 0,-1-1 0,-3-1 1,-2-1-1,-3-1 0,24-99 0,-22 46-174,-6-2 0,-3 0 0,-5-192 0,-10 206 13,-5 1 0,-4 0 0,-4 1 0,-31-106 0,0 48-157,-6 2 0,-119-234-1,109 268 229,-6 3 0,-4 4-1,-137-160 1,156 209 164,-3 2-1,-2 2 1,-2 3 0,-3 3-1,-1 3 1,-3 2 0,-1 4-1,-2 2 1,-2 4-1,-1 2 1,-108-30 0,78 36 39,0 4-1,-188-14 1,-227 32 38,285 22 64,1 11-1,1 10 1,-405 123 0,633-161-76,-53 15 31,1 3 1,0 2 0,-80 44-1,117-53-35,0 0 0,1 2 0,0 0 1,1 1-1,1 1 0,0 0 0,1 1 0,1 1 0,0 0 0,2 1 0,0 0 0,-9 21 1,-1 15-88,1 1 1,4 1-1,-15 83 1,-42 462-3636,68-553 3138,-24 244-3588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22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2032,'0'0'1267,"36"31"-1073,118 101 2,-117-98 61,-1 1 1,-1 2-1,-3 1 1,48 72-1,-68-93-167,1 3 29,51 79 506,-58-87-539,-1-1-1,0 1 1,0 0 0,-1 0-1,-1 0 1,0 1-1,1 15 1,-2-7 61,-2 0 1,0-1-1,-1 1 1,-2 0-1,0 0 1,-1-1-1,0 1 1,-2-1-1,-1 0 0,0-1 1,-17 32-1,-7 4 377,7-13-59,-29 73 0,48-102-433,0 1 0,1-1 1,1 1-1,0 0 1,1 0-1,1 1 1,0-1-1,1 0 0,0 0 1,3 16-1,-2-24-19,1 1-1,0-1 1,1 1 0,-1-1-1,1 0 1,0 0-1,1 0 1,-1 0-1,1-1 1,0 1 0,1-1-1,-1 0 1,1 0-1,0-1 1,0 1 0,9 4-1,8 5 78,0-1 1,49 20-1,-60-28-68,251 84 350,-8-3-181,-243-81-187,33 15 13,-41-19-13,-1 1 0,1-1-1,0 1 1,-1 0 0,1 0-1,-1 0 1,1 0-1,-1 1 1,0-1 0,0 0-1,2 4 1,-4-5 8,1 0 0,-1-1-1,0 1 1,0 0 0,0-1-1,1 1 1,-1-1 0,0 1 0,0 0-1,0-1 1,0 1 0,0 0 0,0-1-1,0 1 1,0 0 0,0-1 0,-1 1-1,1 0 1,0-1 0,0 1-1,-1-1 1,1 1 0,0 0 0,-1-1-1,1 1 1,0-1 0,-1 1 0,1-1-1,-1 1 1,1-1 0,-1 1 0,1-1-1,-1 0 1,1 1 0,-1-1-1,0 1 1,-26 9 228,19-8-191,-23 9-22,-1 2 1,2 2-1,0 0 1,0 2-1,2 1 1,0 2-1,1 0 1,1 2-1,-33 36 1,33-29 1,2 1 0,1 2 0,1 0 1,2 1-1,1 1 0,2 1 0,2 1 0,-14 44 0,8-5 98,4 1 0,3 1 0,-6 104 0,11 238 365,9-337-438,12 653 105,1-65-118,-13-582-103,-4-1 0,-3 0 0,-5 0 0,-3-1 0,-4 0 0,-4-2 0,-47 115 0,-30 4-1241,81-171 13,-2-1 0,-1-1-1,-46 49 1,60-70-207,-1-2 0,-1 1 1,-15 8-1,25-16 1489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26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748 390 2104,'0'0'2044,"14"-32"-420,43-105-493,-50 121-776,-1 0 1,-1 0 0,0-1-1,-2 0 1,0 0-1,-1 0 1,0 0-1,-2-31 1,0 21 1041,0 27-1347,0-1-1,0 1 1,0-1 0,0 1 0,0-1-1,0 1 1,-1-1 0,1 1-1,0-1 1,0 1 0,-1-1 0,1 1-1,0-1 1,0 1 0,-1-1 0,1 1-1,0-1 1,-1 1 0,1 0 0,-1-1-1,1 1 1,-1 0 0,1-1 0,-1 1-1,1 0 1,-1 0 0,1-1 0,-1 1-1,1 0 1,-1 0 0,1 0 0,-1 0-1,0-1 1,-24 1 287,14 1-175,-1-1-107,1 1 0,0 1-1,-1 0 1,1 0 0,0 1 0,1 0 0,-16 7 0,-5 5-15,-34 22-1,41-22 9,-60 36 149,3 4 0,2 3 0,-76 74-1,134-113-151,2 1 0,0 1 0,2 1 0,0 1 0,1 0 0,-16 33 0,25-41-44,0 0 0,2 1 0,0 0 1,0 0-1,2 0 0,0 0 0,0 1 0,2 0 0,0-1 0,1 1 0,4 32 0,-2-38-16,1 0 0,-1-1 0,2 1 0,0-1 0,0 0 0,0 0 0,1-1 0,1 1 0,12 16 0,-6-12 4,0-1 0,1-1 0,0 0 0,0 0 0,25 15 0,-7-9-84,0-2-1,2 0 0,0-2 1,0-2-1,56 13 1,-34-14-174,0-3 0,0-3 0,73-1 0,-117-4 237,1 0 0,0-1 0,-1 0 0,1 0 0,0-2 0,-1 1 0,16-7 0,-22 7 31,-1-1-1,1 1 1,-1-1-1,1 0 0,-1 0 1,0-1-1,0 0 1,-1 1-1,1-1 0,-1 0 1,1-1-1,-1 1 1,-1 0-1,1-1 1,-1 0-1,1 0 0,-1 0 1,2-7-1,1-12 23,-1 1 1,-1-1-1,-1 0 0,-1 0 0,-3-38 1,2 37-23,-1 5-15,-1-1 1,-1 1 0,-1 0-1,-1 0 1,0 0 0,-2 0-1,0 1 1,-1 0 0,-1 1-1,-21-34 1,20 38-346,-1 0 0,0 0 0,-1 1 0,0 0 0,-1 1 0,-1 1 0,0 0 0,0 1 0,-1 0 0,0 1 0,0 1 0,-34-12-1,-18 5-2985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27.0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1096 130 392,'0'0'9419,"-36"-21"-8344,36 21-1075,-154-87 666,147 84-628,0-1-1,0 1 1,-1 1 0,1 0 0,0 0 0,-1 0 0,0 1-1,1 0 1,-1 0 0,-8 1 0,-4-1 40,-1 2 0,0 1 0,1 1-1,-1 0 1,1 1 0,0 2 0,0 0 0,0 1 0,1 1 0,0 0 0,1 2-1,0 0 1,0 1 0,-18 16 0,-10 10-20,1 3-1,3 1 1,1 2 0,2 2-1,2 2 1,3 1 0,1 1-1,3 2 1,1 2-1,4 0 1,1 2 0,3 0-1,-17 70 1,31-96-29,2 0-1,1 1 1,1 0 0,1 0-1,2 0 1,5 44 0,-3-59-22,1-1 1,0 1 0,1-1 0,1 0 0,0 0-1,1-1 1,1 1 0,0-1 0,0-1-1,2 1 1,-1-1 0,1-1 0,1 1 0,22 18-1,-11-13 2,1-2 0,0-1 0,1 0 0,1-2-1,0-1 1,0-1 0,1 0 0,1-2 0,43 8-1,0-6-1,1-2 0,104-2-1,-120-7-31,0-2-1,0-3 0,106-24 1,-122 19-48,0-1 0,-1-2 0,-1-2 0,-1-1 0,0-2 0,41-30 0,-52 32 40,-1-1-1,-1-1 1,-1-1 0,-1-1-1,29-39 1,-38 44 39,-1 0 1,-1-1-1,0 1 0,-1-2 0,-1 1 1,-1-1-1,0 0 0,-1 0 0,4-32 1,-6 22 23,-2 0 1,-3-56 0,1 73-21,-1-1 1,0 0 0,-1 1 0,0-1 0,-1 1-1,0 0 1,-1 0 0,0 1 0,-11-17 0,5 12-16,-2 0-1,0 0 1,0 2 0,-2-1 0,1 2 0,-2 0 0,1 1 0,-2 0 0,1 1 0,-2 1 0,1 1 0,-36-12 0,39 16-181,-1 0 1,1 1-1,-1 0 1,1 1-1,-1 1 1,0 0-1,1 1 1,-1 1-1,0 0 1,1 1-1,-1 1 1,1 0-1,0 1 1,0 0-1,0 1 1,0 1-1,-17 10 1,14-5-632,1 0 1,1 1-1,-16 16 1,-31 39-3210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28.0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5657,'0'0'7383,"28"-3"-6835,370-46 583,91 31-2762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28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7426,'0'0'6201,"246"70"-4897,-126-52-488,13-4-440,0 0-256,-17-3-120,-12-4 0,-25 0-704,-21 3-920,-33-6-1369,-12-1-1432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28.6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5777,'0'0'6826,"270"85"-6826,-121 6-48,-20-11-2769,-25-6-3184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0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258 177 56,'0'0'8930,"0"-3"-8026,0-12-582,-1 0-1,0 0 1,-2 0 0,-3-15-1,5 26-303,0-1 0,-1 0-1,1 0 1,-1 1 0,0-1 0,-1 1-1,1-1 1,-1 1 0,0 0 0,0 0-1,0 0 1,0 0 0,-1 1 0,0-1-1,1 1 1,-9-5 0,10 7-39,-1-1-1,0 1 1,0 0 0,0 0 0,0 0-1,0 1 1,0-1 0,-1 1 0,1-1 0,0 1-1,0 0 1,0 0 0,0 1 0,-1-1-1,1 1 1,0-1 0,-4 3 0,1-1-11,2 0 0,-1 1 0,0 0 1,0 0-1,1 0 0,0 1 0,0-1 1,0 1-1,-5 6 0,-3 5-10,1 1 1,1 0-1,1 1 0,-13 29 1,16-30 33,2-1 0,0 1 0,1 0 1,1 0-1,0 0 0,1 0 0,2 25 0,-1-39 7,0 0-4,0 0 0,0-1 1,0 1-1,1 0 0,-1 0 1,1 0-1,-1-1 0,1 1 1,0 0-1,-1-1 0,1 1 1,0-1-1,0 1 0,0-1 1,0 1-1,1-1 1,-1 0-1,0 1 0,1-1 1,2 2-1,0-1-10,0 1 1,0-1-1,0-1 1,0 1-1,1 0 1,-1-1-1,0 0 1,8 1-1,-5-1 8,-1-1 0,1 1 0,0-1 0,0 0 0,0-1-1,0 0 1,-1 0 0,1 0 0,0-1 0,-1 0 0,1 0-1,6-4 1,-5-1-316,0 0-1,0-1 1,-1 0-1,0 0 1,0-1-1,-1 0 0,0 0 1,0 0-1,5-15 1,-6 16-2811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1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40 2377,'0'0'3207,"-4"-7"-1724,-13-18 149,17 25-1578,1 0-1,-1 0 1,0 0 0,0 0-1,0 0 1,0-1-1,1 1 1,-1 0-1,0 0 1,0 0 0,0 0-1,0 0 1,1 0-1,-1 0 1,0 0-1,0 0 1,0-1 107,0 1-108,1 0 1,-1 0 0,0 0-1,0 0 1,0 0-1,0-1 1,0 1-1,0 0 1,0 0 0,0 0-1,0 0 1,0-1-1,0 1 1,0 0 0,0 0-1,0 0 1,0 0-1,0-1 1,0 1-1,0 0 1,0 0 0,0 0-1,0 0 1,0-1-1,0 1 1,0 0 0,0 0-1,0 0 1,0 0-1,0 0 1,0-1-1,-1 1 1,1 0 0,0 0-1,0 0 1,5 0 450,277 13 2998,144 35-2960,-248-25-274,185 30-439,-276-39-443,-79-13 393,73 9-2162,-27-12-2993,-28-4 498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1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8146,'0'0'4713,"253"214"-4313,-153-140-296,0 3-104,-13-4-16,-16-2 16,-21-8 0,-30-11-8,-20-3-216,-8-7-168,-108 18-296,8-11-1257,-5-10-1672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2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6809,'0'0'5954,"183"147"-5954,-175-94-888,-8-8-1161,0-10-1560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0 1192,'0'0'13306,"-4"7"-11787,-15 22-766,-1-1 1,-1-1-1,-27 26 0,-86 76-383,69-67-393,-6 4-331,-9 9-2564,-75 90 1,135-132 490,20-33 2346,0 0 0,-1 0 1,1 1-1,0-1 0,0 0 1,0 1-1,-1-1 0,1 0 0,0 1 1,0-1-1,0 1 0,0-1 0,0 0 1,0 1-1,0-1 0,0 0 0,0 1 1,0-1-1,0 1 0,0-1 0,0 0 1,0 1-1,0-1 0,0 0 0,0 1 1,0-1-1,0 0 0,1 1 0,-1-1 1,0 0-1,0 1 0,0-1 0,1 0 1,-1 1-1,0-1 0,0 0 0,1 1 1,17-2-1232,-17 1 1268,21-5-588,0-1 0,42-17-1,-35 11 559,45-11-1,-65 21 250,0 0 1,0 1-1,0 0 0,1 1 0,-1-1 0,0 2 0,0-1 0,0 1 0,14 4 1,-21-4-72,0 0 0,1 0 0,-1 0-1,0 0 1,0 0 0,0 1 0,-1-1 0,1 1 0,0-1 0,0 1 0,-1 0 0,1 0 0,-1-1 0,0 1 0,1 0 0,-1 0 0,0 0 0,0 1 0,0-1 0,0 0 0,-1 0 0,1 1 0,0 3 0,1 7 328,-1 0-1,0 0 1,-1 16 0,0-13 25,0 36 324,-1 0 1,-3 0-1,-13 63 0,-1-40-655,5-27-595,3 2 0,1-1-1,-3 73 1,24-151-2220,133-389-3698,-119 338 5809,-12 39 495,-8 17 394,2 0 0,1 0 0,1 1 0,1 0 0,19-30 0,-28 50-189,-1 1 0,1 0-1,0-1 1,0 1 0,0 0 0,0 0 0,0 0-1,0 1 1,1-1 0,-1 0 0,1 1 0,-1 0-1,1-1 1,-1 1 0,1 0 0,0 0 0,0 1 0,-1-1-1,1 1 1,0-1 0,0 1 0,0 0 0,-1 0-1,1 0 1,0 0 0,0 0 0,0 1 0,4 1 0,-3-1 47,0 1 1,0 0 0,0 0 0,-1 0 0,1 1-1,0 0 1,-1-1 0,0 1 0,0 0 0,0 0 0,0 1-1,0-1 1,-1 0 0,1 1 0,-1 0 0,0 0-1,3 6 1,1 10 195,-1 0 0,-1 1-1,0 0 1,-2-1 0,0 1-1,-2 41 1,-1-37-210,0 10-129,-2 0 1,-1-1 0,-2 1 0,-2-1 0,0-1 0,-3 0 0,-1 0 0,-1-1 0,-1 0 0,-22 33 0,28-51-131,0-1 1,-1 0-1,-1-1 1,0 0 0,-14 14-1,21-24 59,0 1 0,0 0 0,0-1 0,0 0 0,0 0-1,0 0 1,-1 0 0,1 0 0,-1 0 0,1-1 0,-1 0 0,0 0-1,0 0 1,1 0 0,-1-1 0,0 1 0,0-1 0,0 0 0,0 0 0,1 0-1,-1-1 1,0 1 0,0-1 0,0 0 0,1 0 0,-5-2 0,3-1-129,0 0-1,0-1 1,0 1 0,0-1 0,1 0 0,0-1 0,0 1 0,1-1 0,-1 0 0,1 0 0,0 0 0,1 0 0,-3-9 0,-3-10 61,1 1 1,2-1-1,0-1 1,2 1-1,0 0 0,2-36 1,2 58 167,-1 0-1,0-1 1,1 1 0,0 0 0,0 0-1,0 0 1,0-1 0,0 1 0,0 0-1,1 0 1,0 1 0,0-1 0,-1 0-1,2 0 1,-1 1 0,0 0 0,0-1-1,1 1 1,-1 0 0,1 0 0,4-3-1,5-2 191,1 1-1,0 0 0,22-8 1,-26 11-128,11-4 115,0 1-1,1 0 1,0 2-1,0 0 1,36-1 0,-57 5-225,1 0 0,-1 0-1,1 1 1,-1-1 0,1 0 0,-1 0 0,0 0 0,1 0 0,-1 1 0,1-1 0,-1 0 0,0 1 0,1-1 0,-1 0 0,0 1-1,1-1 1,-1 0 0,0 1 0,1-1 0,-1 0 0,0 1 0,0-1 0,1 1 0,-1-1 0,0 1 0,0-1 0,0 0 0,0 2 0,2 20 200,-8 22 125,-2-24-299,-2 1 1,0-1 0,-2-1-1,0 0 1,-1-1-1,-23 26 1,21-26-49,-23 26-137,26-32 59,0 0 1,1 1-1,1 1 1,0 0-1,1 0 0,-11 23 1,20-36 70,0-1 0,0 0 1,-1 1-1,1-1 0,0 1 0,0-1 1,0 0-1,0 1 0,0-1 1,-1 1-1,1-1 0,0 1 1,0-1-1,0 1 0,0-1 0,1 0 1,-1 1-1,0-1 0,0 1 1,0-1-1,0 1 0,0-1 1,0 0-1,1 1 0,-1-1 0,0 1 1,0-1-1,1 0 0,-1 1 1,0-1-1,1 0 0,-1 1 1,0-1-1,1 1 0,18-1-87,22-14 223,-12-5-221,0-1 0,-1-2 0,-1-1 1,40-43-1,-33 32-326,205-218-5091,-134 135 975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2.6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 7610,'0'0'6089,"-8"210"-5817,20-133-208,-12 4-64,0 3-632,0-10-920,0-18-1169,0-32-640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2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1 216 1352,'0'0'4077,"36"-29"-2810,122-89-31,-150 111-1095,1 1 0,0 0 0,0 0 0,1 1 0,0 0 0,0 1 0,0 0 0,0 1 0,1 0 0,-1 0 0,17-1 0,-5 1 82,31-3 29,1 3 0,81 4-1,-133-1-258,0 0 0,0 0 0,0 0 0,0 0 0,0 1 0,0-1 0,0 1 0,0-1 0,0 1 0,0-1 0,0 1 0,-1 0 0,1 0 0,0 0 0,0 0 0,-1 0 0,1 0 0,-1 1 0,1-1 0,-1 1 0,2 1 0,-1 0-15,-1 1 0,0-1 1,0 0-1,0 1 0,-1-1 1,1 1-1,-1-1 0,1 1 1,-1 0-1,0-1 0,-1 6 1,0-4 18,0 1 1,0 0 0,0-1 0,-1 1-1,1-1 1,-1 0 0,-1 1 0,1-1-1,-1 0 1,0 0 0,0-1 0,0 1-1,-5 4 1,-7 7 21,0-1 0,-22 16-1,17-14 10,-76 59 145,-65 60 403,156-132-553,1 1 0,0-1 0,0 1 0,1-1 0,0 1 0,-1 0 0,1 0 0,1 0 0,-1 1 0,1-1 0,0 1 0,0-1 0,1 1 0,0 0 0,0 0 0,0-1 0,0 1 0,1 0 0,1 9 0,-1-12-22,0 0-1,1 0 1,0 0 0,0 0-1,0 0 1,0 0-1,0 0 1,0 0 0,1-1-1,-1 1 1,1 0 0,0-1-1,0 1 1,0-1 0,0 0-1,0 0 1,0 0-1,4 3 1,7 4-18,1 1 0,19 9-1,-7-5-63,-19-10 42,9 5-49,-2 1-1,1 0 1,24 22 0,-35-27 84,-1-1 0,1 0 0,-1 1 0,0-1 0,0 1 0,0 0 0,0 0 0,-1 0 0,0 1 0,0-1 0,-1 1 0,1-1 0,-1 1 0,0-1 0,-1 1 0,1 7 0,0 3 0,-1 0 0,-1 0 1,0 1-1,-1-1 0,-1-1 1,-1 1-1,0 0 1,-1-1-1,0 0 0,-13 26 1,8-24-383,0 0 0,-1-1 1,0 0-1,-1 0 0,-20 18 1,25-27 214,0-2 0,0 1 1,-1-1-1,1 0 1,-1 0-1,-1-1 0,1 0 1,0-1-1,-1 0 1,0 0-1,0 0 0,0-2 1,-16 3-1,13-3 87,-1 0 243,0 0 0,0-1 0,0 0 0,-25-4 0,36 4-76,-1-1 0,0 0 0,0 0 0,1 0 1,-1 0-1,1 0 0,-1 0 0,1-1 0,-1 1 1,1-1-1,0 1 0,0-1 0,0 0 1,0 0-1,0 0 0,0 0 0,0 0 0,0-1 1,1 1-1,0-1 0,-1 1 0,1-1 0,0 1 1,0-1-1,0 0 0,0 1 0,1-1 0,-1-5 1,0 3 0,1 0 0,0 0 0,0 0 0,0-1 0,1 1 0,-1 0 0,1 0 0,0 0 0,1 0-1,0 0 1,-1 0 0,1 0 0,1 1 0,-1-1 0,1 1 0,0-1 0,0 1 0,0 0 0,5-5 0,6-4-49,1 1 0,0 1 0,1 0 0,19-10 0,-25 16-17,253-130-1052,-142 77-770,3-5-1886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4.4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7874,'0'0'5230,"-3"19"-5130,-28 144-3046,-1-43-4437,48-137 8162,36-30 0,-20 23-290,2 2 1,0 0-1,2 3 1,0 0-1,1 3 1,1 1-1,0 2 0,1 1 1,65-10-1,-73 21-871,-31 22-2115,-1-13 2036,1 12-316,0-19 772,0-1 0,1 1 0,-1-1 0,0 1 0,0-1 0,0 1 1,1-1-1,-1 0 0,0 1 0,0-1 0,1 1 0,-1-1 0,0 1 0,1-1 1,-1 0-1,1 1 0,-1-1 0,0 0 0,1 1 0,-1-1 0,1 0 1,-1 0-1,1 0 0,-1 1 0,1-1 0,-1 0 0,1 0 0,-1 0 1,1 0-1,-1 0 0,1 0 0,0 0 0,30 0 144,-3 1-12,1-1 0,52-8 0,-80 8-116,-1 0-1,0 0 0,1 0 1,-1 0-1,0 0 0,0 0 1,1 0-1,-1 0 1,0 1-1,1-1 0,-1 0 1,0 0-1,0 0 0,1 0 1,-1 1-1,0-1 0,0 0 1,0 0-1,1 1 1,-1-1-1,0 0 0,0 1 1,0-1-1,0 0 0,0 0 1,1 1-1,-1-1 1,0 0-1,0 1 0,0-1 1,0 0-1,0 1 0,0-1 1,0 0-1,0 0 1,0 1-1,0-1 0,-1 1 1,1 18-42,-1-15 61,0 4-25,-1-1-1,0 0 1,0 0-1,-1 0 1,1 0-1,-2 0 1,1-1-1,-1 1 1,0-1-1,0 0 1,-1 0-1,-5 5 1,-5 5 75,0-1 1,-35 27-1,5-13 618,-2-1 0,-63 27 0,-13 7 1175,118-56-3304,16-5 1017,19-7 282,-67 29 484,-44 34-1,-51 34-400,111-78-341,20-13 371,1 0 0,0 0 1,0 1-1,0-1 0,0 0 1,0 0-1,0 0 1,0 1-1,0-1 0,0 0 1,0 0-1,0 0 0,0 1 1,0-1-1,0 0 0,0 0 1,0 0-1,1 1 1,-1-1-1,0 0 0,0 0 1,0 0-1,0 0 0,0 1 1,0-1-1,1 0 1,-1 0-1,0 0 0,0 0 1,0 0-1,0 1 0,0-1 1,1 0-1,-1 0 1,0 0-1,0 0 0,0 0 1,1 0-1,-1 0 0,0 0 1,0 0-1,0 0 1,1 0-1,1 2 19,1-1-1,-1 1 1,0 0 0,0 0-1,0 0 1,0 0 0,0 0 0,3 5-1,4 8 140,-1 1 0,-1 0 0,-1 1 0,0 0 1,-1-1-1,-1 2 0,0-1 0,1 29 0,-3 149 933,-4-109-894,2-84-423,1-5-322,3-13 285,1 0 0,1 0 0,1 1 0,11-20 0,1-3 96,9-22 132,3 1-1,71-101 1,-88 140 138,2 1 0,0 1 0,2 1 0,0 0 0,0 2 0,2 0-1,0 1 1,0 0 0,1 2 0,1 1 0,28-11 0,-22 13-154,1 1 0,0 2 0,0 0 1,1 3-1,51-2 0,-79 5-782,-23-18-4185,18 16 4763,3 2 335,0 0 0,0 0 0,-1 0 0,1 0 0,0 0-1,0-1 1,0 1 0,-1 0 0,1 0 0,0 0 0,0 0 0,0 0-1,-1 0 1,1 0 0,0 0 0,0 0 0,0 1 0,-1-1-1,1 0 1,0 0 0,0 0 0,0 0 0,0 0 0,-1 0 0,1 0-1,0 0 1,0 1 0,0-1 0,0 0 0,-1 0 0,1 0-1,0 0 1,0 0 0,0 1 0,0-1 0,0 0 0,0 0-1,0 0 1,-1 1 0,1-1 0,0 0 0,0 0 0,0 0 0,0 1-1,0-1 1,-5 20 1232,-3 30-284,7-40-538,-16 124 1924,-17 125 316,21-190-2295,-37 115 0,44-166-412,-1-1 1,-1 0 0,-1 0-1,0-1 1,-1 0-1,-1 0 1,-13 14 0,19-25-49,0 1-1,0-1 1,-1-1 0,0 1 0,0-1-1,0 0 1,-1 0 0,0-1 0,-7 4-1,9-6-57,0 1-1,0-1 1,0-1-1,0 1 0,0 0 1,0-1-1,-1 0 0,1 0 1,0-1-1,0 0 1,0 1-1,0-2 0,0 1 1,-8-3-1,10 2-40,-1 0 0,1 0 1,0-1-1,-1 1 0,1-1 0,0 1 0,1-1 0,-1 0 0,0 0 1,1 0-1,-1-1 0,1 1 0,0-1 0,0 1 0,1-1 0,-1 1 1,1-1-1,0 0 0,-2-5 0,-1-9-643,1 0 0,-1-35-1,3 40 516,-1-121-3216,3 122 3352,0-1-1,0 0 1,2 0-1,-1 1 1,2 0 0,0-1-1,0 1 1,7-13-1,-9 22 362,1-1-1,0 0 1,-1 1-1,1-1 0,0 1 1,1 0-1,-1 0 1,0 0-1,8-4 1,-9 6-78,0 0 1,-1 0 0,1 0-1,0 0 1,0 1 0,0-1-1,0 0 1,0 1 0,0 0-1,0 0 1,0-1 0,0 1-1,0 0 1,0 0 0,0 1 0,0-1-1,0 0 1,-1 1 0,1-1-1,0 1 1,0 0 0,0 0-1,0-1 1,-1 1 0,3 2-1,5 5 272,0 0-1,-1 1 1,0 1-1,0-1 1,10 17-1,20 26 40,66 57-1633,-58-69-1603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4.7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9058,'0'0'6569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6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900 91 1632,'-4'11'23270,"-8"-26"-23204,3 6-92,0 2 1,-1-1-1,0 1 1,0 1-1,-1-1 0,1 2 1,-1 0-1,-1 0 1,1 1-1,-1 0 0,0 1 1,-22-3-1,-13 0-235,-92 1 0,123 5 237,-21 0-62,-1 2-1,1 2 1,-60 13-1,79-12 43,0 0 0,1 1-1,0 1 1,0 0-1,0 2 1,1 0 0,0 1-1,0 0 1,-16 15 0,26-19-56,0 0-1,0 1 1,1-1 0,0 1 0,0 0 0,1 1 0,-1-1 0,2 1 0,-1-1 0,1 1 0,0 0 0,1 0 0,0 1-1,0-1 1,1 0 0,0 1 0,0-1 0,1 1 0,2 15 0,-1-11-12,2-1 1,-1 1-1,2-1 0,-1 0 1,2 1-1,0-2 1,0 1-1,1-1 0,0 1 1,1-2-1,1 1 1,10 11-1,21 17-50,1-2-1,3-2 1,49 32 0,-38-29 110,69 63-1,-116-95 58,-1 0-1,0 1 1,0 0-1,0 0 1,-1 0-1,0 1 1,-1-1-1,0 1 1,0 0-1,0 1 1,-1-1-1,-1 1 1,1-1-1,-1 1 1,-1 0-1,1 0 1,-2 0-1,1 10 1,-1-13 28,-1 0-1,1-1 1,-1 1 0,0-1 0,-1 1 0,1-1-1,-1 0 1,0 1 0,-1-1 0,1 0 0,-1 0-1,0-1 1,-4 6 0,1-2 36,-2 0 0,1 0 1,-1-1-1,0 0 0,0-1 0,-14 9 0,-5-1 85,-1 0-1,0-2 1,-56 17-1,50-20-174,-1-2 1,0-1-1,0-2 0,0-1 0,0-2 0,-44-3 0,76 2-74,0 0 1,0-1-1,0 1 1,0-1-1,0 1 1,0-1-1,1 0 1,-1 0-1,0 0 1,-3-2-1,5 1-49,-1 1 0,1 0 0,0-1 0,0 1-1,0-1 1,0 1 0,0-1 0,0 0 0,0 1 0,0-1 0,0 0-1,1 0 1,-1 0 0,1 1 0,0-1 0,-1 0 0,1 0 0,0-3 0,0-3-446,0 0 0,1 0 1,0 0-1,1 0 0,0 0 1,0 1-1,0-1 1,1 1-1,0-1 0,1 1 1,-1 0-1,1 0 0,1 0 1,-1 1-1,8-9 1,41-48-5477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6.8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2985,'0'0'11186,"283"39"-11514,-213-39-1768,-20 0-1865,-29 0-1120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7.1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6977,'0'0'7130,"282"0"-6866,-161 10-264,-26 8-1576,-20-4-3665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7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6753,'0'0'13242,"38"12"-11968,-28-8-1183,291 82 1326,-6-33-879,-11-2-1482,-270-49 383,-12-2 273,0 0-1,0 0 1,0 1-1,0-1 1,0 0-1,0 1 1,0 0-1,0-1 1,0 1-1,0 0 1,0 0-1,3 2 1,-25 0-7683,-17-3 2899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7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316 1 7874,'0'0'10691,"25"22"-9374,-1-1-1035,7 7 97,2-2-1,1 0 0,42 23 1,78 51 1074,-137-87-1373,0 1 0,-1 0 0,-1 2 0,0 0 1,-1 0-1,15 25 0,-23-31-70,-2 0 0,1 0 0,-1 0 0,-1 1 0,0-1 0,-1 1 0,0 0 0,0-1 0,-1 1 0,0 0 0,-1 0 0,-1 0 0,1 0 0,-2 0 0,0 0 1,0-1-1,-1 1 0,0-1 0,0 1 0,-1-1 0,-1 0 0,0 0 0,0-1 0,-1 0 0,0 1 0,-1-2 0,-11 13 0,-18 14-60,-2-1 0,-1-2 0,-2-2 0,0-2 0,-74 37 0,18-18-189,-162 52 1,151-70 650,105-26-138,15-1-135,866 79 2167,-813-73-2307,0 3 1,-1 2-1,74 27 0,-136-39-180,37 17 332,-24-4-2172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8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349 2249 5385,'0'0'10206,"15"22"-8935,-4-5-1031,-5-6-101,1 1 0,0-2-1,1 1 1,1-1 0,-1 0-1,1-1 1,1 0 0,0 0 0,0-1-1,1 0 1,0-1 0,22 11-1,29 6 843,2-3 0,108 21 0,138 6 527,-269-43-1411,47 7 304,0-5 0,176-7 0,-247-2-355,1-1-1,0-1 1,-1 0-1,0-1 1,0-1 0,0-1-1,25-14 1,-19 8-11,0-2 0,-2-1 0,0 0-1,30-31 1,-17 8-78,-1 0 0,-2-2-1,-2-1 1,43-85 0,-48 76-57,-3 0 1,-1-1-1,-3-1 1,-3-1 0,-1 0-1,-3-1 1,-3 0-1,1-64 1,-12-170-363,-2 217 295,-33-142 0,4 74 30,-7 2 1,-103-232-1,133 346 136,-1 1 1,-2 0-1,0 0 0,-1 2 0,-1 0 0,-1 1 0,0 0 0,-2 2 1,-1 0-1,0 1 0,-1 1 0,0 1 0,-48-23 0,45 27 22,1 0-1,-2 1 1,0 2 0,0 1-1,0 0 1,-1 2-1,0 1 1,0 2 0,0 0-1,0 2 1,0 1-1,0 1 1,0 1 0,0 1-1,0 2 1,1 1-1,-40 15 1,31-5-25,0 1 1,2 2-1,-49 37 0,27-11-15,1 1-1,-50 59 1,9 5 20,6 5 0,4 4 1,6 3-1,5 4 0,-90 212 1,130-254 50,3 2 0,5 0 0,3 2 0,5 1 0,3 0 0,-5 155 0,19-206 5,2 1 1,1-1-1,11 61 1,-9-82-33,1-1 1,1-1 0,0 1 0,1-1 0,1 0 0,1 0 0,0-1 0,0-1 0,2 1 0,15 15-1,2-1-8,2-2 0,1-1 0,1-2 0,1 0 0,58 29 0,-11-13-133,120 41 1,-87-45-1480,1-5 0,202 27 0,-160-42-4633,-33-13-2999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5825,'0'0'9322,"-4"22"-8620,1-1-584,-2 9-34,-2 0 0,0 0-1,-13 29 1,1-18-849,-1-1-1,-2-1 1,-43 59-1,65-98 710,-1 0-1,1 1 1,0-1 0,0 0-1,0 0 1,0 1 0,0-1-1,0 0 1,-1 1-1,1-1 1,0 0 0,0 1-1,0-1 1,0 0 0,0 1-1,0-1 1,0 0-1,0 1 1,0-1 0,1 0-1,-1 0 1,0 1 0,0-1-1,0 0 1,0 1-1,0-1 1,0 0 0,1 0-1,-1 1 1,0-1 0,0 0-1,0 0 1,1 1 0,-1-1-1,0 0 1,0 0-1,1 0 1,-1 1 0,0-1-1,0 0 1,1 0 0,-1 0-1,0 0 1,1 0-1,-1 0 1,0 0 0,0 1-1,1-1 1,-1 0 0,0 0-1,1 0 1,-1 0-1,0 0 1,1-1 0,-1 1-1,0 0 1,1 0 0,26 0-172,-21 0 76,18 0 13,-2-1 207,0 1 1,1 1-1,-1 1 0,39 9 1,-55-9 38,0 0 1,0 1 0,0-1 0,0 1-1,0 0 1,-1 1 0,1-1-1,-1 1 1,0 0 0,0 1-1,0-1 1,-1 1 0,1 0-1,-1 0 1,0 0 0,-1 1-1,1-1 1,-1 1 0,0 0-1,-1 0 1,3 8 0,0 8 190,-1 0 0,-1 1 0,-1-1-1,-1 1 1,-1 0 0,-7 44 0,4-41-242,-2-1 0,-1-1 0,0 1 0,-2-1-1,-20 41 1,0-10-125,-43 63-1,50-86-194,-1-1 0,-46 49 0,61-72 63,-1-1-1,0 1 0,-1-1 0,0-1 0,0 1 0,0-1 1,-1-1-1,1 0 0,-1 0 0,-1-1 0,1-1 0,-1 1 1,1-2-1,-13 3 0,-14-4-2052,10-1-948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9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300 115 5321,'0'0'7336,"-13"-17"-7160,-40-52-136,31 43 181,21 26-191,0-1 0,1 1 1,-1 0-1,1 0 0,-1-1 0,0 1 1,1 0-1,-1 0 0,0 0 1,1 0-1,-1 0 0,1 0 1,-1 0-1,0 0 0,1 0 1,-1 0-1,0 0 0,1 0 0,-2 1 1,-10 0 204,7 0-215,0 0 1,0 0-1,0 0 1,0 1-1,0 0 1,1 0-1,-1 0 1,0 1-1,1-1 0,0 1 1,0 0-1,0 1 1,0-1-1,0 1 1,-5 5-1,-3 5 9,0 1 1,1 0-1,-11 18 0,14-19-42,1 0 1,0 0-1,2 0 1,-1 1-1,2-1 0,0 1 1,1 1-1,0-1 1,1 0-1,0 26 0,2-39 6,0 0 0,0 0 0,0-1 0,0 1 0,0 0 0,0 0 0,0-1 0,1 1 0,-1 0 0,1 0 0,-1-1 0,1 1 0,0 0 0,-1-1 0,1 1 0,0-1 0,0 1 0,0-1 0,0 1 0,2 1 0,0-2-5,0 0 1,0 0-1,0 0 1,0 0-1,0 0 1,0-1-1,0 1 1,0-1-1,0 0 1,0 0-1,3 0 1,7-1-41,0 0 0,-1 0 0,1-1 0,-1 0 0,0-1 1,0-1-1,23-9 0,-6-2-410,51-35 0,-26 10-205,-34 24 350,1 1 0,0 1 0,1 1 1,26-12-1,-48 25 307,1-1 1,0 1 0,-1-1-1,1 1 1,0 0-1,0-1 1,-1 1-1,1 0 1,0 0-1,0 0 1,-1 0-1,1 0 1,0 0 0,0 0-1,0 0 1,-1 0-1,1 0 1,0 0-1,0 0 1,-1 0-1,1 0 1,0 1 0,0-1-1,-1 0 1,1 1-1,0-1 1,-1 1-1,1-1 1,0 0-1,-1 1 1,1 0 0,-1-1-1,1 1 1,0-1-1,-1 1 1,0 0-1,1-1 1,-1 1-1,1 0 1,-1-1-1,0 1 1,1 0 0,-1 0-1,0-1 1,0 2-1,1 4 11,0 1 0,-1-1-1,0 0 1,0 1 0,-2 5 0,1 6-114,0-13-196,1 0 0,0 0-1,0 1 1,0-1 0,1 0 0,-1 0-1,1 0 1,1 1 0,-1-1 0,1 0-1,0-1 1,0 1 0,0 0 0,1 0-1,-1-1 1,6 6 0,8 5-4208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9.6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5697,'0'0'9930,"4"39"-9842,9-22-88,3 4-240,9 18-880,-8-4-1472,-1-4-2522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39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0 960,'0'0'11203,"150"14"-15124,-96 0-2161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40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74 9194,'0'0'2240,"274"-56"-6320,-199 38-1482</inkml:trace>
  <inkml:trace contextRef="#ctx0" brushRef="#br0" timeOffset="1">778 81 9410,'0'0'10242,"54"0"-15547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40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408 1 5305,'0'0'3574,"-40"7"-1905,-8 1-1009,-71 23 1,112-29-577,0 1 0,0 1-1,1-1 1,-1 1 0,1 0-1,0 0 1,0 1 0,0 0-1,0 0 1,1 0 0,0 1-1,-5 6 1,3 0 88,0 0 0,1 0 0,0 1 0,-5 18 1,3-11 21,-7 24 186,2 2 0,2-1 0,1 2-1,-3 55 1,3 191 1127,11-246-1183,1 0 0,15 84 0,-11-106-248,1 0-1,1 0 0,1-1 1,1 1-1,1-2 0,24 38 0,-19-38-45,1-1 0,0-1 0,2 0 0,1-1-1,1-1 1,0-1 0,1-1 0,1-1 0,31 17-1,1-6-2,1-2 0,2-2 0,71 17 0,406 74 91,16-52-83,401-35 85,-924-28-128,286-11 43,-274 7-107,-1-1-1,-1-2 1,1-1 0,-1-3 0,65-28-1,-83 30 6,-1 0 0,0-2 0,-1 0 0,0-1 0,-1-1 0,-1 0 0,28-31 0,-34 31 86,1 0-1,-2 0 1,0-1-1,-1 0 0,0-1 1,-1 0-1,-1 0 1,-1 0-1,0-1 1,4-24-1,3-78 1424,-2-178 1,-10 293-1377,-1-1 1,1 1-1,-1 0 1,0-1-1,0 1 1,0 0-1,0 0 1,-1 0-1,0-1 1,0 2-1,0-1 1,0 0 0,-1 0-1,1 1 1,-1-1-1,0 1 1,0 0-1,0 0 1,0 0-1,-1 0 1,1 0-1,-1 1 1,-4-3-1,-5-1-49,0 0 0,0 1 0,0 0 0,-1 1 0,0 0 0,-15-1 0,-15-1-681,1 3 1,-54 2-1,58 1-75,-80 3-3267,10 12-2432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41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4801,'0'0'7842,"54"130"-7842,34-25-1377,3-10-3544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7:41.3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14587,'0'0'5721,"0"35"-17363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6.9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70 365 4697,'0'0'10696,"-18"13"-9216,10-8-1324,4-3-13,0 1-1,1-1 1,-1 0-1,1 1 0,-1 0 1,1 0-1,0 0 0,0 0 1,0 0-1,1 1 1,-5 7-1,7-11-108,0 1-1,0 0 1,1 0 0,-1-1-1,0 1 1,1 0-1,-1-1 1,0 1 0,1-1-1,-1 1 1,1-1 0,-1 1-1,1-1 1,0 1 0,-1-1-1,1 1 1,-1-1-1,1 1 1,0-1 0,-1 0-1,1 0 1,0 1 0,0-1-1,-1 0 1,1 0-1,0 0 1,-1 0 0,1 0-1,1 0 1,10 3 315,1-2 1,24 0-1,73-5 408,0-5 0,0-5-1,144-38 1,330-117-490,-484 137-311,-52 19-355,-29 8-342,-1 0 0,1-1 0,-1-1-1,19-10 1,-33 15 140,-1-1 0,1 1 0,-1-1 0,0 1 0,0-1 0,0 0-1,0-1 1,0 1 0,0 0 0,-1-1 0,0 0 0,0 1 0,0-1 0,0 0 0,0 0-1,-1 0 1,0 0 0,1-5 0,0-32-6806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7.3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7009,'0'0'7390,"7"4"-7191,214 104-321,-215-106 108,0 1 0,-1-1-1,0 1 1,1 1 0,-1-1-1,0 1 1,-1 0 0,1 0-1,-1 0 1,1 0 0,6 11-1,-8-9 18,0 1-1,0-1 0,0 1 1,-1 0-1,0 0 0,-1 1 1,1-1-1,-1 0 0,-1 0 0,1 10 1,-1 36 176,-1 1 0,-12 74 0,-27 91 561,-60 575 1582,71 16-1028,29-559 1288,1-251-2513,0-1 0,0 1 0,0 0 0,0-1 0,0 1 0,0-1 0,0 1 1,-1-1-1,1 0 0,0 1 0,0-1 0,-1 0 0,1 0 0,0 1 0,-1-1 0,1 0 0,-1 0 1,1 0-1,-1 0 0,1 0 0,-1-1 0,22-41 402,20-58 0,-16 35-401,60-143-206,16-34-817,127-307-6514,-153 362 840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7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873 1 8666,'0'0'11330,"-237"196"-9625,162-112-1049,-8 11-480,-8 10-176,-1 14-16,1 4-464,8 0-1217,16-11-1647,30-10-617,20-32-832,17-32 1016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5889,'0'0'10258,"-75"91"-9497,29-35-449,1 0-312,-1-7-560,8-10-1465,18-15-559,3-6-1721,13-11-664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7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1 5889,'0'0'6522,"42"277"-3722,-42-77 489,-13 56-913,-20 21-735,-4-7-873,12-56-496,8-70-168,5-53-104,12-49-272,0-21-536,4-46-2249,54-150-368,-4 7-1472,0-11-48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8.6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693 1 7162,'0'0'3592,"11"31"-2379,30 105 65,-37-119-1120,0 0-1,-2 1 0,0-1 0,-1 1 1,0 0-1,-5 30 0,3-27-119,-2-3-116,0 0 0,-1-1 0,-1 1 0,-1-1 0,0 0 0,-1 0 0,-1-1 0,0 0 0,-2 0 0,0-1 0,0 0 0,-1-1 0,-17 16 0,-6 5-277,-2-2-1,-2-1 0,-71 45 0,-162 76 172,170-99 735,87-48-297,12-5-190,0 0 0,1-1-1,-1 1 1,0 0 0,0 0 0,0 0-1,0 0 1,1 1 0,-1-1 0,1 0 0,-1 1-1,1-1 1,-1 1 0,1-1 0,0 1-1,0 0 1,-1-1 0,1 1 0,-1 3 0,2-4-55,0-1 0,0 0 0,0 0 0,0 0 0,0 1 0,0-1 0,0 0 0,0 0 0,0 1 0,0-1 0,0 0 0,0 0 0,1 0 0,-1 1 0,0-1 0,0 0 0,0 0 0,0 0 0,0 0 0,0 1 0,1-1 0,-1 0 0,0 0 0,0 0 0,0 0 0,0 0 0,1 1 0,-1-1 0,0 0 0,0 0 0,0 0 0,1 0 0,-1 0 0,0 0 0,0 0 0,1 0 0,-1 0 0,0 0 0,0 0 0,0 0 0,1 0 0,-1 0 0,0 0 0,0 0 1,1 0-1,-1 0 0,0 0 0,0 0 0,0 0 0,1 0 0,-1 0 0,0-1 0,0 1 0,0 0 0,42 1 479,0-2 1,0-2-1,-1-1 0,81-20 1,162-65-155,-203 61-340,-64 22-100,-15 5-28,1 0 0,0 0 0,0 0 0,0 0 0,0 0 0,0 1 0,0 0-1,4-1 1,-11 9-975,-37 40 691,-1-2-1,-51 43 1,-7 8 382,73-70 48,-12 12-9,2 2 1,-34 49-1,62-78 58,1 0 1,1 1-1,0 0 1,0 1-1,2-1 0,-1 1 1,2 1-1,0-1 0,0 0 1,2 1-1,0 0 1,-1 25-1,3-38-43,0 1 1,0 0-1,1-1 1,-1 1-1,1-1 1,-1 1-1,1-1 0,0 1 1,0-1-1,0 0 1,0 1-1,1-1 0,-1 0 1,0 0-1,1 0 1,0 0-1,-1 0 1,1 0-1,0 0 0,0-1 1,0 1-1,0-1 1,0 1-1,1-1 0,-1 0 1,0 0-1,1 0 1,-1 0-1,4 1 1,7 1 85,0-1 0,0-1 0,0 0 0,25-1 0,-14-1 43,1 1-106,0-2 0,0-1 0,0-1 0,0-1 0,-1-1 0,0-1 0,0-1 0,0-1 0,-1-1 0,-1-1-1,0-1 1,0-1 0,-1-1 0,-1-1 0,35-33 0,-50 43-250,-1 0 1,0 0-1,0-1 0,-1 1 0,1-1 1,-1 0-1,0 0 0,-1 0 0,3-7 1,-2 2-979,-2 0-1,1 0 1,-1 0 0,-1-16 0,-1 21 931,0 0 1,0 0-1,-1 0 0,0 1 1,0-1-1,-1 1 0,1-1 1,-1 1-1,-1 0 0,1 0 1,-1 0-1,1 1 0,-1-1 1,0 1-1,-1 0 0,-7-6 1,-4-3 354,0 1 1,-1 1 0,-31-16 0,43 24 180,0 1 1,0 0 0,0 0-1,0 0 1,-1 1 0,1 0-1,-1 0 1,1 0 0,-1 1-1,-7-1 1,12 1-209,0 0 0,0 1 0,0-1 1,0 0-1,0 0 0,0 1 0,0-1 0,0 0 0,0 1 1,0-1-1,0 1 0,0-1 0,0 1 0,0-1 1,0 1-1,0 0 0,1 0 0,-1-1 0,0 1 0,1 0 1,-1 0-1,0 0 0,1 0 0,-1 0 0,0 1 0,-4 29 859,4-21-605,-6 295 4954,9-185-4274,-2-75-741,2 29-81,-4-1 0,-3 0 0,-21 111 1,-26-7-277,41-147-11,-1-1 0,-2 0 1,-29 46-1,38-68 76,0 0 0,-1 1 0,0-2 0,-1 1-1,1-1 1,-1 0 0,-11 8 0,14-12 22,0 0-1,-1 1 1,1-1-1,0-1 0,-1 1 1,0-1-1,1 1 1,-1-1-1,0-1 1,0 1-1,1-1 1,-1 0-1,0 0 1,0 0-1,-6-1 1,8 0-18,1 0 0,-1 1 0,0-1 0,1 0 0,-1 0 0,1-1 0,-1 1 0,1-1 0,0 1 1,-1-1-1,1 1 0,0-1 0,0 0 0,0 0 0,0 0 0,1-1 0,-3-2 0,1-1-35,0 0-1,0 0 0,1 0 0,-1 0 1,1 0-1,1-1 0,-2-7 0,1-6-111,0 0 1,1-1-1,5-39 0,-2 47 135,0 1-1,1 0 1,0 0 0,1 1 0,0-1-1,1 1 1,0 0 0,12-19 0,-5 14 17,0 0 1,1 1-1,0 0 1,31-25 0,-18 20 44,0 1 0,2 2 0,1 0 0,0 2 0,0 1 0,42-13 0,-47 20 24,1 1 0,-1 1-1,43-3 1,-61 7-37,31 2 56,-36 0-68,0-1 1,1 1-1,-1-1 0,0 1 1,0-1-1,1 1 0,-1 0 0,0 0 1,0 0-1,0 0 0,0 0 1,0 0-1,0 0 0,0 0 0,0 0 1,0 0-1,0 0 0,-1 0 1,1 1-1,0-1 0,-1 0 0,1 1 1,-1-1-1,1 2 0,1 8 24,-1 1 0,0 0-1,0-1 1,-1 1 0,-1 0 0,0 0-1,0-1 1,-1 1 0,-1-1 0,0 1-1,-9 21 1,-8 12 11,-39 66-1,31-61-36,-11 19 4,17-30 6,1 0 0,1 1 0,-23 72 0,33-65 4,9-44-6,1-1 1,0 0-1,0 1 1,-1-1-1,2 0 1,-1 1-1,0-1 1,0 0 0,1 1-1,-1-1 1,1 0-1,0 1 1,-1-1-1,1 0 1,2 3-1,-1-4 15,0 0 0,0 0 1,0 0-1,0 0 0,0 0 0,1 0 0,-1-1 0,0 1 0,0-1 0,1 0 0,-1 0 0,0 0 0,5 0 0,8-1 76,0-1 0,1 0 0,-1-1-1,0 0 1,0-1 0,-1-1 0,1-1 0,-1 0-1,0 0 1,0-2 0,-1 1 0,18-15 0,15-13-25,-2-2 0,42-46 0,-37 33 35,-2-2 0,53-77 1,-81 101-449,-2-1 0,20-48 1,-29 56-618,0 0 1,-2 0-1,0-1 0,4-36 1,-8 7-5319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19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2519 125 1576,'0'0'4309,"-39"-16"-2514,6 3-1522,-13-6 122,-2 2-1,0 2 0,-1 2 0,-57-8 1,49 15 339,-1 1 0,-91 6 0,108 3-417,1 2 0,0 1 0,1 2 0,-70 25 0,48-7 100,0 1 0,-78 52 0,26-6 88,3 6 0,4 4 0,4 5-1,3 4 1,5 4 0,4 5 0,4 3-1,5 4 1,-104 186 0,138-202-84,4 3 1,4 1 0,5 1-1,-39 187 1,50-151-30,6 0 0,6 1 0,8 164 1,7-217-114,24 142 1,-17-173-182,2-1 1,2 0-1,40 86 0,-28-83-37,2-2-1,2 0 1,3-3 0,2-1-1,1-1 1,3-2 0,2-2-1,1-2 1,2-2 0,80 52 0,-57-48-40,2-3 0,2-4 0,1-2 0,1-4 0,2-3 0,1-4 0,106 18 0,-42-21-11,0-5 1,1-7-1,0-6 0,0-6 0,-1-7 1,0-5-1,-1-7 0,-1-5 1,181-65-1,-145 31 45,-4-8 0,-3-7 0,-3-7 1,-4-7-1,-5-8 0,-4-6 0,194-176 0,-267 209-152,-4-4-1,-3-2 1,-3-4 0,67-108-1,-103 137 10,-2-2 0,-3 0 0,-2-2 0,-2-1 0,-4-1 0,-2-1 0,-2 0 0,10-89 0,-20 87 29,-3 1-1,-3-1 1,-2 1-1,-21-120 1,14 136 49,-3 0-1,-2 2 1,-2-1 0,-1 2 0,-3 0 0,-1 2 0,-34-49 0,18 37 24,-3 2 0,-3 2 0,-1 1 0,-2 3 0,-53-40 0,34 37-16,-2 2-1,-1 4 1,-118-54-1,72 49-18,-2 6-1,-1 4 1,-2 6 0,-1 5-1,-176-16 1,52 23 13,-2 11 0,-280 26-1,339 1-15,2 8 0,1 7 0,-249 83 0,374-97-102,0 2-1,2 4 1,-86 51 0,99-47-993,1 1 1,1 3-1,2 1 1,-48 55 0,-3 24-6627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20.3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366 0 3409,'0'0'5637,"-10"55"-3945,-114 513 2296,116-534-3798,-116 489 2369,35 6-591,83-466-1878,2 0 0,4 65 1,0-126-102,0 0 1,0 0 0,1 0 0,-1 1 0,1-1-1,-1 0 1,1 0 0,0 0 0,0 0 0,0 0-1,0 0 1,0 0 0,0 0 0,0 0 0,1 0-1,-1-1 1,1 1 0,-1 0 0,1-1 0,0 0 0,-1 1-1,1-1 1,0 0 0,0 0 0,0 0 0,0 0-1,0 0 1,0 0 0,1-1 0,-1 1 0,0-1-1,0 1 1,0-1 0,1 0 0,-1 0 0,0 0-1,0 0 1,0 0 0,1 0 0,3-2 0,2 1-22,1-1 0,-1 0 0,0-1 0,0 1 0,0-2 0,0 1 0,0-1 0,-1 0 0,1-1 0,10-9 0,9-11-139,-2-1 1,-1-1-1,30-42 0,56-102-979,-78 117 751,47-76-419,106-161-424,-185 290 1241,55-72-180,-49 66 173,1 0-1,-1 1 1,1 0 0,0 0-1,0 1 1,1-1-1,9-4 1,-15 9 6,1 0 0,-1-1 0,1 1 0,-1 0 0,1 1 0,-1-1 1,1 0-1,0 1 0,0-1 0,-1 1 0,1 0 0,0 0 0,-1 0 0,1 0 0,0 0 0,0 1 0,-1-1 0,1 1 0,-1 0 0,1-1 1,0 1-1,-1 1 0,1-1 0,-1 0 0,0 0 0,1 1 0,-1 0 0,2 1 0,4 10 12,-1 0 0,-1 0 0,0 0 0,-1 1-1,0-1 1,5 28 0,-1-7 25,4 11-14,2 0 1,2 0-1,28 50 0,-38-81-24,1 0 1,1-1-1,0 0 0,1 0 0,1-1 0,0-1 0,0 0 0,1 0 1,0-1-1,1-1 0,0 0 0,0-1 0,24 11 0,-15-12-18,2 0 0,-1-2-1,1 0 1,0-2 0,0-1-1,0 0 1,0-2 0,39-5-1,-44 3 22,-1-2 0,0 0-1,-1-1 1,1-1-1,-1-1 1,0 0 0,-1-1-1,0-1 1,0-1-1,0 0 1,-2-1 0,1 0-1,-1-1 1,-1-1-1,19-23 1,-15 17 7,-2-2 0,0 0 1,-2 0-1,0-1 0,-1-1 0,-1 0 1,-2-1-1,0 0 0,-1 0 0,7-45 1,-11 44-19,-1-1 1,-2 0 0,0 1-1,-2-1 1,-6-40 0,6 58 13,-1 0 1,0 0 0,0-1 0,-1 2 0,0-1-1,-1 0 1,0 1 0,0-1 0,0 1 0,-1 0-1,0 0 1,-1 1 0,1 0 0,-1 0-1,0 0 1,-1 0 0,1 1 0,-1 0 0,0 1-1,-11-6 1,12 7 19,0 0 0,-1 1 0,1-1 0,-1 1 1,0 1-1,0-1 0,0 1 0,1 1 0,-1-1 0,0 1 0,0 0 0,0 0 0,0 1 0,0 0 0,0 1 1,0-1-1,1 1 0,-1 0 0,1 1 0,-1 0 0,1 0 0,0 0 0,0 1 0,0-1 0,1 2 0,-1-1 1,1 0-1,0 1 0,0 0 0,0 0 0,1 1 0,0-1 0,0 1 0,-5 9 0,2 1 56,0-1 0,1 1 0,0 0 0,2 0 0,0 1 0,-3 24 0,3 1 265,2 62 1,2-91-295,1 0 0,0 0 1,1 0-1,1-1 0,0 1 1,0 0-1,2-1 0,-1 0 1,2 0-1,-1 0 0,2-1 0,-1 1 1,2-2-1,-1 1 0,1-1 1,1 0-1,0-1 0,1 0 0,-1 0 1,19 12-1,-12-11-82,0 0 0,1-1 0,0 0 1,0-1-1,1-1 0,0-1 0,0-1 0,1 0 0,-1-2 0,35 4 0,-19-6-482,0-1 1,-1-1-1,1-2 0,0-2 0,33-8 0,-33 3-863,0 0 1,42-20-1,55-34-3247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20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722 495 8050,'0'0'2684,"-43"-24"-2464,-145-75 175,177 93-364,-1 0 0,1 1 0,-1 0 0,0 1 0,0 1 0,-1 0 0,1 0 0,-1 1 0,0 1-1,1 0 1,-19 1 0,7 0-23,14 0 6,0 1 1,0 0-1,0 0 1,0 1-1,0 0 1,0 0-1,1 1 1,0 1-1,-1 0 1,-14 8-1,12-4 45,1 0 0,0 1 0,1 0 0,-1 1 0,2 0 0,0 1 0,-10 14 0,8-9 92,0 0 0,2 1 1,0 0-1,1 1 0,1 0 0,0 0 1,-5 25-1,6-13 143,2 1 0,1 0 0,1 57-1,2-80-269,0 0-1,1-1 1,0 1-1,1 0 1,-1-1-1,1 1 1,1-1-1,-1 1 1,2-1-1,-1 0 1,0 0-1,1-1 1,1 1-1,-1-1 1,1 1-1,0-2 1,0 1-1,1 0 1,0-1-1,0 0 1,0 0-1,0-1 1,1 0-1,0 0 0,-1 0 1,2-1-1,-1 0 1,0-1-1,1 1 1,-1-1-1,1-1 1,15 2-1,-6-2-64,-1 0 1,1-1-1,0-1 0,0-1 0,0-1 0,-1 0 0,1-1 0,-1-1 0,0 0 1,0-1-1,-1-1 0,1 0 0,-1-1 0,-1-1 0,0 0 0,21-19 0,9-11-413,-2-2-1,-1-2 0,48-67 0,-74 91 322,2-2 42,-1 0-1,-1 0 0,14-29 0,-29 64 336,-5 13-55,-16 48-1,14-52 52,0-1 0,1 1-1,2 1 1,-2 26-1,5-44-186,0 0-1,1 0 0,0 0 1,1 0-1,-1-1 0,1 1 1,0 0-1,4 11 0,-4-15-48,1 0 0,0 0 1,0 0-1,-1-1 0,1 1 0,0 0 0,0-1 1,1 1-1,-1-1 0,0 0 0,0 0 0,1 0 0,-1 0 1,1 0-1,-1 0 0,1-1 0,-1 1 0,1-1 0,-1 1 1,1-1-1,-1 0 0,5-1 0,5 2-7,0-2 0,0 1-1,0-2 1,0 0 0,0 0-1,0-1 1,-1 0 0,20-9-1,-13 3-113,1 0 0,-1-2 0,-1 0 1,24-20-1,0-7-570,-2-1 1,65-84-1,-62 68 55,-3-1-1,-1-2 1,-4-2-1,-2-1 0,44-121 1,-72 170 964,-1 0 0,-1-1 1,0 0-1,0 1 0,-1-24 1297,-1 43-630,1 185 1862,-15 879 2378,-14 157-3797,28-1201-1937,0-26 453,0-1 0,-1 0 0,1 0 1,0 1-1,0-1 0,0 0 0,0 1 0,0-1 0,0 0 0,0 0 1,0 1-1,0-1 0,0 0 0,0 1 0,0-1 0,0 0 0,1 0 1,-1 1-1,0-1 0,0 0 0,0 0 0,0 1 0,0-1 0,1 0 1,-1 0-1,0 1 0,0-1 0,0 0 0,1 0 0,-1 0 1,0 1-1,0-1 0,1 0 0,-1 0 0,0 0 0,1 1 0,0-3-91,0 0-1,1 0 1,-1 1 0,0-1-1,0 0 1,0 0-1,-1 0 1,1 0-1,0 0 1,-1 0-1,1-3 1,50-259-7298,-26 106 2143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21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516 1 6585,'0'0'6946,"241"221"-6170,-217-151-296,-24 7 88,0 7 176,-41 7 177,-42 1-449,-17 2-240,-16-6-232,-5-7-232,-16-4-1249,33-21-1319,25-28-2961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21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5049 309 6481,'0'0'1001,"-59"-31"-209,34 19-702,-198-94 593,158 80-269,-2 3-1,-111-24 1,0 20 595,-294-7 1,359 32-791,1 5 1,0 4-1,0 6 1,-124 30-1,65 4 196,-224 92-1,-149 108 157,233-89-107,-541 370-1,743-447-254,4 3-1,4 5 0,-145 166 1,213-215-143,2 0 0,2 3 0,1 0 0,3 2 1,1 1-1,3 0 0,-24 75 0,38-95-46,1 0 0,1 1 0,1 0 0,1-1 0,2 1 0,0 0 0,2 0 0,1 0 0,1 0 0,1 0 0,2-1 0,1 1 0,0-1 0,2-1 0,1 0 0,13 24 0,-4-17 12,1-1-1,2-1 0,1-1 1,1-1-1,35 32 1,-6-12 40,115 77-1,-84-73-56,4-3 0,1-5 0,2-3 0,1-4 0,2-5 1,99 21-1,-18-17-19,1-7 1,271 9-1,-214-34 10,1-10 0,-1-10 1,-1-10-1,405-100 0,-302 31 149,-5-15 1,579-279 0,-485 149-122,-77-5-31,-269 182-3,106-115 0,-148 137 1,-1-1 1,-2-1-1,-2-2 1,-3-1-1,28-59 1,-38 62 2,-1 0 0,-3-2 0,-1 1 0,-2-2 0,-3 1 0,4-60 0,-8 52 3,-3 0 0,-3 0 1,-2 0-1,-2 1 0,-2-1 0,-3 2 0,-1-1 0,-4 1 0,-1 1 0,-2 1 1,-3 0-1,-2 2 0,-1 1 0,-64-85 0,73 111 7,0 2 0,-2 0 0,0 0 0,-1 2 1,-1 0-1,-1 2 0,-27-16 0,19 15 11,-1 1-1,0 2 1,-1 1 0,-59-13-1,30 13 48,-109-4 0,-62 13 103,161 3-113,-257 12 69,268-6-144,0 4 0,-80 24 0,116-28-69,0 1-1,1 1 0,0 0 0,1 2 0,0 1 0,1 0 0,-30 25 0,35-23-489,1 0 0,0 2-1,2-1 1,-1 2-1,2 0 1,0 0 0,1 1-1,-11 29 1,-15 48-5837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22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15163,'0'0'4473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30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96 616 4409,'0'0'6921,"-8"-2"-5884,-15-6-314,23 8-710,0 0 0,0 0 0,0 0 0,0-1 0,0 1 0,-1 0-1,1 0 1,0 0 0,0-1 0,0 1 0,0 0 0,0 0 0,0 0 0,0-1 0,0 1 0,0 0 0,0 0 0,0 0-1,0-1 1,0 1 0,0 0 0,1 0 0,-1 0 0,0 0 0,0-1 0,0 1 0,0 0 0,0 0 0,0 0 0,0 0-1,0-1 1,1 1 0,-1 0 0,0 0 0,0 0 0,0 0 0,0 0 0,1 0 0,-1-1 0,0 1 0,0 0 0,0 0 0,0 0-1,1 0 1,-1 0 0,0 0 0,0 0 0,0 0 0,1 0 0,-1 0 0,0 0 0,57-14 951,-32 9-817,220-54 1005,205-37-878,-393 88-368,0 2-1,94 4 0,-149 3 100,0-1 0,0 0 0,-1 0 0,1 1 0,0-1 0,-1 1 0,1 0 0,0-1-1,-1 1 1,1 0 0,-1 0 0,1 0 0,-1 0 0,1 0 0,-1 0 0,0 0 0,0 1-1,1-1 1,-1 0 0,0 1 0,0-1 0,0 1 0,-1-1 0,1 1 0,0 0 0,-1-1-1,1 1 1,-1 0 0,1-1 0,-1 1 0,0 0 0,1 0 0,-1-1 0,0 1 0,0 0-1,0 0 1,-1-1 0,1 1 0,0 0 0,-1 0 0,1-1 0,-1 1 0,1 0 0,-1-1-1,0 1 1,0-1 0,-1 3 0,-6 7 60,-1 0 0,-18 17 0,-4 3-34,-15 24 4,-73 116 0,-20 72-77,7-10-277,130-230 316,-1 2 4,0-1-1,0 1 0,0-1 0,-1 1 1,-7 7-1,10-12 4,0 1 0,0-1 1,0 1-1,0 0 0,0-1 1,0 1-1,0-1 0,0 0 1,0 1-1,0-1 0,0 0 1,-1 0-1,1 0 0,0 0 1,0 0-1,0 0 0,0 0 1,0 0-1,0 0 0,-1 0 1,1-1-1,0 1 0,0 0 1,0-1-1,0 1 0,0-1 1,0 1-1,0-1 0,0 0 1,0 1-1,0-1 0,1 0 1,-1 0-1,-1-1 0,-3-3 3,1 0 0,-1-1 0,1 0-1,0 0 1,1 0 0,0 0-1,0-1 1,0 1 0,1-1 0,-1 0-1,-1-10 1,-1-11-17,-2-52 1,6 25-70,2 0-1,3 0 1,3 0 0,19-78 0,76-212-608,-102 344 685,116-322-632,-88 267 623,-27 55 11,0-1 0,0 0 0,0 1 0,0-1 0,1 1 0,-1 0 0,1 0 0,-1-1 0,1 1 0,-1 0 0,1 0 0,-1 0 0,1 0 0,2 0 0,-3 1 0,0-1 0,0 1 0,0 0 1,0 0-1,0 1 0,0-1 0,0 0 0,0 0 1,0 0-1,0 1 0,-1-1 0,1 0 0,0 1 1,0-1-1,0 1 0,0-1 0,0 1 0,-1-1 1,1 1-1,0-1 0,0 1 0,-1 0 0,1 0 1,-1-1-1,1 1 0,0 0 0,-1 0 0,1 1 0,5 11 30,0 0 0,-1 0-1,5 20 1,55 203 849,37 118 302,-67-253-859,69 144 1,-60-159-308,67 144 68,-102-205-1,-9-24-62,1-1-1,-1 0 1,0 0 0,0 1-1,0-1 1,0 0 0,0 0 0,0 1-1,0-1 1,0 0 0,0 1 0,1-1-1,-1 0 1,0 1 0,-1-1 0,1 0-1,0 0 1,0 1 0,0-1 0,0 0-1,0 1 1,0-1 0,0 0-1,0 0 1,0 1 0,-1-1 0,1 0-1,0 1 1,0-1 0,0 0 0,0 0-1,-1 1 1,-13-2 1021,11 1-869,-31-8 147,2-1 0,-1-2 0,2-1 0,-1-2 0,-31-18 0,21 11-226,-77-39-154,3-5-1,-183-136 0,234 150-637,3-3-1,3-2 1,2-4-1,2-1 1,-72-107-1,68 73-2725,26 33-2001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5:31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 1 12435,'0'0'3128,"-216"87"-10961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6321,'0'0'9234,"-178"196"-8514,132-115-527,0 10-193,1 0-32,7 1-265,1-12-391,16-10-384,9-21-184,7-13-457,14-36-3656,12-15 1656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0.2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483 107 80,'-6'2'19231,"-17"5"-17352,22-7-1851,0 0 0,0 0 0,0 0 0,0 0 0,0 0 0,0-1 0,0 1 0,0 0 0,1 0 0,-1-1 0,0 1 1,0 0-1,0-1 0,0 1 0,1-1 0,-1 1 0,0-1 0,0 0 0,1 1 0,-1-1 0,0 0 0,1 1 0,-1-1 0,1 0 0,-1 0 0,1 1 0,-1-1 0,1 0 0,0 0 0,-1 0 1,1 0-1,0 0 0,0 0 0,0 0 0,-1-1 0,-2-5 65,0 1-155,-1 0 0,-1 0 0,1 0 1,-1 0-1,0 1 0,-1 0 0,1 0 0,-1 0 1,0 1-1,0-1 0,0 1 0,-1 1 0,1-1 0,-1 1 1,0 1-1,0-1 0,0 1 0,0 0 0,-14-1 1,11 2-41,0 0 0,-1 0 0,1 1 0,0 1-1,-1 0 1,1 0 0,0 1 0,0 0 0,0 1 0,0 0 0,0 1 0,1 0 0,-18 10 0,16-7 26,1 1-1,0 0 1,0 1-1,0 0 1,1 1 0,0 0-1,1 0 1,0 1-1,1 0 1,0 0-1,1 1 1,0 0-1,1 0 1,0 0 0,1 1-1,1-1 1,0 1-1,0 0 1,1 0-1,1 0 1,0 18 0,1-27 47,0 1 1,0 0 0,0-1-1,1 1 1,0-1 0,0 1-1,0-1 1,1 1 0,-1-1-1,1 0 1,0 0 0,0 0-1,1 0 1,-1 0 0,1 0-1,0 0 1,0-1 0,6 6-1,-1-3 18,-1-1 0,1-1 1,0 0-1,0 0 0,0 0 0,0-1 0,1 0 0,17 3 0,7 0 20,0-2-1,0-1 1,0-2-1,1-1 1,46-7-1,-65 5-48,0-2-1,-1 0 1,1 0 0,-1-2-1,0 1 1,0-2 0,0 0-1,-1 0 1,0-2 0,17-13-1,-14 8-1677,26-28 1,-12 7-3803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0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9770,'0'0'5993,"200"196"-4784,-84-105 463,13 18-608,8 10-736,0 7-152,-4 4-168,-20-7 8,-14-11-16,-24-14-600,-21-24-168,-37-11-2009,-13-21-479,-4-21-2121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0.8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457 102 8434,'0'0'8500,"-39"-17"-8234,-129-48-864,159 61 509,0 1-1,0 0 0,-1 0 1,1 1-1,-1 1 1,0-1-1,1 1 0,-1 1 1,0 0-1,0 0 1,-13 3-1,10-1 13,8-1 64,0-1 0,1 1 0,-1 0 0,0 1 0,1-1 0,-1 1 0,1 0 0,0 0 1,0 1-1,-1-1 0,1 1 0,1 0 0,-1 0 0,0 0 0,1 0 0,0 1 0,-1-1 0,1 1 0,1 0 0,-4 6 0,2-2 54,0 1 0,1 0-1,0 0 1,0 0-1,1 0 1,1 0 0,-1 1-1,2-1 1,-1 14 0,1-21-31,0 0 1,0 0 0,1 0 0,-1 0 0,0-1-1,1 1 1,-1 0 0,1 0 0,0 0 0,0-1-1,-1 1 1,1 0 0,0-1 0,0 1 0,1-1-1,-1 1 1,0-1 0,0 1 0,1-1 0,-1 0-1,1 0 1,-1 0 0,1 0 0,-1 0 0,1 0-1,0 0 1,0 0 0,3 0 0,4 2-3,1-1 0,0 0 1,0-1-1,14 1 0,-21-2-8,20 0-341,1 0 0,0-2 0,-1-1 0,1-1 0,-1-1-1,0 0 1,0-2 0,0-1 0,-1-1 0,40-22 0,36-24-4652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1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570 0 8770,'0'0'10310,"-22"38"-9259,22-38-1051,-89 163 465,86-155-436,-1 0 0,1-1-1,0 1 1,1 0 0,0 1-1,0-1 1,1 0 0,0 0-1,0 15 1,2-9 27,0-1-1,1 1 0,0 0 1,1 0-1,0-1 1,2 0-1,8 21 1,7 6 33,26 39-1,-23-41-68,19 43-1,-36-69-15,-1 1-1,0 0 1,-2 1-1,1-1 1,-2 1-1,1 0 1,-1 22-1,-2-33-9,0 0 0,0 0 0,-1-1-1,0 1 1,1 0 0,-1 0 0,0 0 0,0-1-1,-1 1 1,1-1 0,-1 1 0,1-1 0,-1 1-1,0-1 1,1 0 0,-1 0 0,-1 1 0,1-1-1,0-1 1,0 1 0,-1 0 0,1-1 0,-1 1-1,1-1 1,-1 0 0,-3 2 0,-8 2-103,-1-1 0,0 0 0,-28 4 0,-17-2-941,-79-3-1,131-3 908,-7 0-248,0 0 0,1-2-1,-1 0 1,1 0 0,0-1 0,0-1 0,0-1 0,-17-7-1,21 7-160,0 0-1,1-1 1,0-1-1,0 1 0,0-1 1,1-1-1,0 1 1,1-2-1,-1 1 1,2-1-1,-11-16 0,10 11-681,0 0-1,2 0 0,-7-22 0,12 36 1219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1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6417,'0'0'6930,"270"85"-6234,-178-26-696,28 67-680,-20-10-3513,-29-4-1624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2.0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5481,'0'0'11080,"7"10"-8905,150 200 4670,19 26-4513,235 244-1,-358-423-2296,7 6 178,-3 3-1,72 105 1,-114-140 49,-3-9-1330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2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541 51 4881,'0'0'6601,"-37"-11"-5546,-5-2-725,-75-12 0,113 25-299,0-1 0,0 1-1,0 0 1,0 0 0,-1 0-1,1 1 1,0-1-1,0 1 1,0 0 0,0 0-1,0 1 1,0-1-1,0 1 1,0 0 0,1 0-1,-1 0 1,1 0-1,-1 1 1,-4 4 0,-20 17 417,2 0 0,1 2 0,2 1 1,0 1-1,1 0 0,2 2 0,1 1 0,2 0 1,-22 54-1,34-73-314,2 1 1,-1 0 0,1 0-1,1 1 1,1-1-1,0 0 1,0 1-1,1-1 1,3 15 0,-3-26-122,0 0 0,1 0 1,-1 1-1,1-1 0,0-1 0,0 1 1,-1 0-1,1 0 0,0 0 1,1 0-1,-1-1 0,0 1 1,0 0-1,1-1 0,-1 1 1,1-1-1,0 0 0,1 2 1,1-1 4,1 1 1,-1-1-1,0 0 0,1 0 1,-1-1-1,1 0 0,8 2 1,6-1 5,1 0 0,-1-2 0,21-1 0,-36 0-23,14-1-27,1 0 1,-1-2-1,1 0 1,-1-2-1,0 0 0,-1-1 1,0 0-1,26-16 1,-17 7-87,0-1 1,-1-1 0,-1-1-1,31-33 1,-50 47 108,0-1 1,0 0-1,-1 0 0,0 0 0,0 0 0,0-1 1,-1 1-1,0-1 0,2-8 0,-4 13 13,0 0 0,-1 0-1,0 0 1,1 0-1,-1-1 1,0 1 0,0 0-1,0 0 1,0 0 0,-1 0-1,1-1 1,-1 1 0,1 0-1,-1 0 1,0 0-1,0 0 1,0 0 0,0 0-1,0 0 1,0 0 0,0 0-1,-1 1 1,1-1 0,-1 0-1,1 1 1,-1-1-1,1 1 1,-1 0 0,0-1-1,0 1 1,0 0 0,0 0-1,0 0 1,-2 0 0,-14-6 16,0 2 0,0 0 1,0 0-1,0 2 0,-26-2 1,-99 2-644,114 3 183,-33 2-2573,20 10-2501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4.2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1341 4505,'0'0'12875,"24"14"-10679,-18-10-2067,24 15 232,1-1-1,1-2 1,1-1 0,47 15 0,6-7-106,1-4 0,0-4 0,1-4 1,119 1-1,-206-12-255,238-4 48,-198 0-22,-1-1 0,1-1 0,70-23 0,-79 18-23,0-1-1,-1-1 1,-1-2 0,44-30 0,-61 37-14,-2-1 0,1 0 1,-2-1-1,1 0 0,-1-1 0,-1 0 1,0-1-1,0 0 0,-1 0 1,-1-1-1,0 0 0,10-27 1,-10 16-2,-2 0 0,0 0 0,-2 0 0,-1-1 0,0 1 0,-2-1 0,-5-40 1,1 32-14,-2 0 1,-2 1 0,-1 0 0,-1 0 0,-16-33-1,-15-20-165,-3 1 0,-3 3 0,-4 2 0,-117-138 0,143 189 136,-1 2 1,-1 0 0,-40-28 0,52 44 54,-1 0 1,0 1-1,-1 1 1,1 0-1,-1 1 0,-1 1 1,1 1-1,-32-6 1,20 8 24,-1 0-1,1 2 1,-1 2 0,1 1 0,-1 0 0,1 3 0,0 0 0,0 2 0,1 1 0,0 1 0,0 2 0,-43 23 0,4 1 84,1 4 0,2 3 0,2 2 0,2 3 0,2 3 0,2 2 0,-95 115 0,130-138-110,1 2 0,1 0-1,1 1 1,3 1 0,0 0-1,2 1 1,1 0-1,2 1 1,2 1 0,1-1-1,1 1 1,3 1 0,0-1-1,3 0 1,4 46 0,-1-59-59,0 0 0,2-1 0,1 0 0,0 0 1,2 0-1,0-1 0,2 0 0,0 0 0,1-1 0,1-1 1,17 21-1,-12-20-226,1 0 1,0-2 0,2 0-1,0-1 1,0-2 0,2 0-1,0-1 1,1-1-1,0 0 1,30 9 0,39 8-2372,2-4 1,167 24 0,-58-26-2641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4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4225,'-8'26'28323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05.8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1 3265,'0'0'11826,"-4"3"-10044,-6 8-994,-11 13 8535,30-24-8509,1 0-885,746-9 365,-718 8-293,165 1 1861,-246-2-9521,15-3-1859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2833,'0'0'10434,"-270"200"-10434,203-137-528,9-10-553,8-11-1175,13-21-1289,20-14-544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4513,'0'0'4852,"-2"0"-5328,6 0 386,16 2 461,-1 1-1,1 0 1,0 2-1,-1 0 1,0 2-1,0 0 1,0 1-1,-1 0 1,32 22-1,-46-28-296,0 1 1,-1 0-1,1 1 0,0-1 1,-1 1-1,0-1 0,0 1 1,0 0-1,0 0 0,-1 0 1,1 1-1,-1-1 0,0 1 1,0-1-1,-1 1 1,0 0-1,1-1 0,-1 1 1,-1 0-1,1 0 0,-1 0 1,0 0-1,-1 8 0,0-1 63,-1-1-1,0 1 1,-1-1 0,0 0-1,-1 0 1,0 0-1,-1 0 1,0-1-1,-7 11 1,-59 86-552,-5-2 0,-91 97-1,159-194 283,5-4 16,0 1 1,-1-2 0,0 1 0,0 0-1,0-1 1,0 1 0,-1-1 0,1 0 0,-1-1-1,-7 4 1,11-6 21,1 0 1,-1 0-1,0 0 0,0 0 0,0 0 0,1 0 1,-1 0-1,0-1 0,0 1 0,1 0 1,-1 0-1,0-1 0,0 1 0,1 0 0,-1-1 1,0 1-1,1-1 0,-1 1 0,0-1 0,1 1 1,-1-1-1,1 1 0,-1-1 0,1 0 1,-1 1-1,1-1 0,-1 0 0,1 1 0,0-1 1,-1 0-1,1 0 0,0 1 0,0-1 1,0 0-1,-1 0 0,1 0 0,0 1 0,0-2 1,-5-40-1886,4 32 1691,-2-17-266,-14-143-1626,13 56 4139,4 113-1877,0 1 0,0-1-1,0 0 1,0 1 0,0-1 0,0 0-1,0 1 1,1-1 0,-1 0-1,0 1 1,0-1 0,1 0-1,-1 1 1,0-1 0,1 0 0,-1 1-1,0-1 1,1 1 0,-1-1-1,1 1 1,-1-1 0,1 1-1,-1 0 1,1-1 0,0 1 0,-1-1-1,1 1 1,-1 0 0,1 0-1,0-1 1,-1 1 0,1 0-1,0 0 1,-1 0 0,2 0-1,27 2 1349,-22-1-1180,2 1 64,1 0 0,-1 1 0,0 0 0,-1 0 0,1 1 0,-1 0 0,13 8 0,52 44 1022,-42-30-728,47 37 363,145 106-376,-207-159-942,0-2-1,0 0 1,1 0-1,-1-2 0,31 8 1,-24-9-1976,45 3 0,-16-7-2294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18.6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1738 76 2369,'0'0'7837,"-14"-9"-6307,-6-4-1035,4 3 114,0 0-1,-27-11 0,36 18-361,-1 1 0,1 0 0,-1 0-1,0 0 1,0 1 0,0 1 0,1-1-1,-1 1 1,-10 2 0,-10-2 71,-7 2-160,1 0-1,0 3 1,0 1-1,-41 12 0,-135 54 238,177-59-306,-376 153 1157,328-127-761,2 3 0,-140 99 0,192-120-432,1 2 0,0 0 1,2 1-1,1 2 0,1 0 1,1 1-1,-18 32 0,30-43-68,0 1 0,1 0 1,1 0-1,1 1 0,0 0 0,1 0 0,1 0 0,1 0 0,0 1 0,2 0 0,0-1 0,1 1 0,1 0 0,4 27 0,-1-33 9,-1-1-1,2 0 1,0 0-1,0-1 1,1 1-1,0-1 0,1 0 1,0-1-1,1 0 1,0 0-1,1 0 0,0-1 1,0-1-1,1 1 1,0-1-1,1-1 0,14 8 1,8 4 16,2-2 1,0-2 0,0-1-1,60 15 1,-38-16 33,0-2 0,84 4 0,120-9 152,-191-7-156,-1-3-1,1-3 1,115-27 0,-143 23-32,0-2 1,-1-2 0,0-2 0,-2-1 0,0-2 0,-1-2 0,37-28 0,-57 37 5,0-2 0,-2 0 0,0-1 1,0 0-1,-2-1 0,0-1 1,-1 0-1,-1-1 0,0-1 0,-2 0 1,0 0-1,-1-1 0,-1 0 0,-1 0 1,-1-1-1,5-40 0,-6 19-175,-1 0-1,-5-71 1,0 99-47,-1-1-1,0 0 1,-1 1-1,-1 0 1,-1-1 0,0 2-1,-1-1 1,0 0-1,-1 1 1,-14-21 0,13 25-145,-1 0 1,0 0 0,0 1 0,-1 0 0,0 1-1,-1 0 1,0 1 0,0 0 0,0 0-1,-21-8 1,-2 3-2040,0 2-1,-59-11 1,-15 4-4915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19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12 281 4449,'0'0'9643,"0"0"-9582,-1 0-1,1 0 0,0 0 1,-1 0-1,1 0 0,0 0 1,-1 0-1,1 0 0,-1 0 1,1 0-1,0 0 0,-1 0 1,1 0-1,0 0 0,-1 0 1,1 0-1,0 0 0,-1-1 1,1 1-1,0 0 0,-1 0 1,1 0-1,0-1 0,-1 1 1,1 0-1,0 0 0,0-1 1,-1 1-1,1 0 0,0-1 1,0 1-1,0 0 0,0 0 1,-1-1-1,1 1 0,0-1 1,5-9 71,0 1 0,1 0 1,0 0-1,12-13 0,7-11-872,-25 32 658,0 1 0,1-1 0,-1 1-1,0-1 1,1 0 0,-1 1 0,0-1-1,1 1 1,-1-1 0,1 1 0,-1-1 0,1 1-1,-1-1 1,1 1 0,-1-1 0,1 1 0,0 0-1,-1-1 1,1 1 0,0 0 0,-1 0-1,1-1 1,0 1 0,-1 0 0,1 0 0,0 0-1,-1 0 1,2 0 0,-1 1 45,0-1 1,0 1-1,-1 0 1,1 0-1,0-1 1,-1 1-1,1 0 0,-1 0 1,1 0-1,-1 0 1,1 0-1,-1 0 0,0 0 1,0 0-1,1 0 1,-1 1-1,4 45 199,-4 82 964,0-128-1158,8-12-830,54-54-1309,-43 48 2182,-1-2-1,-1 0 1,-1 0-1,25-40 1,-38 50 49,0 1 1,-1-1 0,0 0-1,-1 0 1,1 0 0,-2 1-1,1-1 1,-1 0 0,-2-17-1,0-8-4927,2 17 285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19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894 488 4073,'0'0'6496,"-8"-36"-5492,-32-120 20,35 141-841,0 1 0,-1 0-1,0 0 1,-1 0-1,-1 1 1,0 0 0,0 1-1,-19-21 1,17 21-72,0 0 80,0 0 0,-1 1-1,0 0 1,0 1-1,-1 0 1,0 1-1,-1 0 1,0 1-1,-1 1 1,0 0 0,0 1-1,0 0 1,0 1-1,-1 0 1,0 2-1,0-1 1,-26-1-1,25 4-85,-1 0 0,1 1 0,-1 1 0,1 0 0,0 1 0,0 1-1,-1 1 1,2 0 0,-1 1 0,0 0 0,1 2 0,0-1 0,1 2-1,-1 0 1,-14 12 0,7-3 15,1 2-1,1 0 1,1 1 0,1 0-1,0 2 1,-27 46 0,34-50-78,2 0 1,0 1 0,2 0-1,0 0 1,1 1 0,0 0-1,2 0 1,1 0 0,-2 41-1,4-55-25,1 0-1,1 0 0,-1 1 1,1-1-1,0 0 0,0 0 1,1 0-1,0 0 0,0 0 1,0 0-1,1-1 0,3 7 1,-2-8 5,0 0-1,-1 0 1,2 0 0,-1 0 0,0-1 0,1 1-1,-1-1 1,1-1 0,0 1 0,0-1-1,0 1 1,0-1 0,11 2 0,5 2 14,1-2 0,0 0 0,1-2 1,-1 0-1,0-1 0,0-2 0,1 0 0,22-4 1,-8-2-358,0-2 1,0-2 0,67-28 0,86-48-3945,-67 28-1994,-45 19 9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0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0 0 10882</inkml:trace>
  <inkml:trace contextRef="#ctx0" brushRef="#br0" timeOffset="1">0 0 10882,'100'42'5143,"-98"-41"-4967,0 0 0,0 0 1,0 0-1,0 0 0,0 0 1,0 0-1,-1 0 0,1 1 1,-1-1-1,3 4 0,-3 6-25,-2-4 142,3-1-74,-1-1 0,1 1 0,1-1 0,-1 0 0,1 0 0,0 0 1,0 0-1,1 0 0,-1 0 0,1-1 0,0 0 0,7 6 0,0 2 211,71 69 395,4-3 1,3-4-1,3-4 0,102 57 1,413 197 405,-490-268-1314,314 159-22,-155-57-3089,-260-148 2406,-3-3-326,0 1 0,16 15 1,-26-20 27,0-1 1,-1 1 0,1 0-1,-1 0 1,1 1 0,-1-1-1,0 0 1,2 6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0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421 125 2296,'0'0'14669,"-31"-21"-15045,-100-63 216,126 81 159,1 1 1,0-1-1,-1 1 1,1 0-1,-1 1 0,1-1 1,-1 1-1,0 0 1,0 0-1,0 0 1,0 0-1,-8 1 1,10 1 5,0 0 0,0 0 0,0 0 1,0 0-1,0 1 0,0-1 1,0 1-1,0 0 0,1-1 0,-1 1 1,-2 4-1,0-3 10,-6 8 105,0-1 0,0 1 0,2 1 1,-1 0-1,2 0 0,-14 25 0,10-14 290,1 2-1,1-1 0,-8 29 1,15-41-295,-1 0 0,2 1 1,-1-1-1,2 1 1,0 0-1,0 0 0,1-1 1,1 1-1,2 13 0,-3-25-110,0 0 0,1 0 0,-1 1-1,0-1 1,1 0 0,0 0 0,-1 0 0,1 0-1,0 0 1,-1 0 0,1 0 0,0 0 0,0 0-1,0 0 1,0 0 0,0 0 0,0-1 0,0 1-1,0 0 1,0-1 0,0 1 0,0-1-1,2 1 1,31 3-24,-25-4 7,4 0-129,-1 0 1,0-1-1,0 0 0,1-1 0,-1 0 0,0-1 0,-1-1 1,1 0-1,0 0 0,-1-1 0,0 0 0,14-10 0,51-36-4562,106-93 0,-71 45-1787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0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9306,'0'0'13323,"-12"7"-18468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1.1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1208,'0'0'0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2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593 0 4841,'0'0'15841,"-12"4"-14728,-37 16-951,1 1 0,1 3-1,1 1 1,1 3 0,1 1 0,2 3-1,-73 70 1,100-86-54,0 1 0,2 1 0,0 0 0,0 1 0,2 0 0,1 1 0,0 0 0,1 1 0,1 0 0,2 0 0,0 1 0,1 0 0,1 0 0,0 0 0,2 0 0,1 1 0,1-1 0,1 1 0,4 24 0,-4-41-106,0-1-1,1 0 1,-1 1-1,1-1 1,0 0 0,1 0-1,-1 0 1,1-1-1,0 1 1,0-1-1,1 1 1,-1-1-1,1 0 1,0 0-1,0-1 1,0 1-1,1-1 1,-1 0-1,1 0 1,0 0-1,0-1 1,0 1-1,0-1 1,5 1-1,10 3-44,0-2 0,0 0 0,0-1 0,0-1 0,25-1 0,-14-1-103,-1-2 0,0-1 1,0-2-1,0-1 0,-1-1 0,0-1 0,42-18 0,-29 7 0,-2-2 0,0-1 0,-2-2 0,48-39 0,-70 50 140,-1 0 1,-1-1-1,0 0 1,0-1-1,-2-1 1,12-18-1,-17 23 17,-1-1 0,0 0 0,-1 0 0,-1-1 0,0 1 0,0-1 0,-2 0 0,1 0 0,-2 0 0,1-14 0,-1 17-7,-1 1 1,0-1-1,0 0 0,-1 1 0,-1-1 0,1 1 0,-1-1 0,-1 1 0,0 0 1,0 0-1,-1 0 0,0 0 0,-1 1 0,0-1 0,0 1 0,0 0 0,-1 1 0,-1-1 1,1 1-1,-1 0 0,-10-7 0,-5-3 50,0 2-1,-1 1 1,-1 1 0,0 0-1,-1 2 1,0 1 0,0 1 0,-41-9-1,23 10-310,-1 1-1,1 3 0,-1 1 0,-63 4 0,60 6-3346,19 9-3520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3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802 0 3609,'0'0'8568,"-42"4"-7207,-140 16-171,169-18-976,0 1-1,-1 0 0,1 1 1,0 1-1,1 0 0,-1 0 1,1 1-1,0 1 0,1 0 1,-21 17-1,11-8 192,-19 14 176,1 3 1,2 1 0,1 2-1,-38 50 1,49-54-349,2 2 1,1 0-1,1 2 1,2 0-1,-23 64 1,37-83-167,0 1 0,1-1 0,1 1 1,1 0-1,1 0 0,1 26 0,0-38-50,1 0 0,0 0 0,1 0-1,-1 0 1,1-1 0,0 1 0,0 0 0,1-1-1,0 0 1,0 1 0,0-1 0,1 0-1,-1 0 1,1-1 0,0 1 0,1-1-1,-1 0 1,1 0 0,0 0 0,-1-1-1,2 0 1,-1 0 0,0 0 0,6 2 0,13 5 10,0-1 1,0-1 0,1-2 0,37 6 0,-11-4-96,0-2 1,1-2-1,-1-3 0,1-2 0,73-11 1,-95 7-36,0-1 1,0-1-1,0-2 1,-1-1-1,-1-1 1,0-2-1,0 0 1,-1-2-1,-1-1 1,35-29 0,-51 38 97,-2 0 0,1-1 0,-1-1 0,0 1 1,-1-1-1,0-1 0,0 1 0,-1-1 0,0-1 1,-1 1-1,0-1 0,-1 1 0,0-1 0,0-1 1,-1 1-1,-1 0 0,0-1 0,-1 0 0,1-22 1,-2 25 8,-1 1 0,1-1 0,-2 0 1,1 0-1,-1 0 0,0 1 0,-1-1 1,0 1-1,0 0 0,-1 0 1,-9-14-1,5 10 14,-2 1 0,1 0 0,-2 0 1,1 1-1,-1 1 0,-19-13 0,0 2 32,0 2 1,-1 0-1,-39-14 0,50 24-193,0 1-1,-1 0 0,1 2 1,-1 1-1,-1 0 1,-32-1-1,52 5 19,1 0-1,0 0 1,0 0-1,0 1 1,-1-1-1,1 0 1,0 1-1,0-1 1,0 0-1,-1 1 1,1-1-1,0 1 1,0 0-1,0-1 1,0 1-1,0 0 1,0 0-1,0 0 1,1 0-1,-1 0 1,0 0-1,0 0 1,1 0-1,-1 0 1,0 0-1,1 0 1,-1 0-1,1 0 1,0 0-1,-1 1 1,1-1-1,0 0 1,0 2-1,-2 5-714,2 1 0,0 0 0,0-1-1,1 10 1,0 4-1230,-1 28-2602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3.8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 7098,'0'0'6546,"35"-3"-5947,-21 3-528,254-11 1044,9 17 1980,-217-1-2280,0 2 0,94 25-1,-83-9-280,0 2 0,-2 4-1,-1 3 1,-2 2 0,-1 4 0,-2 2-1,101 84 1,-92-60-443,-2 3 0,-3 2 1,-4 4-1,-3 2 0,79 129 1,-91-120 88,-5 2 1,54 149 0,-52-97 459,27 153-1,-64-247-504,-5-22 77,12 36 0,-15-58-209,-1 0 0,1 0 0,0 1-1,0-1 1,1 0 0,-1 0 0,0 1 0,0-1 0,0 0 0,0 0 0,0 0-1,0 1 1,0-1 0,0 0 0,0 0 0,0 1 0,1-1 0,-1 0-1,0 0 1,0 0 0,0 0 0,0 1 0,1-1 0,-1 0 0,0 0 0,0 0-1,0 0 1,1 0 0,-1 0 0,0 1 0,0-1 0,0 0 0,1 0-1,-1 0 1,0 0 0,0 0 0,1 0 0,-1 0 0,0 0 0,0 0-1,1 0 1,-1 0 0,8-13-326,66-154-6311,-46 108 1931,13-32-4004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9370,'0'0'6545,"12"207"-4064,9-102-657,4 14-911,0 4-665,-5 3-248,-3-3-1073,-9-11-1127,-8-20-777,0-26-47,-29-41-577,-16-22 712,-5-3 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4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468 3 168,'-1'-2'24353,"-4"5"-23959,-3 11 121,0 0 1,0 1-1,1-1 1,1 1-1,-4 17 1,1-6 110,-4 8-327,3 0 0,0 1 0,3 0 0,0 0 0,3 1 0,1-1 0,1 1 0,7 71 0,-2-91-283,1 0-1,1-1 1,1 0 0,0 0-1,0 0 1,2-1-1,0 0 1,0 0-1,2-1 1,-1 0-1,2-1 1,12 13 0,21 17 19,86 64 1,-123-101-36,9 6-24,-12-9 16,-1 0-1,1 0 1,0 1 0,-1 0-1,1 0 1,-1 0 0,0 0 0,0 0-1,3 5 1,-7-7 9,0-1 0,0 1 0,0-1 1,0 1-1,0-1 0,0 1 0,0-1 0,0 0 0,0 1 0,0-1 1,0 0-1,0 0 0,0 0 0,0 0 0,0 0 0,0 0 0,0 0 1,0 0-1,0 0 0,-2-1 0,-1 1 23,-192 5 182,-150-5-2347,338 0 1874,1 0 1,-1-1-1,0 0 0,1-1 1,-1 0-1,1 0 1,-1-1-1,1 0 0,-9-4 1,13 4-34,-1 1 0,1-1 1,0 0-1,0 0 0,0 0 0,1-1 1,-1 1-1,1-1 0,-1 1 1,1-1-1,0 0 0,1 0 0,-1 0 1,1 0-1,0 0 0,0 0 1,0 0-1,0-1 0,0-7 0,0-10-1124,2 0-1,0 0 0,1 0 0,1 0 1,1 0-1,1 0 0,1 1 0,10-23 1,32-69-4378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4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2128,'0'0'20229,"233"36"-18925,-129-1-712,17 3-400,3 11-192,30 21-1896,-34-10-5202,-32-7-3104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5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21 8794,'0'0'15611,"-20"-4"-14292,-57-13-287,100 30 179,0 0-1,30 24 1,-25-17-624,113 77 932,279 183-1246,-181-132-273,-6 11 0,219 196 0,-150-70 0,-47-42 0,-239-228 0,-12-10 0,1 0 0,0 0 0,1-1 0,-1 0 0,1 0 0,7 4 0,-13-8-2,0 0 0,0 0 0,1 0 0,-1 0-1,0 0 1,0 0 0,1 0 0,-1 0 0,0-1 0,0 1 0,1 0 0,-1 0 0,0 0 0,0 0-1,1 0 1,-1-1 0,0 1 0,0 0 0,0 0 0,0 0 0,1-1 0,-1 1 0,0 0-1,0 0 1,0-1 0,0 1 0,0 0 0,0 0 0,0-1 0,1 1 0,-1 0 0,0 0-1,0-1 1,1-1-89,14-14-1826,0 6-3207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7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0 3513,'-5'2'27282,"-17"9"-25483,21-11-1790,1 0 1,0 0-1,0 1 0,-1-1 0,1 0 1,0 1-1,0-1 0,0 0 1,-1 1-1,1-1 0,0 0 0,0 1 1,0-1-1,0 1 0,0-1 1,0 0-1,0 1 0,0-1 0,0 0 1,0 1-1,0-1 0,0 1 1,0-1-1,0 0 0,0 1 0,0-1 1,0 0-1,1 1 0,16 13-105,293 122 96,58 28 0,-296-126 0,-2 2 0,-2 3 0,64 54 0,47 70 0,-30-26 0,-115-112 0,2-1 0,57 34 0,80 29 0,-161-84 0,-1 0 0,0 1 0,0 1 0,-1-1 0,12 14 0,24 20 0,176 118 0,-167-121 0,-41-28 0,-14-12 0,1 0 0,-1 0 0,0 0 0,1 0 0,-1 1 0,0-1 0,1 0 0,-1 0 0,0 0 0,0 0 0,0 0 0,0 0 0,0 0 0,0 0 0,0 0 0,0 0 0,0 0 0,0 0 0,-1-1 0,-4-23-539,2 1 0,1-1 0,1-36 0,1 41-1062,0-37-7965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30.5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0 5881,'0'0'8182,"0"12"-7915,-1 57 684,2 147 1688,0-210-2592,0 1 0,0-1 0,1 0 0,-1 0 0,1 0 0,1 0 0,-1 0 1,1-1-1,5 9 0,13 31 47,-23-38-104,-8-6-58,4-2 41,-56 3-787,-76-3-1559,119-1 1307,-1 0 1,1-1-1,0-1 0,-36-12 1,2-10-2783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30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5729,'0'0'2073,"229"21"-1329,-75 38-320,-21-6-424,-21-4-3313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8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957 198 2441,'0'0'6026,"-25"-29"-5014,-85-88-87,106 113-871,-1 0 0,1 0 0,-1 0 0,0 1 0,0 0 0,-1 0 0,1 0 0,-1 1 0,1 0 0,-1 0 0,0 0 0,-11-2 0,-31-2 401,1 2-1,-1 2 1,-64 6-1,91-2-269,1 1-1,0 1 0,0 1 1,0 1-1,1 1 1,0 1-1,0 0 1,1 1-1,0 1 0,0 1 1,1 1-1,1 0 1,0 1-1,0 0 1,1 2-1,-20 25 0,16-16-50,1 1 0,2 1 0,0 0-1,2 1 1,1 0 0,1 1-1,1 1 1,2 0 0,0 0 0,-6 49-1,11-50-118,2 0 0,0 1 0,2-1 0,6 53 0,-4-69-20,0 0-1,1-1 0,1 0 0,0 1 0,0-1 1,1-1-1,0 1 0,1-1 0,0 0 0,1 0 1,0-1-1,1 1 0,0-2 0,10 10 0,-4-7 2,0 0-1,0-1 0,2-1 0,-1-1 0,1 0 0,0 0 0,0-2 0,1 0 1,30 6-1,-7-6 61,-1-1 1,1-2-1,47-2 1,-65-2-44,0-1 1,0-1-1,0-1 1,-1-1-1,0-1 1,0-1-1,0 0 1,-1-2-1,0 0 1,0-2 0,-1 0-1,-1-1 1,33-27-1,-37 26-63,0 0-1,0-1 1,-1-1 0,-1 0-1,-1-1 1,0 0 0,-1-1-1,0 0 1,-2 0-1,0-1 1,-1 0 0,-1-1-1,0 1 1,-2-1 0,0 0-1,1-20 1,-3-95-2704,-2 82-1167,0 26-336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9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6793,'0'0'5682,"40"4"-4014,361 46 1302,242 39-701,412 75-1673,-948-142-1311,-115-23-26,0 0-1,0 0 1,1 1 0,-1 0-1,-11 2 1,-10 0-1883,-36-2-4462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9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8490,'0'0'8026,"316"49"-5834,-54 4-1136,-5-1-624,-45-10 120,-58-6 33,-38-8-273,9 3-312,8 1-88,-4 3-977,0 0-2167,-34-7-2145,-20-14-1761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29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1016 344 7770,'0'0'3110,"-30"-32"-3004,-103-105 138,113 116-113,-1 2-1,-1 0 1,-1 2-1,0 0 1,-1 2-1,-37-18 0,45 26-47,-1 1-1,0 1 0,0 1 1,0 0-1,-1 1 0,0 1 1,1 1-1,-1 0 0,-28 3 1,28 1 20,0 0 1,0 1-1,0 1 1,1 1-1,-1 0 0,1 1 1,1 1-1,-1 1 1,2 0-1,-1 1 1,1 1-1,1 0 1,-20 20-1,12-9 137,1 1 0,1 1 1,1 0-1,1 2 0,2 0 0,0 1 1,-15 37-1,22-41-13,1 1 1,1 0-1,1 0 1,1 1-1,1 0 0,2 0 1,0 0-1,1 0 1,2 0-1,5 36 1,-4-51-174,0 0 0,1-1 0,0 1 1,0-1-1,1 0 0,1 0 0,-1 0 1,1 0-1,1-1 0,-1 0 0,2 0 0,7 8 1,-4-6-5,1-1 1,0 0-1,1 0 1,0-2-1,0 1 1,1-1-1,24 9 1,-14-8-36,0-1 1,0-2-1,0 0 1,1-1 0,-1-2-1,1 0 1,0-2-1,-1 0 1,1-2-1,25-4 1,-34 3-177,0-2-1,0 1 1,0-2-1,-1 0 1,0 0 0,0-2-1,-1 0 1,0 0-1,0-1 1,12-11 0,-3 0-599,-1-2 0,-1 0 1,-1-1-1,16-26 1,-11 14-1445,18-39 0,0-26-2821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4537,'0'0'4610,"7"37"-4046,31 115-384,-37-148-183,0 0 0,1-1-1,-1 1 1,1 0 0,0 0-1,0-1 1,0 0-1,0 1 1,1-1 0,-1 0-1,1 0 1,0 0 0,0 0-1,0-1 1,4 4-1,-3-5-29,-1 0 0,1 1 0,0-1 0,-1 0 0,1-1 0,0 1 0,0-1 0,0 0 0,0 0 0,4 0 0,5 0-124,-2 0 9,0 0 0,-1-1 0,1 0 0,-1-1 0,1 0 0,-1 0 0,0-1 0,0-1 0,0 0 0,0 0 0,11-7 0,-9 3-53,0-1 0,0 0 1,-1 0-1,-1-1 1,0-1-1,0 0 1,15-22-1,0-8 173,-1-2 0,-3-1 0,18-51 1,29-59 963,-53 124-576,2 0 0,1 0 0,1 2 0,2 1 0,0 0 0,2 2 0,48-42 0,-54 59-140,-17 8-203,0 0 0,1 0 0,-1 0 0,0 0 0,1 0 0,-1 0 1,1 0-1,-1 1 0,0-1 0,1 0 0,-1 0 0,0 0 0,1 0 0,-1 1 0,0-1 0,0 0 0,1 0 0,-1 1 0,0-1 0,1 0 0,-1 1 0,0-1 0,0 0 0,0 1 0,1-1 0,-1 1 0,3 28 928,-4-22-827,2 185 2265,-1-190-2379,0 0 0,0 0 0,1 0 0,-1 0-1,1 1 1,-1-1 0,1 0 0,0-1 0,-1 1 0,1 0 0,0 0 0,0 0 0,1 0-1,-1-1 1,0 1 0,0 0 0,1-1 0,-1 1 0,1-1 0,-1 0 0,1 1 0,0-1-1,0 0 1,-1 0 0,1 0 0,0 0 0,0-1 0,0 1 0,0 0 0,0-1 0,0 1 0,0-1-1,0 0 1,0 0 0,1 0 0,-1 0 0,0 0 0,0 0 0,0 0 0,0-1 0,3 0-1,3 0-13,0-1-1,0 0 0,0-1 0,0 0 1,0 0-1,-1 0 0,1-1 0,-1 0 1,10-8-1,10-11-348,-1-2 0,-2-1-1,0 0 1,-1-2 0,33-55 0,-56 83 369,0 0 1,0 0 0,0 0-1,0 1 1,0-1 0,0 0-1,0 0 1,0 0 0,0 0-1,1 0 1,-1 0 0,0 1-1,0-1 1,0 0 0,0 0-1,0 0 1,0 0 0,0 0-1,1 0 1,-1 0 0,0 0-1,0 0 1,0 0 0,0 0-1,0 0 1,1 0 0,-1 0-1,0 0 1,0 0 0,0 0-1,0 0 1,0 0 0,1 0-1,-1 0 1,0 0 0,0 0-1,0 0 1,0 0 0,0 0-1,1 0 1,-1 0 0,0 0-1,0 0 1,0 0 0,0 0-1,0 0 1,0-1 0,1 1-1,-1 0 1,0 0 0,0 0-1,0 0 1,0 0 0,0 23 132,0-10 38,1 102 1147,-5 182 134,0-249-1532,-2-1-1,-2 1 1,-2-2-1,-19 55 1,18-70-200,-1 0 0,-1-1 0,-1 0 0,-2-2 0,-1 0 0,-1 0-1,-24 26 1,39-50 258,-1-1-1,1 1 0,-1-1 0,0 1 0,0-1 0,0 0 0,0-1 0,0 1 1,-1-1-1,1 0 0,-1 0 0,0 0 0,1 0 0,-1-1 0,0 0 1,-10 1-1,14-2 17,-1 0 1,0 0 0,1 0 0,-1-1 0,0 1-1,1 0 1,-1-1 0,1 0 0,-1 1-1,0-1 1,1 0 0,0 1 0,-1-1-1,1 0 1,-1 0 0,1 0 0,0-1 0,0 1-1,0 0 1,-1 0 0,1-1 0,0 1-1,1 0 1,-1-1 0,0 1 0,0-1-1,1 1 1,-1-1 0,0 0 0,1 1 0,0-1-1,-1 0 1,1-1 0,-2-9-3,1 0 1,0 0-1,1-20 1,0 20 1,0-19-2,5-45 0,-4 67-1,1-1 1,1 0-1,-1 1 0,2 0 1,-1-1-1,1 1 0,0 1 0,9-14 1,-6 12 18,0 1-1,0 0 1,0 0 0,2 1 0,13-12 0,-18 17 38,1 0 0,0 0 0,0 0 0,0 1 0,0 0 0,0 0 0,0 0 0,1 0 0,-1 1 0,1 0 0,-1 0 0,1 1 0,5-1 0,-8 1-8,-1 1 1,0-1-1,0 0 1,0 1-1,1-1 1,-1 1-1,0 0 1,0-1 0,0 1-1,0 0 1,0 1-1,0-1 1,0 0-1,-1 0 1,1 1-1,0-1 1,2 3 0,-1 1 53,1 0 1,-1 0-1,0 0 1,0 0-1,0 0 1,3 9-1,0 8 250,0 0 0,5 36-1,-11-56-331,6 43 225,-4-21-169,1 0-1,1 0 0,2 0 1,9 26-1,-14-45-107,1 0 1,0 0-1,1-1 0,-1 1 0,1 0 1,0-1-1,0 0 0,1 0 0,-1 0 0,1 0 1,0 0-1,0-1 0,0 1 0,1-1 0,-1 0 1,1-1-1,-1 1 0,1-1 0,0 0 0,0 0 1,0 0-1,0-1 0,0 1 0,7-1 0,-4 0-160,1 0-1,-1 0 0,0-2 0,1 1 0,-1-1 1,1 0-1,-1 0 0,0-1 0,0 0 0,0-1 1,0 0-1,13-6 0,-10 1-610,0 0 1,0 0-1,0-1 1,-1 0-1,0 0 1,16-22-1,13-23-4429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32.2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42 1488,'0'0'2965,"-13"-7"-2678,-37-21 237,38 21 2710,11 8-3399,0-1 1,0 1-1,0-1 1,0 1 0,0 0-1,0-1 1,0 1-1,0 0 1,0 0-1,0-1 1,1 1 0,-1 0-1,0 0 1,0 0-1,1 0 1,-1 2-1,-1-1-161,-6 9-3090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32.8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6521,'1'4'10365,"18"5"-7707,28 9-1691,-9-12 179,-1-1 0,1-1-1,74-4 1,-53-1-635,161-14 780,8-1-965,286 16 59,-480 2-179,1 2 1,-1 1-1,51 15 0,11 2-15,-67-17-162,98 17 53,227 70 1,-69-8-42,61 24-21,-303-93-198,1-2 0,1-1 0,0-3 0,0-1 0,1-2 0,0-3 0,51-2 0,-94-1-313,-1-1-1,0 1 1,0-1 0,1 0-1,-1 0 1,0 0 0,0 0-1,0 0 1,0 0 0,0 0-1,-1-1 1,1 1 0,0-1-1,0 1 1,-1-1 0,1 0-1,-1 1 1,0-1 0,2-3-1,1 0-1365,12-16-6367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8:33.3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265 14 3905,'0'0'9148,"0"0"-9071,0-1 0,0 0 0,0 1-1,0-1 1,0 1 0,0-1-1,0 1 1,0-1 0,0 0-1,0 1 1,0-1 0,-1 1-1,1-1 1,0 1 0,0-1-1,-1 1 1,1-1 0,0 1-1,-1-1 1,1 1 0,0-1-1,-1 1 1,1-1 0,-1 1 0,0-1-1,-8 2 145,1 0-1,-1 1 0,0 0 1,1 0-1,0 1 1,0 0-1,0 1 0,0 0 1,0 0-1,-13 9 0,3 0 265,1 0-1,1 1 0,-22 23 0,31-28-426,0 0 1,0 1-1,1 0 0,0 0 0,1 0 0,0 0 0,1 1 1,0 0-1,0 0 0,1 0 0,1 0 0,0 1 1,0-1-1,1 1 0,1-1 0,0 1 0,0-1 1,3 13-1,-3-23-62,0 1 0,1-1 0,-1 0 0,1 0 0,-1 0 0,1 0 0,-1 1 0,1-1 0,-1 0 0,1 0 0,0 0 0,0 0 0,-1 0 0,1 0 0,0-1 0,0 1 0,0 0 0,0 0 0,0-1 0,0 1 0,0 0 0,1-1 0,-1 1 0,0-1 0,0 1 0,0-1 0,0 0 0,3 1 0,40 0-56,-31-1 46,-5 0 0,-1 0 0,1-1 0,-1 0-1,1 0 1,-1-1 0,0 1 0,1-2 0,-1 1-1,0-1 1,0 0 0,-1-1 0,1 1-1,-1-1 1,1 0 0,-1-1 0,-1 0 0,1 0-1,-1 0 1,1-1 0,6-9 0,-10 13-33,-1 0 1,0 0 0,1-1-1,-1 1 1,0 0 0,0 0 0,0-1-1,-1 1 1,1-1 0,0 1-1,-1-1 1,0 1 0,1-1 0,-1 1-1,0-1 1,-1-3 0,1 5-65,0 0 0,-1-1 0,1 1 0,-1 0 0,0-1 1,1 1-1,-1 0 0,0 0 0,0-1 0,0 1 0,0 0 0,0 0 1,0 0-1,0 0 0,0 0 0,0 0 0,0 0 0,0 1 0,-1-1 1,1 0-1,0 1 0,-1-1 0,1 1 0,0-1 0,-1 1 0,1 0 0,-1-1 1,1 1-1,-1 0 0,-1 0 0,-126-1-7904,66 1 228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0.4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2264,'0'0'11803,"128"0"-10075,39 0-55,65 0-353,63 21-360,21 7-48,-17 10-399,-66-3-361,-71 0-152,21 15-176,-54-8-2113,-13-11-6241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1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313 1 5593,'0'0'3534,"-20"30"-2595,0 0-621,2 0 0,1 1 0,-13 34 0,19-29-2,2 0 1,2 1-1,1-1 0,-2 42 0,-17 240 1469,-61 1025 3704,66-1007-4573,-16 1177 1548,65-1162-1892,-17-270-487,4-1 0,31 93 0,-46-170-97,0 1-61,0 1 0,0-1 0,1 0-1,-1 0 1,1 0 0,0 0-1,0-1 1,1 1 0,-1 0 0,1-1-1,-1 0 1,6 5 0,-8-8 37,1 1 0,-1-1 1,1 0-1,-1 0 0,1 0 1,-1 1-1,1-1 0,-1 0 1,1 0-1,-1 0 0,1 0 0,-1 0 1,1 0-1,0 0 0,-1 0 1,1-1-1,-1 1 0,1 0 1,-1 0-1,1 0 0,-1 0 1,1-1-1,-1 1 0,1 0 1,-1 0-1,0-1 0,1 1 1,-1 0-1,1-1 0,-1 1 1,0-1-1,1 1 0,-1-1 0,0 1 1,0 0-1,1-2 0,4-5-247,-1-1 1,0-1-1,-1 1 0,0 0 0,0-1 0,2-12 0,80-380-8983,-53 176 2478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1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5377,'0'0'7450,"320"10"-5922,-129-6 825,-4-4-313,13 3-632,-1 4-688,-33 4-439,17 10-265,-25 7-16,-25 10-497,-21 29-2247,-41-4-2745,-42-10-993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1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8906,'0'0'9018,"241"56"-6266,-91-49-1007,24 0-777,13-4-640,9 4-312,-5 0-16,0 4-448,54 17-1328,-50-4-4234,-45-3-1863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1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7210,'0'0'10338,"403"137"-7834,-104-120-751,38 1-825,-5-4-480,-28-4-168,-47 1-264,-41-11-16,-41 0-176,-9-25-1952,-58-20-3762,-25-15-2111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2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 3225,'0'0'9722,"12"298"-7770,-12-154-536,-12 17-623,-9-3-521,0-32-144,9-7-128,7-28-600,5-45-1961,0-25-2184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2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6185,'0'0'5105,"48"5"-3075,331 49 2466,407 55-1593,-577-84-2690,-147-18-212,3 0-2,-1 3 0,72 20 0,-126-28-1,-1 1-1,0 1 1,0-1 0,0 1 0,-1 1-1,0 0 1,13 9 0,-17-11 2,-1 1 1,0-1-1,0 1 1,0-1 0,0 1-1,-1 0 1,1 0-1,-1 0 1,0 0-1,0 1 1,-1-1-1,1 0 1,-1 1 0,0-1-1,0 1 1,0 0-1,-1 5 1,3 38 317,-3 1 0,-1-1 0,-3 1 1,-14 66-1,-60 179 175,32-129-1102,44-157 171,0 1 0,-1-1-1,0 0 1,0 0 0,-1 0 0,0-1 0,-1 1 0,1-1 0,-10 10 0,9-12-513,0 0 0,0-1 0,-1 0 0,1 0 0,-1 0 1,0-1-1,0 0 0,-7 3 0,-28 4-6755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9034,'0'0'9162,"-50"242"-8706,4-133-456,-12 6-104,0-6-720,-5-11-376,9-14-649,9-24-359,15-53-473,18-7-584,12-21-1024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2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8418,'0'0'3361,"245"38"-1657,9-6 1008,82 3-183,38-4-1041,-12-10-920,-84-3-416,-95-4-152,-50 4-16,-17 24-1112,-20 0-3009,-38 0-3376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3.1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0 3721,'0'0'11039,"-1"35"-8306,-14 393 2075,14-81-3831,1-327-1067,0-1-1,2 1 1,0 0 0,6 24-1,-7-40-36,8 16-1007,-9-20 1052,0 1-1,1-1 0,-1 0 1,1 1-1,-1-1 1,1 0-1,-1 0 0,1 0 1,0 1-1,-1-1 0,1 0 1,-1 0-1,1 0 1,-1 0-1,1 0 0,-1 0 1,1 0-1,0 0 0,-1 0 1,1 0-1,-1 0 0,1-1 1,-1 1-1,1 0 1,-1 0-1,1 0 0,-1-1 1,1 1-1,-1 0 0,1-1 1,-1 1-1,1 0 0,-1-1 1,0 1-1,1-1 1,-1 1-1,0-1 0,1 0 1,8-10-1009,0 0-1,-1 0 1,-1-1 0,0 0 0,-1 0 0,0-1 0,-1 0 0,5-15 0,19-72-4735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3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6121,'0'0'5862,"41"2"-4354,568 34 5221,665 0-4531,-1149-36-2265,90 4-595,-191 0 823,-19 1 104,-13 1 312,-22 12 161,22-14-624,1 1 0,0-1 0,-1 1 0,1 0 0,1 1 1,-1 0-1,-8 10 0,5-1 34,0 0 0,1 1 0,1 0 0,1 0 0,0 1 0,1 0 0,0 0 0,-4 24 1,-15 153 717,19-129-682,-6 75 5,-22 157-1224,32-283 485,-1 0-1,-1 0 0,0 0 1,-11 22-1,13-31-117,-1 1 0,0-1 0,-1 0 0,1-1 0,-1 1 0,0 0 0,0-1 0,0 0 0,-1 0 0,1 0 0,-1-1 0,0 1 0,-9 3 0,7-4-766,1-1 1,-1 0-1,0 0 1,-10 0-1,17-2 1324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3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8930,'0'0'7770,"382"98"-4722,-111-66-975,57 3-1025,13 3-360,-63-6-360,-87-4-328,-74-4-672,-9 15-2385,-25-4-4688,-29 0-2193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4.0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0 472,'0'0'12149,"-7"18"-10638,-1 4-940,1 1-1,1 0 0,1 0 0,1 1 0,2 0 1,-1 25-1,3-35-365,-12 409 3035,3-277-3619,9-138 10,2 18-596,-2-26 860,0 1 0,0-1 0,1 1-1,-1-1 1,0 1 0,0-1 0,1 0 0,-1 1 0,0-1 0,1 0 0,-1 1 0,1-1-1,-1 0 1,0 1 0,1-1 0,-1 0 0,1 0 0,-1 1 0,1-1 0,-1 0-1,1 0 1,-1 0 0,1 0 0,-1 0 0,1 0 0,-1 0 0,1 0 0,-1 0 0,1 0-1,-1 0 1,1 0 0,-1 0 0,1 0 0,-1 0 0,1 0 0,-1-1 0,0 1-1,1 0 1,-1 0 0,1-1 0,-1 1 0,1 0 0,-1-1 0,0 1 0,1-1 0,4-1-567,-1-1 1,0 0-1,0-1 1,0 1-1,0-1 1,-1 1-1,5-7 1,27-51-3945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4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8842,'0'0'1583,"37"0"-478,-4 0-862,264 9 1995,-216-1-1532,720 45 1757,-639-50-2396,366 19 18,-505-20-86,-14-2 2,1 0-1,-1 1 1,0 1-1,0 0 1,0 0-1,10 4 0,-17-5 10,-1-1 0,0 1 0,0-1 0,0 1 0,0 0 0,0 0 0,0 0 0,-1 0 0,1-1 0,0 1 0,0 0 0,-1 1 0,1-1 0,0 0 0,-1 0 0,1 0 0,-1 0-1,1 0 1,-1 0 0,0 1 0,1 0 0,-1 29 628,-1-15-238,-1 34 782,-3 0-1,-17 70 1,10-61-601,-4 65 0,12 160-45,2-35-5093,1-237 3530,0 0-1,0 0 0,-1 0 1,-4 13-1,2-16-162,0 0 0,0-1-1,-1 1 1,-7 9 0,12-17 1180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4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2216,'0'0'17980,"353"133"-16243,-104-87-1001,50-15-528,17-20-208,-8-11-576,-55-46-2009,-87-10-4488,-41-10-4794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5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8050,'0'0'5405,"47"-4"-4272,-33 3-996,112-8 1696,215 12 1,456 122 139,-644-97-1834,749 124-372,-783-131-443,-122-22 796,-1 1 1,1 0 0,-1 0-1,0 0 1,1 0-1,-1 0 1,1 1-1,-1 0 1,1-1-1,-1 1 1,1 1-1,0-1 1,-1 0 0,1 1-1,0 0 1,-5 2-1,2 1-74,-1 1-1,1-1 0,0 1 1,0 0-1,1 0 1,0 0-1,-6 9 0,-3 9 25,1-1 0,1 2 0,-13 37 0,-22 98 206,-20 132 283,-1 81 29,-91 755 1113,130-907-1317,19-143-240,-116 932 1778,40-2-443,76-717-1270,9 66-206,1-247-1226,0-97 75,0-83-2032,0 31 2558,-8-311-9053,-13 135 2356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5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3985,'0'0'12316,"70"10"-9530,266 32-591,119-15-592,-230-18-1227,96 13-24,-279-19-321,260 26 167,-236-19-188,-1 3-1,91 30 0,-149-40-26,60 23-232,-62-24 142,-1 1 0,1-1 0,-1 1 0,0 0 0,0 0 0,0 0 0,0 0 0,0 1 0,-1 0 1,1 0-1,2 5 0,-3-3-381,-1 0 0,-1 0 0,1 0 1,-1 0-1,0 0 0,0 1 0,-1-1 0,0 0 0,0 1 1,0-1-1,-1 0 0,0 0 0,0 1 0,-1-1 1,1 0-1,-1 0 0,-6 10 0,2-9-600,0 0-1,-1 0 1,0-1-1,0 0 1,-16 9-1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5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8282,'0'0'9036,"59"11"-6354,238 37-665,38-20-832,-310-26-1118,1033 88 3234,-743-47-2272,429 114-1,-707-147-1129,16 5-1300,68 11 0,-120-26 1303,0 0 0,0 1 0,0-1 0,0 0 1,0 0-1,0 0 0,0 0 0,0 0 0,0 0 0,0 0 0,0 0 0,0 0 0,0 0 0,0-1 0,0 1 0,0 0 0,0-1 1,0 1-1,-1-1 0,1 1 0,0-1 0,0 1 0,0-1 0,0 1 0,-1-1 0,1 0 0,0 1 0,-1-1 0,1 0 0,-1 0 1,1 0-1,-1 0 0,1 1 0,-1-1 0,1-1 0,0-2-253,-1-1 0,0 1 0,0 0 0,0 0-1,0 0 1,-1 0 0,-1-5 0,1 3-250,-2-9-1059,0-1 0,-1 1 0,-7-15 0,-31-59-5848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5601,'0'0'7034,"42"186"-5626,-38-102-32,-4 0-632,0-7-744,0-10-704,8-28-1424,17-39-753,-4-28-319,0-35 71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16.3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7378,'0'0'13996,"32"20"-12253,-5-1-1410,-9-6-126,1 0 0,1-1 0,0-1 0,0-1 0,1-1-1,0 0 1,1-2 0,0 0 0,40 6 0,49-3 672,130-5 0,-203-5-753,10 0 28,673 10 1632,-484 4-1185,246 45-1,-149 12-187,-259-51-533,-1 4 0,96 45 0,-160-65-105,36 22-434,-44-24 369,1-1 0,-1 1 0,0 1 0,0-1 0,0 0 0,0 0 0,0 1 0,0-1 0,-1 1 0,1 0 0,-1-1 0,0 1 0,0 0 0,1 5 0,-1-8-23,-1 1 1,0 0-1,1 0 1,-1-1-1,0 1 1,0 0-1,0 0 1,0 0-1,0-1 0,0 1 1,0 0-1,0 0 1,0 0-1,0-1 1,0 1-1,-1 0 1,1 0-1,0-1 1,-1 1-1,1 0 1,-3 3-1251,-25 2-10273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20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77 2080,'0'0'6705,"-16"-12"-4320,-51-40-296,51 39-495,75 16 315,106 19 0,-50-5-1500,447 8-506,-549-29 270,-15-4 17,1 6-176,-1 1-1,1-1 0,-1 1 1,1 0-1,0 0 1,-1 0-1,0 0 0,1 0 1,-1 0-1,0 0 0,-1 0 1,0 0 0,1 1 0,-1-1 0,1 1 0,0 0 1,-1 0-1,1 0 0,-1 0 0,1 1 0,-1-1 0,1 1 1,0-1-1,-1 1 0,1 0 0,0 0 0,0 0 0,-1 0 1,1 0-1,0 0 0,0 1 0,0-1 0,0 1 0,1-1 1,-1 1-1,0 0 0,1 0 0,-1 0 0,1 0 0,-2 3 1,-4 7 13,2 1 0,-1-1 0,2 1 1,-5 18-1,-7 46 79,3 1 1,3 1-1,1 81 0,4 478 311,22-463-508,0-24-948,-16 103-6400,-4-161 1115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20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1 840,'0'0'12523,"274"7"-10427,-124-7-207,20 0-505,17 0-792,71 0-592,-46 0-1400,-38 0-4930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21.3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326 4 3305,'0'0'7856,"-30"-2"-7448,14 1-389,1 0-1,-1 1 1,1 1-1,-1 0 1,1 1-1,-23 6 1,32-5-18,1 0 1,-1 1 0,1-1 0,0 1 0,0 0-1,0 1 1,1-1 0,-1 1 0,1 0 0,0 0-1,1 0 1,-1 0 0,1 1 0,0-1 0,0 1-1,-2 8 1,-13 25 13,2 1-1,1 1 0,-9 47 1,18-64-9,2 0 1,1 1 0,1-1 0,0 1 0,2-1 0,2 1-1,3 25 1,-3-43-8,0 1 0,0-1 0,0 0 0,1 1 0,1-1 0,-1 0 0,1-1 0,0 1 0,0-1 0,1 0 0,0 0 0,0 0 0,1 0 0,-1-1 0,1 0 1,0 0-1,1-1 0,-1 1 0,1-2 0,0 1 0,9 3 0,-7-3-4,0-1 1,1 0-1,-1-1 1,1 0 0,-1-1-1,1 0 1,0 0 0,-1-1-1,1 0 1,0-1-1,0 0 1,-1 0 0,1-1-1,-1 0 1,1-1 0,16-7-1,-12 2 4,-1 0 0,-1-1 0,1 0 0,-2-1 0,1 0-1,-1-1 1,-1 0 0,0-1 0,0 0 0,9-15 0,-6 4-114,0 1 1,-1-2-1,-1 1 0,-1-2 1,9-32-1,-14 32-659,-1 0 0,0 0 1,-1-44-1,-3 27-2751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21.7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433 576 3081,'0'0'6897,"-4"-35"-5527,-26-228 1284,28 234-2172,1 5-251,-1 1 1,-1-1-1,-2 1 0,0 0 1,-1 0-1,-12-30 0,15 49-223,1 0 0,0 0 0,-1 0 0,0 1 0,0-1 0,0 0 0,0 1 0,0 0 0,-1 0 0,1 0 0,-1 0 0,-6-3 0,8 5-7,-1 0-1,0 0 0,0 0 0,0 0 0,1 0 1,-1 0-1,0 1 0,0 0 0,0-1 0,0 1 0,0 0 1,0 0-1,0 1 0,0-1 0,0 1 0,0-1 1,0 1-1,1 0 0,-1 0 0,0 0 0,-3 3 0,-1 0 0,1 1 0,-1 0 0,1 1 0,0-1 0,0 1 0,1 0 0,0 1 0,-7 9 1,-34 64-4,45-78 3,-21 44-5,2 0 1,2 1-1,2 1 1,-15 77 0,19-52-5,2 0 1,2 110 0,7-169 6,2 0 0,0-1-1,0 1 1,1-1 0,1 0 0,0 1-1,9 21 1,-7-26-9,-1-1 0,1 0 0,0-1 0,1 1 0,-1-1 0,1 0 0,1 0 0,0-1 0,0 0 0,0 0 0,0 0 0,10 4 0,-5-3-79,2-1-1,-1 0 1,1-1 0,-1 0 0,2-1 0,-1-1 0,0 0 0,0-1-1,1-1 1,-1 0 0,1-1 0,16-1 0,-3-2-363,-1-1 0,0-1 0,0-2 0,-1 0 0,34-15 0,56-35-3564,-17-3-1196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22.0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220 543 8330,'0'0'2763,"-2"-40"-1867,-9-261-560,10 255-340,-11-70 0,12 114-8,0 0-1,0 0 1,-1 0-1,1 0 1,-1 0-1,1 1 1,-1-1-1,0 0 1,0 0-1,0 0 1,0 0-1,0 1 1,0-1 0,0 0-1,-1 1 1,1-1-1,0 1 1,-1 0-1,1-1 1,-1 1-1,-3-2 1,5 3-2,-1 0 0,0 0 0,0 0 0,0 0 0,0 0 0,0 0 0,0 0 1,0 0-1,1 0 0,-1 1 0,0-1 0,0 0 0,0 0 0,0 1 0,0-1 1,1 1-1,-1-1 0,0 1 0,-1 0 0,0 1-24,-1 1 0,1-1 0,-1 1-1,1 0 1,0 0 0,0 0 0,-2 4 0,-15 36-111,1 2 0,-18 72 0,18-39 345,3-1 0,3 2-1,4 0 1,2 136 0,6-206-135,0-1 1,1 0-1,0 0 0,0 0 1,1 1-1,0-1 0,0 0 1,1-1-1,5 13 0,-6-18-45,0 1 0,0-1-1,0 1 1,0-1 0,1 0-1,-1 0 1,1 0 0,-1 0-1,1-1 1,-1 1 0,1 0-1,0-1 1,0 0-1,0 0 1,0 0 0,0 0-1,0 0 1,0-1 0,0 1-1,0-1 1,1 0 0,-1 0-1,0 0 1,0 0 0,0-1-1,0 1 1,0-1-1,0 0 1,4-1 0,8-3-119,0-1 1,0 0-1,-1-1 0,1-1 1,-2 0-1,1-1 1,-1-1-1,-1 0 1,0 0-1,0-2 0,12-14 1,52-66-3788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29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28 5297,'0'0'10922,"-21"0"-10922,30 0-2080,20-10-761,-4-8-2240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29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5129,'9'207'4497,"-22"-207"-496,13-7-2129,0-7-879,0 0-993,13-21-1649,16 3-1696,8-3-2232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0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245 449 5217,'0'0'4638,"-6"30"-2916,-19 94-220,21-102-907,2 1 0,-1 23 0,4-39-355,0-8-84,0-32-90,-2-17-67,6-116-9,-3 146 12,1 0 0,0 0 0,2 0 0,1 1 0,0 0 0,10-20 0,-15 36-8,0 0 1,0 0-1,0 0 1,1 0 0,-1 1-1,1-1 1,0 0 0,0 1-1,0-1 1,0 1-1,0 0 1,0 0 0,1 0-1,-1 0 1,1 0 0,-1 1-1,1-1 1,0 1-1,-1-1 1,1 1 0,0 0-1,0 0 1,0 0-1,0 0 1,0 1 0,0 0-1,0-1 1,5 1 0,-6 0 6,-1 1 1,1-1 0,-1 1-1,0-1 1,1 1 0,-1 0-1,0 0 1,1-1 0,-1 1-1,0 0 1,0 0-1,0 0 1,0 0 0,0 1-1,0-1 1,0 0 0,0 0-1,0 0 1,0 1 0,-1-1-1,1 1 1,0-1 0,-1 0-1,1 1 1,-1-1 0,0 1-1,1-1 1,-1 1 0,0-1-1,0 1 1,0 1 0,1 8 38,-1-1 1,1 1 0,-3 15 0,0-20-21,1 0 0,-1 1 0,-1-1 1,1 0-1,-1-1 0,0 1 0,-1 0 1,1-1-1,-1 0 0,0 1 0,0-2 1,-1 1-1,1 0 0,-1-1 0,0 0 1,-1 0-1,1 0 0,-9 4 0,-1 1 127,-1-1 0,0-1 0,-1 0 0,1-1 1,-31 7-1,30-11 129,0 0 0,0-1 1,-25-1-1,39 0-248,1-1 0,0 1 0,-1-1-1,1 0 1,0 1 0,-1-1 0,1 0 0,0 0 0,0-1 0,0 1-1,0 0 1,0-1 0,0 1 0,0-1 0,1 0 0,-1 1-1,0-1 1,1 0 0,0 0 0,-1 0 0,1 0 0,0 0-1,0-1 1,0 1 0,0 0 0,0 0 0,1-1 0,-1 1-1,1 0 1,-1-5 0,0 1-45,0-1 0,1 0 0,0 1 0,0-1 0,1 1 0,-1-1 0,1 1 0,1-1 0,-1 1 0,6-13 0,-2 9-16,1 1 0,1-1 0,0 1-1,0 0 1,1 1 0,0 0 0,0 0 0,18-12-1,4-2-57,48-24 0,-58 35 77,1 0 0,-1 2-1,2 0 1,-1 1 0,1 1 0,1 2 0,-1 0 0,1 1 0,0 1 0,0 1 0,30 1-1,-52 2 12,0-1 1,1 0-1,-1 1 0,0-1 0,0 1 0,0-1 0,0 1 0,0 0 0,0-1 0,0 1 0,0 0 0,0 0 0,0 0 0,0-1 0,0 1 0,-1 0 0,1 0 0,0 0 0,-1 0 0,1 1 0,-1-1 0,1 0 0,-1 0 0,1 0 0,-1 0 0,0 1 0,0-1 0,1 0 0,-1 0 0,0 0 0,0 1 0,0-1 0,0 0 0,0 0 0,-1 1 0,1-1 0,0 0 1,-1 2-1,0 1 10,0 0 0,0 0 0,0 0 0,0 1 0,-1-2 0,1 1 0,-1 0 0,0 0 0,0 0 1,-1-1-1,-4 6 0,-5 1 23,0-1 0,0 0 0,-1-1 0,-1 0 0,1-1 0,-24 9 0,6-5 64,-1-1 0,-34 6 0,49-13 45,0 0 0,0-1 1,0-1-1,0 0 0,0-1 1,-18-3-1,34 3-124,0-1 0,0 1 0,0 0 0,0-1 0,0 1 1,0-1-1,0 0 0,0 1 0,0-1 0,0 0 0,0 0 0,0 0 0,0 1 1,1-1-1,-1 0 0,0 0 0,1 0 0,-1 0 0,1 0 0,-1 0 1,1 0-1,-1-1 0,1 1 0,0 0 0,-1 0 0,1 0 0,0 0 0,0-1 1,0 1-1,0-2 0,0 0-17,0 0 1,0-1 0,0 1-1,1 0 1,-1-1-1,1 1 1,0 0-1,0-1 1,0 1 0,2-3-1,0 1-6,1 0 0,0 0 0,0 0 0,1 1 0,-1 0 0,1 0 0,0 0 0,0 0 0,0 1 0,1 0 0,8-4 0,1 1-14,-1 0 0,1 1-1,25-5 1,-20 6 8,-1 1 0,1 1 0,0 0 0,0 2 0,0 0 0,37 6 0,-53-5 14,-1 0-1,0 1 0,1-1 0,-1 1 0,0 0 0,1 0 0,-1 0 0,0 0 0,-1 1 0,1-1 0,0 1 0,-1-1 0,1 1 0,-1 0 0,0 0 0,0 0 0,0 0 0,0 1 0,-1-1 0,1 1 0,-1-1 1,0 1-1,0-1 0,0 1 0,0-1 0,-1 1 0,1 5 0,-1-2 6,1 0 0,-1 0 0,-1 0 0,1 0 1,-1 0-1,-1 0 0,1 0 0,-1 0 0,0 0 0,-1-1 1,1 1-1,-1-1 0,-1 0 0,-3 7 0,-3-2 8,1-1-1,-1 0 1,-1 0-1,0-1 1,0 0-1,-1-1 1,0-1-1,-1 0 1,-22 10-1,18-10 19,-1-1 0,1 0-1,-1-1 1,-1-1 0,1-1-1,-1-1 1,-18 1 0,34-3-23,-1 0-1,1 0 1,0 0 0,-1 0 0,1-1-1,-1 1 1,1-1 0,0 0 0,-1 0-1,1 0 1,0 0 0,0 0 0,0-1-1,0 0 1,0 1 0,-3-4 0,3 2-4,1 0 0,0 0 1,0-1-1,1 1 0,-1-1 0,1 1 1,0-1-1,0 1 0,0-1 1,0 0-1,0 1 0,1-1 0,0 0 1,0-6-1,0-3-37,1 0 1,1 1-1,0-1 0,1 0 0,0 1 1,0 0-1,2 0 0,-1 0 1,2 0-1,-1 1 0,1 0 1,1 0-1,0 0 0,1 1 0,0 0 1,11-10-1,-5 6-18,0 1 1,0 1-1,1 0 0,1 1 1,0 1-1,0 0 0,1 1 0,1 1 1,-1 1-1,25-7 0,21 2-17,-60 12 63,0 0-1,0-1 0,-1 1 1,1 0-1,0 1 1,0-1-1,0 0 0,-1 1 1,1-1-1,0 1 1,-1 0-1,1 0 0,0 0 1,-1 0-1,1 1 1,-1-1-1,0 1 1,1-1-1,2 4 0,-2 0-1,-1 0 0,0 1 0,-1-1 0,1 1 0,-1-1 0,0 1-1,0-1 1,-1 1 0,0 0 0,0-1 0,-1 9 0,1 0 16,-1-2-2,0 0-1,-1-1 1,-1 1-1,0-1 0,0 0 1,-1 0-1,-1 0 0,1 0 1,-2-1-1,0 0 1,0 0-1,-1 0 0,0-1 1,0 0-1,-1 0 1,-17 14-1,14-13 11,-1 0-1,0-2 0,0 1 1,0-2-1,-1 1 1,0-2-1,-1 0 0,0 0 1,0-1-1,0-1 1,0 0-1,-1-1 1,-18 1-1,31-4-9,-1 1 1,0-1-1,0 0 1,1 0-1,-1 0 0,0 0 1,0-1-1,1 1 0,-1-1 1,0 0-1,1 0 1,-1 0-1,0 0 0,1 0 1,-5-3-1,6 2-2,-1 0-1,1-1 0,-1 1 1,1-1-1,0 1 1,0-1-1,0 1 1,0-1-1,1 1 1,-1-1-1,1 0 1,-1 1-1,1-1 1,0 0-1,0-3 0,1-5-18,-1 0-1,2 0 1,-1 0-1,2 0 1,-1 1-1,1-1 1,1 1-1,0 0 1,0 0-1,1 0 1,1 0-1,-1 1 1,2 0-1,7-9 1,14-15-98,2 1 0,41-34 1,-51 48 58,3-3-54,36-24 0,-53 41 39,1-1-1,-1 1 1,1 1-1,0-1 1,0 1-1,1 1 1,-1-1-1,1 1 1,-1 0 0,16-1-1,-23 3 53,0 0 1,0 0-1,1 0 1,-1 0-1,0 0 0,0 0 1,1 0-1,-1 0 0,0 1 1,0-1-1,1 0 0,-1 0 1,0 0-1,0 0 0,1 0 1,-1 0-1,0 1 1,0-1-1,0 0 0,1 0 1,-1 0-1,0 1 0,0-1 1,0 0-1,0 0 0,1 1 1,-1-1-1,0 0 0,0 0 1,0 1-1,0-1 1,0 0-1,0 0 0,0 1 1,0-1-1,0 0 0,0 0 1,0 1-1,0-1 0,0 0 1,0 0-1,0 1 0,0-1 1,0 0-1,0 1 1,0-1-1,0 0 0,-1 1 1,1 4-124,0 3 1,-1-1 0,0 1 0,-1 0 0,0-1 0,0 1 0,0-1 0,-1 1 1,0-1-1,0 0 0,-9 13 0,-5 3-1075,-32 36-1,35-43 375,-29 32-3164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1.8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375 228 3305,'0'0'6712,"-13"-19"-5359,-36-62-284,47 79-1031,0-1 1,0 0 0,0-1-1,1 1 1,-1 0 0,1 0-1,0-1 1,0 1-1,0 0 1,1-1 0,-1 1-1,1-1 1,0 1 0,0-1-1,0 1 1,0-1 0,1 1-1,-1-1 1,1 1 0,0-1-1,0 1 1,0 0 0,1 0-1,-1-1 1,1 1 0,-1 0-1,1 0 1,0 0-1,0 1 1,1-1 0,-1 0-1,0 1 1,1-1 0,0 1-1,0 0 1,-1 0 0,1 0-1,0 0 1,0 1 0,1-1-1,-1 1 1,0 0 0,1 0-1,-1 0 1,0 0 0,1 0-1,-1 1 1,1-1-1,-1 1 1,5 0 0,-8 0-54,1 0 0,-1 0 0,1 0 0,0 0 0,-1 1 0,1-1 0,0 0 0,-1 0 0,1 0 0,0 0 0,-1 1 0,1-1 0,-1 0 0,1 1 0,0-1 0,-1 0 0,1 1 0,-1-1 0,1 1 0,-1-1 0,1 1 0,-1-1 0,0 1 0,1-1 0,-1 1 0,0-1 0,1 1 0,-1 0 0,0-1 0,1 2 0,0 21-354,-1-14 317,0 5-43,0 0 0,-1 0 1,-3 16-1,2-24 81,0 0 0,0 0 0,0-1 0,-1 1 1,1-1-1,-1 1 0,-1-1 0,1 0 1,-7 7-1,-3 3 10,-1-1 0,-1 0 0,0-1 0,-30 20 0,36-27 24,-1 0 0,0-1 0,0-1 0,-1 1-1,1-2 1,-1 1 0,0-2 0,0 1 0,-21 0-1,21-2 75,0 0 0,0-1 0,0-1-1,0 0 1,-19-4 0,27 4-78,1 0 0,-1 0-1,0-1 1,1 1 0,-1-1 0,1 1 0,-1-1 0,1 0 0,0 0 0,0 0 0,-1 0 0,2 0 0,-1 0 0,0-1 0,0 1-1,1 0 1,-1-1 0,1 0 0,0 1 0,0-1 0,0 0 0,0 0 0,0 0 0,0 1 0,0-7 0,1 5-20,-1 0 1,1-1 0,-1 1-1,1-1 1,1 1 0,-1-1 0,1 1-1,0 0 1,0-1 0,0 1-1,0 0 1,1 0 0,-1-1-1,1 1 1,0 1 0,1-1-1,-1 0 1,1 0 0,-1 1 0,7-6-1,-2 2-8,1 1 1,1 0-1,-1 1 0,1 0 0,0 0 0,0 1 0,0 0 0,13-4 1,-9 5 6,-1 0 1,1 0 0,0 2 0,0-1 0,0 2 0,24 1-1,-35-1 5,-1 0 0,0 0 0,1 0 0,-1 1 0,0-1 0,0 1 0,1-1 0,-1 1 0,0-1 0,0 1 0,0 0 0,0-1 1,1 1-1,-1 0 0,0 0 0,0 0 0,-1 0 0,1 0 0,0 0 0,0 0 0,0 0 0,-1 0 0,2 2 0,-1 0 7,0 1 0,0-1 0,0 1 0,0-1 0,0 1 0,-1 0 0,0-1 0,0 8 0,0-4 5,-1 0 0,1 0 0,-2 0 0,1 0 0,-1 0 0,0 0 0,-1 0 0,-5 12 0,-25 32-1756,21-35-2110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89 108 80,'0'0'8484,"45"-18"-7257,144-57-129,-181 72-995,0 0 0,1 0 0,-1 1 0,1 1 0,0 0 0,-1 0 0,15 0 0,-21 1-76,0 0 0,0 1 0,1-1 0,-1 1 0,0-1 1,0 1-1,0 0 0,0 0 0,0 0 0,0 0 0,0 0 0,-1 0 0,1 0 0,0 0 0,0 1 0,-1-1 0,1 1 1,-1 0-1,2 2 0,0 2 3,-1 1 1,0 0 0,0 0-1,-1 0 1,0 0-1,0 0 1,0 0 0,-1 0-1,0 0 1,-1 0-1,-2 12 1,2-11-37,-1 6 15,0 0 0,-2 0 0,0 0 0,0 0 0,-1-1 0,-1 0 0,0 0 0,-1-1 0,-1 1 0,0-1 0,-13 15 0,-13 12 14,-69 61 0,92-90-17,-182 147 1108,165-133-488,23-18-445,8-5-106,5-2-87,0-1-1,-1 0 0,1 0 0,-1-1 1,0 0-1,0-1 0,0 1 0,0-1 1,-1-1-1,12-9 0,-3 4-11,53-40-624,90-84 0,-118 96 230,-2-2 1,-3-1-1,42-61 0,-71 93 402,0-1 0,0 0 0,-1 0 0,0-1 0,0 1-1,-2-1 1,1 0 0,-1 0 0,-1 0 0,0-1 0,1-19 0,-3 31 30,0-1-1,0 0 1,0 1 0,0-1 0,0 0-1,-1 1 1,1-1 0,0 1 0,0-1-1,-1 0 1,1 1 0,0-1 0,-1 1-1,1-1 1,0 1 0,-1-1 0,1 1-1,-1-1 1,1 1 0,-1-1 0,1 1-1,-1-1 1,1 1 0,-1 0 0,0-1-1,0 1 1,-23-4 297,18 5-244,1-1 1,-1 1-1,0 0 0,1 1 0,-1-1 0,-9 5 0,6 0-17,1 0 0,0 0 0,0 1 0,1 0 1,-1 0-1,2 1 0,-1 0 0,-9 16 0,2-1 65,0 1-1,-11 30 1,15-26-56,2 0 1,1 1-1,1 0 1,1 0-1,2 1 0,1 0 1,1-1-1,3 31 1,-1-53-58,0 0 1,0 0 0,0 0 0,1 0-1,0 0 1,0-1 0,1 1 0,-1 0 0,2-1-1,-1 0 1,1 0 0,0 0 0,0 0-1,9 9 1,5 2 6,1 0-1,0-2 1,22 14 0,-22-17-7,0 2 1,-2 0 0,23 22-1,-38-33-3,0 1 0,1-1 1,-1 1-1,-1-1 0,1 1 0,0 0 0,-1-1 0,0 1 0,0 0 0,0 0 0,0 0 0,-1 0 0,1 0 0,-1 0 0,0 0 0,0 0 0,-1 0 0,1 1 0,-1-1 1,0-1-1,0 1 0,0 0 0,0 0 0,-1 0 0,0 0 0,0-1 0,0 1 0,0-1 0,0 0 0,-1 1 0,1-1 0,-1 0 0,-5 4 0,-12 9-103,-1-2 0,0-1 0,0 0 0,-1-1-1,-45 15 1,-124 29 444,153-46 27,22-2 61,16-8-415,0 0 1,0 1-1,0-1 0,0 0 1,-1 0-1,1 1 1,0-1-1,0 0 0,0 0 1,0 1-1,0-1 0,0 0 1,0 0-1,0 1 1,0-1-1,1 0 0,-1 0 1,0 1-1,0-1 0,0 0 1,0 0-1,0 1 1,0-1-1,0 0 0,1 0 1,-1 0-1,0 1 1,0-1-1,0 0 0,0 0 1,1 0-1,-1 0 0,0 1 1,0-1-1,1 0 1,2 2 55,0 0 0,1-1 1,-1 1-1,0-1 1,1 0-1,0 0 1,3 1-1,324 33-1222,-288-31 729,83 5-2432,-15-4-2137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2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21 3361,'0'0'7841,"-7"-5"-6943,-21-10-397,28 15-497,0 0 0,0 0-1,-1 0 1,1 0 0,0 0-1,0-1 1,0 1 0,-1 0 0,1 0-1,0 0 1,0 0 0,0 0-1,-1 0 1,1 0 0,0 0-1,0 0 1,-1 0 0,1 0-1,0 0 1,0 0 0,0 0-1,-1 0 1,1 0 0,0 0 0,0 1-1,0-1 1,-1 0 0,1 0-1,0 0 1,0 0 0,0 0-1,-1 0 1,1 1 0,0-1-1,0 0 1,0 0 0,0 0-1,0 0 1,-1 1 0,1-1 0,0 0-1,0 0 1,0 0 0,0 1-1,0-1 1,0 0 0,0 0-1,0 1 1,0-1 0,0 0-1,0 0 1,0 0 0,0 1-1,0-1 1,0 0 0,0 0 0,0 1-1,0-1 1,0 0 0,0 0-1,0 0 1,0 1 0,1-1-1,-1 0 1,0 0 0,0 0-1,0 1 1,2 14 214,1 0-1,0 0 1,1 0-1,1-1 1,0 0-1,1 0 1,0 0-1,16 24 1,-2 1 341,505 1116 2843,-479-1019-3832,-44-154-2246,-2-26-517,0-16-2157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3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948 0 6025,'0'0'3641,"-291"238"-2161,183-146-63,-4 6-665,-5 4-672,-16 41-80,29-23-1496,21-22-2633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27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0 1440,'0'0'5644,"-21"1"-3387,-90 5 1479,128 6-68,16-3-2738,-1-1 0,1-1 0,42 2-1,487 7 2457,-412-18-3007,308-14 215,-266 6-512,64 11-1392,-100 20-4800,-76-6-1357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28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941 240 5449,'0'0'7143,"-3"-30"-5523,-12-94-371,14 120-1172,0 0 0,0-1 0,0 1 0,0 0 1,-1 0-1,1 0 0,-1 0 0,0 1 1,0-1-1,-1 0 0,-4-5 0,5 7 0,-1 0 0,0 0-1,1 0 1,-1 1 0,0-1-1,0 1 1,0-1 0,-1 1-1,-2-1 1,-1 0 70,-6-2 31,-1 1-1,1 1 1,0 0-1,-1 0 1,0 2-1,-15 0 1,13 0-90,-14 2 9,-1 1 0,1 1 0,0 2-1,0 0 1,0 3 0,1 0 0,0 2 0,1 1 0,0 1 0,1 1-1,1 2 1,0 0 0,1 2 0,-38 34 0,38-28 58,0 1 1,2 0-1,0 2 0,2 1 1,1 0-1,2 2 0,0 0 1,2 1-1,2 0 1,0 2-1,3-1 0,-15 62 1,20-58 17,1 0 0,1 0 0,2 1 0,2-1 0,1 1 0,10 59 1,-7-77-137,1-1 1,0 0 0,1 0-1,1-1 1,0 0 0,2 0 0,0 0-1,1-1 1,0-1 0,1 0 0,1 0-1,0-1 1,1 0 0,26 20-1,-23-22-30,1-1-1,0-1 1,0-1-1,1 0 0,1-1 1,-1-1-1,39 10 0,-21-10 1,1-2 0,-1-1-1,56-2 1,-60-2 6,-1-2 0,1-1 0,0-2 0,-1-1 0,0-1 0,0-2 0,54-22 0,-39 9-27,-2-1-1,0-3 1,78-60 0,-98 66 8,0-2-1,-1-1 0,-1 0 1,-1-2-1,-1-1 1,-1 0-1,19-37 0,-29 45 10,-2 0-1,0 0 0,-1 0 0,-1-1 1,-1 0-1,0 0 0,-2 0 1,0-1-1,-1-37 0,-2 40-17,-1 1 0,0 0 0,-1 0 1,-1 0-1,-1 0 0,0 0 0,-1 1 0,0 0 0,-1 0 0,-1 0 0,-17-23 0,4 14-412,0 2 0,-2 0 0,0 2 0,-1 1 0,-1 0 0,-1 2 0,-1 1 0,0 1 0,-1 1 0,-43-14 0,-39-7-4506,25 6-2658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4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2050 7466,'0'0'9942,"79"-53"-7743,680-444 156,622-482-1451,-685 489-1485,-657 464-523,-73 22-9297,-18 19 2606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4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9298,'0'0'8990,"46"-3"-6587,465-4 759,189 55-1659,-222-13-664,1071 71 1069,-1498-103-3709,-84-3-10553,-45 0 4407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5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9634,'0'0'7266,"17"34"-4590,-1-3-1977,2 0-1,1-2 1,31 39-1,-10-28 6,1-2 1,67 48-1,-98-79-628,586 467 2891,-26 41-864,-138-60-627,250 236 186,-542-566-1689,-140-125 20,0 0 1,0 0-1,0 0 0,0 0 0,0-1 0,0 1 0,0 0 0,0 0 0,0 0 0,0 0 0,0 0 0,0 0 1,0 0-1,0-1 0,0 1 0,0 0 0,0 0 0,0 0 0,0 0 0,0 0 0,0 0 0,0 0 0,0 0 1,0 0-1,1-1 0,-1 1 0,0 0 0,0 0 0,0 0 0,0 0 0,0 0 0,0 0 0,0 0 0,0 0 1,1 0-1,-1 0 0,0 0 0,0 0 0,0 0 0,0 0 0,0 0 0,0 0 0,0 0 0,0 0 0,1 0 1,-1 0-1,0 0 0,0 0 0,0 0 0,0-5-184,-1 0 0,0 0 0,0 0 1,0 0-1,0 0 0,-1 1 0,0-1 0,-2-4 0,-59-117-4461,-21-23-4360,-5-2-1752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5.6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7226,'0'0'6809,"-63"266"-4328,47-157-353,3 0-1056,13-1-776,0-6-256,0-7-40,0-11-824,9-17-1520,-9-29-1177,0-17-1184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5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2473,'0'0'8497,"-17"263"-8497,17-168-1248,0-15-3569</inkml:trace>
  <inkml:trace contextRef="#ctx0" brushRef="#br0" timeOffset="1">1 674 9570,'0'0'9626,"0"172"-28790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1208,'0'0'0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95 10050,'0'0'3805,"37"-5"-3725,120-16-257,-142 19 72,136-18-3172,-124 14 2337,0-1 0,39-16 0,-58 20 853,22-5-31,-30 9 164,0-1 0,0 0 1,0 0-1,1 0 0,-1 1 0,0-1 0,0 0 1,0 1-1,0-1 0,1 0 0,-1 0 0,0 1 1,0-1-1,0 0 0,0 1 0,0-1 0,0 0 1,0 1-1,0-1 0,0 0 0,0 1 0,0-1 1,0 0-1,0 0 0,0 1 0,0-1 0,-1 0 1,1 1-1,0-1 0,0 0 0,0 0 0,0 1 1,0-1-1,-1 1 0,1 0 156,-6 11 160,0 0 1,0 0-1,-2-1 0,1 0 1,-1 0-1,-1-1 0,1 0 0,-2 0 1,-11 8-1,-1 5-46,-329 338 467,341-351-808,7-8 3,1 0 1,0 0-1,-1 0 0,1 0 1,0 1-1,0-1 1,0 1-1,1-1 1,-1 1-1,1 0 0,-1-1 1,1 1-1,0 0 1,0 0-1,-1 4 1,6-6-505,28 0 464,0-2 0,0-1 0,41-9 0,-69 10 63,19-5 15,-1 1 0,1 1 0,35-2 0,-61 17 416,-6 1-372,-1 0 0,0 0 0,0-1-1,-1 0 1,-14 10 0,-9 9-40,-138 132 90,169-159-102,2-2-5,-1 0 0,1 0 0,0 0 0,0 1-1,0-1 1,0 0 0,0 0 0,0 1 0,0-1 0,0 0 0,0 1 0,1-1-1,-1 1 1,0-1 0,1 1 0,-1 3 0,11-3-375,15-4 259,0-1 1,1-1-1,26-8 1,-26 5 88,0 2 0,1 1 0,32-2 0,-59 7 24,1 0-1,0-1 0,-1 1 0,1-1 1,0 1-1,-1 0 0,1 0 1,-1-1-1,1 1 0,-1 0 0,0 0 1,1 0-1,-1-1 0,0 1 0,1 0 1,-1 0-1,0 0 0,0 0 1,0 0-1,0 0 0,0 0 0,0 0 1,0-1-1,0 1 0,0 0 0,0 0 1,0 0-1,-1 2 0,0 2-3,1 1-10,0 0 0,-1 1 0,0-1-1,-1 0 1,1 0 0,-1 0 0,0 0 0,-1 0 0,0-1-1,-5 11 1,-5 2-111,-26 30-1,17-23 45,-47 58-58,-82 101 618,149-181-442,-2 1 40,0 0 0,1 1 1,0 0-1,0-1 0,0 1 0,0 0 1,1 0-1,0 1 0,0-1 1,-2 10-1,4-15-75,0 1 0,0-1 0,-1 0 1,1 1-1,0-1 0,0 1 0,0-1 0,0 0 0,0 1 0,0-1 1,0 0-1,0 1 0,0-1 0,1 0 0,-1 1 0,0-1 0,0 0 1,0 1-1,0-1 0,0 0 0,1 1 0,-1-1 0,0 0 1,0 0-1,0 1 0,1-1 0,-1 0 0,0 0 0,0 1 0,1-1 1,-1 0-1,0 0 0,1 0 0,-1 0 0,0 1 0,1-1 1,-1 0-1,0 0 0,1 0 0,-1 0 0,0 0 0,1 0 0,0 0 1,9 2-37,1-1 0,0-1 0,0 0 0,0-1 0,0 0 0,0 0 0,0-1 0,0 0 0,18-8 0,12-5-429,42-23 1,100-58-1312,-80 40 1863,145-56 0,-240 109 192,1 0 0,-1 1 1,1 0-1,-1 0 0,1 1 0,11 0 0,-20 1-260,1 0-1,-1 0 1,0 0-1,0 0 0,1 0 1,-1 0-1,0 0 1,0 0-1,1 0 1,-1 0-1,0 0 0,0 0 1,1 0-1,-1 0 1,0 0-1,0 0 0,0 0 1,1 0-1,-1 0 1,0 1-1,0-1 0,0 0 1,1 0-1,-1 0 1,0 0-1,0 1 1,0-1-1,0 0 0,1 0 1,-1 0-1,0 1 1,0-1-1,0 0 0,0 0 1,0 0-1,0 1 1,0-1-1,0 0 0,0 0 1,0 1-1,0-1 1,0 0-1,0 0 1,0 1-1,0-1 0,0 0 1,0 0-1,0 1 1,1 12 241,-2 1 1,0-1 0,0 1 0,-1-1 0,-1 0-1,0 1 1,0-1 0,-2-1 0,0 1-1,-11 21 1,-10 13-181,-45 59 0,58-87-88,5-7-97,-9 13-324,-1-1-1,-25 26 0,38-45 246,-1 0 0,1 0 0,-1 0-1,0-1 1,-1 1 0,1-1 0,-1-1 0,1 1 0,-1-1 0,0-1 0,0 1-1,0-1 1,-1 0 0,-7 1 0,12-3 58,-1 0 0,0 0 0,1-1 0,-1 1 0,1-1 0,-1 1-1,1-1 1,0 0 0,-1-1 0,1 1 0,0-1 0,-1 1 0,1-1 0,0 0 0,0 0 0,1 0-1,-1 0 1,0-1 0,1 1 0,-1-1 0,1 0 0,-3-3 0,-3-7-282,0-1-1,0 1 1,-9-28-1,12 30 237,-26-72-1117,-31-130 1,18 12 2865,40 176-857,1 6 2764,84 220-202,-61-137-3209,-2 1-1,-3 0 0,6 73 0,-15-77-2258,-4 102 0,-2-152 1593,-1-1-1,0 0 1,-1 0-1,-4 14 1,4-20 340,1 0 0,-1-1 0,1 1 0,-1-1 0,0 1 1,-1-1-1,1 0 0,0 0 0,-1 0 0,0 0 0,0 0 0,0-1 0,-4 4 1,1-3-484,0 0 1,0 0 0,0 0 0,-14 3 0,20-6 699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9.2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1254 291 3009,'0'0'5279,"7"-34"-3941,21-109 12,-27 138-1225,0 0 1,0 1-1,0-1 0,-1 0 1,0 0-1,0 0 1,0 0-1,0 0 0,-1 0 1,-1-5-1,1 8-75,1 1 0,-1 0-1,0 0 1,0 0-1,0-1 1,0 1 0,0 0-1,0 0 1,0 1 0,0-1-1,0 0 1,-1 0-1,1 0 1,0 1 0,-1-1-1,1 1 1,0-1 0,-2 0-1,-9-4 273,0 0-24,0 0 1,0 1-1,-1 0 0,1 0 0,-1 2 0,-14-2 0,-80 0 864,81 4-975,-11 2-27,-1 1 1,0 2-1,1 2 1,0 1 0,0 2-1,1 2 1,-57 26-1,39-12-81,2 2-1,0 3 0,3 2 1,-57 48-1,76-54-21,0 2 0,2 1 0,2 1 0,1 2 0,1 0 0,1 2 0,3 0 0,0 1 0,3 1 0,1 1 0,-15 52 0,12-16 30,3 1 1,3 1 0,3 0-1,4 1 1,4 84 0,2-139-52,2 0 1,0 0 0,1 0 0,1 0-1,1 0 1,11 29 0,-10-37-11,1 0 1,0 0-1,1-1 1,1 1-1,0-2 0,1 1 1,0-1-1,1-1 1,21 18-1,-17-17-11,1-1-1,1 0 1,0-1-1,0-1 1,1-1-1,0 0 1,0-1-1,23 5 0,-4-4-1,0-2-1,1-1 1,49 0-1,-39-7-16,1-1 1,-1-2-1,0-2 1,0-3-1,-1-2 0,0-1 1,-1-3-1,-1-1 1,58-32-1,-47 18-35,-1-2 1,-2-2-1,-1-3 0,-2-2 1,-1-3-1,68-76 0,-94 92 50,-1-2-1,-1 0 0,-2-2 0,-1 0 0,21-49 1,-31 61 6,-2 1 1,0-1-1,-1-1 1,-1 1-1,0-1 1,-2 1 0,0-1-1,-1 0 1,-1 0-1,-1 1 1,-5-29-1,2 35-3,0 1 0,0 0 1,-1 1-1,0-1 0,-1 1 0,-1 0 0,1 0 0,-2 1 0,1 0 0,-2 0 0,1 1 0,-1 0 0,-1 1 0,1-1 0,-1 2 0,-17-10 0,2 2-59,-1 1 0,-1 1 0,-1 1 0,1 2 0,-58-13-1,58 17-482,-1 1-1,0 1 1,0 2-1,0 1 0,-1 1 1,1 1-1,0 2 1,0 0-1,0 2 1,1 1-1,0 2 0,0 0 1,-27 13-1,-54 36-5101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9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 7001,'0'0'11579,"-9"185"-11011,14-160-280,7 0-280,-12 6-8,0 1-120,0 6-808,-25 25-1249,-8-10-567,-5-18-2353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39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5961,'0'0'1016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0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4721,'250'28'3041,"-250"-14"-1537,-4 7-192,-1 3-200,5 8-431,0 20-681,13-3-616,16-13-3481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0.6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720 68 10466,'0'0'9629,"-38"-11"-8745,-122-32-392,145 39-455,0 1 0,0 0 0,-1 2-1,-20-1 1,30 2-37,-1 0 0,0 1 0,1 0 0,-1 1-1,0-1 1,1 1 0,0 1 0,-9 3 0,4 1-13,0 1 1,1 0 0,0 1-1,0 0 1,1 1-1,0 0 1,1 0-1,-11 18 1,-17 23 9,3 1 0,3 1 0,1 2 0,-29 80 0,41-87 34,3 0 0,1 1 0,3 0 0,2 1 0,2 0-1,0 51 1,6-75 15,1 1 1,7 42-1,-5-58-36,-1 0 1,2 0 0,-1-1 0,2 1-1,-1-1 1,1 0 0,1 0-1,0-1 1,7 10 0,-1-7-5,1 1 0,0-1 1,0-1-1,1 0 1,1-1-1,0-1 0,0 0 1,1-1-1,0-1 1,0 0-1,1-1 0,-1-1 1,1-1-1,1 0 1,21 2-1,-16-4-69,0 0-1,1-1 0,-1-1 1,0-1-1,0-2 1,1 0-1,-2-1 1,1-1-1,0-1 1,-1-2-1,24-10 1,-29 9-9,-1-1 1,0 0-1,-1-1 1,0 0-1,0-2 1,-1 1-1,-1-2 1,0 0-1,-1 0 1,14-23 0,-20 27-6,1-1 1,-1-1-1,-1 1 1,0-1-1,-1 0 1,0 0-1,-1-1 1,0 1-1,-1-1 0,0 1 1,-1-1-1,-1 0 1,0 0-1,-1 1 1,0-1-1,0 0 1,-5-12-1,-5-5-1216,-1 1 0,-2 1 0,-1 0 0,-1 1 0,-23-30-1,-24-40-6015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1.2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5809,'0'0'12216,"51"24"-10186,-7-4-1613,356 187 2528,-166-57-1405,155 120 442,142 93-68,29-43-783,-117-125-7,-29-15-311,-195-65-3997,-209-109 1964,6 1-809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1.9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744 0 7498,'0'0'3250,"-50"6"-1789,-20 3-723,-79 19 1,138-25-606,0 0 1,0 1 0,0 1-1,0 0 1,1 0 0,0 1 0,0 0-1,0 1 1,1 0 0,-16 16 0,-9 13 344,1 1 1,3 1-1,0 2 1,3 1-1,2 1 1,1 1 0,-25 64-1,29-55 26,3 0 0,2 2 1,2-1-1,2 2 0,3-1 0,-1 77 0,8-111-413,2 1-1,0-1 0,1 1 1,2-1-1,0 0 0,0 0 1,10 21-1,-9-27-59,2-1 0,0 0 0,0-1 0,1 0 0,1 0 0,0-1 0,0 0 0,1 0 0,1-1 0,19 15 0,-12-12-17,1-1-1,-1-1 0,2-1 1,0 0-1,0-2 0,1 0 1,28 6-1,-11-6-6,1-1 1,0-3-1,50 1 0,-67-5-27,0 0 0,0-1-1,-1-1 1,1-1 0,-1-1-1,0-1 1,1-1 0,-2 0-1,1-2 1,-1-1 0,25-14-1,-24 11-37,-1-1-1,-1-1 1,0-1-1,-1 0 0,-1-2 1,-1 0-1,0 0 1,-1-2-1,0 0 0,-2-1 1,-1 0-1,0 0 1,-1-2-1,-1 1 0,10-38 1,-14 36 6,-1-1 0,-1 0 0,-1 0 0,-2-1 0,-1-41 0,-2 50 44,0 0 0,-1 0 1,0 1-1,-1-1 0,-1 1 0,-1 0 1,0 0-1,-1 0 0,-13-20 0,4 13 25,0 1-1,-2 0 0,0 2 0,-2 0 0,0 1 0,-29-20 0,-142-78-764,150 93 52,64 34-6412,5 0 3331,28 19-2389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2.2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1 397 7730,'0'0'7012,"62"-18"-6091,-32 9-736,536-147 4607,223 7-1293,20 86-2118,-594 62-1148,271 33 0,-402-18-1268,-83-14 990,-1 0 1,0 0-1,0 1 1,0-1-1,0 0 1,0 0-1,0 1 1,0-1-1,0 0 1,0 0 0,0 1-1,0-1 1,0 0-1,0 0 1,0 1-1,0-1 1,0 0-1,0 0 1,0 1-1,-1-1 1,1 0-1,0 0 1,0 1-1,0-1 1,0 0 0,0 0-1,-1 0 1,1 1-1,0-1 1,0 0-1,0 0 1,-1 0-1,1 0 1,0 0-1,0 1 1,0-1-1,-1 0 1,1 0-1,0 0 1,0 0 0,-1 0-1,1 0 1,0 0-1,0 0 1,-1 0-1,-16 9-1329,-35 6-3656,-19 2-3381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2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1277 0 7930,'0'0'3654,"-37"2"-2578,-243 12 626,221-9-1672,0 3-1,0 2 1,1 3 0,0 2 0,1 3 0,1 3 0,1 1 0,-84 49-1,109-52 79,1 1-1,0 2 0,2 0 0,1 2 1,1 1-1,-39 49 0,48-51 136,1 0 0,1 1 0,1 0 0,1 1 1,1 0-1,2 1 0,0 0 0,2 1 0,-6 40 0,8-29 213,1-1 1,2 1-1,4 43 0,0-63-303,0 0 0,1 0 0,1 0 0,1 0 0,0-1 0,2 0 0,0 0 0,13 24 0,-8-23-85,0-1 1,1 0 0,1-1-1,0-1 1,1 0-1,1-1 1,0 0-1,1-1 1,1-1 0,0-1-1,0-1 1,1 0-1,1-1 1,20 6-1,-6-4-33,1-2-1,-1-2 1,2-1-1,-1-1 1,0-2-1,1-2 1,57-5-1,-65 0-49,-1-1 0,0-1 0,-1-1 0,0-2 0,0 0 1,0-2-1,-2-1 0,1-1 0,-1-1 0,-1 0 0,-1-2 0,0-1 0,-1-1 0,-1-1 0,26-31 0,-24 25-33,-2-1 0,-1-1-1,-1 0 1,-1-2 0,-2 0-1,-1-1 1,-1 0 0,-1-1 0,-2 0-1,-1-1 1,-2 0 0,6-54-1,-12 74 40,-1 0 0,0-1 0,0 1 0,-1 0 1,-1 0-1,0 0 0,-1 0 0,-4-12 0,4 17-91,0-1-1,-1 1 1,0 1 0,0-1 0,-1 1 0,0-1-1,0 1 1,0 0 0,-1 1 0,0 0 0,0 0-1,-11-7 1,7 5-616,1 1-437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3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2607 7426,'0'0'7779,"20"-30"-6786,0 0-563,1 0 0,1 2 0,30-29 0,1 11 97,3 2 0,65-39 0,238-153 365,380-244-191,914-612 2420,-1636 1080-3175,207-148 168,-164 113-1943,77-78 0,-130 119 1214,-1 0 1,0-1-1,0 1 0,-1-1 1,0 0-1,0-1 0,-1 1 1,1-1-1,-2 0 0,5-11 1,-8 2-3770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7242,'0'0'1971,"1"31"-1367,-1 3-412,-1-11-59,1 0 0,2 0 0,0 0 0,1 0 0,2-1 0,8 29 0,2 0 86,9 58 0,-20-86-207,-2 1 1,0-1-1,-1 0 0,-2 1 0,-3 23 1,3-39-12,-1-1 0,0 0 0,0 0-1,-1 0 1,0 0 0,0 0 0,-1-1 0,1 1 0,-2-1 0,-4 7 0,-1-2-12,0-1-1,0 0 1,-1 0 0,-20 13-1,-5-1-10,-1-2 1,-58 24-1,93-44 42,0 1 0,1-1 0,-1 1 0,0 0 1,0 0-1,1 0 0,-1 0 0,0 0 0,1 0 0,-1 0 1,1 0-1,0 1 0,-2 1 0,4-2-1,-1 0-1,1-1 1,0 1 0,0 0-1,0 0 1,0 0 0,0-1 0,0 1-1,0 0 1,0-1 0,0 1-1,1-1 1,-1 0 0,0 1-1,0-1 1,0 0 0,1 0-1,-1 1 1,0-1 0,0 0 0,0 0-1,2-1 1,506 68 6235,10-51-5505,-475-17-1345,-1-3 0,1-2-1,-1-2 1,71-21 0,-37 1-2829,111-57 1,-37 2-5185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3.8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1 169 9106,'0'0'8655,"24"-11"-8295,187-69-194,-126 53-134,95-23 13,-180 50-40,1 0-1,-1 0 1,1 0 0,-1 0 0,1 0-1,-1 1 1,1-1 0,0 0-1,-1 0 1,1 0 0,-1 1 0,1-1-1,-1 0 1,0 1 0,1-1-1,-1 1 1,1-1 0,-1 0 0,0 1-1,1-1 1,-1 1 0,0-1-1,1 1 1,-1-1 0,0 1 0,0-1-1,1 1 1,-1-1 0,0 1-1,0 0 1,0-1 0,0 1 0,0-1-1,0 1 1,0-1 0,0 1-1,0 0 1,0-1 0,0 1 0,0-1-1,0 1 1,-1 0 0,-3 36 113,3-30-186,-15 83-4111,8-56-1945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6.7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56 7442,'0'0'10166,"37"0"-7882,438 0 1205,81-25-3492,-468 19-287,-73 3-204,-27-3 384,-35-5 231,42 10-161,2 0 42,1 1-1,-1-1 1,0 0 0,0 1 0,1 0 0,-1-1-1,0 1 1,0 0 0,0 1 0,1-1 0,-1 0-1,0 1 1,0 0 0,0-1 0,1 1 0,-6 2-1,6 0 0,-1 0-1,1 0 0,-1 0 0,1 0 0,0 0 0,0 0 0,1 1 0,-1-1 0,1 1 1,-1-1-1,1 1 0,-1 4 0,-20 69 137,3 1 0,4 1 0,-7 108 0,10 248-961,12-399 300,0 15-2752,-7 63 0,-7-50-2943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7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4297,'0'0'9690,"221"0"-6977,-101-11 7,9 1-983,8 3-1033,-8 7-704,25 0-913,-38 0-4848,-33 3-4457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7.5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0 109 7730,'0'0'8691,"46"-5"-6881,1-1-1428,243-35 888,-173 20-1091,102-13-311,-175 33-310,-42 7 201,-4 16 297,-1 1 0,-1 0 1,-1-1-1,-1 0 0,-11 26 1,-8 32 354,14-28-79,1 1-1,-3 81 0,9 108-272,4-163-242,0-45-1159,-9 60 1,4-69-1120,-1 0 1,-17 46-1,-4-15-3699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7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8994,'0'0'8418,"295"35"-7922,-154-31-496,4-4-1384,34 0-1417,-38 0-2112,-28-21-1817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8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9466,'0'0'6049,"-4"196"-5313,4-52-736,4-21-2032,0-4-4033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8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9186,'0'0'8878,"43"0"-8598,137 0-229,-27 7-42,-148-7-12,1 0 1,-1 1-1,0-1 1,0 1-1,1 1 1,-1-1-1,0 1 1,0 0-1,0 0 1,5 3-1,-8-3 4,0 0 0,0 0 0,0 0 0,0 0-1,0 0 1,-1 0 0,1 1 0,-1-1 0,0 0 0,1 1-1,-1-1 1,0 1 0,-1 0 0,1-1 0,0 1 0,-1 0-1,1 0 1,-1-1 0,0 1 0,0 0 0,0 3 0,0 48 354,-2 0 0,-16 92 0,-18 74-2200,17-90-4600,6-60 404</inkml:trace>
  <inkml:trace contextRef="#ctx0" brushRef="#br0" timeOffset="1">42 825 7594,'0'0'9954,"337"10"-10938,-217-34-2249,-16-8-2720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8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9002,'0'0'7647,"29"25"-7516,87 86-102,-113-107-32,0-1 0,0 1 0,0-1 0,0 1 0,-1 0 0,1 0 1,-1 0-1,0 0 0,0 0 0,-1 1 0,1-1 0,-1 1 0,0-1 0,0 1 0,-1-1 0,1 1 0,-1 0 0,0-1 0,0 1 1,-1-1-1,1 1 0,-3 7 0,1 3-21,-1-3 19,0 0-1,-1 0 1,0 0-1,-1-1 1,0 1-1,-1-1 1,0 0-1,-1-1 1,-8 11-1,9-13 114,-1 0 0,1 1 1,1 0-1,0 1 0,0-1 0,0 1 0,2 0 0,-1 0 1,1 0-1,1 1 0,-3 18 0,5-27-71,0-1 0,0 0 0,0 0 0,0 1-1,1-1 1,-1 0 0,0 0 0,1 0 0,-1 0 0,1 1 0,-1-1-1,1 0 1,0 0 0,-1 0 0,1 0 0,0 0 0,0 0-1,0-1 1,0 1 0,0 0 0,0 0 0,0 0 0,0-1 0,0 1-1,0-1 1,0 1 0,0-1 0,0 1 0,1-1 0,0 1 0,41 3 331,-33-4-308,169 1-1173,-100-1-2668,-31 0-1863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9.0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0 416,'0'0'14934,"49"5"-14830,157 13-676,-86-15-134,-103-3 562,0 0-1,24 3 1,-40-3 144,0 0 0,0 1 0,0-1 0,0 0 0,-1 0 0,1 0 0,0 1 1,0-1-1,0 0 0,-1 1 0,1-1 0,0 1 0,0-1 0,-1 1 0,1-1 0,0 1 0,-1 0 0,1-1 0,-1 1 0,1 0 1,-1-1-1,1 1 0,-1 0 0,1 0 0,-1 1 0,2 22 137,-2-15-31,0 32 1087,-2 1 0,-12 66-1,5-46-1122,2 1 0,3 68 0,2-47-4204,-3-41-1617,-6-13-2028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9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74 7066,'0'0'13722,"220"11"-13722,-124-22-864,24-17-1096,-24 4-2161,-25 3-3945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9538,'0'0'6277,"0"48"-4023,-2 644 2821,9 52-3092,-7-708-2377,-1-1 0,-1 1 0,-2-1 1,-2 0-1,-1 0 0,-18 54 0,13-70-661,12-19 1033,0 0-1,-1 1 1,1-1-1,0 0 1,0 0-1,0 0 1,0 0-1,-1 0 1,1 0 0,0 0-1,0 0 1,0 1-1,-1-1 1,1 0-1,0 0 1,0 0 0,0 0-1,-1 0 1,1 0-1,0 0 1,0 0-1,0 0 1,-1-1-1,1 1 1,0 0 0,0 0-1,0 0 1,-1 0-1,1 0 1,0 0-1,0 0 1,0 0-1,-1 0 1,1-1 0,0 1-1,0 0 1,0 0-1,-6-18-1443,-8-146-5375,10 107 4533,-4-73-2074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49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10338,'0'0'5681</inkml:trace>
  <inkml:trace contextRef="#ctx0" brushRef="#br0" timeOffset="1">0 1 1424,'196'21'18980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50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10026,'0'0'9985,"44"14"-9620,140 46-215,-142-47-131,-12-3-18,0 0 1,37 19 0,-47-14-182,-19-14 171,-1-1-1,1 1 1,-1-1 0,0 0 0,1 1-1,-1-1 1,0 1 0,0-1-1,1 1 1,-1-1 0,0 1-1,0-1 1,0 1 0,0-1-1,1 1 1,-1-1 0,0 1-1,0-1 1,0 1 0,0 0-1,0-1 1,0 1 0,0-1 0,-1 1-1,1-1 1,0 1 0,0-1-1,0 1 1,0-1 0,-1 1-1,1-1 1,0 1 0,-1-1-1,1 0 1,0 1 0,-1-1-1,1 1 1,0-1 0,-1 0-1,1 1 1,-1-1 0,1 0 0,-1 1-1,1-1 1,-1 0 0,0 1-1,-17 8-29,-2-1 1,1 0-1,-23 5 0,-14 5 13,-111 47-74,164-64-411,7-1-768,15-2 496,0 0-1,-1-2 1,1 0 0,-1 0-1,35-15 1,-35 11 661,0 2 0,0 0 0,0 2 0,1 0 0,36-3 0,-64 15 2241,-170 106-948,57-38-4107,44-29-3238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54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1 271 744,'0'0'20953,"18"0"-19258,255-11 1441,-25-13-2053,469-36 701,21 43-700,-698 19-1084,0 1 1,55 12 0,-91-15-197,-5-1 31,-11-6-199,-3-2-223,-52-37-2918,-9-11-3748,2-1-2436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54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4489,'0'0'15093,"25"3"-13502,329 33 1885,-346-35-3425,195 25 693,-172-20-672,0 2 0,0 0-1,-1 2 1,39 19 0,-62-26-66,-1 1 0,1 0 0,0 0 0,-1 1 0,0 0 0,0 0 0,-1 0 0,1 1-1,-1-1 1,0 2 0,-1-1 0,1 0 0,-1 1 0,0 0 0,-1 0 0,4 8 0,-5-8 2,-1 0-1,0 0 0,1 0 1,-2 0-1,1 0 1,-1 0-1,0 0 1,-1 0-1,0 0 1,0 0-1,0 0 0,-1 0 1,0 0-1,0-1 1,-1 1-1,0-1 1,0 1-1,-5 6 1,-5 6-29,0-1 1,-2-1 0,0 0-1,-1-1 1,-34 27-1,-100 60-1497,130-90 802,0-1-1,-1-1 1,0-1-1,-24 7 1,30-13-584,1 0 0,-1-1 0,0-1 1,0 0-1,0-1 0,0-1 1,-18-2-1,-3-3-3556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55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245 0 6161,'0'0'6626,"-25"281"-3770,9-151-183,-5 6-937,4 8-840,-8 0-407,0-7-353,-4-7-136,0-15-176,4-27-1025,9-28-1599,3-60-929,9-50-5833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55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6721,'0'0'14011,"274"218"-11874,-195-166-953,-13-6-512,-8-4-536,-12-7-136,-17-7-472,-16 4-1824,-5-8-2697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55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1300 189 3833,'0'0'3378,"-48"-30"-1952,-163-91 455,200 115-1642,-1 0-1,0 1 1,-1 1-1,1 0 0,-1 0 1,1 1-1,-1 1 1,-21-1-1,13 2 143,1 1 0,-1 1 0,1 1 0,-1 1-1,1 1 1,0 0 0,0 2 0,1 0 0,0 1 0,0 1 0,0 1 0,1 1-1,0 0 1,-26 21 0,-4 7 106,1 2-1,3 2 1,2 1-1,1 3 1,2 1-1,3 2 1,-33 58-1,35-47-248,2 2 0,3 0-1,3 2 1,3 1 0,3 1-1,-13 72 1,22-73-42,3 1-1,3 0 1,2 0-1,13 129 1,-6-170-169,2 1 0,0-1 0,2 0 0,1-1 0,1 0 1,1 0-1,0-1 0,2-1 0,1 0 0,1-1 0,1 0 0,0-1 1,2-1-1,0 0 0,22 16 0,-15-15-1,1-1-1,1-1 1,1-1 0,0-2 0,1 0-1,1-2 1,0-2 0,0-1-1,1-1 1,0-1 0,58 6-1,-48-11-23,1-2 0,-1-1-1,1-3 1,41-7-1,-55 5-11,0-2 0,0-1 0,0-1-1,-1-1 1,0-2 0,39-23-1,-35 15-111,-1-1 0,-1-1 0,-1-2 0,-1-1 0,-1-1 0,-1-1-1,-2-1 1,0-2 0,30-53 0,-39 57-99,-1-1 0,-1 0 0,-1-1 0,-2 0 0,0-1-1,-2 1 1,-2-2 0,0 1 0,-2-1 0,-1 1 0,-2-1 0,-4-40 0,3 60-31,0 1 1,-1 0-1,-1 1 0,1-1 1,-1 0-1,-1 1 0,1-1 0,-2 1 1,1 0-1,-1 0 0,0 1 1,-1 0-1,-9-11 0,5 9-520,1 1-1,-1 1 0,0 0 1,0 0-1,-1 1 0,0 0 1,0 1-1,-1 0 0,-17-4 1,-46-6-5535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56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0 6273,'0'0'6482,"-16"186"-3706,8-81-231,3 15-857,5 2-616,0-2-487,0-5-305,0-13-248,9-14-32,-5-15-384,-4-17-1409,0 8-2048,-21-15-1888,-12-14-880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1:49:56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9098,'0'0'7498,"116"253"-4378,-74-162-959,-5-11-961,0-13-320,1-14-144,-5-22-328,0-20-160,5-11-80,3-4 65,9-41-233,46-53-1089,-13 6-3336,-8 5-8025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3:57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0 421 8642,'0'0'5417,"349"0"-2888,-104-45-617,54-22-816,-16 0-664,-63 11-176,-78 18-136,-51 17-120,0 3-888,-12-3-1896,-20-14-1273,-30 11-1192,-29-4 528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54 415 3929,'0'0'5174,"-9"37"-3877,-24 120-291,29-136-771,1-1 0,0 1 0,2 0 0,0-1 0,4 28 0,-2-28-192,0-18-67,-1 0 1,0-1-1,1 1 1,-1-1-1,0 1 0,1-1 1,0 1-1,-1-1 1,1 0-1,0 1 1,0-1-1,0 0 1,0 0-1,0 1 1,0-1-1,0 0 1,0 0-1,1 0 0,-1 0 1,0 0-1,1-1 1,-1 1-1,0 0 1,1-1-1,-1 1 1,1 0-1,-1-1 1,1 0-1,-1 1 0,1-1 1,0 0-1,-1 0 1,1 0-1,-1 0 1,3 0-1,1-1-89,1 1-1,-1 0 1,0-1-1,0 0 0,0-1 1,0 1-1,-1-1 1,1 0-1,0 0 1,7-4-1,3-7-173,-1 1 0,-1-2 0,0 0 0,12-16 0,-4 5-62,299-397-2492,-318 419 2840,16-23 103,8-7 291,-2-1-1,-2-2 1,-1 0-1,25-60 0,-46 151 3410,1-21-3363,-1-15-311,1 1-1,0-1 0,2 1 1,0-1-1,6 21 0,-8-36-121,1 1-1,-1-1 0,1 0 1,-1 1-1,1-1 0,1 0 0,-1 0 1,1 0-1,-1-1 0,1 1 1,0-1-1,0 1 0,1-1 0,-1 0 1,1 0-1,-1-1 0,1 1 1,0-1-1,0 1 0,0-1 0,0 0 1,1-1-1,-1 1 0,0-1 1,1 0-1,-1 0 0,8 0 1,-7 0-9,1-1 0,-1 0 1,1 0-1,-1-1 0,1 1 1,-1-1-1,1-1 1,-1 1-1,1-1 0,-1 0 1,0 0-1,0 0 1,7-5-1,-3 0-29,-1 0 0,-1 0 0,1-1 0,-1 0-1,-1 0 1,7-11 0,-1 1-34,-1-1 0,-1 0 1,-1-1-1,7-21 0,-7 19 68,-9 22-1,0-1 0,0 0-1,0 0 1,1 1 0,-1-1-1,0 0 1,1 1-1,-1-1 1,1 1 0,-1-1-1,1 0 1,-1 1 0,1-1-1,-1 1 1,1-1-1,-1 1 1,1-1 0,0 1-1,1-1 1,8 7 0,4 24 13,-7 0 24,-1 1-1,-1 0 0,0 33 0,-3 100 39,-3-103 22,1-35-72,-2-1 0,-2 0-1,0 0 1,-1 0 0,-1-1-1,-2 0 1,-11 27 0,3-17-18,-1 1 1,-2-2 0,-46 61-1,56-82-3,-1-1 0,0 0 0,-18 14 0,25-22-1,0 0 1,0-1-1,-1 0 0,1 0 0,-1 0 0,1 0 0,-1 0 0,0-1 0,0 0 0,1 1 0,-1-1 0,0-1 0,0 1 0,0-1 0,0 1 0,0-1 0,-6-1 1,9 1-8,-1-1 0,1 1 0,0-1 1,0 0-1,-1 1 0,1-1 0,0 0 1,0 0-1,0 0 0,0 0 1,0 0-1,0 0 0,0 0 0,0 0 1,0 0-1,0 0 0,1 0 1,-1-1-1,0 1 0,1 0 0,-1-1 1,1 1-1,-1 0 0,1-1 0,0 1 1,-1-3-1,-1-42-87,2 35 80,0 7 5,0-14 8,0 0 1,1 0-1,1 0 0,7-28 1,-8 41 22,1-1 1,0 1-1,0 0 1,1 0 0,0 0-1,-1 0 1,2 0-1,-1 1 1,0-1-1,1 1 1,0 0-1,0 0 1,0 1 0,1-1-1,-1 1 1,1 0-1,0 0 1,0 0-1,7-3 1,-3 3-14,1 0 1,-1 1-1,0 0 1,1 0-1,15 0 1,-21 2-15,1-1 1,-1 1-1,0 0 1,0 1 0,1-1-1,-1 1 1,0 0 0,0 0-1,0 0 1,0 1-1,0-1 1,0 1 0,0 0-1,0 0 1,4 4 0,-4-2-15,-1 0 0,0 0 1,0 1-1,0-1 1,-1 1-1,1 0 1,-1 0-1,0 0 0,-1 0 1,1 0-1,-1 1 1,1 7-1,1 11-44,-2 36-1,-1-53 58,-4 338 1057,4-342-1004,0-1 0,0 1 0,-1-1 1,2 1-1,-1-1 0,0 1 0,0 0 0,1-1 1,0 0-1,-1 1 0,1-1 0,0 1 1,0-1-1,0 0 0,0 1 0,1-1 0,1 2 1,-1-3-18,1 0 0,-1 0 1,0 0-1,1 0 0,0-1 1,-1 1-1,1-1 0,-1 1 1,1-1-1,-1 0 0,1 0 0,0 0 1,-1 0-1,1-1 0,4 0 1,3-1 32,0-1 0,-1 1-1,1-1 1,-1-1 0,0 0 0,0 0 0,0-1 0,-1 0 0,1 0 0,14-14-1,4-6 3,40-47-1,-45 47-84,46-57-1186,-4-4 1,99-174-1,-82 106-3044,-22 18-1211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3:58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4945,'0'0'6289,"228"70"-4824,-157-45-17,4-4-488,8-4-536,-4-6-240,-4-4-184,-9-7-288,-20 0-1280,-21-7-2345,-25-7-1056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3:58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387 0 304,'0'0'12947,"-79"179"-11387,41-81 489,-7 21-713,-1 11-880,-4 14-336,4-4-120,9-6-432,8-22-416,12-28-657,17-31-711,0-36-161,13-17-815,24-42 1223,13-46-535,4-20-1225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3:59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75 280,'0'0'7594,"212"42"-5602,-162 42-111,-4 7-201,-1-3-176,1-11-168,4-18-303,4-27-505,4-25-320,13-7-208,8-63-512,50-105-1969,-17 10-2712,-17-7-1752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3:59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822 0 4241,'0'0'7241,"-33"36"-5582,-8 11-1085,-161 169 2296,-120 89-1525,211-207-4459,-1-1-3803,138-112 512,-16 12 6183,0 0 0,1 1 0,-1 1 0,22-2 0,-28 4 337,1-1 1,0 1-1,0-1 0,-1 1 1,1 1-1,0-1 0,-1 1 1,1-1-1,-1 1 0,0 1 1,0-1-1,0 1 0,0-1 0,0 1 1,0 0-1,-1 1 0,1-1 1,-1 0-1,0 1 0,0 0 1,0 0-1,3 6 0,6 12 695,0 0-1,-2 1 0,10 28 1,-12-29-417,24 77 2866,38 204 0,-23-77-990,-44-215-2294,0-1 0,0 0 1,1 0-1,0-1 0,7 12 0,-10-20-9,-1 0 0,1 1-1,0-1 1,0 0 0,0 0 0,-1 1-1,1-1 1,0 0 0,0 0-1,1 0 1,-1 0 0,0 0 0,0-1-1,0 1 1,1 0 0,-1-1 0,0 1-1,1 0 1,-1-1 0,1 0-1,-1 1 1,0-1 0,1 0 0,-1 0-1,1 1 1,-1-1 0,1 0-1,-1-1 1,1 1 0,-1 0 0,1 0-1,-1-1 1,0 1 0,1-1-1,-1 1 1,1-1 0,-1 1 0,0-1-1,0 0 1,1 0 0,-1 1 0,0-1-1,0 0 1,0 0 0,0 0-1,0-1 1,0 1 0,1-2 0,8-11-106,-1-1 1,0 1-1,-2-1 1,0-1-1,0 0 1,4-18-1,1 2-70,23-63-186,116-281-814,-123 316 1071,3 1 0,3 1 0,2 2 0,43-51 0,-66 92 154,1 0 0,0 1 0,1 0-1,1 2 1,0 0 0,1 0 0,0 2 0,35-17 0,-27 18 201,0 0 0,1 2 0,-1 1 0,1 1 0,0 1 0,34 0 0,6 1 771,129 13 0,-153-3-640,-1 0 1,0 3-1,0 1 1,45 20-1,-52-17-115,1 2-1,-2 2 1,-1 0 0,0 2-1,33 28 1,-53-38-168,-1 0 1,0 1 0,0 0-1,-2 1 1,1 0-1,-2 0 1,1 1 0,-2 0-1,0 1 1,0 0-1,-1 0 1,-1 0 0,0 0-1,-1 1 1,3 23 0,-5-22-46,0 0 0,-1 0 1,-1 1-1,0-1 1,-1 0-1,-1 0 1,-1 0-1,0-1 1,-1 1-1,0-1 1,-2 1-1,0-1 0,0-1 1,-1 1-1,-1-1 1,-16 22-1,9-18-297,0 0 0,-1-1 0,-1-1 0,0-1 0,-2 0 0,1-1 0,-2-1 1,0-1-1,0-1 0,-1 0 0,0-2 0,-1 0 0,0-2 0,0 0 0,-1-1 0,0-2 0,0 0 0,0-1 0,0-2 0,-35-1 0,46-1-63,1 0 0,-1-1 0,1 0 0,0-1 0,-1 0 0,1 0 0,1-2 1,-1 1-1,1-1 0,-14-9 0,9 3-151,1 0 0,0-1-1,1-1 1,0 0 0,-20-28 0,-38-66-1313,45 65 1337,-31-38-1,52 74 616,0 0 0,-1 0 0,0 0 0,0 1 0,0 0 0,-13-8 0,17 12-83,1 0 0,0 1 0,-1-1 1,1 0-1,-1 1 0,1-1 0,-1 1 0,1 0 0,-1-1 0,1 1 0,-1 0 1,1 0-1,-1 0 0,1 0 0,-1 0 0,0 0 0,1 0 0,-1 1 0,1-1 1,-1 1-1,1-1 0,0 1 0,-1-1 0,1 1 0,-1 0 0,1 0 0,0 0 1,0 0-1,-1 0 0,1 0 0,0 0 0,0 0 0,0 0 0,0 0 1,0 1-1,0-1 0,0 0 0,1 1 0,-1-1 0,0 0 0,0 3 0,-10 28 619,1 1-1,1 0 1,2 0-1,1 1 0,-1 35 1,6-27-391,1-41-290,0 0 0,-1 0 1,1 0-1,0 1 0,0-1 1,0 0-1,1 0 0,-1 0 1,0 0-1,0 0 1,0 0-1,1 0 0,-1 0 1,1 1-1,-1-1 0,1 0 1,-1-1-1,1 1 0,0 0 1,0 1-1,1-1-10,-1 0 1,1-1-1,0 0 0,-1 1 0,1-1 1,-1 0-1,1 0 0,0 0 0,-1 0 1,1 0-1,0 0 0,-1 0 1,1 0-1,0-1 0,-1 1 0,1-1 1,-1 1-1,1-1 0,-1 0 0,1 1 1,-1-1-1,1 0 0,-1 0 1,0 0-1,2-2 0,38-34-286,-41 37 292,92-103-1196,15-17-174,-87 100 1215,0 2 0,1 0 1,40-25-1,-53 39 154,-1 1 1,1-1-1,0 1 0,0 0 0,14-2 1,-19 4 23,-1 1-1,1 0 1,0 0 0,0 0 0,0 0-1,-1 0 1,1 0 0,0 1 0,3 0-1,-5-1 8,0 1-1,0-1 0,0 1 1,0-1-1,-1 1 0,1-1 0,0 1 1,0 0-1,0-1 0,-1 1 1,1 0-1,0 0 0,-1 0 0,1-1 1,0 1-1,-1 0 0,1 0 0,-1 0 1,0 0-1,1 0 0,-1 0 1,0 0-1,1 0 0,-1 1 0,2 21 447,-1 1-1,-4 45 0,0-3-3413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3:59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1 2697,'0'0'13008,"-13"26"-11625,-2 6-842,2 1 0,-10 37 0,16-33-98,1 1 1,-1 55-1,7-89-414,-33 429 1554,1-35-1131,27-153-2337,8-231-110,-2-15 1919,-1 1 1,1 0 0,0 0 0,-1 0-1,1-1 1,0 1 0,-1 0-1,1-1 1,0 1 0,-1-1 0,1 1-1,-1-1 1,1 1 0,-1-1-1,1 1 1,-1-1 0,1 0 0,-1 1-1,0-1 1,1 0 0,-1 1-1,0-1 1,1 0 0,-1 1 0,0-1-1,0 0 1,0 0 0,26-56-2227,31-96 0,-33 81 828,43-126-2654,-4-1-7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0.2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5153,'0'0'3147,"45"3"-1666,150 13 158,-179-14-1377,0 1 0,-1 1 1,1 1-1,-1 0 0,0 0 1,0 2-1,-1 0 0,0 0 0,0 1 1,-1 1-1,22 18 0,-21-16-16,12 10 161,-1 1 1,-1 2 0,-1 0 0,-1 1 0,-2 1-1,0 2 1,-2-1 0,0 2 0,20 49 0,-21-36-147,-1 2 1,-3-1-1,-2 2 1,-1 0 0,-3 0-1,3 69 1,-9-112-262,3 266 110,-6-222-518,-1 0 0,-3 1-1,-19 74 1,2-54-991,21-62 1158,0 0 0,-1 0 0,1 0 0,-1 0 0,0-1 0,-1 1 0,1-1 0,-1 0 0,-4 5 0,7-9 183,0 1 0,1-1 0,-1 1 0,0-1 1,0 1-1,1-1 0,-1 0 0,0 1 0,0-1 0,0 0 0,0 0 0,0 1 1,0-1-1,1 0 0,-1 0 0,0 0 0,0 0 0,0 0 0,0 0 0,0-1 0,0 1 1,1 0-1,-1 0 0,0-1 0,0 1 0,0 0 0,0-1 0,1 1 0,-1-1 1,0 1-1,0-1 0,1 1 0,-1-1 0,0-1 0,-6-4-350,1 0 0,0-1 0,0 1-1,1-1 1,0-1 0,-6-12 0,-27-57-2789,37 74 3086,-44-100-2863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0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152 1 2096,'0'0'7662,"30"30"-6934,98 95-356,-113-111-319,0 0-1,23 31 1,-36-41-50,0 1 0,0-1 0,0 1 0,-1-1 1,1 1-1,-1 0 0,0 0 0,-1 0 0,1 0 0,-1 7 0,0-7-41,0 0 0,-1 0 0,1 0 0,-1-1 0,0 1 0,0 0 0,-1-1 0,0 1 0,1-1 0,-1 1 0,-1-1 0,1 0 0,-1 0-1,1 0 1,-1 0 0,0 0 0,-1-1 0,1 1 0,-1-1 0,1 0 0,-1 0 0,-6 4 0,-6 3-279,-1-1-1,-1 0 1,1-1 0,-24 6 0,31-10-268,-1-2 0,1 0 1,0 0-1,-1 0 1,-18-1-1,40-1 466,-6-1 224,0 1 0,0 0 0,0 1 0,0-1 0,-1 1-1,8 1 1,-10-1-13,-1 0 0,1 0 0,0 0 0,0 0-1,-1 0 1,1 0 0,-1 1 0,1-1 0,-1 0-1,0 1 1,1-1 0,-1 1 0,0-1 0,0 1-1,0 0 1,0-1 0,0 1 0,-1 0 0,1 0-1,0 3 1,4 18 494,-2 0 0,0 1-1,-2 0 1,0-1 0,-4 28 0,2 7-480,0-44-152,2 21-595,-1-34 583,0 1-1,0-1 1,1 0 0,-1 0 0,0 0 0,1 0 0,0 0-1,-1 0 1,1 0 0,-1 0 0,1 0 0,0 0 0,0 0-1,0 0 1,-1 0 0,1-1 0,0 1 0,0 0 0,0 0-1,0-1 1,0 1 0,0-1 0,0 1 0,1-1 0,-1 0-1,1 1 1,19 2-471,1-1-1,0-1 1,39-3-1,-21 0 128,107-12-180,-145 14 976,-6 3 342,-258 121 382,12-6-370,245-115-671,-34 22 1136,38-24-1178,0-1 0,1 1 0,-1 0 1,0-1-1,0 1 0,1 0 0,-1 0 0,0 0 1,1-1-1,-1 1 0,1 0 0,-1 0 0,1 0 1,0 0-1,-1 0 0,1 0 0,0 0 1,0 0-1,-1 0 0,1 0 0,0 0 0,0 0 1,0 0-1,0 0 0,0 0 0,1 0 0,-1 0 1,0 0-1,0 0 0,1 0 0,-1 0 0,0 0 1,1 0-1,-1 0 0,1 0 0,-1 0 0,1 0 1,1 1-1,3 1 56,0 1 1,1-1-1,-1 0 1,1 0-1,0-1 0,0 1 1,0-1-1,0-1 1,0 1-1,10 0 1,-5 1 79,42 7 660,1-3 1,60 2-1,119-13-349,-189 2-1376,1-3 1,-1-2-1,63-17 1,-9-10-3820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1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10002,'0'0'6337,"8"193"-14482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1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0 4121,'0'0'12141,"-6"41"-10147,2-13-1579,-27 278 2725,21 639 972,11-619-8250,6-352 1213,87-270-7225,-33 126 4249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2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67 56,'0'0'14627,"0"37"-11744,0-10-2210,0 33 932,2 0-1,14 83 1,-6-87-295,33 106-1,-38-145-1169,2-1 0,0 1-1,1-1 1,0-1 0,2 0-1,-1 0 1,2 0 0,0-1-1,1-1 1,19 18-1,-28-28-104,0-1-1,1 1 0,-1-1 0,1 0 0,-1 0 0,1 0 0,0 0 0,0 0 0,0-1 0,0 0 1,0 0-1,0 0 0,0 0 0,0-1 0,0 1 0,0-1 0,0 0 0,1 0 0,-1-1 0,4 0 0,-3-1 29,0 0 0,-1 0 0,1 0 0,-1-1 0,1 1 0,-1-1-1,0 0 1,0 0 0,0-1 0,0 1 0,-1-1 0,0 0 0,1 0-1,-2 0 1,5-6 0,16-31 150,-1-1-1,18-49 0,27-98-1284,15-33-4099,-40 125-292,-7 14-2508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4337,'0'0'10154,"63"207"-9170,-63-144-688,0 1-296,0-8-920,0-14-904,0-21-977,16-63-1360,-3-21 1321,-1-11 431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23 502 5601,'0'0'13367,"-9"13"-12511,7-11-831,1 0-1,-1 0 0,1 0 0,0 1 1,0-1-1,0 0 0,0 1 1,0-1-1,0 0 0,0 1 1,1-1-1,0 1 0,-1-1 1,1 1-1,0 2 0,0-4-7,1 1 0,-1-1-1,1 0 1,0 0 0,-1 0-1,1 0 1,0 0 0,-1 0 0,1 0-1,0 0 1,0 0 0,0 0-1,0 0 1,0 0 0,0-1-1,0 1 1,0 0 0,1-1 0,-1 1-1,0-1 1,0 1 0,3 0-1,18 3 185,0-1 1,0-1-1,41-2 0,-54 0-153,275-2 957,103-18-267,364-56 228,276-18-269,-93 80-570,-701 14-531,-225 0 369,4 1-258,-1-1 1,1-1-1,0 0 0,-1 0 1,1-1-1,17-5 0,-27 6 188,0 0-1,0 0 0,0 0 0,0 0 0,0-1 1,-1 1-1,1-1 0,0 1 0,-1-1 0,1 1 1,0-1-1,-1 0 0,0 0 0,1 0 0,-1 0 1,1-2-1,-1 0-37,0 1-1,0 0 1,-1-1 0,1 1-1,-1-1 1,0 0 0,0 1-1,0-1 1,-1 1 0,1-1 0,-1 1-1,0-1 1,-1-4 0,-6-12-732,-1 1 1,-1 0-1,-1 0 1,0 1-1,-1 1 1,-1 0-1,-1 1 1,0 0 0,-20-16-1,-75-61-4046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2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9490,'0'0'10502,"-3"37"-7389,1-11-2496,-10 241 3866,10-107-2489,17 344 574,14-128-3672,-33-352-1877,-5-19-1092,8-5 3666,0 0 0,0 1-1,0-1 1,-1 0 0,1 0-1,0 0 1,0 0 0,0 0 0,-1-1-1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2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0 13899,'0'0'13291,"-38"21"-19749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28.8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1 341 6417,'0'0'8205,"42"-2"-6953,-3 2-957,38-2 571,130-19 0,761-178 1373,-663 127-5208,-211 54 102,114-7 0,-137 23-3089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1 4049,'0'0'10865,"-17"18"-9681,4-5-1003,-15 17 93,1 2 1,-34 52-1,-188 310-1374,244-387 909,0 0 0,1 0 0,1 1 1,-1-1-1,1 1 0,0 0 0,-2 13 0,5-20 178,0-1 0,-1 0 0,1 0 0,0 0 0,0 1 1,0-1-1,0 0 0,0 0 0,0 0 0,0 1 0,0-1 0,0 0 0,0 0 0,0 0 0,0 1 0,0-1 0,0 0 0,0 0 1,0 1-1,1-1 0,-1 0 0,0 0 0,0 0 0,0 0 0,0 1 0,0-1 0,0 0 0,0 0 0,1 0 0,-1 0 0,0 1 1,0-1-1,0 0 0,0 0 0,1 0 0,-1 0 0,0 0 0,0 0 0,0 0 0,1 1 0,-1-1 0,0 0 0,0 0 0,0 0 0,1 0 1,-1 0-1,0 0 0,0 0 0,1 0 0,-1 0 0,0 0 0,0 0 0,0 0 0,1-1 0,10 2-42,1-2 0,-1 1 0,1-2 0,-1 1 0,0-2 0,1 1 0,-1-1 0,15-7 0,86-46 76,-109 54-25,134-77 76,-4-6 0,175-147 0,-307 232-62,-1 0 1,1 0-1,-1-1 1,0 1-1,1 0 1,-1 0-1,1 0 1,-1-1 0,0 1-1,1 0 1,-1-1-1,0 1 1,1 0-1,-1-1 1,0 1 0,0-1-1,1 1 1,-1 0-1,0-1 1,0 1-1,0-1 1,1 1-1,-1 0 1,0-1 0,0 1-1,0-1 1,0 1-1,0-1 1,0 1-1,0-1 1,0 1-1,0-1 1,0 1 0,0-1-1,0 1 1,-1 0-1,1-1 1,0 1-1,0-1 1,0 1 0,-1 0-1,1-1 1,0 1-1,0-1 1,-1 1-1,1 0 1,0-1-1,-1 1 1,1 0 0,0-1-1,-1 1 1,1 0-1,-1 0 1,1 0-1,-1-1 1,-24-5-16,23 6 3,0 0-1,-1 1 1,1-1-1,0 0 0,0 1 1,0-1-1,0 1 1,0 0-1,0-1 0,0 1 1,0 0-1,0 0 1,0 1-1,-2 0 0,-23 28-47,-5 18 30,-50 93 0,-15 65 24,74-156 1,15-33 2,-106 246 73,89-195-54,-33 135 0,52-172-92,2 1 0,-2 53-1,6-84 18,0 1-1,0 0 0,0-1 1,0 1-1,0-1 1,1 1-1,-1 0 0,0-1 1,1 1-1,-1-1 1,1 1-1,-1-1 0,1 1 1,0-1-1,0 1 0,0-1 1,0 1-1,0-1 1,0 0-1,0 0 0,0 0 1,0 0-1,1 1 0,-1-2 1,0 1-1,1 0 1,1 1-1,0-1-76,0-1 0,0 1 0,-1-1 1,1 0-1,0 0 0,0 0 0,0 0 0,0 0 0,-1-1 0,1 1 1,0-1-1,0 0 0,-1 0 0,1 0 0,0 0 0,2-2 1,2-1-120,-1 0 1,0 0 0,0-1 0,0 0-1,-1 0 1,0 0 0,9-12 0,31-49-1391,112-244-1529,-22 37 3573,-133 271-391,9-18 382,0 2-1,27-33 0,-35 47-245,1 0-1,0 0 1,-1 1-1,1-1 1,0 1-1,1 0 1,-1 0-1,1 1 1,-1-1-1,1 1 1,0 0-1,0 0 1,0 0-1,0 1 1,0 0-1,0 0 1,8 0-1,-12 1-116,0 0 0,0 0 1,0 0-1,0 0 0,0 1 0,0-1 1,0 0-1,0 1 0,-1-1 0,1 1 1,0-1-1,0 1 0,0-1 0,-1 1 0,1-1 1,0 1-1,0 0 0,-1-1 0,1 1 1,-1 0-1,1 0 0,-1 0 0,1-1 1,-1 1-1,1 0 0,-1 0 0,0 0 0,1 0 1,-1 1-1,4 32 424,-3-28-369,1 12-22,-1 0 0,-1 1 0,-1-1 0,0 1 0,-2-1-1,0 0 1,0 0 0,-2 0 0,0 0 0,-11 23 0,-63 96-1361,66-117 754,-2 0 1,0-1 0,-1 0 0,-26 22-1,40-39 488,0 0-1,0 0 0,-1-1 0,1 1 0,0-1 1,-1 0-1,1 1 0,-1-1 0,-3 1 0,6-2 48,-1 0-1,1 0 0,-1 0 0,0 0 1,1-1-1,-1 1 0,1 0 0,-1 0 0,1 0 1,-1-1-1,1 1 0,-1 0 0,1-1 1,-1 1-1,1 0 0,-1-1 0,1 1 0,-1 0 1,1-1-1,0 1 0,-1-1 0,1 1 1,0-1-1,-1 1 0,1-1 0,0 1 0,0-1 1,0 1-1,-1-1 0,1 1 0,0-1 1,0 0-1,0 1 0,0-1 0,0 1 0,0-1 1,0 1-1,0-1 0,0 0 0,0 1 1,0-1-1,0 1 0,1-1 0,-1-5 31,0 0 0,0 0 1,1 0-1,0 0 0,0 0 0,0 1 0,1-1 0,0 0 0,0 1 0,0-1 1,1 1-1,0 0 0,0 0 0,0 0 0,1 0 0,-1 0 0,1 1 0,0 0 1,0 0-1,1 0 0,-1 0 0,6-3 0,7-6 320,36-21 0,-47 30-264,1 1 0,-1 0 0,1 0 0,0 0 0,0 1 0,0 1 0,0-1 0,0 1 0,10-1 0,-17 3-73,1-1 0,-1 0 0,1 0-1,-1 0 1,0 1 0,1-1 0,-1 0-1,1 1 1,-1-1 0,0 0 0,1 1-1,-1-1 1,0 0 0,1 1-1,-1-1 1,0 1 0,0-1 0,1 0-1,-1 1 1,0-1 0,0 1 0,0-1-1,0 1 1,0-1 0,0 1 0,1-1-1,-1 1 1,0-1 0,0 1 0,0-1-1,-1 1 1,1-1 0,0 1 0,0-1-1,0 1 1,0-1 0,0 0 0,-1 1-1,1 0 1,-1 5 82,0 1-29,0 1-1,0-1 1,-1 1-1,-1-1 1,1 0-1,-1 0 1,-7 13-1,-34 48 50,19-33-72,-26 43-23,-169 269 49,204-315-58,12-19 6,7-11-6,8-12 9,-10 9-13,126-130 77,96-89-67,-215 213 18,-6 5 12,0 0 1,0 0 0,1 0-1,-1 0 1,1 0 0,-1 1 0,1-1-1,-1 1 1,1-1 0,0 1-1,0 0 1,-1 0 0,5-1 0,-6 9 356,-1 22-71,-1 0 0,-2 1-1,0-1 1,-2 0 0,-2-1 0,-12 37-1,-1-10-290,-3-2 0,-2-1 0,-45 68 0,56-99-52,-2 0 1,-1-1-1,0 0 1,-1-1-1,-1-1 1,-1-1-1,-1-1 1,0-1-1,-44 24 0,38-27-206,-1 0 0,-1-1 0,0-2 0,0-1 0,-1-2 0,0-1 0,0-1-1,-54 1 1,79-5 61,-1 0 0,1-1 1,0 1-1,0-1 0,0 0 0,0 0 0,0 0 0,0-1 0,0 1 0,0-1 0,0-1 0,1 1 0,-7-5 0,8 4-3,0 0 0,0 0-1,0-1 1,0 1 0,0-1-1,1 0 1,-1 0 0,1 0-1,0 0 1,0-1 0,1 1-1,-1 0 1,1-1 0,0 1-1,-1-6 1,-1-11-147,1 1 1,0 0-1,2-1 0,0 1 0,2 0 1,0-1-1,7-28 0,-7 42 384,1 1-1,0 0 0,0 0 1,1 0-1,0 1 1,0-1-1,0 1 0,0 0 1,1 0-1,0 0 1,0 1-1,0-1 1,1 1-1,-1 1 0,1-1 1,0 1-1,0 0 1,1 0-1,-1 1 0,0-1 1,1 2-1,10-3 1,10-1 471,0 2-1,1 1 1,0 1 0,30 3 0,-36 0-215,1 1 0,-1 0-1,1 2 1,-1 1 0,-1 0 0,1 2-1,-1 1 1,0 0 0,-1 1 0,28 20-1,11 12 835,103 98-1,-22-17-706,-136-120-580,0 0-1,1 0 1,-1 0-1,1-1 0,0 1 1,0-1-1,0-1 0,0 1 1,0-1-1,9 2 0,-11-3-282,1 0 0,-1 0 0,1 0-1,-1 0 1,1 0 0,-1-1 0,0 0 0,1 1-1,-1-1 1,6-3 0,20-19-4250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7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7754,'0'0'3462,"44"-1"-2378,147-2 83,-55-4-153,-93 4-711,80 4-1,-121-1-298,1 1 0,-1-1 0,0 0 0,0 1 0,0 0 1,0-1-1,0 1 0,1 0 0,-1 0 0,-1 0 0,1 0 0,0 1 0,0-1 0,0 0 0,-1 1 1,1 0-1,0-1 0,-1 1 0,0 0 0,1 0 0,-1-1 0,0 1 0,0 0 0,0 0 1,0 0-1,0 0 0,0 1 0,-1-1 0,1 0 0,0 5 0,0 5 33,0 0 0,-1 1 0,0-1 0,-4 19 1,3-22-16,-2 8 8,-1 1 0,-2-1 0,1 0 0,-2-1 1,0 1-1,-1-1 0,-1-1 0,-20 28 0,18-27-32,0 1-1,1 0 1,1 0 0,0 1-1,2 0 1,0 0-1,-5 21 1,12-39-12,0 1 1,-1 0 0,1-1-1,0 1 1,0-1-1,0 1 1,0-1 0,0 1-1,0-1 1,0 1 0,0-1-1,0 1 1,0-1 0,0 1-1,0-1 1,0 1-1,1-1 1,-1 1 0,0-1-1,0 1 1,0-1 0,1 1-1,-1-1 1,0 1 0,1-1-1,-1 1 1,0-1-1,1 0 1,-1 1 0,1-1-1,-1 0 1,1 1 0,-1-1-1,0 0 1,1 0 0,-1 1-1,1-1 1,0 0-1,23-1-447,-18 0 495,6-2-75,0-1 0,-1 0-1,1 0 1,-1-1-1,0 0 1,0-1 0,-1-1-1,1 0 1,10-9-1,82-79-406,-86 77 293,0 0 1,21-33 0,-33 44-140,0-1 0,-1 1 0,0-1 1,0 0-1,-1-1 0,0 1 1,0-1-1,-1 1 0,-1-1 0,2-10 1,-2-25-2916,-1 5-741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7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0 1216,'0'0'5481,"-91"204"-4104,53-96-73,5 12 136,0-5-375,12 1-449,4-11-400,9-6-216,4-12-368,4-10-1217,0-24-1623,0-21-1233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8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0 246 8090,'0'0'7305,"320"-45"-5888,-182 6-809,7-3-304,-12 4-184,-21 6-96,-20 8-8,-26 9-16,-24 8-208,-22 4-1032,-15 3-633,-26 0-4152,-12 0 1592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8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 4977,'0'0'3729,"-12"189"-1977,12-94-127,0-1-121,0 1-472,8-4-576,13-6-312,-5-12-144,-7-10-168,-5-17-848,-4-11-496,0-21-585,-9-14-151,-16-28-633,5-14-856</inkml:trace>
  <inkml:trace contextRef="#ctx0" brushRef="#br0" timeOffset="1">117 436 4689,'0'0'3369,"-95"228"-2785,82-183-320,5-13-264,8-18-264,4-25-1176,29-31-241,0-14-1407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8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2128,'0'0'2097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8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6265,'0'0'3320,"8"22"-3207,0 0-111,-1-7-13,-1 1 0,-1 0 0,-1 1 0,0-1-1,-1 1 1,1 29 0,-3-22-142,-1 99-1839,-1-109 1597,-1 0-1,0 0 1,-1 0 0,0-1-1,-2 1 1,-8 20-1,-2-7-29,-1 0 1,-23 28-1,20-28 1212,18-27-765,1 0 1,0 0-1,0 1 0,0-1 0,0 0 0,0 0 1,0 0-1,0 0 0,-1 0 0,1 0 0,0 0 1,0 0-1,0 0 0,0 0 0,0 0 0,0 1 1,0-1-1,0 0 0,0 0 0,0 0 0,0 0 0,0 0 1,0 0-1,0 0 0,0 1 0,-1-1 0,1 0 1,0 0-1,0 0 0,0 0 0,0 0 0,0 0 1,1 1-1,-1-1 0,0 0 0,0 0 0,0 0 1,0 0-1,0 0 0,0 0 0,0 0 0,0 1 1,0-1-1,0 0 0,0 0 0,0 0 0,0 0 0,0 0 1,0 0-1,1 0 0,-1 0 0,0 0 0,0 0 1,0 1-1,0-1 0,0 0 0,10-2 460,-8 2-474,25-8 294,-1-1 1,0-1-1,-1-2 0,-1 0 0,30-20 0,-30 17-325,2 0 0,0 2 0,0 0 0,57-16 0,-81 28-115,0 1 0,0-1 1,0 1-1,0-1 0,1 1 0,-1 0 1,0 0-1,0 0 0,1 0 0,-1 0 0,0 1 1,0-1-1,0 0 0,1 1 0,1 1 1,-2 12-2133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29 117 16,'0'0'16354,"-8"3"-14723,-10 5-1005,17-8-617,1 0 0,0 0 0,0 0 0,0 0 0,0 0 0,0 0 0,0 0 0,0 0 0,-1 0 0,1 1 0,0-1 0,0 0 0,0 0-1,0 0 1,0 0 0,0 0 0,0 0 0,0 0 0,0 1 0,0-1 0,0 0 0,0 0 0,0 0 0,0 0 0,0 0 0,-1 0 0,1 1-1,0-1 1,0 0 0,0 0 0,1 0 0,-1 0 0,0 0 0,0 0 0,0 1 0,0-1 0,0 0 0,0 0 0,0 0 0,0 0-1,0 0 1,0 0 0,0 1 0,0-1 0,0 0 0,0 0 0,0 0 0,1 0 0,-1 0 0,0 0 0,0 0 0,0 0 0,0 0 0,0 0-1,0 0 1,0 1 0,1-1 0,-1 0 0,8 2 214,0-1-1,0 1 0,0-1 0,12 0 1,209 3 2407,-167-4-2225,201-1 807,1080-54 1167,-837 27-2071,-125 7-33,381-17 23,-589 37-2096,-131 1-2458,-86 0 968,-30 0-3100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9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6697,'0'0'6978,"232"196"-6314,-173-171-408,-5-4-152,-17-4-104,-4-3-72,-8 0-1160,-8-7-1737,-5-7-2328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0 217 6953,'0'0'1081</inkml:trace>
  <inkml:trace contextRef="#ctx0" brushRef="#br0" timeOffset="1">0 217 5481,'117'-217'1665,"-130"217"-49,1 21-656,-5 21 344,5 14-127,8 18-273,-1 10-120,5 7 56,0 11-56,0 3-248,0 4-264,0 3-175,0-7-97,0-6-865,5-19-1111,20-38-993,-5-24-1168,1-18-816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09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6249,'0'0'8482,"241"-67"-8346,-170 53-136,-9 0-208,-8 3-776,0 4-848,-12 4-1377,-17 3-304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0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1040,'0'0'8874,"-37"242"-7370,24-175-367,5-1-561,4-3-280,4-7-224,0-6-72,0-12-208,0-10-568,0-10-825,21-18-775,4 0-729,0-21 17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0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 1 3601,'0'0'8199,"-10"31"-7026,-34 103-419,23-63-695,3 1 0,4 1 0,2 0 0,4 0 1,2 131-1,6-202-91,0 0-1,1-1 1,-1 1 0,0 0 0,0-1 0,1 1 0,-1 0 0,1-1 0,-1 1 0,1-1-1,0 1 1,0-1 0,0 0 0,-1 1 0,1-1 0,0 0 0,1 1 0,-1-1 0,2 2-1,0-1-20,0 0-1,0-1 0,0 1 0,0-1 0,1 1 1,-1-1-1,1 0 0,-1 0 0,4 0 0,11 1-138,-1-1-1,1 0 1,19-3-1,-11 1 9,134-2-279,-159 3 464,0 0 0,0 0 0,0 0 0,0 0 0,0 1 0,0-1 0,0 0 0,0 1 0,1-1 0,-1 1 1,0-1-1,-1 1 0,1 0 0,0-1 0,0 1 0,0 0 0,0-1 0,0 1 0,-1 0 0,1 0 0,0 0 0,-1 0 0,1 0 0,-1 0 1,1 0-1,-1 0 0,1 0 0,-1 0 0,0 0 0,1 0 0,-1 0 0,0 1 0,0-1 0,0 0 0,0 0 0,0 0 0,0 1 0,0 7 29,-1-1 0,1 1 0,-5 15 0,0-9 15,-1 0 1,-1-1-1,0 0 1,-1 0 0,0 0-1,-1-1 1,-1 0-1,-17 18 1,5-4 32,-113 125 278,112-129-323,-2-2-1,0 0 1,-1-2-1,-33 19 1,48-33-23,1 0 0,-1 0 1,0-2-1,0 1 0,-12 2 1,21-6-35,-1 1 1,1 0-1,-1-1 1,1 1-1,-1-1 1,0 0-1,1 0 1,-1 0-1,1 0 1,-1-1-1,1 1 1,-1-1-1,1 1 1,-1-1-1,1 0 1,-1 0 0,1 0-1,0 0 1,-1 0-1,1-1 1,0 1-1,0-1 1,0 1-1,0-1 1,0 0-1,0 0 1,1 0-1,-3-2 1,0-9-269,1 0 1,0 0-1,0 0 1,2 0-1,-1 0 1,2 0-1,0 0 1,2-17-1,-2-5-146,0 28 381,1 0-1,-1 0 1,1-1 0,0 1-1,1 0 1,0 0 0,0 0 0,0 1-1,7-13 1,-7 16 71,0 0 0,0 0 0,0 0 0,1 0 0,-1 0 0,1 0 0,0 1 1,0-1-1,0 1 0,0 0 0,0 0 0,1 0 0,-1 0 0,0 0 0,1 1 0,0 0 0,-1-1 0,1 1 0,0 1 0,5-2 1,1 2 218,0-1 0,0 2 1,0-1-1,0 1 0,0 1 1,-1 0-1,1 0 0,0 1 1,-1 0-1,1 1 1,-1 0-1,0 0 0,12 9 1,7 6 264,-1 2 1,39 38 0,-58-51-531,3 1 13,-9-9-79,-1 1-1,1 0 1,-1 0-1,0 0 1,1 0-1,-1 0 1,0 1-1,0-1 1,1 0-1,-1 1 1,0-1-1,0 0 1,-1 1-1,2 1 1,-10-1-3928,-13-2 165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1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5729,'0'0'3777,"224"0"-2185,-95 7-103,13 0-257,3 4-520,0-8-424,-3 4-288,16 0-880,-38-3-3073,-33-4-2520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1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6 316 3585,'0'0'9487,"-3"2"-8884,1 0-347,20 0 123,29-1 278,53-8 1,153-32 797,168-43-16,138-25-381,1 32-599,-177 63-969,-342 14-590,1 1 0,-1 3 0,0 1 0,0 2 1,74 27-1,-38-4-3969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2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12603,'0'0'6609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2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10266,'0'0'7450,"-179"49"-21533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4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847 405 5833,'0'0'9162,"-18"-37"-8272,-57-117-462,45 88-245,23 48-96,-1 0-1,-12-18 0,16 31-63,0-1 1,-1 1-1,0 0 1,0 0-1,0 0 1,-1 0-1,0 1 1,-6-4-1,5 4-19,-1 0-1,-1 0 0,1 1 0,0 0 0,-1 1 1,0 0-1,1 0 0,-1 0 0,0 1 1,0 1-1,0 0 0,0 0 0,0 0 0,-12 3 1,7 0-6,1 0 0,-1 0 0,1 2 0,0 0 0,0 0 0,0 1 0,1 0 0,-20 14 0,3 3 0,2 1 0,1 1 1,0 1-1,2 1 0,1 2 0,2 0 1,0 1-1,-24 49 0,25-39 24,3 1 0,1 0 0,1 1 0,3 1 0,1 0-1,-7 74 1,13-76 19,3 1-1,1-1 1,2 1-1,2-1 1,15 73-1,-14-99-24,0 0-1,2-1 0,0 0 1,0 1-1,1-2 1,1 1-1,0-1 0,10 12 1,-10-16-4,0-1 0,1 0 0,0 0 0,0 0 0,0-1 0,1-1 1,0 0-1,0 0 0,1-1 0,0 0 0,19 6 0,-18-8 24,0 0-1,0 0 1,1-2 0,-1 1-1,0-1 1,1-1 0,-1 0-1,1-1 1,-1 0 0,0-1 0,1 0-1,-1-1 1,0-1 0,-1 0-1,1 0 1,-1-1 0,1 0-1,-2-1 1,1-1 0,-1 0-1,1 0 1,-2-1 0,17-15-1,-1-4 15,-1 0-1,-1-1 1,-1-2-1,-1 0 0,-2-1 1,-1-1-1,22-57 1,-20 36-500,-3-1 0,-3-1 0,-1 0 0,6-72 1,-17 99-980,2 0 1,1 0 0,1 0-1,18-48 1,-7 41-2613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1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29 2865,'0'0'10651,"-2"-5"-9497,2 3-1044,0 1 1,-1-1 0,1 0 0,0 1-1,-1-1 1,0 1 0,1-1-1,-1 1 1,0-1 0,0 1-1,0-1 1,1 1 0,-4-2 706,-1 3 1086,-7 0-1350,0 1-1,1 1 0,-1 0 0,1 0 1,0 1-1,-13 6 0,-67 32-239,53-22-91,-276 143-514,298-153 45,0 1-1,1 1 1,-19 16 0,29-22-268,0 0 1,0 0 0,1 1 0,0-1-1,0 1 1,0 0 0,1 0 0,0 0-1,0 0 1,0 1 0,1 0 0,-2 8-1,2 8-6018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1 3561,'0'0'10978,"-224"164"-9450,194-87-583,18 11-513,12 3-128,0 1-184,17-8-104,24-7-16,9-14-96,8-10-1232,5-15-897,24-34-928,-12-4-1120,-13-7-928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4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7234,'0'0'4617,"1"37"-3333,3 121-43,-2-110-758,3 0 0,19 89-1,-16-100-401,-8-36-79,0-1 0,0 1 0,1 0 1,-1 0-1,0 0 0,0-1 0,0 1 1,1 0-1,-1 0 0,0-1 0,1 1 0,-1 0 1,1-1-1,-1 1 0,1 0 0,-1-1 1,1 1-1,-1-1 0,2 2 0,-1-2-9,0-1 0,0 1 0,0-1-1,0 1 1,-1 0 0,1-1 0,0 0 0,0 1-1,0-1 1,-1 1 0,1-1 0,0 0-1,-1 0 1,1 1 0,0-1 0,-1 0 0,1 0-1,-1 0 1,0 0 0,1 1 0,-1-1 0,1-1-1,14-26-491,87-145-2343,-82 144 2408,0 1 0,2 1-1,45-44 1,-61 67 428,-1-1 0,1 1-1,0 0 1,0 0 0,1 1 0,9-5-1,-13 7 38,-1 0-1,1 1 1,-1-1 0,1 0-1,-1 1 1,1 0-1,-1-1 1,1 1-1,0 0 1,-1 0-1,1 1 1,-1-1-1,1 0 1,-1 1-1,1 0 1,-1-1-1,1 1 1,-1 0-1,1 0 1,-1 1 0,3 1-1,1 2 95,-1 0 1,0 1-1,0 0 0,-1 0 0,0 0 0,0 0 1,0 0-1,5 14 0,21 63 748,-25-64-682,13 44 142,-13-41-439,1 0-1,1-1 0,1 1 1,12 21-1,-20-42 31,0 0 0,0-1 0,0 1 0,1 0 1,-1-1-1,0 1 0,1-1 0,-1 1 0,1 0 0,-1-1 0,0 1 0,1-1 0,-1 1 0,1-1 0,0 1 0,-1-1 1,1 0-1,-1 1 0,1-1 0,0 0 0,-1 1 0,1-1 0,0 0 0,-1 0 0,1 1 0,0-1 0,-1 0 0,1 0 0,0 0 1,0 0-1,-1 0 0,1 0 0,0 0 0,-1 0 0,1 0 0,0-1 0,0 1 0,-1 0 0,1 0 0,-1-1 0,1 1 1,0 0-1,-1-1 0,1 1 0,0 0 0,0-2 0,2-1-347,-1 1 1,0-1-1,1 0 0,-1-1 1,0 1-1,0 0 0,1-4 1,14-34-3825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5713,'0'0'8658,"167"203"-6978,-142-143-511,-9 3-169,-12 7-280,-4 11-336,0 6-248,-25 11-136,-45 60-952,8-24-2769,-5-15-3000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5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557 476 7802,'0'0'3555,"-7"-35"-2377,-27-120-54,24 105-467,2 14 58,-13-43 0,17 69-619,1 1 1,-2 0-1,1 0 0,-1 1 1,-1 0-1,1-1 0,-1 2 1,-10-11-1,12 14-38,0 1 0,0 0 0,0 0 0,-1 0 0,1 0 0,-1 1 0,0 0 0,0 0 0,0 0 0,0 1 0,0-1 0,0 1 0,0 0 0,0 0 0,0 1 0,-1 0 1,1 0-1,-11 1 0,8 0-7,0 1 1,0 0-1,0 0 1,1 1 0,-1 0-1,0 0 1,1 0-1,0 1 1,0 0-1,0 1 1,-11 9 0,-1 5 15,0 1 1,1 1 0,1 1 0,2 0 0,0 2 0,1-1 0,1 1-1,1 1 1,2 1 0,-9 30 0,5-9 15,3 1 1,2-1-1,2 2 0,-1 92 1,8-126-76,1 0 0,0 0 0,1 0 0,1 0 0,0 0 0,1-1 0,0 1 0,1-1 0,8 16-1,-9-23-1,0-1 0,0 0-1,0 0 1,1 0-1,-1-1 1,2 1-1,-1-1 1,0 0-1,1-1 1,0 1-1,0-1 1,0 0-1,1 0 1,0-1-1,-1 0 1,1 0-1,0-1 1,0 0-1,0 0 1,11 1 0,-10-2 2,0-1 1,0 0-1,-1 0 1,1-1-1,0 0 1,-1-1-1,1 1 1,0-1-1,-1-1 1,0 1-1,0-1 1,0-1-1,0 1 1,0-1-1,0 0 1,-1-1-1,7-6 1,9-9 46,-1-1-1,0-1 1,19-28 0,-38 47-51,36-48 24,-2-1 1,-3-2-1,-2-1 1,41-100-1,-65 137-216,-1-1-1,-1 1 0,-1-1 1,0 0-1,-1 0 1,0-34-1,-3 45-589,2-8-718,9 13-6435,-3 3 2069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0 9970,'0'0'8794,"-221"193"-7986,209-108-512,8-1-208,4 0 24,4-3-112,29-8 0,9-3 0,3-7-160,5-3-1144,4-14-1329,38-29-599,-13-13-1545,-5-4-648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6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53 6177,'0'0'4359,"-6"37"-2838,-4 17-890,-23 156 2124,24-112-1631,5 110 1,4-198-1116,1-21-25,1-1-1,1 1 0,0 0 1,0 0-1,1 0 1,6-12-1,2-9-168,89-219-1381,-75 197 1203,2 1 0,53-74-1,-75 118 357,1 1-1,-1 0 0,14-11 0,-18 17 2,0 0-1,1 0 1,0 1-1,-1-1 1,1 1-1,0-1 1,0 1-1,0 0 1,0 0-1,0 0 1,0 0 0,0 1-1,0-1 1,0 1-1,0 0 1,4 0-1,-6 0 4,1 0 0,-1 0 0,0 1 0,0-1-1,1 0 1,-1 1 0,0-1 0,0 1 0,1-1 0,-1 1 0,0 0-1,0-1 1,0 1 0,0 0 0,0 0 0,0 0 0,0 0-1,0 0 1,0 0 0,-1 0 0,2 1 0,8 28 21,-8-21-7,6 31 284,-2-1 0,-2 1-1,-2 56 1,-2-54-11,2 0 0,14 78 0,-16-118-329,0 0 1,1 0-1,-1-1 0,1 1 0,-1 0 0,1 0 1,0-1-1,0 1 0,0-1 0,0 1 0,0-1 1,0 1-1,0-1 0,3 3 0,-4-4-37,1 1-1,-1-1 1,1 0-1,-1 0 1,1 0-1,0 0 1,-1 0-1,1 1 1,0-1-1,-1 0 1,1 0-1,-1-1 1,1 1-1,0 0 1,-1 0-1,1 0 1,0 0-1,-1 0 1,1-1 0,-1 1-1,1 0 1,-1 0-1,1-1 1,-1 1-1,1 0 1,-1-1-1,1 0 1,3-2-531,-1-1 0,1 0-1,-1 0 1,-1 0 0,1 0 0,0-1 0,-1 1 0,3-7 0,11-33-5234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3833,'0'0'9783,"27"15"-9233,90 53-320,-59-38-162,-50-26-72,0 0-1,0 0 1,0 0-1,0 1 1,-1 1 0,0-1-1,0 1 1,10 11-1,-14-14-33,-1 0 0,0 0 0,0 0 0,-1 1 0,1-1 0,-1 0-1,1 1 1,-1-1 0,0 1 0,0-1 0,-1 1 0,1 0 0,-1-1 0,1 1-1,-1 0 1,-1 0 0,1-1 0,0 1 0,-1 0 0,0-1 0,0 1-1,0-1 1,0 1 0,-3 6 0,-1 0 10,-1-1 1,1 1-1,-1-1 0,-1 0 1,0-1-1,-15 15 1,-149 133 136,151-131 161,16-11-151,4-13-119,0-1 0,0 0 1,0 1-1,0-1 0,0 1 1,1-1-1,-1 0 0,0 1 0,0-1 1,0 0-1,1 1 0,-1-1 1,0 0-1,1 0 0,-1 1 1,0-1-1,1 0 0,-1 0 0,0 1 1,1-1-1,-1 0 0,0 0 1,1 0-1,-1 0 0,0 0 1,1 1-1,-1-1 0,1 0 0,-1 0 1,0 0-1,1 0 0,0 0 1,183 1-1374,-131-2-439,25-2-2484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0 7306,'0'0'6585,"42"190"-4457,-13-120-79,0 7-849,0 4-608,-8-1-216,-13 1-48,-8 3-232,0 4-96,-50 6-336,-75 64-1512,13-25-1641,-4-17-2464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1 292 7586,'0'0'4706,"54"1"-3046,495 2 1869,632-61-683,-800 14-2331,-69 4 157,-210 26-577,450-48-928,-547 62 548,6-1-766,0 0 0,0 0 0,20-6 0,-30 7 879,0-1 1,0 1-1,0 0 0,0-1 1,0 1-1,0-1 0,0 1 1,0-1-1,0 1 0,0-1 1,0 0-1,-1 0 0,1 1 1,0-1-1,0 0 0,-1 0 1,1 0-1,-1 0 0,1 0 0,-1 0 1,1-1-1,-1 1-87,0-1 0,0 1 1,0 0-1,-1-1 0,1 1 0,-1-1 0,1 1 1,-1 0-1,0-1 0,1 1 0,-1 0 0,0 0 0,0-1 1,0 1-1,0 0 0,0 0 0,0 0 0,0 0 0,0 0 1,-3-1-1,-35-22-5448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17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2953,'0'0'3336,"216"-25"-2383,-79-3-97,58-4 272,67 1 248,75 3-472,24 3-519,-16 8-225,-37 10-56,-63 3 24,-46 4-72,-45 0-56,12 0-184,-54 0-1313,-16 0-2256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53 4801,'0'0'10525,"-8"-1"-9279,-17-4-332,23 3-216,22 5-73,41 7 961,-16-2-359,89 4 0,-75-12-1599,148-6 2591,-178 3-3625,42-12 0,-52 10-1053,0-1-1,-1-1 0,20-11 0,-13 0-9089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35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1 154 104,'0'0'6121,"1"-8"-5122,0-3-491,1-6-184,-2-3 5672,19 22-4213,-4 0-1259,0 2-1,-1 0 0,18 8 1,31 9 431,-7-9-372,0-3 0,76 3 0,119-9 31,-173-3-498,45-6-57,165-29 0,-187 20-66,-88 13-116,25-5 154,-37 7-92,0 0 1,0-1-1,0 1 0,0 0 0,0-1 0,0 1 0,0-1 0,0 0 1,0 1-1,0-1 0,-1 0 0,1 0 0,0 1 0,0-1 0,-1 0 1,1 0-1,0 0 0,-1 0 0,1 0 0,-1 0 0,0 0 0,1 0 1,-1 0-1,0 0 0,1 0 0,-1 0 0,0 0 0,0-1 1,0 1-35,0 0 1,0 0 0,0 1 0,0-1 0,0 0 0,0 0-1,-1 1 1,1-1 0,0 0 0,0 1 0,-1-1 0,1 0-1,-1 0 1,1 1 0,0-1 0,-1 1 0,1-1 0,-1 0-1,1 1 1,-1-1 0,0 1 0,0-1 0,-15-9-1688,0 1 0,0 0 1,-1 1-1,-20-6 0,-31-11-3768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3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6193,'0'0'9818,"274"42"-7649,-170-38-833,-4-4-560,-4 3-264,-18-3-328,-19 0-168,-26 0-16,-16 0-1792,-67 0-7586,-4 0 2897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3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2577,'0'0'9754,"233"10"-10803,-191-6-2175,-17-4-961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36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1192,'0'0'5115,"-1"43"-4008,-13 303 1268,0 649 2524,12-771-4470,-6 117-1196,8-339 674,0-1-1,0 1 1,0 0 0,0 0 0,0 0 0,-1 0 0,1-1 0,-1 1-1,1 0 1,-1 0 0,0-1 0,1 1 0,-1-1 0,0 1 0,0 0 0,0-1-1,0 0 1,-1 1 0,1-1 0,0 0 0,-1 1 0,1-1 0,0 0-1,-1 0 1,-1 1 0,1-2-123,0 0 1,0 0-1,0 0 0,0-1 0,0 1 1,0 0-1,1-1 0,-1 1 0,0-1 1,0 0-1,0 0 0,1 1 0,-1-1 1,0 0-1,1 0 0,-1-1 0,1 1 1,-1 0-1,1-1 0,0 1 0,0 0 1,-1-1-1,1 1 0,0-1 0,-1-2 1,-27-50-6104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36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2016,'0'0'5682,"43"-3"-4872,145-5 4,-141 7-484,-1 2 0,0 3 0,0 1 1,57 15-1,-31-6-177,207 45-2,-214-42-146,-1 4 0,78 35 0,-141-55 193,0-1 1,1 1 0,-1 0-1,0 0 1,0 0-1,0 0 1,0 0 0,1 0-1,-2 0 1,1 0-1,0 1 1,0-1 0,0 0-1,0 1 1,-1-1-1,1 0 1,-1 1 0,1-1-1,-1 1 1,1-1-1,-1 2 1,1 38-820,-3-15 928,-10 493 1951,-9-210-1486,-33 396-428,52-681-483,1-8 14,0-1 1,-1 0-1,-7 24 1,8-36-110,0 0 1,0 1 0,0-1 0,-1 0 0,1-1 0,-1 1 0,1 0-1,-1 0 1,0-1 0,0 1 0,-1-1 0,1 1 0,0-1 0,-1 0-1,0 0 1,1 0 0,-1 0 0,0-1 0,0 1 0,0-1 0,0 0 0,-3 1-1,-23 1-4397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36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2713,'0'0'9842,"195"105"-10859,-174-98-2895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3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3105,'0'0'6089,"13"46"-4537,-1-5-1181,5 13 222,-2 2 0,-3 0-1,9 103 1,-12 374 3367,-9-442-3435,-33 313 666,9-183-2188,25-254-6008,-2-20 4375,0-10 441,1-68-2554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3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4489,'0'0'2076,"49"7"-1338,307 45 379,-172-36-574,206-7-1,-338-9 6995,-53 22-7291,-1-1 0,-1 1 0,-7 23 0,-2 20 265,-1 89 933,7 189-1,7-220-1190,4-25-93,4-1 1,24 111-1,-18-127-117,10 103-257,-23-149-1413,0 1 1,-3-1 0,-5 39 0,-7-27-5310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3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8546,'0'0'9522,"304"85"-7394,-180-75-767,5 1-777,-9-4-368,-7 3-216,-18 11-920,-28 4-2753,-34-11-4305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32 168,'0'0'6152,"3"-5"-5180,8-16 172,-8 16 2037,-7 12-2814,-231 269-199,228-268-167,1 0 0,0 1 1,0 0-1,-5 13 0,9-18-6,1 0-1,-1 0 1,1 0-1,0 0 1,0 0 0,1 0-1,-1 1 1,1-1 0,0 0-1,0 0 1,0 1-1,1-1 1,1 7 0,-2-10 4,1 1 0,0 0 0,0-1 1,0 1-1,0-1 0,0 1 1,1-1-1,-1 1 0,0-1 0,1 0 1,-1 0-1,0 0 0,1 0 0,0 0 1,-1 0-1,1 0 0,0 0 1,-1 0-1,1-1 0,0 1 0,3 0 1,44 6-13,-45-7 11,25 2 0,0-1 1,0-2-1,0 0 1,40-8-1,-58 6 8,1 1 0,-1-2-1,0 0 1,0 0-1,0-1 1,0 0-1,-1 0 1,0-2 0,0 1-1,-1-1 1,1 0-1,-2-1 1,14-15 0,-19 18 4,0 0 1,0-1 0,-1 0 0,0 1-1,0-1 1,0 0 0,-1 0 0,0 0 0,0 0-1,0 0 1,-1 0 0,0-1 0,0 1-1,-2-7 1,2-6 24,0 16-57,0 0 0,0 0 0,0 0 1,-1 1-1,1-1 0,-1 0 0,0 0 0,1 1 1,-1-1-1,-1 1 0,1-1 0,0 0 1,0 1-1,-1 0 0,0-1 0,1 1 0,-1 0 1,0 0-1,0 0 0,-4-3 0,1 2-278,0 0 0,0 1-1,0-1 1,-1 1 0,1 0-1,0 1 1,-1-1 0,1 1-1,-8 0 1,-26-1-3085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 4153,'0'0'9362,"-16"-1"-5255,14 172 2135,5 202-3327,10-234-2579,-1-23-1112,-9-38-2481,-3-34-1584,0-10-2766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50 616,'0'0'8771,"2"-6"-7476,-2 6-1278,0 0 0,0 0 0,0 0 1,0 0-1,0 0 0,0 0 0,0 0 0,0 0 1,0 0-1,0-1 0,0 1 0,0 0 0,0 0 1,0 0-1,-1 0 0,1 0 0,0 0 0,0 0 1,0 0-1,0 0 0,0 0 0,0 0 0,0 0 0,0 0 1,0 0-1,0 0 0,0 0 0,0 0 0,0-1 1,0 1-1,0 0 0,0 0 0,0 0 0,-70 73 353,-192 221-147,254-276-217,8-18-6,0 1-1,0-1 1,0 1-1,0-1 1,1 1-1,-1-1 1,0 1-1,0-1 1,0 0-1,0 1 1,1-1-1,-1 1 1,0-1-1,0 0 1,1 1-1,-1-1 1,0 0-1,1 1 1,-1-1-1,0 0 1,1 1-1,-1-1 1,1 1-1,3 0-3,-1 0-1,1 0 0,-1 0 0,1-1 1,0 1-1,-1-1 0,5 0 0,-1 0 1,421 11-510,-418-11 518,-1 0 0,0 0 0,0-1 1,0 0-1,0-1 0,0 0 0,0-1 0,16-6 0,-20 6 47,-1 1 0,0-1 0,-1 0 0,1 0 0,0 0 0,-1-1 0,0 1 0,0-1 0,0 0 0,0 0 0,0 0 0,-1 0 0,0 0 0,0-1 0,0 1-1,0-1 1,-1 1 0,0-1 0,1-6 0,2-13 320,-1-1-1,-1 0 0,-1 1 1,-2-1-1,-5-42 0,3 55-387,-1 1-1,-1-1 1,0 1 0,0 0-1,-1 0 1,0 1 0,-1 0-1,0 0 1,-1 0 0,0 1-1,0 0 1,-1 1 0,-11-9-1,18 15-268,0 1 0,0 0 0,0 0 0,1 0 0,-1 0 0,0 0 0,-1 0 0,1 1 0,0-1 0,-3 0 0,-15 1-6036,19 0 5923,-11 0-3826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1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10018,'0'0'3601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3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3889,'0'0'3873,"0"9"-3333,8 117 1022,1 21-548,-9-131-947,1 60 285,-4 0 1,-19 124 0,15-167-293,-36 155 81,42-186-101,1-15 76,1-2-171,0 1-1,2-1 1,-1 1-1,2-1 1,0 1-1,8-18 1,44-88-693,-38 84 538,7-17-115,58-107-724,-69 136 923,1 0 0,2 1 0,0 0 0,25-24 0,-40 45 122,0 1 0,-1-1 0,1 0 0,0 0 0,0 1 1,0-1-1,0 1 0,1 0 0,-1 0 0,0 0 0,0 0 0,1 0 0,-1 0 0,1 0 0,-1 1 1,0-1-1,1 1 0,0 0 0,-1 0 0,1 0 0,2 0 0,-2 1 5,-1 0-1,1 0 1,-1 0 0,1 1-1,-1-1 1,0 1-1,1-1 1,-1 1 0,0 0-1,0 0 1,0 0-1,0 0 1,-1 0 0,1 0-1,2 5 1,4 9 29,0 0 1,-2 1-1,0-1 0,6 29 1,-11-41-23,57 303 172,-53-234-1394,-5-47-1429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3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769 0 744,'0'0'7202,"-241"120"-6610,142-33 16,-5 8-120,4 0-224,17-8-264,12-10-304,25-17-936,26-49-1313,15-11-847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1 928,'0'0'7386,"179"217"-7434,-179-175-1321,0-10-2071</inkml:trace>
  <inkml:trace contextRef="#ctx0" brushRef="#br0" timeOffset="1">100 383 1456,'0'0'4969,"-75"207"-4016,63-137-81,3 0-16,5 0-512,4-7-344,0-7 0,0-17-1408,0-28-1689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4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4257,'0'0'1938,"-13"37"-1486,-44 121-250,36-101-185,13-40-83,1 1-1,1 0 0,1 0 0,0 0 0,1 0 1,1 1-1,-1 34 0,4-53 42,0 1-1,1 0 1,-1-1-1,0 1 1,0 0 0,1-1-1,-1 1 1,0-1-1,1 1 1,-1-1 0,1 1-1,-1 0 1,0-1-1,1 0 1,-1 1-1,1-1 1,0 1 0,-1-1-1,1 1 1,-1-1-1,1 0 1,0 0 0,-1 1-1,1-1 1,-1 0-1,1 0 1,0 0 0,-1 1-1,1-1 1,0 0-1,0 0 1,-1 0 0,1 0-1,1-1 1,30-1-290,-26 2 252,8-3 39,1 0 0,-1-1 0,0-1 0,0 0 0,-1-1 0,1 0 0,20-14 0,88-67 220,-78 54 89,53-38 1941,-96 70-1278,-4 3-746,-56 42-2039,-15-10-668,-2-2-827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4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426 1 184,'0'0'8239,"-4"16"-7864,1-8-332,1-2-29,1-1 1,-1 1-1,1-1 0,0 1 1,0-1-1,1 7 1,0-11-13,0 0 0,0 0 1,0 0-1,0 1 1,1-1-1,-1 0 0,0 0 1,1 0-1,-1 0 0,1 0 1,-1 0-1,1 0 0,0 0 1,-1 0-1,1 0 1,0-1-1,-1 1 0,1 0 1,0 0-1,0-1 0,0 1 1,0 0-1,0-1 1,0 1-1,0-1 0,0 1 1,0-1-1,0 0 0,0 1 1,0-1-1,0 0 1,0 0-1,1 1 0,-1-1 1,0 0-1,0 0 0,0 0 1,0-1-1,2 1 1,7-1-33,0-1 1,0 0 0,-1-1 0,1 0-1,0 0 1,-1-1 0,0 0-1,0-1 1,0 0 0,11-9 0,-9 7-247,1 0 1,-1 1-1,1 0 1,21-7 0,-32 12 256,0 1 0,1-1 0,-1 1 0,0-1 0,0 1 0,1 0 0,-1-1 0,0 1 0,1 0 0,-1 0 0,0 0 1,1 0-1,-1 0 0,1 0 0,-1 0 0,0 1 0,1-1 0,-1 0 0,0 1 0,0-1 0,1 1 0,-1-1 0,0 1 0,0 0 1,0-1-1,0 1 0,1 0 0,-1 0 0,0 0 0,0 0 0,-1 0 0,1 0 0,0 0 0,0 0 0,0 0 0,0 2 0,0 3 27,1-1 0,-2 1 0,1 0-1,0 0 1,-1 0 0,0-1-1,-1 7 1,0 7-3,2 19 86,0-20-33,-1-1 0,-1 0 0,-4 29 0,4-40-52,0-1-1,-1 1 1,0-1 0,0 0-1,-1 1 1,1-1-1,-1 0 1,0-1-1,-1 1 1,1 0-1,-1-1 1,0 0 0,0 0-1,0 0 1,-6 4-1,-4 2-6,-1-1 0,0 0 0,-1-2 0,0 0-1,0 0 1,-19 4 0,-102 17-85,-3 1 86,126-24 108,1 1 0,-1 0 0,1 0 0,1 2 0,-1-1 0,1 2 0,0-1 0,1 2 0,0 0 0,1 0 0,0 1 1,0 0-1,1 0 0,1 1 0,0 0 0,0 1 0,2 0 0,-1 0 0,-8 28 0,14-36-63,-5 26 143,6-31-187,0 1 0,0 0 1,0-1-1,0 1 1,0 0-1,1-1 1,-1 1-1,0-1 1,0 1-1,1 0 1,-1-1-1,0 1 1,1-1-1,-1 1 1,0 0-1,1-1 0,-1 1 1,1-1-1,-1 0 1,1 1-1,-1-1 1,1 1-1,-1-1 1,1 0-1,0 1 1,-1-1-1,1 0 1,-1 1-1,1-1 1,0 0-1,-1 0 0,1 0 1,0 0-1,-1 0 1,1 0-1,0 0 1,-1 0-1,2 0 1,13 1 4,-1-2 1,1 1-1,0-2 1,-1 0-1,1-1 1,-1 0-1,22-9 1,4-4-82,-13 3-12,0 2 0,0 1 0,1 1 0,0 2 0,1 0 0,38-3 0,-59 10 70,26-1-40,44 4 1,-67-2 64,0 1 1,0 0-1,-1 1 1,1 0-1,0 0 1,-1 1 0,19 11-1,23 22 199,-38-26-98,0-1 0,27 15 0,-40-24-138,0 0-1,1-1 1,-1 1 0,1-1 0,-1 1 0,1-1 0,-1 1 0,1-1 0,-1 0 0,1 0 0,-1 1-1,1-1 1,-1 0 0,1-1 0,-1 1 0,1 0 0,-1 0 0,1-1 0,-1 1 0,1-1 0,-1 1-1,1-1 1,-1 1 0,1-1 0,-1 0 0,0 0 0,2-1 0,9-22-2428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5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3737,'0'0'10018,"257"-35"-9698,-153 35-224,4 0-88,-4 0-8,29 0-632,-25 0-1881,-21 0-1976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5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64,'0'0'10626,"212"129"-10258,-175-83-272,-12 0-32,-21-1 32,-4 4-32,-20-3 56,-34-1-120,-9 1 0,-28-4-656,16-14-1512,13-17-2369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5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0 320,'0'0'10782,"-10"32"-9673,-1 1-855,1-6-108,2 1 0,1 1 0,1 0-1,1-1 1,-1 32 0,4 9 17,1-26-69,-12 75 0,16-199 333,1 67-530,0 0 1,0-1 0,2 1-1,0 1 1,0-1 0,1 1-1,11-14 1,-3 5-115,2 1 1,0 1 0,24-22-1,-36 37 194,0 1 0,-1 0 0,1 0 0,0 0 0,1 1 0,-1 0 0,1 0-1,-1 0 1,1 1 0,0 0 0,0 0 0,0 0 0,0 1 0,1 0 0,-1 0-1,0 0 1,7 1 0,-11 0 25,0 1-1,-1-1 1,1 1 0,0-1-1,0 1 1,0 0 0,-1 0-1,1 0 1,0 0-1,-1 0 1,1 0 0,-1 1-1,1-1 1,-1 0 0,0 1-1,0-1 1,1 1-1,-1-1 1,0 1 0,0 0-1,0 0 1,-1-1 0,1 1-1,0 0 1,-1 0-1,1 0 1,-1 0 0,1 3-1,2 11 68,0 0-1,0 25 0,-2-25 18,1 36 119,-3-37-197,1 0-1,1-1 1,0 1-1,1-1 1,7 26-1,-8-38-166,0-1 0,0 1 0,0 0 0,-1-1 0,1 1 0,1-1 0,-1 1 0,0-1-1,0 0 1,0 1 0,1-1 0,-1 0 0,1 0 0,-1 0 0,1 0 0,-1 0 0,1 0 0,0 0-1,2 0 1,12 0-3911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2625,'0'0'10699,"-11"3"-9332,7-2-1267,2-1-27,0 0 0,-1 0 0,1 1-1,0-1 1,0 1 0,-1 0-1,1-1 1,0 1 0,0 0 0,0 1-1,0-1 1,0 0 0,0 0-1,0 1 1,0-1 0,0 1 0,1 0-1,-1-1 1,1 1 0,-1 0-1,1 0 1,0 0 0,-1 0 0,1 0-1,0 1 1,0-1 0,1 0-1,-1 0 1,0 1 0,1-1 0,0 0-1,-1 1 1,1 3 0,-6 369 6812,8-221-5649,-3-134-1131,-1 0 0,-1 0-1,-6 20 1,-1 8-1454,6 1-4082,7-36-1441,10-11-1919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0 1560,'0'0'9618,"-183"221"-8769,146-175-481,-1 3-368,1-7-144,8-3-1385,12-25-847,13-14-913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6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661 1 1072,'0'0'8330,"54"168"-7914,-58-130-216,-34 1-112,-16 7-8,-20 3-72,-14 3-8,-7 8-376,-5-7-1096,9-11-545,-5-39-447,21-3-729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0 136,'0'0'11546,"253"74"-10729,-178-53-449,0-3-200,-4-4-104,-17-4-64,-17 1-144,-33 3-1385,-4 0-1847,0-7-249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0 256 896,'0'0'12211,"250"-14"-11699,-180-3-400,1 3-112,-17 0-232,-17-4-744,-8 1-849,-16-5-327,-5-2-625,-8-4 361,0-4 47</inkml:trace>
  <inkml:trace contextRef="#ctx0" brushRef="#br0" timeOffset="1">516 0 496,'0'0'6794,"-9"35"-5369,-25 118 113,28-110-674,1 0 1,1 82-1,5-90-648,-2 1 0,-9 51 0,8-74-274,-14 61 245,14-70-313,1 0 0,0 0 0,-1 0 0,1-1 0,-1 1 0,0 0 0,-1-1 1,1 0-1,-1 1 0,1-1 0,-1 0 0,0 0 0,0 0 0,-6 4 1,7-6-94,0-1 1,0 1 0,1 0 0,-1-1 0,0 1-1,0-1 1,0 0 0,0 0 0,0 1 0,0-1 0,0-1-1,0 1 1,0 0 0,0 0 0,0-1 0,0 1 0,0-1-1,1 0 1,-1 1 0,0-1 0,0 0 0,0 0 0,1 0-1,-1 0 1,1 0 0,-1-1 0,-2-1 0,-4-6-363,0 1 1,1-1 0,-12-17-1,2 2-353,-20-18-980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7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77 576,'0'0'1947,"-11"0"-1756,-22 0-17,25 0 25,25 0 235,5-2-147,1-1-1,-1 0 1,0-2 0,42-15 0,-32 10-194,42-9 0,-30 14-62,0 1 0,0 3 0,51 4 0,-80-1 282,-1 1-1,1 0 0,-1 1 1,0 1-1,0 0 1,-1 1-1,26 14 0,-39-20-322,0 0 0,1 0 0,-1 0 0,0 0-1,0 0 1,0 0 0,0 0 0,0 0 0,0 0-1,0 0 1,1 0 0,-1 0 0,0 0 0,0 0-1,0 0 1,0 0 0,0 0 0,0 0 0,0 0-1,0 0 1,1 0 0,-1 0 0,0 0 0,0-1 0,0 1-1,0 0 1,0 0 0,0 0 0,0 0 0,0 0-1,0 0 1,0 0 0,0 0 0,0 0 0,0-1-1,0 1 1,0 0 0,0 0 0,0 0 0,1 0-1,-1 0 1,0 0 0,0 0 0,-1-1 0,1 1-1,0 0 1,0 0 0,0 0 0,0 0 0,0 0 0,0 0-1,0 0 1,0-1 0,0 1 0,0 0 0,0 0-1,0 0 1,0 0 0,0 0 0,0 0 0,0 0-1,0 0 1,-1 0 0,1 0 0,0-1 0,-4-12-1001,2 8 582,-10-28-2742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7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0 152 1800,'0'0'9997,"38"-1"-9095,121 0-432,-140 0-435,0 1 0,0 1 0,-1 1 0,1 1 0,0 0 0,-1 2 0,33 11 0,-49-15-34,2 0 0,1 1 1,0 0 0,-1 0 0,1 1 0,-1-1 0,1 1 0,-1 0 0,0 0 0,0 1-1,6 7 1,-8-9-14,-1 0-1,0 0 1,1 0 0,-1 1-1,0-1 1,0 1-1,0-1 1,-1 1 0,1-1-1,-1 1 1,1-1-1,-1 1 1,0-1-1,0 1 1,0 0 0,0-1-1,0 1 1,-1-1-1,1 1 1,-1 0-1,0-1 1,0 1 0,-1 3-1,-1-1-206,-1 1 0,0-1 0,0 1 0,0-1 0,0 0 0,-1-1 0,0 1 0,0-1 0,0 0 0,0 0 0,-1 0 0,1-1 0,-12 6 0,2-3-805,-1 1-1,0-2 1,0 0-1,-23 4 1,-12-6-3712</inkml:trace>
  <inkml:trace contextRef="#ctx0" brushRef="#br0" timeOffset="1">0 152 1040,'158'-151'240,"-145"189"2329,-5 12-1905,0 9-56,-3 4-328,-5 0-128,0-3-152,-25 0 0,-13-18-1104,5-25-2929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8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0 720,'0'0'3901,"10"32"-3117,29 104-282,-36-126-423,-1 0 0,1 0 1,-2 0-1,0 0 1,0 0-1,0 0 1,-2 0-1,0 13 1,-1-12-19,2-5-50,-2-1 0,1 0 0,0-1 0,-1 1 1,0 0-1,0 0 0,0-1 0,-1 1 0,1-1 0,-1 1 1,0-1-1,0 0 0,-1 0 0,1-1 0,-1 1 0,0-1 1,-8 6-1,6-5-20,0 0 0,0-1 1,-1 1-1,0-1 1,0-1-1,1 1 0,-2-1 1,1-1-1,0 1 0,0-1 1,-12 0-1,17-1-62,23 0 59,-11 1 148,-1 0-1,1 1 0,0-1 0,-1 2 0,1 0 1,-1 0-1,0 0 0,0 1 0,13 8 0,12 9 641,34 27 0,-6-3 196,-45-34-816,2 1 0,-1-2 0,1-1 0,1 0 0,0-1 0,0-1 0,1-1 0,-1-1 0,1-1 0,41 3 0,-56-7-216,1 0 1,-1-1-1,0 1 0,1-1 0,-1-1 0,0 1 1,1-1-1,-1 0 0,0 0 0,0-1 0,0 0 1,-1 0-1,1 0 0,8-8 0,-4 3-549,-2-1-1,1 0 1,-1-1-1,0 0 1,-1 0-1,10-19 1,15-37-4957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49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0 256,'0'0'9952,"0"11"-9172,0 325 1915,12-357-3323,17-24-315,1 1 0,3 1 0,53-54 0,-83 94 934,-1 0 0,1 1 0,0-1-1,0 0 1,1 1 0,-1 0 0,1-1-1,-1 1 1,1 1 0,-1-1-1,1 0 1,0 1 0,0 0 0,0 0-1,0 0 1,7 0 0,-10 1 26,0 0 0,0 0 0,0 0-1,-1 1 1,1-1 0,0 0 0,0 1 0,-1-1 0,1 1-1,0-1 1,-1 1 0,1-1 0,0 1 0,-1-1 0,1 1 0,-1 0-1,1-1 1,-1 1 0,1 0 0,-1-1 0,1 1 0,-1 0 0,0 0-1,1-1 1,-1 1 0,0 0 0,0 0 0,0 0 0,0-1 0,1 2-1,1 32 485,-2-26-326,7 153 842,-6-94-4111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1912,'0'0'12019,"254"70"-12019,-200-56-392,0-7-1529,-13-3-1527,-16-4-649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 1128,'0'0'7970,"-21"179"-7698,21-126-272,8 6-432,13-10-1056,-4-17-1697</inkml:trace>
  <inkml:trace contextRef="#ctx0" brushRef="#br0" timeOffset="1">561 0 3361,'0'0'6233,"112"123"-5969,-107-84-64,-5 3-48,0 0-88,-17-4-64,-21 1 0,-3-4-248,-9-3-488,-16-18-592,7-7-1273,18-7-864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 4161,'0'0'9939,"-4"0"-9377,-9 0 434,36 0 190,48 0 586,-16-1-883,92-14 1,-111 11-800,57 3 0,-57 1 197,-35 6 2351,-2 18-2233,-4-11-126,0-1 0,-1 0-1,0 0 1,-1 0 0,0-1 0,-1 0-1,-17 19 1,0 3 82,-74 112 589,-60 76-995,158-219-154,0-1 1,-1 1 0,1-1 0,-1 1 0,1-1 0,-1 0 0,1 1 0,-1-1 0,0 0-1,1 0 1,-1 0 0,0 0 0,0 0 0,0-1 0,-4 2 0,6-2-86,-1 0 0,0 0 0,0-1 0,0 1 1,0 0-1,0 0 0,0-1 0,0 1 0,0-1 0,0 1 0,1 0 0,-1-1 1,0 0-1,0 1 0,0-1 0,1 1 0,-1-1 0,0 0 0,1 0 1,-1 1-1,1-1 0,-1 0 0,0-1 0,-1-2-1029,0-1-1,0 1 1,0-1-1,1 0 1,-2-9-1,-1-11-861,2-20-2907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0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15 928,'0'0'4489,"224"-14"-3681,-162 14-472,-8 0-144,-12 24-192,-30 18-144,-12 0-1448,0-7-3401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1136,'0'0'9162,"3"27"-7832,1 9-962,1 8 155,0 67-1,-4 39-484,2-162-539,1 1 1,0-1 0,0 1 0,1 1-1,1-1 1,0 1 0,0 0-1,1 0 1,14-15 0,1 1-581,0 2 0,40-32 0,-53 47 1059,0 1-1,0 0 0,0 1 1,1 0-1,0 0 1,0 1-1,0 0 1,16-3-1,-23 6 104,1 1 0,-1-1 0,1 1 0,-1 0 0,1 0 0,0 0 0,-1 0-1,1 0 1,-1 1 0,1 0 0,-1 0 0,1 0 0,-1 0 0,0 0 0,1 1 0,-1-1-1,0 1 1,0 0 0,0 0 0,0 0 0,0 1 0,-1-1 0,1 0 0,-1 1 0,1 0-1,-1 0 1,0 0 0,3 5 0,20 52 739,-21-49-871,0 1 0,1-1 0,0 0 0,1 0 0,9 13 0,-4-13-1876,-6-9-1924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1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24,'0'0'7498,"241"0"-7250,-187 0-248,-13-11 0,-16-3-1729,-17-3-2496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1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28 2361,'0'0'7273,"-33"232"-6489,33-173-232,0 1-296,0-7-256,8-8-1168,-4-17-2449</inkml:trace>
  <inkml:trace contextRef="#ctx0" brushRef="#br0" timeOffset="1">619 0 2481,'0'0'9386,"-50"211"-8938,38-155-448,4-4-200,8-13-2057,0-11-1704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2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105 193 1992,'0'0'13973,"-10"-22"-13380,-47-113-402,39 108-498,6 19-243,12 8 511,0 0 1,-1 0 0,1 0-1,0 0 1,-1 0 0,1 1-1,0-1 1,-1 0 0,1 0-1,0 1 1,-1-1-1,1 0 1,0 0 0,0 1-1,-1-1 1,1 0 0,0 0-1,0 1 1,0-1 0,-1 0-1,1 1 1,0-1 0,0 1-1,0-1 1,0 0 0,0 1-1,0-1 1,0 0 0,-1 1-1,1-1 1,0 1-1,1-1 1,-1 0 0,0 1-1,0 0 1,-2 99-427,3-52 461,-1-46-3,0 0 0,0 1 0,0-1 0,0 0 0,1 0 0,-1 0 0,1 0 0,-1 0 1,1 0-1,0 0 0,0 0 0,0 0 0,0 0 0,0 0 0,0 0 0,1 0 0,-1-1 0,0 1 1,1-1-1,0 1 0,-1-1 0,1 1 0,0-1 0,-1 0 0,1 0 0,0 0 0,0 0 0,0 0 1,0 0-1,0-1 0,0 1 0,0-1 0,4 1 0,-1 0-198,-1-1-1,0 0 1,0 0 0,0 0-1,1-1 1,-1 0-1,0 0 1,0 0 0,0 0-1,0 0 1,0-1-1,0 1 1,-1-1 0,1 0-1,0-1 1,-1 1 0,4-4-1,23-26-4207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1 128,'0'0'848,"279"31"-40,-138-20-592,79-11-216,-29 0-264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1 272,'0'0'9191,"-18"5"-8585,-59 20-307,71-22-246,0-1 0,0 1 1,0 1-1,1-1 0,-1 1 1,1 0-1,0 0 1,0 1-1,-8 8 0,0 1 119,-16 15 139,2 2 1,1 0-1,2 2 0,1 0 1,-22 45-1,32-54-79,2 1 0,1 0 1,1 1-1,1 0 0,1 1 0,1-1 1,2 1-1,-2 48 0,5-50-22,1-10 23,0 1 0,3 21-1,-2-33-172,0 1 0,0 0 0,0 0 0,1-1 0,0 1 0,0 0 1,0-1-1,1 0 0,-1 0 0,1 1 0,5 4 0,9 8 107,0-2 1,1 0-1,0-1 1,1 0-1,30 15 1,-1-5 32,65 23 0,-82-37-155,0-2 0,0-1 0,0-1 0,48 3 0,129-7 13,-200-2-54,37-2-35,0-3 0,0-1 0,0-3 0,48-15 0,-11-3-62,97-46 1,-153 61 118,0-1 0,-1-2 1,0 0-1,42-34 0,-58 40-14,1 0 0,-2-1 0,1 1 0,-1-2 0,-1 1 0,0-1 0,-1 0 0,1-1 0,-2 1 0,0-1 0,0 0 0,-2 0 0,4-17 0,-3 12 13,-1 0 1,-1 0-1,-1 0 1,0 0-1,-1 0 1,-1 0 0,-1 0-1,0 0 1,-2 0-1,1 1 1,-2-1-1,0 1 1,-1 0 0,-1 1-1,0-1 1,-11-15-1,2 10-7,-1 1-1,-2 0 1,0 1-1,-1 1 0,0 1 1,-2 1-1,0 1 1,0 0-1,-2 2 0,0 1 1,0 1-1,-1 0 1,0 2-1,-1 1 0,0 2 1,0 0-1,0 2 1,-35-2-1,-103 5-1,139 3-14,0 0-1,1 2 1,0 1-1,-37 13 1,-54 30-34,102-42-9,0 2 0,1-1 0,-1 1 0,2 1 0,-1 0 0,-13 15 0,22-20-217,0 0 0,0 0 0,0 0 0,1 0 0,0 0 0,-1 1 0,2-1 0,-3 6 0,-3 21-5314,6-28 4786,-3 15-4714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5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206 612 296,'0'0'2429,"-3"-2"-1708,1 1-311,-10-8-178,8-3 6305,5 16-6372,-1-1-1,1 0 1,0 0-1,0 0 1,0 0 0,1 1-1,-1-1 1,0-1 0,1 1-1,0 0 1,0 0-1,0-1 1,0 1 0,0-1-1,1 1 1,4 3 0,4 2 298,0 0 0,22 13 0,-10-10-38,1 0 1,0-2 0,0-1 0,1-1-1,0 0 1,38 3 0,10-3 135,75-3 1,-137-4-507,1 0 0,-1-1 0,1 0 0,-1-1 1,0 0-1,1-1 0,19-8 0,-23 7-30,-1 0 0,1-1 0,-1 0 0,0 0 0,-1 0 0,0-1 0,1 0-1,-2 0 1,1 0 0,-1-1 0,7-10 0,-4 2-30,1-1 0,-2 0-1,0-1 1,-1 0-1,-1 0 1,0 0 0,-2 0-1,3-25 1,-2-1-57,-3 0 0,-4-57-1,1 88 54,0 0-1,-1 0 0,0 1 0,-1-1 0,0 1 0,-1 0 0,0 0 0,-1 1 1,0-1-1,-1 1 0,0 0 0,0 1 0,-1 0 0,0 0 0,-16-13 0,8 9-4,1 1 0,-2 1 0,0 0-1,0 1 1,0 1 0,-1 0-1,-1 2 1,-34-10 0,31 12-14,0 1 1,0 1 0,0 1-1,0 1 1,0 1-1,-25 3 1,32-1 11,-1 1-1,0 1 1,1 0-1,0 1 1,0 0-1,1 1 1,-1 1 0,1 0-1,-17 12 1,6 1 11,0 0 1,1 2-1,0 1 1,2 1-1,1 1 1,2 0 0,0 2-1,1 0 1,2 1-1,1 1 1,-17 43-1,20-37-166,0 1 0,3 0-1,1 0 1,1 1 0,2-1-1,2 2 1,1-1-1,2 0 1,9 69 0,-4-81-566,0-1 0,2 0 1,1 0-1,0-1 1,2 0-1,0-1 0,2 0 1,21 31-1,-18-34-696,1-2-1,19 18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6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81 1472,'0'0'8254,"-9"-12"-7946,-30-36-178,37 47-125,1-1 1,-2 0 0,1 0 0,0 0-1,0 1 1,0-1 0,-1 1 0,1 0 0,-1 0-1,1 0 1,-1 0 0,1 0 0,-1 0-1,0 1 1,1-1 0,-1 1 0,0 0 0,1 0-1,-1 0 1,0 0 0,0 0 0,-2 1-1,0 0-3,0 1 0,0-1 0,1 1 0,-1 0 0,1 0 0,-1 0 0,1 0 0,0 1 0,-6 4 0,0 3 30,1 0 0,-1 0 1,2 1-1,0 0 0,0 0 1,1 1-1,0 0 0,1 1 1,0-1-1,1 1 0,1 0 1,-4 15-1,3-3 81,0 1 0,2 0 0,0-1 0,2 1 0,3 41 0,-1-62-95,-1-1 0,1 1 0,0-1 0,0 0 0,0 1 0,1-1 1,-1 0-1,1 0 0,0 0 0,0 0 0,1 0 0,-1-1 0,1 1 0,0-1 0,0 1 0,0-1 0,0 0 0,0 0 0,1-1 0,-1 1 0,1 0 0,0-1 0,0 0 0,0 0 0,0 0 0,0-1 0,5 2 0,9 1 5,0 0 1,0-1 0,0-1 0,1-1-1,20-1 1,-33 0-92,0-1-1,0 0 0,0 0 1,-1 0-1,1-1 1,0 1-1,0-2 0,-1 1 1,1 0-1,-1-1 0,0 0 1,0 0-1,0-1 1,0 0-1,7-7 0,0-1-661,-2 0-1,1-1 0,-2-1 0,14-22 1,0-10-3051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6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1 880,'0'0'0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7138,'0'0'14107,"41"193"-11843,26-134-712,16-2-199,13-8-137,16-7-440,0-7-336,4-7-248,-8-7-192,-4 0-720,13 0-2033,-26-3-3952,-29-11-4369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6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1216,'0'0'8269,"-7"15"-7713,-9 21-201,2 0-1,1 1 1,-12 58 0,13-11 633,2 1 1,4 139 0,6-215-978,1 0 0,0 0 0,0 0 0,1 0 0,0 0 0,0-1 1,1 1-1,5 10 0,-5-15-63,-1 0 1,1 0 0,-1 0 0,1-1-1,0 1 1,1 0 0,-1-1-1,1 0 1,-1 0 0,1 0-1,0 0 1,0-1 0,0 0-1,1 0 1,-1 0 0,0 0 0,1 0-1,5 0 1,10 2-1073,1-2 0,0 0 0,0-2 0,-1 0 0,34-5 0,14-13-4963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7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29 167 1256,'0'0'10409,"-4"30"-9198,-13 98-279,13-100-816,2 0 0,0 0 0,2 1 0,1-1-1,2 0 1,5 30 0,1-36-181,-2-21-30,4-15-53,61-147-1415,-21 44 850,61-140 581,-111 255 176,-1 0 1,1 1 0,0-1-1,-1 0 1,1 1 0,0-1-1,0 1 1,0-1 0,0 1-1,1 0 1,-1 0 0,0-1 0,1 1-1,-1 0 1,0 0 0,4-2-1,-4 3-10,-1 0-1,1 0 1,0 0-1,0 0 1,0 0-1,0 0 1,-1 0-1,1 1 0,0-1 1,0 0-1,0 0 1,-1 1-1,1-1 1,0 0-1,0 1 1,-1-1-1,1 1 1,0-1-1,-1 1 1,1-1-1,0 1 0,-1-1 1,1 1-1,0 1 1,3 4 125,0 0 0,0 0 1,-1 0-1,0 1 0,0 0 1,3 10-1,9 36 96,-3 1 0,9 74 1,-15-28-8703,-6-93 3386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7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4697,'0'0'11226,"42"183"-9345,-38-120-825,0-3-432,-4 3-336,0-4-288,-16-3-200,-55 22-1768,5-15-2057,-9-18-2937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6:5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1416,'2'0'10435,"252"60"-8195,-150-46 777,16-4-601,13 1-1280,8-8-703,1 1-433,-14 3-433,-7 0-1687,-34-4-3393,-37-3-3073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0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2014 2353,'0'0'8163,"19"24"-7015,66 77-231,-77-92-763,1-1-1,0-1 1,0 1-1,0-2 1,1 1-1,0-1 1,1-1-1,-1 0 1,1 0-1,21 5 1,-5-1 199,107 35 982,2-7-1,1-5 1,227 22 0,-181-41-727,200-13 1,-308-4-534,1-4 1,-1-3-1,0-3 0,96-32 1,-112 26-60,-1-2 1,-1-3 0,-2-3 0,-1-2 0,90-65 0,-117 74-65,-2 0 1,-1-2 0,-1 0 0,0-2-1,-2-1 1,-1 0 0,-1-2-1,-2 0 1,0-1 0,-2 0 0,-1-1-1,-2-1 1,-1 0 0,-1-1 0,-2 0-1,-1-1 1,3-34 0,-3-143-606,-7 172 562,-1-4-2,-2 0 1,-2 0 0,-2 1-1,-1 0 1,-2 0 0,-17-42-1,6 31 20,-2 2 0,-2 0 0,-2 1 0,-40-52-1,21 40 19,-3 3 0,-3 2-1,-1 2 1,-4 2 0,-1 3-1,-2 3 1,-71-41 0,73 53 35,-1 4 1,-1 2-1,-2 2 1,0 4 0,-2 2-1,0 3 1,-1 2 0,0 4-1,-1 2 1,-1 4-1,1 2 1,-108 9 0,131 0 9,1 1 0,0 2 0,1 2 1,0 2-1,1 1 0,1 3 1,0 1-1,-63 39 0,56-26 6,1 3-1,2 1 1,1 2-1,2 1 1,2 3-1,-43 58 1,28-25-12,4 2-1,3 2 1,-39 92 0,62-116-4,2 1 0,2 2 0,3-1 1,2 2-1,-11 109 0,21-108-64,3-1 0,13 110 1,-7-136-238,1-1 1,2 0 0,1 0 0,2-1 0,0 0 0,29 49-1,-13-36-1015,2-2 0,1 0-1,3-2 1,1-2 0,54 47 0,-51-56-1779,50 29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0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1789 144,'0'0'7948,"14"6"-7082,34 13-189,2-1-1,60 12 1,108 12 810,2-10 1,421 6-1,-490-36-590,111-2-107,-188-4-679,112-19-1,385-85 102,-568 108-210,36-7 0,-1-2-1,70-24 0,-97 29 22,0-1 0,-1-1 0,1 1 1,-1-2-1,-1 1 0,1-2 0,-1 1 0,0-1 1,-1-1-1,1 1 0,-2-1 0,1-1 0,-2 1 1,7-12-1,-4 2 28,0 0 0,-2-1 0,-1 0 0,0 0 0,-1-1 0,3-37 0,-2-130 390,-6 141-328,-2 0-87,-2-1 0,-2 2 0,-2-1 0,-2 1 0,-1 0 0,-22-51 0,5 28-2,-4 0 0,-2 2 0,-50-71 0,55 95-21,-2 2-1,-1 2 1,-3 0-1,-1 3 0,-1 0 1,-3 3-1,0 1 1,-2 2-1,-1 2 0,-1 2 1,-2 2-1,0 2 1,-2 2-1,0 2 0,-1 2 1,0 2-1,-1 3 1,-1 1-1,-58-2 0,38 6 4,0 4-1,-1 3 0,1 4 1,0 2-1,0 3 0,1 4 1,1 2-1,-94 36 0,86-21-11,-90 53 0,126-61 4,1 3 0,1 1 0,-56 53 0,82-69-11,1 1-1,0 0 1,1 1 0,1 1-1,0-1 1,1 2-1,0-1 1,1 1-1,1 0 1,1 1-1,0 0 1,0 0-1,2 0 1,0 1-1,1-1 1,1 1-1,0 0 1,1 0 0,2 23-1,0-27-67,0 1 0,1-1 1,0 0-1,1 0 0,1 0 0,0 0 0,0 0 1,2-1-1,-1 0 0,2 0 0,-1 0 0,2-1 1,-1 0-1,2 0 0,-1-1 0,17 15 0,53 47-3796,125 90-1,-73-74-2072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1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0 360,'0'0'7322,"-103"197"-6154,82-113 96,12 10-264,9 8-335,0 0-25,13-4-192,28-7-136,18-10-136,11-11-144,13-10-32,42-25-1056,-17-18-2281,-21-17-1544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2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495 621 296,'0'0'7339,"3"-34"-6260,5-108 161,-7 125-936,0 0 0,-1 0 0,-1 0 0,-1 0 0,-5-25 1,0 9-15,3 6-108,-1 1-1,-1 1 1,-1-1-1,-2 1 1,-15-34 0,20 53-144,1-1 0,-1 1 1,0 0-1,0 0 1,-1 0-1,0 1 1,0 0-1,0 0 0,-1 0 1,1 0-1,-1 1 1,0 0-1,-1 0 0,1 1 1,-1-1-1,1 1 1,-1 1-1,0-1 1,0 1-1,0 1 0,0-1 1,-1 1-1,1 0 1,-9 1-1,9 0-31,-1 1 0,0 0 1,1 1-1,-1 0 0,1 0 0,0 1 0,0 0 0,0 0 1,0 0-1,0 1 0,1 0 0,-1 1 0,1-1 1,0 1-1,0 0 0,1 1 0,0-1 0,-8 12 1,-3 5-4,1 0 1,1 2 0,0 0-1,-10 28 1,10-15 32,2 1-1,1 0 0,2 1 1,2 0-1,1 0 1,2 0-1,2 1 1,4 61-1,-1-92-30,0 1 0,0 0 0,1 0 0,0-1 0,0 1 1,1-1-1,0 0 0,1 0 0,0 0 0,1 0 0,0 0 0,0-1 0,1 0 0,0 0 0,0-1 0,1 1 0,-1-1 0,2-1 0,-1 1 1,1-1-1,0-1 0,0 1 0,1-1 0,0-1 0,-1 0 0,2 0 0,-1 0 0,17 3 0,-6-3 40,1 0 0,-1-1 0,1-1 0,0-1 0,-1-1-1,1-1 1,32-6 0,-38 4-30,0 0 1,0-2-1,-1 0 0,1-1 0,-1 0 1,0-1-1,-1 0 0,0-1 0,0-1 0,20-17 1,-9 2-237,-2-1 0,0-1 0,-1-1 0,32-57 0,50-122-6271,-72 133 3202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2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0 960,'0'0'8885,"-34"30"-7506,34-30-1379,-143 132 1328,132-122-1172,1 1 1,0 1-1,1-1 0,0 1 1,1 1-1,0 0 0,1 0 1,0 0-1,1 1 0,-7 27 1,7-25-46,-4 17 77,1-1 0,2 1-1,1 1 1,2-1 0,1 1 0,1-1-1,3 1 1,4 41 0,-3-64-270,1 0-1,0 0 1,0-1 0,1 0 0,0 1 0,1-1 0,1-1-1,-1 1 1,1-1 0,1 0 0,0 0 0,0-1 0,1 0-1,0 0 1,0-1 0,0 0 0,1 0 0,0-1 0,1 0 0,0-1-1,0 0 1,15 6 0,-3-7-1337,1-1 0,0 0 0,44-2 0,-66-1 1388,54 0-3604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3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1896,'0'0'6180,"-4"33"-5126,-15 109 78,-2 84 493,14-124-1075,4-73-296,3-27-209,0-4 74,1-6-84,1-1 1,0 1 0,0 0 0,1 0-1,0 0 1,1 0 0,-1 0 0,2 1-1,-1-1 1,8-9 0,-1 1-77,42-72-587,102-151-1968,-151 234 2588,-4 3 10,1 1-1,-1 0 1,1 0 0,0 0 0,0 0 0,-1 0-1,1 0 1,0 1 0,0-1 0,0 0 0,0 0-1,0 1 1,0-1 0,0 0 0,0 1-1,0-1 1,0 1 0,2-1 0,-2 1 1,-1 0 0,0 0-1,0 0 1,1 0 0,-1 0 0,0 0 0,1 1 0,-1-1 0,0 0 0,0 0 0,0 0-1,1 0 1,-1 1 0,0-1 0,0 0 0,0 0 0,1 1 0,-1-1 0,0 0 0,0 0-1,0 1 1,0-1 0,0 0 0,0 1 0,0-1 0,1 0 0,-1 0 0,0 1 0,0-1-1,0 0 1,0 1 0,0-1 0,0 0 0,-1 0 0,1 1 0,0-1 0,0 0 0,0 1-1,0-1 1,0 0 0,0 1 0,0 4 75,2 58 77,3 1 0,3-1 1,17 65-1,-24-125-2313,-1-8-1423,0-21-1493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19 100 4225,'0'0'12800,"14"-7"-12543,14-6-230,2 1-1,-1 1 1,1 2 0,1 1-1,48-6 1,174-9-55,-235 22 9,-9 0-20,1 1 1,-1 0-1,0 0 1,1 1-1,9 1 0,-17-1 31,0-1 0,0 1-1,0 0 1,0 0 0,0 0 0,0 0-1,0 0 1,0 0 0,0 0-1,-1 1 1,1-1 0,-1 1 0,1-1-1,-1 1 1,1-1 0,-1 1-1,0 0 1,0 0 0,0 0 0,0 0-1,0-1 1,0 1 0,-1 1-1,1-1 1,-1 0 0,1 3 0,1 7 4,-1 0 1,-1 0-1,0-1 1,-1 1-1,0 0 1,-1 0-1,0 0 0,-1-1 1,0 1-1,-1-1 1,0 0-1,0 0 1,-2 0-1,1-1 1,-12 16-1,-7 7 1,-1-2 0,-2 0 0,-38 33-1,28-29-59,-1-2-1,-57 38 1,80-61-16,-1-1 0,1 0 0,-2-2 0,1 1 0,-1-2 0,0 0-1,0-1 1,0-1 0,-1-1 0,-20 2 0,35-5 0,1 0 0,-1 0 0,0 0-1,1 0 1,-1-1 0,0 1 0,1-1 0,-1 0 0,0 0 0,1 0-1,-1 0 1,1 0 0,0-1 0,-1 1 0,1-1 0,0 1 0,0-1-1,0 0 1,0 0 0,0 0 0,0 0 0,1 0 0,-1 0 0,1 0-1,-1-1 1,1 1 0,0-1 0,0 1 0,0-1 0,0 1 0,0-1-1,1 0 1,-1-3 0,-2-10-312,2-1 0,0 1 0,0-1-1,4-23 1,-2 24 212,0 5 123,0-1 0,1 0 0,0 1 1,1-1-1,1 1 0,0 0 0,0 0 1,1 0-1,0 1 0,1 0 0,11-16 1,-12 20 156,0-1 0,1 1 0,0 1 0,0-1 0,0 1 1,0 0-1,1 0 0,0 1 0,0 0 0,0 0 1,1 1-1,-1 0 0,1 0 0,0 0 0,-1 1 1,1 1-1,13-2 0,-13 2 102,0 0 1,0 1 0,0 0-1,0 0 1,0 1-1,-1 0 1,1 0-1,0 1 1,-1 0-1,1 1 1,-1 0 0,1 0-1,-1 0 1,0 1-1,0 0 1,-1 0-1,1 1 1,7 7-1,54 61 926,-51-54-1381,0 0 0,1-1 1,38 30-1,-53-46 31,0 0-1,0 1 1,1-2 0,-1 1 0,1 0 0,0-1-1,-1 1 1,1-1 0,0 0 0,0-1 0,0 1 0,-1-1-1,1 1 1,0-1 0,0 0 0,0 0 0,0-1-1,0 1 1,0-1 0,0 0 0,-1 0 0,1 0-1,0-1 1,-1 1 0,5-3 0,-2 0-232,1-1 1,-1 0-1,0 0 1,0-1-1,-1 1 1,0-1-1,0 0 1,0-1-1,-1 1 1,0-1-1,5-9 1,18-50-2844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3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1688,'0'0'6490,"87"183"-5042,-70-134 112,-5-4-495,-7 4-505,-5 1-176,0-1-272,0 0-40,-9 3-72,-36 22-544,7-14-1873,5-18-2632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4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732 1 3425,'0'0'7067,"0"8"-6479,0 8-451,0 0 0,-1 0 1,-1 0-1,-1 0 1,-7 28-1,5-34-124,4-7-25,0-1 0,-1 1-1,1 0 1,1-1 0,-1 1-1,0 0 1,1 0 0,-1 4 0,1-6-481,3-1-341,11 2 436,0-1 0,0 0 0,18-2 1,30 2 122,-60-1 268,-1 0 1,1 0-1,-1 1 1,1-1 0,-1 0-1,1 1 1,-1-1-1,1 1 1,-1-1-1,0 1 1,1 0-1,-1-1 1,0 1-1,0 0 1,1 0-1,-1 0 1,0 0-1,0 0 1,0 0 0,0 0-1,0 1 1,0-1-1,0 0 1,-1 0-1,1 1 1,0-1-1,-1 0 1,1 1-1,-1-1 1,1 1-1,-1-1 1,0 1 0,0-1-1,0 1 1,0-1-1,0 1 1,0-1-1,0 1 1,0-1-1,0 1 1,-1-1-1,1 1 1,0-1-1,-1 1 1,0-1-1,0 2 1,-2 4 5,0 0 1,0 1-1,-1-2 0,0 1 1,-1 0-1,1-1 0,-10 11 0,-32 25 14,-87 62-1,-64 26-107,140-93-12,51-33 87,-71 46-886,-119 58 0,144-88 48,49-19 694,-1 0 0,1-1 0,-1 1 0,1-1 0,0 1 0,-1-1 0,1 0 1,-1 0-1,1-1 0,-1 1 0,-5-2 0,7 1-88,0 0 0,0 0 1,0 0-1,1 0 0,-1-1 0,0 1 0,1 0 0,-1-1 1,1 1-1,0-1 0,-2-2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4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66 264,'0'-30'3657,"0"19"-2329,0 2 184,229 1-271,-158 0-209,-5 22-136,-8 8-392,-4 0-360,-12 5-144,-13-1-136,-8-2-696,-21 3-664,0 5-913,-29-4-207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4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8 360,'0'0'3001,"0"-1"-1689,0-5 3529,241 100-4529,-195-80-192,-9 3-120,-8-6-64,-16-1-768,-9 1-768,-4-8-705</inkml:trace>
  <inkml:trace contextRef="#ctx0" brushRef="#br0" timeOffset="1">274 112 16,'0'0'4882,"-11"16"-4013,5-7-744,0-1-25,1 0 0,-1 0 0,2 1 1,-1-1-1,1 1 0,0 0 0,1 0 1,0 1-1,0-1 0,1 1 0,0-1 1,0 18-1,3 48 332,1-34-401,-2 1-1,-8 64 1,7-103-126,1 1 0,-1-1 0,0 0 0,0 0 0,-1 0 0,1 0 0,-1 0 0,1 0 0,-1 0 0,0 0 0,0-1 0,0 1 0,-1 0 0,1-1 0,-1 0 0,-3 3 0,4-4-20,1 0 0,-1 0 0,0-1 0,1 1 0,-1-1 0,0 1 0,1-1 0,-1 0 0,0 0 0,1 1 0,-1-1 0,0 0 1,0 0-1,1-1 0,-1 1 0,0 0 0,0-1 0,1 1 0,-1-1 0,0 1 0,1-1 0,-1 0 0,1 0 0,-1 0 0,1 0 0,-1 0 0,1 0 0,0 0 0,-1 0 0,1 0 0,0-1 0,0 1 0,0 0 0,-1-3 0,-6-8-251,0 0-1,1-1 1,0 0 0,-8-24-1,-2-15 119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0 80,'-221'152'371,"176"-123"1044,45-20-830,0-4-377,0 1 0,0-1 0,0 0 0,1 0 0,0 0 0,0 0 0,2 7 0,-2-11-197,-1 1 0,1-1 1,0 1-1,0-1 0,1 0 1,-1 1-1,0-1 0,0 0 1,1 0-1,-1 0 0,0 0 1,1 0-1,-1 0 1,1 0-1,-1 0 0,1-1 1,0 1-1,-1-1 0,1 1 1,0-1-1,-1 1 0,1-1 1,0 0-1,0 0 0,-1 0 1,5 0-1,8 0-10,-1-1 0,1 0-1,0-1 1,0 0 0,0-1 0,-1 0 0,22-9 0,-15 5 15,-1 2 0,1 0 0,0 1 0,1 1 0,-1 1 0,1 1 0,34 2 0,-20 0-520,-34-2 405,0 1 0,-1-1 0,1 1 0,-1 0 0,1-1 0,0 1 0,-1-1 0,1 1 1,-1-1-1,1 0 0,-1 1 0,0-1 0,1 1 0,-1-1 0,0 0 0,1 1 1,-1-1-1,0 0 0,0 1 0,0-1 0,1 0 0,-1 0 0,0 1 0,0-1 1,0 0-1,0 1 0,0-1 0,0 0 0,-1-1 0,1-1-230,1-24-219</inkml:trace>
  <inkml:trace contextRef="#ctx0" brushRef="#br0" timeOffset="1">267 0 408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5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0 169 408,'147'64'293,"-112"-51"491,-35-13-756,0 1 1,1-1-1,-1 0 0,0 0 0,0 0 0,0 0 0,1 0 0,-1 0 0,0 0 1,0 0-1,0 0 0,1 0 0,-1 0 0,0 0 0,0 0 0,0 0 0,1 0 0,-1 0 1,0 0-1,0 0 0,0 0 0,1 0 0,-1 0 0,0-1 0,0 1 0,0 0 1,0 0-1,1 0 0,-1 0 0,0 0 0,0-1 0,0 1 0,0 0 0,0 0 1,1 0-1,-1 0 0,0-1 0,0 1 0,0 0 0,4-5 637,38-18 224,-18 12-886,-1-2 1,0-1 0,-1 0 0,-1-2 0,0 0-1,25-27 1,-42 39 148,-1 1 0,1 0 1,0 0-1,0 0 0,0 0 0,1 0 0,-1 1 0,1 0 0,6-2 1,48-13 526,-33 10-450,22-4 495,1 2 0,0 2 0,99 0-1,-146 7-642,-1-1-1,1 1 1,0 0-1,0 0 0,0 0 1,0 0-1,-1 1 1,1-1-1,0 1 1,0-1-1,-1 1 0,1-1 1,0 1-1,-1 0 1,1 0-1,0 0 0,-1 0 1,1 0-1,-1 0 1,0 0-1,1 0 1,-1 1-1,0-1 0,2 2 1,-2 2 115,0-1 1,1 0 0,-2 1 0,1-1-1,0 1 1,-1-1 0,0 1-1,0 6 1,0-9-145,-1 3 20,0-1-1,0 1 0,0-1 1,0 0-1,0 1 1,-1-1-1,0 0 1,0 0-1,0 0 0,-1-1 1,1 1-1,-1 0 1,0-1-1,0 0 1,-5 5-1,-9 8-48,-34 24 1,29-23-19,-8 5-448,-35 21-1,53-36-118,-1-1-1,0 0 1,0 0 0,0-1-1,-1-1 1,-15 3-1,26-6 384,0-1 1,0 0-1,0 0 0,0 0 0,0 0 0,0 0 0,0 0 0,0-1 0,0 0 0,0 1 0,0-1 0,1 0 0,-1-1 0,0 1 0,0 0 0,1-1 0,-1 1 1,1-1-1,-1 0 0,1 0 0,0 0 0,0 0 0,0 0 0,-3-5 0,0-1-321,0 0-1,0-1 1,1 1-1,1-1 1,0 0-1,-4-17 1,-8-55-963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1 184,'0'0'5961,"0"207"-4904,-8-119-209,-13 3-112,0-4-384,1-2-224,-5-12-128,4-17-264,4-14-640,-4-21-465,5-21-231,-5 0-1345,0-28 1233</inkml:trace>
  <inkml:trace contextRef="#ctx0" brushRef="#br0" timeOffset="1">110 499 176,'0'0'4182,"-7"-13"-4014,3 4-133,-13-24 60,17 33-92,0 0 0,0 0-1,0-1 1,0 1 0,-1 0 0,1 0 0,0 0 0,0 0-1,0-1 1,-1 1 0,1 0 0,0 0 0,0 0 0,0 0 0,-1 0-1,1-1 1,0 1 0,0 0 0,-1 0 0,1 0 0,0 0-1,0 0 1,0 0 0,-1 0 0,1 0 0,0 0 0,0 0 0,-1 0-1,1 0 1,0 0 0,0 0 0,-1 0 0,1 0 0,0 1 0,0-1-1,-1 0 1,1 0 0,0 0 0,-7 20 198,0 14 139,-17 52 0,14-56 78,2 0 0,-8 51 1,16-76-349,-1-1 1,1 0-1,0 1 0,0-1 1,0 0-1,1 1 0,0-1 1,0 0-1,0 0 1,0 0-1,0 0 0,1 0 1,0 0-1,0 0 0,4 6 1,1-2 48,0 0 1,1-1-1,0 0 1,0 0-1,10 5 1,-11-7-92,65 43-542,126 63 1,-162-95-2001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6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1 816,'0'0'19482,"7"0"-18013,121 12 379,-21 0-954,250-5-35,-408-6-1656,-148-2-4517,122-6 3665,-107-3 1325,183 10 793,4 0-66,398 7 3514,-400-7-3921,-1 0 1,0 0 0,1 0-1,-1 0 1,1 0 0,-1 0-1,0 0 1,1 0-1,-1 0 1,0 0 0,1 0-1,-1 0 1,0 0 0,1 0-1,-1 0 1,0 0 0,1-1-1,-1 1 1,0 0-1,1 0 1,-1 0 0,0 0-1,1-1 1,-1 1 0,0 0-1,0 0 1,1-1 0,-1 1-1,0 0 1,0-1 0,1 0-1,-2 1-13,1-1 1,0 1-1,-1 0 0,1-1 0,-1 1 1,1-1-1,-1 1 0,1 0 0,0-1 0,-1 1 1,0 0-1,1-1 0,-1 1 0,1 0 1,-1 0-1,1 0 0,-1 0 0,1-1 0,-1 1 1,0 0-1,1 0 0,-2 0 0,-62-7-1037,-124 3-1,104 5 666,102 0-1140,1 0-1,20 6 1,14 1-4357,-3-4-2497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1 240,'0'0'5875,"4"41"-4844,12 140-118,-3-64 367,45 182-1,-58-297-1293,0 0-1,1-1 0,-1 1 0,0 0 1,1-1-1,-1 1 0,1-1 1,0 1-1,-1-1 0,1 1 1,0-1-1,0 0 0,0 1 1,1 0-1,-1-3-89,0-1 0,0 1 1,0-1-1,0 1 0,-1-1 0,1 1 1,-1-1-1,1 0 0,-1 0 0,1 1 1,-1-1-1,0 0 0,0 0 0,0 1 1,0-3-1,12-139-3760,-8 65 1471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0 118 360,'0'0'5120,"43"-13"-4161,144-41-38,-151 44-485,1 3 1,0 0-1,48-1 0,-51 6-162,732-14 2198,-532 17-2358,338 8 5,-338-3-96,-177-6-23,76 5 0,-132-4 105,0-1 0,0 1 0,0-1 0,0 1 0,-1 0 0,1-1 1,0 1-1,0 0 0,0 0 0,-1 0 0,1-1 0,0 1 0,-1 0 1,1 0-1,-1 0 0,1 0 0,-1 0 0,1 0 0,-1 0 0,0 0 1,1 0-1,-1 1 0,0-1 0,0 0 0,0 0 0,0 0 1,0 0-1,0 1 0,-1 47 245,1-31 346,10 271 3294,0 1-3663,-10-290-418,0 1 1,0 0-1,0 0 0,0-1 0,0 1 1,0 0-1,0 0 0,0-1 0,-1 1 1,1 0-1,0 0 0,-1-1 0,1 1 1,0 0-1,-1-1 0,1 1 0,-1-1 1,1 1-1,-1 0 0,0-1 0,1 1 1,-1-1-1,1 1 0,-1-1 0,0 0 1,1 1-1,-1-1 0,0 0 0,0 1 1,1-1-1,-2 0 0,-27 1-3363,18-1 2208,-34 0-5420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2016,'0'0'11966,"47"-13"-10943,154-41-434,-32 18-266,-122 28-1198,0-3 0,80-29 0,-125 40 734,0-1 0,0 1 0,0-1 0,0 0-1,0 1 1,0-1 0,0 0 0,0 0 0,-1 0 0,1-1-1,0 1 1,-1 0 0,1-1 0,-1 1 0,1-1 0,-1 1-1,0-1 1,0 0 0,0 1 0,0-1 0,0 0 0,0 0-1,0 0 1,0 0 0,-1 0 0,1 0 0,-1 0 0,1 0-1,-1 0 1,0 0 0,0 0 0,0-3 0,-1 4 144,1 1 0,-1-1 0,0 1 0,1-1 0,-1 1 0,0-1 0,0 1 0,1 0 0,-1-1 0,0 1 0,0 0 0,0 0 0,1 0 0,-1-1 1,0 1-1,0 0 0,0 0 0,0 0 0,1 0 0,-2 1 0,-25-1 416,22 0-218,4 0-146,-1 1 1,0-1-1,1 0 1,-1 1-1,0-1 1,1 1-1,-1 0 1,1 0-1,-1-1 1,1 1-1,-1 0 1,1 0-1,0 0 1,-1 1-1,1-1 1,0 0-1,0 0 1,0 1-1,0-1 1,0 0-1,0 1 1,0-1-1,1 1 1,-1-1-1,0 1 1,1 0-1,-1-1 1,1 1-1,0 0 1,-1-1-1,1 3 1,-2 10 149,1-1 0,0 0 0,1 14 0,1-14 48,15 542 3297,-16-525-3528,-1 1 1,-2-1 0,-1 0-1,-9 31 1,9-46-133,0-1 1,-2 0-1,1 0 0,-2 0 0,0-1 1,0 0-1,-2 0 0,1-1 1,-1 0-1,-13 12 0,17-20 19,0 1 0,0-1 0,-1-1 0,1 1 0,-1-1 0,0 0-1,0 0 1,0-1 0,-1 0 0,1 0 0,-1 0 0,1-1 0,-1 0 0,1 0 0,-1-1 0,0 0 0,1 0-1,-1 0 1,0-1 0,1 0 0,-1 0 0,1-1 0,-1 1 0,1-2 0,0 1 0,0-1 0,0 0-1,0 0 1,0 0 0,1-1 0,-1 0 0,1 0 0,0 0 0,0-1 0,-6-7 0,-4-7-37,1 0 1,1-1-1,1 0 1,1-1 0,0 0-1,2-1 1,0 0-1,2 0 1,0-1-1,2 0 1,0 0-1,1 0 1,2-1 0,0 0-1,3-27 1,-1 47 131,0-1-1,1 1 1,-1 0 0,1 0 0,0 0 0,0 0 0,1 0 0,-1 0 0,1 0 0,0 0 0,0 1 0,0-1 0,0 1-1,1-1 1,4-4 0,-2 4 20,-1 0 0,1 0 0,0 1 0,1-1 0,-1 1 0,1 0 0,-1 1 0,1 0 0,10-3 0,8 0 93,1 1 1,0 1-1,0 1 0,31 2 0,-39 0-66,20 0-234,0 2 0,0 1 0,0 2 1,-1 1-1,50 16 0,-16 0-2843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8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6577,'0'0'6287,"50"4"-4807,446 30 1241,138-15-1497,141 8-422,-684-21-1367,0 5 1,123 28-1,-202-36-273,0 0 0,0 1-1,-1 0 1,0 1 0,0 0-1,19 12 1,-30-17 762,1 0-1,-1 0 1,0 0-1,0 0 1,1 0-1,-1 1 1,0-1-1,0 0 1,1 0-1,-1 0 1,0 0-1,0 1 1,0-1-1,1 0 1,-1 0-1,0 1 1,0-1-1,0 0 1,0 0-1,1 1 1,-1-1-1,0 0 1,0 0-1,0 1 1,0-1-1,0 0 1,0 0-1,0 1 1,0-1 0,0 0-1,0 1 1,0-1-1,0 0 1,0 0-1,0 1 1,0-1-1,0 0 1,0 0-1,0 1 1,-1-1-1,1 0 1,0 0-1,0 1 1,0-1-1,0 0 1,-1 0-1,1 1 1,0-1-1,0 0 1,-1 1-1,-20 6-4398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0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437 109 888,'0'0'8045,"-40"14"-6788,-14 5-714,-62 31 0,107-45-460,0 1 1,0 0 0,1 1-1,-1-1 1,1 2 0,1-1-1,-1 1 1,1 0 0,1 1-1,0 0 1,0 0-1,0 0 1,1 0 0,1 1-1,0 0 1,-4 12 0,-3 5 137,-7 20 201,1 0 1,3 2-1,1-1 0,3 2 1,2-1-1,2 1 1,1 52-1,5-92-356,-2 30 162,3-1 0,5 42 0,-3-68-205,-1 0 1,1 0-1,1 0 1,1-1-1,0 0 1,0 0-1,1 0 1,0 0-1,1-1 1,9 11-1,-10-15-18,1 0 0,0 0-1,0-1 1,1 0-1,0 0 1,0-1-1,0 0 1,0 0 0,1-1-1,0 0 1,0 0-1,0-1 1,1 0 0,-1-1-1,0 0 1,1-1-1,0 0 1,-1 0-1,1-1 1,0 0 0,-1-1-1,1 0 1,0 0-1,-1-1 1,1 0 0,-1-1-1,0 0 1,0 0-1,0-1 1,0-1-1,13-8 1,9-7-124,-2-2 1,0-1-1,-1-1 1,43-51-1,-29 25-709,65-105-1,-85 119 506,-2-1-1,-2-1 0,-1 0 0,18-65 1,-28 73 192,-1 0 0,-1-1 0,-1 1 1,-2-1-1,-1 0 0,-6-57 0,3 76 128,0 1-1,-1-1 1,0 1-1,-1 0 0,0-1 1,-1 2-1,0-1 0,-1 0 1,0 1-1,0 0 1,-1 1-1,0-1 0,-1 1 1,0 1-1,-1-1 1,0 2-1,0-1 0,0 1 1,-1 0-1,0 1 0,-20-9 1,5 4 61,-1 1 1,-1 2 0,0 0-1,0 2 1,0 1 0,0 1-1,-1 1 1,-32 1-1,50 2-33,0 0-1,1 1 1,-1 0-1,1 1 0,0 0 1,-1 0-1,1 1 1,0 0-1,-15 8 0,12-4-33,1 0 0,0 2-1,1-1 1,0 1 0,1 1-1,0-1 1,-11 15 0,-120 189-4632,81-116-740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6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1 816,'0'0'9103,"5"12"-8117,5 11-560,-1 1 1,-2 0-1,0 1 0,-2 0 1,5 38-1,-8 162 639,-3-125-1007,1-99-106,1-22-720,3 3 294,0 1 1,1-1 0,1 1-1,0 0 1,1 1 0,17-28 0,-7 17 38,1 1 0,1 0 0,23-23 0,-32 38 348,1 1 0,0 0 0,1 0 0,0 1 0,25-14 0,-30 19 82,0 1 0,0 0 0,0 1 0,1-1 1,-1 2-1,1-1 0,-1 1 0,1 0 0,0 0 0,0 1 1,-1 0-1,1 1 0,9 1 0,-15-1 33,1 0 0,-1 0 0,1 0 0,-1 0 1,0 0-1,0 1 0,0-1 0,0 1 0,0 0 0,0 0 0,0-1 0,0 1 0,-1 0 0,1 1 0,-1-1 1,1 0-1,-1 0 0,0 0 0,0 1 0,0-1 0,0 1 0,0-1 0,-1 1 0,1-1 0,-1 5 0,3 8 329,-1 1-1,-1 29 1,-1-40-285,0 127 1142,0-130-1623,0-13-1034,0-47-1774,0-10-951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6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1 616,'0'0'7138,"18"16"-6790,57 53-135,-73-67-200,0-1-1,-1 1 1,1 0 0,-1-1-1,1 1 1,-1 0 0,1 0-1,-1 0 1,0 0-1,0 0 1,0 1 0,0-1-1,-1 0 1,1 0 0,0 1-1,-1-1 1,0 0-1,1 1 1,-1-1 0,0 0-1,0 1 1,-1-1 0,1 0-1,0 1 1,-2 3-1,0-2 12,0 0-1,0-1 0,-1 1 1,1-1-1,-1 0 0,0 1 1,0-1-1,0-1 0,-4 4 0,4-3-14,-27 19 75,20-15-51,0 0 0,1 1 0,0 0 0,-8 9 0,16-16-33,0 0 0,1-1 0,-1 1 0,0 0 0,1-1 0,-1 1 0,1 0 1,0 0-1,-1 0 0,1-1 0,-1 1 0,1 0 0,0 0 0,0 0 0,0 0 0,-1 0 0,1 0 0,0 0 0,0 0 0,0 0 1,0-1-1,0 1 0,1 0 0,-1 0 0,0 0 0,1 2 0,0-2-6,0 0 1,0 0-1,0 0 0,0 0 1,1 0-1,-1 0 1,0 0-1,1 0 0,-1 0 1,1-1-1,-1 1 0,1 0 1,-1-1-1,3 1 1,8 1-135,0 0 0,1 0 0,14-1 0,-22-1 38,9 1-114,5 0-754,1-1 0,30-4 0,-11-7-2942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4393,'0'0'3377,"228"3"-2945,-174-3-304,5 0-128,-22 0-1072,-16 0-2129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0 744,'0'0'9282,"-25"179"-8298,25-126-592,8 3-392,25-3-56,13-4-1304,-9-11-1697,1-20-1536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7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0 360,'0'0'5303,"-6"33"-4727,-16 107-8,17-103-193,2 1-1,4 60 1,0-39 499,-1-57-93,0-20 395,1 4-1251,1 0 1,0 0-1,1 1 0,0-1 0,1 1 0,1-1 0,0 1 0,1 1 0,8-15 0,-3 7-232,1 1 0,2 0 0,-1 1 0,34-32 0,-42 45 290,1 0 0,0 1 0,0-1 0,0 1 0,1 0-1,-1 1 1,1 0 0,0 0 0,0 0 0,0 1 0,1 0 0,-1 0 0,0 1 0,1 0 0,-1 0 0,1 1 0,-1 0 0,10 1 0,-14 0 34,0 0 1,-1-1-1,1 1 0,-1 0 1,0 1-1,1-1 1,-1 0-1,0 1 0,0-1 1,0 1-1,0 0 1,0 0-1,0-1 0,0 1 1,0 1-1,-1-1 1,1 0-1,-1 0 1,0 0-1,1 1 0,-1-1 1,0 1-1,0-1 1,-1 1-1,1-1 0,0 4 1,2 7 186,-1 0 0,-1 0 0,1 24 1,-2 133 424,0-169-724,0 0 1,1 0-1,-1 0 0,0 1 0,0-1 0,0 0 1,0 0-1,-1 0 0,1 0 0,0 1 1,0-1-1,-1 0 0,1 0 0,-1 0 0,1 0 1,-1 0-1,1 0 0,-1 0 0,1 0 0,-1 0 1,0 0-1,0 0 0,0 0 0,1-1 0,-1 1 1,-2 1-1,-6 0-3367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7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1 236 24,'0'0'10658,"249"28"-10658,-207-28-264,-18 0-1408,-7-7-1465,-13-18-2416</inkml:trace>
  <inkml:trace contextRef="#ctx0" brushRef="#br0" timeOffset="1">283 1 7458,'0'0'5009,"-29"179"-4473,29-127-288,-4 1-248,0-1-232,-4-6-792,-1-11-1169,-3-35-968,3 0-655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8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1688,'0'0'7602,"15"31"-6694,46 97-293,-45-83-352,-16-26-110,-1-8-90,1-8-58,0-1-1,-1 1 1,1-1 0,-1 1 0,0-1 0,0 1 0,0-1 0,0 0-1,0 0 1,0 1 0,-1-1 0,1 0 0,-1 0 0,1 0 0,-1 0-1,0 0 1,0-1 0,-3 4 0,-46 25-18,25-15 11,25-15-1,1 0-1,-1 0 1,1 0-1,-1 1 1,1-1 0,0 0-1,-1 1 1,1-1-1,-1 0 1,1 1-1,0-1 1,-1 0 0,1 1-1,0-1 1,-1 1-1,1-1 1,0 1 0,0-1-1,0 1 1,-1-1-1,1 0 1,0 1-1,0-1 1,0 1 0,0 0-1,0-1 1,0 1-1,0-1 1,0 1 0,0-1-1,0 1 1,0-1-1,0 1 1,0-1-1,0 1 1,1-1 0,-1 1-1,0-1 1,0 0-1,1 1 1,-1-1 0,0 1-1,0-1 1,1 1-1,-1-1 1,0 0-1,1 1 1,-1-1 0,1 0-1,-1 1 1,1-1-1,0 1 1,25 11-9,-4-7-187,0-2 0,29 2-1,-9-4-4363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8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283 221 1256,'0'0'8075,"-32"23"-7279,-99 80-147,122-94-570,0 0 1,1 1-1,0 0 1,0 0-1,1 1 1,1 0-1,0 0 1,0 1 0,1 0-1,1 0 1,0 0-1,-4 22 1,2-13 51,-3 18 167,2 1 1,2 1-1,2-1 0,2 64 0,1-95-263,0-1 0,1 1 0,0 0 0,1-1-1,0 1 1,0-1 0,1 0 0,0 1 0,1-1 0,0 0-1,0-1 1,0 1 0,1-1 0,0 0 0,0 0 0,1 0-1,0-1 1,0 0 0,1 0 0,0-1 0,0 1 0,0-1-1,0-1 1,12 6 0,-4-3 13,0-1 0,1 0 0,0-1 0,-1-1 0,1-1 1,1 0-1,-1-1 0,0 0 0,26-2 0,-22-1-3,-1-1 1,1 0 0,-1-2-1,1 0 1,-1-1-1,-1-1 1,30-13 0,-20 4-78,0-2 0,-1-1 0,-1-2 0,0 0 0,-2-2 1,0 0-1,-2-2 0,32-41 0,-31 33-165,-2 0 0,-1-2-1,-1-1 1,-2 0 0,-1-1 0,19-68 0,-27 68 170,-2 0 1,-1 0-1,-2-1 1,-1 0-1,-4-39 1,2 68 38,-1 0 0,0 0 1,-1 0-1,1 0 0,-2 1 1,1-1-1,-1 0 0,0 1 1,0 0-1,-1 0 0,0 0 1,0 0-1,-1 1 0,0-1 0,0 1 1,0 0-1,-12-8 0,9 8 16,-1 0-1,0 1 1,0 0-1,0 0 1,0 1-1,-1 1 1,0 0 0,0 0-1,0 1 1,0 0-1,0 0 1,0 1-1,-15 1 1,11 0-23,1 2 0,0 0 1,0 1-1,0 0 1,0 0-1,0 2 0,0 0 1,1 0-1,0 1 1,0 0-1,1 1 0,0 1 1,0 0-1,0 0 1,1 1-1,-9 10 0,-7 9 4,1 2 1,1 1-1,2 0 0,-26 48 0,24-34-8,1 2-1,-25 76 1,38-91-4,2 0 0,1 0 0,1 1 0,2 0 0,0 36 0,3-46-18,0-15 5,1 0 0,0 0-1,1 1 1,-1-1 0,3 10 0,-2-16 9,-1 0 1,1-1 0,0 1 0,0 0 0,0-1 0,-1 1 0,1-1 0,1 1 0,-1-1-1,0 1 1,0-1 0,0 0 0,1 1 0,-1-1 0,1 0 0,-1 0 0,1 0 0,-1 0 0,1 0-1,0-1 1,-1 1 0,1 0 0,0-1 0,0 1 0,0-1 0,-1 0 0,4 1 0,1-1-27,1 0 0,-1 0 0,0 0 0,0-1 0,1 0 0,-1 0 1,0 0-1,0-1 0,0 0 0,0 0 0,0 0 0,0-1 1,-1 0-1,1 0 0,-1-1 0,0 1 0,0-1 0,6-6 0,5-7-145,0-1 0,-1 0-1,19-33 1,-25 38 17,16-25-464,-2 0 1,-2-2 0,29-76 0,-42 94 562,-1 1 1,-2-1-1,0 0 1,-2-1 0,0 1-1,-1-1 1,-2 1-1,0-1 1,-5-36-1,4 55 98,0 0 0,-1 0 0,1 0-1,-1-1 1,0 2 0,0-1 0,0 0-1,0 0 1,-1 1 0,1-1 0,-1 1 0,0 0-1,0 0 1,0 0 0,-1 0 0,1 0-1,-1 1 1,1-1 0,-1 1 0,0 0-1,0 0 1,0 1 0,0-1 0,-5 0 0,3 0 18,0 1 1,-1-1 0,1 2-1,-1-1 1,1 1 0,-1 0 0,1 0-1,-1 0 1,0 1 0,1 0-1,0 1 1,-1-1 0,1 1 0,0 0-1,-12 6 1,8-1-20,0 0 0,0 1 0,1 0-1,0 0 1,0 1 0,1 1 0,0-1 0,0 1 0,1 0 0,-9 19-1,4-5 36,1 1 0,1 0 0,-13 51 0,15-39-235,2 1 1,2 0-1,1 1 0,2-1 1,2 0-1,9 63 1,-8-90-555,1 0 1,0 0 0,7 15 0,11 13-3776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6497,'0'0'9642,"67"98"-9642,-42-63-24,-9 0-576,-16 11-800,0-11-1401,0-7-2536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13523,'0'0'2320,"278"66"-2320,-216-34-1944,-37 24-617,-16-7-471,-9 0 127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9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3097,'0'0'10962,"0"-18"-22620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19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4649,'174'151'7482,"-203"-151"-5914,-41 0-1568,-1 0-144,-8 14-6161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1284 4577,'0'0'4682,"22"9"-3607,1 0-802,119 53 1055,-106-45-926,139 60 1141,-147-67-1399,-1-2 0,1 0 1,1-2-1,47 3 1,122-5-18,-172-6-117,1-1 0,-1-1-1,-1-1 1,1-1 0,36-14-1,-25 5-55,-1-3 0,-1 0 0,0-2 0,-2-2 0,0-1 0,-2-2 0,49-48-1,-57 48 10,-1-1 0,-1-1 0,-2-1-1,0 0 1,-2-2 0,-2 0-1,0 0 1,-2-2 0,13-46 0,-13 18 39,-3-1 1,-2 0-1,-3-1 0,-3 1 1,-8-85-1,4 115 0,-1 0-1,-2 1 0,-1 0 0,-1 0 0,-2 0 1,-1 1-1,-16-33 0,20 49 8,0 1 0,-1 0-1,0 1 1,-1 0 0,0 0 0,-1 0 0,-1 1 0,1 1-1,-2-1 1,1 2 0,-1-1 0,0 1 0,-1 1 0,0 0-1,0 1 1,0 0 0,-1 1 0,-21-6 0,4 6 8,0 1 1,-1 1 0,0 1 0,1 2-1,-1 2 1,1 0 0,-1 2 0,1 1-1,0 2 1,1 1 0,-1 1 0,-53 24-1,28-5 104,0 2-1,2 3 1,1 1-1,1 3 1,-60 59-1,75-62 35,2 1 0,2 1 0,2 2-1,-40 62 1,52-69-111,2 1 1,1 0-1,1 1 0,1 0 0,2 1 0,-11 66 0,15-55-41,2 0 0,2 1-1,4 61 1,1-87-102,0 0-1,1 0 0,1-1 1,1 1-1,1-1 1,0 0-1,2 0 1,0-1-1,1 0 0,13 20 1,3-5-1337,2-2 0,1-1 0,61 50 0,-16-29-2705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2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4385,'0'0'25113,"-17"11"-21844,7-11-3949,-19-2-7746,10-7-1696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3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21 1632,'0'0'9562,"0"-4"-8295,0-12 707,-1 48-1714,-2 0 0,-1 0 0,-10 41 0,-34 93 170,34-121-533,-10 62 0,20-79-1557,0 47 1,6-40-2207,-2-34 3667,0 0 1,0 0-1,1-1 1,-1 1 0,0 0-1,1-1 1,-1 1-1,1 0 1,-1-1-1,1 1 1,-1 0 0,1-1-1,-1 1 1,1-1-1,-1 1 1,1-1-1,0 1 1,-1-1-1,2 1 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221 250 5505,'0'0'4454,"-11"-32"-4159,-33-104-180,42 129-110,0 1 1,0 0-1,-1-1 1,0 1 0,0 0-1,0 0 1,-1 1-1,1-1 1,-2 1-1,-4-6 1,7 10-1,-1-1 1,1 1-1,-1 0 1,0 0-1,0 0 1,1 0-1,-1 0 1,0 1-1,0-1 1,0 1-1,0 0 1,0 0-1,0 0 1,-4 0-1,5 0-4,0 0-2,0 1-1,0-1 1,0 0 0,0 1 0,-1-1-1,1 1 1,0 0 0,0 0 0,0-1-1,0 1 1,0 1 0,1-1 0,-1 0-1,0 0 1,0 1 0,1-1 0,-3 3-1,0 0-2,1 1-1,0 0 0,0-1 0,0 1 1,1 0-1,-4 10 0,1-2-24,2-1 1,0 1-1,0 1 0,2-1 1,-2 19-1,3-17-10,3 28-83,-3-40 102,1-1-1,0 1 1,0-1-1,0 0 1,0 1-1,0-1 1,1 0-1,-1 0 1,1 0-1,-1 0 1,1 0 0,0 0-1,0 0 1,0 0-1,2 1 1,2 1-198,1 0 1,0 0 0,0-1-1,0 0 1,1 0-1,-1-1 1,13 3-1,-16-4-9,1 0 0,0 0 0,0-1 0,-1 0 0,1 0-1,0 0 1,0 0 0,-1-1 0,1 0 0,0 0 0,-1 0-1,1-1 1,7-3 0,-7 2-286,-1-1 0,1 1 1,-1-1-1,-1 0 0,7-8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5641,'245'-80'1713,"-233"80"-1033,9 0-384,21 0 304,12 0-24,20 0-576,30-4-352,-16-17-1280,-14-7-1705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2393,'0'0'7450,"25"27"-6868,80 89-285,-94-104-273,0 1 0,-1 0 0,-1 0 0,0 1 0,13 25 0,-20-33-23,0 1 1,-1-1-1,1 1 1,-1-1-1,-1 1 1,1-1-1,-1 1 1,0 0-1,0-1 1,-1 1-1,0-1 1,-2 8-1,2-10-23,-1 1 0,0-1 0,0 0-1,0 0 1,0-1 0,-1 1 0,1 0 0,-1-1 0,0 0 0,0 1-1,0-1 1,-1 0 0,1-1 0,-1 1 0,1 0 0,-8 3 0,-8 3-208,0 0 1,-23 8 0,37-16 169,-8 4-47,0-2 0,1 0 0,-1 0-1,0-1 1,0-1 0,-18 1 0,30-2-550,5-2-333,30-4 613,1 1 0,0 1-1,0 2 1,64 5 0,36-3 59,-113-1 433,0-1 1,0 0-1,0-2 1,29-9-1,-45 11 19,0-1 0,0 1 0,0-1 0,0 0 0,-1 0-1,1 0 1,-1-1 0,0 0 0,0 0 0,0-1-1,0 1 1,-1-1 0,0 0 0,0 0 0,0 0 0,-1-1-1,0 1 1,0-1 0,4-10 0,-1-6-119,-2-1 0,0 1-1,-1-1 1,-1 0 0,-2 0 0,-2-35 0,1 55-15,1 1 1,-1 0 0,1-1-1,-1 1 1,0 0 0,0 0-1,0 0 1,0 0 0,0 0-1,0 0 1,-1 0 0,1 0-1,-1 0 1,1 0 0,-1 1-1,0-1 1,0 1 0,1-1-1,-1 1 1,0 0 0,0-1-1,-1 1 1,1 0 0,0 1-1,0-1 1,0 0 0,-1 0-1,1 1 1,0 0 0,-1-1-1,1 1 1,0 0 0,-3 0-1,0 0 13,0 0-1,0 0 0,0 0 1,0 1-1,1 0 0,-1 0 1,0 0-1,0 0 0,1 1 1,-1 0-1,0 0 0,1 0 1,0 0-1,0 1 1,-8 6-1,4-1 11,0 1 1,1 0-1,0 1 1,1 0-1,0 0 1,1 1-1,0-1 0,0 1 1,-4 18-1,4-9 85,0 1-1,2 0 0,0 1 0,1 30 1,2-49-105,0 0 0,0 0 0,1-1 0,-1 1 0,1 0-1,-1 0 1,1 0 0,0 0 0,0 0 0,0-1 0,1 1 0,-1 0 0,1-1 0,-1 1 0,1-1 0,0 0 0,0 1 0,0-1 0,0 0 0,1 0 0,-1-1 0,0 1 0,1 0 0,-1-1 0,1 1 0,0-1 0,-1 0 0,1 0 0,0 0 0,0 0 0,3 0 0,6 2-125,1-1 0,0-1 0,-1 0 0,1-1 0,24-3 1,-31 3-130,1-1 0,0-1 0,0 1 0,0-1 0,8-3 0,24-21-2955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4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3657,'0'0'17251,"0"3"-17251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5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6577,'0'0'9420,"4"-3"-8415,-1 1-868,1 0 0,0 1 0,0-1-1,-1 1 1,1 0 0,0 0 0,0 0 0,0 1-1,0-1 1,7 1 0,50 4 860,-18-1-378,538-15 2562,-286 10-2914,-174 2-226,-119 0 97,-4 0-42,-91 0-3872,1 0-5881,25 0 676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1 621 7162,'0'0'7062,"33"-34"-6232,112-112-787,-104 107-965,1 1 0,79-53 0,-107 81 516,-8 6 121,0-1 0,-1 1-1,2 1 1,-1-1 0,0 1-1,1 0 1,-1 1 0,1-1 0,0 1-1,0 1 1,0-1 0,8 0-1,-15 2 292,1 0 0,0 0 1,-1 0-1,1 1 0,0-1 0,-1 0 0,1 0 0,-1 1 0,1-1 0,0 0 0,-1 1 0,1-1 0,-1 0 0,1 1 0,-1-1 0,1 1 0,-1-1 0,0 1 0,1-1 0,-1 1 0,1-1 0,-1 1 0,0-1 0,0 1 0,1-1 0,-1 1 0,0 0 0,0 0 0,4 22 410,-3-16-216,22 294 4900,-12-123-3558,-10-176-1532,31 617 985,-36-624-971,-11-22-293,1 0-1,1-1 1,2 0 0,1-1-1,-8-35 1,-24-156-1978,27 99 569,-5-27 1207,20 148 529,0-1-1,0 0 1,-1 0-1,1 0 1,0 0-1,-1 1 1,1-1-1,0 0 0,-1 0 1,1 0-1,-1 1 1,1-1-1,-1 0 1,1 1-1,-1-1 1,0 1-1,0-2 1,0 2-26,1 0 0,-1 0 0,1 0 0,-1 0 0,1 0 0,-1 0 0,1 0 0,-1 1 0,1-1 0,-1 0 0,1 0 0,-1 0 0,1 0 1,-1 1-1,1-1 0,-1 0 0,1 1 0,-1-1 0,1 0 0,0 1 0,-1-1 0,1 0 0,-1 1 0,1-1 0,0 1 0,0-1 0,-1 1 0,1-1 0,0 0 0,0 1 1,-1-1-1,1 1 0,0-1 0,0 2 0,-21 49 819,2 1 0,-22 95 1,36-111-1042,9-39-462,29-35-179,-2-1 1,-1-2-1,33-63 0,-45 74 611,98-172-214,-53 87 474,154-212 0,-201 304-6,8-7 6786,-5 30-5072,322 0-3316,-336-1 1569,0 2 0,0-1 1,0 0-1,0 1 0,0 0 1,-1 0-1,1 0 0,0 1 1,0 0-1,-1-1 0,1 2 1,6 3-1,-8-3 59,0 0 0,0 0 0,0 0 0,0 0 0,-1 0 0,0 0 0,0 1 0,1-1-1,-2 1 1,1 0 0,0-1 0,-1 1 0,0 0 0,0 0 0,0 0 0,0 4 0,2 19 465,-1-1 0,-1 1 0,-2-1 0,-3 27 0,4-50-596,-1 1 0,0-2 0,0 1 0,0 0 0,0 0 0,0 0 0,0 0 0,-1-1 0,1 1 0,-1 0 0,0-1 0,0 1 0,0-1 0,0 0 0,0 0 0,0 0 0,-1 0 0,1 0 0,0 0 0,-1-1 0,0 1 0,0-1 0,1 1 0,-1-1 0,0 0 0,0 0 0,0-1 0,-4 2 1,3-2-244,-1 1 0,0-1 1,1 0-1,-1 0 0,1 0 1,-1 0-1,0-1 0,1 0 1,-1 0-1,1 0 0,0-1 1,-1 1-1,1-1 0,0 0 1,0 0-1,0-1 0,0 1 1,-4-5-1,-4-5-657,1 0 0,0-1-1,-14-24 1,-6-8 535,19 35 1746,6 16-12,5 25 288,2-21-1647,-2 38 857,2-1 1,3 1-1,2-1 1,20 85-1,-10-81-769,-3-14-364,-2 1 1,-1 0-1,-2 1 1,-2 0-1,2 40 1,-8-77 290,-1-1 0,1 1 0,0-1 0,-1 1 0,1-1 1,-1 1-1,0-1 0,1 1 0,-1-1 0,0 0 0,0 1 0,0-1 1,0 0-1,0 0 0,0 0 0,0 1 0,0-1 0,-1 0 1,1 0-1,0-1 0,-1 1 0,1 0 0,0 0 0,-1-1 1,1 1-1,-1-1 0,1 1 0,-1-1 0,0 0 0,1 1 0,-1-1 1,1 0-1,-1 0 0,-1 0 0,-5 0-153,1 0 0,-1 0 0,1 0 0,0-1 0,-1 0 0,-12-4 0,12 1-64,-1 1 1,1-1 0,0 0 0,0-1 0,0 0 0,0 0 0,1-1 0,-7-7 0,-8-9-1534,-21-27 1,27 28 636,-40-35-1,56 55 1287,-1 0 0,0 0-1,0 0 1,0 0 0,0 0-1,0 0 1,-1 1 0,1-1 0,0 0-1,0 1 1,0-1 0,-1 1-1,1 0 1,0-1 0,-1 1 0,1 0-1,0 0 1,-1-1 0,1 1-1,0 0 1,-3 1 0,3-1 34,0 1 1,0 0 0,0-1-1,0 1 1,1 0-1,-1 0 1,0 0-1,0-1 1,1 1 0,-1 0-1,1 0 1,-1 0-1,1 0 1,-1 0 0,1 0-1,-1 0 1,1 0-1,0 1 1,0-1 0,-1 1-1,0 7 483,1 0 0,-1 0 0,1 0 0,3 16 0,-3-23-624,1 0-1,-1 0 1,1 0 0,0 0-1,0 0 1,0-1 0,0 1 0,0 0-1,0 0 1,0-1 0,1 1-1,-1-1 1,1 1 0,-1-1 0,1 0-1,-1 1 1,1-1 0,0 0-1,0 0 1,-1 0 0,1 0 0,0-1-1,0 1 1,0 0 0,0-1-1,0 1 1,4-1 0,7 2-68,-1-1 0,1 0-1,18-2 1,-18 1 2,7-2-229,0 0 0,0-1-1,-1-1 1,1-1 0,-1 0-1,24-11 1,111-60-1509,-38 16 1722,-105 55 556,-1 1 0,1 0 0,0 1 0,0 0 0,0 0 0,1 1 0,-1 1-1,18-1 1,-27 2-319,-1 0 0,0 1-1,0-1 1,0 0-1,0 0 1,0 1-1,0-1 1,0 0 0,1 1-1,-1-1 1,0 1-1,0 0 1,-1-1 0,1 1-1,0 0 1,0 0-1,0-1 1,0 1-1,-1 0 1,1 0 0,0 0-1,-1 0 1,1 0-1,0 1 1,11 34 762,-11-32-1072,0 1 0,0-1 1,0 0-1,1 1 0,0-1 0,0 0 1,3 5-1,-1-4-667,-1-1 1,1-1-1,0 1 1,1-1-1,-1 1 1,1-1-1,-1-1 1,1 1-1,9 3 1,14 0-4723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6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80,'0'0'4198,"7"0"-3544,27 0 765,-34 9-499,0 18-601,-1-1 0,-2 1 0,-1-1 0,0 0 0,-13 36 0,-3-2-128,9-32-224,1 1 0,-10 59 0,19-81-160,1-5-523,8-33-5724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6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196 195 6401,'0'0'4989,"-12"-29"-4921,-40-91-25,50 115-36,-1 0-1,1 0 0,-1-1 1,0 2-1,0-1 1,-6-6-1,8 10-3,1 1 0,-1-1-1,0 1 1,1-1 0,-1 1 0,0 0-1,0-1 1,1 1 0,-1 0 0,0 0-1,0-1 1,0 1 0,1 0 0,-1 0-1,0 0 1,0 0 0,0 0 0,1 0-1,-1 0 1,0 1 0,-1-1 0,-8 1-14,7-1-5,1 1 0,-1 0-1,0 0 1,0 0 0,0 0 0,1 0 0,-1 1 0,1-1 0,-1 1-1,1 0 1,0 0 0,-1 0 0,1 0 0,0 0 0,0 0 0,0 0 0,1 1-1,-1-1 1,0 1 0,1-1 0,0 1 0,-2 4 0,-2 3-67,1 1 1,0-1-1,0 1 0,-3 21 1,6-25-43,0 0 1,0-1 0,1 1 0,0 0 0,0 0 0,1-1-1,0 1 1,2 7 0,-3-12 35,1 0 1,0 0-1,0 0 0,0 1 0,0-1 0,1 0 0,-1 0 1,1 0-1,-1-1 0,1 1 0,0 0 0,-1-1 0,1 1 1,0-1-1,0 1 0,0-1 0,0 0 0,0 0 1,1 0-1,-1 0 0,0 0 0,0 0 0,1-1 0,4 2 1,36-1-1398,13-4-685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7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99 840,'0'0'8654,"-2"-6"-8310,1 1-321,-3-5-31,1 0-1,-1 0 0,-8-13 0,11 20-20,0 1 0,-1 0 0,1 0 0,-1 0 0,0 0 0,1 0 0,-1 0-1,0 0 1,0 0 0,0 1 0,0-1 0,0 1 0,-1-1 0,1 1 0,0 0-1,-1 0 1,1 0 0,-1 0 0,1 1 0,-1-1 0,1 1 0,-3-1 0,2 1 1,1-1 0,0 1 0,-1 0 1,1 0-1,0 1 0,-1-1 0,1 0 1,0 1-1,0-1 0,-1 1 0,1 0 1,0 0-1,0 0 0,0 0 0,0 0 1,0 0-1,0 1 0,0-1 0,0 1 1,1-1-1,-1 1 0,1-1 0,-1 1 1,1 0-1,-1 0 0,1 0 0,0 0 1,0 0-1,0 0 0,0 0 0,0 0 1,1 1-1,-1-1 0,0 0 0,1 5 1,-1-5 3,-1 3-31,1-1 0,0 0 1,1 0-1,-1 0 0,1 1 0,-1 4 0,2-8 35,-1 0 1,0 0-1,0 0 0,0 0 0,1 0 1,-1 0-1,0 0 0,1 0 0,-1 0 1,1-1-1,-1 1 0,1 0 0,0 0 1,-1 0-1,1-1 0,0 1 1,-1 0-1,1-1 0,0 1 0,0 0 1,0-1-1,-1 1 0,1-1 0,0 1 1,0-1-1,0 0 0,0 1 0,0-1 1,0 0-1,0 0 0,0 0 0,0 1 1,2-1-1,6 1-249,1-1-1,0 1 1,0-2 0,0 1 0,-1-1 0,1-1-1,15-3 1,21-22-2207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7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1 299 6161,'0'0'3817,"249"0"-3817,-191-14-672,-12-4-1232,-8-6-2881</inkml:trace>
  <inkml:trace contextRef="#ctx0" brushRef="#br0" timeOffset="1">828 1 2729,'0'0'7969,"-54"206"-7729,95-174-240,34-11-560,-8-14-1312,-9-7-2145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2040,'0'0'6930,"-208"186"-6338,187-141-360,17-6-232,4-15-944,0-10-1561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8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75 134 1896,'0'0'6482,"-24"-130"-6442,19 127-40,-3 3-56,0 0-168,-5 31 168,5 8 8,0 6 8,8-2-200,0-5-384,0-20-585,16-11-1383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8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32 5417,'0'0'5436,"-7"-5"-6500,-22-16 10,28 20 1001,-1 0-1,1 1 1,-1-1-1,1 0 1,-1 1-1,1 0 1,-1-1-1,1 1 1,-1 0-1,1 0 1,-1 0-1,0 0 1,1 0-1,-1 0 1,1 0-1,-1 1 1,1-1-1,-1 0 1,1 1-1,-1-1 1,1 1-1,-1 0 1,1-1-1,-1 1 1,1 0-1,0 0 1,0 0-1,-1 0 1,1 0-1,0 0 1,0 1-1,0-1 1,0 0-1,-1 2 1,0-1-3,-15 16 120,2 1 1,-25 38-1,34-48 97,1-1 1,0 1-1,1 0 0,0 0 0,1 1 0,0-1 0,0 1 0,1 0 0,-2 19 0,4-29-161,1 1 0,0 0 0,-1 0 0,1 0 0,0 0 0,0-1 0,0 1 0,0 0 0,0-1 0,0 1 1,0-1-1,0 1 0,0-1 0,0 0 0,0 1 0,0-1 0,0 0 0,0 0 0,0 0 0,1 0 0,-1 0 0,0 0 0,0 0 0,0 0 0,0 0 0,0 0 0,2-1 0,35-3-266,-35 3 194,1 0 1,-1-1-1,0 1 0,1-1 1,-1 0-1,0 0 1,0 0-1,0 0 0,0-1 1,0 1-1,-1-1 1,1 1-1,2-5 0,22-41-1523,0-12-1464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8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0 175 160,'0'0'10732,"13"-18"-10410,-12 16-316,6-8 4,0 0-1,0 1 1,1 0-1,0 0 1,0 1 0,1 0-1,0 0 1,1 1-1,-1 0 1,1 1 0,1 0-1,-1 1 1,14-6-1,19-1 59,0 2 0,0 2 0,1 2 0,0 2 1,87 2-1,-110 4-16,0 0 1,0 1-1,0 1 1,0 1-1,-1 1 1,0 1-1,36 17 1,5 9 159,60 43 0,-86-54-195,-31-19-56,0 0-1,1 0 1,-1-1 0,1 0-1,9 3 1,-11-4-821,-4-5-887,-2-2 1027,0 0 1,-1 0-1,0 0 1,0 0-1,0 1 1,0-1-1,-1 1 1,-6-5-1,8 6 377,-38-37-2467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9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61 208,'0'0'8515,"33"-10"-8040,109-28-250,-129 35-215,0 0-1,0 0 0,0 1 1,1 1-1,21 1 0,-12 0-47,-23 0 35,1 0 1,-1 0-1,1 0 1,-1 0-1,1 0 1,-1 1-1,1-1 1,-1 0-1,1 0 1,-1 1-1,1-1 1,-1 0-1,1 0 1,-1 1-1,1-1 1,-1 0-1,0 1 1,1-1-1,-1 1 1,0-1-1,1 1 1,-1-1-1,0 0 1,1 1-1,-1-1 1,0 1-1,0 0 1,3 21-32,-3-16 19,-1 1 0,0-1-1,0 0 1,0 0 0,-5 11 0,-3-1-182,0 0 1,-1-1 0,-1-1-1,-23 26 1,-59 50-920,87-84 1063,5-5 35,-1 0-8,1 0 0,0 0 0,-1 0 0,1 0 0,0 1 0,0-1 0,0 0 1,0 0-1,0 1 0,0-1 0,0 1 0,0-1 0,1 1 0,-1-1 0,1 1 1,-1 0-1,0 1 0,11-1-1319,178-2 572,-187 0 776,1 1-1,-1-1 1,1 0-1,-1 1 1,1-1-1,-1 1 1,0 0 0,1 0-1,-1-1 1,0 1-1,0 0 1,1 0 0,-1 0-1,0 0 1,0 0-1,0 0 1,0 1-1,0-1 1,0 0 0,-1 0-1,1 1 1,0-1-1,0 1 1,-1-1-1,1 0 1,-1 1 0,0-1-1,1 1 1,-1-1-1,0 1 1,0-1 0,0 1-1,0 0 1,0-1-1,-1 3 1,2 1 21,-2 1 0,1-1 0,-1 1 0,0-1 0,0 0 0,0 1 0,-1-1 0,1 0 0,-1 0 0,-3 5 0,-5 2 36,-1-1 0,0 0 0,-1-1 0,0 0 0,-1-1 0,0 0 0,-25 13 0,36-21-98,-1 1 0,0-1-1,1 1 1,-1-1-1,0 0 1,0 0 0,0 0-1,0-1 1,-4 2-1,4-7-1457,4-17-911,3-11 1364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29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188 233 2433,'0'0'4466,"0"-32"-4309,0-149-405,0 180 232,0 1-1,0-1 1,0 0-1,0 0 1,0 1-1,-1-1 1,1 0 0,0 0-1,0 1 1,0-1-1,-1 0 1,1 1-1,0-1 1,-1 0-1,1 1 1,-1-1 0,1 0-1,0 1 1,-1-1-1,0 1 1,1-1-1,-1 1 1,1-1-1,-1 1 1,1-1 0,-1 1-1,-1-1 1,1 1 2,-1-1 0,0 1 0,0 0 1,0 0-1,1-1 0,-1 1 0,0 0 0,0 1 1,0-1-1,0 0 0,-2 1 0,-1 0 9,0 1 0,1-1-1,-1 1 1,1 0 0,-1 1 0,1-1-1,-1 1 1,1 0 0,-4 3-1,-2 5 8,0 0 0,2 0 0,-1 1 0,1 1-1,1-1 1,0 1 0,1 0 0,-8 22 0,8-15 34,1 1 0,0-1 0,2 1 0,0 0 1,1 29-1,2-48-36,0 0 0,0 0 0,0 0 1,0-1-1,0 1 0,1 0 0,-1 0 0,1 0 1,-1-1-1,1 1 0,0 0 0,-1-1 1,1 1-1,0 0 0,0-1 0,0 1 0,1-1 1,-1 0-1,0 1 0,0-1 0,1 0 1,-1 0-1,1 1 0,-1-1 0,1-1 0,0 1 1,-1 0-1,1 0 0,0 0 0,-1-1 1,3 1-1,6 1-84,0-1 0,0 0 0,0 0 0,20-2 0,-5 0-373,34 1-1643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8874,'0'0'6903,"0"46"-5662,0 9-648,6 243 3101,10-91-1632,7 179-1503,-22-66-2118,-1-312 1345,-1 15-135,1-22 331,0-1 0,0 0 0,0 1-1,0-1 1,0 0 0,0 1 0,0-1-1,0 0 1,0 1 0,0-1 0,0 0-1,0 1 1,0-1 0,0 0 0,-1 1-1,1-1 1,0 0 0,0 0 0,0 1-1,-1-1 1,1 0 0,0 0 0,0 1-1,-1-1 1,1 0 0,0 0 0,-1 0-1,1 0 1,0 1 0,0-1 0,-1 0-1,1 0 1,0 0 0,-1 0 0,1 0-1,0 0 1,-1 0 0,1 0 0,0 0-1,-1 0 1,1 0 0,0 0 0,-1 0-1,0 0 1,0-1-54,0 1 0,-1-1 0,1 0 0,0 1 0,0-1 0,-1 0-1,1 0 1,0 0 0,0 0 0,0 0 0,0 0 0,0-1 0,0 1 0,1 0 0,-2-3 0,-7-16-1041,0-1 0,2-1 0,-7-32 0,6 22 245,-33-135-3218,-83-271-4620,119 424 9026,0 1 0,-1-1 0,0 1 1,-1 0-1,0 0 0,-1 1 0,-10-12 1,17 22-133,-1 1 0,1-1 0,-1 1 0,1-1 0,-1 1 0,0 0 0,0 0-1,0 0 1,0 0 0,1 0 0,-1 0 0,-1 0 0,1 0 0,-3 0 0,4 1-55,0 0-1,-1 0 1,1 0-1,0 1 1,0-1-1,0 0 1,0 0-1,0 1 1,0-1-1,0 1 1,0-1-1,0 1 1,0-1-1,0 1 1,0 0-1,0 0 1,0-1-1,0 1 1,-1 2-1,-1 1 204,0 0-1,1 1 0,-1 0 0,1 0 0,0 0 1,0 0-1,1 0 0,-1 0 0,0 9 0,-2 9 309,2-1-1,0 1 1,2-1-1,0 1 0,4 27 1,-3-43-592,1-1 0,-1 0-1,1 0 1,0 0 0,1 0 0,0 0 0,-1-1 0,2 1 0,-1-1 0,6 7 0,-6-9-54,0 0-1,0 0 1,1 0-1,-1-1 0,1 1 1,0-1-1,0 0 1,0 0-1,0 0 1,0 0-1,1-1 1,-1 0-1,0 1 1,1-2-1,-1 1 1,6 0-1,-2-1-154,0 0-1,0 0 0,-1-1 0,1 0 0,0 0 0,0-1 0,0 0 0,-1-1 0,1 1 0,-1-2 0,0 1 1,0-1-1,0 0 0,0 0 0,9-8 0,5-7-513,-1-1 1,0 0 0,17-25-1,-34 41 573,47-63-1243,-3-2 0,-4-1 0,-2-3 1,31-79-1,-70 147 1469,1 1-1,-1-1 1,1 1 0,0-1 0,0 1 0,0 0 0,1 0-1,3-4 1,-6 7-25,1 0 0,-1 0 1,0 1-1,0-1 0,0 0 0,0 1 0,1-1 0,-1 1 0,0-1 0,0 1 0,1-1 0,-1 1 0,0 0 1,1 0-1,-1 0 0,0 0 0,1 0 0,-1 0 0,1 0 0,-1 0 0,0 0 0,1 1 1,-1-1-1,0 0 0,0 1 0,1-1 0,-1 1 0,0 0 0,0-1 0,0 1 0,1 0 0,-1 0 1,0 0-1,0 0 0,0 0 0,0 1 0,19 26 1591,-19-25-1626,0-1 0,-1 0 0,1 1 1,1-1-1,-1 0 0,0 0 0,1 0 0,-1 0 1,1 0-1,-1-1 0,1 1 0,0 0 1,0-1-1,0 1 0,0-1 0,0 0 0,0 1 1,0-1-1,0 0 0,0 0 0,1-1 0,-1 1 1,0 0-1,1-1 0,2 1 0,0-1-81,1-1-1,0 0 0,-1 0 0,1-1 1,-1 1-1,1-1 0,-1-1 1,0 1-1,1-1 0,-1 1 0,0-1 1,-1-1-1,1 1 0,-1-1 1,1 0-1,-1 0 0,4-5 0,8-10-118,-1-1-1,21-36 0,-22 33 178,-8 13 117,4-9-16,-5 16 787,-3 11 1142,12 154-1569,-9 195 0,-6-341-606,-1-1-1,-1 0 1,0 0 0,-1 0 0,0 0 0,-1-1-1,-1 1 1,0-1 0,-1 0 0,-1-1 0,0 0-1,-12 14 1,15-20 77,-1 0 1,0-1-1,0 0 0,0 0 0,-1-1 1,0 0-1,0 0 0,0 0 0,-1-1 1,1 0-1,-1-1 0,0 1 0,0-2 1,-1 1-1,1-1 0,0 0 1,-1-1-1,1 0 0,-1 0 0,0-1 1,1 0-1,-17-2 0,24 1 0,-1 0 0,1 1 0,0-1-1,0 0 1,0 1 0,0-1 0,0 0 0,0 0 0,0 0 0,1 0-1,-1 0 1,0 0 0,0 0 0,1 0 0,-1 0 0,1 0 0,-1-1-1,1 1 1,-1 0 0,1 0 0,0-1 0,-1 1 0,1 0-1,0 0 1,0-1 0,0 1 0,0 0 0,0-1 0,1-1 0,-1-3-102,0-1 1,1 1-1,0 0 1,3-13 0,1 10 18,-1 0 1,1 0-1,1 1 0,-1 0 1,2 0-1,-1 0 1,1 0-1,0 1 0,0 0 1,12-8-1,9-5-269,51-29-1,-70 43 382,1 1 0,-1 0-1,1 1 1,-1 0 0,1 0 0,1 1-1,-1 0 1,0 1 0,1 0-1,-1 1 1,1 0 0,-1 1-1,1 0 1,11 1 0,-19 0 26,-1 0 1,1 0 0,0 1 0,-1-1-1,0 1 1,1-1 0,-1 1-1,0 0 1,0-1 0,0 1 0,0 0-1,0 1 1,0-1 0,0 0 0,-1 0-1,1 1 1,-1-1 0,0 1-1,1 0 1,-1-1 0,-1 1 0,1 0-1,0-1 1,0 5 0,2 10 222,0-1 1,0 33-1,-3-40-156,1 214 3512,-1-222-3598,0 0 0,0 0-1,0 0 1,0 0 0,1 0 0,-1 0-1,0 0 1,1 0 0,-1 0 0,1 0-1,-1 0 1,1 0 0,-1 0 0,1 0-1,0 0 1,-1-1 0,1 1 0,0 0-1,0 0 1,0-1 0,-1 1 0,1-1-1,0 1 1,0 0 0,0-1 0,0 0-1,0 1 1,0-1 0,0 0 0,0 1-1,0-1 1,0 0 0,2 0 0,-1 0-131,0 0-1,0 0 1,-1 0 0,1 0 0,0 0 0,0 0 0,0-1 0,0 1 0,-1-1-1,1 1 1,0-1 0,-1 0 0,1 0 0,0 0 0,-1 0 0,1 0 0,-1 0-1,1 0 1,-1 0 0,2-3 0,2-3-363,0-1 0,-1 1 0,-1-1 0,1 0 0,-1 0 0,-1-1 0,1 1 0,-1 0 0,1-12 0,0-10-1221,-1-37-1,-5-1-632,-7 4-128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0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24,'0'0'13892,"14"-3"-12521,220-16 1687,-26 5-2291,-133 6-1135,0-3-1,125-36 1,-190 42-1336,-12 1-1027,-19 2 35,-115 4-1796,-71 10 2917,9-5 4665,188-5-1307,13 3-395,16 3-67,13 0-221,1-1 0,-1-1 0,41 1 0,102-4-106,-125-3-1517,-94 11-14351,36-11 13753,-16-1 8052,48 1-1297,-2 2-7187,-2 0 1701,3 0-649,-1 0-1,1-2 0,39-3 1,-23-9-3815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1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4 848,'0'0'10334,"1"0"-10288,-1 0-1,0 0 1,0-1-1,1 1 0,-1 0 1,0 0-1,0-1 1,1 1-1,-1 0 0,0 0 1,1 0-1,-1-1 1,0 1-1,1 0 1,-1 0-1,0 0 0,1 0 1,-1 0-1,0 0 1,1 0-1,-1 0 0,1 0 1,-1 0-1,0 0 1,1 0-1,-1 0 0,0 0 1,1 0-1,-1 0 1,0 0-1,1 1 0,-1-1 1,0 0-1,1 0 1,-1 0-1,0 1 0,1-1 1,-1 0-1,0 0 1,1 1-1,2 7 44,0 1 1,0-1-1,0 1 1,-1 0-1,0 0 0,0 14 1,0 60 250,-2-58-298,0-14-102,-5 102 292,4-101-592,-2 0-1,1 1 0,-1-1 1,-1 0-1,0-1 0,-11 21 1,3-14-3145,3-15-585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1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246 123 880,'0'0'9566,"-14"-20"-9395,-46-60-102,58 79-69,1-1 0,-1 0 0,0 0 1,0 0-1,0 1 0,0-1 0,0 1 0,0 0 0,0-1 0,0 1 0,-1 0 0,1 0 0,0 1 0,-1-1 0,1 0 0,-1 1 0,1-1 0,-1 1 0,1 0 0,-1 0 0,1 0 1,-1 0-1,1 0 0,-1 1 0,-3 0 0,-3 1-10,4-1 6,1 0 0,0 0 0,0 1-1,0-1 1,0 1 0,0 0 0,0 0 0,0 1-1,0-1 1,1 1 0,-1 0 0,1-1 0,0 2-1,0-1 1,0 0 0,0 1 0,1-1 0,-1 1-1,1 0 1,0 0 0,0 0 0,0 0-1,-1 5 1,-2 4-7,1 0 0,1 0-1,0 0 1,1 1 0,0-1 0,0 20-1,1-23 14,1 1 0,1-1 0,0 0-1,0 0 1,1 0 0,5 17 0,-6-24-2,1 0 1,0 0 0,0 1 0,0-2 0,0 1-1,0 0 1,1 0 0,-1-1 0,1 1 0,0-1-1,-1 0 1,1 0 0,0 0 0,0 0 0,1-1-1,-1 1 1,0-1 0,0 0 0,1 1 0,-1-2-1,1 1 1,5 0 0,-4 1-11,0-1 1,1 0-1,-1 0 0,0-1 1,1 0-1,-1 0 0,1 0 1,-1 0-1,0-1 0,1 0 1,-1 0-1,0 0 0,0-1 1,0 0-1,9-4 0,-1-7-628,0 0-1,-2-1 1,0 0-1,16-27 1,0-14-3191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 73 912,'0'0'8349,"-37"-15"-7556,-12-4-575,-63-15-1,106 32-194,0 1-1,-1 1 1,1-1 0,-1 1-1,1 0 1,-1 0 0,1 1-1,-1 0 1,1 0 0,0 1-1,-1-1 1,1 2 0,0-1-1,0 0 1,0 1 0,1 0-1,-1 1 1,1-1 0,-1 1-1,1 0 1,0 0 0,1 1 0,-6 5-1,-5 4 86,-4 1-5,1 2-1,0 0 1,1 1 0,2 0-1,0 2 1,0-1 0,2 2 0,1 0-1,0 1 1,2 0 0,0 0-1,2 1 1,0 0 0,1 1-1,2 0 1,-4 33 0,7-32-31,1-1 0,1 0 0,1 1 0,1-1 0,9 41 1,-9-55-63,1 0 1,1-1 0,0 1 0,1-1 0,-1 0 0,2 0 0,-1-1 0,1 1 0,0-1 0,1-1 0,0 1 0,0-1 0,1 0 0,0-1 0,0 0 0,11 7 0,-5-6-39,1 0 1,0 0-1,0-2 1,1 0 0,-1 0-1,1-2 1,0 0 0,0 0-1,0-2 1,1 0-1,-1-1 1,0 0 0,0-2-1,1 0 1,-1 0 0,-1-2-1,1 0 1,0-1 0,-1 0-1,22-11 1,-15 2-95,-1 0 0,0-1 0,-1-1 1,-1-1-1,0-1 0,-1 0 0,26-36 0,-34 40 121,-1-1-1,0 0 0,-1 0 0,0-1 0,-2 0 1,0-1-1,0 1 0,-2-1 0,0 0 1,-1 0-1,0 0 0,-1-21 0,-1 18 87,-3-29 326,1 46-384,0 0 0,0 0-1,0 1 1,0-1 0,0 0 0,0 1 0,-1-1-1,1 1 1,-1-1 0,0 1 0,0 0-1,0 0 1,0-1 0,-4-1 0,0-1-18,0 1-1,-1 0 1,0 0 0,0 1 0,0 0 0,0 0 0,-1 1 0,1 0 0,-1 0-1,-9 0 1,-9-1-534,-44 3-1,37 0-275,-51 3-3009,4 12-2096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2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22 168,'0'0'7911,"-10"-4"-7315,-31-12-294,39 15-299,1 1 0,0 0 0,0 0 0,0 0 0,0 0 1,0 0-1,0 0 0,-1 0 0,1 0 0,0 0 0,0 0 1,0 0-1,0 1 0,0-1 0,0 1 0,0-1 0,0 0 1,0 1-1,0 0 0,0-1 0,0 1 0,0 0 1,0-1-1,0 1 0,0 0 0,1 0 0,-1 0 0,0 0 1,1 0-1,-1 0 0,0 0 0,1 0 0,-1 0 0,1 0 1,0 0-1,-1 0 0,1 0 0,0 0 0,0 0 0,0 1 1,-1 1-1,-1 5 2,-6 14 49,2 1 1,0-1-1,1 1 0,2 0 0,0 0 0,1 1 1,2 25-1,1-46-47,-1-1 1,0 1-1,1 0 1,0-1-1,-1 1 1,1-1-1,0 1 1,0-1 0,1 1-1,-1-1 1,0 0-1,1 0 1,-1 1-1,1-1 1,0 0-1,0 0 1,0 0-1,0-1 1,0 1-1,0 0 1,0-1 0,1 0-1,-1 1 1,0-1-1,1 0 1,-1 0-1,1 0 1,0-1-1,4 2 1,4 0 5,-1 0 0,1 0-1,0-2 1,0 1 0,0-1 0,16-2 0,-24 1-40,0 1 1,0-1 0,0 0-1,0 0 1,-1 0 0,1 0-1,0-1 1,0 1-1,-1-1 1,1 0 0,-1 0-1,0 0 1,1 0 0,-1 0-1,0 0 1,0-1-1,0 1 1,0-1 0,-1 1-1,1-1 1,-1 0 0,2-3-1,1-4-315,-1 0 0,0-1-1,0 1 1,-1 0 0,1-16-1,-1-16-2156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5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792 289 104,'0'0'7687,"-2"-15"-6935,-8-46-180,9 55-462,-1 1 0,0-1 0,0 0 0,0 0 0,-1 1-1,0-1 1,0 1 0,0 0 0,-1 0 0,0 0 0,0 1-1,0-1 1,0 1 0,-1 0 0,1 0 0,-1 0 0,0 1 0,-1-1-1,-4-1 1,-3-1 2,-1 0 0,1 1-1,-1 1 1,0 0 0,-29-3 0,30 4-90,0 2 0,-1-1 1,1 2-1,0 0 1,-1 1-1,1 0 1,0 0-1,0 2 0,0 0 1,0 0-1,0 1 1,1 1-1,-1 0 1,1 0-1,0 2 1,-11 7-1,-9 12 45,2 1 0,1 1-1,1 2 1,1 1 0,2 1 0,1 1 0,1 1 0,2 2-1,2 0 1,1 0 0,2 2 0,2 0 0,1 1 0,2 0-1,1 1 1,3 0 0,-5 62 0,10-68 33,1 0 1,1 1-1,7 42 1,-6-66-73,2 0-1,-1-1 1,2 1 0,-1-1 0,1 0 0,1 0-1,0-1 1,0 1 0,1-1 0,0 0 0,0 0-1,1-1 1,0 0 0,13 11 0,-6-9-4,-1 0 0,1-1 0,1-1 1,0 0-1,0-1 0,0 0 0,1-2 1,0 0-1,0 0 0,18 1 0,14 1-17,1-3 1,56-1-1,-64-4-50,0-1 0,0-1 1,0-3-1,-1-1 0,1-2 1,-2-2-1,1-2 0,-2-1 1,0-2-1,-1-2 0,60-37 1,-70 37 29,-2-2 0,1 0 0,-2-1 1,-1-2-1,-1 0 0,33-45 0,-41 46 11,0 0-1,-2-1 0,-1 0 0,0-1 0,-2 0 0,-1 0 1,0-1-1,6-48 0,-9 36 3,-1-1 1,-2 0-1,-2 0 1,-1 0-1,-7-41 0,5 60 1,-2-1 0,0 1 0,-1 0 0,-1 0-1,-1 1 1,0 0 0,-1 0 0,-1 1 0,-1 0-1,-1 1 1,-18-21 0,17 24-11,0 1 0,0 0 1,-1 1-1,-1 1 0,0 0 0,0 1 0,-1 1 1,0 0-1,0 1 0,-1 1 0,0 0 0,0 1 0,0 1 1,-1 1-1,-32-2 0,28 4 7,0 1-1,1 2 1,-1 0 0,1 1-1,-1 1 1,1 1 0,0 1 0,1 1-1,0 1 1,0 0 0,0 2-1,-29 19 1,23-12-67,1 2 0,1 0 0,1 2 0,1 1 0,0 0 0,2 2 0,1 0 1,1 1-1,1 1 0,1 1 0,1 0 0,2 1 0,0 1 0,2 0 0,-13 56 0,11-12-3132,-4 85 0,13-67-2182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5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6137,'0'0'0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6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1039 320 3625,'-8'178'7537,"-21"-178"-6176,-4 0-729,-1-7-632,-24-10-1344,8-1-3017,0 1-2569</inkml:trace>
  <inkml:trace contextRef="#ctx0" brushRef="#br0" timeOffset="1">0 278 4025,'0'0'10826,"245"-193"-10034,-145 165-544,4 3-144,-8 4-104,-5 11-104,-12 10-1272,-17 0-3129,-33 0-552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6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9442,'0'0'6545,"212"-3"-5856,-108-8-689,16 4-2009,-20 0-3232,-34 7-2321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39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738 315 5057,'0'0'6629,"-18"-16"-5616,-52-59-305,66 71-668,0-1-1,1 0 1,0 0 0,0 0 0,0 0 0,1 0 0,-1-1-1,1 1 1,1-1 0,-3-11 0,-1-3 23,2 10-48,0 0-1,-1 0 1,0 0-1,-1 1 1,0 0 0,-1-1-1,-11-13 1,13 18-16,0 1 0,0 1 1,-1-1-1,1 1 1,-1-1-1,0 1 1,1 1-1,-2-1 1,1 1-1,0-1 0,0 2 1,-1-1-1,1 0 1,-1 1-1,1 0 1,-8 0-1,1 1-16,1 0 0,0 1 0,0 1 0,0-1-1,1 2 1,-1 0 0,0 0 0,1 0 0,0 2 0,0-1 0,0 1 0,0 1 0,1 0-1,-1 0 1,2 1 0,-1 0 0,-9 10 0,-9 12-11,1 0 1,2 1-1,-32 53 0,30-42 27,1 2-1,3 1 0,-20 53 1,35-77-1,0 1 0,1 0 0,2 0 1,0 0-1,1 1 0,1-1 0,0 1 1,2 0-1,4 34 0,-3-54 0,-1 0-1,1 1 1,-1-1-1,1 0 1,0 0-1,0 0 1,0 0-1,0 0 1,1 0-1,-1 0 0,0 0 1,1 0-1,-1 0 1,1-1-1,0 1 1,-1-1-1,1 1 1,0-1-1,3 2 1,-1-1-2,1 0 1,0 0-1,-1-1 1,1 1-1,0-1 1,0 0-1,0-1 1,9 1-1,-3-1 4,0-1 1,0 0-1,0 0 0,0-1 0,0 0 1,0-1-1,19-8 0,-11 0 13,-1 0 0,1-1-1,30-26 1,48-54-41,-52 47-64,3 0-340,-19 20-1443,-1-2-1,-1-1 1,31-42-1,-31 26-1789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876 0 3113,'0'0'8602,"-40"6"-7834,18-3-672,-4 0-4,1 1 1,-1 1-1,-26 10 1,38-10-35,0 1 0,1 1 0,-1 0 0,1 1 0,0 0 0,1 1 0,0 0 0,1 1 0,-16 16 1,-222 270 1105,190-217-799,-93 167 1,139-221-367,1 1 0,1 1 0,1-1 0,1 2 0,2-1 0,0 1 0,2 1 0,1-1 0,2 0 0,0 1 0,4 40 0,0-57-78,1 0 0,0 0 1,0 0-1,2-1 1,-1 1-1,1-1 0,1 0 1,0-1-1,0 1 0,1-1 1,1 0-1,0-1 1,0 0-1,13 12 0,16 10-126,1-2 0,57 35 0,-43-31 205,-21-12-10,55 47 1,-76-58 10,0 0-1,-1 0 0,0 1 1,-1 0-1,0 1 1,-1 0-1,0 0 1,8 21-1,-8-12 12,-2 1-1,0 0 1,-1 0-1,-1 0 1,-1 0 0,-1 0-1,-1 1 1,-1-1-1,0 0 1,-2 1 0,-1-1-1,-11 37 1,-7 3 88,-2 0 1,-62 113-1,1-26 350,-60 121 591,141-261-1054,0 0 0,0 0 0,1 0 0,1 1-1,0-1 1,0 1 0,0 0 0,1 0 0,1-1 0,0 1 0,2 18 0,-2-25-31,1-1-1,0 0 1,0 1 0,0-1 0,0 0 0,0 0 0,0 0 0,0 0 0,1 0 0,-1 0 0,1 0-1,-1 0 1,1 0 0,0-1 0,3 3 0,35 21-291,-12-9 142,-8-1 169,0 0 0,0 2 0,-2 1 0,0 0 0,-1 1 0,-1 1 0,-1 1 0,24 42 0,-7 3 37,-2 0 0,22 79 0,45 183 79,83 497 195,-45 14-406,-87-526-240,-44-282 267,-3-25 75,0 0 0,0 0 0,0 0 0,0-1 0,4 9 1,-2-12 326,-2-8-103,5-115 38,17-219-4337,-18 165-663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1 220 48</inkml:trace>
  <inkml:trace contextRef="#ctx0" brushRef="#br0" timeOffset="1">1 220 48,'194'-184'3661,"-158"148"-1666,-40 38-1796,0-1-1,0 1 1,0 0 0,1 1-1,-1-1 1,1 1 0,-1-1-1,1 1 1,0 0 0,0 0-1,1 0 1,-1 1 0,0-1-1,-2 5 1,-31 59 1249,26-44-1112,1 0 0,1 1 0,1 1 0,1-1 0,-3 30 0,3 4 32,2 64 0,4-111-357,0 0-1,0-1 0,1 1 1,1 0-1,0-1 1,0 0-1,5 13 1,-5-19-52,0 0 0,0-1 0,0 1-1,1-1 1,-1 0 0,1 0 0,-1 1 0,1-2 0,0 1 0,0 0 0,1-1 0,-1 1 0,0-1 0,1 0 0,0 0-1,-1 0 1,1-1 0,0 1 0,0-1 0,0 0 0,7 1 0,-2 0-248,0-1 1,0 0-1,1 0 0,-1-1 1,1-1-1,-1 0 1,0 0-1,1 0 0,-1-2 1,0 1-1,0-1 0,0 0 1,-1-1-1,1 1 1,-1-2-1,0 1 0,0-2 1,10-7-1,46-44-3226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0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1 120,'0'0'7722,"-33"186"-7346,33-144-160,0-4-168,0-3-48,0 7-400,0-14-969,0-13-1135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0 1944,'0'0'7362,"59"218"-6202,-51-141-368,-8 7-440,0 4-223,-4 3-129,-63 25-897,5-25-1255,-13-24-1969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1 776,'0'0'6910,"54"4"-5563,383 28 1544,881-10 2779,-1013-35-5037,-214 4-703,37-3 238,-42 9-3270,-156 7-4027,6 2 275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2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54 219 200,'0'0'6665,"-10"0"-5634,-29 3 54,40-3-1054,-1 0 1,0-1-1,1 1 0,-1 0 1,0 0-1,0 0 1,1-1-1,-1 1 1,0 0-1,0 0 1,1-1-1,-1 1 1,0 0-1,0 0 1,0-1-1,1 1 1,-1 0-1,0-1 0,0 1 1,0 0-1,0 0 1,0-1-1,0 1 1,0 0-1,0-1 1,0 1-1,0 0 1,0-1-1,0 1 1,0 0-1,0-1 0,0 1 1,0 0-1,0-1 1,0 1-1,0 0 1,0-1-1,0 1 1,-1 0-1,1-1 1,0 1-1,0 0 1,0 0-1,-1-1 1,1 1-1,0 0 0,0 0 1,-1-1-1,1 1 1,0 0-1,0 0 1,-1 0-1,1 0 1,0-1-1,-1 1 1,1 0-1,0 0 1,-1 0-1,1 0 1,0 0-1,-1 0 0,1 0 1,0 0-1,-1 0 1,1 0-1,0 0 1,-1 0-1,0 0 1,14-10 52,0 1 0,1 0 0,0 1 0,0 0 0,27-9 0,-6 1 7,27-12-10,1 2 0,79-20 0,-108 37-78,2 2 0,-1 1 0,1 2 0,-1 1 0,1 2 0,37 4 0,-62-1-11,0 0-1,0 1 1,0 1 0,0 0 0,-1 0 0,1 1 0,-1 0 0,0 0 0,-1 1 0,1 1 0,15 14 0,-16-13-642,0 1 0,-1 0 0,9 12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3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64,'0'0'7778,"171"154"-7458,-167-112-176,-4 4-144,0 3-240,-46-4-1217,0-13-1911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3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471 470 32,'0'0'8538,"2"-32"-7295,7-103-287,-1 57-50,-5 54-564,0 0 0,-2-1 0,-4-39 0,3 60-332,-1 0 1,0 0 0,0 0-1,-1 0 1,1 0 0,-1 1-1,0-1 1,0 0 0,0 1-1,0-1 1,0 1 0,-1 0-1,0-1 1,0 1-1,0 1 1,0-1 0,0 0-1,0 1 1,-1-1 0,1 1-1,-1 0 1,0 0 0,1 1-1,-1-1 1,-7-1 0,4 1-11,0 0 1,-1 1 0,1 0 0,0 0-1,-1 1 1,1 0 0,0 0 0,-1 1-1,1-1 1,0 2 0,-1-1 0,1 1-1,0 0 1,-10 5 0,5 0-3,-1 1 0,2 0 0,-1 1-1,1 0 1,0 1 0,1 0 0,0 1 0,-9 13 0,-6 10-28,-33 61 0,40-61 4,1 0 1,2 1-1,2 1 0,1 1 0,2 0 0,2 0 1,1 0-1,2 1 0,1 0 0,2 1 1,6 67-1,-3-101 9,0 0-1,0 0 1,0-1 0,1 1 0,-1 0 0,1-1 0,0 0-1,1 1 1,-1-1 0,1 0 0,0 0 0,0 0 0,0-1-1,0 1 1,1-1 0,0 1 0,-1-1 0,1-1 0,0 1-1,0 0 1,1-1 0,-1 0 0,0 0 0,1 0-1,0 0 1,-1-1 0,1 0 0,8 1 0,-1 0-16,-1-1 0,0 0 1,0-1-1,0 0 0,1-1 0,-1 0 1,0-1-1,0 0 0,0-1 0,0 0 1,18-9-1,-8 0 11,-1 0-1,-1-1 1,0-1-1,-1-1 1,31-32 0,-12 6-487,44-63 1,-25 14-1380,2-23-1356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3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1 200,'0'0'6089,"-146"185"-5000,88-90-73,12 10 224,17-7-192,25-6-536,4-15-360,13-14-152,32-14-152,18-17-800,28-32-632,-16 0-1761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4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5665,'0'0'1761,"-11"36"-13,-4 7-1200,-54 186 2113,54-162-1876,2 2 1,3-1 0,-2 130 0,11-176-771,1-16-14,0 1 0,0-1-1,0 1 1,0-1-1,1 1 1,0-1-1,3 9 1,-3-13-5,0 0 0,0-1-1,0 1 1,1 0 0,-1 0 0,1-1 0,-1 1-1,1-1 1,0 1 0,-1-1 0,1 1-1,0-1 1,0 0 0,0 0 0,0 0 0,0 0-1,0-1 1,0 1 0,0 0 0,0-1 0,0 1-1,1-1 1,-1 0 0,0 0 0,4 0 0,1 0-49,0 0 0,-1-1 1,1 0-1,-1 0 0,1 0 1,-1-1-1,0 0 0,0 0 1,1-1-1,-2 0 0,1 0 1,0 0-1,0-1 0,-1 1 1,0-1-1,0-1 0,5-4 1,8-10-513,-1-1 1,-1 0-1,14-23 1,-22 31 140,6-12-826,0 0 1,-2-1-1,-1 0 1,-1-1-1,-1 0 1,7-36 0,-2 1-1796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4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263 208 1000,'0'0'12115,"-5"-19"-11623,-17-61-264,20 75-226,0-1-1,0 1 1,0 0 0,-1 0-1,0 0 1,0 0 0,0 0-1,-1 0 1,1 1 0,-1 0-1,0 0 1,0 0 0,-1 0 0,1 0-1,-1 1 1,0 0 0,-9-5-1,11 7-14,0 0-1,0 0 1,0 0-1,0 1 0,0-1 1,0 1-1,0 0 1,-1-1-1,1 1 0,0 1 1,0-1-1,0 0 1,0 1-1,0 0 0,0-1 1,0 1-1,0 0 1,0 1-1,0-1 0,0 0 1,1 1-1,-1 0 1,1-1-1,-1 1 1,1 0-1,-1 1 0,1-1 1,0 0-1,-2 4 1,-6 9-52,0 0 1,1 1 0,1 1 0,1-1-1,0 1 1,2 1 0,-1-1 0,2 1 0,1 0-1,0 0 1,1 0 0,0 22 0,2-38 28,0 0 1,0 0-1,0 0 1,0 0-1,0 0 1,0 0-1,1 0 1,-1 0-1,0 0 1,1 0-1,0 0 1,-1 0-1,1 0 1,0-1-1,0 1 1,0 0-1,0-1 1,1 1-1,-1 0 1,0-1 0,4 3-1,-2-2-31,1-1 1,0 0-1,-1 1 0,1-1 1,0-1-1,0 1 1,0-1-1,0 1 0,0-1 1,5-1-1,3 2-126,0-1 1,0 0-1,0-1 1,0 0-1,0-1 1,0 0-1,0-1 1,0-1-1,-1 0 0,0 0 1,0-1-1,17-10 1,-5-1-877,-1 0 1,-1-2 0,-1-1-1,22-25 1,60-87-2096,-62 72 3064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54 435 80,'0'0'12251,"-14"0"-10308,-25 0-608,65 0-311,121-9 324,105-29 243,122-29-256,-164 29-814,869-143 871,7 82-855,-673 96-429,-351 5-213,0 2 0,120 24 0,2 24-4869,-240-50-9825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5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0 251 128,'254'-208'381,"-200"167"690,-36 40 2248,-23 0-1175,0 1-2029,1 1 0,0-1 0,0 0 0,-1 1 0,1 0 0,-5 2 0,2 1-71,0 0 0,0 1 0,1 0 0,0 0 0,0 1 0,0 0-1,0 0 1,1 0 0,-5 9 0,-7 9 251,-16 33 1,26-40-254,0 0 0,1 0 0,0 1 0,2-1 0,0 1 0,1 0 0,1 0 0,0 1 0,2 27 0,0-45-43,0 1-1,1-1 1,-1 1-1,1-1 1,-1 0-1,1 1 1,0-1-1,-1 0 1,1 0-1,0 0 1,0 1-1,0-1 1,0 0-1,0 0 1,0 0-1,0 0 1,0 0-1,0-1 1,0 1-1,1 0 1,-1 0-1,0-1 1,1 1-1,-1-1 1,0 1-1,1-1 1,-1 0-1,1 1 1,-1-1 0,0 0-1,1 0 1,1 0-1,3 0 2,-1 1 1,1-1-1,0-1 0,-1 1 0,1-1 1,-1 0-1,0 0 0,8-2 0,-6-1 8,0 0 0,-1 0 0,1 0 0,-1-1 0,0 0 0,0 0 0,9-11 0,35-47-1,-46 57-11,60-90-136,-56 82 133,0-1 0,-1 0 0,0 0-1,7-31 1,-14 278 2209,-32 164-1334,23-331-835,-4-1 1,-2 0 0,-3 0-1,-27 61 1,40-114-24,0 1 0,-1-1 0,0-1 0,0 1 0,-1-1 0,-13 14 0,16-20 3,0 0-1,-1 0 1,1-1 0,0 0-1,-1 0 1,0 0 0,0-1-1,0 1 1,0-1 0,0 0-1,0-1 1,-1 1 0,1-1-1,-1 0 1,1 0 0,-11-1-1,14 0-8,-1 0 0,1 0 0,0 0 0,0-1 0,-1 0 0,1 1 0,0-1 0,0 0-1,0 0 1,0 0 0,0 0 0,0 0 0,0-1 0,0 1 0,0 0 0,0-1 0,1 0 0,-1 1-1,1-1 1,-1 0 0,1 0 0,0 0 0,-1 0 0,1 0 0,0 0 0,0 0 0,1 0-1,-1 0 1,0-1 0,1 1 0,-1 0 0,1-4 0,-2-10-33,0 0 0,2 0 0,2-29 0,-1 23-12,0 10-12,1-1-1,0 1 0,1 0 1,0-1-1,1 2 0,0-1 1,1 0-1,11-19 0,7-6-446,32-40 1,-40 57 198,45-64-3271,53-98 0,-67 100 46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5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7258,'0'0'4399,"-9"36"-3512,-27 118-331,32-135-496,1 0-1,0 0 1,2 0 0,0 0-1,2 23 1,1-2-36,1-29 70,4-12-49,6-12 0,-13 13-43,82-107-312,-49 60-372,2 2 0,70-69 0,-101 111 670,1-1 0,0 1 0,-1 0-1,1 0 1,1 0 0,9-3 0,-13 5 14,-1 1-1,1-1 1,0 0-1,-1 1 1,1 0-1,0-1 1,0 1-1,0 0 1,-1 0-1,1 0 1,0 0-1,0 0 1,0 1-1,-1-1 1,1 0-1,0 1 1,0-1-1,-1 1 1,1 0-1,0-1 1,-1 1-1,1 0 1,-1 0-1,1 0 1,1 2-1,3 7 66,-1 0-1,0 0 0,-1 0 0,0 0 0,-1 0 0,0 1 1,3 21-1,-2-14 15,8 47 143,8 34-586,-20-99 275,0 1 1,0-1 0,0 0 0,0 0 0,0 1 0,0-1 0,0 0 0,0 0 0,0 1-1,0-1 1,0 0 0,0 0 0,0 1 0,0-1 0,0 0 0,1 0 0,-1 1 0,0-1-1,0 0 1,0 0 0,0 0 0,0 1 0,0-1 0,1 0 0,-1 0 0,0 0 0,0 1-1,0-1 1,1 0 0,-1 0 0,0 0 0,0 0 0,0 0 0,1 1 0,-1-1 0,0 0-1,0 0 1,1 0 0,-1 0 0,0 0 0,0 0 0,1 0 0,-1 0 0,0 0 0,1 0-1,4-14-2857,0-21-325,-1-10 1705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5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0 816,'0'0'10042,"20"179"-8825,-20-119-257,0-1-408,-4 8-384,-33 10-168,-59 35-320,9-13-2281,-9-15-3248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6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2825,'0'0'4433,"212"31"-3817,-125-24-80,9-3-104,-1-4-200,-7 0-120,-5 0-112,-17 0-48,-12 0-1144,-25-7-2025,-12-11-1512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6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1256,'0'0'8618,"228"140"-7322,-190-112-343,-9 0-529,-12 0-256,-13 4-120,-4 7-48,-13 6-32,-33 8-400,-8 6-1017,-33-2-1063,8-15-1601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6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430 341 6913,'0'0'5788,"-6"-37"-5644,-20-115-114,24 141-22,0-1 0,0 0 0,-1 0 0,-1 1 0,0 0 0,0 0 0,-1 0-1,-8-14 1,10 22-4,0 0 0,0 0 0,0 0 0,0 1 0,-1-1 0,1 1 0,-1-1 0,1 1 0,-1 1 0,0-1 0,0 0 0,0 1 0,0 0 0,0-1 0,0 2 0,0-1 0,0 0 0,0 1-1,-7 0 1,5 0-5,0 0 0,-1 1 0,1-1 0,0 2 0,-1-1 0,1 0 0,0 1 0,0 0 0,0 1 0,1-1 0,-1 1 0,1 0 0,-1 1 0,1-1 0,0 1 0,0 0 0,0 1 0,-5 6 0,-4 5-16,1 1 0,0 1 0,2 0 0,-12 25 0,6-6 6,2 0 0,2 1 0,1 0 0,2 1 0,2 0 0,1 1 0,3-1 0,0 1 0,3 1 0,5 50 0,-4-85 7,0 0 0,1 0 0,0 0 0,0 0 0,1 0 0,0 0 0,0 0-1,0 0 1,1-1 0,0 1 0,0-1 0,0 0 0,1 0 0,-1 0 0,9 9 0,-6-10-3,-1 1 0,1-1 0,0-1 0,1 1 0,-1-1 0,0 0 0,1 0 0,0-1 0,-1 0 0,1 0 0,0-1 0,0 1 0,12-1 0,-8 0 1,-1-1-1,0 0 0,1-1 0,-1 0 1,0 0-1,0-1 0,0-1 1,0 1-1,0-2 0,12-5 0,-4-1-124,-1 0 0,-1-2 0,0 1 0,21-22 0,-10 7-809,-2-1-1,-1-1 1,26-39 0,7-19-2342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5353,'0'0'4393,"-91"249"-3497,78-169-112,13-6-399,0-7-233,0-11-144,29-14-8,13-14-256,8-18-593,4-10-1047,8-42-1721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7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5313,'0'0'4257,"1"33"-3166,5 107-258,-5-121-717,-1-9-37,0 1 0,1 0 0,0 0 0,0-1-1,1 1 1,1-1 0,6 20 0,-9-29-78,0-1 1,1 1-1,-1-1 0,0 1 0,0-1 0,0 1 0,0-1 0,0 1 1,0-1-1,1 1 0,-1-1 0,0 1 0,0-1 0,1 1 0,-1-1 1,0 0-1,1 1 0,-1-1 0,0 1 0,1-1 0,-1 0 0,1 1 1,-1-1-1,0 0 0,1 0 0,-1 1 0,1-1 0,-1 0 0,1 0 1,-1 0-1,1 0 0,-1 1 0,1-1 0,-1 0 0,1 0 0,-1 0 1,1 0-1,-1 0 0,1 0 0,0 0 0,-1-1 0,1 1 0,-1 0 1,1 0-1,-1 0 0,0 0 0,1-1 0,-1 1 0,1 0 0,-1 0 1,1-1-1,-1 1 0,1 0 0,-1-1 0,0 1 0,1-1 0,-1 1 1,0 0-1,1-1 0,18-30-155,-18 27 107,13-21-478,0 1 0,21-27 0,-28 41 344,1 1 0,0 1 1,0-1-1,0 1 0,1 1 0,0 0 1,1 0-1,11-6 0,-18 11 172,0 0-1,0 1 1,0-1-1,1 1 0,-1 0 1,0 0-1,1 0 1,-1 1-1,1-1 0,-1 1 1,1 0-1,-1 0 1,1 0-1,-1 0 1,1 0-1,-1 1 0,1 0 1,-1 0-1,0 0 1,5 1-1,-5 1 26,0-1 1,1 1-1,-1-1 0,0 1 0,0 0 0,-1 0 0,1 0 1,-1 1-1,1-1 0,-1 1 0,0-1 0,0 1 0,-1 0 1,3 6-1,1 9 37,0 1 0,-2 0-1,0 1 1,-1-1 0,-1 28 0,-1-69-7120,0-16 5100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7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0 320,'0'0'10354,"58"183"-9618,-58-134-399,0 0-185,-4 3-152,-42 26-737,4-12-1183,5-20-1993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8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1 239 6489,'0'0'5089,"220"42"-4480,-153-42-273,3 0-296,-7 0-40,-18 0-2465,-20-24-1328</inkml:trace>
  <inkml:trace contextRef="#ctx0" brushRef="#br0" timeOffset="1">437 1 6361,'0'0'6794,"175"182"-6706,-142-154-88,-12 4 0,-5-1 0,-11 4-80,-5 11-632,-5 3-409,-65 18-855,7-11-1553,1-14-2296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0 196 952,'0'0'12696,"48"7"-10850,41 5-1053,0-5 1,0-3-1,138-11 1,331-66 1224,-73 8-923,-27 18-39,619 14 0,-1035 35-1576,1 2 0,0 2 0,50 14 0,-61-11-1103,-1 2 0,34 16 0,-41-12-1222,-24-14 2514,1 0 0,0-1-1,-1 1 1,1 0 0,-1 0 0,1 0-1,-1 0 1,0 0 0,1-1-1,-1 1 1,0 0 0,0 0 0,1 0-1,-1 0 1,0 0 0,0 0-1,0 0 1,0 0 0,-1 2 0,-2 8-5895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491 455 1392,'0'0'11841,"-7"-34"-11458,-19-111-213,24 132-166,-4-20 8,0-1 0,-18-48 0,22 75-18,-2 0-1,1 0 1,0 0 0,-1 1-1,-1-1 1,1 1 0,-1 0-1,0 0 1,0 1 0,-1 0-1,1 0 1,-1 0 0,0 0-1,-11-5 1,11 7 5,1 0-1,0 1 1,-1-1 0,0 1 0,1 1-1,-1-1 1,0 1 0,0 0 0,0 0-1,0 1 1,0 0 0,0 0 0,0 0-1,0 1 1,0 0 0,1 0 0,-1 0-1,0 1 1,0-1 0,1 2 0,-1-1-1,1 1 1,0-1 0,-1 1 0,1 1-1,1-1 1,-7 6 0,-2 3-2,0 2 1,0-1-1,1 2 0,1-1 1,0 2-1,2 0 1,-13 25-1,9-14-6,2 1 0,1 1 0,1 0 0,1 1-1,-5 39 1,8-21 9,2 0-1,4 80 1,0-115 0,1 0 0,0-1 0,0 1 0,1-1 0,1 1 0,0-1 0,1 0 0,0-1 0,1 1 0,9 14 0,-10-19 0,1 0 1,0 0-1,0-1 0,0 1 1,1-2-1,-1 1 1,1-1-1,1 0 1,-1 0-1,1-1 0,0 0 1,0 0-1,0-1 1,0 0-1,17 4 1,-9-4-19,0-1 0,-1-1 0,1 0 0,0-1 0,0 0 0,0-1 0,-1-1 0,1-1 0,0 0 0,-1-1 0,20-8 1,-17 4-305,-1-1 0,0 0 0,-1-1 0,0-1 1,-1 0-1,0-1 0,0-1 0,-1 0 1,16-21-1,-7 5-1562,26-45 0,8-29-3861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9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6537,'0'0'2817,"-4"34"-1767,-13 108-160,14-104-314,1 61-1,3-55-467,-1-43-110,0 1-1,0-1 0,0 1 0,0-1 0,0 1 1,1-1-1,-1 1 0,0-1 0,1 1 0,-1-1 0,1 1 1,0-1-1,-1 0 0,3 3 0,-3-4-31,1 1 0,0-1 0,-1 1-1,1-1 1,0 1 0,-1-1 0,1 0 0,0 1-1,-1-1 1,1 0 0,0 1 0,0-1 0,-1 0-1,1 0 1,0 0 0,0 0 0,0 0 0,-1 0-1,1 0 1,1 0 0,2-1-133,-1 0 0,1-1 0,-1 1-1,1 0 1,-1-1 0,1 0 0,-1 0 0,0 0-1,0 0 1,4-5 0,77-61-3430,-54 47 2825,-2-2 0,0-2 1,24-28-1,-34 31 1610,18-31 1,-6 2-3970,-13 22 1499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6177,'0'0'4287,"0"30"-3657,0 198-162,0-223-458,0 0-13,0 0-1,0 0 1,0-1-1,1 1 1,0 0-1,2 6 0,-3-10-2,0 0 0,0-1-1,1 1 1,-1 0-1,1-1 1,-1 1-1,0-1 1,1 1-1,-1-1 1,1 1 0,-1 0-1,1-1 1,0 0-1,-1 1 1,1-1-1,-1 1 1,1-1-1,0 0 1,-1 1 0,2-1-1,-1 0-11,1 0 1,-1 0-1,1 0 0,-1 0 1,0 0-1,1 0 0,-1-1 0,1 1 1,-1 0-1,0-1 0,1 1 1,-1-1-1,0 0 0,2-1 0,3-2-32,-1 0 0,0 0 0,0-1 0,-1 0 0,1 0 0,-1 0 0,4-7 0,4-4-174,32-39-692,-16 17-143,2 2 1,58-56 0,-83 88 1060,1 0 1,-1 0-1,1 0 1,0 1-1,0-1 1,7-1-1,-12 4 28,1 0 0,-1 1 0,1-1-1,-1 1 1,0 0 0,1-1 0,-1 1-1,1 0 1,-1 0 0,1 0 0,-1 0 0,1 0-1,-1 0 1,1 1 0,-1-1 0,1 0-1,-1 1 1,0-1 0,1 1 0,-1 0-1,0-1 1,1 1 0,-1 0 0,0 0-1,0-1 1,0 1 0,1 0 0,-1 0-1,0 1 1,0-1 0,-1 0 0,1 0 0,1 2-1,4 11 266,0-1 1,-2 1-1,0 0 0,4 23 0,-4-18-148,1 0 0,8 23 0,-13-40-194,1-1-1,-1 0 1,1 1 0,-1-1 0,1 1 0,-1-1 0,1 0-1,0 1 1,0-1 0,-1 0 0,1 0 0,0 0 0,0 1-1,0-1 1,1 0 0,-1 0 0,0-1 0,0 1 0,0 0-1,1 0 1,-1-1 0,1 1 0,-1 0 0,0-1 0,1 1-1,-1-1 1,1 0 0,-1 0 0,1 1 0,-1-1 0,1 0-1,1 0 1,18 0-2788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49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3897,'0'0'6889,"-46"231"-6329,42-175-328,4 0-232,0-7-776,0-17-2144,8-11-921,13-21-120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0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38 248 272,'0'0'7599,"4"-32"-7462,13-104-73,-13 70-9,-4 52 85,-3 15 115,-1 2-241,0 0 0,0 0 0,1 1 1,0-1-1,0 1 0,0 0 0,0 0 0,0 0 0,1 0 1,-1 0-1,1 0 0,0 1 0,1-1 0,-1 1 0,-1 8 1,-1 5 6,0 0 0,1 0 0,0 20 0,3-37-20,-1 12-61,1 0 0,0-1 0,1 1 0,0 0 0,4 14 0,-4-23-59,0-1 0,1 0 0,-1 1 0,1-1 0,0 0-1,-1 1 1,2-1 0,-1 0 0,0-1 0,0 1 0,1 0 0,0-1 0,-1 1 0,1-1 0,0 0 0,0 0 0,1 0 0,-1 0 0,0-1 0,1 1 0,-1-1 0,5 2 0,1-1-499,-1 0 0,1-1-1,0 0 1,0-1 0,0 1 0,0-2 0,11-1 0,22-6-173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0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0 402 176,'266'-83'207,"-255"79"-192,-1-1 1,0 0-1,18-11 0,-4-8 25,1-13 450,-1 0 0,-2-2-1,-2 0 1,20-54 0,-34 73 655,-6 20-1117,0 0 1,0 0-1,0 0 0,-1 1 1,1-1-1,0 0 0,0 0 1,0 0-1,0 0 0,0 0 1,0 0-1,0 0 0,0 0 1,0 0-1,0 0 1,0 0-1,0 0 0,0 0 1,0 0-1,0 0 0,0 0 1,-1 0-1,1 0 0,0 0 1,0 0-1,0 0 0,0 0 1,0 0-1,0 0 0,0 0 1,0 0-1,0 0 0,0 0 1,0 0-1,0 0 0,-1 0 1,1 0-1,0 0 0,0 0 1,0 0-1,0 0 0,0 0 1,0 0-1,0 0 0,0 0 1,0 0-1,0 0 0,0 0 1,0 0-1,0 0 0,0 0 1,0-1-1,0 1 0,-17 29 989,4-3-856,3 1 1,0 1-1,1-1 0,2 1 0,1 1 0,1-1 0,1 1 0,1 55 0,3-82-162,0 0 0,0 0-1,0 0 1,0 0 0,0-1-1,1 1 1,-1 0 0,0 0 0,1 0-1,0-1 1,-1 1 0,1 0 0,0 0-1,0-1 1,0 1 0,0-1 0,0 1-1,0-1 1,0 1 0,1-1-1,-1 0 1,0 0 0,3 2 0,0-1-23,0-1 0,0 1 0,0-1 0,0 0 0,0 0 0,0-1 0,0 1 0,0-1 1,8 0-1,-4 0-57,-1 0 0,1 0 0,-1-1 0,0 0 0,1-1 0,-1 1 0,0-1 0,0-1 0,0 1 0,0-1 0,0-1 1,-1 1-1,1-1 0,-1 0 0,0-1 0,0 1 0,-1-1 0,8-8 0,26-29-480,-36 39 624,0 0 1,-1-1 0,0 1-1,0 0 1,0-1 0,0 0 0,0 1-1,-1-1 1,1 0 0,-1 0-1,0 0 1,0-5 647,-1 15-107,-6 111 730,-25 141 1,10-106-1121,15-105-183,-27 172 13,27-192-34,-1-1 0,-1 0 0,-1 0 0,-2-1 0,-26 47 0,33-67-9,0 1 0,-1-1 0,1 0 0,-1 0 0,0 0 0,0-1-1,-1 0 1,0 0 0,1 0 0,-1 0 0,0-1 0,-1 0 0,1-1 0,0 1 0,-1-1 0,0 0 0,1-1 0,-1 0 0,-8 1 0,11-2-6,0 1 0,-1-2-1,1 1 1,0 0 0,0-1 0,0 0-1,0 0 1,0 0 0,0 0-1,0-1 1,0 1 0,0-1 0,0 0-1,1 0 1,-1-1 0,1 1-1,-1-1 1,1 1 0,0-1 0,0 0-1,1 0 1,-1-1 0,0 1 0,1 0-1,0-1 1,0 0 0,0 0-1,0 1 1,1-1 0,-1 0 0,0-5-1,-2-7-11,2-1-1,0 1 1,0 0-1,2 0 1,0-1-1,0 1 1,2 0-1,0 0 1,1-1-1,1 1 0,0 1 1,1-1-1,13-27 1,18-21-274,58-80-1,1 2-1719,34-98-4310,-78 136 5075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0 360,'0'0'9753,"4"39"-8449,13 125-258,-11-94-45,-3 76 0,-4-87-692,1-58-308,1-1 0,-1 0 0,1 0 0,-1 1 0,1-1-1,-1 0 1,1 0 0,-1 0 0,1 0 0,0 1 0,-1-1 0,1 0 0,-1 0 0,1 0 0,-1 0 0,1 0 0,-1 0 0,1 0 0,0-1 0,-1 1 0,1 0-1,-1 0 1,1 0 0,-1 0 0,1-1 0,-1 1 0,1 0 0,-1-1 0,1 1 0,-1 0 0,0-1 0,1 1 0,-1 0 0,1-1 0,-1 1 0,1-1-1,21-31-657,36-64 0,-16 23-489,-3 9-23,-9 12 285,46-57 0,-72 103 928,1 1 0,-1 0-1,1 1 1,9-8 0,-13 11 5,0 0 0,0 1 1,0-1-1,0 1 1,0-1-1,0 0 1,0 1-1,0-1 0,0 1 1,0 0-1,1-1 1,-1 1-1,0 0 1,0 0-1,0 0 0,1 0 1,-1 0-1,0 0 1,0 0-1,0 0 1,0 0-1,1 1 1,-1-1-1,0 0 0,0 1 1,0-1-1,0 1 1,0-1-1,0 1 1,0 0-1,0-1 0,0 1 1,0 0-1,1 1 1,3 5 198,0 1 1,-1-1-1,0 1 0,-1 0 1,0 0-1,0 0 1,0 0-1,2 17 0,-1 2 525,2 43 0,-5-46-666,1 14 15,-4 37 0,1-64-401,0-1-1,-1 1 1,0-1 0,-1 0 0,0 0-1,0 0 1,-1 0 0,-7 11 0,-21 27-4218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1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3841,'0'0'7236,"1"39"-5901,2 127-312,-4-47-149,0-75-723,2 0 0,9 58 0,-11-101-162,2 0 0,-1 0 0,0 0 0,0 0 0,0 0 0,0-1 0,1 1 0,-1 0 0,0 0 0,1 0 0,-1 0 0,0 0 0,1 0 0,-1-1 0,1 1 0,0 0 0,-1 0 0,1-1 0,0 1 0,-1 0 0,1-1 0,0 1 0,0-1 0,-1 1 0,1-1 0,0 1 0,0-1 0,0 0 0,1 1 0,0-1-27,0 0 1,0-1 0,0 1 0,-1-1-1,1 0 1,0 1 0,-1-1-1,1 0 1,0 0 0,-1 0-1,1 0 1,-1 0 0,0 0-1,1 0 1,-1-1 0,0 1 0,0-1-1,2-2 1,113-164-2639,-30 39 631,-74 113 1827,14-21-199,37-39-1,-55 68 414,0-1 0,0 2 0,1-1 0,0 1 0,1 1 0,-1 0 0,1 0 0,0 1 0,1 0-1,11-4 1,-20 8 45,1 0 0,-1 0-1,1 1 1,0-1-1,0 1 1,-1-1-1,1 1 1,0 0 0,0 0-1,-1 0 1,1 0-1,0 1 1,0-1-1,-1 1 1,1 0 0,0 0-1,-1 0 1,1 0-1,-1 0 1,1 0-1,-1 1 1,1-1 0,-1 1-1,0-1 1,0 1-1,0 0 1,0 0-1,0 0 1,0 0 0,-1 1-1,1-1 1,-1 0-1,1 1 1,-1-1-1,0 1 1,1 3 0,3 8 252,-1 2 1,-1-1 0,0 0 0,-1 1 0,-1 20-1,1-13-64,0 20 113,0-13-241,6 35 0,-8-159-9415,-4 29 6687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1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4009,'0'0'5818,"42"6"-4911,133 25-265,-165-29-593,0 0 0,0 1 0,0 0 0,-1 1 0,11 5 0,-17-6-28,0-1-1,1 1 1,-1-1-1,0 1 1,0 0-1,-1 0 1,4 5-1,-2-3-2,-1-1-9,0 1 0,-1 0 1,0-1-1,1 1 0,-2 0 0,1 0 0,0 1 1,-1-1-1,0 0 0,0 1 0,0 8 0,-1-10 4,0 1 0,0-1-1,0 0 1,-1 0 0,1 0-1,-1 0 1,0 0-1,0 1 1,-1-1 0,1-1-1,-1 1 1,0 0 0,0 0-1,-4 5 1,-10 15 199,16-24-211,-1 1 0,1-1 0,0 1-1,0 0 1,-1-1 0,1 1 0,0 0 0,0-1 0,0 1 0,0 0-1,0-1 1,0 1 0,0 0 0,0-1 0,0 1 0,1 0 0,-1-1-1,0 1 1,0 0 0,0-1 0,1 1 0,-1 0 0,0-1 0,1 1-1,-1-1 1,1 1 0,-1-1 0,1 1 0,-1-1 0,1 1 0,-1-1-1,1 1 1,-1-1 0,1 0 0,-1 1 0,1-1 0,0 0 0,-1 0-1,1 1 1,-1-1 0,1 0 0,0 0 0,-1 0 0,2 0 0,36 7-1190,0-1 0,1-3 0,74-2 0,-43-4-3553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2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3313,'0'0'9706,"133"39"-12979,-95-39-2552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2:2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1 477 9154,'0'0'4485,"55"-20"-2718,472-139 2955,-145 86-2103,4 16-1,484-8 0,-607 58-1503,474-26 1071,-728 32-2211,50-4-940,80-18 0,-114 13-1724,-16-3-4998,-9 2-1328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2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2921,'0'0'10330,"59"-32"-13195,-39 15-4104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2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10074,'0'0'3098,"-2"37"-2130,-6 122-9,4-19-173,-3 9-557,3-76-328,4-79 49,1-1 0,0 0-1,1 1 1,-1-1 0,1 1-1,0-1 1,1 1 0,3-7-1,32-53-573,-18 34 285,11-21-227,3 2-1,1 1 1,62-66-1,-92 111 566,0 0-1,1 1 1,-1-1-1,1 1 1,0 0-1,1 1 1,-1 0-1,1 0 1,-1 0-1,1 0 1,13-2-1,-17 4 21,1 1-1,0-1 1,-1 1-1,1 0 1,-1 0-1,1 1 1,-1-1 0,1 1-1,-1-1 1,1 1-1,-1 0 1,1 1-1,-1-1 1,0 0-1,0 1 1,1 0-1,-1 0 1,0 0 0,-1 0-1,1 0 1,0 0-1,-1 1 1,1 0-1,3 5 1,8 14 181,-2 2 1,-1-1 0,0 2-1,-2-1 1,-1 1 0,10 52 0,4 10-1322,-24-100-4197,3-5 3066,1 1 442,-2-28-1593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3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4721,'0'0'5531,"19"6"-5413,59 24-94,-77-30-24,0 1 1,0-1-1,0 0 0,0 1 0,-1-1 0,1 1 1,0-1-1,0 1 0,0-1 0,-1 1 0,1 0 1,0-1-1,0 1 0,-1 0 0,1 0 0,-1-1 1,1 1-1,-1 0 0,1 0 0,-1 0 0,1 0 1,-1-1-1,0 1 0,0 0 0,1 0 0,-1 0 1,0 0-1,0 0 0,0 0 0,0 0 0,0 0 1,0 0-1,0 0 0,0 1 0,-2 0 0,1 0-1,0 0 1,-1 1-1,1-1 1,-1-1-1,0 1 1,1 0-1,-1 0 1,-2 1-1,-1 1-5,-97 83-433,101-87 422,1 1 0,-1 0 0,0-1 0,0 1-1,1 0 1,-1-1 0,1 1 0,-1 0 0,1 0-1,-1 0 1,1 0 0,-1-1 0,1 1 0,0 0-1,-1 0 1,1 0 0,0 0 0,0 0 0,0 0-1,0 0 1,0 0 0,0 0 0,0 0 0,0 0-1,0 0 1,0 0 0,1-1 0,-1 1 0,0 0-1,1 0 1,-1 0 0,0 0 0,1 0 0,-1 0-1,1-1 1,-1 1 0,1 0 0,0 0 0,-1-1-1,2 2 1,3 2 1,0 0 0,1 0 0,0 0 0,11 5 0,-3-2 13,-9-4 2,0 0-1,-1 1 1,1-1-1,-1 1 0,0 0 1,0 0-1,0 0 1,5 9-1,-8-10 15,1-1-1,-1 0 1,0 0-1,0 1 1,0-1-1,-1 0 0,1 1 1,-1-1-1,1 1 1,-1-1-1,0 1 1,0-1-1,0 1 1,0-1-1,0 1 1,0-1-1,-1 1 1,1-1-1,-1 0 1,0 1-1,0-1 1,0 1-1,-1 1 1,-6 7 55,0 0 0,-1-1 1,0 0-1,-18 15 0,-6 6-153,28-26 28,-5 6-688,-1 0 0,0 0 0,-14 9 0,-1-4-3651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8906,'0'0'1440</inkml:trace>
  <inkml:trace contextRef="#ctx0" brushRef="#br0" timeOffset="1">703 137 3417,'0'0'17724,"22"-8"-19070,1-1 359,-10 3 221,1 1-1,26-6 1,-26 8-759,0 1 1,25 0 0,-19 2 0,-12-1 1304,-1 1 0,1-1 0,-1 2 1,1-1-1,-1 1 0,1 0 0,-1 0 0,0 1 1,1 0-1,-1 0 0,0 1 0,0 0 0,-1 0 1,8 5-1,40 40 1062,-5 6 4060,-31-34-1678,-14-11-2502,-16-7-9013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5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545 320 5673,'0'0'5376,"-12"-32"-5235,-40-102-121,48 124-10,-1 0-1,0 0 0,-1 0 1,1 1-1,-2 0 0,1 0 1,-1 0-1,-1 1 0,0 0 1,0 1-1,0-1 0,-1 2 1,0-1-1,0 1 0,-19-9 1,22 13-2,0 0 0,-1 0 1,0 0-1,1 0 0,-1 1 1,0 0-1,0 1 0,0 0 1,0 0-1,1 0 0,-1 1 1,0 0-1,0 0 0,1 1 1,-1-1-1,0 2 0,1-1 1,0 1-1,0 0 0,-1 0 1,2 0-1,-1 1 0,-5 4 1,-1 3-9,1 0-1,0 0 1,1 1 0,0 0 0,1 1-1,1 0 1,0 0 0,-10 23 0,2 1-15,2 0 0,-11 50 0,12-22-4,3 1 0,2 0 0,4 0 0,4 69 0,0-119 3,1 0 0,1 0 1,0 0-1,1 0 0,1-1 0,0 1 0,2-1 0,8 20 0,-10-28 5,-1-1 0,1 0 1,0 1-1,1-2 1,-1 1-1,1 0 0,0-1 1,1 0-1,-1 0 0,1 0 1,0-1-1,0 0 1,1 0-1,-1-1 0,1 1 1,0-2-1,0 1 1,0-1-1,0 0 0,7 2 1,-5-3-8,-1 1 0,1-1 1,0 0-1,-1-1 0,1 0 0,0 0 1,-1-1-1,1 0 0,-1-1 1,1 0-1,-1 0 0,1-1 0,-1 0 1,0 0-1,0-1 0,-1 0 0,1 0 1,-1-1-1,0 0 0,10-9 1,-2-1-156,0-1 0,-2 0 1,0 0-1,-1-2 0,0 1 1,-2-2-1,0 1 0,-1-1 1,-1-1-1,-1 1 0,0-1 1,-2-1-1,0 1 0,3-33 1,-2-45-2821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0 384,'0'0'11659,"-137"196"-10499,116-101 160,9 7-616,12 10-400,0-7-224,12-7-80,26-17-344,7-21-848,1-18-584,4-42-1833,-17-11-400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6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5529,'0'0'8238,"35"27"-6850,112 89-500,-138-109-835,-1 0 0,-1 1 0,1-1 0,-1 2 0,-1-1 0,1 1 0,-1 0 0,-1 0 0,0 1 0,6 14 0,-8-13-25,-1 1 0,0 0 1,0-1-1,-1 1 1,-1 0-1,0 14 1,-1-1-9,1-16-16,-1-1 1,-1 1-1,0-1 0,0 1 0,0-1 1,-1 0-1,0 1 0,-1-2 1,0 1-1,0 0 0,-1-1 0,1 0 1,-2 0-1,1 0 0,-1 0 1,0-1-1,-13 10 0,-10 7 25,0-2 0,-63 33 0,69-41-26,6 0-52,17-12 47,0-1 0,-1 0 1,1 1-1,0-1 1,0 0-1,-1 1 0,1-1 1,0 0-1,0 1 1,0-1-1,0 1 0,0-1 1,0 0-1,-1 1 1,1-1-1,0 1 0,0-1 1,0 0-1,0 1 1,1-1-1,-1 1 0,0-1 1,0 1-1,0-1 1,0 0-1,0 1 0,0-1 1,1 0-1,-1 1 1,0-1-1,0 1 1,1-1-1,-1 0 0,0 0 1,0 1-1,1-1 1,-1 0-1,0 1 0,1-1 1,-1 0-1,0 0 1,1 0-1,-1 1 0,1-1 1,-1 0-1,0 0 1,1 0-1,-1 0 0,1 0 1,-1 0-1,0 0 1,1 0-1,-1 0 0,1 0 1,-1 0-1,1 0 1,31 6-5,-1-2 0,1-2 0,0 0 1,37-4-1,-11 1-3,-24 1-188,0-1 0,0-2-1,50-9 1,-75 10-185,1-1-1,-1 0 1,0 0-1,0-1 0,0 0 1,-1 0-1,1-1 1,-1 0-1,0 0 1,-1-1-1,1 0 1,-1-1-1,0 1 1,-1-2-1,1 1 1,8-14-1,8-26-3590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6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3137,'0'0'8045,"0"31"-7387,1 100-362,-1-116-278,1-1 1,0 1-1,1-1 0,0 1 1,1-1-1,8 23 0,-7-27-18,-4-9-60,0 1-1,1 0 1,-1-1 0,1 1-1,0-1 1,-1 1 0,1-1-1,0 0 1,0 1 0,0-1-1,0 0 1,0 1 0,0-1-1,0 0 1,2 2 0,-2-3-1,0 0 0,0-1 1,0 1-1,0 0 0,0-1 0,0 1 1,0-1-1,0 1 0,0-1 0,0 1 1,0-1-1,0 0 0,0 1 0,-1-1 1,1 0-1,0 0 0,-1 0 0,1 1 1,0-1-1,-1 0 0,1 0 0,-1 0 1,0 0-1,1 0 0,0-1 0,11-20-708,44-65-2147,-49 77 2613,1 1 0,0 0-1,0 1 1,1 0 0,0 0 0,18-11 0,-25 17 300,0 0 1,1 1 0,0 0-1,-1-1 1,1 1 0,0 0 0,0 0-1,-1 0 1,1 1 0,0-1 0,0 1-1,0 0 1,0 0 0,0 0 0,0 0-1,0 0 1,0 0 0,5 2 0,-6-1 46,0 0 0,0 0 0,0 1 0,0-1-1,-1 0 1,1 1 0,-1 0 0,1-1 0,-1 1 0,1 0 0,-1-1 0,0 1 0,0 0 0,0 0 0,0 0 0,0 0 0,0 0 0,-1 0 0,1 0 0,-1 0 0,1 1 0,-1-1 0,0 0 0,0 4 0,1 139 1592,-1-84-2276,0-40-955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6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4745,'0'0'6169,"108"232"-5376,-91-176-321,-9 4-248,-8 10-224,-4 52-520,-38-13-1281,-8-14-1920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6937,'0'0'5162,"153"14"-7419,-98-14-2176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2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57 1416,'0'0'8802,"-34"-53"-8242,34 50-544,0 17-5049,0 0 1665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7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1664,'0'0'5466,"129"0"-7003,-87-21-791,3-17-289,-7 3 2177</inkml:trace>
  <inkml:trace contextRef="#ctx0" brushRef="#br0" timeOffset="1">424 0 208,'0'0'3089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7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424 246 2168,'0'0'11531,"0"-10"-10056,0-11-1286,0 0 0,-2 1 0,0-1 0,-10-39 0,10 55-189,1 0 0,-1 0 0,1 0 0,-2 1 0,1-1-1,0 0 1,-1 1 0,0 0 0,0 0 0,0 0 0,0 0 0,-1 0 0,0 1 0,0-1 0,0 1 0,0 0 0,0 0 0,0 0 0,-1 1 0,1 0 0,-1 0 0,0 0 0,0 0 0,0 1 0,0 0 0,0 0 0,0 0 0,-6 0 0,4 1-19,0 1-1,1-1 0,-1 2 1,0-1-1,0 1 0,1 0 1,-1 0-1,1 1 1,-1-1-1,1 2 0,0-1 1,0 1-1,0 0 1,1 0-1,-1 0 0,1 1 1,0 0-1,1 0 1,-8 9-1,-5 9-25,1 1 0,1 0 0,-18 40 0,17-27 24,1 0 1,2 1-1,1 0 0,3 1 1,1 0-1,1 1 0,3 0 1,1 0-1,4 72 0,0-102 21,0 0 0,0 0 0,1 0-1,0 0 1,1 0 0,0 0 0,0-1-1,1 1 1,0-1 0,1 0 0,0 0 0,1-1-1,-1 1 1,2-1 0,-1 0 0,1-1-1,0 0 1,1 0 0,0 0 0,0-1 0,0 0-1,1-1 1,-1 0 0,1 0 0,1-1-1,-1 0 1,1 0 0,-1-1 0,17 2 0,-14-2 3,0 0 0,0-2 0,1 1 0,-1-2 1,0 0-1,1 0 0,-1-1 0,0 0 1,0-1-1,0-1 0,0 0 0,0-1 0,0 0 1,-1 0-1,1-1 0,17-12 0,-9 1-130,0-2 0,-1 0 0,-1-1 0,-1-1 0,-1-1 0,-1 0 0,0-1 0,-2-1 0,0 0 0,-2-1 0,12-35 0,-16 39-815,-1-2-1,-1 1 1,-1-1-1,0 1 1,0-42-1,-4-17-2968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3681,'0'0'8050,"-112"246"-6658,79-151 40,12-1-192,13 1-87,8-7-553,0-15-408,20-10-192,26-21-96,8-10-784,8-21-1065,1-11-1368,7-43-1336,-20-23-2104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8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5 320,'0'0'7775,"0"36"-6153,0 119-86,0 176 1847,11-347-3227,111-251-1560,-94 207 748,-18 36 342,1 0 0,1 1 0,1 0 1,1 1-1,26-30 0,-39 50 310,0 1 0,0 0-1,0 0 1,1 0 0,-1-1 0,0 1 0,1 1 0,-1-1-1,1 0 1,-1 0 0,1 0 0,-1 1 0,1-1 0,0 1-1,-1-1 1,3 1 0,-3 0 8,0 0 1,-1 0-1,1 0 0,0 1 1,0-1-1,0 0 0,0 1 1,-1-1-1,1 1 0,0-1 1,0 1-1,-1-1 0,1 1 1,0-1-1,-1 1 0,1 0 1,0-1-1,-1 1 0,1 0 0,-1-1 1,1 3-1,2 4 68,0 0 0,0 0 0,-1 1 0,-1-1 0,2 13 0,-1-9 35,7 49 402,-7-40-419,0-1 0,1 1 0,2-1 0,0 1 0,1-1 0,15 33 0,-20-50-396,-1-2 250,0 0-1,0 0 1,0 0-1,0-1 0,0 1 1,0 0-1,0 0 1,0 0-1,0 0 0,0 0 1,0 0-1,0 0 1,0 0-1,1 0 0,-1 0 1,0-1-1,0 1 1,0 0-1,0 0 0,0 0 1,0 0-1,0 0 1,0 0-1,0 0 0,1 0 1,-1 0-1,0 0 1,0 0-1,0 0 0,0 0 1,0 0-1,0 0 1,0 0-1,0 0 0,1 0 1,-1 0-1,0 0 1,0 0-1,0 0 0,0 0 1,0 0-1,0 0 1,0 0-1,0 0 0,1 0 1,-1 0-1,0 0 1,0 0-1,0 1 0,0-1 1,0 0-1,0 0 1,0 0-1,0 0 0,0 0 1,0 0-1,5-17-3353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5073,'0'0'4817,"0"186"-3233,0-120-343,0 8-369,4 0-576,0-1-176,0-2-120,0-1-192,-4-7-640,0-7-1033,0-18-1591,0-17-769,0-13 816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9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3929,'0'0'8674,"4"42"-8674,-4-31-288,0-1-2201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7:5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 0 7682,'0'0'11354,"79"183"-9586,-33-103-735,-4 5-553,-9 6-336,-21 3-112,-12 5-32,-8-1 0,-54 11-296,-100 62-969,12-23-2175,-16-19-4370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00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1632,'0'0'8714,"17"32"-10050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0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12203,'0'0'2848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01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0 7530,'0'0'9646,"-29"14"-9449,-95 50-161,113-57-46,0-1 0,1 2 1,0-1-1,0 2 0,0-1 0,1 1 0,-15 20 0,11-14-34,5-5-20,-1 0 0,2 1-1,-1-1 1,1 1 0,1 1-1,0 0 1,1-1-1,0 2 1,1-1 0,0 0-1,1 1 1,0 0 0,1 0-1,0 16 1,2-15-27,-1-5-29,1 0 0,1 0 0,-1-1 0,4 15 0,-3-19 86,1-1 1,-1 1-1,1-1 1,0 1-1,0-1 1,0 0-1,0 0 1,0 0-1,1 0 1,0 0-1,-1-1 1,1 1-1,6 3 1,1 1-69,0 0 1,0-1-1,1-1 1,0 0-1,0 0 1,0-1-1,1 0 0,21 3 1,-1-3-2480,64-1-1,-87-3 1869,44 0-5193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2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1 1720,'0'0'7761,"-36"16"-6685,-120 56-267,135-61-641,0 2 0,0 0 0,1 1 0,1 1 0,-27 27 0,15-13 14,-27 24 35,1 2-1,3 2 1,-88 123 0,130-161-212,1 1 1,1-1-1,1 2 1,-10 32-1,15-40-4,1 1 0,0-1-1,1 1 1,1 0 0,0 0 0,1 0 0,0-1 0,3 20 0,-2-28-5,1 0 0,-1 0-1,1 0 1,0 0 0,1-1 0,-1 1 0,1-1 0,-1 1 0,2-1 0,-1 0 0,0 0 0,1 0 0,-1 0 0,1-1 0,0 1 0,1-1 0,-1 0 0,6 3 0,9 4-19,1-1-1,0-1 1,24 7 0,-25-8 23,21 4-13,-23-7 9,-1 1 0,0 0-1,29 15 1,-41-18 5,0 0 0,-1 1-1,0-1 1,1 1 0,-1-1-1,0 1 1,0 0 0,0 0-1,-1 0 1,1 1 0,-1-1 0,0 1-1,0-1 1,0 1 0,0 0-1,-1 0 1,1 0 0,-1 0-1,0 0 1,0 0 0,0 4 0,0 15 82,0-1 1,-2 0 0,-1 0 0,0 0-1,-2 0 1,-11 40 0,-58 121 1584,5-15 183,61-143-1589,0-1 1,1 1 0,2 0-1,1 0 1,-1 32 0,4-32-244,-1-13-28,1 1 0,0 0 0,1 0 0,0-1 0,1 1 0,0-1 0,1 1 0,1-1 0,6 16 0,16 31 66,-2 1 1,-3 2-1,-3 0 0,20 125 0,-1 256 1356,-34-240-617,-3-91-170,18 146-1,-16-245-618,-1-4-15,0 0 1,0 0-1,1-1 1,1 1 0,-1 0-1,1-1 1,1 1 0,6 12-1,-5-18-398,-1-12-647,-4-108-5808,0 29-812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01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650 1 2825,'0'0'8375,"-36"10"-8097,-118 35-102,133-39-150,1 2 0,0 0 0,1 1 0,-26 17 0,15-8-15,-39 19 30,11-6 51,-91 64 0,147-93-85,0-1 0,-1 1 1,1 0-1,0-1 0,0 1 0,0 0 1,1 0-1,-1 1 0,0-1 0,1 0 1,-1 0-1,1 1 0,0-1 0,0 1 1,-1 3-1,2-5-7,0 1 1,1-1-1,-1 1 0,1-1 1,-1 1-1,1-1 1,0 1-1,-1-1 0,1 0 1,0 1-1,0-1 1,0 0-1,0 0 0,0 1 1,0-1-1,0 0 0,1 0 1,-1 0-1,0 0 1,0 0-1,1-1 0,-1 1 1,1 0-1,-1-1 0,1 1 1,-1-1-1,2 1 1,48 17 12,0-2 1,1-3-1,100 13 1,-24-5-1866,-91-13-1696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0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549 0 936,'0'0'11099,"-45"26"-10982,-145 86-58,169-100-53,0 2-1,1 1 1,1 0 0,-28 29 0,25-22 2,-8 7 0,-5 4 27,-36 44 1,68-72-12,-1 0 0,1-1 0,0 1 0,1 0 0,-1 1 1,1-1-1,0 0 0,-2 11 0,3-14-6,1 0 0,0 0 0,-1 0 0,1 0 0,0 1 0,0-1 0,1 0 0,-1 0 0,0 0 0,1 0 0,-1 1 0,1-1 0,0 0 0,0 0 0,0 0 0,0 0 0,0-1 1,0 1-1,0 0 0,0 0 0,1 0 0,-1-1 0,1 1 0,0-1 0,-1 1 0,3 0 0,24 14 217,2-2 0,0-1 0,0-1 0,45 11 0,-33-10 66,210 60 2784,-250-72-3335,15 4 1071,-14-2-1590,-11 0-2418,-17-3-2754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07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439 1013 16,'0'0'6180,"-12"4"-4994,-39 13 41,50-17-990,0 0 0,0 1 1,0-1-1,0 0 1,0 1-1,0-1 0,1 1 1,-1 0-1,0-1 1,0 1-1,0 0 1,0-1-1,1 1 0,-1 0 1,0 0-1,1 0 1,-2 1-1,2 0-225,-1-1 0,1 1 0,0 0 1,-1-1-1,1 1 0,0 0 0,0 0 0,0-1 0,0 1 0,0 0 0,1 3 1,0 3 459,0-1-331,0 0-1,0 0 0,1 0 1,0 0-1,0 0 1,1 0-1,-1 0 0,2-1 1,-1 1-1,1-1 1,-1 0-1,2 0 0,-1-1 1,7 7-1,3 3 169,0-1 0,2 0 0,33 23 0,-10-14 106,2-1-1,0-2 0,1-2 1,1-1-1,58 13 0,4-5 460,121 12 1,270-11-145,-448-27-720,1-2 0,-1-2 1,90-21-1,-102 16-14,-1-1 1,0-2 0,-1-2 0,-1-1 0,53-34 0,-59 31-49,0-1 1,-2-1 0,-1-1 0,0-1-1,-2-2 1,0 0 0,19-31 0,-27 34 6,0-1 1,-2 0-1,-1-1 0,-1-1 1,-1 1-1,-1-2 0,-1 1 1,-1-1-1,3-34 0,-6 22 20,-1 0 0,-2 0-1,-2 0 1,-7-46-1,5 62 4,-2 0 0,0 0 0,-1 1 0,-1 0 0,-1 0 0,-1 1 0,-1 0 0,-19-26 0,9 18-27,-1 1 1,-2 1-1,-1 1 1,-1 2-1,-1 0 1,-50-32-1,36 31-20,0 2 1,-1 2-1,-1 1 0,-69-19 0,38 20-1,-1 3 0,0 4 0,-1 2 0,0 4 0,-1 4 0,-75 7 0,92 0 47,1 2 0,0 3-1,1 2 1,0 3 0,1 3-1,1 2 1,1 2-1,0 3 1,3 2 0,0 2-1,2 3 1,-89 75-1,85-60 19,3 3-1,1 3 1,-73 103-1,96-116 4,1 1 0,2 1 0,3 1-1,1 1 1,2 1 0,-16 65 0,24-68-55,3 1 0,1 0-1,2 1 1,4 89 0,2-105-495,2 0 0,1 0 0,1 0 0,2 0 0,0-1 1,2 0-1,2-1 0,19 36 0,43 44-6301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10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4 173 176,'0'0'10972,"-4"-1"-9608,9-1-965,162-2 2641,-109 5-2466,-1-3-1,74-11 1,138-43 0,-115 21-179,188-18 0,-1 46 32,-257 7-310,-83 0 149,-17 7-2464,-15 0-2261,-6 3-2769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10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0 137 720,'0'0'11507,"0"-38"-11507,9 6-665,7 1-1199,-7-4-2273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11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5569,'0'0'6434,"-58"196"-5986,45-105-232,-3 4-144,3-4-72,5-3-296,4-15-993,4-27-1239,0-21-1017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11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218 177 2393,'0'0'8077,"-5"-22"-7891,-16-70-309,20 88 87,1 0 0,-1 0 0,0 0 1,-1 0-1,1 0 0,-1 0 0,1 1 0,-1-1 0,0 1 0,0-1 1,-1 1-1,1 0 0,-4-4 0,4 6 14,0 0 1,0 0-1,-1 0 0,1 0 1,0 1-1,-1-1 1,1 1-1,0-1 0,-1 1 1,1 0-1,-1 0 0,1 0 1,-5 1-1,-5-1-3,9 0 21,0 0-1,0 1 1,0-1-1,0 1 1,0 0-1,0 0 1,0 0-1,0 0 1,0 0-1,0 1 1,1-1 0,-1 1-1,1 0 1,-1 0-1,1 0 1,-3 2-1,0 1-9,0 1-1,0 0 1,1 0 0,0 1-1,0-1 1,-4 11 0,2-2-4,0 0 0,2 0 0,0 0 0,0 1 1,2-1-1,-2 17 0,3-18 18,1-7 0,-1 0 0,1-1 0,1 1 0,-1 0 1,2 9-1,-1-14 0,0-1-1,-1 1 1,1 0 0,0-1 0,0 1 0,-1-1 0,1 1 0,0-1-1,1 0 1,-1 1 0,0-1 0,0 0 0,1 0 0,-1 1 0,0-1 0,1 0-1,-1-1 1,1 1 0,-1 0 0,1 0 0,0-1 0,-1 1 0,1 0-1,3-1 1,4 2-30,0 0-1,0-1 1,0 0-1,0-1 1,0 0 0,1-1-1,-1 0 1,0 0-1,0-1 1,0 0-1,0 0 1,-1-1-1,1 0 1,-1-1-1,1 0 1,-1 0 0,0-1-1,-1 0 1,13-10-1,-5 1-636,-1-1 1,0 0-1,-1-1 0,-1 0 1,0-1-1,-1 0 0,15-33 1,1-14-2559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1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1 144,'0'0'10308,"-15"38"-9530,-49 129-169,56-143-473,0 0 1,1 1 0,1 0 0,2 0 0,0 0 0,2 1-1,0-1 1,2 1 0,5 40 0,-5-65-137,1 1 1,-1-1-1,1 1 1,-1-1-1,1 0 1,0 1-1,0-1 1,-1 0-1,1 1 1,0-1-1,0 0 1,0 0-1,1 0 1,-1 0-1,0 0 1,0 0-1,1 0 1,-1 0-1,0-1 1,1 1-1,-1 0 1,0-1-1,1 1 0,-1-1 1,1 0-1,-1 1 1,1-1-1,0 0 1,1 0-1,1 1-15,0-1-1,0 0 0,0 0 0,0 0 1,0 0-1,0-1 0,-1 1 0,1-1 1,0 0-1,7-3 0,-6 1-6,-1-1 1,1 0-1,-1 0 0,0 0 1,0 0-1,0 0 0,-1-1 0,1 1 1,-1-1-1,0 0 0,4-11 1,-3 7-52,0-1-1,-1 0 1,0 0 0,0 0 0,-1 0 0,0-11 0,-1 17 47,-1 0 0,0 0 0,0 0 0,0 0 0,0 0 0,-1 0 0,1 0 0,-1 0 0,0 0 0,0 0 0,-1 0 0,-1-4 0,1 5 20,0 1 0,0 0 0,-1 0 0,1 0 0,0 0-1,-1 0 1,1 0 0,-1 1 0,1-1 0,-1 1 0,0 0 0,0 0 0,0 0-1,0 0 1,0 0 0,0 1 0,-3-1 0,-4-1-336,0 1 1,-1 0-1,1 0 0,-1 1 0,1 1 1,0-1-1,-1 2 0,1 0 1,0 0-1,0 1 0,0 0 1,0 0-1,0 1 0,-10 6 1,-27 15-3659,4-6 1297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12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1909 1704,'0'-2'8901,"50"4"-7873,18 0-752,235 0 554,-251-5-716,-1-2 1,-1-3 0,1-2 0,-1-2-1,-1-2 1,0-2 0,-1-3-1,-1-1 1,-1-3 0,67-43-1,-72 38-147,-2-1-1,-1-2 0,-1-1 1,-2-2-1,-1-1 0,-2-2 1,-1-2-1,-3 0 0,-1-2 1,-1-1-1,22-54 0,-33 60 4,-3-1-1,-1-1 0,-1 0 1,-2 0-1,3-51 1,-7 11-11,-8-130 1,0 165-4,-2 0 1,-2 1-1,-2-1 0,-1 2 0,-20-47 0,19 58 6,-2 0 0,-1 1-1,-2 0 1,0 1 0,-2 1-1,-1 1 1,-32-32 0,39 46 38,0 1 1,-1 0 0,-1 1-1,0 0 1,0 2 0,-1-1-1,0 2 1,0 0-1,-1 1 1,-34-8 0,30 10 6,0 1 0,0 1 0,0 1 0,-1 1 0,1 1 0,0 1 0,0 0 0,-41 11 0,40-5-6,-1 0 0,1 2 0,0 0 0,1 2 0,-33 23 0,6 1 3,-51 50 1,40-27 2,3 3 1,2 1-1,3 3 0,4 3 1,2 1-1,3 2 0,-61 150 1,81-161-25,3 1 1,3 1 0,3 0-1,3 1 1,2 0-1,1 116 1,7-160-254,0 0 0,1 0 1,1 0-1,0 0 0,2 0 0,0 0 0,2-1 1,0 0-1,1 0 0,1-1 0,0 1 0,16 23 1,-3-13-1071,0-1 1,2-1 0,48 45 0,-56-61 40,1 0 1,20 11-1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1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3081,'0'0'5666,"26"-1"-4538,334-4 2048,-43 23-995,22 1-1037,236-17-809,-378-3-1467,-235 1-1592,-9 0-2793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2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3369,'0'0'10602,"41"10"-10074,26-34-184,16-12-176,12-2-56,1-1-112,0 4 0,-9 11-72,-16 6-184,-17 11-600,-17 7-496,-25 0-985,-7 7-1456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18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23 96,'0'0'12497,"-14"-4"-10719,-48-12-215,59 15-1489,0 1-1,1-1 1,-1 1 0,0 0 0,0-1-1,0 2 1,0-1 0,0 0-1,0 0 1,0 1 0,0 0-1,0-1 1,1 1 0,-1 0-1,0 1 1,1-1 0,-4 2-1,0 1-58,2 0 0,-1 1 0,0-1 0,1 1 0,-7 8 1,-1 2 62,-181 226 327,154-183-207,2 1 0,-42 91 0,71-130-173,1 0 0,1 0 1,0 1-1,2 0 0,0 0 0,2 0 0,0 0 0,1 24 1,1-39-32,0-1 1,0 1 0,1 0 0,0-1-1,0 1 1,0-1 0,0 1-1,1-1 1,0 0 0,3 6 0,-3-7-23,1-1 0,-1 0 1,1-1-1,-1 1 0,1 0 1,0-1-1,0 1 0,0-1 1,0 0-1,0 0 0,1 0 1,-1 0-1,0-1 1,1 0-1,0 1 0,3 0 1,7 1-88,-1 0 0,0-1 0,0-1 0,1 0 0,-1-1 1,1 0-1,-1-1 0,1 0 0,-1-1 0,0-1 1,20-6-1,-24 6 60,0-1 0,0 1 1,0-2-1,-1 1 0,1-1 1,-1-1-1,0 1 0,-1-1 1,1-1-1,-1 1 0,0-1 1,-1-1-1,0 1 0,0-1 1,0 0-1,6-14 0,-10 18 64,0 1 0,-1-1-1,1 0 1,-1 1-1,0-1 1,0 0-1,-1 0 1,1 0 0,-1 0-1,0 0 1,0 0-1,0 0 1,0 1 0,-1-5-1,0 5 15,0 0 1,0 0-1,-1 1 0,1-1 0,-1 0 1,1 1-1,-1 0 0,0-1 0,0 1 1,0 0-1,0 0 0,0 0 0,0 0 0,-5-3 1,-4 0 62,1 0-1,-1 0 1,0 1 0,0 1 0,0 0 0,0 0-1,-1 1 1,-11 0 0,-30-3 40,0 3 0,-76 5-1,126-3-230,-1 0-1,1 0 1,0 1-1,0-1 0,0 1 1,0-1-1,0 1 1,-1 0-1,1 0 1,1 1-1,-1-1 0,0 0 1,0 1-1,0 0 1,1 0-1,-1 0 0,1 0 1,-1 0-1,1 0 1,0 0-1,0 1 0,-3 4 1,1 13-5751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0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803 177 4193,'0'0'5722,"-5"-18"-4757,-19-59-142,23 73-704,0-1 0,0 1 1,-1-1-1,0 1 0,0 0 1,0 0-1,0 0 0,-1 0 1,1 0-1,-1 0 1,0 1-1,0-1 0,0 1 1,-1 0-1,1 0 0,-1 0 1,-4-2-1,1 2 68,1 1 0,-1 0 0,0 1 0,0 0 0,0 0 0,0 0 0,0 1 0,-10 1 0,15-1-176,-6 0 50,-1 1 1,0 0 0,0 1-1,1-1 1,-1 2-1,1-1 1,-1 1 0,1 1-1,0 0 1,-15 9 0,-2 5-17,-43 38 0,58-48-27,-27 27-18,2 0-1,1 3 1,1 0-1,3 2 0,1 2 1,2 0-1,2 2 1,2 1-1,2 0 0,-21 67 1,16-20-8,4 1 1,5 1 0,-8 126-1,12 282-61,13-491 68,0 50-14,-1 26-8,13 96-1,-10-164 16,2 0-1,0 0 1,1-1-1,1 0 0,1 0 1,0 0-1,1-1 1,1 0-1,1 0 0,0-1 1,1-1-1,1 1 1,1-2-1,17 17 0,-14-17-2,0-2 0,1 0 0,0 0-1,1-2 1,0 0 0,1-1-1,0-1 1,0-1 0,1-1-1,0 0 1,0-1 0,39 3-1,-18-4-18,-1-2-1,1-2 0,-1-2 0,1-1 0,-1-3 1,0 0-1,-1-3 0,1-2 0,53-21 0,-22 0-212,-1-4-1,-1-3 0,-3-2 1,98-80-1,-118 82 96,-2-2 0,-1-2 0,-2-2 0,-3-2 0,-1-1 0,47-83 1,-64 91 149,-2-1 1,-1 0-1,-3-1 1,-1 0-1,-2-2 1,-2 1-1,-2-1 1,-1 0-1,-3 0 1,-4-83 0,-1 106-6,-1 0 0,-1 1 1,0-1-1,-2 0 0,0 1 1,-1 0-1,-1 1 0,-19-33 1,12 29 13,0 0 0,-2 1 0,-1 1-1,0 0 1,-1 1 0,-28-20 0,18 17-105,0 3 0,-2 0 0,-1 2 0,0 1-1,-1 2 1,-1 1 0,0 1 0,-1 2 0,0 2 0,-58-8 0,57 13-576,0 1 1,-68 5 0,83 0-33,-1 1 1,1 1-1,0 2 1,0-1-1,1 2 0,-21 10 1,-44 28-4751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1512,'0'0'6660,"-2"41"-5762,-8 136-285,-18 21 366,7-56-55,19-131-891,1-2-49,6-22-70,14-36-205,2 0 0,3 1 0,31-47 0,-36 62 20,-1 2 48,1-4-25,2 1-1,1 1 0,30-34 1,-19 40 184,-32 26 64,0 0 0,0 0-1,0 1 1,0-1 0,0 1 0,-1-1 0,1 1-1,0-1 1,1 1 0,-1 0 0,0-1 0,0 1 0,0 0-1,0 0 1,0 0 0,0 0 0,0 0 0,0 0-1,0 0 1,0 0 0,0 0 0,1 0 0,-1 1 0,0-1-1,0 0 1,0 1 0,0-1 0,0 1 0,0-1-1,-1 1 1,1-1 0,0 1 0,0 0 0,0 0-1,0-1 1,-1 1 0,2 1 0,1 4 10,-1 0 1,1 1-1,-1-1 1,-1 0-1,1 1 0,-1-1 1,0 1-1,0 9 1,-2 64 246,-1-34-81,2 382 578,1-395-2058,-1-33 1178,0 1 1,0-1-1,0 1 0,0-1 0,0 1 1,0-1-1,0 1 0,0-1 0,0 0 1,0 1-1,1-1 0,-1 1 0,0-1 0,0 1 1,0-1-1,1 0 0,-1 1 0,0-1 1,0 0-1,1 1 0,-1-1 0,0 0 0,1 1 1,-1-1-1,1 0 0,10 2-5135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1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0 6121,'0'0'2385,"-75"179"-1801,63-126-216,-1 3-232,9 0-136,0-3-256,0-11-1208,4-32-969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2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77 6721,'0'0'3194,"-29"-6"-3132,-2-1-58,-60-5 1,89 12-5,-1 0 0,0 0 0,0 0 0,1 0 0,-1 1 0,0 0 0,1-1 0,-1 1 0,0 0 0,1 0-1,-1 0 1,1 1 0,0-1 0,-1 1 0,1-1 0,0 1 0,0 0 0,0 0 0,-3 3 0,2 0-1,0-1 1,0 1-1,0 1 0,1-1 1,-1 0-1,-1 8 1,1-4-2,-2 6 1,0 1 0,-3 22 0,7-32-5,0 0 0,1 0 0,0 0 0,0 0 1,0 0-1,0 0 0,1 0 0,0 0 0,2 7 0,-2-12 1,-1 0 0,1 0 0,0 0 0,0 1-1,-1-1 1,1 0 0,0 0 0,0 0 0,0-1 0,1 1 0,-1 0 0,0 0 0,0 0 0,0-1 0,0 1 0,1-1 0,-1 1 0,0-1 0,1 1 0,-1-1-1,0 0 1,1 1 0,1-1 0,35-1-54,-31 0 46,1 0 4,-1 0 0,0 0 0,0-1 0,0 0 0,0-1 0,0 1 1,0-1-1,-1 0 0,1-1 0,6-5 0,2-3-66,0 0-1,18-20 1,-21 20-5,71-77-1163,-14-2-1352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11 80,'0'0'7843,"-11"4"-7438,5-1-363,-21 12 189,27-15-228,0 0 1,0 0-1,0 1 0,0-1 1,0 0-1,0 0 1,0 0-1,0 1 0,0-1 1,0 0-1,0 0 1,0 0-1,0 1 0,0-1 1,0 0-1,0 0 0,0 0 1,0 1-1,0-1 1,1 0-1,-1 0 0,0 0 1,0 0-1,0 1 1,0-1-1,1 0 0,-1 0 1,0 0-1,0 0 0,0 0 1,0 0-1,1 0 1,-1 0-1,0 1 0,0-1 1,0 0-1,1 0 1,-1 0-1,0 0 0,0 0 1,1 0-1,-1 0 1,0 0-1,29 3 208,189 1 1575,316-36 0,-254 18-3957,-230 14-2302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4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1 160,'0'0'8078,"-1"5"-7477,-6 28 362,-1-1-1,-22 57 1,-2 5 95,19-47-923,1 0 0,2 1 0,3 0 0,-2 60 0,9-105-253,0-1 0,0 1 0,0-1 0,0 1 0,0-1 0,1 1 0,-1-1 0,1 1 0,-1-1 0,1 0 0,0 1 0,0-1 0,0 0 0,0 0 0,3 3 0,-3-4-87,1 0 0,-1 0 1,1-1-1,-1 1 0,1 0 1,-1-1-1,1 0 0,0 1 1,-1-1-1,1 0 0,0 0 1,-1 0-1,1 0 0,-1 0 0,1 0 1,0 0-1,-1-1 0,1 1 1,-1 0-1,1-1 0,-1 0 1,1 1-1,-1-1 0,1 0 1,-1 0-1,2 0 0,30-26-5840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4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221 134 3009,'0'0'8509,"-16"-20"-8299,-51-61-123,65 78-75,0 0 1,-1 0 0,0 1 0,0-1 0,0 1-1,0-1 1,0 1 0,0 0 0,0 0-1,-1 1 1,1-1 0,-5-1 0,6 3-8,0-1-1,0 1 1,0 0 0,1 0 0,-1 0 0,0 0-1,0 0 1,0 0 0,1 1 0,-1-1 0,0 1 0,0-1-1,1 1 1,-1 0 0,0-1 0,1 1 0,-3 2-1,-1 1-7,1-1 0,1 1 0,-1 1 0,0-1 0,1 0 0,0 1 0,0 0 0,0-1-1,1 1 1,-3 7 0,0 4-81,0 0 0,2 0 0,-1 1 0,2-1 0,0 1 0,2 26 0,-1-40 18,2 0 0,-1-1-1,0 1 1,0-1 0,1 1 0,0-1 0,-1 1-1,1-1 1,0 1 0,0-1 0,0 1 0,1-1-1,-1 0 1,0 0 0,1 0 0,0 0 0,-1 0-1,4 3 1,-2-3-45,1 1 0,-1-1 0,1 0-1,0 0 1,0 0 0,0-1 0,0 1 0,0-1-1,0 0 1,6 1 0,-1-1-303,1 0-1,-1 0 0,0-1 1,0-1-1,1 0 1,-1 0-1,0 0 1,0-1-1,15-6 0,-16 4-454,0 0 0,-1-1 0,0 0-1,12-10 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4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198 204 272,'0'0'9273,"-2"-31"-8983,-10-93-166,12 121-119,0 0-1,-1 0 1,1 0-1,-1 0 0,0 0 1,0 0-1,0 0 1,0 0-1,0 0 0,-1 0 1,0 1-1,-2-4 1,4 5-1,-1 1 0,0-1 0,0 0 0,0 1 0,0-1 0,0 1 0,0-1 0,0 1 0,0 0 0,0-1 0,0 1 0,-1 0 0,1 0 0,0 0 0,0 0 0,-2 0 0,-3-1 24,2 1-24,1 0 0,0 0 1,0 0-1,-1 0 0,1 1 0,0-1 0,0 1 1,0 0-1,0 0 0,0 0 0,-1 0 1,2 0-1,-1 1 0,0-1 0,0 1 0,0 0 1,1 0-1,-1 0 0,1 0 0,0 0 1,-1 1-1,1-1 0,-2 4 0,-4 6-16,0 1-1,1-1 0,-10 27 1,17-39 12,-7 16-34,2 0 0,-1 1 0,2-1 0,0 1 0,2 0 1,-1 0-1,2 0 0,0 1 0,1-1 0,5 33 0,-4-47-19,0 0 1,0 0-1,1 0 0,-1 0 0,1 0 0,-1 0 0,1 0 0,0-1 0,0 1 0,1-1 0,-1 1 0,0-1 0,1 0 0,-1 0 0,1 0 0,0 0 0,-1 0 0,1-1 0,0 1 0,0-1 0,0 0 0,1 0 0,3 1 0,-1 0-174,1-1-1,-1 0 0,0 0 0,0-1 0,0 0 1,0 0-1,1 0 0,-1-1 0,0 0 0,0 0 0,9-3 1,-10 2-134,-1-1 0,1 1 0,0-1 1,-1 0-1,1 0 0,-1-1 0,6-6 1,25-28-2509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208 105 4977,'0'0'9319,"-14"-15"-8957,-47-48-208,58 61-144,1-1 0,-1 0-1,0 1 1,0 0-1,0 0 1,0 0-1,0 0 1,-1 0-1,1 1 1,-1-1-1,-5-1 1,7 3-5,1 0 1,-1 0 0,0 0-1,1 0 1,-1 0-1,1 0 1,-1 0-1,0 1 1,1-1-1,-1 0 1,1 1-1,-1-1 1,1 1 0,-1 0-1,1 0 1,-1 0-1,1-1 1,-2 3-1,-1 1-1,0 0 0,1 0 0,0 1 0,-1 0 0,2-1 0,-1 1 0,0 1 0,1-1 1,0 0-1,-1 6 0,-5 17-14,2 1 0,1 0 1,1-1-1,2 1 1,2 42-1,-1-69-3,1 1 0,0-1 0,0 0-1,0 0 1,1 0 0,-1 1 0,0-1 0,1 0-1,0 0 1,-1 0 0,1 0 0,0 0 0,0 0-1,0 0 1,0 0 0,0 0 0,1-1 0,1 3-1,-1-3-49,0 1-1,1-1 0,-1 0 1,1 0-1,-1 0 0,1 0 0,0 0 1,0-1-1,-1 1 0,1-1 0,0 0 1,-1 0-1,6 0 0,-3 0-144,-1 0-1,1-1 0,-1 0 0,0 1 1,1-1-1,-1-1 0,0 1 1,0-1-1,0 0 0,0 0 0,0 0 1,0 0-1,-1 0 0,1-1 1,-1 0-1,1 0 0,-1 0 0,0 0 1,3-5-1,33-42-3988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8594,'0'0'3637,"40"-13"-2651,257-88-419,-100 44-602,-157 49 285,0 1 0,0 2 0,44 0-1,-83 5-215,0 0 0,-1 0 0,1 1 0,0-1 0,-1 0 0,1 0 0,0 1 0,-1-1 0,1 0 0,-1 1 0,1-1 0,-1 0 0,1 1 0,-1-1 0,1 1 0,-1-1-1,1 1 1,-1-1 0,1 1 0,-1 0 0,0-1 0,1 1 0,-1 0 0,0-1 0,0 1 0,1-1 0,-1 1 0,0 0 0,0-1 0,0 1 0,0 0 0,0 1 0,1 28 110,-2-20-160,1-1-52,1-5-81,-1 1-1,0-1 1,0 0 0,0 0-1,0 0 1,-1 0-1,1 0 1,-1 0 0,0 0-1,-1 0 1,1 0 0,-1 0-1,1 0 1,-1 0-1,0-1 1,-1 1 0,1-1-1,0 0 1,-1 1-1,0-1 1,-3 3 0,-18 14-2068,-2-1 1,-39 23-1,3-9-799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2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93 4817,'0'0'3182,"-7"35"-2406,-24 112-193,28-132-512,0 1 0,1-1 0,1 1 1,1 29-1,1-7-148,-1-39 59,0-18-388,1 0-1,5-38 0,-4 49 387,0 1 0,0 0 0,1-1 0,0 1 0,1 0 0,0 1 0,0-1 0,0 1 0,0-1 0,9-8 0,14-11 82,0 1-1,1 1 1,2 1 0,0 1-1,2 2 1,0 2-1,1 0 1,1 3 0,56-19-1,-81 31 90,1 0 0,-1 0 1,1 2-1,0-1 0,0 1 0,-1 1 0,1-1 0,0 2 0,11 1 0,-20-2-113,0 1-1,0 0 1,0 0-1,0-1 0,0 1 1,0 0-1,0 0 1,0 0-1,0 0 1,-1 0-1,1 1 1,0-1-1,0 0 1,-1 0-1,1 0 0,-1 1 1,0-1-1,1 0 1,-1 1-1,0-1 1,1 0-1,-1 1 1,0-1-1,0 0 0,0 1 1,-1 2-1,-2 41 530,2-43-512,-1 8 17,0 0 1,-1-1 0,0 1 0,-1-1-1,0 0 1,0 0 0,-1 0 0,0-1-1,-9 12 1,-9 8-3,-33 31-1,39-41-57,6-6-72,0-2 0,0 1 0,-1-2 0,-18 12-1,25-18-360,0 0-1,-1-1 0,1 0 0,-1 0 0,0 0 0,0 0 1,0-1-1,0 0 0,0 0 0,0-1 0,0 0 0,0 0 1,-9-1-1,-8-5-4285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5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1 102 240,'0'0'10274,"295"0"-8697,-162 0 71,16-14-392,17-4-744,-4 1-376,-4-1-136,0 4-752,-45 4-1808,-39-1-3314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5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5921,'0'0'2537,"0"221"-1777,13-130-104,-1 11-328,1 10-192,-9 0-136,0-3-624,-4-14-1144,0-25-1657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7530,'0'0'1607,"38"0"-1253,18 0-161,184 1 795,121 32-517,-290-25-460,-12-1-235,0 2-1,82 24 1,-140-33 205,0 1 0,0-1 0,0 1 0,0-1 0,0 1 0,0-1 0,0 1 0,0 0 0,0 0 0,0 0 0,0-1 0,-1 1 1,1 0-1,0 0 0,0 0 0,-1 0 0,1 0 0,-1 0 0,1 0 0,-1 1 0,1-1 0,-1 0 0,0 0 0,1 2 0,-1 34 93,-1-16-48,-3 31 321,-1 1 0,-22 88 0,9-53-69,-4 22-305,-10 184 0,32-284-130,0 7-789,-1 0-1,0 0 1,-1 0-1,-7 26 1,-3-11-3777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6537,'0'0'8026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28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4097,'0'0'9050,"241"-11"-8170,-116 11-312,4 0-256,8 0-176,-8 0-136,29 0-64,-38 14-1384,-33 0-3617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4345,'0'0'3193,"-104"242"-2641,88-175-264,7-4-216,9-11-72,0-13-576,0-14-577,9-25-1183,3 0-1833,0-25 3953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1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109 157 1792,'0'0'8402,"-8"-25"-8034,-24-74-209,19 71-63,13 28-95,-1 0 1,1-1-1,0 1 1,0 0-1,0-1 1,-1 1-1,1 0 1,0 0-1,0 0 1,-1-1-1,1 1 1,0 0-1,-1 0 1,1 0-1,0-1 0,-1 1 1,1 0-1,0 0 1,-1 0-1,1 0 1,0 0-1,-1 0 1,1 0-1,0 0 1,-1 0-1,1 0 1,0 0-1,-1 0 1,1 0-1,0 0 1,-1 0-1,1 0 0,-2 2-7,1-1 0,0 1 0,0-1 0,0 1 0,0-1 0,0 1 0,0-1 0,0 1 0,0 0 0,1 0 0,-1 2 0,0-2-9,-8 31-31,1 1 0,2 0 0,2 1 0,-1 57 0,4-91 32,1 0 1,0 1-1,0-1 1,0 0-1,0 1 1,0-1 0,1 0-1,-1 1 1,0-1-1,0 0 1,1 1-1,-1-1 1,1 0-1,-1 0 1,1 0 0,0 1-1,0-1 1,-1 0-1,2 1 1,0-1-27,0 0-1,-1-1 1,1 1 0,0-1 0,0 1 0,0-1 0,0 0-1,0 0 1,0 0 0,-1 0 0,4 0 0,-3 0 8,5 0-187,-1-1 0,0 0-1,1 0 1,-1 0 0,0-1 0,0 0 0,0 0 0,0-1 0,0 0 0,-1 0 0,1 0 0,-1 0-1,1-1 1,-1 0 0,-1 0 0,7-7 0,6-7-1168,-2-1 1,27-41-1,-27 37 366,28-44 162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1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32,'0'0'15107,"-8"147"-13931,8-80-759,0 7-361,0-1-56,0 18-1913,0-20-2544,0-22-704</inkml:trace>
  <inkml:trace contextRef="#ctx0" brushRef="#br0" timeOffset="1">63 969 2609,'0'0'13058,"-62"-112"-21828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2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1039 302 8034,'0'0'2043,"-26"-30"-666,-87-101-324,100 118-855,1 0 1,-2 1-1,0 0 1,0 1 0,-1 0-1,0 1 1,-1 1 0,0 1-1,-19-8 1,13 9 26,0 2-1,-1 0 1,1 2 0,-1 0 0,-37 1 0,44 2-194,1 0-1,-1 1 1,1 1-1,-1 1 1,1 0-1,0 1 1,0 0-1,0 2 1,1-1-1,0 2 1,0 0-1,0 0 1,1 2-1,0-1 1,1 2-1,0 0 1,-16 16 0,0 3 35,1 2 1,2 0 0,1 1 0,1 2-1,3 0 1,0 2 0,-29 74 0,32-62 31,2 1 0,3 0 1,1 2-1,3-1 0,-4 96 1,11-122-62,2-1 1,0 1 0,2-1-1,0 0 1,7 23 0,-6-34-28,0-1-1,1 1 1,0-1 0,0 0 0,1-1 0,1 0 0,0 0-1,0 0 1,1-1 0,0 0 0,11 9 0,-9-9-29,2 0 0,-1-1 0,2 0-1,-1-1 1,1 0 0,-1-1 0,2-1 0,-1 0 0,26 6 0,-6-5-88,0-2-1,1-1 1,34-2 0,-46-1-43,-1-1 1,0 0 0,0-2 0,0 0 0,0-1-1,0-2 1,-1 0 0,0-1 0,36-18-1,-14 1-316,0-2-1,-2-3 1,-1 0-1,-1-3 1,-2-1-1,-1-2 1,-2-1-1,-1-1 1,-2-2-1,25-44 1,-40 57-875,-1-1 0,-2-1 0,18-57 0,-11 12-3847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6793,'0'0'16116,"-58"0"-35512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2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4761,'0'0'3658,"11"43"-2492,-4-14-945,7 26 247,-2 1 0,-3 1 0,4 99 1,-32 401 1860,-11-50-3003,31-484-303,-1-23 942,0 0-1,0 0 1,0 0-1,0 0 0,0 0 1,0 0-1,0 0 0,0 0 1,1 0-1,-1 0 1,0 0-1,0 0 0,0 0 1,0 0-1,0 0 0,0 0 1,0 0-1,0 0 1,0 1-1,0-1 0,0 0 1,0 0-1,1 0 0,-1 0 1,0 0-1,0 0 1,0 0-1,0 0 0,0 0 1,0 0-1,0 0 0,0 0 1,0 0-1,0 0 0,0 0 1,0 0-1,0 1 1,0-1-1,0 0 0,0 0 1,0 0-1,0 0 0,0 0 1,0 0-1,0 0 1,0 0-1,0 0 0,0 0 1,0 0-1,0 0 0,0 1 1,7-33-2732,-5 22 2899,11-83-2157,-5 0 0,-4-127 1,-4 189 1948,0 23 108,1 1 67,-1-1 0,-1 0 0,1 0 0,-2 1-1,-1-9 1,3 15-29,0 0 1,-1-1-1,0 1 0,1-1 0,-1 1 1,0 0-1,1 0 0,-1-1 0,0 1 0,0 0 1,0 0-1,0 0 0,0 0 0,0 0 0,0 0 1,-1 0-1,1 0 0,0 1 0,0-1 1,-1 0-1,1 1 0,0-1 0,-1 1 0,1-1 1,-1 1-1,1 0 0,-1-1 0,1 1 0,-1 0 1,1 0-1,-1 0 0,-1 0 0,1 1-5,0-1-1,0 0 0,0 1 1,0-1-1,0 1 0,0-1 1,0 1-1,1 0 1,-1 0-1,0 0 0,0 0 1,0 0-1,1 1 0,-1-1 1,1 0-1,-1 1 0,-1 2 1,-18 34 385,15-25-250,-61 145 841,-59 214 0,108-313-1172,12-42-803,6-25-989,10-32-13,6 1 1911,2 0 0,1 2 1,2 0-1,2 2 0,37-46 1,-56 75 245,1 0-1,0 1 1,0-1 0,0 1 0,1 0-1,0 0 1,0 1 0,0 0 0,0 0-1,1 0 1,-1 1 0,1 0 0,0 0 0,0 1-1,0 0 1,0 0 0,1 1 0,-1 0-1,0 0 1,1 0 0,11 1 0,-2 0-2,7 1 95,-1-2 1,42-5-1,-57 4-581,1-1 0,-1 1 0,0-1 0,1-1-1,-1 0 1,-1 0 0,1 0 0,-1-1 0,1 0 0,11-11-1,26-31-4229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3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6681,'0'0'8986,"261"-35"-8482,-132 7-336,0 3-168,-8 8-320,-18 6-792,-40 11-856,-30 0-2369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0 232 2425,'0'0'4384,"291"-126"-3887,-141 84 183,8 14-208,4 3 264,-4 15-88,33 10-648,-46 0-520,-33 10-2721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4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6145,'0'0'4337,"291"-35"-4497,-174 24-976,28 8-728,-29 3-2505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8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109 414 200,'0'0'320,"0"-33"588,0-109-161,0 75-110,2 46 105,-2 1-1,-1-1 0,0 1 1,-1 0-1,-10-37 0,6 44 882,0 14 250,5 1-1759,0 0 0,0 0 0,0 1 0,0-1 0,0 0 0,1 1 0,-1-1 1,1 0-1,0 1 0,-1 2 0,-13 206 1643,0 15-188,1 94 10,-10 867 2751,17-704-2935,2 574 307,4-886-1500,4 189 101,18-61-125,-21-284-172,75 647-291,-64-601-436,-9-54-32,-1-12-174,-1-92-3229,-2 37 2716,1-137-2929,-1-415-2702,-2 314 3617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5353,'0'0'4137,"47"-7"-2658,75-10 364,183-1 0,-49 18-49,37-2-444,769 27 1418,-287 56-2187,-359-35-556,-354-39-20,419 48 106,1 32-38,-116-5-380,-353-79 234,0-1 1,0 0-1,22-1 0,-35-1 333,-11 0 639,-44-8-29,42 5-512,1 0-1,-26 0 0,34 10-321,-14 75 127,4 0 0,-4 102-1,14-128-59,-16 209 398,4 93 163,-1 1697 3273,74-385-1540,-52-1504-3998,-5-166 1572,0 0 0,0 0 0,-1 0-1,1 0 1,0 0 0,0 1 0,0-1-1,0 0 1,0 0 0,0 0 0,0 0-1,0 0 1,0 0 0,0 1-1,0-1 1,0 0 0,-1 0 0,1 0-1,0 0 1,0 0 0,0 0 0,0 0-1,0 0 1,0 0 0,-1 1 0,1-1-1,0 0 1,0 0 0,0 0-1,0 0 1,0 0 0,-1 0 0,1 0-1,0 0 1,0 0 0,0 0 0,0 0-1,-1 0 1,1 0 0,0 0 0,0 0-1,0 0 1,0-1 0,0 1-1,0 0 1,-1 0 0,1 0 0,0 0-1,0 0 1,0 0 0,0 0 0,0 0-1,0 0 1,-1-1 0,-2 1-194,0-1 1,-1 1-1,1-1 0,0 0 1,0 0-1,-1-1 1,1 1-1,0-1 0,0 1 1,-4-4-1,-39-33-4704,-53-54 0,81 75 3189,-68-69-5952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0 379 200,'0'0'11729,"60"-25"-10802,32-13 54,112-31 0,-116 51-153,0 2 1,98-3 0,625-23 2853,15 26-1336,-210 6-553,1220-25 1583,-1596 29-3176,-205 6-199,-23 0-3,0 0 1,0-1-1,21-3 0,-33 4 3,1 0-1,-1 0 1,1-1-1,-1 1 1,1 0-1,-1 0 1,1 0-1,-1 0 1,1-1-1,-1 1 1,0 0-1,1-1 0,-1 1 1,1 0-1,-1 0 1,0-1-1,1 1 1,-1-1-1,0 1 1,0 0-1,1-1 1,-1 1-1,0-1 1,0 1-1,1-1 0,-1 1 1,0 0-1,0-1 1,0 1-1,0-1 1,0 1-1,0-1 1,0 1-1,0-1 1,0 1-1,0-2 1,0 1-14,-1 0 0,1 0 0,-1-1 0,0 1 0,1 0 1,-1 0-1,0 0 0,1-1 0,-1 1 0,0 0 1,0 0-1,0 0 0,0 1 0,0-1 0,-1-1 0,-8-3-401,1 0 0,0 1-1,-1 0 1,0 0-1,0 1 1,0 1-1,0-1 1,-16 0-1,-69-7-4224,-13 6-3970,9 3-1296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4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105 746 9002,'0'0'4021,"36"-7"-3506,12-3-236,185-35 861,-162 34-1054,1 2 0,0 4 0,108 6 0,-176-1-87,0 1 0,-1-1 0,1 1 0,0 0 0,-1 0 0,1 0 0,-1 1 0,1-1 0,-1 1 0,5 3 0,-7-4 8,0 0 1,0 0-1,0 0 0,0 0 0,0 0 1,0 0-1,0 0 0,0 0 0,-1 1 0,1-1 1,0 0-1,-1 1 0,1-1 0,-1 0 1,0 1-1,1-1 0,-1 1 0,0-1 0,0 1 1,0-1-1,0 0 0,0 1 0,0-1 0,0 1 1,0-1-1,-1 1 0,1-1 0,0 0 1,-1 1-1,0 1 0,-5 8 85,-1 0 0,0-1 0,0 0 0,-1 0 0,0-1 0,0 0 0,-18 14 0,-9 10 47,27-24-109,-374 404 316,374-402-342,7-10-2,0 1 0,0-1 1,0 0-1,0 1 0,0-1 0,0 0 0,0 1 1,-1-1-1,1 0 0,0 0 0,-1 0 0,1 0 1,-1 0-1,1 0 0,-1-1 0,0 1 0,1-1 1,-1 1-1,-3 0 0,3-11 159,3-50-90,2 1-1,19-97 0,84-601-2242,-93 644 1831,-11 94 320,-1 2 15,1 0 0,1 0 0,10-33 0,-13 49 6,1 0 0,-1 0 0,0-1-1,1 1 1,-1 0 0,1 0 0,-1 1 0,1-1 0,-1 0-1,1 0 1,-1 0 0,1 0 0,0 0 0,0 1 0,-1-1 0,1 0-1,0 0 1,0 1 0,0-1 0,0 1 0,0-1 0,0 1-1,0-1 1,0 1 0,0 0 0,0-1 0,0 1 0,0 0-1,0 0 1,0 0 0,0 0 0,0 0 0,1 0 0,-1 0-1,1 0 1,1 1 1,0 1 0,0-1 0,0 1 0,-1 0-1,1-1 1,0 1 0,-1 0 0,1 1 0,-1-1-1,0 0 1,4 5 0,11 20 140,0 0 1,-2 1-1,-1 0 1,11 32-1,137 420 1814,-42 18-615,-118-491-1279,3 17 542,-1 0-1,3 47 1,-7-71-562,0 1 0,0 0 0,-1-1-1,1 1 1,0-1 0,-1 1 0,1 0 0,0-1 0,-1 1 0,1-1 0,0 1 0,-1-1 0,1 0 0,-1 1 0,1-1 0,-1 1 0,1-1 0,-1 0 0,0 1-1,1-1 1,-1 0 0,1 0 0,-1 1 0,0-1 0,1 0 0,-1 0 0,0 0 0,1 0 0,-1 0 0,0 0 0,1 0 0,-1 0 0,1 0 0,-1 0 0,0 0-1,1 0 1,-1 0 0,0-1 0,1 1 0,-2-1 0,-6 1 281,-5 0-179,-1-1 0,1-1 0,1 0-1,-1-1 1,0 0 0,-14-7 0,-76-37-97,81 36-21,-49-27-249,1-2 0,1-4 0,-83-70 0,99 67-830,-51-57 0,64 58-1638,-52-78 0,56 66-3403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4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7778,'0'0'14939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8:4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6089,'270'186'15332,"-320"-179"-21038,5 0 657,-14 4-3321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58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1600,'-5'0'14121,"14"0"-13890,-1 1 0,1 0 0,-1 0 0,0 1 0,0-1 0,1 2 0,-1-1 0,0 2 0,-1-1 0,1 1 0,12 8 0,-15-9-183,0 1 1,0 0 0,-1 0 0,0 0 0,0 1 0,0-1-1,0 1 1,-1 0 0,0 0 0,0 0 0,0 0-1,-1 1 1,0-1 0,0 1 0,0 0 0,0 0 0,-1-1-1,1 9 1,-1 9-189,0-1-1,-2 0 0,0 1 1,-2-1-1,0 0 0,-10 31 1,-28 65-3805,7-35-1584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2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 1696,'0'0'5684,"0"30"-4610,0-2-809,1 13 191,-2 0-1,-11 71 0,-38 167-1487,50-279 937,1 1 0,-1-1 0,0 1 0,0-1 0,0 1 0,0-1-1,1 1 1,-1-1 0,0 1 0,1-1 0,-1 0 0,0 1 0,1-1 0,-1 1 0,0-1 0,1 0 0,-1 1 0,1-1 0,-1 0 0,0 0 0,1 1 0,-1-1 0,1 0 0,-1 0 0,1 0 0,-1 1 0,1-1 0,-1 0 0,1 0 0,-1 0 0,1 0 0,-1 0 0,1 0 0,0 0 0,-1 0 0,1 0 0,-1 0 0,1 0 0,-1-1 0,1 1 0,0 0 0,27-6-257,-27 6 196,43-12-697,-26 6 826,1 1-1,0 1 0,1 0 0,31-1 0,-50 5 88,1 0-1,-1 0 1,1 0 0,-1 1-1,0-1 1,1 0 0,-1 1-1,0-1 1,1 1 0,-1-1-1,0 1 1,1 0 0,-1 0-1,0 0 1,0-1 0,0 1-1,0 0 1,0 0 0,0 0-1,0 1 1,0-1 0,0 0-1,0 0 1,-1 0-1,1 1 1,0-1 0,-1 0-1,1 1 1,-1-1 0,0 0-1,1 1 1,-1-1 0,0 1-1,0 2 1,1 2 90,-1-1 0,-1 1 0,1 0-1,-1 0 1,0-1 0,0 1 0,0 0 0,-3 6 0,-1-1 4,-1 0-1,1-1 1,-2 0 0,1 0 0,-2-1-1,-8 11 1,-58 53 461,52-53-475,-143 124 193,138-123-437,-1-2 1,0-1 0,-2-1-1,-41 18 1,67-34 41,-5 3-107,1-1 0,-1 0 0,-18 3 0,25-6 105,1 0 1,0 1-1,0-1 0,-1 0 1,1 0-1,0 0 0,-1 0 1,1 0-1,0 0 1,-1 0-1,1-1 0,0 1 1,-1 0-1,1-1 0,0 1 1,0-1-1,-1 1 0,1-1 1,0 0-1,0 0 0,0 1 1,0-1-1,0 0 1,0 0-1,0 0 0,0 0 1,0 0-1,1 0 0,-1 0 1,0 0-1,0 0 0,1-1 1,-1 1-1,1 0 0,-1 0 1,1-3-1,-2-7-229,1-1 0,1 1 0,0-1 0,1 0-1,0 1 1,0-1 0,1 1 0,1 0 0,0 0 0,1 0 0,0 0 0,0 0-1,1 1 1,1 0 0,-1 0 0,13-15 0,-11 16 528,0 1 0,0-1 0,1 2 0,0-1 0,0 1 0,1 0 0,0 1 0,0 0 0,0 1 0,1-1 0,0 2 0,0 0 0,1 0 0,-1 0 1,1 1-1,-1 1 0,1 0 0,14-1 0,-15 3 119,1 0 1,-1 0-1,0 1 0,1 0 1,-1 0-1,0 2 1,1-1-1,16 7 0,-21-5-249,1-1 0,0 1 0,-1 1 0,0-1 0,0 1 0,-1 0-1,1 1 1,-1-1 0,0 1 0,0 0 0,-1 0 0,7 13 0,-7-11-357,-1 0 0,0 0 1,0 0-1,-1 1 1,0-1-1,0 1 0,-1-1 1,0 1-1,-1 0 1,0-1-1,0 1 0,-1 0 1,0-1-1,-3 13 1,-13 18-3724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3.1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1 416 3001,'0'0'8499,"50"-12"-6947,3 1-1049,14-3 446,-1-3 0,124-50 0,-79 20-174,450-166 85,-542 208-853,82-20 4,-90 23-11,1 1-1,0 0 1,0 0-1,0 1 1,0 1-1,18 3 1,-28-4 16,1 1 0,-1 0 1,1 0-1,0 0 0,-1 1 0,0-1 0,1 0 1,-1 1-1,0 0 0,0-1 0,0 1 1,0 0-1,0 0 0,0 0 0,0 0 0,-1 1 1,1-1-1,-1 0 0,1 1 0,-1-1 1,0 1-1,0-1 0,0 1 0,0 3 0,2 7 185,-1 0-1,0 1 0,-1 24 0,0-25-58,0 19 73,-1 1 1,-1-1-1,-2 0 0,-1 0 1,-2 0-1,-16 52 0,5-38-141,-2-2 0,-33 56 0,41-82-340,0 0 1,-2-1-1,0 0 1,-1-1 0,0 0-1,-2-1 1,-31 24-1,41-35-110,-1-1 0,1 1 0,-1-1 0,1 0-1,-1 0 1,0-1 0,0 0 0,0 0-1,-12 1 1,14-2-42,0-1-1,0 0 1,0-1-1,0 1 1,0-1-1,0 0 1,1 0-1,-1 0 1,0-1-1,1 0 1,-1 0-1,1 0 1,0 0-1,-1-1 1,-6-5-1,-31-36-4887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3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383 1 3321,'0'0'8177,"0"203"-6000,0-87-177,0 14-967,-4-1-569,-17-2-264,-4-15-200,-4-24-536,-4-22-1113,-1-24-407,-7-21-345,-30-21-687,9-7 183,-1-28-160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3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570 1 392,'0'0'6784,"16"34"-5377,-2 0-1047,2 4 81,2 0 0,2 0-1,43 60 1,-34-57-68,6 5 220,-2 1 1,49 95-1,-78-133-586,-1-1 0,0 1 1,0 0-1,-1-1 1,0 1-1,0 1 0,-1-1 1,0 0-1,-1 0 0,0 0 1,0 0-1,-1 1 0,-1-1 1,1 0-1,-1 0 0,-1 0 1,0-1-1,0 1 1,0 0-1,-1-1 0,-1 0 1,1 0-1,-1 0 0,-1-1 1,1 0-1,-1 0 0,-1 0 1,1 0-1,-1-1 0,-13 9 1,-12 8-39,-2-2 0,0-1-1,-1-2 1,0-1 0,-2-2 0,0-2 0,0-1 0,-62 11 0,-22-5 82,-173 6 0,293-24-46,-1-1 0,0 1 0,0 1-1,0-1 1,0 0 0,0 0-1,0 1 1,0-1 0,0 1-1,1-1 1,-1 1 0,0 0 0,-3 2-1,9 5 7,17 3-54,20 6 66,436 170 3777,-385-157-2684,1-5 1,2-4 0,132 13 0,-117-25-947,1-5 0,-1-6 0,0-4 0,0-4 0,125-30 0,-72-3-1782,269-108 0,-223 56-4613,-64 9-2063,-145 86 8245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4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1 446 6161,'0'0'10499,"286"-70"-8859,-153 32-984,4-1-368,-8 0-288,-12 8-144,-18-1-1032,-20 1-1537,-8-29-1448,-25 7-440,-21 1-688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4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316 0 6153,'0'0'14003,"-70"239"-11170,61-124-841,1 8-623,0 3-625,4 1-448,-5-5-296,-3-9-344,-5-19-1033,-4-10-1143,-8-20-1441,-20-36-1848,7-18 560,5-10 80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4.7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188 0 3137,'0'0'12362,"-96"204"-10849,50-103-369,13-2-824,21-15-320,12-21-1656,54-53-1273,25-10-1728,-9-14-432</inkml:trace>
  <inkml:trace contextRef="#ctx0" brushRef="#br0" timeOffset="1">886 88 2425,'0'0'12138,"-146"235"-9601,84-154-713,-5 10-1152,-7 14-672,-9 11-408,-1 6-1080,-3-2-625,17-19-279,16-23-609,33-40 161,21-31 1167,37-31-143,55-50-497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5.2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344 92 344,'0'0'4710,"43"-15"-3372,135-46-118,-117 45-470,-35 16 51,-12 1-317,-12-1-438,-1 0-1,0 0 0,0 0 0,1 0 1,-1 1-1,0-1 0,0 0 0,1 1 1,-1-1-1,0 0 0,0 1 0,0 0 1,0-1-1,0 1 0,0 0 1,0 0-1,0-1 0,0 1 0,0 0 1,0 0-1,0 0 0,-1 0 0,2 1 1,-1 1-22,0-1 1,0 1-1,0 0 1,0-1-1,0 1 1,-1 0-1,1 0 1,-1 0-1,0 0 1,0 3-1,0 1-107,-1 0 0,0 0 0,0 0 0,0 0 1,-1 0-1,0 0 0,-1-1 0,-4 11 0,-79 112-1481,-24 41 1682,82-116 493,-39 104 0,58-128-92,1 0 0,1 1 1,1-1-1,2 1 0,0 47 0,4-76-456,0-1 0,1 1 0,-1-1 0,1 1 0,-1-1 0,1 1 0,0 0 0,0-1 0,-1 0 0,1 1 0,0-1 0,0 0 0,1 1 0,-1-1 0,0 0 0,0 0 0,0 0 0,1 0 0,-1 0 0,1 0 0,-1 0 0,1-1 0,-1 1 0,1-1 0,-1 1 0,1-1 0,0 1 0,-1-1 0,3 1 0,8 1 316,0 0 1,23 0 0,-26-1-290,4-1 59,0 2-180,0-2-1,-1 0 0,1 0 1,13-3-1,-22 2-77,-1 0-1,1 0 1,0 0 0,-1-1 0,1 1-1,-1-1 1,0 0 0,1 0-1,-1 0 1,0 0 0,0-1 0,0 1-1,0-1 1,-1 0 0,1 0 0,-1 0-1,3-4 1,3-7-504,-1-1 0,9-23 0,-9 19 509,-7 17 233,0 11 46,1 9-123,-1 4-47,-1 0 0,-3 25 1,2-39-52,1-1 1,-1 0-1,0 0 1,-1 0-1,0 0 0,0 0 1,0 0-1,-1-1 1,0 0-1,-7 10 1,2-8 14,1 0 1,-1 0-1,0-1 1,-1 0-1,0 0 1,0-1-1,0 0 1,-1-1-1,0 0 1,0-1-1,0 0 1,0-1-1,-1 0 1,-20 1-1,-10 0 218,1-2 0,-74-6 1,99 3-124,0-1-1,0 0 1,0-2 0,0 1 0,1-2 0,0 0 0,-29-14 0,39 16-45,0 0 1,0 0-1,0 0 1,1 0 0,-1-1-1,1 0 1,0 0-1,0 0 1,0-1-1,0 0 1,1 1 0,0-1-1,0 0 1,0 0-1,1-1 1,-1 1-1,1-1 1,0 1-1,1-1 1,0 1 0,0-1-1,0 0 1,0 0-1,1-9 1,1 9-24,-1 1 1,1 0 0,0-1-1,1 1 1,0 0-1,-1 0 1,2 0 0,-1 0-1,0 0 1,1 1-1,0-1 1,0 1-1,0 0 1,1 0 0,0 0-1,-1 0 1,7-4-1,7-5-18,1 0-1,1 1 0,19-9 1,-15 8 16,254-119-420,-62 31-1511,-89 33-593,-18 4-837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5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279 1 5329,'0'0'7892,"0"39"-6557,0 133-157,0-146-999,4 95 482,-2-109-639,1 1-1,0-1 1,1 1-1,0-1 1,10 20 0,111 190-564,-35-70-258,-84-140 712,-1 0 0,1 0 0,-2 0 0,5 18-1,-8-27 84,0 0-1,-1 0 0,1 0 0,-1 0 0,1 1 0,-1-1 0,0 0 1,0 0-1,-1 1 0,1-1 0,-1 0 0,1 0 0,-1 0 1,0 1-1,0-1 0,0 0 0,-1 0 0,1-1 0,-1 1 0,0 0 1,0 0-1,1-1 0,-2 1 0,-1 2 0,-19 9-238,-1-1 1,0-1-1,-1-1 0,0-2 0,-40 11 0,35-12-695,-1-2-1,1-1 1,-1-1-1,0-2 1,0-1-1,0-2 0,-33-4 1,-9-7-4161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5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7810,'0'0'15867,"216"200"-14851,-166-172-712,4 4-304,-4-4-688,4 0-608,8-4-1065,25-17-2272,-8-7-1360,-12 0-344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6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 9674,'0'0'9346,"4"88"-17172,-21-50-1560</inkml:trace>
  <inkml:trace contextRef="#ctx0" brushRef="#br0" timeOffset="1">0 467 13251,'0'0'8234,"137"91"-19325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2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1 481 5401,'0'0'3193,"232"-63"-1961,-94 10-624,11-6-352,5-8-120,-13 4-88,-20 7-40,-22 7-8,-32 13-216,-21 15-816,-42 11-488,-4 6-401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7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39 3169,'0'0'8894,"-9"-7"-6943,-24-19-131,25 20 739,8 8-2462,1-1 0,-1 1 0,1 0 0,0-1 0,0 1 0,-1-1 0,1 1-1,0-1 1,0 0 0,1 1 0,-1-1 0,0 0 0,0 0 0,1 1 0,-1-1 0,0 0-1,1 0 1,2 1 0,5 4 261,241 188 3179,-248-193-3558,0 0-61,-1 0 0,1 0 0,-1 0 0,1 0 0,-1 0 0,0 0 0,1 0 0,-1 0 0,0 1 0,0-1 0,1 0 0,-1 1 0,-1-1 0,1 1 0,0-1 0,0 1 0,0 0 0,-1-1 0,1 1 0,-1 0 0,1 0 0,-1 1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08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557 0 2489,'0'0'5353,"-91"161"-4769,74-94 464,-8 14 280,-12 20-175,-9 22-297,-8 10-424,-4 15-432,0 6-8,-9 39-1304,13-35-1993,4-32-1120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1.0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78 2857,'-8'8'9885,"7"-8"-9658,1 1 0,0-1 0,0 1 1,-1-1-1,1 1 0,0 0 0,0-1 1,0 1-1,0-1 0,-1 2 0,11 0 2848,4-2-4074,33-3 1370,0-3 0,-1-1 1,70-21-1,21-3-480,-77 22-164,1 3 0,67 2 0,-127 3 261,1 1 0,0 0-1,0 1 1,-1-1-1,1 0 1,0 0 0,-1 1-1,1-1 1,0 1-1,-1 0 1,1-1 0,-1 1-1,1 0 1,-1 0-1,1 0 1,-1 0 0,1 0-1,-1 0 1,0 0-1,0 1 1,0-1-1,1 0 1,-1 1 0,0-1-1,-1 1 1,1-1-1,0 1 1,0-1 0,-1 1-1,1 0 1,-1-1-1,1 3 1,1 6 9,-1-1 0,-1 1 0,1 0 1,-3 18-1,1-8 21,-1-6 31,1-1 0,-2 0 0,1 0-1,-2 0 1,0 0 0,0-1 0,-2 1 0,-6 11 0,-61 93 406,48-80-358,-12 22-108,-37 51 142,62-94-308,0-2-1,-1 1 1,0-2 0,-26 21-1,37-32-21,0-1-1,0 1 0,-1 0 0,1-1 0,-1 0 0,1 0 0,-1 1 0,1-1 0,-1-1 0,0 1 1,1 0-1,-1-1 0,0 1 0,0-1 0,0 0 0,1 0 0,-1 0 0,0 0 0,0-1 0,0 1 1,1-1-1,-1 0 0,-4-1 0,3 0-221,0 0 0,1-1 0,0 1 0,-1-1 0,1 0 0,0 0 0,0 0 0,0-1 0,1 1 0,-1 0 1,1-1-1,0 0 0,0 1 0,-3-8 0,-15-42-3417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1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98 6401,'0'0'9194,"149"0"-9042,-90-3-152,3-1-240,4-3-768,26-21-968,-17 0-1609,-9 0-928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2.1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279 0 6113,'0'0'9826,"-37"77"-9826,16-21-120,-8 8-1232,-38 37-1457,5-13-1351,0-11 23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2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0 432 4057,'0'0'8327,"33"-30"-7856,107-101-270,-121 113-187,-1 0 1,-1-1-1,-1-1 1,26-42-1,-30 43-41,6-13-305,-17 31 70,-1 7-164,-1 74 232,3 123 983,-1-193-643,0 1 1,1-1-1,0 0 0,0 0 0,1 0 1,1 0-1,0-1 0,7 14 0,-10-20-97,1 0 0,0 0 0,0 0 0,0 0-1,1-1 1,-1 1 0,1-1 0,-1 0 0,1 1 0,0-1 0,-1-1-1,1 1 1,0 0 0,1-1 0,-1 1 0,0-1 0,0 0-1,0 0 1,1 0 0,-1 0 0,1-1 0,-1 0 0,0 1-1,1-1 1,-1 0 0,1-1 0,-1 1 0,7-2 0,-4 0-75,-1 0 1,1-1 0,-1 0 0,0 0 0,0 0 0,0 0-1,0-1 1,-1 0 0,0 0 0,1 0 0,-1 0 0,-1-1 0,1 0-1,3-6 1,-1 4-73,34-48-1528,35-66 0,-60 95 1074,57-98-2902,-9 4-132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2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1 3121,'0'0'5993,"59"220"-4457,-51-125-207,-4 0-161,-4 0-400,0-8-432,0-3-336,0-17-40,-21-14-1296,-16-39-769,0-14-1127,7-4-1081</inkml:trace>
  <inkml:trace contextRef="#ctx0" brushRef="#br0" timeOffset="1">17 165 4737,'0'0'4313,"-16"235"-3305,16-175-304,16-11-376,22-14-200,12-14-128,0-21-208,12 0-192,4-14-112,38-45-896,-21 9-641,-8 1-1191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3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242 1 3257,'0'0'5617,"8"210"-4329,-8-140-384,-8 11-207,-21 6-201,-5 8-96,1 3-176,-4 4-168,8-4-56,-9 14-608,13-27-1609,9-26-1832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3.3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4777,'0'0'9746,"229"190"-9162,-163-131-376,1-3-208,12 8-376,-13-15-2312,-20-11-4194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4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508 318 3577,'0'0'13583,"-7"-19"-12280,-40-121-465,43 127-820,0 0-1,-1 0 0,-1 0 0,0 1 0,0 0 0,-13-17 0,15 24-9,0 1 0,0-1 0,-1 1 0,1 0 0,-1 0 1,0 1-1,0-1 0,-1 1 0,1 0 0,-1 1 0,1-1 0,-1 1 0,0 0 0,0 0 1,0 1-1,0 0 0,-7-1 0,5 2-14,-1 0 0,0 0 1,1 1-1,-1 0 0,1 1 1,-1 0-1,1 0 0,-1 1 1,1 0-1,0 0 0,0 1 0,1 0 1,-1 0-1,1 1 0,0 0 1,0 0-1,0 1 0,1 0 0,0 0 1,0 0-1,-5 8 0,-4 6-17,1 0 1,0 1-1,2 1 0,0 0 0,2 1 0,-9 26 0,10-14 5,1-1 0,1 1 0,3 0 0,0 1 0,3-1 0,2 42 0,-1-68-1,1-1 0,0 1 1,0 0-1,1 0 0,0-1 1,0 1-1,1-1 0,0 0 0,1 0 1,0 0-1,6 10 0,-7-14 9,0 0-1,1 0 1,-1-1-1,1 1 0,0-1 1,0 1-1,0-1 1,0-1-1,0 1 0,1 0 1,-1-1-1,1 0 1,0 0-1,0 0 1,0-1-1,0 0 0,0 0 1,0 0-1,0 0 1,9-1-1,-11 0 12,-1 0 1,1 0-1,0 0 1,-1-1-1,1 1 0,-1-1 1,1 0-1,-1 0 0,1 0 1,-1 0-1,1 0 1,-1 0-1,0 0 0,3-3 1,26-31-96,-30 33 84,108-157-2009,-72 101 770,55-82-3556,-4 0-1698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2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2457,'0'0'1392,"-37"204"-2008,37-176-1457</inkml:trace>
  <inkml:trace contextRef="#ctx0" brushRef="#br0" timeOffset="1">38 0 3545,'133'99'1096,"-104"-99"-184,0 0-496,1 0-192,-6 0-224,-11 0-928,-5 0-3177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4.6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799 0 6897,'0'0'6027,"-14"37"-4197,-44 120-286,51-139-1412,1 0 0,1 0 0,0 1 1,1-1-1,1 1 0,1 0 0,0 0 0,2 0 0,2 32 0,-1-47-133,-1-2-42,0 0-1,0 0 1,1 0-1,-1 0 1,1 0-1,0 0 1,0 0-1,0 0 1,0-1-1,0 1 1,0 0-1,0 0 1,0-1-1,1 1 1,-1-1-1,0 1 1,1-1-1,0 0 1,-1 0-1,1 1 1,0-1-1,-1 0 1,1 0-1,0-1 1,0 1-1,0 0 1,0-1-1,0 1 1,0-1-1,3 1 1,9 1-401,0-1 0,-1 0 0,25-3-1,-11 1 3,14-1-328,67-12 1,-68 7 746,68-2 1,-108 10 48,1-1 1,0 1 0,0-1 0,0 1-1,-1-1 1,1 1 0,0 0-1,-1-1 1,1 1 0,0 0 0,-1-1-1,1 1 1,-1 0 0,1 0 0,-1 0-1,1 0 1,-1-1 0,0 1-1,0 0 1,1 0 0,-1 0 0,0 0-1,0 0 1,0 0 0,0 0 0,0 0-1,0 0 1,0 0 0,0 0-1,0-1 1,0 1 0,-1 1 0,-6 36 322,0-24-256,0 0 0,-2 0 1,0-1-1,0-1 0,-18 19 1,11-12-41,-82 92-247,-4-5 0,-127 103 0,146-143-1492,-3-3-1,-3-4 0,-156 78 1,116-81-1968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4.9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7986,'0'0'6945,"286"67"-5432,-178-32-241,0 3-840,-4-2-432,-17-1-96,-16 0-1256,-25-4-993,-46 8-1008,0-4-832,-17-7-1048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5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0 281 4409,'0'0'7682,"225"-3"-6322,-126-22-608,5-6-536,-8-1-216,-9 1-424,-16-1-848,-13-10-1097,-21 10-1328,-16 1-223</inkml:trace>
  <inkml:trace contextRef="#ctx0" brushRef="#br0" timeOffset="1">682 1 3105,'0'0'3088,"-63"182"-1711,43-84 15,11 11-96,5 3-480,4 4-376,0-11-376,0-10-64,0-25-760,0-35-768,0-24-576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5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3553,'0'0'864</inkml:trace>
  <inkml:trace contextRef="#ctx0" brushRef="#br0" timeOffset="1">0 0 2825,'237'42'1408,"-208"-38"160,13 13-504,3 4-383,5-7-409,0-3-272,17-11-496,-9 0-1033,-8-14-1727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5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386 1 4329,'0'0'9435,"-42"29"-9313,-135 95-129,164-114-59,0 0 1,1 1-1,0 0 0,1 1 0,0 0 1,-14 21-1,6-7-352,-31 38-3686,65-73-1245,-10 6 5358,0 1-1,0 0 1,0 0-1,0 0 0,6-1 1,-9 3 151,1-1 0,0 1-1,-1 0 1,1-1 0,-1 1 0,1 0 0,0 1 0,-1-1 0,1 0-1,0 1 1,-1-1 0,1 1 0,-1 0 0,1 0 0,-1 0 0,0 0-1,1 1 1,3 2 0,2 3 157,-1 1-1,0 0 1,0 1 0,-1 0-1,0 0 1,5 10 0,28 63 409,-39-82-726,8 18 11,0 0-1,-2 0 1,0 1-1,-1 0 1,0 0 0,-2 1-1,-1-1 1,1 22-1,-3-17-255,1-12-212,-1 1 0,0-1 1,-1 0-1,-3 20 1,-14 6-1973,15-32 1985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6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2537,'0'0'9786,"-137"183"-9130,99-131-368,1-6-112,12-8-176,12-10-8,9-10-616,38-32-10075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7.0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5113,'0'0'9986,"203"91"-9986,-190-81-408,12-10-1032,0 0-1089,-4-10-1512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7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1 239 7842,'0'0'4741,"46"-17"-3460,0 0-960,274-92 921,-60 43-676,-201 55-148,0 2 0,90 0-1,-146 9-367,1-1-1,-1 1 0,1 1 1,-1-1-1,0 0 1,1 1-1,-1 0 0,0 0 1,1 0-1,-1 0 0,0 0 1,0 1-1,0-1 1,0 1-1,5 4 0,-6-4-13,1 1 0,-1 0 0,0 1 0,-1-1 0,1 0 0,0 0-1,-1 1 1,0-1 0,0 1 0,0-1 0,0 1 0,-1-1 0,1 1 0,-1 5 0,3 15 25,-2-1 0,0 0 0,-2 1 0,0-1 1,-2 0-1,0 0 0,-2 0 0,-1 0 1,-13 35-1,5-28-130,0-2 0,-3 0 0,0-1 0,-27 32 0,36-49-281,0-1 0,0 0 0,-1-1 0,-1 0 1,0 0-1,0-1 0,0 0 0,-1-1 0,0 0 0,0-1 0,0 0 0,-1 0 0,1-2 0,-17 4 1,23-6-7,-1 0 0,0-1 0,1 0 0,-1 0 1,0 0-1,0 0 0,1-1 0,-1 0 1,1 0-1,-1-1 0,0 0 0,1 0 0,0 0 1,0 0-1,0-1 0,0 0 0,-7-5 1,-27-34-3402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7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221 0 3313,'0'0'6321,"0"232"-4665,0-110-31,0 12-201,0-1-448,-4 0-576,-17-17-264,-4-15-136,0-20-920,-4-25-832,-12-38-1041,3-18-656,1 0-863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17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 1 5833,'0'0'4241,"6"36"-2834,22 117-79,-24-137-1072,1-1 0,0 0-1,1 0 1,0-1 0,1 1-1,17 23 1,-3-3 187,4 9 258,-3 1 0,-1 1 0,20 68 0,-33-83-506,-1 1 1,-2-1-1,0 1 1,-2 0 0,-2 0-1,-4 50 1,2-71-194,-1 1 1,-1 0-1,0 0 0,0-1 1,-1 0-1,-1 0 0,1 0 1,-2 0-1,-9 14 1,4-10-161,0-1-1,-1 0 1,0 0 0,-2-2 0,-24 20 0,15-16-113,0-1 0,-1-1 0,0-1 0,-1-2 0,0 0 0,-1-2 0,-1 0 0,-31 5 0,-12-7 99,55-5 196,21 1 17,-5-3-28,172 50 1351,-21-8 218,205 79 1819,60 18 391,-309-109-3119,216 31 1,-249-56-4156,-86-31-6117,-28-4 1782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47 2929,'0'0'2508,"-16"38"-1936,-51 120-164,60-140-340,0-1-1,-1-1 0,-1 0 1,-16 24-1,16-27-40,7-10 27,2-5-57,-1 1 0,1 0 0,-1 0 0,1-1 0,0 1 0,0 0 0,0-1 0,0 1 0,0 0 0,0-1 0,0 1 0,0 0 0,0-1 0,1 1 0,-1 0 1,0-1-1,1 1 0,-1 0 0,1 0 0,0 0 0,-1-1 0,1 1 0,2-2 0,20-20-56,-16 19 112,-1-1-1,1 1 0,0 1 0,0-1 0,0 1 0,1 1 0,-1-1 0,1 1 1,-1 1-1,12-2 0,8 1 983,46 2 0,-32 0-100,41 1 514,134-4 322,-172 1-1759,0-3 1,80-19 0,-13-12-1810,0-4 0,115-61 0,-98 38-2809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20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1728,'0'0'6506,"16"-3"-5429,227-28 1791,-4 28-1344,-179 5-1026,0 3 0,59 14 0,142 44 751,6 1-702,5-12-247,928 88 257,18-75-82,-374-24-316,170 24 68,-577-33-2543,-348-28-4782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0.8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7 555 6273,'0'0'6323,"-6"1"-4220,6-1-2091,0 0 0,0 0 0,0 0 0,0 0 0,0 0 0,0 0 0,0 0 0,0 0 0,0 0 0,0 1-1,0-1 1,0 0 0,0 0 0,0 0 0,0 0 0,0 0 0,0 0 0,0 0 0,0 0 0,0 0 0,0 0 0,0 0 0,0 0 0,0 0 0,-1 0 0,1 1 0,0-1 0,0 0 0,0 0 0,0 0 0,30 3 744,0-2 1,0 0 0,0-2-1,35-6 1,130-29 1045,-125 22-1438,135-25 216,75-4-29,539-28 260,17 42-497,124-6-155,-663 15-153,278-33-100,-561 51-39,27-4-654,-39 6 668,-1 0 1,1-1 0,0 1 0,0-1 0,-1 0 0,1 0 0,0 0 0,-1 1 0,1-2 0,-1 1 0,1 0 0,-1 0 0,1 0 0,-1-1 0,0 1-1,0 0 1,1-3 0,1-4-576,-1-1 0,-1 0-1,0 1 1,0-1-1,0 0 1,-1 0 0,-1 0-1,0 0 1,0 0 0,0 1-1,-4-12 1,-2 4-1734,0 0 1,-14-23-1,21 39 2400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1.3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1 305 3161,'0'0'8688,"57"-1"-7614,232-10 330,30-16-174,-278 23-1097,2598-206 4632,-2557 204-4737,337-21 148,-62 13-117,-86 12 42,-171 1-80,-30-1-44,70 9 1,-108-2-561,0 1 0,0 2 1,33 14-1,24 5-7564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2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247 0 5377,'0'0'5919,"-1"37"-4560,-2 356 1184,1-109-1339,-40 685 2105,-40 9-1406,4-3-769,41 2-17,35-775-823,7 395 526,0-526-646,3-1 1,32 124 0,60 120 290,-93-292-178,0 0-1,-2 1 1,0-1 0,-2 1-1,0 0 1,-1 0-1,-2 0 1,-2 27-1,1-43-203,-1 0-1,0-1 0,0 1 0,-1 0 1,0-1-1,0 1 0,0-1 0,-1 0 1,-5 6-1,-3 8 108,13-19-99,0-1 1,0 1 0,1-1 0,-1 1 0,0-1-1,1 0 1,-1 1 0,0-1 0,1 0-1,-1 0 1,1 0 0,-1 0 0,0 0 0,1 0-1,-1 0 1,2-1 0,0 1 39,155-1 415,244-32-95,-148 8-291,425-5 137,8 28-306,-436 2-216,-217 0-651,-33 0 800,-1 0-1,1 0 1,-1 1 0,1-1 0,-1 0 0,1 0 0,-1 0-1,0-1 1,1 1 0,-1 0 0,1 0 0,-1 0 0,1 0 0,-1 0-1,0 0 1,1-1 0,-1 1 0,1 0 0,-1 0 0,0-1-1,1 1 1,-1 0 0,0 0 0,1-1 0,-1 1 0,0 0-1,1-1 1,-1 1 0,0-1 0,0 1 0,0 0 0,1-1-1,-1 1 1,0-1 0,0 1 0,0-1 0,0 1 0,0 0 0,0-1-1,0 1 1,0-1 0,0 1 0,0-1 0,0 0 0,0-1-274,-1-1 1,0 1 0,0 0-1,0-1 1,0 1 0,0 0 0,-1 0-1,-2-4 1,-80-84-11850,39 44 5175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2.5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3321,'0'0'12690,"133"207"-10441,-74-140 127,3-1-463,-4-10-473,-8-3-832,-17-4-424,-20 0-184,-13 4-16,-29 3-880,-71 18-1768,8-11-4090,-3-18-1464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2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0 7634,'0'0'8441,"-9"214"-5264,5-98-1104,0 14-1081,4-1-592,0-2-400,0-8 0,-8-10-224,-1-18-1112,1-25-1993,8-52-744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3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57 1960,'0'0'7206,"40"-10"-5975,133-30 99,-159 38-1121,0 0 0,0 0 0,1 1 0,-1 1 0,17 2 0,-25-1-97,0 0 0,0 0 0,0 0 1,0 1-1,0 0 0,0 1 1,0-1-1,0 1 0,-1 0 1,6 4-1,-8-4-28,1 0 1,-1 0-1,0 0 0,0 0 1,0 1-1,0 0 1,-1-1-1,1 1 0,-1 0 1,0 0-1,0 0 0,2 8 1,-2-4 8,-1-1 0,0 1 0,0-1 1,-1 1-1,1 0 0,-2-1 0,1 1 0,-3 11 0,0-6-21,0 0 0,-1 0-1,-1-1 1,0 0-1,-1 1 1,0-2 0,-1 1-1,0-1 1,-10 12 0,-13 12-27,-44 42 0,52-56-58,-29 29-824,-3-2 0,-1-3 0,-70 43 1,117-82 369,-1-1 0,0 0 0,0 0 0,-1-1 0,1-1 0,-1 1 0,0-2 0,-13 3 0,23-5 433,-1 0-1,1 1 0,0-1 0,0 0 1,0 0-1,0 0 0,-1 0 0,1 0 1,0 0-1,0 0 0,0 0 0,-1 0 1,1 0-1,0 0 0,0 0 1,0 0-1,-1 0 0,1 0 0,0 0 1,0 0-1,0 0 0,0 0 0,-1 0 1,1 0-1,0 0 0,0-1 0,0 1 1,0 0-1,-1 0 0,1 0 0,0 0 1,0 0-1,0 0 0,0-1 1,0 1-1,-1 0 0,1 0 0,0 0 1,0 0-1,0-1 0,0 1 0,0 0 1,0 0-1,0 0 0,0 0 0,0-1 1,0 1-1,0 0 0,0 0 0,0 0 1,0-1-1,0 1 0,0 0 0,0 0 1,0 0-1,0 0 0,0-1 1,0 1-1,0 0 0,0 0 0,0-1 1,1-6-251,1 0 1,-1 0-1,1 0 1,0 0-1,1 0 1,-1 1 0,1-1-1,1 1 1,-1-1-1,1 1 1,0 0-1,1 0 1,6-6 0,14-16 152,38-31 1,-45 43 116,-1 0 593,0 2-1,38-25 1,-49 35-123,1 1 0,-1 0 0,0 0-1,1 0 1,-1 1 0,1 0 0,0 0 0,0 1-1,0 0 1,0 0 0,0 1 0,0 0 0,13 1-1,-19 0-396,0-1 0,0 1 0,-1 0 0,1 0 0,0 0 0,0 0 0,-1 0 0,1 0 0,0 0 0,-1 0 0,1 0 0,-1 0 0,1 1 0,-1-1 0,0 0 0,0 0 0,1 0 0,-1 1 0,0-1 0,0 0 0,0 0 0,0 0 0,0 1 0,-1 1 0,-2 36 54,0-29-236,0 1 0,0-1 0,-1 1 0,0-1 0,-1 0 0,0-1 0,-1 1 0,0-1 0,0 0-1,-9 9 1,-14 15-1364,-41 33 0,49-46 991,-1-2 96,16-14 357,1 0 0,-1 0 0,1 0 0,0 1 0,0 0 0,1 0 0,-1 1 0,1-1 0,0 1 0,-4 8 0,8-13 59,0-1-1,0 1 0,0 0 0,0-1 1,0 1-1,0 0 0,0-1 1,0 1-1,1 0 0,-1-1 0,0 1 1,0-1-1,1 1 0,-1 0 0,0-1 1,0 1-1,1-1 0,-1 1 0,1-1 1,-1 1-1,1-1 0,-1 1 0,1-1 1,-1 1-1,1-1 0,-1 1 0,1-1 1,-1 0-1,1 1 0,0-1 0,-1 0 1,1 0-1,-1 0 0,1 1 0,0-1 1,-1 0-1,1 0 0,0 0 0,-1 0 1,1 0-1,1 0 0,36 1 498,-30-1-380,78 0-3,130-17 0,-192 13-2051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3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1 316 7290,'0'0'3848,"270"-3"-1831,-42-36 199,63-21-543,-21 1-273,-54 10-344,-70 10-152,-59 18-119,0 0-561,-12 3-224,-13 11-441,-33 7-2199,-53 18-7298,-35 3 4721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3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242 0 2489,'0'0'6057,"-91"267"-4073,61-141-87,5 11-33,-4 3-656,4-3-584,1-15-512,11-16-112,9-26-1072,4-38-1024,0-35-825,62-56 113,-4-35 295,-4-11-1952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4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384 1 3113,'0'0'8084,"11"37"-6077,-3-13-1666,3 13 45,0 1 0,-3-1-1,-1 1 1,-2 1 0,1 49-1,-5 5-111,-9 186-211,5-248-390,-2 1 0,-1-1 0,-1 0-1,-2-1 1,-1 0 0,-24 50 0,31-74 190,0 0 1,-1-1 0,0 1 0,0-1 0,-1 1-1,0-1 1,0-1 0,0 1 0,0-1-1,0 1 1,-1-1 0,-9 4 0,12-6 83,-1-1 1,0 1-1,0-1 0,0 0 1,0 0-1,0 0 1,0-1-1,0 0 0,0 1 1,0-1-1,0-1 1,0 1-1,0 0 0,0-1 1,0 0-1,0 0 1,0 0-1,0-1 0,0 1 1,1-1-1,-1 0 1,-5-4-1,0-1-79,1 0-1,-1-1 1,1 0 0,1-1 0,0 0-1,0 0 1,0 0 0,-9-21 0,3 4-265,1-1 0,-12-42 0,14 22-219,1-1-1,3 0 0,1-1 0,4-67 0,1 92 487,1 1-1,2 0 1,0 0 0,1 0 0,2 0 0,12-33-1,-5 25 1319,34-61 1194,-47 98-1278,-2 16-812,-2-1 0,-1 1 0,0-1 0,-1-1 0,-2 1 0,-11 24 0,-7 20-214,20-47-83,-42 137-534,43-137 66,2 1 0,0-1-1,1 1 1,1 0 0,1 0-1,3 29 1,-2-47 396,-1 0 1,1 1-1,0-1 1,-1 0-1,1 1 0,0-1 1,0 0-1,0 0 1,0 0-1,0 0 0,0 1 1,0-2-1,0 1 1,0 0-1,1 0 0,-1 0 1,0 0-1,0-1 0,1 1 1,-1-1-1,1 1 1,-1-1-1,0 1 0,1-1 1,-1 0-1,1 0 1,-1 0-1,1 0 0,-1 0 1,4 0-1,2 0-134,1-1 0,-1 1 0,1-1 0,-1-1 0,9-2 0,2-4-190,0 0-1,0-2 0,-1 0 1,0-1-1,0-1 1,17-17-1,16-10-184,-29 24 531,71-47 534,-82 55-73,0 2 0,1-1 0,0 1 0,0 1-1,0 0 1,20-4 0,-31 8-388,0 0-1,1 0 0,-1 0 1,0 0-1,0 0 0,0 0 1,0 0-1,0 0 1,0 0-1,1 0 0,-1 0 1,0 0-1,0 0 0,0 0 1,0 0-1,0 0 1,0 0-1,1 0 0,-1 0 1,0 0-1,0 0 0,0 0 1,0 0-1,0 0 1,0 0-1,0 0 0,1 0 1,-1 0-1,0 0 0,0 0 1,0 0-1,0 1 1,0-1-1,0 0 0,0 0 1,0 0-1,0 0 1,1 0-1,-1 0 0,0 0 1,0 1-1,0-1 0,0 0 1,0 0-1,0 0 1,0 0-1,0 0 0,0 0 1,0 1-1,0-1 0,0 0 1,0 0-1,0 0 1,0 0-1,0 0 0,0 0 1,0 1-1,0-1 0,0 0 1,0 0-1,0 0 1,0 0-1,-1 0 0,1 10 213,-2-1 0,1 0-1,-1 0 1,0 0 0,-1 0-1,0-1 1,-1 1-1,-8 15 1,-47 69 46,35-59-85,-11 18-87,7-13-125,2 2-1,-41 87 0,65-124-689,9-13-628,31-38-739,17-24-345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1 653 6977,'0'0'2897,"249"-73"-2249,-141 45-648,4-8-192,-12-2-1008,0-22-464,-30 11-921,-28 4-576</inkml:trace>
  <inkml:trace contextRef="#ctx0" brushRef="#br0" timeOffset="1">611 1 2000,'0'0'5146,"-37"200"-3466,29-109-88,-1 4-504,-3-1-447,-1-2-345,1-5-168,-5-10-128,-3-17-384,-1-21-1089,8-22-1455,1-17-393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4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22 239 48,'0'0'926,"41"-30"953,138-98-411,-161 116-1204,1 0 0,0 2 0,0 0 0,36-13-1,-38 19 33,-1 1-1,1 0 0,0 2 0,19-1 0,-34 2-233,0 0 0,0-1-1,1 1 1,-1 0 0,0 0 0,0 0 0,0 1-1,0-1 1,0 0 0,0 1 0,0-1-1,0 1 1,0 0 0,0 0 0,0 0-1,0 0 1,0 0 0,0 0 0,-1 0 0,1 1-1,0-1 1,-1 1 0,1-1 0,1 3-1,-1 1 54,-1-1 0,0 1-1,1 0 1,-2 0-1,1 0 1,0-1-1,-1 1 1,0 0 0,-1 9-1,0-4-33,0 0 0,-1 1 0,0-1 0,0 0 0,-1 0 0,-1 0 0,0 0 0,-7 13 0,-6 6 17,-28 36 1,32-48-73,-25 33-416,-2-2-1,-1-1 0,-3-3 0,-68 55 1,107-95 172,0 0 1,0 0 0,-1 0 0,1-1 0,-1 0 0,0 0 0,1 0 0,-1-1 0,-1 1 0,1-2 0,0 1 0,0-1 0,-1 0 0,1 0 0,-1 0-1,-10-1 1,-23-9-2216</inkml:trace>
  <inkml:trace contextRef="#ctx0" brushRef="#br0" timeOffset="1">92 299 400,'0'0'8866,"220"130"-8218,-153-92-624,24-17-24,-16-7-2128,-13-14-2465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4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329 0 7642,'0'0'8515,"0"32"-6160,0 203 5,-10-36-2025,-1 0-1210,11-199 852,0 1-1,0 0 1,0-1-1,0 1 1,0 0-1,1-1 1,-1 1-1,0 0 1,0-1-1,0 1 1,1 0-1,-1-1 1,0 1-1,1-1 1,-1 1-1,0 0 1,1-1-1,-1 1 1,1-1-1,-1 1 1,1-1-1,-1 1 1,1-1-1,-1 0 0,1 1 1,0-1-1,-1 0 1,1 1-1,1-1 1,21 2-298,-14-2 135,48 2-597,0-4 0,100-14-1,-121 10 617,1 1 0,42 1 0,-78 4 177,0 0 0,0 0 1,0 0-1,0 1 0,0-1 1,0 0-1,0 0 0,-1 0 1,1 1-1,0-1 0,0 1 1,0-1-1,0 0 0,-1 1 1,1-1-1,0 1 0,0 0 1,-1-1-1,1 1 0,0 0 1,-1-1-1,1 1 0,-1 0 1,1 0-1,-1-1 0,1 3 1,0-1 45,0 1 1,0 0-1,-1 0 1,1-1-1,-1 1 1,0 0-1,0 0 1,0-1-1,-1 5 0,0 2 120,-1 0 0,0 0 0,0 0-1,-1 0 1,-7 14 0,-19 25 176,-3-1 1,-60 69 0,43-56-290,34-42-67,-148 179-149,112-141-1020,-79 68 0,118-113 669,-1-1 0,0-1 0,-1 0 0,0 0 0,-25 10 0,29-16-337,0 1 0,-1-1 0,0-1 0,1 0 0,-18 0 0,-4-1-3065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5.4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9418,'0'0'11346,"104"214"-11346,-58-175-184,-1-8-1432,1-6-1897,29-25-183,-9 0-913,-3-14 600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5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1106 1 104,'0'0'14232,"-28"37"-11250,-186 250 463,113-161-2559,-155 220-1,251-338-909,0 0 0,1 0 0,0 0 0,0 1 0,1-1 0,0 1 0,0 0 0,1-1 0,-1 12 0,3-19-52,0-1 0,0 1 0,0 0 0,-1 0 0,2 0 0,-1 0 0,0 0 0,0 0 0,0 0 1,0 0-1,1 0 0,-1 0 0,0 0 0,1 0 0,-1 0 0,0 0 0,1 0 0,0 0 0,-1-1 0,1 1 0,-1 0 0,1 0 0,0-1 0,0 1 0,-1 0 0,1-1 0,0 1 0,0-1 0,0 1 0,0-1 0,-1 1 0,3 0 0,2-1-201,-1 1-1,1-1 0,-1 1 1,1-1-1,-1 0 0,5-1 1,3 0-17,12-2-225,0-1-1,0-1 1,-1-1-1,0-1 1,0-1-1,39-19 1,-41 16 598,1 1 1,0 2-1,0 0 1,1 1-1,0 1 1,0 1-1,38-2 1,-58 7 48,-1-1 0,1 1 0,-1 0 1,1 0-1,-1 1 0,1-1 0,-1 0 0,1 1 1,-1 0-1,1-1 0,-1 1 0,0 0 0,1 0 1,-1 0-1,3 3 0,-4-2 8,1 0 0,-1 0 1,0 0-1,0 1 0,0-1 0,0 0 0,-1 1 1,1-1-1,-1 1 0,1-1 0,-1 1 0,0-1 0,0 1 1,0-1-1,-1 4 0,1 7 54,-2 0 0,0 0 0,0 0 0,-1 0 0,-1 0 0,0 0-1,-1-1 1,0 0 0,-1 0 0,0 0 0,-1-1 0,-16 21 0,-7 4-128,-2-1 0,-46 40 0,34-36-163,-1-2-1,-2-3 0,-1-1 1,-77 40-1,101-61-363,-2-1-1,1-1 1,-1-1-1,-1-1 1,0-2-1,0 0 1,0-2 0,0-1-1,-1-1 1,1-1-1,-46-5 1,68 3 250,-1 0-1,1 0 1,-1 0 0,1-1 0,0 0-1,0 0 1,0 0 0,0-1 0,0 1-1,0-1 1,1 0 0,-1-1 0,1 1-1,0-1 1,0 0 0,0 0-1,0 0 1,1 0 0,0-1 0,0 1-1,-5-10 1,4 4-178,0-1 1,1 0-1,0 0 0,1-1 0,0 1 1,1 0-1,0-1 0,1 1 0,1-18 1,0 23 338,-1 0 0,1 0 1,0 0-1,1 0 0,-1 0 0,1 0 1,0 0-1,1 1 0,-1-1 0,1 1 1,1 0-1,-1 0 0,0 0 0,1 0 1,0 0-1,9-7 0,-5 6 205,-1 1-1,2 0 0,-1 0 0,0 1 0,1 0 1,0 0-1,0 1 0,0 0 0,0 1 1,11-2-1,0 1 379,0 2 0,1 0 0,-1 1 0,1 1 1,-1 0-1,0 2 0,0 1 0,0 0 0,32 12 0,-13 2 769,-2 2-1,0 2 1,65 51-1,-8-6-1255,-69-51-1760,48 23-1,-17-16-4431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6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 11098,'0'0'11675,"-25"77"-28559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6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 10650,'0'0'3841,"307"-3"-1896,-37 3 1143,121-4-735,58 1-649,4-4 32,-30 0-479,-74 7-233,-37 0-384,-71 7-408,-66 10 16,-67 4-248,-33-3-384,-13 6-1440,-25 15-1817,-12-8-4529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6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13379,'0'0'15387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8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4721,'0'0'9778,"83"21"-9354,-42 7-424,-3 3-424,-17 19-1512,-17-12-2737,-4-6-2953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4:49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10450,'0'0'8986,"237"130"-11426,-187-105-5762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1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79 246 160,'0'0'5060,"-10"-2"-3797,-59-14 11689,116 11-11989,0-2 1,49-14-1,97-36-29,-4 1-761,-118 40-1052,2 3 0,112-6 0,-181 19 695,13 0-1907,-1-2 1,1 0-1,-1 0 0,21-7 0,-2-10-5025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3481,'0'0'3144,"8"214"-2383,-8-148-417,5-6-344,-5-14-488,8-25-1841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2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865 0 10250,'0'0'13103,"-13"17"-12902,-100 142-1123,98-135-118,1 0 0,1 1 0,2 0 0,0 1 1,-13 51-1,22-67 329,0-1 0,1 1-1,0 0 1,1 0 0,1 17 0,0-24 552,0 0 0,-1 0-1,1 0 1,0 0 0,0 0 0,0 0 0,1-1 0,-1 1 0,1 0-1,0-1 1,-1 1 0,1-1 0,0 0 0,0 0 0,1 0-1,-1 0 1,0 0 0,1 0 0,-1 0 0,1-1 0,4 3 0,18 5 36,1 0 1,0-2-1,0-1 1,1-1-1,41 2 1,-29-3 959,57 13-1,-93-16-742,0 0 0,0-1 0,0 1-1,0 1 1,0-1 0,0 0 0,0 1-1,-1 0 1,1-1 0,0 1 0,-1 0-1,0 0 1,1 1 0,-1-1 0,0 0-1,0 1 1,0-1 0,0 1 0,2 4-1,-3-3-11,0 1 0,0-1 1,0 0-1,-1 0 0,1 1 0,-1-1 0,0 1 0,0-1 0,-1 0 0,1 1 0,-1-1 1,0 0-1,0 0 0,-1 1 0,-1 3 0,-7 12 124,0-1-1,-2 0 1,0 0-1,-1-1 1,-24 26-1,19-23-124,-158 180-761,-202 178 1,371-371 562,-30 26-1250,-69 50-1,93-76 892,1 0 1,-2-1-1,1 0 1,-1-1-1,0-1 1,0 0-1,-1-1 1,1 0-1,-29 2 1,-44-3-3249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2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4225,'0'0'4209,"233"21"-2705,-129 0-136,8 0-191,-8 0-361,0-3-520,-13 3-296,-3 11-232,-26-1-1737,-37-10-2343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2.9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1 404 288,'0'0'13235,"232"-81"-11043,-99 28-1199,13-3-681,-1-3-312,-16 9-120,-21 12-1057,-42 6-823,-24 11-2913,-34 7-752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3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450 0 5273,'0'0'6017,"-3"32"-4436,-15 366 5644,18 58-4976,0-152-3918,-1-329-1812,-9-47-1,1 14 769,1-26 90,-6-54-246,11 120 2651,-1 0 1,-1 0 0,-1 1-1,0-1 1,-12-21 0,15 34 351,0-1 1,-1 2-1,0-1 1,0 0-1,0 1 1,-1-1-1,1 1 1,-1 1-1,0-1 1,0 1-1,0-1 1,-1 1 0,1 1-1,-1-1 1,1 1-1,-1 0 1,0 0-1,0 1 1,0 0-1,0 0 1,0 0-1,0 1 1,0 0-1,0 0 1,0 0 0,-1 1-1,1 0 1,0 0-1,0 0 1,1 1-1,-1 0 1,0 0-1,-5 3 1,-1 1 172,1 1-1,0 0 1,0 1 0,1 0 0,0 0-1,0 1 1,1 0 0,-14 18 0,17-20-256,0 1 0,1 0 1,0 0-1,0 1 1,1-1-1,0 1 0,1 0 1,0 0-1,0 0 0,1 0 1,0 1-1,-1 15 1,3-24-134,0 0 0,0 1 0,0-1 0,1 0 0,-1 1 0,0-1 1,1 0-1,-1 1 0,1-1 0,0 0 0,-1 0 0,1 1 1,0-1-1,-1 0 0,1 0 0,0 0 0,0 0 0,0 0 0,0 0 1,0 0-1,0-1 0,1 1 0,-1 0 0,0-1 0,0 1 0,0 0 1,1-1-1,-1 1 0,0-1 0,1 0 0,-1 1 0,0-1 0,1 0 1,2 0-1,5 1-550,1-1 0,0-1-1,18-2 1,-21 2 462,11-3-82,0-1 1,0 0 0,-1-2-1,0 0 1,0-1 0,-1 0-1,26-18 1,28-14 1902,-60 36-834,0 1 0,0 0 0,1 1 0,-1 0 1,1 1-1,-1 0 0,1 1 0,-1 0 0,16 2 0,8-1-34,10-1-722,-26 2-475,0-2 0,-1 0 0,1-2 0,0 0 0,0 0 0,-1-2 0,21-6 1,33-25-4941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3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0 180 9754,'0'0'6983,"52"-18"-4817,172-57-897,11 8-683,-195 60-575,1 1-1,78 0 1,-113 6-19,0 0 0,0 0-1,0 0 1,0 1 0,0 0 0,9 3 0,-14-4 5,1 1 1,0 0-1,0 1 1,0-1-1,-1 0 0,1 0 1,-1 1-1,1-1 0,-1 1 1,1-1-1,-1 1 0,0 0 1,0-1-1,0 1 1,0 0-1,0 0 0,0 0 1,0 0-1,-1 0 0,1 0 1,0 3-1,2 10-11,-1 1 0,-1-1 0,0 0 0,-1 1-1,-1-1 1,0 1 0,-1-1 0,-1 0 0,0 0 0,-1 0 0,-1 0-1,-12 27 1,-4 1-2,-2-1-1,-54 72 1,73-108-15,-63 81-334,58-77-4,0-1 0,-1 1-1,0-2 1,-1 1 0,-20 12-1,29-20 205,1 0-1,-1 0 1,1 0-1,-1 0 1,1 0-1,-1-1 1,1 1-1,-1 0 1,0-1-1,1 1 1,-1-1-1,0 0 1,1 0-1,-1 1 1,0-1-1,0 0 1,1-1-1,-1 1 1,0 0-1,0 0 1,1-1-1,-1 1 1,0-1-1,1 1 1,-1-1-1,1 0 1,-1 0-1,1 1 1,-1-1-1,1 0 1,-1 0-1,1-1 1,0 1-1,0 0 1,0 0-1,-2-3 1,-1-3-368,1 0 0,-1 0 1,2-1-1,-1 1 1,1-1-1,-2-11 1,1 5-97,-15-90-3678,1-15 1264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3.9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0 2929,'0'0'5257,"0"190"-3849,0-89 368,0 8-319,0 0-801,-5-7-656,-11-8-216,-1-17-2209,-16-45-2144,0-25-888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4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404 0 5017,'-5'32'1335,"-53"369"2415,48-332-3226,-21 78-1,24-125-514,0 0-1,-1-1 0,-1 0 1,-1 0-1,0-1 0,-2 0 0,-21 27 1,27-41-107,0 0 1,0 0-1,-1-1 1,1 0-1,-1 0 1,0 0-1,0-1 1,-1 0-1,1-1 0,-1 1 1,0-2-1,0 1 1,0-1-1,0 0 1,0-1-1,-1 0 1,1 0-1,0 0 1,-1-1-1,1-1 1,0 0-1,-16-3 1,13-4 48,11 8 80,0 0 0,0 0-1,0 0 1,0 0 0,-1 0 0,1 0 0,0 0 0,0 0 0,0 0 0,0 0 0,0 0-1,-1 0 1,1 0 0,0 0 0,0 0 0,0-1 0,0 1 0,0 0 0,0 0 0,0 0-1,-1 0 1,1 0 0,0 0 0,0 0 0,0 0 0,0-1 0,0 1 0,0 0 0,0 0 0,0 0-1,0 0 1,0 0 0,0 0 0,0-1 0,0 1 0,0 0 0,0 0 0,0 0 0,0 0-1,0 0 1,0-1 0,0 1 0,0 0 0,0 0 0,0 0 0,0 0 0,0 0 0,0-1-1,0 1 1,0 0 0,0 0 0,0 0 0,0 0 0,0 0 0,0 0 0,1 0 0,-1-1-1,0 1 1,0 0 0,0 0 0,0 0 0,0 0 0,0 0 0,1 0 0,18 5 556,0 1 1,-1 1-1,1 1 0,30 17 1,7 4 582,29 7 188,3-3 0,0-4-1,2-4 1,0-4 0,177 17-1,-122-29-1744,0-6 1,288-32-1,-199-12-4054,-49-10-4029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4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0 1456,'0'0'14891,"-62"224"-12282,62-87-1089,0 18-1032,0-1-488,0-7-272,0-17-1712,0-21-1593,-5-25-1328,-3-39 568,0-45 1105,-1-38 759,9-29 2289</inkml:trace>
  <inkml:trace contextRef="#ctx0" brushRef="#br0" timeOffset="1">179 582 5377,'0'0'5353,"258"-52"-4889,-204 76-464,-21 18-1328,-16-3-2433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4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1 337 4209,'0'0'11250,"228"-77"-9665,-99 24-1025,71-24-560,-30 14-2609,-33-4-2992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5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0 386 784,'0'0'19687,"20"-21"-18241,-3 3-1138,0 1 0,1 0 1,31-21-1,-37 31-204,1 1 1,0 1-1,0 0 0,0 0 0,0 1 0,27-3 0,-35 6-83,423-111-221,-251 50-7036,-174 61 6691,0 0 1,-1 0 0,1-1 0,-1 1 0,1-1 0,-1 1 0,1-1 0,-1 0 0,0 0 0,3-2 0,-5 3 368,1 1-1,-1-1 1,0 1 0,0-1 0,1 1-1,-1-1 1,0 1 0,0-1 0,0 1 0,1-1-1,-1 0 1,0 1 0,0-1 0,0 1-1,0-1 1,0 1 0,0-1 0,0 1 0,-1-1-1,1 0 1,0 1 0,0-1 0,-1-1-129,0 1 1,0 0 0,0 0-1,1 0 1,-1 0-1,0 0 1,0 0 0,-1 0-1,1 0 1,0 0 0,0 1-1,0-1 1,-2 0-1,-34-13-1835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4881,'0'0'3131,"-14"35"-1776,-3 6-947,2 0 19,-3 0 1,-1-2 0,-32 49-1,-36 46 36,-101 171-1502,183-297 892,3-4-21,-1 0 1,1 0-1,0 0 1,0 1-1,0-1 1,1 1 0,0-1-1,0 1 1,-1 5-1,6-9-489,19-3 638,-1-1-1,1-1 1,-1 0 0,0-2-1,27-11 1,-25 8 565,1 1 0,0 2 0,1 0 0,27-2 0,-45 7-370,19 1 194,-26 0-362,0 0-1,0 0 1,0 0-1,0 0 1,-1 0-1,1 1 0,0-1 1,0 0-1,0 1 1,-1-1-1,1 0 0,0 1 1,0-1-1,-1 1 1,1-1-1,0 1 0,-1-1 1,1 1-1,-1 0 1,1-1-1,-1 1 0,1 0 1,-1 0-1,1-1 1,-1 1-1,1 1 1,1 13 57,0 1 0,-1 0 0,0 0 0,-3 25 0,0 5 224,-8 105 885,-1 1 277,11-126-1217,-1-6 40,5 36 0,-3-49-252,0-1 0,1 0 0,-1 0 0,1 0 0,1 0 0,-1 0 0,1 0 1,0 0-1,7 8 0,-6-8-59,1 0 0,0 0 1,0 0-1,1-1 1,0 0-1,-1 0 0,2-1 1,-1 1-1,1-1 0,-1-1 1,1 1-1,0-1 0,0 0 1,1-1-1,-1 0 0,0 0 1,1 0-1,-1-1 1,1 0-1,12-1 0,-17 0 9,0 0-1,0-1 0,0 1 1,0-1-1,0 0 0,0 0 1,0-1-1,0 1 0,0 0 0,0-1 1,-1 0-1,1 1 0,-1-1 1,1 0-1,-1 0 0,0-1 1,0 1-1,0 0 0,0-1 1,0 0-1,0 1 0,-1-1 1,1 0-1,-1 0 0,0 0 1,1 1-1,-1-5 0,5-11-66,-1 0 0,-2 0-1,4-27 1,-7 44 87,6-182-1002,-7 135 573,2 36 344,-1 0 1,0 0-1,-1 0 0,0 1 1,0-1-1,-2 0 0,1 1 1,-2 0-1,1-1 0,-2 1 0,-5-11 1,10 22 100,0-1-1,0 1 1,-1-1 0,1 1 0,0-1 0,0 1-1,-1-1 1,1 1 0,0-1 0,-1 1 0,1 0-1,0-1 1,-1 1 0,1-1 0,-1 1 0,1 0-1,-1 0 1,1-1 0,-1 1 0,1 0 0,-1 0-1,1-1 1,-1 1 0,1 0 0,-1 0 0,1 0-1,-1 0 1,1 0 0,-1 0 0,1 0 0,-1 0-1,0 0 1,1 0 0,-1 0 0,1 0 0,-1 0-1,1 0 1,-1 0 0,1 1 0,-1-1 0,1 0-1,-1 0 1,1 1 0,-1-1 0,1 0 0,-1 1 0,1-1-1,0 0 1,-1 1 0,-14 28 357,-57 221 2077,19-59-1500,39-142-816,-23 66 25,33-103-148,-2 0 0,1 0-1,-2-1 1,1 0 0,-2 0 0,-14 17-1,20-26 3,0 1 0,-1-1 0,1 0 0,-1 0 0,1 0 0,-1 0-1,0-1 1,0 1 0,0-1 0,0 1 0,0-1 0,0 0 0,0 0-1,-1-1 1,1 1 0,0-1 0,0 1 0,-1-1 0,1 0 0,0 0 0,0-1-1,-1 1 1,1 0 0,0-1 0,-4-1 0,3 0-2,0 1 1,1-1-1,-1 0 1,0 0-1,1-1 1,0 1-1,-1-1 0,1 1 1,0-1-1,0 0 1,0-1-1,1 1 1,-1 0-1,1-1 1,0 1-1,0-1 1,0 0-1,-2-5 0,0-4-35,1-1 0,0 1-1,0-1 1,2 0-1,-1 0 1,2 0-1,0 0 1,1 0-1,0 0 1,1 1-1,1-1 1,0 0-1,0 1 1,2 0-1,-1 0 1,14-24-1,10-9-256,3 2 0,41-47 0,84-78-462,-53 60 385,1-6 249,135-146 218,-228 250-88,-9 8 1,1-1 0,0 1 0,-1 0 0,1 0 0,0 0 0,1 1 0,-1-1 0,1 1 0,-1-1 0,1 1 0,0 0 0,-1 1 0,1-1 0,0 1 0,8-3 0,-11 5-4,1-1 0,-1 1 0,0-1-1,0 1 1,0-1 0,0 1 0,0 0-1,0 0 1,0-1 0,0 1 0,0 0-1,0 0 1,0 0 0,-1 0 0,1 0-1,0 0 1,0 0 0,-1 0 0,1 0-1,-1 0 1,1 1 0,-1-1 0,0 0-1,1 0 1,-1 0 0,0 1 0,0-1-1,0 3 1,4 44 404,-4-40-316,-1 121 944,-1-69-676,8 75 0,-4-121-362,1-1 0,0 0 0,1 0 0,0 0 1,1 0-1,12 21 0,49 67 25,-49-76-18,-13-18 48,0 0 0,0 0-1,-1 1 1,0-1 0,0 1-1,-1 0 1,0 0 0,0 0 0,-1 0-1,0 0 1,0 1 0,-1-1-1,0 0 1,-2 15 0,-1-8 86,0 0 0,0-1 1,-2 1-1,1-1 0,-2 0 1,0-1-1,-9 16 0,-96 138-20,94-146-485,0-1 0,0-1 0,-2-1 0,-1 0 0,-34 23 0,46-36 122,-1 0 0,1-1 0,-1 0 0,1-1 0,-1 0 0,-1 0 0,1-1 0,-12 1 0,18-2 120,-1-1 1,1 1-1,-1-1 0,1 0 0,-1 0 0,1-1 1,-1 1-1,1-1 0,0 1 0,-1-1 1,1 0-1,0-1 0,-1 1 0,1 0 0,0-1 1,0 0-1,0 0 0,0 0 0,1 0 1,-1 0-1,0 0 0,1-1 0,0 1 1,-5-6-1,3-2-366,-1 0 1,2-1-1,-1 1 0,1-1 1,1 0-1,0 1 0,1-1 1,-1-19-1,6-91-2429,-4 117 2905,1 1 0,-1 0 1,0 0-1,1-1 0,0 1 0,0 0 0,0 0 0,0 0 0,0-1 0,1 1 0,-1 1 1,1-1-1,0 0 0,0 0 0,0 1 0,0-1 0,0 1 0,1-1 0,-1 1 1,1 0-1,-1 0 0,4-2 0,0 2 340,-1 0 0,1 0 0,0 1 1,-1 0-1,1 0 0,0 0 0,0 0 0,-1 1 0,1 0 1,0 1-1,0-1 0,8 3 0,-3-1 166,0 2 0,0 0 0,0 0-1,-1 1 1,1 0 0,-1 0 0,13 11 0,69 55 187,-70-53-780,21 20-1153,-9-5-2282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5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690 1 104,'0'0'9866,"-216"224"-7785,149-115 295,1 10 129,-1 7-729,1 4-872,3 0-688,5-4-216,17-14-672,7-17-1664,22-25-1481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5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138 389 6041,'0'0'1874,"-8"44"174,6-32-1895,-66 309 2466,16-79-1494,48-208-2860,1 36 0,24-102-2054,-6 5 2716,-2 0 1,-1-1-1,11-36 0,31-131-1070,-47 166 2139,107-417 216,-63 248 3718,-49 189-3574,0 2 54,-1 0 0,1 0-1,1 0 1,3-8 0,-5 14-341,-1 0 1,1 0-1,-1 0 0,0 1 1,1-1-1,-1 0 1,1 0-1,0 1 0,-1-1 1,1 1-1,0-1 0,-1 0 1,1 1-1,0-1 1,-1 1-1,1 0 0,0-1 1,0 1-1,0-1 0,0 1 1,-1 0-1,1 0 0,0 0 1,0-1-1,0 1 1,0 0-1,0 0 0,0 0 1,-1 0-1,1 0 0,0 1 1,0-1-1,0 0 0,0 0 1,0 1-1,-1-1 1,1 0-1,0 1 0,0-1 1,0 1-1,0 0 0,7 6 271,-1 0-1,-1 0 0,1 0 0,-2 1 0,1 0 0,-1 1 0,0-1 1,0 1-1,6 18 0,16 40 618,-3 0 1,-3 2 0,-2 1-1,12 101 1,-17-49-2439,-5 217 0,-9-326 964,-1 0 0,0 0 0,-1 0 0,-6 25 0,6-34 318,1 0 0,-1 0 0,1-1 1,-1 1-1,0 0 0,-1-1 0,1 0 1,0 1-1,-1-1 0,0 0 0,0 0 1,0 0-1,0-1 0,0 1 0,0-1 0,-1 0 1,0 0-1,1 0 0,-6 2 0,6-3 48,1 0 0,-1-1 0,0 1-1,1-1 1,-1 0 0,1 0 0,-1 0-1,0 0 1,1 0 0,-1-1-1,1 1 1,-1-1 0,0 0 0,1 1-1,0-1 1,-1 0 0,1-1 0,-1 1-1,1 0 1,0-1 0,-3-1 0,-3-5-315,-1 1 0,2-1 1,-13-15-1,16 18 186,-11-14-459,2 0 0,-17-30 0,-18-53 146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6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43 379 2256,'0'0'6180,"11"39"-6080,30 126-157,-38-152-46,-1 0 0,0 1 1,-1-1-1,0 1 0,-1-1 0,-1 1 0,0-1 0,-6 27 1,1-22-134,-1 0 1,-1 0-1,-19 33 1,16-31 279,0 1 1,-11 30-1,21-49 2,1-1 0,0 1 0,-1-1-1,1 0 1,0 1 0,-1-1-1,1 1 1,0-1 0,0 1-1,0-1 1,0 1 0,1 2 0,-1-4-9,0 1 0,1-1 1,-1 1-1,0-1 0,1 1 1,-1-1-1,0 1 0,1-1 1,-1 1-1,0-1 0,1 0 1,-1 1-1,1-1 0,-1 0 1,1 1-1,-1-1 0,1 0 1,-1 1-1,1-1 0,-1 0 1,1 0-1,0 0 0,3 1 72,0-1-1,0 0 1,0 0 0,0-1-1,0 1 1,0-1 0,7-2-1,4-2 19,0 0-1,0-1 0,-1-1 1,0 0-1,19-13 1,63-52-244,-68 50 14,-1 0-524,-1-2-1,-2 0 1,38-47 0,-24 18-1653,32-58 1,-18 14-115</inkml:trace>
  <inkml:trace contextRef="#ctx0" brushRef="#br0" timeOffset="1">937 0 4385,'0'0'4729,"166"123"-9026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6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90 270 5457,'-9'33'1379,"-3"1"-966,-7 28 489,-20 105 0,34-142-806,2 0 1,1 1-1,1 0 0,1-1 1,4 29-1,-3-53-148,-1 0-1,0-1 0,1 1 1,-1 0-1,1 0 1,0 0-1,-1 0 0,1-1 1,-1 1-1,1 0 0,0-1 1,0 1-1,-1 0 1,1-1-1,0 1 0,0-1 1,0 1-1,0-1 0,0 1 1,0-1-1,-1 0 0,1 0 1,0 1-1,0-1 1,0 0-1,0 0 0,0 0 1,0 0-1,0 0 0,0 0 1,0 0-1,0 0 0,0-1 1,0 1-1,0 0 1,0 0-1,0-1 0,0 1 1,0-1-1,0 1 0,-1-1 1,1 1-1,0-1 1,1 0-1,3-3-124,-1 1 1,1 0-1,-1-1 1,0 0-1,0 0 1,0 0-1,0 0 1,6-10-1,23-45-927,-33 59 1092,96-234-1494,-27 58 1662,-54 141 276,3 0 0,38-56 0,-51 84-278,1 0 1,1 0 0,-1 1 0,1 0 0,0 0 0,1 1 0,-1 0-1,1 0 1,0 1 0,0 0 0,0 0 0,1 1 0,-1 0 0,1 0-1,0 1 1,0 1 0,0-1 0,0 1 0,13 0 0,-4 2 35,-1-1 0,1 2 0,0 0 1,-1 2-1,0-1 0,0 2 0,0 1 0,32 14 1,-21-7 141,-2 1 1,1 2 0,43 34 0,-63-45-262,-1 1 0,0 0 0,0 1 0,-1-1 0,1 1 0,-1 0 0,-1 0 0,0 1 0,0 0 0,0-1 0,-1 1 0,0 0 0,0 1 0,-1-1 0,0 0 0,-1 1 0,0 0 0,1 10 0,-2-10-81,0-1-1,0 1 1,-1-1-1,1 0 1,-2 1-1,1-1 1,-1 0-1,-1 0 1,0 0-1,0 0 1,0-1-1,-1 1 0,0-1 1,0 0-1,-1 0 1,0 0-1,-6 6 1,1-2-356,0 0-1,-1-1 1,0 0 0,-1 0 0,-15 9 0,18-14-109,1-1 0,-1 0 1,0-1-1,0 0 0,0 0 1,-1-1-1,1 0 0,-19 1 0,-46-1-3295,10-2 2214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6.6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 1 120,'0'0'5465,"-5"30"-4209,1 4-961,-3 13 24,-1-1 0,-19 57 1,-51 102-117,17-75-3466,49-112 326,12-18 2897,-1 0 0,1 0 0,0 0 1,0 0-1,0 0 0,-1 0 0,1-1 0,0 1 0,0 0 0,0 0 0,-1 0 1,1 0-1,0 0 0,0 0 0,0 0 0,-1-1 0,1 1 0,0 0 0,0 0 1,0 0-1,0 0 0,0-1 0,-1 1 0,1 0 0,0 0 0,0 0 0,0-1 1,0 1-1,0 0 0,0 0 0,0-1 0,0 1 0,0 0 0,0 0 0,0-1 1,0 1-1,0 0 0,0 0 0,0 0 0,0-1 0,0 1 0,0-5-24,0 0-1,0 0 1,1-1-1,0 1 0,2-9 1,5-4 127,0 1 0,1 0 0,1 0 1,0 1-1,1 0 0,15-14 0,19-17 2762,-41 44-2514,0-1 0,0 2 0,1-1-1,-1 1 1,1-1 0,0 1 0,0 0 0,0 1 0,0-1-1,0 1 1,0 0 0,0 1 0,0-1 0,0 1 0,0 0-1,1 0 1,6 1 0,-5 0-123,0 0-1,0 1 1,0 0-1,0 0 1,0 0-1,-1 1 1,1 0 0,-1 0-1,0 1 1,1-1-1,8 9 1,6 9-214,16 14-360,-35-33-22,1 0 0,-1 0 0,1-1-1,-1 1 1,1-1 0,0 0 0,-1 1 0,1-1 0,0-1 0,0 1 0,0 0 0,6 0-1,4-1-4565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7.0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0 232,'0'0'4321,"-21"179"-3793,-4-130-72,0 0-112,4-10-56,13-4-88,4-7 0,4-7 32,0-3-24,8-8-208,25-3-96,21-7-1064,-8-24-1720,0-11 95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7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0 3273,'0'0'8127,"-29"32"-7274,-91 105-334,107-122-479,1 0 0,1 1 1,0 1-1,1 0 0,-14 31 0,13-23-84,7-15 1,-5 6-501,0 1-1,2 1 1,0-1-1,1 1 1,1 0-1,1 0 0,-4 34 1,8-51 493,0 0 1,1-1 0,-1 1-1,0 0 1,0-1 0,0 1-1,1-1 1,-1 1 0,0 0-1,0-1 1,1 1 0,-1-1-1,1 1 1,-1-1 0,0 1-1,1-1 1,-1 0 0,1 1-1,-1-1 1,1 1 0,-1-1-1,1 0 1,0 1 0,-1-1-1,1 0 1,-1 0-1,1 0 1,0 1 0,-1-1-1,1 0 1,-1 0 0,1 0-1,1 0 1,27 0 19,-18-1 4,32 0 681,1-2-1,-1-3 1,58-13 0,122-50 232,-215 66-1120,0 0 1,0 0-1,-1-1 0,1 0 1,-1 0-1,0-1 1,0 1-1,-1-2 0,1 1 1,-1-1-1,9-9 1,5-21-3832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7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63 888 5113,'0'0'5665,"-45"189"-3968,32-108-321,9-4-728,4-7-648,0 4-512,17-21-2033,3-25-2568</inkml:trace>
  <inkml:trace contextRef="#ctx0" brushRef="#br0" timeOffset="1">923 1 4329,'0'0'10626,"5"200"-9786,7-127-584,5 8-256,-5-7-1520,-4-11-904,-3-14-993,-1-21 592,0-21 513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7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96 246 24,'0'0'5657,"200"-193"-3280,-146 168-745,0 11 80,-8 4-111,-9 6-505,-12 4-408,-4 0-432,-13 0-256,-12 28-1944,-33 7-649,-9-7-2328</inkml:trace>
  <inkml:trace contextRef="#ctx0" brushRef="#br0" timeOffset="1">96 246 6929,'-95'200'1921,"95"-179"599,8 0-495,13 3-257,0-3-487,4 0-881,-9-3-400,-3-4-649,-9 0-1399,-4-4-1097,-17-3-1048,-28 0-920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8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63 187 24,'0'0'11077,"-10"31"-9453,-32 97-454,40-123-1063,0 1 0,1-1 1,-1 1-1,1 0 0,0-1 0,0 1 0,1 8 1,0-6 100,0-8-204,0 0 1,0 0 0,0 1-1,1-1 1,-1 0 0,0 1-1,0-1 1,0 0 0,0 0-1,1 1 1,-1-1 0,0 0-1,0 0 1,1 1 0,-1-1-1,0 0 1,1 0 0,-1 0-1,0 1 1,0-1 0,1 0-1,-1 0 1,0 0 0,1 0-1,-1 0 1,0 0 0,1 0-1,-1 0 1,0 0 0,1 0-1,-1 0 1,0 0 0,1 0-1,-1 0 1,0 0 0,1 0-1,0 0 1,13-5-12,-8-3 9,1 0-1,-2 1 1,1-2 0,-1 1-1,0-1 1,-1 0 0,4-11-1,8-14 8,-6 14-29,2 0 0,-1 1 1,2 0-1,1 1 0,0 1 1,1 0-1,1 1 0,0 0 1,1 1-1,1 1 0,26-15 1,-25 18-69,0 1 0,0 0 1,1 2-1,-1 1 0,2 0 1,-1 1-1,1 1 0,0 1 1,0 1-1,35 0 0,-55 3 118,0 0 0,0 1 0,0-1 0,0 0 0,0 1-1,0-1 1,0 1 0,0-1 0,0 1 0,0-1 0,0 1 0,0 0 0,0-1-1,0 1 1,0 0 0,-1 0 0,1 0 0,0-1 0,-1 1 0,1 0-1,-1 0 1,1 0 0,-1 0 0,1 0 0,-1 0 0,0 0 0,1 1 0,-1-1-1,0 0 1,0 0 0,0 0 0,0 2 0,1 48 1139,-2-34-824,1 3-233,0 0 0,-6 32 0,4-44-371,0-1 0,0 0 0,-1 0 0,0 1 0,0-2 0,0 1 0,-1 0 0,0-1 0,-1 1 0,-5 5 0,2-3-440,-1-1 0,0-1 0,0 0 0,-1 0 1,0 0-1,0-2 0,0 1 0,-1-1 0,0-1 0,0 1 0,0-2 0,-1 0 0,1 0 1,-1-1-1,1-1 0,-1 0 0,-12 0 0,-52 0-588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5465,'0'0'2381,"55"-5"-605,1 1-1221,328-19 2886,-19 11-57,649-40 1435,-543-8-3685,86-7-492,-230 61-734,-214 7-595,-112-2 635,-1 1-1,1 0 1,-1-1-1,1 1 1,-1-1-1,1 1 1,-1 0-1,1-1 1,-1 1-1,1-1 1,-1 1-1,0-1 1,1 0-1,-1 1 1,0-1-1,1 1 1,-1-1-1,0 0 1,0 1-1,0-1 1,0 0-1,1 1 1,-1-1-1,0 0 1,0 1-1,0-1 1,0 1-1,-1-1 1,1 0-1,0 1 1,0-2-1,-5-20-3327,2 19 2536,0 1-1,0 0 0,-1 0 1,1 0-1,0 1 0,-1-1 0,1 1 1,-1 0-1,-4-1 0,-8 1-4969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8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0 1 280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8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1 280,'-92'149'880,"90"-146"-498,0 1 1,-1-1-1,1 0 0,-1 0 0,0 0 1,1 0-1,-1-1 0,-5 4 0,-12-2 6105,19 11-5021,1 75 1392,0 46-3435,0-127 214,-1 0-1,0 0 1,0 0 0,-1-1 0,-1 1 0,1 0-1,-1-1 1,-1 1 0,1-1 0,-1 0 0,-1 0-1,0 0 1,-8 10 0,9-13 231,-1 0 0,0 0 0,0 0 1,0-1-1,0 1 0,-1-1 0,0-1 0,1 1 0,-1-1 1,-1 0-1,1 0 0,0-1 0,-1 1 0,0-2 1,1 1-1,-1-1 0,0 0 0,-11 0 851,35-2-33,0-2 1,0 0-1,0-1 0,-1-1 1,0-1-1,1 0 0,27-15 1,-13 6 43,46-20 453,130-53-24,-179 78-1155,0 2 1,1 1-1,0 1 0,1 2 0,46-1 1,-68 5-5,2-1-1,1 0 0,0 1 1,-1 1-1,1 0 1,0 1-1,-1 0 0,1 0 1,-1 1-1,0 0 1,19 10-1,-21-8-78,1 0 1,-1 0 0,1-1-1,0 0 1,0 0-1,0-1 1,1 0-1,-1 0 1,1-1-1,-1-1 1,15 1-1,-11-2-609,0 0-1,0-1 1,0-1-1,0 0 1,0 0-1,-1-2 1,25-8 0,-29 8 657,0 1 0,0 1 0,0-1 0,0 1 0,0 1 1,16-2-1,-22 3 128,0 0 1,1 0 0,-1 0-1,0 0 1,0 0 0,0 0-1,0 1 1,0-1 0,1 1-1,-1-1 1,0 1-1,0 0 1,0 0 0,-1 0-1,1 0 1,0 0 0,0 0-1,0 1 1,-1-1 0,1 0-1,-1 1 1,1 0-1,-1-1 1,1 1 0,-1 0-1,0-1 1,0 1 0,0 0-1,0 0 1,0 0-1,0 2 1,1 49-1079,-2-37-2932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19.7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137 1 2473,'0'0'4092,"-22"31"-2866,-67 101 178,86-127-1257,-1 0 1,1 0-1,1 1 0,-1-1 0,1 1 0,0 0 0,0 0 0,1 0 1,0 0-1,0 0 0,0 0 0,0 0 0,1 0 0,1 8 0,0-11-67,0 0-1,0 1 0,0-1 0,0 0 0,1 0 0,-1 0 0,1 0 0,0 0 0,0-1 0,0 1 1,0 0-1,1-1 0,-1 0 0,1 1 0,-1-1 0,1 0 0,0 0 0,4 2 0,8 2 96,0-1 0,0 0 0,0-1-1,1 0 1,0-1 0,-1-1-1,24 0 1,22 2 19,0-3-1,1-3 1,-1-3 0,115-23-1,136-68-28,25-7-128,-291 93-13,0 2-1,0 1 1,0 3 0,1 2 0,69 6-1,-100-2 65,0 0-1,-1 2 0,1 0 1,-1 1-1,0 0 0,0 2 0,0-1 1,-1 2-1,0 0 0,22 17 1,2 7 529,-2 1 1,38 44 0,41 39 709,-95-98-1151,1-2 0,1 0-1,1-1 1,0-1 0,1-1-1,0-1 1,1-2 0,0 0 0,1-2-1,0 0 1,51 7 0,111-5 290,61-14-165,393-72-154,-67 5-124,218 41 71,-303 18 12,1-26-28,307-69-81,-565 87 143,260 11-1,-356 9 163,-4 7-182,249 44-1,-306-39-115,271 28-1702,-116-31-6791,-136-9 1825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0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3017,'0'0'20444,"-7"0"-18493,-29 1 5474,24 2-7744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4.5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2445 3433,'0'0'5873,"42"21"-4182,-10-5-1300,266 120 2685,-222-106-2339,616 236 2871,-569-222-3305,453 164 445,-356-128-479,-167-64-197,0-3-1,67 9 1,-74-17-11,1-1-1,-1-2 0,0-3 0,1-1 1,-1-2-1,0-3 0,-1-1 0,1-2 0,-2-3 1,0-1-1,46-22 0,-30 7-138,-1-3 1,-2-2-1,-2-3 0,-1-2 1,-1-2-1,-3-3 0,-2-1 1,-1-3-1,-3-2 0,-2-2 1,-3-1-1,-1-2 0,-3-2 1,-3-1-1,-2-2 0,-3-1 1,-2 0-1,-4-2 0,23-104 1,-30 74 34,-4 0 1,-3 0 0,-12-176 0,-2 182-53,-5 1 1,-3 0-1,-3 1 0,-5 1 0,-3 1 0,-3 2 0,-4 0 0,-69-118 0,79 163-54,-2 0 1,-1 2 0,-2 2 0,-2 0 0,0 2 0,-59-44-1,18 23-15,-3 3 0,-99-47 0,86 53 63,-2 3 1,-2 5-1,-1 3 1,-151-30-1,161 48 94,0 3 0,0 4 0,-1 4 0,0 3 0,1 3 0,0 4 0,0 4 0,1 4 0,-91 29 0,73-12 87,2 4 1,2 4 0,2 5-1,1 4 1,-95 68 0,136-79 5,1 2 0,2 3 0,-72 82 0,88-86-57,2 1 1,2 1 0,2 2 0,1 0 0,-23 62-1,29-50-21,1 2 0,4 0-1,1 1 1,-7 118 0,19 231-1170,20-188-2318,13-46-2430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1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718 184 2681,'0'0'11125,"-9"-20"-9241,-29-63-357,36 77-1330,0 1 0,-1 0 0,0 0 0,0 0 0,-1 0 0,1 0 0,-1 1 0,0-1 1,0 1-1,-1 0 0,1 1 0,-1-1 0,0 1 0,0-1 0,-6-1 0,6 3-132,0 0-1,0 1 1,0 0 0,0 0 0,0 1-1,0-1 1,0 1 0,0 0-1,0 0 1,0 1 0,0-1 0,0 1-1,-10 3 1,0 2-69,1 1 0,0 0-1,0 1 1,1 0 0,-1 1 0,2 0-1,0 1 1,-20 21 0,-9 15 10,1 1 1,3 2-1,2 2 1,2 1-1,3 2 1,2 1-1,2 1 1,3 1-1,3 1 1,1 1-1,4 1 1,2 0-1,-9 119 1,21 103-13,2-259-11,1-1 0,1 1 1,0 0-1,2-1 0,1 0 0,1 0 0,15 33 0,-18-46-13,1 0 0,0 0 0,0-1 0,1 0-1,0 0 1,0-1 0,1 1 0,0-1 0,0-1 0,1 1 0,0-1 0,0 0 0,0-1-1,1 0 1,-1-1 0,1 1 0,1-2 0,-1 1 0,19 3 0,-18-4-145,0-2 0,0 1 1,0-1-1,0-1 0,0 0 1,0 0-1,0-1 0,1-1 0,-1 1 1,-1-2-1,1 1 0,0-1 1,16-8-1,-1-4-701,0-1 0,39-35 0,52-58-3644,-17 1-823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1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34 126 5081,'0'0'2921,"0"39"-1736,-3 128-28,1-137-747,-1-1 1,-10 39 0,9-52-392,1-1-1,0 1 1,1 27-1,6-48-699,134-185-2041,-98 129 2075,3 2 0,3 1 1,63-62-1,-101 112 674,1 1 1,-1 1-1,1 0 1,0 0-1,19-9 0,-25 14 29,-1 0 0,1 0 0,-1 0 0,1 0 0,-1 1 0,1-1 0,0 1 0,-1-1 0,1 1-1,0 0 1,-1 0 0,1 0 0,0 0 0,-1 1 0,1-1 0,0 1 0,-1 0 0,1-1 0,-1 1-1,1 0 1,-1 1 0,1-1 0,-1 0 0,0 1 0,1-1 0,-1 1 0,0 0 0,3 3 0,1 3 177,-1 0 0,-1 1 0,1-1 0,-1 1 0,-1 0 0,1 0 0,-2 0 1,1 0-1,-1 1 0,0 9 0,7 103 1754,-9-107-1747,-1 75 763,2 34-1315,-21-214-5992,4 22 1000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2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1 280,'0'0'11705,"44"32"-10935,139 106-346,-183-137-423,82 64 215,-75-59-194,0 2 0,-1-1 0,11 16 0,-13-16-17,0-1-1,0 1 1,-1 0-1,0 0 1,-1 1-1,0-1 1,0 0-1,0 1 1,-1-1-1,0 1 0,-1 0 1,1-1-1,-3 14 1,2-17-5,-1 0 1,0 0-1,-1 0 0,1 0 1,-1 0-1,1-1 1,-1 1-1,0 0 0,-1-1 1,1 1-1,0-1 0,-1 0 1,0 0-1,0 0 1,0 0-1,0 0 0,-5 2 1,-9 8-4,-2-2 1,-21 12-1,18-11 4,9-5-9,-1 0 12,0 1 1,1 0 0,-15 14-1,25-19-10,0-1-1,0 1 1,0 0 0,1 0-1,-1 1 1,1-1 0,0 0-1,0 1 1,0-1 0,0 1-1,1 0 1,-1 0 0,1 0-1,0-1 1,0 1 0,0 0-1,1 8 1,0-11-11,0 1 1,0-1-1,0 0 0,1 1 1,-1-1-1,1 0 1,-1 1-1,1-1 1,0 0-1,-1 1 0,1-1 1,0 0-1,0 0 1,0 0-1,0 0 0,0 0 1,0 0-1,0 0 1,0 0-1,1 0 0,-1-1 1,0 1-1,0 0 1,1-1-1,-1 1 0,0-1 1,1 1-1,1 0 1,47 7-676,-42-8 534,28 3-1284,57-2 0,-78-2 574,0-1 1,0 0-1,-1-1 1,1 0-1,0-1 1,18-9-1,5-8-2287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2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3769,'0'0'10298,"262"7"-8250,-121 3-423,21 1-465,13-8-272,-5 1-296,-8-4-256,-20 0-192,-26 0-144,-41 0-312,-34 14-2688,-41 7-4754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4.4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490 48 240,'0'0'9526,"-12"-8"-7698,-40-22-124,50 28-1525,0 1 1,0 0-1,0 0 1,-1 0 0,1 0-1,0 0 1,-1 1-1,1-1 1,0 1 0,-1 0-1,1-1 1,0 1 0,-1 0-1,1 0 1,-1 1-1,1-1 1,0 0 0,-1 1-1,1-1 1,0 1-1,-1 0 1,-2 1 0,1 1-29,1 0 1,-1 0-1,1 0 1,0 0-1,0 0 1,0 1-1,0 0 1,-2 4-1,3-5-55,-26 40 823,3 1 0,1 1 0,-30 84 0,-33 158 1214,49-130-1542,8 3-1,6 0 1,7 2 0,7 0-1,15 210 1,0-299-603,3 0 0,3-1 0,4 0 0,2-1 0,4 0 0,48 110 0,-54-151-422,1 0 1,26 34-1,-32-51-30,0 0 0,1 0 0,1-1 1,0-1-1,1 0 0,25 16 0,-15-14-814,0-2 1,1 0-1,1-1 1,-1-2-1,2-1 0,-1 0 1,30 2-1,47-5-5309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50 113 3385,'0'0'3555,"39"-10"-3325,122-28-25,-144 34-54,0 1-1,0 0 1,1 1 0,-1 1-1,19 1 1,-7 1 124,-28-1-273,0 0 0,-1 0 0,1 1 1,0-1-1,0 0 0,0 0 0,-1 1 0,1-1 0,0 1 1,0-1-1,-1 1 0,1-1 0,0 1 0,-1-1 1,1 1-1,0-1 0,-1 1 0,1 0 0,-1-1 1,1 1-1,-1 0 0,1 0 0,-1-1 0,0 1 0,1 0 1,-1 0-1,0 0 0,0-1 0,0 1 0,1 0 1,-1 0-1,0 0 0,0 0 0,0 0 0,0-1 0,-1 3 1,1 1-22,0 1 0,-1 0 1,1 0-1,-1 0 1,-3 8-1,-3 1-23,-1 1 0,-1-1 0,0-1 0,0 0-1,-2 0 1,-14 15 0,-12 14 32,30-34-6,4-5 5,0 1 0,0 0 0,0-1-1,0 1 1,1 0 0,-1 1 0,1-1 0,0 0-1,0 1 1,1-1 0,-1 1 0,-1 8-1,8-12-496,8 0 396,-1-2-1,1 1 0,-1-1 1,1-1-1,-1 0 1,24-8-1,8-7 18,-14 6 581,45-23-1,-74 33-485,0 0 0,0 0 0,1 0-1,-1 0 1,0 0 0,0 0 0,-1-1-1,1 1 1,0 0 0,0-1 0,0 1-1,-1 0 1,1-1 0,-1 1 0,1-1-1,-1 1 1,0-1 0,1 1 0,-1-1-1,0-1 1,-2-31-2521,1 33 2421,1 0-1,-1 0 0,1 0 1,-1 0-1,0 0 0,0 0 1,0 0-1,1 0 0,-1 0 1,0 1-1,0-1 0,0 0 1,0 0-1,0 1 0,0-1 0,-1 1 1,1-1-1,0 1 0,0-1 1,0 1-1,0 0 0,-1 0 1,1-1-1,0 1 0,-3 0 1,-38-1-284,33 1 230,-13-1 199,0 1 1,0 1-1,0 1 0,1 1 1,-1 1-1,1 1 0,0 1 1,-33 13-1,-5 11 851,-58 41 0,86-51-677,30-19-208,1 0 0,-1-1 0,0 1 0,1-1 1,-1 1-1,0-1 0,1 1 0,-1-1 0,0 0 0,1 1 0,-1-1 0,0 0 0,0 0 0,0 1 0,1-1 0,-1 0 0,0 0 0,0 0 0,0 0 0,1 0 0,-1 0 0,0 0 1,0 0-1,0 0 0,-1-1 0,2 0-8,-1 0 1,1 0 0,0 1 0,0-1-1,0 0 1,0 0 0,0 0 0,0 0-1,0 0 1,0 0 0,0 1 0,0-1-1,0 0 1,0 0 0,0 0-1,1 0 1,-1 0 0,1-1 0,2-4 120,-1-1 0,1 1 0,1 0 0,7-10 0,-9 13 67,0 1 0,1 0 0,-1 0 0,1 0 1,0 0-1,0 0 0,0 0 0,0 1 0,0 0 0,0-1 0,0 1 0,0 0 0,0 0 0,1 1 0,-1-1 1,0 1-1,1 0 0,-1 0 0,0 0 0,1 0 0,-1 0 0,0 1 0,1-1 0,-1 1 0,0 0 0,4 2 1,7 3 678,0 0 0,-1 2 1,0-1-1,19 16 0,-11-9-31,5 3 176,1-1 0,1-1 0,56 21 0,-59-28-895,0-1-1,1 0 0,0-2 0,0-2 0,0 0 1,1-1-1,-1-2 0,44-4 0,-55 1-417,-1 0 0,0-1 0,0 0-1,0-1 1,0-1 0,-1 0 0,0-1-1,0 0 1,-1-1 0,0-1 0,0 0-1,14-15 1,-3 1-1134,-1-1 1,-1-2-1,-1 0 0,21-37 1,13-36-2997,-18 9-825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5689,'0'0'9866,"270"-134"-8897,-146 113-249,5 4-240,4 3-312,-12 7-24,-13 7-144,-17 0-8,-20 0-832,-5 14-1833,-24 0-1544,-17-14-1464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5353,'0'0'7682,"2"30"-6605,0 0-805,6 163 1198,-8 93 493,1-289-1964,-1 0 1,1 0-1,-1 0 0,1 0 0,0 1 1,0-1-1,0 0 0,1 1 0,-1-1 1,1 0-1,-1 1 0,4-4 1,5-9-28,54-91-1277,3 3-1,127-146 1,-190 245 1280,8-10-37,0 1 0,23-19 0,-30 29 67,-1-1 0,1 2 0,-1-1 0,1 0 0,0 1 0,0 0 0,0 0 0,0 1 0,0-1 0,0 1 0,1 0 0,-1 1 0,7-1 0,-9 2 61,0-1 0,0 1 0,0 0 0,0 0 0,1 0 1,-1 1-1,-1-1 0,1 1 0,0 0 0,0 0 0,-1 0 0,1 0 0,-1 0 0,1 0 1,-1 1-1,0-1 0,0 1 0,0 0 0,0-1 0,-1 1 0,3 6 0,6 10 452,-2 1 1,8 24-1,-13-36-373,58 208 2418,-42-103-2779,-12-4-3863,-7-89-1896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5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3041,'0'0'11958,"27"4"-10939,86 18-355,-103-19-615,0 1 0,0 0 0,-1 0 0,0 1 0,1 0 0,-2 1 0,1 0 0,-1 0 0,0 1 0,0 0 0,-1 1 0,0-1 0,0 1 0,0 1 0,7 12 0,-10-15-38,-1 0 0,1 0-1,-1 0 1,0 1-1,-1-1 1,1 1 0,-1-1-1,-1 1 1,1 0-1,-1 0 1,0 0-1,-1 0 1,1 0 0,-2 0-1,1 0 1,-1 0-1,0-1 1,0 1 0,-1 0-1,-3 10 1,-1-2 5,-1-1 1,-1-1-1,0 1 1,0-1-1,-2-1 1,1 1 0,-23 20-1,-63 49 6,38-35 63,73-45-388,55-6 197,0-3-1,134-31 1,-158 28-195,-39 8 189,115-29-2404,-108 25 1347,0 1 0,-1-2 0,0 0 0,0-1 0,-1 0 1,13-11-1,6-12-4578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5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 6593,'0'0'7978,"26"31"-5871,-1-2-1562,-2-4-79,-1 1 1,-1 2-1,-2 0 1,-1 0-1,27 60 1,-11-2 506,-3 2 1,-5 2-1,-3 0 1,12 108-1,-21-70-357,-6 1 0,-11 187-1,-1-276-693,-2 0 0,-1 0-1,-3 0 1,-1-1-1,-32 74 1,-103 163-3375,52-123-2011,3-23-2739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6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 9146,'0'0'13435,"-87"10"-29135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6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5329,'0'0'16585,"37"3"-15286,500 43 1750,-230-21-2097,435 23 192,-653-48-2534,-167-20-6462,11 2-2134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49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3457,'0'0'4759,"7"50"-3764,9 60-502,38 279 869,-22 141 58,-30 12-62,-43 147-51,6-402-989,-7 86-97,30-231-183,10-87-3649,2-76 285,0-14-1072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50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53 4017,'0'0'8155,"5"35"-7069,78 414 1966,-74-407-2814,17 79 721,65 184 1,-86-291-867,0-3-6,-1 0 0,1 0 1,7 11-1,-10-19-33,0-1 0,-1 1 0,1-1 0,0 0 0,0 0 0,0 0 0,0 0 0,1 0 0,-1 0 0,1 0 0,-1-1 0,1 1-1,-1-1 1,1 0 0,0 0 0,0 0 0,5 1 0,-6-2-5,-1 1 0,1-1-1,0 0 1,-1 0 0,1-1-1,0 1 1,0 0 0,-1 0-1,1-1 1,-1 1 0,1-1 0,0 0-1,-1 1 1,1-1 0,-1 0-1,1 0 1,-1 0 0,0 0-1,1 0 1,1-2 0,22-34 548,-22 32-532,50-101-156,-4-1 0,43-142 1,-46 118-4209,69-138 0,-59 165-960,-8 17-1049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51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 5017,'0'0'9250,"-8"270"-6681,4-137-753,-1 43-560,1-8-320,4 4-543,0-4-385,0-31-8,0-4-737,0-21-1471,0-6-1369,0-36-632,-4-21-424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51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6889,'0'0'4215,"42"4"-2782,138 20-202,-169-23-1142,0 1 0,0 0 1,0 1-1,0 0 0,0 0 0,-1 2 0,0-1 0,1 1 0,-2 1 0,1-1 0,16 14 0,-23-16-77,3 1-10,0 1 0,-1 1 1,1-1-1,-1 1 1,-1 0-1,1 0 1,-1 0-1,0 1 1,0-1-1,-1 1 1,0 0-1,0 0 1,0 0-1,-1 1 1,0-1-1,-1 0 0,1 1 1,-2 0-1,1 13 1,-1-10-7,-1 0 1,-1 0-1,0 0 0,0 0 1,-1-1-1,-1 1 1,1-1-1,-2 1 1,1-1-1,-2-1 0,1 1 1,-13 16-1,-13 10 14,-38 33 0,-6 7 10,73-74-22,0 0 0,0 1-1,0 0 1,0-1 0,1 1-1,-1 0 1,1 0 0,-1 0 0,1 0-1,0 0 1,-1 6 0,2-8-5,0 0 0,0 1 1,0-1-1,1 0 1,-1 0-1,0 0 0,0 0 1,1 0-1,-1 1 0,1-1 1,-1 0-1,1 0 0,-1 0 1,1 0-1,0 0 0,-1 0 1,1-1-1,0 1 0,0 0 1,0 0-1,-1 0 1,1-1-1,0 1 0,0 0 1,0-1-1,0 1 0,1-1 1,-1 1-1,0-1 0,0 0 1,0 1-1,0-1 0,0 0 1,0 0-1,3 0 0,21 4-8,0-1 0,0-2 0,0 0 0,1-2 0,-1-1 0,32-6 0,-41 5-127,1-1 0,-1-1 1,0 0-1,0-1 0,0-1 0,-1 0 0,0-1 0,-1-1 0,1 0 1,18-17-1,-27 20-302,-1 1 0,0 0-1,0-1 1,0 0 0,-1 0 0,0-1 0,0 1 0,-1-1 0,0 0 0,4-11 0,-4-14-3165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52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192 0 1192,'0'0'9185,"-13"26"-8504,-4 9-302,-25 71 0,23-39 156,-11 86-1,-1 78 549,28-204-959,-21 210 1829,12 441 1,17-612-1978,2-1 0,4 0 0,2 0 0,4-2 0,1 0 1,49 107-1,-53-141-488,1 0 0,2-1-1,0-1 1,2 0 0,1-1 0,38 37 0,-28-35-1215,0-3 1,57 37-1,17-5-2691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4161,'0'0'9290,"211"176"-9026,-152-148-208,-14 0 0,-11-4-56,-30 8-8,-4 10 8,-42 18 0,-41 20-144,-50 46-744,17-20-1377,20-22-2648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52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7610,'0'0'4897,"291"256"-3369,-208-137 200,-4 14-615,-17 46-665,-33 38-192,-25-13-256,-4-22-72,-33-20-1241,-63 20-1055,9-21-649,-8-10-1400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52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1984,'0'0'9250,"278"24"-7761,-141-10 567,13 0-127,3-3-729,-7-4-808,-9 3-392,-21 1-40,-3 10-1881,-30-3-1551,-38-11-2834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47.8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515 209 3929,'0'0'12449,"0"-10"-10446,0-2-1896,-1 1 0,0 0 0,0 0 0,-1 0 0,0 0 0,-1 0 0,-1 0 0,-8-19 0,9 25-84,0 0 0,0 0 1,0 0-1,-1 1 0,0-1 0,0 1 0,0 0 1,0 0-1,-1 0 0,1 0 0,-1 1 1,0 0-1,0 0 0,0 0 0,-1 1 0,1 0 1,-1 0-1,1 0 0,-8-1 0,1 1-33,0 0 0,0 0-1,0 1 1,0 1-1,-1 0 1,1 1 0,0 0-1,0 1 1,0 0 0,0 1-1,1 0 1,-1 1-1,1 0 1,0 1 0,0 0-1,0 1 1,0 0 0,1 0-1,0 2 1,1-1 0,-15 15-1,10-7-42,1 0 0,0 1 0,1 0-1,1 1 1,1 0 0,0 1 0,-12 34 0,16-38-33,2 1 0,0 0 0,1 0 1,0 0-1,1 0 0,1 0 0,0 0 0,1 1 1,1-1-1,1 0 0,3 17 0,-3-25 59,0-1-1,1 1 1,-1-1-1,1 0 0,1 0 1,-1 0-1,1-1 1,0 1-1,1-1 1,-1 0-1,1 0 1,0 0-1,0-1 1,0 0-1,1 0 0,-1 0 1,1 0-1,0-1 1,0 0-1,1 0 1,-1-1-1,13 3 1,5 1-8,0 0 0,1-2 1,0-1-1,45-1 0,-59-2 34,0-1 0,-1 0 0,1 0 0,-1-1 0,1 0 0,-1-1 0,0-1 0,15-6 0,-6 0-236,1-2-1,-2 0 1,18-15-1,159-114-5551,-148 109 3475,30-22-2413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48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 8170,'0'0'7281,"254"-4"-5848,-105 0-721,18 4 24,7-3-264,5-1-336,-5 1-120,-7 3-16,-14 0-168,18 0-2369,-38 10-2416,-38 5-928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48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467 144 8546,'0'0'6276,"-38"-24"-6177,-122-71-102,154 91-4,-1 1 0,1 0 0,0 0 0,-1 0 0,0 1 0,1 0 0,-1 0 0,0 1 0,-12-1 0,15 2 1,1 1-1,-1 0 0,1-1 1,0 1-1,-1 1 0,1-1 1,0 0-1,0 1 0,0-1 1,0 1-1,-3 3 0,0-2-1,-4 4-1,1 1 0,-1-1 0,1 2 0,1 0 0,0 0 0,0 0 0,1 1-1,0 0 1,0 0 0,1 1 0,1 0 0,-7 17 0,4-6 22,1-1 0,1 2-1,2-1 1,0 1 0,-2 41 0,5-49-2,1 0 0,0 0-1,1 0 1,1-1 0,0 1-1,6 16 1,-6-25-11,0 0-1,0-1 1,1 0 0,0 0-1,0 0 1,1 0 0,0 0-1,-1-1 1,1 1-1,1-1 1,-1 0 0,1 0-1,-1-1 1,1 1 0,0-1-1,0 0 1,1 0 0,6 2-1,7 1-10,0-1 1,0-2-1,0 1 0,0-2 0,1-1 0,-1 0 1,0-1-1,1-1 0,-1-1 0,22-5 0,-24 3-145,0-1 0,0-1 0,0 0 0,28-15 0,56-40-1420,-92 55 1384,99-68-3628,-18 7-1359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48.8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8418,'0'0'3809,"241"0"-2649,-116 0-624,12 0-328,9 0-144,-1 0-64,1 0 0,-13 0-152,16 7-1520,-37 10-2169,-29 1-904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49.1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503 225 7698,'0'0'6121,"-14"-33"-5340,-49-103-532,61 132-246,0 1 0,0-1 0,0 1 0,0 0 0,0 0 0,-1 0 0,0 0 0,1 0 0,-1 0 0,0 1 0,0-1 0,-1 1 0,1 0 0,0 0 0,-1 0 0,1 0 0,-1 1 0,0 0 1,0-1-1,1 1 0,-1 1 0,0-1 0,0 0 0,0 1 0,0 0 0,-8 0 0,-2 0-3,-2-1-18,1 1-1,-1 0 0,1 2 1,0-1-1,0 2 1,0 0-1,0 1 1,0 0-1,-19 9 0,24-8 3,0 1-1,1-1 1,-1 1-1,1 1 1,1 0-1,-1 0 1,1 1-1,0 0 0,1 0 1,0 1-1,1 0 1,-1 0-1,-8 19 1,10-18-23,1 1 0,1 0 0,-1 0 1,2 1-1,0-1 0,0 1 0,1-1 0,0 15 1,1-18 18,0-1 1,1 0 0,-1 0 0,2 1 0,-1-1 0,1 0 0,0 0 0,0 0-1,1-1 1,0 1 0,0 0 0,1-1 0,0 0 0,5 7 0,2-2 10,0-2 0,1 0 0,0 0-1,1-1 1,-1-1 0,2 0 0,-1 0 0,1-2 0,-1 1 0,2-2 0,-1 0 0,0-1 0,1 0 0,21 1 0,-7-2-420,0-1 0,0-1-1,0-2 1,-1-1 0,1-1-1,37-10 1,-40 6-1288,45-21 0,14-15-2841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49.4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1 130 8858,'0'0'3961,"212"-24"-2961,-88 3-616,18-1-240,7 1-136,9 0-8,0 7-328,-4 7-440,-5 7-1169,13 0-1095,-37 7 151,-33 11-2288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49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271 359 7546,'0'0'7044,"0"-34"-6760,0-108-311,0-26-1664,0 167 1688,0 1-1,0-1 1,0 0 0,0 1-1,-1-1 1,1 0 0,0 1-1,0-1 1,-1 0 0,1 1-1,-1-1 1,1 1 0,0-1-1,-1 0 1,1 1 0,-1-1-1,1 1 1,-1 0 0,0-1-1,1 1 1,-1-1 0,1 1-1,-1 0 1,0-1 0,1 1-1,-1 0 1,0 0 0,1-1-1,-1 1 1,0 0 0,1 0-1,-1 0 1,0 0 0,0 0-1,1 0 1,-1 0 0,0 0-1,1 0 1,-1 1 0,-1-1-1,-1 0 23,-1 1-1,0 0 1,1 0-1,-1 0 0,1 0 1,-1 1-1,-5 2 1,-2 4 61,0 1 1,1 0-1,0 0 1,0 1 0,1 1-1,-11 15 1,-45 75 795,54-80-602,1 0 0,1 0 0,1 1 0,0 1 0,2-1 0,1 1 1,1 0-1,0 0 0,2 1 0,1-1 0,2 30 0,-1-48-227,0 0 1,1 0-1,-1 0 1,1 0-1,0 0 0,0 0 1,1 0-1,0-1 1,0 1-1,0 0 1,0-1-1,1 1 0,-1-1 1,1 0-1,0 0 1,1 0-1,4 5 1,-3-5-26,1-1 0,0 1 0,-1-1 0,1 0 0,0 0 0,0-1 0,1 1 0,-1-1 0,1-1 0,-1 1 0,1-1 0,12 0 0,-11 0-122,-1 0-1,1-1 1,0 0-1,0 0 1,0-1-1,0 0 1,0 0-1,0-1 1,-1 0-1,1-1 0,-1 1 1,1-2-1,-1 1 1,0-1-1,0 0 1,-1 0-1,1 0 1,-1-1-1,0 0 1,0-1-1,6-6 1,4-9-1193,-1 0-1,-1-1 1,-1-1 0,18-40-1,-8-5-2847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52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0 158 3201,'0'0'11194,"249"-63"-10306,-136 35-248,7 4-143,-4 3-97,-12 7-200,-8 7-200,-13 7-64,-12 0-945,8 0-1015,-21 0-2617,-8 0-1240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5113,'0'0'10181,"10"0"-9401,516-14 2407,-123 5-3099,-208 7 1059,-195 7-1117,-2 0-1,1-1 0,0 1 0,-1 0 0,0-1 1,0 0-1,0 0 0,-1 1 0,1-1 0,-1 0 1,0-1-1,0 1 0,-1-1 0,1 1 0,-8 5 1,-9 11 53,-68 84 22,5 3 0,4 4-1,5 3 1,6 3 0,4 3-1,6 3 1,-78 239 0,136-360-820,3-5-548,183-177-9349,-109 100 5934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52.3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594 313 4649,'0'0'11157,"-3"-31"-10282,-15-100-568,16 124-295,1 0 1,-1 0-1,0 0 0,0 1 1,-1-1-1,0 1 1,0-1-1,-1 1 1,1 0-1,-1 0 1,-1 1-1,1-1 1,-1 1-1,0 0 1,0 0-1,-1 1 0,1-1 1,-1 1-1,-7-4 1,2 3 4,-1 0-1,0 1 1,-1 0 0,1 1-1,-1 0 1,1 1 0,-24-1-1,13 1 76,0 2-1,0 0 0,-37 6 1,50-4-59,0 0 1,1 1-1,-1 0 1,1 0-1,0 1 0,0 1 1,0-1-1,0 2 1,1-1-1,-12 10 1,7-2-15,1 0 0,1 0 0,0 1 0,1 0 0,0 1 0,1 0 0,1 0 0,0 1 0,1 1 0,1-1 0,1 1 0,0 0 0,1 0 0,1 0-1,0 0 1,1 1 0,1 0 0,1-1 0,1 1 0,0-1 0,6 28 0,-5-38-20,0 0 0,0-1 0,1 1 0,0 0 0,0-1 0,1 0 0,0 0 0,0 0 0,1 0 0,-1 0 0,1-1-1,0 0 1,1 0 0,-1 0 0,1-1 0,0 0 0,0 0 0,0 0 0,1-1 0,12 5 0,0-1-115,0-2 0,0 0 0,0-1 0,1-1 1,0-1-1,31 0 0,-40-2-141,1-1 0,-1 0 1,0-1-1,0 0 0,1 0 0,-2-2 1,1 1-1,0-1 0,17-10 1,-7 2-1189,-1-2 0,0-1 0,24-23 0,13-18-4887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53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0 5129,'0'0'9298,"-79"95"-8906,62-11 272,5 11-248,4 3-240,3 0-176,5-3-248,0 28-1336,0-22-1297,5-20-2424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53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429 217 7970,'0'0'4963,"-36"-34"-4598,-112-103-464,141 130 73,-1 1 0,0 0 0,0 0 0,0 1 0,-14-6 0,20 10 16,-1 0 1,0 0-1,0 1 0,1-1 0,-1 1 1,0 0-1,0 0 0,0 0 1,1 0-1,-5 1 0,-9 0-22,11-1 27,1 0-1,0 1 0,-1-1 1,1 1-1,0 0 1,-1 0-1,1 0 1,0 1-1,0-1 0,0 1 1,0 0-1,0 0 1,1 1-1,-1-1 1,0 1-1,-2 3 1,1-1 2,0 0 1,1 1-1,0 0 1,0 0-1,0 0 1,1 1-1,-1-1 1,2 1-1,-3 6 1,-1 10 3,1-1 1,1 1 0,1 0-1,1 0 1,1 26 0,0-43 2,1 1 0,0-1 1,1 1-1,-1-1 0,1 0 0,1 1 1,-1-1-1,1 0 0,0 0 0,0 1 1,1-2-1,0 1 0,0 0 0,0-1 1,1 1-1,0-1 0,0 0 1,0 0-1,0 0 0,1-1 0,0 0 1,0 1-1,0-2 0,1 1 0,-1-1 1,1 0-1,0 0 0,0 0 0,7 2 1,0 0-20,2-1 1,-1 0-1,0 0 1,1-2-1,-1 0 1,1 0-1,0-2 1,0 0-1,0 0 1,-1-1-1,30-7 1,-28 4-527,0 0 1,0-2-1,0 0 0,-1 0 0,28-17 1,18-22-4156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54.4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4321,'0'0'9218,"141"7"-8034,-45 11-64,12-4-375,8-4-185,5-3-264,-5 0-216,-8-3-80,21 6-1233,-29-3-1551,-22-3-2961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54.7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438 145 9154,'0'0'4686,"-38"-22"-4431,-118-69-167,143 84-82,-1 0 0,-22-7 0,33 13-5,-1 0 1,0 0-1,1 1 1,-1-1-1,0 1 0,-6 1 1,-5-1 7,7 0 4,1 0 0,-1 0 0,1 1-1,-1 0 1,1 1 0,-11 2 0,15-2-10,0-1-1,0 1 1,0 0 0,0 0 0,0 0 0,0 0 0,1 0-1,-1 1 1,1-1 0,0 1 0,-1 0 0,1-1 0,0 1-1,0 0 1,-2 6 0,-2 6 8,1 0-1,1 1 1,0-1 0,1 1-1,0 0 1,2 1 0,0-1-1,1 28 1,0-37-14,0 1 1,0-1-1,1 0 0,0 0 0,0 0 0,1 0 1,0 0-1,0 0 0,0 0 0,1-1 1,0 1-1,1-1 0,-1 1 0,1-1 0,0 0 1,1-1-1,-1 1 0,1-1 0,0 0 1,1 0-1,-1 0 0,1-1 0,12 7 0,-10-6-18,2-1 0,-1 0-1,0 0 1,1-1 0,0 0-1,0-1 1,-1 0 0,1 0-1,1-1 1,-1 0 0,0-1 0,0-1-1,0 1 1,0-1 0,13-4-1,-4 1-163,-1-2 1,1 0-1,-1-2 0,0 1 0,-1-2 0,28-18 0,54-46-2132,-17-1-1218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55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5945,'0'0'10346,"258"49"-10065,-163-42-169,5 3-88,-5 1-24,-3 6-288,-9 8-1025,13 17-791,-26-7-1689,-12 0-136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9:55.3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263 237 8938,'0'0'5080,"-11"-34"-4319,-35-105-495,44 132-249,0 1 1,0-1 0,-1 1-1,1 0 1,-1-1 0,-1 1 0,-5-8-1,8 14-11,0-1-1,0 1 1,0-1 0,0 1-1,0-1 1,0 1-1,-1-1 1,1 1-1,0 0 1,0 0-1,0 0 1,0 0-1,0-1 1,-1 2-1,1-1 1,0 0-1,0 0 1,0 0 0,0 0-1,-1 1 1,1-1-1,0 1 1,-2 0-1,2-1-2,-3 2 4,0 0 0,0 1 0,0-1 0,1 1 0,-1 0 0,1 0 0,-1 0 0,1 0 0,0 0 0,0 1 0,1 0 0,-1-1 0,1 1 0,-1 0 0,1 0 0,0 0 0,-2 8 0,0-3 11,-13 29 215,2 2-1,2 0 1,2 1 0,1 0-1,2 0 1,2 1-1,2 0 1,1 62 0,3-97-201,0 0 1,0 1-1,1-1 1,0 0-1,0 0 0,1 1 1,0-1-1,5 11 1,-5-15-33,0 1 1,0-1-1,0 0 1,1 0-1,0 0 0,-1 0 1,1 0-1,0-1 1,0 1-1,0-1 1,1 0-1,-1 0 1,1 0-1,-1 0 0,1 0 1,-1-1-1,6 2 1,-3-1-91,0 0 1,1-1 0,-1 0-1,1 0 1,-1 0 0,1-1-1,0 0 1,-1 0 0,1-1-1,-1 0 1,1 0 0,-1 0-1,1-1 1,-1 0 0,7-3-1,6-8-845,-1 0-1,-1-1 0,0-1 1,-1-1-1,0-1 0,21-29 1,19-36-5017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03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615 1 3441,'0'0'4349,"-34"40"-4105,5-8-207,3-3-12,0 0 0,3 1 0,0 2 0,2 0 0,1 1 0,2 1 0,-26 67 0,-225 830 1325,204-624-1107,57-249-217,2 1 0,3-1 0,6 77-1,0-112-21,0-1 0,1 1 0,2-1 0,0 0 0,2-1-1,0 0 1,1 0 0,1-1 0,1 0 0,1 0 0,26 32-1,-3-12-3,1-3 0,2-1-1,2-2 1,48 33-1,114 86 69,-8 9-1,239 255 0,-352-330-12,1 4-19,177 151 0,-248-233-54,-5-4-23,0 1 0,0-2 1,1 1-1,-1-1 0,1 0 0,0 0 0,0-1 0,1 1 0,-1-2 1,13 4-1,-19-6-15,1 0 0,-1 0 0,1 0 0,-1-1 0,1 1 0,-1 0 1,0-1-1,1 1 0,-1-1 0,1 1 0,-1-1 0,0 0 0,0 1 0,1-1 0,-1 0 1,0 0-1,0 0 0,0 0 0,0 0 0,0 0 0,0 0 0,0-1 0,0 1 1,0 0-1,-1 0 0,2-3 0,0-1-226,0-1 0,0 0 0,0 0 0,-1 1 0,1-9 0,1-54-2549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04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1 669 6561,'0'0'943,"46"-42"-543,161-144-201,-166 152-15,1 1 0,2 3 0,1 1-1,1 3 1,77-33 0,-62 34 70,0 3-1,2 2 1,0 4 0,94-14-1,-23 17 3,160 3-1,766-41 425,-642 23-640,-125 14-5,82 14-7,-353 1 1,1 2 1,-1 0-1,0 2 0,0 0 1,0 1-1,-1 2 0,0 0 1,0 1-1,19 13 0,13 11 235,90 75 0,-105-77-186,1 0 0,1-3 1,1-1-1,57 27 0,-61-40-68,0-2 0,1-1 0,0-2 0,0-1 0,47 2 0,199-2-28,-219-8 13,185 2-98,316-7 36,-205-31 143,-2-26-65,-143 23 0,-179 33-9,401-60-20,-329 55 8,0 5 0,116 9 0,-195 0 15,0 2-1,0 1 1,53 17 0,84 42 161,-61-21-10,112 37-117,215 86 8,-16 34-34,-364-170 97,-1 2 1,-1 2 0,-2 3-1,46 45 1,-70-58-32,-2 1 1,-1 0 0,0 2-1,-2 1 1,-2 0 0,0 1-1,-2 1 1,20 55-1,-22-39-10,-2 0-1,-1 1 0,6 80 0,-10 143-3745,-7-270 3665,0 115-5635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06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1 116 4057,'0'0'3370,"0"-2"-3177,1 1-185,-1 0 0,0 0 0,0 0 0,1 1 0,-1-1 0,1 0 0,-1 1 0,1-1 0,-1 0 0,1 1 0,-1-1 0,1 1 0,-1-1 0,1 1 0,0-1 0,-1 1 0,1-1 0,0 1 0,-1-1 0,1 1 0,0 0 0,0-1 0,-1 1 0,1 0 0,2 0 0,25-1 174,-15 1-92,117 3 1139,166 25 0,226 14 941,5-40-1182,-278-3-710,-200 0-212,3 0 55,1 2-1,-1 2 0,97 19 1,-102-7 550,0 2 1,-2 3-1,0 1 0,56 37 1,-92-53-600,8 4 0,0-1 0,1-1 1,0 0-1,0-2 0,0 0 1,0-1-1,33 3 1,136-4 32,-104-5-88,-60 2-14,703-21-67,-26-17 190,-600 34-259,1-3 0,142-31-1,196-67-2509,-162 34 936,-134 37-469,2 6 1,155-9-1,-277 35 1770,1 1-1,-1 1 0,1 2 0,-1 0 0,0 1 1,0 1-1,27 9 0,-36-7-45,1 1-1,19 13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 4529,'0'0'7093,"-23"30"-6247,-73 100-242,79-107-82,1 2-1,1 0 1,-18 41-1,8-13 400,-134 240 3103,-137 293-2816,288-570-2662,9-41-7219,13-16 2642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06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404 1 5129,'0'0'5856,"11"21"-5548,1 1-262,-6-12-33,0 0-1,0 1 1,-1 0 0,0 0 0,-1 0 0,0 0 0,-1 1-1,-1-1 1,0 1 0,2 22 0,-4-34-13,1 30-1,0 0 1,-2 0-1,-1 0 1,-1 0 0,-9 33-1,-60 126-607,7-23 334,57-139 329,1 0 0,1 0 0,1 1 0,-2 36 0,6-38 49,1-1 0,4 35 0,-3-50-98,2 1 0,-1-1 0,1 0 0,1 0 0,0 0 0,1 0 0,-1 0 0,9 10 0,-4-7 39,-1 2 1,0-1 0,-1 1-1,-1 0 1,0 1 0,-1-1-1,5 23 1,-9-28 144,0 0-1,0-1 0,-1 1 1,0 0-1,-1 0 1,0 0-1,0 0 1,-1-1-1,0 1 1,-1-1-1,0 1 1,0-1-1,-10 16 1,-29 44 1341,-68 82-1,-12 17-1699,56-62-6521,44-75 347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2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13 4929,'0'0'9952,"0"0"-9901,0-1 0,-1 1 0,1-1 0,0 1 0,0-1 0,0 1 0,0-1 0,0 1 0,0-1 0,0 1 0,0 0 0,0-1 0,0 1 0,0-1 0,1 1 0,-1-1 0,0 1 0,0-1 0,0 1 0,1-1 0,-1 1 0,0 0 0,0-1 0,1 1 0,0-1 0,0 1-17,0 1 0,0-1-1,0 1 1,0-1-1,0 1 1,0-1-1,0 1 1,-1-1-1,1 1 1,0 0-1,0 0 1,0 0-1,-1-1 1,1 1-1,0 0 1,-1 0-1,1 0 1,-1 0-1,1 0 1,-1 0-1,1 0 1,-1 1 0,13 30 409,-6-11-229,-2 1 0,0 0-1,-2 0 1,2 30-1,-5 93 370,-1-104-463,-3 20-15,-4 0-1,-2 0 0,-27 88 0,-9 50-100,44-173-79,13-45-73,-3 5 129,227-376-2152,-195 326 1651,-22 36 316,175-259-859,-186 277 1061,2-2-4,0 1-1,16-17 0,-22 26 14,-1 0 0,0 0 0,1 0 0,-1 1 0,1-1 0,-1 1 0,1-1 0,0 1 0,0 0 0,-1 0 0,1 0 1,0 0-1,0 0 0,0 1 0,0 0 0,0-1 0,0 1 0,4 0 0,-5 1 12,-1-1 0,1 0 0,-1 1 1,1-1-1,0 1 0,-1 0 0,1-1 0,-1 1 0,1 0 1,-1 0-1,0 0 0,1 0 0,-1 0 0,0 0 0,0 1 0,0-1 1,1 0-1,-1 1 0,1 2 0,11 32 350,-9-24-234,15 69 762,16 138-1,6 33-290,-39-244-634,0 0 1,0 0-1,1 0 0,0 0 1,0-1-1,1 1 0,7 11 0,-9-17-130,0 1 0,1-1 0,-1 0 0,1 0 0,0 0 0,0 0 0,0 0 0,-1 0 0,2-1 0,-1 0 0,0 1 0,0-1 0,0 0 0,1-1 0,-1 1 0,0-1 0,1 1 0,-1-1 0,7 0 0,38-3-4374,-5-12-445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748 0 8674,'0'0'7337,"-83"197"-6200,25-113-801,-13 11-200,-16 3-136,-8 4-136,-9-1-872,4-6-801,21-21-631,29-57-1393,29-17-464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2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2168,'0'0'7858,"221"42"-6906,-180-11-552,-4 4-400,-16 0-1176,-21 0-1776,0-14-1313</inkml:trace>
  <inkml:trace contextRef="#ctx0" brushRef="#br0" timeOffset="1">79 386 4881,'0'0'3393,"-54"197"-2097,46-113-96,4 4-472,4-8-479,0 1-249,0-11-793,0-28-2207,12-21-1473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3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1 3257,'0'0'5501,"-10"30"-5013,-3 8-365,-6 20 229,-17 79 0,28-85-669,2-1 0,2 77 0,4-125 149,0 0-1,0 0 1,0 0-1,0 0 1,1 0-1,-1 0 1,1 1-1,0-1 1,-1 0 0,2-1-1,-1 1 1,0 0-1,1 0 1,-1 0-1,1-1 1,0 1 0,-1-1-1,5 5 1,-3-5-37,0-1 1,0 1-1,0-1 1,0 0-1,0 0 0,0 0 1,0 0-1,1-1 1,-1 1-1,0-1 1,0 1-1,0-1 0,1 0 1,-1-1-1,0 1 1,0-1-1,1 1 1,3-2-1,0 0 28,1 0 0,-1-1-1,0 0 1,0 0 0,0 0-1,0-1 1,-1 0 0,1-1 0,-1 1-1,0-1 1,7-7 1,5-8 1233,31-44 2,-39 49 45,1 1 0,0-1 1,0 2-1,2-1 0,-1 2 0,2-1 0,24-16 0,8 6 66,1 2 1,0 3-1,1 1 0,95-19 0,-129 33-1183,1 1 0,22-1 0,-37 3-22,1 0 0,-1 0 1,0 0-1,1 0 0,-1 0 0,0 0 0,1 0 0,-1 0 0,0 1 0,1-1 0,-1 0 0,0 0 1,0 0-1,1 1 0,-1-1 0,0 0 0,0 0 0,1 1 0,-1-1 0,0 0 0,0 0 1,0 1-1,0-1 0,1 0 0,-1 1 0,0-1 0,0 0 0,0 1 0,0-1 0,0 0 0,0 1 1,0-1-1,0 0 0,0 1 0,0-1 0,0 0 0,0 1 0,0-1 0,0 0 0,0 0 1,0 1-1,0-1 0,0 0 0,-1 1 0,1-1 0,0 0 0,0 1 0,-9 16-1209,4-10 560,-1 0 0,0-1 0,0 0 0,-8 5 1,-38 28-4384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3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3785,'0'0'5565,"-3"34"-4487,-6 111-150,9-138-880,-1 1-1,1 0 1,1 0 0,-1-1 0,1 1-1,1 0 1,0-1 0,0 1 0,0-1 0,1 0-1,0 1 1,0-1 0,1-1 0,0 1-1,0 0 1,0-1 0,1 0 0,0 0 0,0 0-1,1-1 1,0 0 0,12 9 0,-12-8-108,1-2 0,0 1 1,0 0-1,0-1 0,0-1 1,1 1-1,0-1 0,-1 0 1,1-1-1,9 2 0,-12-3-15,-1-1 0,1 1 1,-1-1-1,1 0 0,0 0 0,-1-1 0,1 1 0,0-1 0,-1 0 1,1-1-1,-1 1 0,0-1 0,1 1 0,-1-1 0,0-1 0,0 1 0,0 0 1,0-1-1,5-5 0,23-25-157,33-44 1,-43 49 229,1 1 1,1 1 0,39-33 0,-47 46 51,2 1 0,35-18 0,-44 25-16,1 1 0,-1 1 0,1 0 0,0 0-1,-1 1 1,1 0 0,0 1 0,11-1 0,-19 7 20,-3 4-135,0-1 0,-1 1-1,0-1 1,0 0 0,-1 1 0,0-1-1,-1 0 1,1 0 0,-2-1-1,1 1 1,-1-1 0,0 0 0,0 0-1,-1-1 1,0 0 0,-7 7-1,-15 12-1034,-1-2 0,-41 26 0,62-43 896,-86 54-2721,2-9 650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3.6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0 217 3417,'0'0'8508,"20"28"-8132,64 87-133,-82-113-234,-1 0 0,1 0 0,0 0 0,0 0 0,0 0-1,0 0 1,0-1 0,0 1 0,1-1 0,-1 0 0,0 1 0,1-1 0,-1 0 0,1 0 0,-1-1-1,1 1 1,0 0 0,-1-1 0,1 0 0,0 0 0,2 1 0,-1-2 3,-1 0 0,0-1 0,1 1 0,-1 0 0,0-1 0,0 0 0,0 0 0,0 0 0,0 0 0,3-3 0,4-3 19,148-123 110,-14 10-596,-123 105 353,2 1 0,-1 2 1,2 0-1,0 2 0,27-10 1,-39 17 98,0 1 1,1 0-1,-1 0 1,1 2-1,22-1 0,-30 1 45,-1 1 0,0 1-1,1-1 1,-1 1 0,0 0-1,1 0 1,-1 0 0,0 0-1,0 1 1,0-1 0,0 1-1,0 0 1,0 1-1,-1-1 1,1 1 0,0-1-1,-1 1 1,6 6 0,-4 0 425,1 0-1,-1 0 1,-1 1 0,6 17 0,-6-17 173,0 0 1,0 0 0,1 0-1,6 10 1,-10-19-617,1 0 1,-1-1-1,0 1 0,0 0 0,0-1 1,0 1-1,0-1 0,1 1 1,-1-1-1,0 1 0,0-1 1,1 0-1,-1 0 0,0 0 0,1 0 1,-1 0-1,0 0 0,2 0 1,24-4-82,17-8-265,-32 8 195,0 1 0,0 0 0,0 0 0,13 0 0,34 0 87,-1 3 0,0 2 1,0 3-1,65 14 0,-83-13-918,1-1 0,0-2 0,45-3 0,-56 0-840,31 0-4680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6.0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9642,'0'0'4993,"4"14"-6681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6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9834,'0'0'5881,"79"0"-16683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9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7 2457,'0'0'5705,"-25"-7"-5225,33 7-480,17 0 0,4 14 0,5 7-376,-5 4-440,-17 7-753,-8-8-1735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4201,'0'0'8115,"31"0"-7442,192 0 818,138 0-570,-377 1-1900,0 1 1,0 0-1,0 1 1,0 1-1,-19 7 1,21-6-338,-48 13-5418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29.8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4617,'0'0'3185,"208"157"-8530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31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56 3513,'0'0'9142,"-7"17"-7781,0-2-937,1 0 1,-5 22-1,11-36-384,0 0 0,0 0 0,0 0 0,0 0 1,0 0-1,0 0 0,0 0 0,0-1 0,0 1 0,0 0 1,1 0-1,-1 0 0,0 0 0,1 0 0,-1 0 1,1 0-1,-1-1 0,1 1 0,-1 0 0,1 0 1,-1-1-1,1 1 0,0 0 0,-1-1 0,1 1 1,0-1-1,0 1 0,-1-1 0,1 1 0,0-1 0,0 1 1,1-1-1,31 6 893,-23-5-621,114 10 2291,197-7 1,-242-5-2093,352-18 1002,-17 0-905,-141 15-391,259-6-44,-9-36-99,-507 44-73,14-2-2,54-15 1,-81 18-22,-1 0 0,1 0-1,-1 0 1,0 0 0,0-1 0,0 1 0,0-1 0,0 1-1,0-1 1,0 0 0,0 1 0,0-1 0,2-4-1,-4 5-13,1 1 0,-1-1-1,0 0 1,0 1 0,0-1-1,1 1 1,-1-1 0,0 1-1,0-1 1,0 1-1,0-1 1,0 0 0,0 1-1,0-1 1,0 1 0,0-1-1,-1 1 1,1-1-1,0 1 1,0-1 0,0 1-1,-1-1 1,1 1 0,0-1-1,-1 1 1,1-2-1,-2 1-121,0 0-1,1 0 0,-1 0 1,0 0-1,1 0 0,-1 0 1,0 0-1,0 0 0,0 1 1,0-1-1,0 1 0,-2-1 1,-41-4-4397,-55 2 1,80 2 2979,-73-2-4780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32.3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65 576,'0'0'8178,"2"-14"-6917,-1 3-989,4-24 223,-1 30-169,2 22 179,76 421 4354,-29 228-1988,-53-280-3414,0-386 470,0 1 1,0-1-1,0 0 1,0 1-1,0-1 1,0 0-1,0 0 0,0 1 1,0-1-1,0 0 1,0 0-1,-1 1 1,1-1-1,0 0 0,0 0 1,0 1-1,0-1 1,-1 0-1,1 0 0,0 0 1,0 1-1,-1-1 1,1 0-1,0 0 1,0 0-1,-1 0 0,1 0 1,0 0-1,0 1 1,-1-1-1,1 0 1,0 0-1,-1 0 0,0-1-26,1 1-1,-1-1 0,0 1 1,0-1-1,1 1 1,-1-1-1,1 0 0,-1 1 1,1-1-1,-1 0 0,1 1 1,-1-1-1,1 0 1,-1 0-1,1 1 0,0-1 1,0 0-1,-1 0 0,1 0 1,0 0-1,0 1 1,0-1-1,0 0 0,0-1 1,-11-124-5400,9 85 3547,-6-62-2375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32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92 4473,'0'0'2263,"36"-13"-1455,-5 2-558,0-2 130,0 2 0,2 2 0,-1 0 0,1 3 0,63-6 0,149 4 342,0 10 0,0 12 1,248 45-1,-434-48-665,113 36 0,-171-47-22,0 1-1,1-1 0,-1 0 0,0 0 0,0 1 0,0-1 1,0 1-1,0-1 0,0 0 0,0 1 0,0 0 0,-1-1 0,1 1 1,0 0-1,0-1 0,0 1 0,-1 0 0,1 0 0,0 0 1,-1 0-1,1 0 0,-1 0 0,1 0 0,-1 0 0,1 0 0,-1 0 1,0 0-1,1 0 0,-1 0 0,0 0 0,0 0 0,0 0 1,0 0-1,0 0 0,0 0 0,0 0 0,0 0 0,0 1 0,0-1 1,-1 1-1,1 11 163,-3 23 487,0 1 0,-3 0 0,-12 41 0,-6 43 320,-46 564 1480,47 8-2483,19-560-539,3-85-416,-1 29-1139,2-22-6457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33.1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 12547,'0'0'15874,"-5"0"-15093,-19 0 2653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36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0 2537,'0'0'10427,"-2"23"-9304,-1 17-236,2 41 0,19 106 1048,18 422 1281,-33 19-1226,-4-383-1483,2-106-531,-1-130-64,0-8 38,0 1 0,-1-1-1,1 1 1,0 0 0,0-1 0,1 1-1,-1-1 1,0 1 0,0-1 0,1 1-1,-1-1 1,1 1 0,-1-1 0,1 1-1,0-1 1,0 0 0,-1 1-1,1-1 1,0 0 0,0 0 0,2 2-1,-3-3 24,0 0-1,1 0 0,-1 0 1,0 0-1,0 0 0,0 0 0,1 0 1,-1 0-1,0 0 0,0 0 1,1 0-1,-1 0 0,0 0 1,0 0-1,0 0 0,1 0 0,-1 0 1,0 0-1,0 0 0,0-1 1,1 1-1,-1 0 0,0 0 1,0 0-1,0 0 0,0-1 0,0 1 1,1 0-1,-1 0 0,0 0 1,0 0-1,0-1 0,0 1 0,0 0 1,0 0-1,0-1 0,0 1 1,0 0-1,0 0 0,0 0 1,0-1-1,0 1 0,0 0 0,0 0 1,0-1-1,0 1 0,0 0 1,0 0-1,0 0 0,0-1 1,0 1-1,0 0 0,8-42-2362,4-57 0,-8 54 1180,35-385-7966,-28 213 4191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36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0 106 1944,'0'0'5876,"36"-18"-4507,120-52 142,-144 66-1343,0 1 0,0 0 0,1 0 0,-1 1 0,1 1 0,-1 0 0,1 1 0,0 0 0,-1 1 0,1 0 0,-1 1 0,1 1 0,22 7 0,-1-1 151,609 162 2173,-229-57-2432,-392-108-60,217 61 0,-227-63 9,-10-4 3,1 1 0,0 0 0,0 0-1,-1 0 1,1 0 0,0 1 0,-1-1 0,4 6 2613,-46-8-401,24 0-1613,-1 0 0,1 1 0,-1 2 0,-26 4 0,38-5-556,0 1 0,0-1 1,0 2-1,0-1 0,0 0 1,0 1-1,0 0 0,1 0 0,0 0 1,-1 1-1,1-1 0,0 1 1,1 0-1,-1 0 0,1 1 0,0-1 1,0 1-1,-4 7 0,-2 9 24,1-1-1,1 1 0,1 1 1,0-1-1,-2 32 1,-5 117 638,12-144-602,-5 519 1480,7-349-1304,-1-124-693,2-1 1,4 1-1,31 139 0,-37-210 82,1 1 0,-1-1-1,1 1 1,-1-1 0,1 1 0,-1-1-1,0 1 1,0 0 0,0-1 0,0 1 0,0-1-1,0 1 1,-1 0 0,1-1 0,0 1 0,-1-1-1,0 3 1,-1-2-245,1-1 0,-1 0 0,1 0-1,-1 0 1,1 0 0,-1 0 0,1 0 0,-1 0 0,0 0-1,0-1 1,1 1 0,-1-1 0,-3 1 0,-31 7-7809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05:37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0 151 3465,'0'0'14571,"262"-21"-13131,-162 7-696,-1 0-360,-3-4-280,-9 1-104,17-8-768,-21 4-2624,-25 0-3602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37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8 2553,'0'0'9846,"-6"-3"-8750,5 2-1061,0 1 1,0-1-1,0 1 0,0-1 1,0 1-1,0 0 1,0-1-1,0 1 0,0 0 1,0 0-1,0 0 1,-1 0-1,1 0 0,0 0 1,0 0-1,0 0 1,0 0-1,0 0 0,-2 1 1,3 0-4,-1-1 1,1 1 0,-1-1-1,0 1 1,1 0-1,-1-1 1,1 1 0,0 0-1,-1-1 1,1 1 0,-1 0-1,1 0 1,0 0-1,0-1 1,-1 1 0,1 0-1,0 0 1,0 0 0,0-1-1,0 3 1,1 9 203,0-1 0,1 1 1,4 17-1,-4-21-192,9 59 272,-3 0 0,-3 0 0,-4 92 0,-2-88-240,0-22-81,-3-1 0,-14 70 0,12-91-148,4-16-1967,8-34 174,3-7 1091,2 1 1,2 0-1,0 1 1,2 0 0,18-25-1,-10 14 177,-12 21 387,76-118-1059,-76 122 1309,0 0-1,1 1 0,0 0 0,1 1 1,0 0-1,29-19 0,-37 28 100,1 1 0,0-1 0,0 1 0,0 0 1,0 0-1,8-1 0,-12 2 29,1 1 1,-1 0 0,1-1 0,0 1-1,-1 0 1,1 0 0,0 1 0,-1-1-1,1 0 1,0 1 0,-1 0-1,1 0 1,-1-1 0,1 1 0,-1 1-1,1-1 1,2 2 0,-1 1 96,0 1 0,-1-1 0,1 1 0,-1 0 1,0-1-1,0 1 0,-1 1 0,1-1 0,1 7 0,15 55 1076,-16-55-1031,0-4-73,1 10 110,1 0 0,10 22 1,-14-36-296,1 0 1,0-1-1,0 1 0,0-1 1,0 0-1,0 1 1,1-1-1,0 0 1,-1 0-1,1-1 1,0 1-1,0 0 1,1-1-1,-1 0 0,0 0 1,8 3-1,-3-3-564,0-1-1,0 0 0,0 0 0,15-2 1,-6 1-1050,16 0-2207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37.3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 4793,'0'0'3665,"212"-25"-3665,-146 15-512,-8-1-2161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184 155 1560,'0'0'4959,"-23"-7"-4010,-72-18 350,59 18-549,7 5 9211,49 1-8791,302-51-399,-216 30-731,1 5 1,151-4 0,-184 21-1467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37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2328,'0'0'12155,"96"228"-11507,-79-151-648,-13 60-208,-4-14-1840,0-15-3994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38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1384 5 3993,'0'0'1799,"-36"0"-1178,1-2-430,8 0-5,-1 1 0,1 2-1,0 0 1,0 2 0,1 1-1,-1 1 1,-32 11 0,-12 10 880,-131 69-1,-57 58 630,187-108-1114,3 3 0,-89 78 0,135-105-449,1 1-1,1 1 1,1 0-1,2 2 0,0 0 1,1 1-1,2 1 0,1 0 1,1 1-1,-10 30 1,14-19 37,1 0 0,2 1 1,2 0-1,2 78 0,2-86-97,1 0 0,2-1 0,1 1 0,1-1-1,2 0 1,1 0 0,2-1 0,0 0 0,3-1 0,0 0-1,2-1 1,25 38 0,-24-43-60,1-1-1,1-1 1,0 0 0,2-1 0,0-1 0,2-1-1,0-1 1,0 0 0,2-2 0,0-1-1,1-1 1,0-1 0,0-1 0,2-1-1,-1-2 1,33 7 0,5-4 71,119 4 1,-79-14-2,0-5 1,0-4 0,0-5 0,117-31-1,-59 1-32,286-118-1,-373 128-187,-2-3-1,-1-3 1,-2-3 0,68-54 0,-100 66-5,-1-3 1,-1-1-1,-2-1 1,-1-2-1,-2-1 1,-2-2-1,41-71 1,-54 77 131,0 0-1,-3-2 1,-1 1 0,-1-2 0,-2 0 0,-2 0 0,-1 0 0,-2-1-1,-1 1 1,-4-59 0,0 81 19,-1-1 0,0 1 1,-1 0-1,-1 0 0,0 0 0,-1 0 0,-1 1 0,0 0 1,-14-24-1,8 21 10,0 1 0,-2 0 0,1 0 1,-2 2-1,0 0 0,-32-23 0,19 18-11,-1 2 0,-1 1-1,-1 2 1,0 0 0,-1 2-1,0 2 1,-1 1 0,-65-9 0,22 9 14,-1 5 0,-141 8 0,201-3-60,-1 1 0,1 0-1,0 2 1,0-1 0,0 2-1,0 0 1,1 2 0,0-1-1,-16 10 1,23-10-264,1 0 0,0 1 0,0-1 0,0 2 0,1-1 0,0 1 0,0 0 0,1 0 0,0 1 0,0 0 0,1 0 0,0 0-1,1 1 1,0 0 0,0-1 0,-1 12 0,-7 49-4630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39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10418,'0'0'2337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39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13355,'0'0'7113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0.2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6497,'0'0'4001,"0"26"-3083,0-12-818,0 37 310,11 86 0,-3-70 46,-2 87 0,-3-126-421,4-21-26,5-18 3,7-25-242,25-58 0,-8 13-475,-17 42 289,12-28-375,59-89 0,-85 148 772,1 0 0,1 0 0,-1 1 1,1-1-1,13-9 0,-19 16 45,1-1-1,-1 1 1,1 0 0,-1 0 0,1 0-1,0 0 1,-1 0 0,1 1 0,0-1-1,0 0 1,0 1 0,-1 0 0,1-1-1,0 1 1,0 0 0,0 0 0,0 0-1,0 0 1,0 0 0,-1 0 0,1 0-1,0 1 1,0-1 0,0 1 0,0-1-1,-1 1 1,1 0 0,0 0 0,-1 0-1,1 0 1,-1 0 0,1 0 0,-1 0-1,1 0 1,-1 1 0,0-1 0,2 2-1,2 5 171,0-1 0,-1 0 0,0 1 0,-1 0 0,0 0 0,0 0 0,3 13 1,10 65 964,-15-77-1047,9 103 1024,-8-71-851,12 63 0,-13-102-321,-1 0 0,1 1-1,-1-1 1,1 1 0,0-1 0,0 0 0,0 1-1,0-1 1,0 0 0,1 0 0,-1 0 0,1 0-1,-1 0 1,1 0 0,0 0 0,0-1 0,0 1-1,0-1 1,0 1 0,0-1 0,3 2 0,0-1-623,1-1 0,0 0 0,0 0 0,0 0 0,0 0 0,0-1 0,12-1 0,27-2-5072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0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839 0 4881,'0'0'2346,"-43"15"-1458,8-3-650,8-5-36,2 2-1,-1 0 1,1 2 0,1 1 0,0 1-1,1 1 1,0 1 0,1 1-1,-32 30 1,1 9 152,3 3 0,2 2 0,3 2 1,3 2-1,2 2 0,4 1 0,2 2 0,3 1 0,-21 77 0,37-97-255,2 1 0,2 0 0,3 0 0,2 1 0,2 0 0,5 82 0,0-117-96,1 1-1,0-1 0,2 1 0,0-1 0,0-1 0,2 1 0,10 22 0,-10-27-1,1 0 1,1 0-1,0-1 0,0-1 0,1 1 1,0-1-1,1-1 0,0 0 1,22 16-1,-26-22-113,-1 1 0,1-1 1,0 0-1,-1-1 0,1 0 1,0 0-1,1 0 0,-1 0 1,0-1-1,1 0 0,-1-1 1,0 1-1,1-1 0,-1 0 0,0-1 1,1 0-1,-1 0 0,0 0 1,1 0-1,-1-1 0,0 0 1,0-1-1,0 1 0,-1-1 1,1 0-1,-1-1 0,1 1 0,-1-1 1,0 0-1,-1 0 0,9-10 1,25-30-4412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1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412 224 6481,'0'0'3077,"-30"45"-1814,18-28-1111,-21 31 295,2 1 0,1 2 1,3 1-1,3 1 0,-33 102 0,10 38 1267,-36 320 0,46 214 1744,38-602-2979,6-2 0,37 202 0,9-89 518,164 448-1,-200-641-922,1 0 1,27 43-1,-36-72-78,1-1 0,-1 0-1,2 0 1,0-1 0,1 0 0,0-1 0,0 0-1,28 18 1,-16-16 15,0-1 0,1-1-1,0-1 1,1-1 0,0-1-1,0-1 1,1-1 0,38 2-1,-44-5 3,0 0-1,-1 1 0,0 1 1,0 1-1,-1 1 0,1 1 1,-1 1-1,-1 0 0,0 1 1,0 1-1,19 16 0,-26-18 9,-3-3-2,0 1-1,0-1 1,1 0-1,0 0 1,0-1 0,0-1-1,1 1 1,-1-2-1,1 1 1,20 3 0,-17-5 55,0-2 1,0 1-1,0-2 1,-1 0 0,1 0-1,0-2 1,0 1-1,19-8 1,-9 1 16,-1-1-1,-1-1 1,35-24-1,-38 23-63,194-120 173,-181 116-199,0 2-1,1 0 0,1 3 1,0 0-1,42-7 1,2 9-318,1 3 1,95 5 0,-34 0-353,-126 1 502,0 0-1,0-1 1,-1-1 0,15-3 0,-23 3 110,0 1 0,1-1 0,-1 0 0,0 0 0,-1 0 0,1 0 0,0-1 0,0 0 0,-1 1 0,0-1 0,0-1 1,1 1-1,-2 0 0,1-1 0,4-6 0,2-8 3,-1-1 0,-1 1 0,-1-1 1,-1 0-1,6-33 0,-9 41 43,42-202-237,136-703-919,-126 426 708,-43 5 430,-10 445 46,-3 0-1,-1 0 0,-2 0 1,-2 1-1,-1 0 1,-27-74-1,6 37-25,-4 1 0,-2 2 0,-4 1-1,-3 2 1,-2 2 0,-4 2 0,-87-92 0,-140-113 2078,255 251-1991,-1 0-1,0 2 1,-1 0-1,-1 1 1,-1 2-1,0 0 1,-1 2-1,0 0 1,-1 2-1,0 1 0,-1 1 1,-47-10-1,-510-36 1868,414 56-2229,165-1 190,0 1 0,1-1 0,-1 1 1,0 0-1,0 1 0,1-1 0,-1 1 0,1 0 1,-1 0-1,1 0 0,0 0 0,0 1 0,0 0 1,0 0-1,0 0 0,1 0 0,-5 5 0,1 2-330,0 1-1,1 0 0,0 0 0,0 0 0,-3 12 0,4-11-25,-38 106-6042,8 10-762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3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573 53 752,'0'0'6566,"-39"-11"-5718,-14-4-389,-63-9-1,112 23-419,0 1 0,-1-1 0,1 1 0,-1 0 0,1 0 0,0 0 0,-1 1 0,1-1 0,0 1 0,-1 0 0,1 0 0,0 1 0,0-1 0,0 1 0,0 0 0,0 0 0,0 0 0,1 1 0,-1-1 0,-4 5 0,-3 4 100,0 0 1,1 1-1,0 0 0,1 1 1,-15 27-1,7-6 208,-19 59 1,12-18 182,-13 83 0,-12 164 824,20 5 378,23 521-1,18-696-1499,6-1 0,8-1-1,58 197 1,176 412 238,-232-683-370,-14-39-39,99 235 391,-104-255-395,2 0 1,0 0-1,0-1 0,2-1 1,0 1-1,1-2 0,0 0 1,1-1-1,22 15 0,-14-13 39,1-2 0,0 0 0,1-2-1,0-1 1,0-1 0,29 7 0,-3-5 80,1-2 0,67 3 0,97-7-29,-124-6-131,-1-5-1,1-3 1,-1-4 0,-1-5-1,-1-3 1,102-39 0,-168 51-9,0-1 1,0-2 0,-1 0-1,0-1 1,-2-1 0,1-1-1,20-21 1,-17 11 22,-1 0 1,-1-2-1,-1 0 1,31-56-1,8-30 10,-6-2 0,41-126 0,53-252-39,-117 364-90,-5-2 1,-6-1-1,-6-1 0,-3-152 0,-11 227-16,-3-1-1,-3 1 0,-2 0 1,-3 1-1,-33-104 1,22 101-130,-4 1 0,-2 0 0,-2 2 0,-3 2 0,-2 1 1,-3 1-1,-2 2 0,-2 2 0,-63-56 0,38 46-164,-143-96 1,202 149 129,-2 1 1,1 0-1,-1 0 1,1 1 0,-1 0-1,0 1 1,-21-4-1,14 5-1599,1 1-1,-23 1 0,-3 3-4044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4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342 1 240,'0'0'4612,"-16"0"-3737,-51 0 63,64-1-853,-1 1-1,1 0 0,-1 1 0,1-1 0,-1 1 1,1-1-1,0 1 0,-1 0 0,1 0 0,0 1 0,-1-1 1,1 1-1,0-1 0,0 1 0,0 0 0,0 0 1,1 0-1,-1 1 0,1-1 0,-1 1 0,1-1 1,0 1-1,0 0 0,0 0 0,0 0 0,0 0 0,1 0 1,-2 5-1,-4 4 75,-9 18 116,2 1 1,1 1-1,1 0 1,2 1-1,-10 53 0,-17 160 580,9 91 19,9 459 617,19-616-1054,7-1 0,32 181 0,-16-242-376,5-1 0,5-1 1,4-1-1,6-3 0,5-1 1,69 117-1,-97-195-555,1-1-1,30 36 1,-44-59 247,0-1-1,1-1 0,0 0 1,0 0-1,0 0 0,1-1 1,0 0-1,0-1 0,1 0 1,0 0-1,-1-1 0,13 3 1,-20-6 183,0-1 1,0 1-1,1-1 1,-1 0-1,0 1 1,1-1-1,-1 0 1,0-1-1,1 1 1,-1 0-1,0-1 1,0 1 0,1-1-1,-1 0 1,0 1-1,0-1 1,0 0-1,0-1 1,0 1-1,0 0 1,0 0-1,0-1 1,0 1-1,-1-1 1,1 0-1,-1 1 1,3-4-1,1-3-166,-1-1 0,1 0-1,-1 0 1,-1 0 0,4-14-1,1-4-615,-2 0 0,4-34 1,-2-75-2898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5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1 187 3561,'0'0'3761,"38"-6"-3489,489-70 1591,-41 16-694,21 33 117,246 38 1270,7-1 382,-265-29-645,11 0-214,329 39-1300,-120-7-568,456 27 214,-505-8-360,-6-31-111,-316-2 31,-122 2-1,333 43 0,-326-1-428,89 12-1313,-303-52 587,1-2-1,-1 0 0,1-1 0,-1 0 0,1-1 0,-1-1 0,0 0 0,1-1 0,-1-1 0,-1 0 0,1-1 0,0-1 1,17-10-1,24-19-3401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1664,'0'0'9184,"-23"36"-8273,-74 119-139,81-128-415,0 2 1,-14 36-1,15-29-42,-288 708 6588,288-706-6850,-60 135 107,69-166-518,4-12-1067,2-16-1158,7-17-2188,14-12-1109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5.7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2056,'0'0'10692,"5"23"-8886,-3-14-1612,4 18 295,1-2 0,2 1-1,0-1 1,24 45 0,-4-14 462,-1 2 1,-4 0-1,32 115 1,-32-70-23,16 162 0,-3 310 607,15 128 38,-41-624-1702,3 0-1,35 109 1,-47-183 38,0 4-365,1 0 0,0 0 0,1-1 0,0 0 0,0 1 0,0-1 0,11 13 0,-15-21 323,1 1 0,-1-1-1,0 0 1,1 1-133,-1-1 132,1 1 1,-1-1 0,0 0-1,1 0 1,-1 0-1,0 1 1,1-1 0,-1 0-1,1 0 1,-1 0-1,0 0 1,1 0 0,-1 0-1,1 0 1,-1 0-1,1 0 1,-1 0 0,0 0-1,1 0 1,-1 0-1,1 0 1,-1 0 0,0 0-1,1 0 1,-1-1-1,1 1 1,-1 0 0,0 0-1,1 0 1,-1-1-1,0 1 1,1 0-1,-1 0 1,0-1 0,1 1-1,-1 0 1,0-1-1,0 1 1,1 0 0,-1-1-1,0 0 1,7-20-4562,-5-24-1387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6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366 256 960,'0'0'4696,"-43"-6"-3740,-136-19-141,154 22-219,0-2 0,-25-7 1,6-10 8084,56 17-7557,80-15-510,1 4 0,129-6 0,452 7 660,-492 15-929,780 25 1223,-51-1-455,760-43 180,-447 14-244,-679 15-1511,-533-10 187,-1 0 1,0-1-1,0-1 0,0 0 0,0 0 0,0-1 1,0 0-1,-1-1 0,1-1 0,14-8 0,-11 4-1280,1-1-1,-1 0 1,16-17-1,14-22-7424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6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9362,'0'0'1840</inkml:trace>
  <inkml:trace contextRef="#ctx0" brushRef="#br0" timeOffset="1">670 1 14459,'0'0'0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9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2433,'0'0'8953,"0"-32"-8905,17 43 0,0 13-48,-9 32-888,-8-3-1056,0-4-1177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49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5641,'0'0'3001,"-13"193"-2865,26-116-136,-1-3-336,-3 10-680,-1-21-809,-8-28-1135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0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0 194 1872,'0'0'3708,"48"-28"-3129,-48 28-579,206-115 350,-192 108-316,0 0 0,1 1 0,-1 1 0,1 0 0,0 1 0,0 1 0,1 0 0,-1 1 0,1 0 0,15 1 1,4 0 24,170-3 141,-192 4-199,-11 0 1,2 0-3,1 0 1,-1 0-1,0 0 1,1 1-1,-1-1 1,0 1-1,5 2 1,-9-3 1,1 1 0,0-1 1,0 1-1,0 0 1,0-1-1,-1 1 0,1 0 1,0 0-1,-1-1 1,1 1-1,-1 0 0,1 0 1,-1 0-1,1 0 1,-1 0-1,1 0 1,-1 0-1,0 0 0,1 0 1,-1 0-1,0 0 1,0 0-1,0 0 0,0 0 1,0 0-1,0 0 1,0 0-1,0 0 0,-1 0 1,1 0-1,0 0 1,0 0-1,-1 0 0,0 1 1,-1 4 19,-1-1 1,0 0-1,0 1 1,-1-1-1,1 0 1,-1 0-1,0-1 1,0 1 0,-1-1-1,1 0 1,-1 0-1,0-1 1,0 1-1,-8 3 1,0 2-5,-98 66 318,-3-5-1,-207 94 1,378-161-1268,-32-6 917,-1-1 1,0-1-1,31-12 0,-24 7 30,33-5 0,-64 15-11,0 0 0,0 0 0,0 0 0,0 0 0,0 0 0,0 0 0,0 0 1,-1 1-1,1-1 0,0 0 0,0 0 0,0 0 0,0 0 0,0 0 0,0 0 0,0 0 0,0 1 0,0-1 0,0 0 0,0 0 0,-1 0 1,1 0-1,0 0 0,0 0 0,0 1 0,0-1 0,0 0 0,0 0 0,0 0 0,0 0 0,0 0 0,0 0 0,0 1 0,0-1 0,1 0 1,-1 0-1,0 0 0,0 0 0,0 0 0,0 0 0,0 1 0,0-1 0,0 0 0,0 0 0,0 0 0,0 0 0,0 0 0,0 0 1,1 0-1,-1 0 0,0 1 0,0-1 0,0 0 0,0 0 0,0 0 0,0 0 0,1 0 0,-1 0 0,0 0 0,0 0 0,0 0 0,0 0 1,0 0-1,0 0 0,1 0 0,-1 0 0,-2 3 60,-8 14 137,-1 0-1,-1-1 1,-1 0 0,-28 26-1,3-1-44,26-27-108,-164 190 176,161-184-712,14-18-220,4-4-101,26-28-321,-22 23 1057,22-26 98,3 1 0,0 1 0,2 2-1,53-36 1,-84 63 44,1 0 0,0 0 0,0 0 0,0 1 0,1-1 0,-1 1 0,0 0 0,1 0 0,-1 0 0,0 1 0,1-1 0,-1 1 1,1 0-1,6 1 0,-10 0-59,0-1 1,0 1-1,0-1 1,0 1-1,0-1 1,0 1-1,0 0 1,0-1 0,-1 1-1,1 0 1,0 0-1,0 0 1,-1-1-1,1 1 1,0 0 0,-1 0-1,1 0 1,-1 0-1,0 0 1,1 0-1,-1 0 1,0 0-1,1 0 1,-1 1 0,0-1-1,0 1 1,2 5 26,0-2 75,1 5-238,0-1-1,1 0 0,1 0 1,10 15-1,-14-22 104,0 0 0,1 0 0,-1-1 0,1 1-1,0-1 1,-1 1 0,1-1 0,0 1 0,0-1 0,0 0 0,0 0 0,0 0-1,0 0 1,0-1 0,0 1 0,1 0 0,-1-1 0,0 1 0,0-1-1,1 0 1,-1 0 0,0 0 0,0 0 0,1 0 0,-1 0 0,0-1-1,4 0 1,-3-1 149,0 0 0,0-1 0,-1 1 1,1 0-1,0-1 0,-1 0 0,0 0 0,1 0 0,-1 0 0,0 0 0,-1 0 0,1 0 0,0 0 0,1-7 0,-1 4 11,1 1-1,0 0 1,0-1 0,0 1 0,6-6-1,-7 9-106,1 0-1,0 0 1,0 0-1,0 1 1,0-1-1,0 1 1,0 0 0,1-1-1,-1 1 1,0 1-1,1-1 1,-1 0-1,1 1 1,-1 0-1,0 0 1,1 0-1,-1 0 1,1 0-1,-1 1 1,5 1 0,-1-1-3,0 1 0,0 0 0,-1 1 0,0-1 0,1 1 1,-1 1-1,0-1 0,9 8 0,13 15 19,-25-22-235,0-1-1,1 1 1,-1 0 0,1-1-1,0 0 1,0 0 0,0 0-1,0-1 1,1 1 0,-1-1-1,1 0 1,-1 0 0,1 0-1,0-1 1,0 0 0,0 0-1,0 0 1,8 0 0,8-1-2712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0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2168,'0'0'5706,"-21"147"-6434,34-140-1161,3-7-1456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0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483 1 4153,'0'0'6817,"-212"210"-6633,146-143-112,3 0-72,9-8-80,8-10-720,17-10-640,17-18-384,29-42-2673,20-18 1968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1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92 134 1304,'0'0'3261,"40"-21"-2410,130-64-76,-109 60-320,-34 23-117,-17 2-250,-9 0-97,0 0-1,-1 0 1,1 0-1,-1 0 1,1 0-1,0 1 1,-1-1-1,1 0 1,-1 0-1,1 0 1,0 1-1,-1-1 1,1 0-1,-1 0 1,1 1-1,-1-1 1,1 1 0,-1-1-1,0 0 1,1 1-1,-1-1 1,1 1-1,-1-1 1,0 1-1,1-1 1,-1 1-1,1 0 1,0 21-439,-2-16 268,0 0 1,-1 0-1,0 0 0,0-1 1,-4 9-1,-8 6-326,-1-1-1,-1-1 1,0-1 0,-2 0-1,-27 21 1,16-13 335,-58 47 112,34-29 1047,-49 50 0,101-92-919,1-1 1,-1 1-1,1-1 1,-1 1-1,1-1 1,-1 1-1,1-1 1,0 1-1,-1 0 1,1-1-1,0 1 1,-1 0-1,1-1 1,0 1-1,0 0 1,-1 0-1,1-1 1,0 1-1,0 0 1,0 0-1,10 6 547,30-7-349,-27-1 63,-3 0-212,0 0 0,0 0-1,0-1 1,0 0-1,-1-1 1,1 0 0,-1-1-1,0 0 1,0 0-1,9-7 1,28-11 34,-46 22-176,1-1-1,-1 1 1,0 0-1,0 0 1,0 0-1,1 0 1,-1 0-1,0 0 1,0 0-1,1 0 1,-1 0 0,0 0-1,0 0 1,0 0-1,1 0 1,-1 0-1,0 0 1,0 1-1,0-1 1,1 0-1,-1 0 1,0 0 0,0 0-1,0 0 1,1 0-1,-1 0 1,0 1-1,0-1 1,0 0-1,0 0 1,0 0-1,1 1 1,-1-1-1,0 0 1,0 0 0,0 0-1,0 1 1,0-1-1,0 0 1,0 0-1,0 0 1,0 1-1,0-1 1,0 0-1,0 0 1,0 0 0,0 1-1,0-1 1,0 0-1,0 0 1,0 1-1,0-1 1,0 0-1,0 0 1,0 0-1,0 1 1,0-1-1,0 0 1,0 0 0,-1 0-1,1 1 1,0-1-1,0 6-2,-2 10-59,0 1 1,-1 0 0,-1-1-1,-1 0 1,-11 29 0,8-26 33,1 0 1,2 0-1,0 1 1,-4 29-1,10 7 1228,20-105-1035,1 0-1,3 2 1,54-78-1,-76 120-133,-2 4-2,-1 0 0,1 0 0,0 0 0,-1 0 0,1 0 0,0 0 0,-1 0 0,1 0 1,0 0-1,0 0 0,0 0 0,0 0 0,0 1 0,0-1 0,0 0 0,0 1 0,0-1 0,0 1 0,1-1 0,-1 1 1,1-1-1,0 26 409,-4 42 550,0-25-69,7 75 0,-4-114-848,0 0-1,0 0 0,0 1 1,0-1-1,0 0 0,1 0 1,0 0-1,-1-1 1,1 1-1,0 0 0,0-1 1,3 4-1,-4-5-58,0-1 0,0 1 0,0 0 1,0 0-1,1 0 0,-1-1 0,0 1 0,0-1 1,0 1-1,1-1 0,-1 1 0,0-1 0,0 0 0,1 1 1,-1-1-1,0 0 0,1 0 0,-1 0 0,0 0 0,1 0 1,-1 0-1,0 0 0,1-1 0,-1 1 0,0 0 1,1-1-1,-1 1 0,0-1 0,0 0 0,0 1 0,0-1 1,1 0-1,-1 0 0,0 1 0,0-1 0,0 0 0,1-2 1,13-15-1012,-1-1 1,24-42-1,-5 0-1920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1.8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0 288,'0'0'5777,"141"50"-5761,-133-33-16,-8 18-480,0-3-696,-8-1-1337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2473,'0'0'4120,"-22"24"-3650,-69 80 7,83-95-293,0 0-1,1 0 1,0 1-1,0 0 1,-7 18-1,4-8 227,-58 125 3528,-60 186-1,112-287-3565,-150 416 838,161-445-1205,4-10-32,-1 0 1,1 0 0,-1 0 0,0 0 0,-1 0 0,1 0-1,-1-1 1,0 1 0,0-1 0,0 0 0,-5 4 0,8-8-34,0 0 1,0 1 0,0-1 0,-1 0 0,1 0-1,0 0 1,0 0 0,-1 0 0,1 0 0,0 0 0,0 0-1,0 0 1,-1 0 0,1 0 0,0 0 0,0 0-1,-1 0 1,1 0 0,0 0 0,0 0 0,-1 0 0,1 0-1,0 0 1,0 0 0,0 0 0,-1 0 0,1-1-1,0 1 1,0 0 0,0 0 0,-1 0 0,1 0 0,0 0-1,0-1 1,0 1 0,0 0 0,-1 0 0,1 0-1,0-1 1,0 1 0,0 0 0,0 0 0,0 0 0,0-1-1,0 1 1,0 0 0,0 0 0,0-1 0,0 1-1,0 0 1,0 0 0,0-1 0,0 1 0,0 0 0,0-1-1,0-19-2456,0 15 1684,0-32-4263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2.1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99 3905,'0'0'4185,"116"-98"-9586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2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645 246 4857,'0'0'8702,"-6"-26"-8371,-20-83-186,25 103-140,-1 1 0,0-1 0,0 1 1,-1-1-1,1 1 0,-1 0 0,0 0 0,-1 0 0,1 0 0,-1 1 1,0-1-1,0 1 0,-1 0 0,1 0 0,-1 1 0,1-1 1,-1 1-1,-1 0 0,-9-4 0,2 3-11,-1 0 1,1 1-1,-1 1 0,0 0 0,0 1 1,-14 1-1,25 0 4,-13 0 0,1 0 0,0 2-1,0 0 1,0 0-1,0 1 1,1 1-1,-1 1 1,1 0 0,0 0-1,0 2 1,-13 8-1,9-4 3,2 1 0,0 0 0,0 1 0,2 1-1,-1 1 1,2 0 0,-21 30 0,22-27 0,1 0 0,1 0 0,1 1 0,0 1 1,2-1-1,0 1 0,1 1 0,1-1 1,1 1-1,1 0 0,1 0 0,0 30 0,1-44 13,1 1 1,0-1-1,1 0 0,-1 0 0,1 0 0,1 0 0,0 1 0,-1-2 0,2 1 0,-1 0 1,1 0-1,0-1 0,1 1 0,-1-1 0,1 0 0,1 0 0,-1-1 0,1 1 1,0-1-1,0 0 0,0 0 0,1 0 0,0-1 0,0 0 0,0 0 0,0-1 0,1 1 1,-1-1-1,12 3 0,5 1-2,0-1 0,1-1 0,0-1 0,0-1 0,0-2 0,0 0 1,0-1-1,42-6 0,-53 4-125,0 0 0,0-1 0,0-1 0,-1 0 0,1 0 0,-1-2 0,0 1 1,20-14-1,-12 6-1005,-1-2 0,-1 0 0,32-35 0,-36 35-1298,19-32 1,-33 47 2405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3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666 1 4329,'0'0'1524,"-47"0"-361,-155 3-133,185-2-911,0 0 1,1 2 0,-1 0-1,1 1 1,0 0 0,0 1 0,0 1-1,0 1 1,1 0 0,0 1-1,-26 19 1,26-17-30,1 1 0,0 0 0,0 1 0,2 0 0,-1 1 0,2 0-1,0 1 1,0 0 0,1 1 0,1 0 0,-8 18 0,8-10 51,0 0-1,2 1 1,1 0-1,1 0 1,0 0-1,2 0 1,0 35-1,2-12 492,9 88 1,-6-119-527,2 0 0,0 0 0,0 0 1,2 0-1,0-1 0,0 0 0,2 0 0,17 26 1,-19-31-87,1-1 1,1-1 0,-1 1 0,2-1 0,-1 0 0,1-1 0,0 0-1,0 0 1,1-1 0,0 0 0,0-1 0,1 0 0,-1-1 0,1 0-1,0-1 1,0 0 0,0 0 0,1-1 0,-1-1 0,1 0-1,-1 0 1,1-1 0,-1-1 0,1 0 0,-1 0 0,0-1 0,0-1-1,1 0 1,15-6 0,-8-1-162,0 0 1,0-1-1,-1 0 0,0-2 0,-1 0 1,0-1-1,24-28 0,87-116-2869,-122 150 2801,93-133-4248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3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1192,'0'0'16028,"237"235"-13340,-154-155-951,4 5-681,4 2-400,-3-3-248,-9-3-256,-9-14-152,-16-8-96,-12-6-712,-17-4-1489,-9-17-3512,-11-15-824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3.6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446 152 9018,'0'0'3863,"-39"-27"-3716,-127-79-116,161 103-31,0 0 0,-1 1 0,1 0 0,0 0 0,-1 0 0,1 1 0,-1-1 0,1 1 0,-1 1 0,0-1 0,1 1 0,-1 0 1,0 0-1,1 1 0,-7 1 0,6 0 1,0 0 0,1 1 0,-1 0 1,1 0-1,-1 0 0,1 1 0,0 0 0,-7 7 1,4-4 2,0 0 15,1 0 1,0 0-1,0 1 1,0 0-1,1 1 1,1 0-1,0 0 1,0 0-1,0 0 1,1 1-1,1-1 1,0 1-1,0 0 1,0 0-1,2 0 0,-2 17 1,2-19 26,1 1 0,1 0 0,-1-1 1,1 1-1,1-1 0,0 1 0,0-1 0,0 0 0,1 0 0,0 0 1,1 0-1,0 0 0,0-1 0,1 0 0,-1 0 0,2 0 0,-1 0 1,1-1-1,0 0 0,8 7 0,0-3-22,0-1-1,1-1 1,-1 0 0,2-1 0,-1 0-1,1-2 1,23 7 0,-31-11-118,1 1 1,-1-1 0,1 0 0,-1-1 0,1 0 0,0 0 0,10-3 0,-14 3-66,-1-1 1,0-1 0,-1 1-1,1 0 1,0-1 0,0 0-1,-1 0 1,1 0 0,-1 0-1,1-1 1,-1 1 0,0-1-1,0 0 1,0 0 0,4-5-1,-3 2-579,0 0 1,-1 0-1,0-1 0,0 1 0,3-13 0,2-34-4825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4.3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8050,'0'0'11258,"125"231"-9930,-55-153-543,9-1-433,0 0-352,-8-11-200,-9-9-897,-12-12-1343,-8-24-1449,-13-14-2168,-8-7-2033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4.6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28 2913,'0'0'15759,"-18"-4"-15619,4 1-102,-14-4-107,-44-4 1,63 10 50,0 0 1,0 1 0,0 0 0,0 0 0,0 1 0,0 1 0,1-1-1,-1 1 1,0 1 0,-16 6 0,14-2 25,1 1 1,-1-1-1,1 2 0,0-1 0,1 1 1,0 1-1,1 0 0,0 0 1,0 1-1,1 0 0,0 0 0,1 0 1,-8 21-1,6-10 87,1 0-1,1 1 1,1 0 0,0 0-1,2 1 1,0 40 0,3-58-72,0 0-1,0-1 1,0 1 0,1 0 0,0-1-1,1 1 1,-1-1 0,1 1 0,0-1-1,0 1 1,1-1 0,-1 0 0,1 0 0,0 0-1,1-1 1,-1 1 0,1-1 0,0 0-1,0 0 1,0 0 0,1 0 0,-1-1-1,1 0 1,0 1 0,0-2 0,0 1-1,10 3 1,-6-2-142,1 0-1,0 0 1,-1-1 0,1-1-1,0 1 1,0-2-1,1 1 1,-1-2 0,0 1-1,0-1 1,1-1-1,-1 0 1,0 0 0,0-1-1,0 0 1,0-1-1,0 0 1,-1-1 0,1 0-1,-1 0 1,0-1-1,0 0 1,-1 0 0,1-1-1,-1-1 1,0 1-1,-1-1 1,0 0 0,10-13-1,-10 9-589,0 1-1,-1-1 1,0 0-1,-1 0 1,-1-1-1,0 1 1,0-1-1,2-17 1,-4 23 323,-2 0 1,1-1-1,-1 1 1,0-1 0,0 1-1,0-1 1,-1 1-1,0 0 1,0-1 0,-1 1-1,0 0 1,0 0-1,0 0 1,-1 0 0,0 0-1,0 0 1,-7-8-1,0 4-292,0 1-1,0 0 0,-16-11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5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 6049,'0'0'8930,"286"32"-8482,-178-29-312,-4-3-136,-8 0-288,-17 0-1720,-17-10-2713,-25-8-904,-16 4 2808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5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78 6193,'0'0'6690,"-37"-77"-7386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6.0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276 217 296,'0'0'7216,"15"-30"-6460,43-93 37,-45 83-74,-12 39-652,-1 0 1,0 0-1,0 0 0,0 0 0,0 0 0,0 0 0,0 0 0,0 0 1,0 0-1,0 0 0,0 0 0,-1 0 0,1 0 0,0 0 1,-1 0-1,0-2 0,0 2 14,0 1-1,-1-1 1,1 1 0,0-1 0,0 1 0,-1-1 0,1 1-1,0 0 1,-1-1 0,1 1 0,0 0 0,-1 0 0,1 0 0,-1 0-1,1 0 1,0 1 0,-1-1 0,1 0 0,0 1 0,-3 0-1,-6 0-152,4 1 136,-1-1 0,0 1 0,1 0 0,-1 1 1,1-1-1,-1 1 0,1 1 0,0-1 0,0 1 1,1 0-1,-1 0 0,-5 7 0,-7 7 121,-31 41 1,42-50-132,-15 20 124,2 1 0,2 0 0,0 1 0,-17 47 0,25-54-23,2 1 0,1 1 1,0 0-1,2 0 1,1 0-1,0 42 0,4-45-84,-1-12-25,1 0 0,0 0-1,1 0 1,0 0-1,5 21 1,-4-29-41,-1 0 0,0 0 0,1 0 1,0 0-1,0 0 0,0 0 0,0-1 0,0 1 0,0-1 0,1 1 1,-1-1-1,1 0 0,0 0 0,0 0 0,0 0 0,0 0 0,0-1 1,0 1-1,0-1 0,0 0 0,1 0 0,-1 0 0,5 0 0,-2 1-50,1-1 0,0-1 0,-1 1 0,1-1 0,0 0 0,0 0 0,-1-1 0,1 0-1,0 0 1,-1-1 0,1 1 0,-1-2 0,0 1 0,0-1 0,0 0 0,0 0-1,0 0 1,0-1 0,-1 0 0,6-4 0,1-5-206,0 1-1,0-2 1,-1 1-1,-1-2 1,-1 1 0,13-26-1,-9 12-812,-1 0 1,-1 0-1,-2-1 0,-1 0 1,-1 0-1,-1-1 0,2-41 0,-6-24-2778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1004 5713,'0'0'1583,"-12"-37"-56,2 8-1266,-1-3-25,0-1-1,2 0 1,2-1 0,1 0 0,-2-58-1,7 70-125,2 1 0,0-1-1,2 1 1,0 0 0,12-40-1,-9 46-92,0-1 0,1 1-1,1 0 1,1 1 0,-1 0-1,2 0 1,0 1 0,15-15-1,-6 9-11,1 0-1,0 1 0,2 1 0,0 1 0,1 2 1,0 0-1,2 1 0,-1 1 0,1 1 0,1 2 1,0 0-1,0 2 0,53-8 0,-71 14 45,-1 0 0,1 1 0,0 0 0,-1 0 0,1 1 0,-1 0 1,1 1-1,-1-1 0,0 1 0,0 1 0,0-1 0,11 7 0,-12-5 37,-1-1 1,0 2-1,0-1 0,-1 1 1,1-1-1,-1 1 0,0 1 1,0-1-1,-1 0 0,0 1 1,0 0-1,0 0 0,0 0 1,-1 0-1,1 6 0,4 19 357,-1 1 0,-2 0-1,-1-1 1,-2 1 0,-2 34 0,-1-29-101,-2 1 0,-1-1 0,-2 0 0,-2 0 1,-1 0-1,-19 44 0,-8 4 153,-67 111 1,88-169-424,-65 104 166,70-115-216,-1-2 0,-1 1 0,0-1 0,0-1 0,-2-1 0,-15 12 0,23-20-15,0 0 0,0 0-1,0 0 1,-1-1 0,1 0 0,-1 0 0,0-1 0,0 0 0,0 0-1,0-1 1,0 0 0,0-1 0,0 0 0,0 0 0,-13-2 0,14 1-3,1-1 0,-1 0 0,1 0 0,0 0 1,-1-1-1,1 0 0,0 0 0,1-1 0,-1 0 0,0 0 1,1 0-1,0 0 0,0-1 0,1 0 0,-1 0 1,1 0-1,0-1 0,0 0 0,-3-6 0,-2-7-13,1 0-1,0-1 0,2 0 0,0 0 1,-4-28-1,-5-110-242,14 132 194,0-279-739,4 272 746,1-1 1,1 1-1,3-1 0,0 2 0,2-1 1,1 1-1,16-31 0,-13 36 39,1 1-1,0 0 1,2 2-1,26-30 0,-36 46 25,0 0 0,1 1 0,0 0-1,0 1 1,1-1 0,0 1 0,0 1-1,1 0 1,-1 0 0,1 1 0,0 0 0,0 1-1,0 0 1,1 1 0,14-2 0,-20 3 2,0 1 0,0 0 0,0 0 0,0 1 0,0 0 0,0-1 1,-1 2-1,1-1 0,0 0 0,0 1 0,-1 0 0,1 0 0,-1 1 1,0-1-1,8 6 0,-6-2 24,0 0 1,0 0-1,-1 1 1,1-1-1,-1 1 1,-1 0-1,0 1 0,6 12 1,0 7 102,-1 0 1,-1 0-1,-2 1 0,6 51 1,-4 48 538,-11 178 1,1-266-447,-1 1 1,-3-1-1,-1 0 0,-1 0 1,-22 58-1,28-93-174,1 0 0,-1 0 0,0 0 0,0-1 0,-1 1 0,1 0 0,-1-1 0,0 0 0,0 1 0,-5 3 0,7-6-13,0 0 0,-1 0-1,1-1 1,-1 1 0,1 0 0,-1 0 0,1-1-1,-1 1 1,1-1 0,-1 0 0,0 1 0,1-1-1,-1 0 1,0 0 0,1 0 0,-1 0 0,0 0 0,1 0-1,-1-1 1,0 1 0,1 0 0,-1-1 0,1 1-1,-1-1 1,1 0 0,-1 0 0,1 1 0,-1-1-1,-2-2 1,1-1-10,-1 1 1,0-1-1,1 0 0,0 0 0,0 0 0,0 0 0,0 0 1,1-1-1,0 1 0,0-1 0,-3-6 0,-1-10 0,-7-37 0,3-9-150,3-1-1,3 0 1,3 0-1,13-110 0,-7 146 30,2 1 0,1 0 0,2 0 0,1 0 0,1 2 0,2-1 0,1 2 0,1 0 0,32-43 1,-36 55 71,0 1 0,2 0 1,-1 1-1,2 0 0,0 2 1,1-1-1,0 2 0,1 0 1,0 1-1,0 0 1,1 2-1,0 0 0,1 1 1,0 1-1,0 0 0,34-4 1,-42 9 3,0 0 0,1 1 0,-1 0 0,0 1 0,0 0 0,0 1 0,0 0 1,-1 1-1,21 7 0,-23-6 8,-1 0 0,0 1 0,0-1-1,0 1 1,0 0 0,-1 1 0,0 0 0,0 0 0,0 0 0,-1 1 0,0-1 0,0 1 0,5 12 0,-2-2 4,-1 0 0,0 0 0,-2 1 0,0 0 0,-1 1 0,-1-1 0,2 25 0,-5 133 192,-3-139-113,-1 0 1,-2 0 0,-1 0-1,-2-1 1,-18 45 0,21-63-21,-2 0 1,0 0-1,-1-1 0,-1-1 1,0 0-1,-2 0 1,0-1-1,0 0 1,-1-1-1,-1 0 1,0-1-1,-17 11 1,22-18-32,0-1 1,0 0 0,0 0 0,-1-1-1,1 0 1,-1 0 0,0-1 0,-1-1-1,1 1 1,0-2 0,-1 0-1,1 0 1,0 0 0,-1-2 0,1 1-1,-1-1 1,1-1 0,0 0 0,-1 0-1,1-1 1,0 0 0,0-1-1,1 0 1,-1-1 0,1 0 0,0 0-1,0-1 1,1 0 0,0 0 0,0-1-1,0 0 1,1-1 0,0 0-1,0 0 1,1 0 0,-7-13 0,4 3-65,1-1 0,1 0 0,1 0 0,0 0 0,1-1 0,2 0 0,-3-26 0,4 5-208,2 0 0,7-67 1,-1 75 99,1 1 0,1 0 0,2 1 0,1 0 0,2 0 0,1 2 0,1-1 0,1 2-1,2 0 1,1 1 0,1 1 0,1 0 0,48-43 0,-56 58-274,-1 1-1,1 0 0,1 1 0,-1 0 1,2 1-1,-1 1 0,1 0 0,22-6 1,-16 7-1444,1 1 1,-1 1-1,24-1 1,17 4-5778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6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329 1 272,'0'0'12363,"-79"52"-11843,42 15 536,-9 21 696,0 13-247,5 8-569,3-4-632,9-3-304,17-11-432,12-17-1921,0-43-1375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7.0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43 344,'0'0'15851,"262"-25"-14874,-113 18-489,14 0-328,3 4-152,-8 3-8,-13 0-592,-20 14-1569,-34 14-1984,-41-3-1432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7.6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1 208,'0'0'13623,"23"18"-12092,33 25-424,-3 3 1,56 62-1,-35-20-68,-4 4 0,-4 2 0,88 169 0,-61-72-276,72 212-1,-73-127-450,-71-212-686,40 86 0,-61-149 310,0-1 0,0 0 0,0 1 0,0-1 0,1 0 0,-1 1 1,0-1-1,0 0 0,0 1 0,0-1 0,1 0 0,-1 1 0,0-1 0,0 0 0,0 0 0,1 1 0,-1-1 0,0 0 0,1 0 0,-1 1 0,0-1 0,0 0 1,1 0-1,-1 0 0,0 1 0,1-1 0,-1 0 0,0 0 0,1 0 0,-1 0 0,1 0 0,-1 0 0,1 0 0,4-12-2143,-2-28-2085,-3 37 3767,1-57-7381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8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 1 7042,'0'0'6393,"-46"224"-4297,29-59-615,1 49-505,-5 46-336,0-25-328,4-46-312,9-63-208,8-42-1416,0 25-1313,0-18-1832,-4-17 144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8.4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0 709 312,'0'0'7428,"10"-11"-7272,256-259 35,-220 230-180,1 1 1,2 3-1,1 2 1,81-41-1,-55 39-54,-4 3-1635,71-44 0,-56 19-2467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0:58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64,'0'0'13607,"41"11"-11483,-6-1-1707,47 12 640,132 56 1,-98-24-36,-3 4 1,162 111 0,-208-121-1036,-2 4 0,-3 2 0,-2 3 0,104 127 0,-136-144-518,-16-23-605,1 0 1,26 27 0,-38-43 811,1 1-1,-1-1 1,1 0 0,0 0-1,-1 0 1,1 0-1,0 0 1,0 0 0,0 0-1,0-1 1,0 1 0,2 0-1,14 0-5745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1:00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0 264 24,'0'0'11787,"316"-25"-10731,-125 8 528,54-1 240,-16 1-719,-26 3-657,-24 0-448,-38-4-40,9 1-1128,25-29-1641,-47 8-2864,-40-1-1257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1:00.9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3637 4330 12627,'0'0'7395,"42"-40"-6457,13-12-707,75-92-1,-101 102-225,-2-1 0,-2-1 1,29-70-1,26-71-485,69-241-1,-116 308-110,-6-2-1,-6 0 0,10-173 1,-31-81-1325,-7 283 1440,-4 0-1,-25-98 1,-26-38 262,-9 3 0,-181-385 0,102 321 438,107 217 102,-96-123-1,122 175-132,-1 1 0,0 0-1,-1 2 1,-1 0-1,-1 1 1,0 1 0,-1 1-1,0 0 1,-1 2 0,-42-14-1,19 11 148,-2 3 0,0 1 0,0 2 0,-72-1-1,81 8-212,-1 2-1,1 2 1,0 1 0,0 2-1,0 2 1,-46 16-1,-15 12-64,-107 56 0,-452 198 243,-134 66 1068,711-314-1087,2 3 0,1 4 0,3 4 0,-78 68 0,109-78-142,1 1-1,2 2 1,2 2 0,2 2 0,2 1-1,-55 108 1,72-117-121,1 0 0,3 1-1,1 0 1,2 2 0,-8 61-1,16-70-20,1 1-1,2 0 0,1 0 1,2 0-1,2-1 0,1 1 1,14 48-1,-6-46-1,1 0 0,35 63 1,52 68-24,-60-111-254,91 101-1,63 35-1804,-112-116-546,-3 3 0,92 122 1,-73-49-1645,-19-13 115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1:01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11098,'0'0'3825,"0"246"-3697,0-162-128,4-14-704,13-21-4513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1:02.8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1064,'0'0'8162,"183"-32"-8202,-170 74-536,-13 0-1481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7866,'0'0'12189,"17"0"-11678,127 8 863,99 4-17,-7-13-1059,173 7 48,-400-6-347,57 9-18,-63-9 20,1 1 1,-1 0-1,0 0 1,1 0-1,-1 0 1,0 0-1,0 1 1,0 0-1,0-1 1,0 1 0,0 0-1,-1 0 1,1 1-1,-1-1 1,4 5-1,-5-5 57,0 0-1,0 0 1,0 0-1,0 0 1,0 1-1,-1-1 1,1 0 0,-1 1-1,0-1 1,0 0-1,0 0 1,0 1-1,0-1 1,0 0 0,-1 1-1,1-1 1,-1 0-1,1 0 1,-1 1-1,0-1 1,0 0-1,0 0 1,0 0 0,0 0-1,-1 0 1,-1 2-1,-5 6 189,-1-1 0,0 0 0,-17 15 0,11-12-111,-439 421 875,377-347-999,4 2 0,4 4 1,-84 148-1,148-233-15,-1 4-4,-1 0 0,2 0 1,-1 0-1,1 0 0,1 1 0,0 0 0,1 0 0,-4 25 0,7-37 76,11 0-19,84-6 334,0-3-1,122-30 0,-36 6-172,271-20 390,-275 36 605,-177 17-1173,1 0-1,0 0 1,0 0-1,-1 0 0,1 0 1,0-1-1,-1 1 1,1 0-1,0 0 1,-1-1-1,1 1 0,0 0 1,-1-1-1,1 1 1,-1 0-1,1-1 1,-1 1-1,1-1 0,-1 1 1,1-1-1,-1 1 1,1-1-1,-1 0 1,0 1-1,1-1 0,-1 1 1,0-1-1,1 0 1,-1 1-1,0-1 1,0 0-1,0 1 0,0-1 1,1 0-1,-1 1 1,0-1-1,0 0 1,0 0-1,-1 1 0,1-2 1,0 0-128,-1 1 0,1-1 1,-1 1-1,1-1 0,-1 1 0,0 0 1,0-1-1,1 1 0,-1 0 0,0-1 1,0 1-1,0 0 0,-1 0 0,1 0 1,0 0-1,0 0 0,-1 0 0,-1-1 0,-40-11-4170,7 8-2178,-8 4-4030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8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2152,'0'0'8994,"0"218"-8538,0-162-319,0 3-137,0-3-401,0 1-567,0-12-624,0-10-1177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8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2328,'0'0'7370,"237"-56"-6786,-200 53-384,-3 3-200,-22 0-656,-12 7-1160,0 14-1889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9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6361,'0'0'6828,"11"29"-6674,35 88-139,-32-91-51,-13-26 34,-1 1 1,0-1 0,0 0 0,1 1-1,-1-1 1,0 0 0,1 1 0,-1-1-1,0 0 1,1 0 0,-1 1 0,0-1 0,1 0-1,-1 0 1,1 0 0,-1 0 0,0 1-1,1-1 1,-1 0 0,1 0 0,-1 0 0,1 0-1,-1 0 1,0 0 0,1 0 0,0-1-4,0 0 0,0 1 1,0-1-1,0 0 0,-1 0 1,1 0-1,0 0 0,-1 0 0,1 0 1,0 0-1,-1 0 0,0 0 1,1 0-1,-1 0 0,1-2 1,0-1-23,13-30-495,2 1-1,26-42 1,-33 61 338,2 1 0,-1-1 1,2 2-1,-1 0 0,2 0 1,0 1-1,24-16 1,-13 12 150,0 2 1,1 1 0,1 1-1,0 1 1,1 2 0,32-7 0,-12 6 256,0 3 1,87-1 0,-131 7-103,-1 0 0,1 0 0,0 0 0,-1 0 0,1 0 0,0 1 0,-1-1 1,1 1-1,4 2 0,-6-3-53,-1 1 0,1 0 0,-1-1 1,1 1-1,-1 0 0,1 0 0,-1 0 0,1 0 1,-1-1-1,0 1 0,1 0 0,-1 0 0,0 0 0,0 0 1,0 0-1,0 0 0,0 0 0,0 0 0,0 0 1,0 0-1,0 0 0,0-1 0,0 1 0,-1 0 1,1 0-1,0 0 0,-1 0 0,1 0 0,-1 0 0,0 1 1,-2 3 175,0 0 0,0 0 1,-1 0-1,0 0 0,0-1 1,0 0-1,0 0 1,-1 0-1,0 0 0,0 0 1,0-1-1,-9 5 0,4-2-11,-100 66 660,-34 22-5711,101-68-495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9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6185,'0'0'7778,"166"171"-7778,-116-149-64,-5-8-776,-3-14-1217,4 0-207,-13-21-529,-4-15 17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9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3273,'0'0'9562,"133"80"-9562,-104-76-344,29-4-1729,-4-25-1464,0-6-2280</inkml:trace>
  <inkml:trace contextRef="#ctx0" brushRef="#br0" timeOffset="1">699 1 4745,'0'0'10002,"175"129"-10002,-130-129-1448,1 0-1457,-13-7-3272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5881,'0'0'1977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58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7058,'0'0'8199,"7"23"-7058,14 51-107,64 258 1776,-69-220-1914,2 126 1,-14 114 953,-5-224-868,-7-23 272,1-14-871,10-31-2911,1-69-294,14-26-2369,25-33 1,-9 12-886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59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5 169 7162,'0'0'12901,"-2"45"-11157,-1 156-375,5-177-1243,1 0 1,0 0 0,2 0-1,1 0 1,1-1 0,1 0-1,11 24 1,-8-22-49,6 16 149,28 47 0,-39-76-177,1-2 0,0 1 0,1-1 0,0 0 0,1 0 0,0-1 0,0 0 0,18 13 0,-24-20-33,-1-1 0,0 0-1,1 1 1,-1-1 0,1 0 0,-1 0 0,1 0 0,-1 0 0,1-1 0,0 1 0,-1-1 0,1 1-1,0-1 1,0 0 0,-1 0 0,1 0 0,0 0 0,-1-1 0,1 1 0,0-1 0,-1 0 0,1 0 0,0 0-1,-1 0 1,1 0 0,-1 0 0,0-1 0,1 1 0,-1-1 0,0 1 0,0-1 0,0 0 0,0 0-1,0 0 1,-1 0 0,4-5 0,4-7 129,0-1-1,-2-1 1,1 1 0,8-32-1,-7 21-135,66-198-343,-19 48-2174,11 13-3334,-17 67-348,-7 22-354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59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9930,'0'0'8569,"0"32"-6601,17 252 1825,30 432 110,-36-445-3864,-10-239-1137,10 56 1,-10-86 930,-1-1 0,0 1 1,1 0-1,-1-1 0,1 1 0,-1-1 0,1 1 1,0-1-1,0 1 0,0-1 0,0 0 0,0 1 1,0-1-1,0 0 0,0 0 0,2 2 1,-2-3 9,0 1 0,0-1 0,0 0 1,0 1-1,0-1 0,0 0 1,0 0-1,0 0 0,0 1 1,0-1-1,0 0 0,1-1 0,-1 1 1,0 0-1,0 0 0,0 0 1,0-1-1,0 1 0,1-1 0,2-1-596,1-1-1,-1 1 0,1-1 0,-1 0 1,0-1-1,0 1 0,-1-1 0,7-7 0,27-39-5465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5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12827,'0'0'7697,"54"179"-5624,4-106-177,1 4-920,-1-3-647,-4-4-329,-17-10-385,-8-8-1087,-12-13-1016,-5-21-1857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6233,'0'0'9738,"108"46"-9490,-79-32-120,0-3-55,-13-4-73,1 3-185,-17 4-1255,0 0-1088,0-3-2762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4305,'0'0'8698,"133"210"-7522,-83-153-344,0-5-168,-4-6-304,-9-11-344,-8-4-16,-4-13-912,-8-18-720,-5 0-1225,-8-18-1408</inkml:trace>
  <inkml:trace contextRef="#ctx0" brushRef="#br0" timeOffset="1">458 84 6809,'0'0'4297,"-167"197"-3384,109-134-913,-4-7-248,-9-18-1777,13-17-1280,16-21-1008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3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 5049,'0'0'14163,"-4"-10"-13155,37 27 153,8 4-417,5 4-352,-4 0-120,3-1-184,1 8-88,8 17-856,-12-7-3401,-17-7-4417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59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 9130,'0'0'7209,"-228"143"-5704,170-66-1033,16 11-472,17 31-2353,17-24-2104,4-18-2472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0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10154,'0'0'5761,"-42"207"-3376,34-56 303,-4 56-599,-5 42-929,5-14-656,-5-46-328,9-59-176,3-35-168,5 3-880,0 3-1096,0-16-1769,25-33-1128,0-38-705</inkml:trace>
  <inkml:trace contextRef="#ctx0" brushRef="#br0" timeOffset="1">574 267 9554,'0'0'6052,"-3"42"-4118,-8 148 286,10-150-1698,1-1-1,3 1 1,1-1-1,2 0 1,1 0-1,23 68 0,-19-70-426,8 33 240,4-2-1,54 115 1,-76-181-317,0 0 0,0 1-1,0-1 1,1 0 0,-1 0-1,1 0 1,0 0 0,-1 0-1,1 0 1,0 0 0,0 0-1,0-1 1,0 1 0,1-1 0,-1 1-1,4 1 1,-4-3 13,-1 0-1,1 0 1,0 0-1,-1 0 1,1 0-1,-1 0 1,1-1 0,-1 1-1,1 0 1,-1-1-1,1 1 1,-1-1 0,0 1-1,1-1 1,-1 0-1,0 0 1,1 0 0,-1 0-1,0 0 1,2-2-1,6-6 152,-1-2 0,-1 1 1,0-1-1,0 0 0,7-16 0,-9 16-156,131-290 154,-62 131-2988,5 7-5785,-40 93 1309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10666,'0'0'7610,"-37"214"-4465,37-57-289,0 61-807,0-11-985,0-21-264,0-25-64,0-45-488,0-1-104,0 1-144,0-25-656,0-28-520,-5-21-1233,-11-24-1607,-1-18-3490,-8 0-1352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1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0 176 8114,'0'0'10650,"48"3"-8818,468 8 1693,-169-11-2371,1715 2 4201,22 0-3465,-2083-2-1909,-1 0 0,0 0 0,1 0 0,-1 0 0,1 0 0,-1 0 0,0 0 0,1 0 0,-1 0 0,1 0 0,-1 0 0,0 0 0,1 0 0,-1 0 0,0 0 0,1 0 0,-1 0 0,1-1 0,-1 1 0,0 0 0,1 0 0,-1 0-1,0-1 1,1 1 0,-1 0 0,0 0 0,0-1 0,1 1 0,-1 0 0,0-1 0,0 1 0,1 0 0,-1-1 0,0 1 0,0 0 0,0-1 0,0 1 0,0-1 0,0 1 0,1 0 0,-1-1 0,0 1 0,0 0 0,0-1 0,0 1 0,0-1 0,0 1 0,-1 0 0,1-1 0,0 1 0,0-1-1,0 1 1,0 0 0,0-1 0,0 1 0,-1 0 0,1-1 0,-2-2-154,0 0-1,0 0 1,0 0-1,-1 0 1,1 1-1,-1-1 0,0 1 1,-3-3-1,-69-42-3759,-22-6-3879,-8 1-2007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4713,'0'0'8889,"-8"21"-7549,-30 95 155,19-16 42,-9 132 0,22-163-1093,-36 689 2959,40-650-3471,3 118-103,2-182-1124,1 0 0,20 84-1,-23-125 1119,-1-1-1,1 1 0,0-1 1,0 1-1,0-1 0,0 1 0,0-1 1,1 0-1,-1 1 0,1-1 1,-1 0-1,1 0 0,0 0 0,0 0 1,0-1-1,0 1 0,0 0 0,0-1 1,0 1-1,1-1 0,-1 0 1,1 0-1,-1 0 0,1 0 0,-1 0 1,1 0-1,2 0 0,0-1-174,-1-1 1,1 1-1,0 0 0,-1-1 0,1 0 1,-1 0-1,1 0 0,-1-1 0,1 0 0,-1 0 1,0 0-1,0 0 0,0 0 0,0-1 0,6-5 1,5-6-1499,24-28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1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6401,'0'0'1269,"52"-13"-36,60-15-213,1 6-1,169-12 0,1063 10 4463,-915 23-4718,-323 0-661,554 4 512,-3 41-42,-182 24-521,-17 33-557,-428-92 463,87 27-347,-104-31 569,-1 1 1,1 0-1,-1 1 0,-1 0 1,21 16-1,-33-22 337,1 0-1,0 0 0,0-1 0,-1 1 1,1 0-1,0 0 0,-1 0 1,1 1-1,-1-1 0,0 0 1,1 0-1,-1 0 0,0 0 1,0 0-1,1 0 0,-1 1 1,0-1-1,0 0 0,0 0 0,0 0 1,-1 3-1,1 5-2210,0 179 1486,3 30 609,-2 98 86,-22 1081 1699,9-638-1965,12-756-215,0 3-157,0-1 0,0 1 1,-1-1-1,1 1 0,-1-1 0,0 0 0,-3 7 0,4-11 81,0-1 0,-1 1 0,1 0-1,-1-1 1,1 1 0,-1 0 0,1-1 0,-1 1-1,1-1 1,-1 1 0,1-1 0,-1 1 0,0-1 0,1 1-1,-1-1 1,0 0 0,1 1 0,-1-1 0,0 0-1,0 1 1,1-1 0,-3 0 0,1 0-113,0 0 0,0 0 1,0-1-1,0 1 0,0-1 1,0 0-1,0 1 0,0-1 1,0 0-1,0 0 0,0 0 1,-3-3-1,-16-14-3066,0-1 1,2-1 0,-23-30-1,42 50 3201,-54-66-10007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4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6233,'0'0'8186,"-33"231"-7298,20-150-408,1 3-272,0 4-208,7-1-872,5 19-1184,0-26-2593,0-17-2745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4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286 183 9234,'0'0'2607,"-15"-30"-2700,-51-89-242,65 116 324,0 1-1,-1-1 1,0 1-1,1 0 1,-1 0-1,0 0 1,0 0 0,0 0-1,-1 0 1,1 0-1,0 1 1,-1-1-1,1 1 1,-1 0-1,1 0 1,-5-2 0,5 3 7,-1 0 0,1 0 0,0 0 0,0 0 1,-1 1-1,1-1 0,0 0 0,0 1 1,0 0-1,0-1 0,-4 3 0,2-1 0,-1 0 0,-1 1 0,1 0 0,0 1 0,1-1 0,-1 1 0,0 0-1,1 1 1,0-1 0,0 1 0,0-1 0,1 1 0,0 0 0,-5 10 0,-3 7 17,2-1 0,-8 27 1,9-18 110,1-1 1,2 1 0,0 0-1,2 0 1,2 0 0,0 0 0,8 56-1,-6-80-69,0 1-1,1-1 1,0 0-1,0 0 1,1 0-1,-1 0 1,1 0-1,1-1 1,-1 1-1,1-1 0,0 0 1,0 0-1,0 0 1,1-1-1,0 1 1,0-1-1,0 0 1,0 0-1,1-1 1,-1 0-1,1 0 1,0 0-1,0-1 1,0 1-1,0-1 1,0-1-1,1 1 1,-1-1-1,1 0 1,-1-1-1,0 0 0,13-1 1,-15 1-35,0 0 0,0-1 0,0 1 0,0-1 0,0 0 0,0-1 0,-1 1 0,1-1 1,-1 1-1,1-1 0,-1 0 0,1 0 0,-1-1 0,0 1 0,0-1 0,0 0 0,0 1 0,3-6 0,4-6-11,-2 0 0,1-1 0,8-23-1,-15 34-12,81-210-2340,-56 112-1693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1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642 232 4313,'0'0'9371,"-18"-26"-9075,-60-79-146,72 97-71,-1-1-1,-1 2 1,1-1 0,-1 1 0,-1 0 0,1 0 0,-1 1 0,0 0 0,0 1-1,-1 0 1,0 0 0,0 1 0,-19-5 0,13 6 75,-1 1 0,1 1 0,-1 0 0,0 1 0,1 1 0,-29 4-1,34-3-105,-1 1 0,1 1-1,0 0 1,1 0-1,-1 1 1,1 0 0,0 1-1,0 0 1,0 0 0,1 1-1,0 1 1,1-1-1,-1 1 1,2 1 0,-1 0-1,1 0 1,0 0-1,-6 13 1,1-1-36,1 0-1,1 0 1,1 1 0,1 0-1,1 0 1,1 1 0,1 0-1,-2 27 1,4-21-8,1 0-1,4 55 0,-1-75 15,1 1-1,-1-1 1,2 0-1,-1 1 0,1-1 1,1 0-1,-1-1 0,2 1 1,-1-1-1,1 1 0,0-1 1,9 10-1,-3-8 22,-1 0-1,2-1 1,-1 0-1,1 0 1,0-1-1,1-1 1,0 0-1,0-1 1,1-1-1,-1 0 1,1 0-1,0-2 1,1 1-1,-1-2 1,0 0-1,24 0 1,-19-2-15,-1 0 1,1-2 0,-1 0-1,1-1 1,-1-1-1,0 0 1,0-2-1,-1 0 1,1-1-1,-1 0 1,-1-2-1,25-15 1,-16 5-257,-2 0 1,0-1 0,-1-2-1,-1 0 1,-1-1 0,-1-1-1,19-31 1,-25 33-913,-1-1-1,-1 0 1,-2-1 0,0 0-1,7-30 1,-5-1-4053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5185,'0'0'0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0 4233,'0'0'11185,"0"4"-10410,-1 5-468,0 0 1,0 0-1,-1 0 1,0 1-1,0-2 1,-1 1-1,0 0 1,-7 12-1,-7 9 409,-20 29-1,20-34-435,-220 287 792,144-200-2211,-88 143-1,148-190-1503,32-63 2459,1-1 0,-1 1 0,0-1 0,1 1 0,-1 0 1,1-1-1,-1 1 0,1 0 0,0-1 0,0 1 0,0 0 0,0-1 0,0 1 0,0 0 0,0-1 1,0 1-1,1 1 0,0-2 26,1-1 0,-1 1 0,0-1 0,0 1 1,0-1-1,0 0 0,0 0 0,0 0 0,1 1 1,-1-1-1,0 0 0,0-1 0,0 1 0,0 0 1,1 0-1,-1 0 0,0-1 0,0 1 0,0 0 1,0-1-1,0 1 0,0-1 0,0 0 0,0 1 1,0-1-1,1-1 0,63-38-3724,9-14-1382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1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6089,'0'0'7610,"-71"200"-6378,58-123-496,5 4-184,4 3-223,0-7-329,4 0 0,0-3-849,4 28-815,17-18-2145,0-14-448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2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410 519 7930,'0'0'8305,"-4"-32"-7007,-19-202-566,21 211-735,-1 0 0,-2 0 0,0 0-1,-1 1 1,-2 0 0,-16-36 0,21 53-19,1 1 1,-1-1 0,-1 1-1,1 0 1,0 0-1,-1 0 1,0 0 0,0 1-1,0 0 1,0-1 0,-6-2-1,7 5-11,0-1 0,0 1 0,0 0 0,0 0 0,-1 0 0,1 1 0,0-1 0,0 1 0,-1-1 0,1 1 0,0 0 0,-1 0 0,1 1-1,0-1 1,-1 1 0,1-1 0,0 1 0,0 0 0,-4 2 0,1 0-33,0 1 1,0-1-1,1 1 1,0 0-1,0 1 0,0-1 1,0 1-1,1 0 0,-1 0 1,-3 6-1,-5 10-134,-17 33 0,9-7 88,3 0 0,1 0 0,3 2 0,2 0 0,2 0 0,2 1-1,2 1 1,2-1 0,3 0 0,5 55 0,-3-96 105,0 0 0,1 0 0,-1 0 0,2 0 0,-1 0 0,1-1 1,1 0-1,-1 1 0,2-1 0,6 11 0,-8-15 6,1 1 1,0-1-1,0 0 1,0 0-1,0 0 1,0-1-1,1 1 1,0-1-1,-1 0 1,1 0-1,0-1 1,1 0-1,-1 0 1,0 0-1,1 0 1,-1-1-1,8 1 1,-5-1-22,-1 0 1,1-1-1,0 0 1,0 0-1,-1-1 1,1 0 0,-1 0-1,1-1 1,-1 0-1,1 0 1,-1-1-1,0 0 1,13-8 0,-2-1-592,0-2 0,-1 0 0,24-26 0,-38 37 465,48-53-4163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2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0 1096,'0'0'17548,"-88"155"-16284,72-75-152,-1 15-111,9 10-353,-1 4-408,5 3-240,4-3-104,0-11-1176,0 4-1417,21-25-1352,-4-28-2512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3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1 1264,'0'0'16859,"-29"0"-16369,-91 0-348,112 0-145,0 0 0,0 0 0,0 1 0,1 0 0,-1 1 0,0 0 1,1 0-1,-1 0 0,1 1 0,0 0 0,0 1 0,0 0 0,0 0 1,1 0-1,-1 1 0,-8 7 0,4 1-12,1 0 0,0 0 0,0 1 1,2 0-1,-11 23 0,17-33 17,-11 23-11,1 0 0,1 2 0,1-1 0,2 1 0,1 1 1,1-1-1,2 1 0,1 0 0,1 0 0,4 51 0,-1-72 30,0 1 1,0-1-1,1 0 0,1 0 0,-1 0 0,1 0 0,1 0 1,0-1-1,0 1 0,1-1 0,0 0 0,0-1 1,1 1-1,0-1 0,0 0 0,1 0 0,-1-1 0,2 0 1,12 9-1,-9-9 20,-1 0 0,1-1 0,0 0 1,1-1-1,-1 0 0,1-1 0,0 0 0,0-1 1,0 0-1,0-1 0,0-1 0,0 1 0,0-2 1,23-3-1,-25 1 9,-1 1 0,0-2 0,0 1 0,0-1 0,0-1 0,-1 1 0,0-1 0,0-1 0,0 0 0,0 0 0,-1 0 0,0-1 0,12-15 0,-1-2 95,-1-1-1,0 0 0,14-32 0,-19 32-77,-2 0-1,0 0 0,-2-1 1,-1 0-1,0 0 0,2-32 1,-4-36-2317,-5 94 2107,0-1 1,0 1 0,0 0-1,0 0 1,0-1 0,0 1-1,0 0 1,0 0-1,-1 0 1,1 0 0,0-1-1,0 1 1,0 0 0,0 0-1,-1 0 1,1 0-1,0-1 1,0 1 0,0 0-1,-1 0 1,1 0 0,0 0-1,0 0 1,0 0-1,-1 0 1,1 0 0,0 0-1,0 0 1,-1 0 0,1 0-1,0 0 1,0 0-1,0 0 1,-1 0 0,1 0-1,0 0 1,0 0 0,-1 0-1,1 0 1,0 0-1,0 0 1,-1 1 0,-8 2-2507,-11 14-4466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3937,'0'1'9255,"0"35"-7429,-1 109 1944,-11 70-2576,-4 50-1248,15 1-3409,1-30-4183,-4-127 1964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3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242 254 9362,'0'0'5932,"-2"-35"-5856,-10-112-76,12 143-1,0 0 0,0 0 0,-1 1 0,1-1 0,-1 0 1,0 0-1,0 0 0,-1 1 0,1-1 0,-1 1 0,0-1 0,0 1 0,0 0 0,0 0 0,-1-1 0,-2-1 1,3 3-8,0 1 1,0 0 0,-1 0 0,1 1 0,0-1 0,-1 0 0,1 1-1,0-1 1,-1 1 0,1 0 0,-1 0 0,1 0 0,-1 0 0,-3 0-1,-5 1-44,6-1 48,1 1-1,-1-1 1,0 1-1,1 0 0,-1 1 1,1-1-1,-1 1 1,1 0-1,0 0 1,0 0-1,0 1 1,0-1-1,0 1 0,0 0 1,1 0-1,-1 0 1,1 1-1,0-1 1,0 1-1,0 0 1,1 0-1,-3 4 0,-3 6-24,1 1-1,0 0 0,1 0 0,1 1 0,-5 20 0,3 8-112,1 1 1,2 1-1,3 58 0,0-94 126,2 1 0,0-1-1,0 0 1,0 1-1,2-1 1,-1 0 0,1 0-1,0 0 1,1 0-1,9 15 1,-10-21 14,0 1-1,0-1 1,1 0 0,-1 0-1,1 0 1,0-1 0,0 1 0,1-1-1,-1 0 1,1 0 0,-1-1-1,1 1 1,0-1 0,0 0-1,0 0 1,0-1 0,0 1 0,1-1-1,-1-1 1,0 1 0,1 0-1,6-1 1,-5 0-23,0 0-1,0 0 1,0 0-1,0-1 1,0 0-1,0-1 1,0 1 0,0-1-1,-1 0 1,1-1-1,-1 0 1,1 0 0,-1 0-1,0-1 1,8-6-1,89-73-4969,-63 50 263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5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4129,'0'0'7428,"3"-2"-6832,5-1-412,-1-1-1,1 2 1,0-1-1,0 1 1,0 1-1,0-1 1,0 1-1,0 1 1,11 0-1,7-2 108,457-6 2226,-296 10-2380,-90-1-123,121-4-2629,-210 2 1972,-1 1-1,0-2 1,1 1 0,-1-1-1,0 0 1,0 0-1,0-1 1,-1 0-1,1 0 1,-1-1-1,11-7 1,7-17-5000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6761,'0'0'9416,"23"30"-8747,76 95-185,-87-111-397,1-1-1,1 0 0,0-1 0,17 12 0,-25-21-64,0 1 0,-1 0 0,0 0 0,1 1 0,-2 0 0,1 0-1,0 0 1,-1 0 0,0 1 0,0 0 0,4 8 0,-7-11-42,0-1 0,0 1 0,0 0 0,0 0 1,-1-1-1,1 1 0,-1 0 0,0 0 0,1 0 0,-1 0 0,-1-1 1,1 1-1,0 0 0,-1 0 0,1 0 0,-1-1 0,0 1 0,0 0 1,0-1-1,0 1 0,0 0 0,-1-1 0,1 0 0,-1 1 1,0-1-1,0 0 0,1 0 0,-1 0 0,-4 3 0,-5 4-312,0-1-1,-1-1 1,0 0-1,-22 10 1,12-6-363,-46 24-2412,5-6-1775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7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 2 3225,'0'0'7936,"-6"0"-7232,-8 0-351,3-1-224,-1 1 1,0 0-1,1 1 1,-1 0-1,0 0 1,1 2-1,-1-1 1,1 1 0,0 1-1,0 0 1,-14 7-1,-8 11 132,1 0 0,1 2 0,-38 38 0,59-53-202,1 1 0,0 0 0,1 0 0,0 1 0,1 0 0,0 1 0,0 0 0,2 0 0,-1 0 0,2 0 0,-1 1 0,2 0 0,-4 21 0,5-20-28,2 0 0,-1 1 0,2-1-1,2 20 1,-2-29-15,0 0 0,1 0 0,-1-1-1,1 1 1,0 0 0,0 0 0,1-1-1,0 1 1,-1-1 0,1 0 0,1 0 0,-1 0-1,1 0 1,-1-1 0,6 5 0,2 0 3,1-1 0,0 0 1,0-1-1,0 0 0,1 0 0,0-2 1,0 1-1,0-2 0,15 3 1,-3-3-39,0-1 1,0 0 0,0-2-1,29-4 1,-38 1-35,1 0 1,-2-1-1,1-1 1,0 0-1,-1-1 0,0-1 1,0 0-1,-1-1 0,0-1 1,0 0-1,-1-1 1,16-15-1,-19 16-10,0-1 1,-1 0-1,0 0 0,-1 0 1,0-1-1,-1 0 0,0-1 1,0 0-1,-2 0 0,1 0 0,-2-1 1,1 0-1,-2 0 0,0 0 1,2-21-1,-4 21 13,0 3 4,-1 0 1,0 0-1,-2-14 0,2 21 23,-1 0-1,0 0 1,0 0-1,0 1 1,0-1-1,0 0 1,-1 0-1,1 1 0,-1-1 1,0 0-1,1 1 1,-1 0-1,0-1 1,-1 1-1,-2-2 1,-1-1-188,0 1 1,-1 0-1,1 0 1,-1 1-1,0 0 1,0 0-1,0 1 1,-10-3-1,-34-3-5784,37 5 1511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6217,'0'0'6514,"37"0"-5330,30 0-456,20 0 168,25 0-224,13 0-247,-1 3-129,1 1-128,-13-1-72,-12 1-96,-25 3-384,-17 0-969,-16-4-759,-18-3-2273,-11 0-424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4969,'0'0'7964,"10"32"-4936,-2-6-2343,7 23 833,-2 0 0,11 90 1,-16-62-385,15 125 257,-16-164-1404,1-1 1,2 0-1,18 45 1,-17-62-580,-10-20 551,-1 1-1,0-1 1,0 0-1,1 1 1,-1-1 0,0 0-1,1 1 1,-1-1 0,1 0-1,-1 0 1,0 0-1,1 1 1,-1-1 0,1 0-1,-1 0 1,0 0 0,1 0-1,-1 0 1,1 0-1,-1 0 1,1 0 0,-1 0-1,1 0 1,-1 0 0,1 0-1,-1 0 1,0 0-1,1 0 1,-1 0 0,1 0-1,-1-1 1,1 1 0,-1 0-1,0 0 1,1 0-1,-1-1 1,0 1 0,1 0-1,-1-1 1,0 1 0,1 0-1,-1-1 1,0 1-1,1 0 1,-1-1 0,0 1-1,0-1 1,0 1 0,1 0-1,-1-1 1,5-10-540,0 0-1,-1 1 1,0-1 0,0-1 0,2-17 0,9-28-1441,90-299-7054,-54 180 4767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7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1336,'0'0'15696,"25"14"-14982,181 91-143,-194-100-549,11 4 1,-1 1 0,-1 1 0,39 26 0,-55-34-20,0 1 0,0 0 1,0 1-1,-1-1 0,0 1 0,0 0 0,0 0 0,0 0 1,-1 1-1,0-1 0,0 1 0,0 0 0,-1 0 1,0 0-1,0 0 0,-1 0 0,1 0 0,-1 1 0,0 11 1,-1-12 23,-1-1 1,1 0 0,-1 0-1,0 0 1,-1 0 0,1 0 0,-1 0-1,0 0 1,0 0 0,-1-1-1,0 1 1,1-1 0,-1 0-1,-1 0 1,-5 6 0,-5 5 7,-2-2 0,-29 20 0,22-16-98,-125 80-1687,123-83-514,-1-1-1,0-1 1,-55 17-1,43-25-5019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28 7818,'0'0'8039,"-37"-7"-6598,-8-1-1133,-67-5-1,107 13-304,0 1 0,-1-1 0,1 1 0,0 0 0,0 0 0,0 0 0,0 1 0,1-1 0,-1 1 0,0 0 0,1 1 0,-1-1 1,1 1-1,0 0 0,0 0 0,0 1 0,0-1 0,0 1 0,1-1 0,0 1 0,-1 0 0,1 1 0,1-1 0,-4 7 0,-7 8-1,-5 5-23,1 2 1,1 0-1,1 1 1,-17 44-1,26-54-11,0 1 0,1-1-1,1 1 1,1 0 0,0 0-1,2 0 1,0 1-1,3 35 1,-1-46 10,1-1 0,0 1 0,0-1 0,1 1 0,0-1 0,0 0 0,1 0 0,0-1 0,0 1 1,1-1-1,-1 0 0,2 0 0,-1 0 0,0 0 0,1-1 0,0 0 0,0-1 0,1 1 0,12 6 0,-2-2-85,1-1 0,1 0 0,-1-1 0,1-1 0,1-1 0,32 4 0,-20-5-160,0-1 0,0-2 0,1-1 0,-1-1 0,0-2 0,45-10 0,-62 10 91,-1-2 1,0 0 0,0 0 0,0-1 0,-1-1 0,24-16 0,-29 16 63,1 1 1,-2-1-1,1-1 1,-1 0 0,0 0-1,-1 0 1,0-1-1,0 0 1,-1 0-1,8-17 1,-9 16 75,-1 0 0,0 0-1,-1 0 1,0 0 0,0-1 0,-1 1 0,-1-1 0,1 1-1,-2 0 1,-2-18 0,0 10-444,-2 1-1,0-1 1,-1 2-1,0-1 1,-11-18-1,3 2-3229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8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4681,'0'0'13251,"241"17"-12515,-153-17-440,3 0-296,-8-14-120,-12 7-1592,-5-7-1401,-20 4-2328,-13 3-1497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8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6153,'0'0'12336,"17"-9"-11990,0 1-287,2-3-29,0 2 1,1 0-1,-1 1 1,36-8 0,-46 17-3581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9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5649,'0'0'10102,"38"16"-9491,124 56-316,-110-50-124,82 49 0,-122-64-55,-1 1 0,0 1 0,0 0 0,-1 0 0,-1 1 0,1 0 0,-2 1 0,1 0 0,-1 0 0,11 22 0,-16-25 82,0 0 0,0 0 0,-1 0 0,0 0 0,0 1 0,-1-1 1,0 1-1,0 15 0,-2-19-115,1 1 0,-1 0 0,1-1 0,-2 1 0,1 0 1,-1-1-1,1 1 0,-2-1 0,1 0 0,0 0 0,-1 0 0,0 0 0,0 0 0,-5 5 1,-16 11-167,0 0 0,-1-2 1,-2-1-1,-48 26 1,-3 1-1585,-31 27-4370,77-49 363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9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325 204 6169,'0'0'4191,"-8"-31"-3255,-26-93 348,33 120-1192,0 1 0,0-1 0,0 1 0,-1 0 0,0-1 0,1 1 0,-1 0 0,0 0 0,0 0 0,-1 0 0,-4-4 0,6 6-45,0 0 0,-1 1 0,1-1 0,0 0 0,-1 1 0,1-1 0,-1 1 0,1 0 0,-1 0 0,1-1 0,-1 1 0,0 0 0,1 0 0,-3 1 0,-6-1 135,4 0-134,0 1 0,0 0 0,1 0-1,-1 0 1,0 1 0,1 0 0,-1 0 0,1 0 0,-1 1-1,1 0 1,0 0 0,0 0 0,0 1 0,0-1-1,1 1 1,0 0 0,0 1 0,0-1 0,-6 9 0,-5 7 136,2 1 0,0 0 0,-14 32 1,18-31-51,1 1 1,0 0-1,2 0 0,0 1 1,2-1-1,1 1 1,1 0-1,0 32 0,2-48-136,1 0 0,-1 0-1,1 0 1,0 0 0,1 0-1,0-1 1,0 1-1,1-1 1,0 1 0,0-1-1,1 0 1,6 11-1,-6-13-96,1 0 0,-1-1 0,1 1 0,0-1 0,0 0 0,0 0-1,1 0 1,-1-1 0,1 0 0,0 0 0,0 0 0,0-1 0,0 0-1,0 0 1,1 0 0,7 0 0,13 1-1871,47-2 1,-44-1-424,22 0-3456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29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5425,'0'0'11571,"324"42"-10499,-183-24-576,5-4-288,7-7-208,-7 0 0,-13-3-1552,8-4-1353,-41 0-2160,-25 0 584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0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8506,'0'0'10514,"75"133"-10306,-50-94-192,-13 3-16,-12 3-16,0 4-352,-21 8-112,-16 2-616,-9-6-689,9-4-647,12-18-1873,8-13-1472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0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569 61 4505,'0'0'6965,"-41"-10"-6626,-135-32-97,165 39-179,0 1 0,0 1 0,0-1 0,-1 2 0,1 0 0,-1 0 0,1 1 0,0 0 1,-1 1-1,1 1 0,-17 5 0,15-2 160,-1 2 0,1-1 0,1 2 0,-1 0 0,-20 20 0,24-22-72,0 1 1,1 0 0,0 1 0,0 0-1,1 1 1,0-1 0,1 1 0,0 0-1,0 1 1,1-1 0,1 1 0,0 0-1,0 1 1,1-1 0,1 1 0,-1-1-1,2 1 1,0 0 0,0-1 0,1 1-1,1 0 1,2 16 0,-2-23-130,1 0 1,-1-1 0,1 1-1,0-1 1,0 1-1,0-1 1,1 0 0,-1 0-1,1 0 1,0 0 0,1 0-1,-1-1 1,0 0-1,5 4 1,0-2-20,-1 0 1,1 0-1,0 0 1,1-1-1,-1-1 1,18 6-1,1-3-160,1-1 0,0-1 1,53 1-1,-52-4-347,0-1 0,0-1 1,0-1-1,0-2 0,-1-1 1,1-1-1,-1-2 0,40-15 1,3-15-3005,-25 5-1150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0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6057,'0'0'13403,"295"3"-12779,-171-3-240,5 0-360,0-10-24,-4 3-1280,8 3-1833,-29 4-783,-34 0-2146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4089,'0'0'11617,"15"38"-10303,47 125-501,-56-143-731,0-1 0,-2 1 0,-1-1 0,0 1 0,-1 0 0,-1 1 0,-2 23 0,0 14-18,5 16-1485,-4-128-873,13-96 1,-8 124 2135,1 1 0,1-1-1,1 1 1,1 1 0,22-44 0,-21 51 144,1 0-1,0 0 1,1 2 0,1-1-1,0 2 1,1-1 0,1 2-1,0 0 1,1 1 0,26-16 0,-28 20 78,0 1 1,1 1 0,-1 0 0,1 1 0,1 1 0,-1 0 0,0 1-1,1 1 1,-1 0 0,1 1 0,0 1 0,0 0 0,27 5 0,-40-5-8,-1 1 0,1-1 0,-1 1 0,1 0 0,-1 0 0,1 0 1,-1 0-1,0 1 0,1-1 0,-1 0 0,0 1 0,0 0 0,0 0 0,0-1 1,-1 1-1,1 0 0,0 0 0,2 5 0,-2-2 90,0 0 0,0 0 0,0 0 0,0 1 0,-1-1 0,0 1 0,0-1 0,1 10-1,-2-4 109,0 1-1,-1-1 0,0 0 0,-1 1 0,0-1 0,-1 0 0,0 0 0,-8 17 0,1-10-83,-1 0 0,-1-1 0,-1-1 0,0 1 0,-17 14 0,-4 1-93,-46 33 0,69-55-336,-1-1 0,0-1 0,-1 0 0,0-1 0,0 0 1,0-1-1,-1 0 0,-16 4 0,29-10 147,0 0 0,0 0 0,0 0 0,0 0 0,0 0 0,0 0 0,1 0 0,-1-1 0,0 1 0,0 0 0,0 0 0,0-1 0,0 1 0,1-1 0,-1 1 0,0-1 0,0 1 0,1-1 0,-1 1 0,0-1 0,1 1 0,-1-1 0,0 0 0,1 0 0,-1 1 0,1-1 0,-1 0 0,1 0 0,0 0 0,-1 1 0,1-1 0,0 0 0,-1 0 0,1 0 0,0 0 0,0 0 0,0 0 0,0 0 0,0 0 0,0-1 0,1-47-3588,0 36 2524,2-43-2509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1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7682,'0'0'7221,"43"18"-7015,139 54-162,-105-48-40,-73-23-7,0 0 0,-1 0 1,1 0-1,0 1 0,-1-1 1,1 1-1,4 3 0,-7-4-6,1 0 0,-1 0 0,0 0 0,0 0 0,0 0 0,0 0 0,-1 1 0,1-1 0,0 0 0,0 1 0,-1-1 0,1 0 0,-1 1 0,1-1 0,-1 1 0,1-1 0,-1 1 0,0-1 0,0 1 0,0-1 0,0 1 0,0-1 0,0 0 0,0 1 0,-1 2 0,0 1-12,-1 0 1,1-1 0,-1 1-1,0-1 1,0 1 0,-1-1-1,-3 6 1,-15 16-213,-1-2 0,-32 29 0,-17 17-939,-26 51-4536,69-85 853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1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14 8354,'0'0'6767,"-28"-4"-6943,3 0 50,1 1 1,-44 1-1,64 2 114,0 1-1,1 0 0,-1 0 0,0 0 1,1 0-1,-1 1 0,1-1 0,-1 1 1,1 0-1,0 0 0,-1 0 0,1 0 0,0 1 1,0-1-1,1 1 0,-4 4 0,0 1 0,0 1 0,0 0 0,1 0 0,-4 10-1,2-3 5,-7 12 8,1 1 0,2 1-1,-8 32 1,14-45 51,1 2 1,2-1-1,0 0 1,0 1-1,2-1 1,3 31-1,-3-44-27,1 1-1,1-1 1,-1 0-1,1 0 1,0 0-1,0-1 1,0 1-1,0 0 0,1-1 1,0 1-1,0-1 1,0 0-1,1 0 1,-1 0-1,1 0 1,0-1-1,0 0 1,0 0-1,1 0 0,-1 0 1,1 0-1,0-1 1,-1 0-1,9 3 1,6 0 8,0 0 0,0-1 1,0-1-1,0-1 1,28-1-1,-28-1-94,1 0 0,-1-2 1,0 0-1,0-1 0,0-1 0,0-1 1,0 0-1,-1-2 0,0 0 0,0-1 1,-1-1-1,0 0 0,0-2 0,-1 0 1,-1 0-1,0-1 0,21-23 0,-28 27-249,0 0-1,-1-1 0,1 0 0,-2-1 0,1 1 0,-2-1 0,1-1 0,-1 1 1,-1-1-1,0 1 0,0-1 0,-1-1 0,-1 1 0,3-17 0,-5 27 264,0 0 0,0 0 0,1 1-1,-1-1 1,0 0 0,0 0 0,0 0 0,0 0-1,0 0 1,0 0 0,-1 0 0,1 0-1,0 0 1,0 0 0,-1 1 0,1-1 0,0 0-1,-1 0 1,1 0 0,-1 0 0,1 1-1,-1-1 1,1 0 0,-1 1 0,0-1-1,1 0 1,-1 1 0,0-1 0,1 1 0,-1-1-1,0 1 1,0-1 0,-1 0 0,-5 0-130,0 0 1,0 0 0,1 0 0,-1 1-1,0 0 1,0 0 0,0 1 0,-9 1-1,-2 1-454,0 1 0,-29 11 0,-47 30-3381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2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2849,'0'0'1136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6721,'0'0'9979,"171"-7"-9043,-80-3 8,5 3 112,-1 0-344,-3 3-456,-5 1-256,-8-1-80,-4 1-1488,12-8-1881,-20 1-2288,-13-1-680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2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0 5217,'0'0'6192,"-36"34"-6128,36-34-64,-150 146 49,142-138-11,0 0 0,1 1 0,0 0 0,0 1 0,1 0 0,0 0 0,1 0 0,0 0 0,1 1 1,0 0-1,0 0 0,1 0 0,-2 17 0,2-11 75,-2 9 225,-3 41 0,8-60-285,-1-1-1,1 1 0,1 0 1,0 0-1,0 0 0,0-1 1,0 1-1,1-1 0,0 1 1,1-1-1,4 9 0,-3-9-29,1 0 0,1-1 0,-1 0 0,1 0-1,-1 0 1,1-1 0,1 1 0,-1-2 0,1 1 0,-1-1 0,1 0-1,0 0 1,0-1 0,0 1 0,1-2 0,-1 1 0,10 0 0,16 1-53,0 0 0,50-4 1,-66 0-12,0-1-1,0-1 1,0 0-1,-1-1 1,1-1 0,-1 0-1,0-2 1,0 0-1,-1 0 1,0-1 0,0-1-1,-1-1 1,0 0 0,18-17-1,-23 18 35,0-1 0,0 0 0,0 0 0,-2-1 0,1 0 0,-1-1-1,-1 0 1,0 0 0,-1 0 0,0 0 0,-1-1 0,0 0 0,-1 0 0,-1 0 0,0 0 0,0-1-1,-1 1 1,-1 0 0,-2-16 0,1 22 52,0 0 0,0 1-1,-1-1 1,0 0 0,0 1-1,-1 0 1,0 0 0,0-1-1,0 2 1,-1-1 0,0 0-1,-6-6 1,2 4 35,0 0 0,0 0 0,-1 1 1,0 0-1,-1 1 0,-19-10 0,9 7-108,0 1-1,0 0 1,-1 2-1,0 1 1,0 0 0,0 2-1,-31-2 1,33 5-258,7-1-647,0 0 0,1 1 0,-1 1-1,-12 2 1,0 9-4917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6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757 387 3745,'0'0'5616,"5"-7"-4561,1-9-915,-1-1 0,0 1 0,-1-1 1,0 0-1,-2 0 0,0 0 1,-1 0-1,0 0 0,-4-32 1,1 40 12,-1 1 0,1-1 1,-1 1-1,-1 0 1,0 0-1,0 0 1,0 0-1,-1 1 1,0 0-1,-1 0 1,1 0-1,-12-10 0,10 10-122,0 0 0,-1 1-1,0-1 1,-1 1 0,1 1 0,-1 0-1,0 0 1,-1 1 0,1 0-1,-18-5 1,20 7-27,-1 1 1,0 1-1,1-1 0,-1 1 0,1 0 1,-1 1-1,0 0 0,1 0 0,-1 0 1,1 1-1,0 0 0,-1 1 0,1 0 1,0 0-1,1 0 0,-12 8 0,2 2-2,-1 0-1,2 2 0,0-1 0,1 2 1,-13 18-1,-26 38 324,3 3 0,3 2 0,4 2 1,-63 162-1,90-202-104,3 1 0,1 0 1,2 1-1,2 0 1,1 1-1,-1 83 0,8-117-200,0-1 0,1 1 0,0-1 0,0 1 0,0-1-1,1 0 1,0 1 0,4 6 0,-4-10-10,0-1 0,1 1 0,0 0 0,-1-1 0,1 0 0,1 1 0,-1-1 0,0 0 0,1-1 0,0 1 0,-1-1 0,1 1 0,8 2 0,2 1 23,1-1 0,-1 0-1,1-1 1,0-1 0,1 0 0,-1-1 0,0-1 0,1-1-1,-1 0 1,30-4 0,-25 1-7,1-1 0,-1-1 1,0-1-1,0 0 0,-1-2 0,0 0 0,29-18 0,-15 4-94,0-1-1,-2-2 1,-1-1-1,-1-2 1,-2 0-1,0-2 1,-2-1-1,-2-1 1,22-38-1,-27 38-775,-1-2 1,-2 0-1,-1-1 0,-2 0 0,14-65 0,-12 1-3472,-9 18-1006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6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1296,'0'0'15185,"-8"1"-14484,6-1-672,0 1-1,1-1 1,-1 0-1,0 1 0,0-1 1,0 1-1,0-1 1,1 1-1,-1 0 1,0 0-1,1 0 0,-1 0 1,1 0-1,-1 0 1,1 0-1,-1 1 1,1-1-1,0 0 0,-2 2 1,1 2 111,0 0 0,0 1 0,0-1 0,1 0 1,0 0-1,0 1 0,-1 9 0,-40 295 4763,-17 201-2374,53-196-2558,6-260-208,0-46 98,0 6-199,0 1-1,1 0 0,1-1 1,4 22-1,-5-35 135,-1 0 0,1 0 0,-1 1 0,1-1 1,0 0-1,0 0 0,0 0 0,0-1 0,0 1 0,0 0 0,0 0 1,1 0-1,-1-1 0,1 1 0,-1-1 0,1 1 0,0-1 0,-1 0 1,1 0-1,0 1 0,0-1 0,0 0 0,0-1 0,0 1 0,0 0 1,0 0-1,0-1 0,0 0 0,0 1 0,1-1 0,-1 0 0,0 0 1,0 0-1,0 0 0,0 0 0,1-1 0,-1 1 0,2-1 0,-1 0-268,0 0 0,0 0-1,0 0 1,0-1 0,-1 1-1,1-1 1,-1 1 0,1-1-1,-1 0 1,5-4 0,23-35-4699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7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5809,'0'0'8671,"5"34"-6781,-4-19-1664,8 49 975,30 121 1,-19-114-517,24 77 295,-37-131-842,0-1 0,1 1 0,0-2 0,1 1 0,1-1 0,15 18 0,-24-31-92,0-1 0,1 1 1,-1 0-1,1 0 0,0 0 0,-1-1 1,1 1-1,0-1 0,0 0 0,0 1 1,0-1-1,0 0 0,1 0 1,-1 0-1,0-1 0,0 1 0,1 0 1,-1-1-1,0 1 0,1-1 0,-1 0 1,1 0-1,-1 0 0,0 0 0,1 0 1,-1-1-1,0 1 0,1-1 0,-1 1 1,0-1-1,0 0 0,1 0 0,-1 0 1,0 0-1,0 0 0,3-3 0,3-3 47,-1 0 0,0 0 0,0-1 0,0 0 0,-1-1 0,0 1 0,5-12 0,129-240-3823,-51 93-3556,-34 65 698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7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1384,'0'0'17996,"0"266"-15115,0-150-729,0 14-535,0 7-601,0-4-416,0-7-600,0-14-96,0-24-1120,0-21-1305,0-32-2648,0-21-2889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4897,'0'0'7498,"-62"218"-5026,41-102 297,12 24-617,9 11-695,0 14-633,0 3-208,13 0-392,16-3-224,13-14-344,12-14-1513,54-25-2303,-9-39-1202,-3-41-599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1480,'0'0'7910,"-4"37"-5679,2-23-1993,-33 253 3070,10-32-1338,20-78-4595,5-156 1375,3-55-1662,-3 42 2755,0 1 0,1-1 0,0 1 0,5-18 0,-3 16 143,1 0 1,1 0 0,1 1 0,10-19 0,-14 27 63,0 0 0,1 0 0,0 0 1,0 1-1,0-1 0,1 1 0,-1 0 1,1 0-1,-1 0 0,1 0 0,0 1 1,0-1-1,0 1 0,1 0 0,-1 0 1,9-2-1,-6 3 67,-1 0 0,1 0 1,-1 1-1,1 0 0,-1 0 1,1 0-1,-1 1 0,1 0 1,6 2-1,-10-2-79,0 0-1,0 0 1,0 0 0,0 1 0,0-1 0,0 1 0,-1 0-1,1 0 1,-1 0 0,1 0 0,-1 0 0,0 0-1,0 1 1,0-1 0,0 1 0,0 0 0,-1-1 0,1 1-1,-1 0 1,2 4 0,1 8-81,-1-1 1,-1 1-1,0 0 1,-1 0-1,0 0 1,-1 0-1,-1 0 1,-4 21-1,4-30-103,-1 0-1,0-1 0,0 0 0,-1 1 1,1-1-1,-1 0 0,0 0 1,-1 0-1,1-1 0,-1 1 1,0-1-1,0 0 0,0 0 1,0 0-1,-1 0 0,-5 2 1,-8 6-1010,-2-1 1,-36 15-1,-11-3-1604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8170,'0'0'10514,"162"186"-7353,-108-88-449,0 18-1007,-17 13-929,-8 12-592,-16-1-184,-13-10 0,0-7-912,-34-15-993,-61 29-1512,8-25-3328,-9-24-1081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8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10274,'0'0'5736,"55"9"-4145,221 27 1667,78-22-23,937-31 1270,-92-11-2456,-1149 29-2623,0 2-1,0 2 1,-1 3 0,49 13 0,-81-17-465,35 8-2858,-50-12 3274,0 0 1,0 0 0,0 0 0,1 0-1,-1 0 1,0 0 0,0-1-1,0 1 1,1-1 0,2-1-1,-4 2 323,-1-1 0,1 0 0,-1 1-1,1-1 1,-1 1 0,1-1 0,-1 0 0,0 0-1,1 1 1,-1-1 0,0 0 0,1 1-1,-1-1 1,0 0 0,0 0 0,0 0-1,0 1 1,0-1 0,0 0 0,0 0 0,0 0-1,0 1 1,0-3 0,0-35-6754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8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1096,'0'0'12240,"-9"55"-10165,-24 220 422,25 65-129,8-340-2368,0 1162 4999,0-987-4406,8-1 1,42 239-1,-45-382-667,1-1 0,1 0 0,1-1 0,24 53-1,-30-76-87,1-1-1,0 0 0,1 0 0,-1 0 0,1 0 0,0-1 0,0 1 1,1-1-1,6 6 0,-8-9 19,-1 1 0,0-1 0,1 0 0,-1 0 0,1 0 0,-1 0 1,1-1-1,0 1 0,-1 0 0,1-1 0,0 0 0,0 0 0,-1 0 0,1 0 0,0 0 0,-1 0 0,1-1 0,0 1 1,-1-1-1,1 0 0,-1 0 0,1 0 0,4-2 0,7-7-596,-1 0 0,0 0 1,0-2-1,-1 1 0,-1-2 0,0 1 0,0-2 1,-2 1-1,1-1 0,7-17 0,43-90-5819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2793,'49'0'6196,"192"9"-3531,57 34-863,1275 303 4586,-1330-289-6334,288 85 287,-520-139-323,6 3 44,0 0-1,30 17 1,-46-23 32,0 1-1,1 0 1,-1 0 0,0 0 0,0 1 0,0-1 0,0 0 0,0 0 0,0 1 0,0-1-1,0 0 1,-1 1 0,1-1 0,0 1 0,-1-1 0,1 1 0,-1-1 0,0 1 0,1 0-1,-1-1 1,0 1 0,0-1 0,0 1 0,0 0 0,0-1 0,-1 1 0,0 2 0,-1 5 349,0 0 0,-1 0 0,-8 15 0,9-19-370,-26 63 587,3 1 0,3 2 0,4 0 0,2 1 0,-9 109 0,8 379 76,18-440-680,3 13-397,1 35-1734,-6-139 1023,-1 0 0,-1 0 0,-9 40 0,7-55-24,0 1 0,0-1 1,-1-1-1,-12 20 0,-30 37-6483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4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12483,'0'0'6857,"249"0"-4200,-120 0-1249,8 10-1168,1 11-240,15 25-2152,-40 0-4346,-35-8-1704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50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4449,'0'0'9218,"274"0"-6714,-149 0-199,16 4-785,13-1-680,0 4-399,4 0-233,-5 4-200,-3-1-8,-13 8-376,-8-1-1785,16-13-1600,-32-4-1624,-30 0-440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5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1656 372 6073,'0'0'2469,"-34"-40"-1797,-121-129 180,142 155-669,-1 1 0,-1 0 0,0 1 0,-1 0 0,0 1 0,-1 1 0,0 1 0,0 0 1,-1 2-1,0 0 0,-27-7 0,12 5 35,0 1 1,0 2-1,-1 2 1,1 1-1,-1 1 0,0 2 1,1 2-1,-1 0 1,1 3-1,-34 8 1,31 0 223,0 1 0,2 2 0,-1 1 0,2 2-1,1 1 1,0 2 0,-38 34 0,20-12-110,2 3 0,2 1 0,3 3 0,1 1 0,3 2 0,2 2 0,3 1 0,2 2 0,3 1 0,3 1 0,2 2 0,3 0 0,3 1 0,-15 98 0,25-93 15,2 125 1,6-155-234,3 0 0,0 0 0,3 0-1,13 50 1,-11-66-51,1 1 0,1-1 0,1-1 0,1 0-1,0 0 1,2-1 0,29 34 0,-15-24-21,2-2 1,0-1-1,2-1 1,1-2-1,1-1 1,2-2-1,0-1 1,47 19-1,-35-20-46,1-2 0,2-3 0,-1-1 0,2-3 1,-1-2-1,56 2 0,-66-8 0,1-3 1,-1-1-1,1-2 1,-1-2-1,0-2 1,-1-1-1,1-3 1,-2-1-1,1-1 1,-2-3-1,0-1 1,59-36-1,-55 25 18,-1-2 0,-2-1 0,-1-2 0,-1-2 0,-2-1 0,-1-2 0,38-56 0,-49 58-1,-2 0 0,-1-1 0,-1 0 0,-3-2 0,-1 0 0,-1-1 0,-3-1 0,-1 0 0,5-48 0,-10 38 9,-1 0-1,-3 0 1,-2 0 0,-14-91 0,11 119-106,-1 1 0,-1 0 0,-1 0 0,-1 0-1,-1 1 1,-1 1 0,0-1 0,-2 2 0,0-1 0,-2 2 0,0-1 0,-31-30 0,39 44-188,1 0 0,-1 0 0,0 0 1,0 0-1,-1 1 0,1 0 1,-1 1-1,0-1 0,0 1 1,0 1-1,0-1 0,-1 1 0,1 0 1,-1 1-1,1 0 0,-1 0 1,0 1-1,1 0 0,-1 0 0,1 0 1,-1 1-1,0 0 0,1 1 1,-1 0-1,1 0 0,0 1 1,0 0-1,0 0 0,0 0 0,0 1 1,1 0-1,-1 0 0,-8 9 1,0-1-992,1 1 0,0 0 1,1 1-1,-11 16 0,-44 71-6260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50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8938,'0'0'9682</inkml:trace>
  <inkml:trace contextRef="#ctx0" brushRef="#br0" timeOffset="1">383 0 9370,'0'0'11418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9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9250,'0'0'4672,"0"35"-3444,1 50-248,5-1-1,18 96 1,19 55 78,18 184 1443,9 587 0,-66 478-476,-6-807-5680,2-1078-7163,0 223 5310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9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1 451 9786,'0'0'5209,"65"-20"-4093,575-150 2761,434-12-2211,18 104-755,-620 77-36,-14 35-581,166 84-2315,-364-51-6405,-146-38 2413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8 288 3009,'0'0'5358,"-2"30"-3461,0-10-1517,0 0-3,1-1 1,2 37 0,0-47-216,0 0 1,1 1-1,0-1 1,1 0-1,0 0 1,0-1-1,1 1 1,0 0-1,1-1 1,8 12-1,6 5 699,2-1 1,42 39-1,-54-54-755,0-2 1,1 1 0,0-1-1,1 0 1,-1-1-1,1-1 1,1 1-1,-1-2 1,1 0-1,13 4 1,-23-8-103,1 1 0,-1-1 0,0 0-1,0 0 1,0 0 0,1 0 0,-1 0 0,0-1 0,0 1 0,0-1 0,0 1 0,1-1 0,-1 0 0,0 1 0,0-1 0,0 0 0,-1-1 0,1 1-1,0 0 1,0 0 0,0-1 0,-1 1 0,3-4 0,1-1 12,-1-1 0,0 1 1,-1-1-1,0 0 0,4-11 0,-7 17-15,55-182-405,6-21-559,-52 180 842,2 0 1,0 1-1,1 0 1,2 1-1,31-41 1,-37 54 118,1 1 1,0 0-1,0 1 1,1 0-1,0 0 0,0 1 1,0 0-1,1 1 1,0 0-1,0 1 0,0 0 1,0 1-1,1 0 1,-1 1-1,1 0 0,0 1 1,0 0-1,-1 1 0,14 1 1,-2 1 53,-1 0 0,0 2 0,0 1 0,-1 0 0,1 2 0,-1 0 0,-1 2 0,1 0 0,22 15 0,-7-1 336,64 53 1,-83-61-174,-1 0 1,-1 2 0,0 0 0,-1 1-1,16 27 1,-25-35-125,0 1 1,-1 0-1,0 0 0,-1 1 0,0-1 0,-1 1 0,0-1 1,-1 1-1,0 0 0,-2 22 0,1-30-178,0-1 0,0 1 0,-1 0 0,1 0 0,-1-1 0,0 1 0,0 0 0,0-1 0,-2 4 0,2-5-175,0 0 0,0-1-1,0 1 1,0-1 0,-1 1-1,1-1 1,0 0 0,-1 0-1,0 1 1,1-1 0,-1 0 0,0 0-1,1 0 1,-1-1 0,0 1-1,0 0 1,0-1 0,1 1-1,-3-1 1,-10 2-5276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8090,'0'0'2662,"-9"35"-1443,5-21-1043,-15 54 1171,4 0 1,-12 110-1,16 41 1095,4 1129 4146,42-813-5012,26-9-411,-36-321-647,-6-54-211,174 1222 648,-184-1307-2588,-2 0 0,-2 85 0,-4-149 1407,-1 0-1,0 0 1,0-1 0,0 1-1,0 0 1,0 0-1,0 0 1,-1 0-1,1 0 1,-1-1 0,1 1-1,-1 0 1,0 0-1,1-1 1,-1 1-1,0 0 1,0-1-1,0 1 1,-1-1 0,1 1-1,0-1 1,0 0-1,-2 2 1,0-2-317,0-1 0,0 1 1,1-1-1,-1 1 0,0-1 0,0 0 0,0 0 1,0 0-1,0-1 0,1 1 0,-1-1 0,0 1 1,0-1-1,0 0 0,-2-2 0,-40-20-7170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0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0 355 10186,'0'0'3930,"37"-1"-2992,152-1 936,80 1 685,105 3-311,497 12 708,761 5 1606,-1225-18-3758,554-3 139,-613-5-888,101-27-81,-430 32-34,107-17-530,-111 16 199,0-1 1,0-1 0,-1-1-1,1 0 1,23-14 0,-35 19 222,-1-1 0,1 0 0,0-1 0,-1 1 1,1 0-1,-1-1 0,1 1 0,-1-1 0,0 0 1,0 0-1,-1 0 0,1 0 0,0 0 0,-1 0 1,2-6-1,-1 0-411,-1 0 1,0 1-1,0-1 1,-1-13-1,0 10-154,0 0-637,0-1 0,-1 1-1,0 0 1,-5-18 0,0 12-1500,-2 0 1,-16-29-1,24 47 2853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6841,'0'0'13339,"-21"158"-12499,34-63-447,-5 17-137,-8 0-256,0-3-24,0-7-817,0-11-1623,8-25-1305,13-23-2136,8-33 112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0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53 5929,'0'0'6462,"0"30"-4270,-1 5-1434,0 0 163,1-1 0,1 0-1,10 54 1,-7-71-557,0 1 0,1-1 1,0-1-1,1 1 0,1-1 0,16 27 0,-20-38-299,0 0 0,1 0 0,0 0 0,0-1 0,0 1-1,0-1 1,1 0 0,0 0 0,-1-1 0,2 1-1,-1-1 1,0 0 0,0 0 0,1-1 0,0 0-1,-1 0 1,1 0 0,0 0 0,0-1 0,0 0 0,0-1-1,0 1 1,7-1 0,-9-1-20,-1 1 1,1-1-1,-1 0 1,1 0-1,-1 0 1,0 0-1,0-1 1,1 1-1,-1-1 1,0 0-1,0 0 1,0 0-1,-1 0 1,1-1-1,0 1 1,-1-1-1,3-3 0,4-7 71,0 0 0,12-24-1,-9 15-48,54-121-98,-51 105-1351,2 0 0,1 1-1,38-56 1,-26 58-3324,-4 15-1835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8882,'0'0'14163,"-29"256"-12483,-1-98-591,-3 52-673,-17 53-416,-8 28-977,12-63-2095,5-49-5378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1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5073,'0'0'8386,"-25"210"-6338,25-94-143,0 7-817,0-1-608,4-9-272,21-12-208,5-9-888,15-1-1713,-12-28-919,-3-21-1946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1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1 249 8034,'0'0'3957,"23"36"-2812,74 112-330,-90-137-737,0-2 0,0 1-1,1-1 1,0 0 0,0-1 0,13 10-1,-17-16-31,0 0 0,0 0 0,0 0-1,1 0 1,-1-1 0,1 0 0,-1 0 0,1 0-1,0 0 1,-1-1 0,6 0 0,-6 0 43,-1 0 1,1 0 0,0-1 0,-1 1 0,1-1 0,-1 0 0,1 0 0,-1 0 0,1-1 0,-1 1 0,0-1 0,1 0 0,-1 0 0,0 0 0,0 0-1,-1 0 1,1-1 0,0 1 0,-1-1 0,1 0 0,-1 0 0,0 0 0,0 0 0,0 0 0,0 0 0,1-6 0,5-9 192,-2-1 0,0 1 1,6-37-1,-8 37-301,11-64-84,13-54-2863,-1 49-4149,-14 53 1597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2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9322,'0'0'10218,"-12"196"-8345,12-77-513,0 18-416,8 14-352,4 7-440,1 38-152,-13 53-2200,0-45-5122,-25-29-3840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3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55 191 4473,'0'0'13895,"0"16"-12128,-8 474 3325,7-363-4634,-6-188-139,3-128-1895,-10-172-179,12 343 1772,0 0 1,-10-34-1,8 96 423,6 172 357,32 233 0,-25-370-100,-9-152-718,5-310-1805,32 0-1247,-34 362 2968,-3 16 83,1 0 1,0 0 0,0 0-1,0 0 1,1 1 0,0-1 0,-1 0-1,6-8 1,-5 12-13,-2 10 1,6 441 3040,-8-258-1917,2 55-1887,7-259-8352,-6-16 851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4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0 305 7730,'0'0'6784,"40"-20"-5609,135-71-573,-117 57-466,62-46-1,-54 35-127,-58 39-14,1 0 0,0 1 0,0 0-1,0 1 1,12-4 0,-21 8 4,0 0-1,0 0 1,0 0 0,0 0 0,0 0 0,0 0-1,0 0 1,1 0 0,-1 0 0,0 0 0,0 0-1,0 0 1,0 0 0,0 0 0,0 0-1,1-1 1,-1 1 0,0 0 0,0 1 0,0-1-1,0 0 1,0 0 0,0 0 0,1 0 0,-1 0-1,0 0 1,0 0 0,0 0 0,0 0 0,0 0-1,0 0 1,0 0 0,1 0 0,-1 0-1,0 0 1,0 0 0,0 1 0,0-1 0,0 0-1,0 0 1,0 0 0,0 0 0,0 0 0,0 0-1,0 0 1,0 1 0,0-1 0,1 0 0,-1 0-1,0 0 1,0 0 0,0 0 0,0 0-1,0 1 1,0-1 0,0 0 0,0 0 0,0 0-1,-1 0 1,1 0 0,0 0 0,0 1 0,0-1-1,0 0 1,0 0 0,0 0 0,0 0 0,0 0-1,0 0 1,0 24 427,-1-1 1,-1 0-1,-1 0 0,-2 0 0,-10 36 0,3-20 9,1 1-1,3 0 0,1 0 0,1 1 0,1 46 1,5-84-438,0 1 0,0-1 0,1 0 0,0 0 0,-1 0 0,1 0 1,0 0-1,0 0 0,1 0 0,-1 0 0,0 0 0,1 0 0,0-1 1,0 1-1,0 0 0,0-1 0,0 0 0,3 3 0,-3-4-58,0 1 0,0-1 0,0 0 0,0 0 0,0 0 0,0 0 0,0 0 0,0-1 0,1 1 0,-1-1 0,0 1 0,1-1 0,-1 0 0,0 0 0,1 0 0,-1 0 0,0 0 0,1-1 0,-1 1 0,0-1 0,1 1 0,-1-1 0,0 0 0,0 0 0,0 0 0,0 0 0,2-1 0,6-6-632,-1 0 0,0 0 0,0-1 0,-1 0 0,0 0 0,-1-1 0,0 0 0,9-19 1,16-39-6060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0 589 8970,'0'0'6532,"37"-5"-4769,-12 2-1489,26-4 52,-1-1 1,0-3-1,74-26 0,-54 9-860,98-53 0,-144 68-487,0-2 1,-1-1-1,-1 0 1,-1-2-1,0-1 1,-2 0-1,25-31 0,-39 43 714,0-1 0,-1 0 0,0 0 0,0 0 0,-1-1 0,0 1 0,0-1 0,-1 0 0,0 0 0,-1 0 0,0 0 0,0 0 0,-1 0-1,0 0 1,-1-9 0,0 14 326,1 0-1,-1 0 0,0 0 0,0 1 1,0-1-1,-1 1 0,1-1 0,-1 0 1,0 1-1,0 0 0,0 0 1,-1-1-1,1 1 0,-1 1 0,1-1 1,-1 0-1,-3-2 0,0 1 196,1 0 0,-1 0 0,0 1 0,0-1 0,0 2 0,0-1 0,-1 1 0,1 0 0,-8-2 0,13 4-143,-1-1 0,1 1 0,-1 0 1,1 0-1,-1 0 0,1 0 0,-1 0 0,1 0 0,0 0 1,-1 1-1,1-1 0,-1 0 0,1 1 0,-1-1 0,1 1 1,0 0-1,0-1 0,-1 1 0,1 0 0,0 0 1,0 0-1,0 0 0,0 0 0,-1 0 0,2 0 0,-1 0 1,0 0-1,0 0 0,0 1 0,-1 1 0,0 4 104,-1 0-1,1 0 1,0 0-1,0 0 1,0 8-1,0-5 22,-12 109 1563,5 1 1,7 148 0,3-147-1629,-1-110-166,0 0-199,0 1-1,0-1 1,-2 1-1,1-1 1,-5 19-1,5-28 173,1-1-1,0 0 0,-1 0 1,1 0-1,-1 0 0,1 0 1,-1 0-1,1 0 0,-1 0 1,0 0-1,0 0 0,1 0 1,-1 0-1,0 0 0,0 0 1,0 0-1,0-1 0,0 1 1,0-1-1,0 1 0,0 0 0,0-1 1,0 0-1,-1 1 0,1-1 1,0 0-1,0 1 0,0-1 1,-1 0-1,1 0 0,0 0 1,0 0-1,0 0 0,-1 0 1,1 0-1,0-1 0,-2 0 1,-1 0-183,0-1 1,0 0-1,0 0 1,0 0-1,0-1 1,1 1-1,-1-1 1,1 0 0,-4-3-1,0-3-523,0 0 0,0 0 1,-9-18-1,-18-40-2358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8762,'0'0'13627,"183"161"-13627,-100-63-2265,-17-10-4096,-20-7-3033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4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6113,'0'0'7128,"13"10"-6686,-3-2-385,-1-1 1,1 0-1,1 0 1,-1-1-1,1-1 1,0 0-1,1 0 1,-1-1-1,1-1 1,14 3-1,153 13 659,-107-13-720,-61-2-2316,-28-1 238,-1-4 1768,0-1 0,0 0 0,1-2 0,-1 0 0,1 0 0,0-2 0,0 0 0,-17-10 0,17 8 1240,1-1 0,1 0 0,-1-2 0,1 0-1,1 0 1,0-2 0,-24-27 0,38 40-869,-1 0 0,1-1 0,0 1 1,0 0-1,0 0 0,-1-1 0,1 1 0,0 0 1,0-1-1,0 1 0,0 0 0,-1-1 0,1 1 1,0-1-1,0 1 0,0 0 0,0-1 0,0 1 1,0 0-1,0-1 0,0 1 0,0 0 0,0-1 0,0 1 1,0 0-1,1-1 0,-1 1 0,0-1 0,0 1 1,0 0-1,0-1 0,1 1 0,-1 0 0,0 0 1,0-1-1,0 1 0,1 0 0,-1 0 0,0-1 1,1 1-1,-1 0 0,0 0 0,0-1 0,1 1 1,-1 0-1,0 0 0,1 0 0,-1 0 0,0 0 0,1 0 1,-1 0-1,1-1 0,-1 1 0,0 0 0,1 0 1,-1 0-1,0 0 0,1 1 0,0-1 0,29-2-558,-22 2 785,126-12-724,-33 1-7409,-84 10 1271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5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3201,'0'0'9906,"183"203"-11779,-158-161-2824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5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 8226,'0'0'4457,"43"-3"-4276,137-9-109,-74 9-58,-79 3-11,-27 0 16,1 0 0,0 0-1,-1 0 1,1 0-1,-1 1 1,1-1-1,0 0 1,-1 0 0,1 1-1,-1-1 1,1 0-1,-1 1 1,1-1-1,-1 0 1,1 1 0,-1-1-1,1 1 1,-1-1-1,1 1 1,-1-1-1,0 1 1,1-1 0,-1 1-1,0-1 1,0 1-1,1-1 1,-1 1-1,0 0 1,0-1 0,0 1-1,0 0 1,1 0-1,-1 25 944,0-19-644,0 209 3304,0 106-3243,0-315-368,0 1 0,0 0-1,-1 0 1,0 0 0,0 0 0,-1-1 0,0 1 0,-1-1 0,0 1 0,0-1 0,0 0 0,-1 0 0,0 0 0,0 0 0,-1-1 0,0 0 0,0 0 0,0 0-1,-1-1 1,0 1 0,0-1 0,0-1 0,-1 1 0,-11 5 0,5-2-190,-1-1-1,0-1 1,0 0 0,0-1-1,-1-1 1,1 0-1,-27 3 1,35-6-294,-1 0 0,1-1 0,0 0 0,0 0 0,-1-1 0,1 0 1,0 0-1,0 0 0,0-1 0,0 1 0,0-1 0,0-1 0,1 1 0,-1-1 0,1 0 0,-1-1 0,1 1 0,0-1 0,0 0 1,-7-8-1,-15-24-5281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6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4217,'0'0'12871,"11"-1"-12626,304-30 641,-76 10-298,-91 3-441,347-23 319,-72 48-7323,-375-7 463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6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4321,'0'0'7361,"13"116"-12986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6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8634,'0'0'4545,"-12"210"-7754,12-160-1904</inkml:trace>
  <inkml:trace contextRef="#ctx0" brushRef="#br0" timeOffset="1">59 579 2168,'0'0'9971,"16"94"-11620,-11-76-759,-1-8-1673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13 4193,'0'0'9941,"-8"-13"-854,6 18-8733,0 0 0,1 0 0,0 0 0,-1 0 0,2 0 0,-2 7 0,-2 14 386,-78 256 2731,-5 21-1488,82-291-1719,3-17 165,0-21-248,4 11-243,0-1 1,0 1-1,2 0 0,0 0 1,0 1-1,1-1 0,1 1 1,10-17-1,2-10-267,15-34-143,5-11-442,31-103-1,-60 149 1507,-7 35-128,-5 24-206,2-13-251,-13 59 245,-4-1 0,-2-1 0,-31 69 0,31-83-125,-86 169 247,102-211-1458,-4 9 1289,6-10-4476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48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264 102 4665,'0'0'11736,"-5"-5"-10617,-17-18-331,12 12-597,-1 1-1,-22-19 0,28 26-235,1 0-1,-1 1 1,0-1-1,0 1 1,0 0-1,0 0 1,-1 0-1,1 1 1,0 0-1,-1 0 1,1 0-1,-8 0 1,10 2 17,0 0 0,-1 0 0,1 0 0,0 1 0,0-1 0,0 1 0,0-1 0,0 1 0,1 0 0,-1 0 0,0 1 0,1-1 0,-1 0 0,1 1 0,0-1 0,0 1 0,0 0 0,0 0 0,1 0 0,-1 0 0,1 0 0,-2 4-1,-6 13-33,1 0-1,-6 25 1,8-22 6,1-1 0,2 2 0,0-1 0,1 0 0,1 1 0,4 38 0,-2-59 40,-1 0 1,1-1-1,-1 1 1,1-1-1,0 1 1,0-1-1,0 1 1,0-1-1,1 0 1,-1 1-1,0-1 1,1 0 0,0 0-1,0 0 1,-1 0-1,1 0 1,3 1-1,-1 0 9,0 0 0,1-1-1,-1 0 1,1 0 0,0 0-1,-1 0 1,1-1 0,8 2-1,1-1 62,1-1 0,0 0 0,-1-1 0,1-1-1,20-3 1,-26 2-33,0-1 0,0 0 0,-1 0-1,1-1 1,-1 0 0,0-1 0,0 0-1,0 0 1,-1 0 0,1-1 0,-1 0 0,-1-1-1,1 0 1,9-13 0,-8 10-58,-1-1 0,0 0 0,0 0 0,-1 0 0,-1-1 0,0 0 0,-1 0 0,0-1 0,-1 1 1,3-16-1,-5 17-179,0-1 0,0 1 0,-1 0 0,-3-20 0,3 27 75,-1 1 0,0 0 0,0 0 0,0 0 0,0 0 0,-1 0 0,1 0 0,-1 1-1,1-1 1,-1 0 0,0 1 0,0-1 0,-1 1 0,1 0 0,0 0 0,-1 0 0,1 0 0,-1 0 0,0 0 0,-3-1-1,0 0-531,-1 0 0,1 1 0,-1 0 0,1 0 0,-11-1 0,-37 1-4521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53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3313 300 5561,'0'0'2279,"-23"-31"-1204,-75-101 65,90 121-868,-1 0 0,0 0 0,0 1 0,-1 0 0,-1 1 0,1 0-1,-1 1 1,-1 0 0,0 0 0,0 1 0,0 1 0,-22-8-1,13 9-24,-1 1 0,0 2 0,0 0-1,0 1 1,-1 1 0,-24 3 0,9 0-177,1 2 1,-1 1-1,-40 13 1,-118 52 83,-50 40 402,5 10 1,5 11 0,-370 275 0,503-325 124,4 4 0,3 5 0,5 3 0,-116 157 0,109-113-325,5 4 0,7 4 0,-114 267 0,186-373-278,1 1 1,2 0-1,2 1 1,2 1 0,1-1-1,3 1 1,1 0-1,7 70 1,-1-83-57,1 0 0,2 0 1,1-1-1,2 0 0,0-1 1,2 0-1,1-1 0,2 0 1,0-1-1,37 46 0,7 0 60,4-3-1,91 79 0,-31-39 9,4-6 0,149 93 0,-195-147-61,2-4 0,2-3-1,1-3 1,3-5 0,108 28 0,19-16 26,1-8 1,308 12-1,464-35 237,-695-16-198,649-35 247,882-194-151,-1459 157-117,-318 59-53,0-2 1,-2-2-1,0-2 1,0-2-1,61-41 1,-60 30-4,-2-2 0,-1-2 0,-2-2 0,-2-2 0,-2-1 0,54-78 0,-65 78-6,-1-1 1,-2-2-1,-2-1 0,-2 0 0,-2-1 1,-2-1-1,18-95 0,-25 86-4,-3 0 0,-2 0 0,-3-1 0,-3 1 0,-1 0 0,-4 0 0,-1 0 0,-4 1 0,-1 0 1,-24-60-1,-1 22-30,-4 2 0,-4 1 0,-4 3 1,-4 2-1,-107-132 0,41 80-55,-6 5 1,-183-149-1,198 191 80,-4 5-1,-4 5 1,-155-79 0,168 109 18,-1 4 1,-2 5-1,-2 4 1,-160-31 0,128 45 58,-224-9 1,-139 30 153,307 13-7,-291 52 0,473-60-345,6 0-521,37 3-514,24 4-506,0 2 0,72 25 0,-95-27 934,131 45-5126,-13 1-1594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1736,'0'0'7502,"14"30"-6434,47 97-608,-57-120-501,1 1-1,0-1 0,0-1 0,1 1 0,-1-1 1,1 0-1,1 0 0,-1-1 0,1 0 0,0 0 1,0 0-1,0-1 0,1 0 0,0 0 0,-1-1 1,10 3-1,-1-3-495,-1 0 0,1-1 1,0-1-1,0 0 0,0-1 0,21-3 1,-27 2 238,0-1 0,-1 0 1,1-1-1,0 0 0,-1 0 0,0-1 1,0 0-1,0-1 0,0 0 1,14-10-1,-12 6 482,0 0 0,15-18-1,13-26 8294,-44 120-4061,1-45-4271,-1 0 0,-1-1 1,-1 0-1,-18 37 0,-42 64-410,41-78-1018,-31 71 0,57-115 1279,-11 37-1119,11-36 1108,0 0 0,-1 0 0,1 0 0,0 0 0,0 0 0,0 0-1,0 0 1,1 0 0,-1 0 0,0 0 0,0 0 0,0 0 0,1 0 0,-1 0-1,1-1 1,-1 1 0,0 0 0,1 0 0,0 0 0,-1 0 0,1-1-1,-1 1 1,1 0 0,0-1 0,0 1 0,-1 0 0,1-1 0,0 1 0,0-1-1,0 1 1,-1-1 0,1 1 0,0-1 0,1 1 0,31 4 0,-24-4 11,-1 0-1,1 1 1,0 0-1,0 0 1,10 5 0,-17-5 4,1-1 0,-1 0 0,0 0 0,0 1 0,0 0 0,0-1 0,0 1 0,-1 0 0,1 0-1,0 0 1,-1 0 0,1 0 0,-1 0 0,0 0 0,0 0 0,0 1 0,0-1 0,0 1 0,0-1 0,0 0 0,-1 1 0,0-1 0,1 6 0,0 12 16,-2 0-1,0 0 0,-1 0 0,-1 1 1,-1-2-1,-1 1 0,0 0 0,-16 34 1,8-22-3,1 0 0,-8 37 1,17-53 34,0 0 1,1 0 0,0 0 0,2 0 0,0 0-1,3 28 1,-2-39-33,1 0 0,-1 1 0,1-1 0,0-1 0,1 1 0,-1 0 0,1 0 0,0-1 0,0 0 0,0 1 0,0-1 0,1-1 0,0 1 0,0 0 0,0-1 0,0 0 0,1 0 0,-1 0 0,1 0 0,-1-1 0,1 1 0,0-1 0,7 1 0,5 3 0,0-2 1,0 0-1,1-2 1,-1 1-1,31-1 1,-46-3-20,0 1 0,0 0 1,0 0-1,0-1 0,0 1 1,0-1-1,0 1 0,0-1 0,0 0 1,0 0-1,-1 0 0,1 0 1,0 0-1,0 0 0,-1 0 0,1-1 1,-1 1-1,3-4 0,-1 1-29,0 0-1,0-1 0,-1 1 1,0-1-1,0 1 0,0-1 1,2-8-1,0-6-197,0-1 0,0-39-1,-4 56 207,1-83-99,-1 83 546,-1 5-366,0 1 0,0 0 0,1-1 1,-1 1-1,1-1 0,-1 1 0,1 0 0,0-1 0,0 1 1,1 2-1,-2 13 101,-10 160 1466,8-98-1331,-16 98 1,18-170-293,-1 0 0,0 0 0,0-1 1,-1 1-1,0-1 0,0 1 0,-1-1 1,-8 12-1,9-16-1,0 1 0,0-1-1,0 0 1,0 0 0,-1 0 0,0 0 0,0-1 0,1 1 0,-1-1 0,-1 0 0,1 0 0,0-1-1,0 1 1,-1-1 0,1 0 0,-9 1 0,-1 0-30,0 0 0,0-1 1,0-1-1,0 0 0,0-1 0,0 0 0,0-2 0,0 1 0,0-1 0,1-1 1,0-1-1,-1 0 0,2 0 0,-1-2 0,1 1 0,0-2 0,-13-8 1,21 12 31,-1 0 1,1 0 0,0 0 0,0 0 0,1 0-1,-1-1 1,1 0 0,0 0 0,0 0 0,0 0-1,1 0 1,0 0 0,0-1 0,-2-7 0,4 9 0,-1-1 0,1 1 1,0-1-1,0 1 0,0 0 1,1-1-1,0 1 1,0-1-1,0 1 0,0 0 1,0 0-1,1 0 0,0 0 1,0 0-1,0 0 1,0 0-1,1 0 0,0 1 1,5-6-1,29-28 2,64-48 1,-27 23-125,48-46-1570,130-151 0,-188 185 1298,-4-3-1,-4-3 1,63-116-1,-118 194 625,0 0-1,0-1 1,0 1-1,0 0 1,1 0-1,-1 0 0,1 0 1,-1 0-1,1 0 1,0 0-1,2-1 1,3 8 2053,-1 16-1530,17 121 1887,-18-99-2313,1-1 0,2 0 1,2 0-1,31 78 0,-35-107-312,2 0 0,0-1 1,0 0-1,1 0 0,1 0 0,17 16 0,72 50 24,-74-61-24,-1 2 0,0 0 0,37 41-1,-57-53-9,1-1 0,-1 1 0,-1-1 0,1 1 0,-1 0 0,0 1 0,0-1 0,-1 1 0,0-1 0,1 11 0,-2-12-5,-1 0-1,1 0 1,-1-1-1,0 1 1,-1 0 0,1 0-1,-1-1 1,-1 1 0,1 0-1,-1-1 1,1 1-1,-2-1 1,1 0 0,-1 0-1,-3 6 1,-3 0-11,0-1 0,-1 0 0,-1-1 0,1 0 0,-2-1 0,1 0 0,-1 0 1,-19 8-1,4-3-203,0-2 1,-1-1 0,-32 7 0,42-12-330,-1-1 0,0-1 0,0-1 0,0-1 0,0 0 1,0-2-1,0 0 0,-20-4 0,33 4 240,0-1 1,0 1-1,1-1 0,-1 0 0,1-1 1,-1 1-1,1-1 0,0 0 0,0 0 1,0-1-1,0 1 0,0-1 1,1 0-1,0-1 0,0 1 0,0-1 1,0 1-1,1-1 0,0 0 0,0-1 1,0 1-1,1 0 0,-1-1 0,1 0 1,1 1-1,-1-1 0,1 0 0,-1-11 1,0-38 800,3 54-406,-1 0-1,1 1 1,-1-1 0,1 0-1,-1 1 1,1-1 0,-1 1-1,1-1 1,-1 0 0,1 1-1,0 0 1,-1-1 0,1 1-1,0-1 1,0 1 0,-1 0-1,1-1 1,0 1 0,0 0-1,0 0 1,-1-1-1,1 1 1,0 0 0,0 0-1,0 0 1,-1 0 0,1 0-1,2 1 1,32 0 1376,-28-1-963,3 1-195,0 1 1,-1 0-1,1 0 0,0 1 1,-1 0-1,0 1 1,0 0-1,0 0 0,0 1 1,8 6-1,13 10 26,36 34-1,-53-43-412,47 43-1118,-9-8-2844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54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43 2833,'0'0'14203,"-37"7"-13163,41-7-840,25 0-120,21 0 112,21 0-160,74-14-32,-16-4-3249,-13 0-3504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56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3691 336 2288,'0'0'6586,"-32"-33"-4884,-107-107-27,127 129-1358,0 0 0,0 1 1,-1 0-1,-1 1 1,0 1-1,0 0 1,0 1-1,-25-9 0,16 7 157,-16-5 267,0 2 1,0 2 0,-1 1-1,-78-6 1,39 12-114,-126 9 1,149 1-480,0 1 0,1 3 0,-66 22 0,-158 72 298,116-36 95,-279 165 0,300-145-302,5 6-1,3 6 1,5 6 0,-158 169 0,-105 209 535,311-366-439,6 2 0,-81 178 0,138-259-189,1 2 1,3 0-1,-18 84 0,29-107-112,0 0 1,2 1-1,0-1 0,2 1 0,0-1 1,0 1-1,2-1 0,1 0 0,0 0 1,2 0-1,7 20 0,3-7 3,1-2 0,1 0 1,2-1-1,1-1 0,1-1 0,46 45 0,174 130 160,-123-116-124,3-5-1,4-6 0,3-5 0,2-6 0,207 70 0,-168-81-56,2-8 0,2-7 0,1-8-1,210 9 1,679-20 456,-860-20-430,-36-1 24,-1-8-1,300-58 0,-169-2-185,485-182 1,-678 210-1,-1-4 1,127-78 0,-178 90 105,-2-2 1,-1-2-1,-2-2 1,-2-3 0,71-83-1,-65 58 30,-3-1-1,-3-3 0,-3-2 1,-3-1-1,-4-2 0,-3-2 1,-3-1-1,-4-1 0,-4-2 1,-3 0-1,13-141 0,-23 119-18,-5 1 0,-14-151 1,5 209-28,-2 0 0,-3 1 1,-1 0-1,-3 0 1,-1 1-1,-2 1 1,-2 1-1,-29-48 1,1 18-405,-2 2 1,-4 2-1,-3 3 1,-123-112 0,139 142-191,-69-44 0,92 68 248,-1 1 1,0 1 0,-1 1-1,1 1 1,-2 0 0,1 1-1,-26-4 1,22 7-1059,0 0-1,-1 2 1,0 0 0,1 2 0,-42 6 0,51-3-304,1 0 1,0 1 0,-16 8-1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5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6809,'0'0'10404,"40"9"-8920,-7-3-1228,-3 0-133,0 0 1,0 2-1,-1 1 0,0 1 0,0 1 0,-2 2 1,35 21-1,-39-19-50,0 2 0,-1 0-1,-1 1 1,-1 1 0,0 2 0,-2-1 0,0 2-1,-2 1 1,0 0 0,-2 1 0,0 0 0,-1 1 0,-2 0-1,-1 1 1,-1 1 0,-1 0 0,-1 0 0,-2 0-1,5 56 1,-7 1-32,-4-1-1,-4 1 0,-27 146 1,-82 240-127,51-233-122,48-179 13,3 1-1,2 0 1,-2 60 0,9-71-126,3 0 0,1 0 1,3 0-1,9 50 1,-10-85 157,0 0 1,1-1-1,0 1 1,0-1 0,2 0-1,-1 0 1,2-1 0,-1 0-1,2 0 1,-1 0 0,1-1-1,1 0 1,0 0 0,0-1-1,1-1 1,0 1-1,1-2 1,0 1 0,17 8-1,-16-11 33,1 0-1,0-1 0,0 0 0,0-1 0,0-1 0,0 0 1,1 0-1,-1-1 0,25-2 0,-28 0 89,-1 0 1,1-1-1,0 0 0,-1 0 0,0-1 1,1 0-1,-1-1 0,-1 0 1,1 0-1,0-1 0,-1 0 0,0 0 1,13-12-1,-13 9 16,0-1 0,0 0 0,0 0 0,6-11-1,-11 15 362,-1 0-1,0-1 0,0 1 0,0 0 1,0-1-1,-1 1 0,0-1 0,0 1 1,0-1-1,0-8 0,-16 24 834,5 5-1180,2 0 0,-1 1 0,2 0 1,0 0-1,1 0 0,-8 33 0,-16 115 230,28-153-177,-12 132 533,6 1 0,10 146 0,27 13 332,24-2-271,-18-123-213,10 188 0,-44-346-382,3 38 97,-2 1-1,-9 74 1,5-114-156,-1 0 0,-1-1-1,-1 1 1,0-1 0,-2 0 0,0 0 0,-1 0-1,-1-1 1,0-1 0,-1 1 0,-16 18 0,-6 1-859,-3-1 1,-1-2-1,-1-1 0,-54 35 1,-29 1-5792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6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95 4737,'0'0'8663,"2"3"-7412,-2-2-1163,0-1 1,0 1-1,0-1 0,0 1 1,0-1-1,0 1 0,0-1 1,0 1-1,0-1 0,0 1 1,1-1-1,-1 0 0,0 1 1,0-1-1,0 1 0,1-1 1,-1 0-1,0 1 0,1-1 1,-1 0-1,0 1 0,1-1 1,-1 0-1,0 1 0,1-1 0,-1 0 1,1 0-1,-1 1 0,1-1 1,0 0-1,1-16 752,-6-31-240,4 46-561,-1-1-1,1 1 1,-1 0-1,1 0 0,-1-1 1,0 1-1,1 0 1,-1 0-1,0 0 0,0 0 1,0 0-1,0 0 1,0 0-1,0 0 0,0 0 1,0 1-1,0-1 1,0 0-1,-1 1 0,1-1 1,0 0-1,0 1 0,-1 0 1,1-1-1,0 1 1,-1 0-1,1 0 0,-2-1 1,-44-1 68,37 2-106,4 1-55,0 0 0,0 0 0,0 0 0,0 1 0,1 0 0,-1 0 0,1 0 0,-1 1 0,1-1 0,0 1 0,0 1-1,0-1 1,1 1 0,-1 0 0,1 0 0,0 0 0,0 0 0,0 1 0,0 0 0,1 0 0,0 0 0,-5 10 0,2-3-171,0 1 0,1 0 1,0 0-1,1 0 0,0 1 0,1-1 1,1 1-1,-1 26 0,2-35 139,1 1 0,1-1 0,-1 1 1,1-1-1,0 1 0,0-1 0,1 0 0,-1 1 1,4 6-1,-3-9 71,0 0 0,0 0 1,1 0-1,-1-1 0,0 1 1,1-1-1,0 0 0,-1 1 0,1-1 1,0 0-1,0-1 0,0 1 1,1-1-1,-1 1 0,5 1 0,2 0-13,0 0 0,1 0 0,-1-1 0,0 0 0,1-1-1,0 0 1,-1-1 0,1 0 0,-1-1 0,1 0 0,-1 0-1,1-1 1,-1-1 0,0 0 0,0 0 0,0-1 0,0 0-1,0-1 1,-1 0 0,0 0 0,0-1 0,0 0 0,-1-1 0,0 0-1,7-8 1,-6 5-190,0 0-1,0-1 0,-2 0 1,1 0-1,-1-1 1,-1 0-1,0 0 0,-1-1 1,6-20-1,-7 16-911,-1 0 0,-1 0 0,1-35-1,-3 7-2952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7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382 232 4145,'0'0'13247,"-1"-7"-11763,-2-11-1401,-2 0 1,0 0-1,0 0 0,-2 1 0,0 0 1,-11-19-1,14 30-142,0 0 1,0 0-1,0 1 1,-1 0-1,0-1 1,0 2-1,0-1 0,0 0 1,-1 1-1,0 0 1,0 1-1,0-1 1,0 1-1,-1 0 1,1 1-1,-1-1 0,0 1 1,1 1-1,-1-1 1,-11 0-1,6 1-31,1 0 0,-1 1 0,0 1 0,-13 1 0,20-1 77,0 1 0,0-1-1,1 1 1,-1 0 0,1 0-1,-1 0 1,1 0 0,0 1 0,0 0-1,0 0 1,0 0 0,-5 5-1,1 0-7,1 1 0,1 0 0,-1 0 1,1 1-1,1 0 0,0 0 0,-6 16 0,8-19 7,1 0 0,0 0 0,0 0 1,1 0-1,0 0 0,0 0 0,1 0 1,0 1-1,0-1 0,1 0 0,0 0 0,3 13 1,-3-18 19,0 0 0,0 0 0,0 0 0,0 0 0,0 0 0,0 0 1,1-1-1,-1 1 0,1-1 0,-1 1 0,1-1 0,0 1 0,0-1 0,-1 0 1,1 0-1,0 0 0,0 0 0,0 0 0,0 0 0,0-1 0,0 1 0,4 0 1,5 0-4,0 0 1,-1 0 0,17-1 0,-11-1 12,-7 1-67,0-1 1,0 0-1,0-1 1,0 0-1,-1-1 1,1 1-1,0-2 1,-1 1-1,8-5 1,13-9-1426,30-23 0,0 1-4368,-28 25-471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7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345 389 5665,'0'0'5023,"0"-38"-4507,-2-124-122,2 141-238,-7-41-1,-10 14 45,15 44-164,0 0 1,0 1-1,0-1 0,0 1 0,-1-1 0,0 1 0,0 0 0,0 0 1,0 0-1,0 1 0,0-1 0,-1 1 0,1-1 0,-1 1 1,0 0-1,0 1 0,1-1 0,-1 1 0,0-1 0,0 1 0,-1 0 1,1 1-1,0-1 0,0 1 0,0 0 0,0 0 0,-1 0 1,1 0-1,0 1 0,0 0 0,0 0 0,0 0 0,0 0 0,0 0 1,0 1-1,-6 3 0,1 1 63,0 1 0,1-1 0,0 2 0,0-1 0,0 1 0,1 0 0,0 1 0,1-1 0,-7 12 0,-1 6 170,0 0 0,-13 35 1,17-33-10,1 1 1,2 0-1,1 0 1,1 0-1,1 1 1,2 0-1,1 43 1,2-70-240,-1 0 1,0 0-1,1 0 1,-1 0-1,1 0 1,0 0-1,0 0 1,0 0-1,1 0 1,-1-1-1,1 1 0,-1 0 1,1-1-1,0 0 1,0 1-1,0-1 1,0 0-1,0 0 1,4 3-1,-1-2-6,1 0 0,-1 0 0,0-1 0,1 1 0,0-1-1,-1-1 1,1 1 0,0-1 0,10 1 0,-4-1-55,1-1 1,-1 0-1,0-1 0,0 0 1,0-1-1,1 0 0,-2-1 1,1 0-1,20-9 0,2-9-1059,0-1 0,-1-2 0,-2-1-1,44-45 1,-27 25-2428,0 4-1463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7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106 328 7890,'0'0'5636,"10"-34"-5460,29-109-156,-35 131-50,-1 0 0,0-1 0,-1 0 1,-1 1-1,0-1 0,-1-19 0,-1 6-81,2 25 109,-1 1 1,-1-1-1,1 0 1,0 1 0,0-1-1,0 0 1,0 1 0,0-1-1,-1 0 1,1 1 0,0-1-1,0 0 1,-1 1-1,1-1 1,0 1 0,-1-1-1,1 1 1,-1-1 0,1 1-1,-1-1 1,1 1 0,-1-1-1,1 1 1,-1 0-1,1-1 1,-1 1 0,0 0-1,1-1 1,-2 1 0,-1-1-1,1 1 1,0 0 0,-1-1 0,1 1-1,-1 0 1,1 0 0,0 1-1,-1-1 1,-2 1 0,0 0 0,0 1 0,0-1 1,0 1-1,1 0 0,-1 0 0,1 0 0,-1 1 1,1 0-1,-6 4 0,1 4 1,2-1 1,-1 1-1,1 1 0,1-1 1,0 1-1,1 0 0,0 1 0,1-1 1,0 1-1,-2 16 0,2-6 2,1 0 0,1 0 0,1 0 0,1 1 0,3 24 0,-3-46-14,0 1 1,1-1-1,-1 1 1,1-1-1,0 0 1,0 1-1,0-1 1,0 0-1,0 1 0,0-1 1,1 0-1,-1 0 1,1 0-1,-1 0 1,1 0-1,0 0 1,0-1-1,0 1 1,0 0-1,0-1 0,0 0 1,0 1-1,0-1 1,1 0-1,-1 0 1,5 1-1,3 0-213,0 0 0,0-1-1,0 0 1,1 0 0,10-2-1,-7 1-139,41-3-1800,-5-12-1019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8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239 337 6385,'0'0'8233,"-7"-36"-7122,-23-114-11,6 64-166,22 81-898,0 0 0,-1 0 0,1 0 1,-1 1-1,-1-1 0,1 1 0,-1 0 0,-3-4 0,5 6-41,0 0 1,0 0-1,0 1 1,-1-1-1,1 1 0,0-1 1,-1 1-1,1 0 1,-1 0-1,1 0 1,-1 0-1,1 0 0,-1 1 1,0-1-1,1 1 1,-1 0-1,0 0 0,0 0 1,1 0-1,-1 0 1,0 0-1,1 1 1,-1-1-1,0 1 0,-2 1 1,1-1-6,0 1 0,0 0 0,1 0 0,-1 0 0,1 0 0,-1 1 0,1-1 0,0 1 0,0 0 0,0 0 1,0 0-1,1 0 0,-1 1 0,-3 6 0,1 0 23,1 0 0,0 0 0,1 1 0,0-1-1,0 1 1,1 0 0,1 0 0,0 0 0,0-1 0,1 1 0,0 0 0,3 18 0,-2-26-41,0-1 0,0 1 0,0 0 1,0-1-1,1 1 0,-1 0 0,0-1 1,1 0-1,0 1 0,0-1 0,0 0 0,0 0 1,0 0-1,0 0 0,0 0 0,1 0 1,-1-1-1,1 1 0,-1-1 0,1 0 0,-1 0 1,1 0-1,0 0 0,0 0 0,4 0 1,8 2-388,0-1 0,1 0 0,25-2 0,-28 0 112,-9 0 195,32 0-2522,0-1 0,36-7 1,-8-7-4661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159 333 10978,'0'0'11467,"-1"-38"-10910,-6-123-571,7 144-29,0 7-109,0-1-1,0 1 1,-1 0 0,-1-1 0,0 1 0,0 0-1,-4-12 1,5 21 117,1 0 0,0 0-1,-1 0 1,1 0 0,-1-1-1,1 1 1,-1 0 0,1 0-1,-1 0 1,0 0-1,1 0 1,-1 0 0,0 1-1,0-1 1,0 0 0,0 0-1,0 0 1,0 1 0,0-1-1,0 1 1,0-1 0,0 0-1,0 1 1,0 0 0,0-1-1,-1 1 1,1 0-1,0 0 1,0-1 0,0 1-1,-1 0 1,1 0 0,0 0-1,0 1 1,0-1 0,-1 0-1,1 0 1,0 1 0,0-1-1,0 0 1,0 1 0,0-1-1,-2 2 1,-1 0-20,0 1-1,1 0 1,-1 0 0,1 0 0,-1 0-1,1 0 1,0 1 0,0-1 0,1 1-1,-4 6 1,-4 13 38,0 1-1,2 0 1,1 1-1,1 0 1,1 0-1,1 1 1,1-1-1,1 51 1,2-68 19,0-1-1,0 0 1,1 1 0,0-1 0,0 1 0,1-1-1,0 0 1,0 0 0,6 12 0,-6-15-55,0-1 0,0-1 0,1 1 0,-1 0 0,1-1 0,-1 1 0,1-1 0,0 0 0,0 0 0,0 0 0,1 0 0,-1 0 0,0-1 0,1 0 1,-1 1-1,1-1 0,-1 0 0,1-1 0,-1 1 0,1-1 0,3 1 0,-2-1-109,0 1-1,-1-1 1,1 0-1,-1-1 1,1 1 0,-1-1-1,1 1 1,-1-1 0,0-1-1,1 1 1,-1-1 0,0 1-1,0-1 1,0 0-1,0-1 1,0 1 0,6-6-1,-4 2-333,-1 0-1,1-1 1,-1 1-1,-1-1 1,1-1-1,-1 1 1,-1 0-1,6-14 1,2-19-3932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0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312 237 6761,'0'0'7373,"-7"-33"-6789,-25-105-355,31 135-226,1-1-1,-2 0 1,1 0-1,0 0 1,-1 1-1,0-1 1,0 1 0,0-1-1,0 1 1,0 0-1,-1 0 1,1 0-1,-1 0 1,0 0-1,-6-4 1,6 6-10,0-1 1,0 1-1,-1 0 0,1 1 0,0-1 1,-1 0-1,1 1 0,0 0 1,-1 0-1,1 0 0,-5 1 0,-6-1-46,10 0 44,0 1 1,0-1-1,1 1 1,-1 0-1,0 0 1,0 0-1,0 0 1,1 1-1,-1-1 1,0 1-1,1 0 1,0 0-1,-6 5 1,2-1-19,1 0 1,0 0 0,0 1-1,1 0 1,-10 14-1,4 0-22,0 1 0,2 0-1,-13 41 1,16-40 45,0 1 0,2 0 1,1 0-1,1 0 0,0 0 0,4 34 0,-2-55 4,0 1-1,1-1 0,-1 0 1,1 0-1,0 0 0,0 0 1,0 1-1,0-1 1,0 0-1,1-1 0,-1 1 1,1 0-1,0 0 0,0-1 1,0 1-1,0-1 0,1 1 1,-1-1-1,0 0 0,1 0 1,0 0-1,-1-1 0,1 1 1,5 2-1,1-1 12,1 0-1,-1-1 1,1 0-1,-1-1 1,1 0-1,18-1 1,-20 0 4,0-1 0,0-1 1,0 0-1,0 0 0,-1 0 0,1-1 1,-1 0-1,1 0 0,-1-1 0,0 0 1,0 0-1,-1 0 0,1-1 0,-1 0 1,0-1-1,-1 1 0,1-1 0,-1 0 1,6-10-1,1-1-112,0-1 0,-1-1 0,-2 0 0,0 0 0,0-1 0,5-21 0,1-30-2266,-12 10-2949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6433,'0'0'4572,"37"5"-2913,-20-3-1389,75 9 1652,104-1-1,706-10 4194,-609 0-8746,-21 0-6809,-302 0 2636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1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6793,'0'0'3457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9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12091,'0'0'11075,"33"4"-9960,-15-1-937,228 25 1811,-118-20-802,263 23 1090,-382-30-2212,0 0 35,1 0 0,-1 0 0,0 1 0,13 5 0,-21-7-176,-7 0-876,-27 0-2513,-8 0-4581,-7 0-3875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35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584 117 3049,'0'0'4767,"8"-6"-3741,25-19-126,-32 24-708,1 0-1,-1-1 1,0 1-1,0-1 1,-1 1-1,1-1 1,0 1-1,0-1 1,-1 0-1,1 1 1,-1-1 0,1 0-1,-1 1 1,0-1-1,0 0 1,0 0-1,0 1 1,0-1-1,0 0 1,0 0-1,0 1 1,-2-4-1,2-2 441,-1 6-512,1-1 0,-1 0 0,1 0 0,-1 0 0,1 1 0,-1-1-1,0 0 1,0 1 0,0-1 0,0 1 0,0-1 0,0 1 0,-1 0 0,1-1 0,0 1-1,-1 0 1,1 0 0,-1 0 0,1 0 0,-1 0 0,1 0 0,-1 0 0,0 0 0,1 1 0,-1-1-1,0 1 1,0-1 0,0 1 0,1 0 0,-1 0 0,-3-1 0,-11 0 221,0-1 0,-27 2 0,27 1-261,5 0-64,0 0 0,-1 1 0,1 0 0,0 1 0,1 0 0,-1 1 0,0 0 0,1 1 0,0 0 0,0 1 0,0 0 1,-16 14-1,0 1-13,1 2 0,2 1 0,-25 31 0,21-21 65,2 2 0,2 1 1,1 0-1,2 2 0,2 1 0,1 0 0,2 1 0,2 0 0,2 2 0,1-1 0,3 1 1,1 0-1,0 49 0,3-29 148,3 1 0,3-1 0,13 86 0,-11-129-126,0 1 0,1-2 0,1 1 0,1-1 0,20 37-1,-20-44-39,0-1 0,1 1 0,0-1-1,1-1 1,0 0 0,0 0-1,1-1 1,1-1 0,22 14-1,-20-15-21,1 0 0,-1-1 0,1-1-1,1 0 1,-1-2 0,1 1 0,0-2 0,-1 0-1,1-1 1,0 0 0,20-3 0,-17 1-13,0-2 1,0-1-1,0 0 0,0-1 1,-1-1-1,0-1 1,0 0-1,32-19 0,-1-7-28,-2-2-1,-2-2 0,0-2 0,-3-2 1,-2-1-1,-1-3 0,-3-1 1,-1-1-1,-3-2 0,-1-2 0,-3 0 1,-2-2-1,18-56 0,-33 74 17,-2 0-1,-2 0 1,-1-1-1,-2 0 1,-1 0-1,-4-68 1,0 94 8,0 0 0,0 0 1,-1 0-1,-1 0 1,0 0-1,0 0 0,-1 1 1,0 0-1,-1-1 0,1 2 1,-2-1-1,0 0 1,0 1-1,0 0 0,-1 1 1,0-1-1,0 1 1,-1 1-1,-12-9 0,5 6 30,0 0-1,-1 1 0,0 1 0,-1 1 1,1 0-1,-1 1 0,-1 1 1,1 0-1,0 2 0,-26-2 0,0 2 63,-74 7 1,96-3-86,0 2 0,0 0 1,1 1-1,-1 1 0,-27 12 0,24-6 12,-1 1 0,1 1-1,-39 29 1,55-36-111,0-1 1,1 1-1,0 0 1,0 1-1,1-1 1,0 1 0,0 1-1,0-1 1,1 1-1,1 0 1,0 0-1,0 1 1,-5 15-1,8-14-616,-1 0-1,1-1 1,1 1-1,0 0 1,1 0-1,0-1 1,0 1-1,1 0 1,5 15-1,19 21-5923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38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21 5857,'0'0'10050,"0"4"-7852,-1-1-1928,0-1 44,1 0 1,-1-1 0,1 1 0,0 0-1,-1 0 1,1 0 0,0-1-1,0 1 1,0 0 0,0 0 0,1 0-1,-1-1 1,0 1 0,1 0 0,-1 0-1,1-1 1,0 1 0,0 0 0,-1-1-1,3 3 1,-2 3 5336,-1 12-3386,0-10-2398,0-8 133,1-1 0,-1 1 0,0 0 0,1 0 0,-1 0 0,0-1 0,1 1 0,-1 0 0,1-1 0,-1 1 0,1 0 0,-1-1 0,1 1 0,0-1 0,-1 1 0,1-1 0,0 1 0,0-1 0,-1 0 0,1 1 0,0-1 0,0 0 0,-1 1 0,1-1 0,0 0 0,0 0 0,0 0 0,0 0 0,-1 0 0,1 0 0,0 0 0,0 0 0,0 0 0,-1 0 0,1 0 0,0 0 0,0-1 0,0 1 0,-1 0 0,1-1 0,0 1 0,0 0 0,-1-1 0,1 1 0,0-1 0,-1 1 0,1-1 0,0 0 0,-1 1 0,1-1 0,-1 0 0,1 1 0,-1-1 0,0 0 0,1 1 0,-1-1 0,1 0 0,-1 0 0,0 0 0,0 0 0,17-34 0,-12 24 0,0 0 0,0 0 0,4-15 0,-9 20-263,0 15-4114,-3 19-2139,-14 0-4605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5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8626,'0'0'7719,"72"19"-4999,283 61-32,-234-64-1707,161-1 1,1449-46 2074,-600 20-2374,-1122 11-904,24 1 195,35 5 1,-57-4-1561,0 0-1,0 1 1,17 7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5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14459,'0'0'16444,"-21"7"-18925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5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12115,'0'0'7209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1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1277 0 4761,'0'0'17484,"-295"256"-16412,187-154-536,-17 10-216,-8 11-136,-4 7-184,0-4 0,8-3-864,21-18-1144,37-38-2169,38-29-2489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1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6713,'0'0'7130,"257"46"-5258,-203-25-727,-8 3-1145,-9 8-88,-28 21-1977,-9-8-1960,0-6-1432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2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79 175 7258,'0'0'4155,"38"-8"-2824,-22 4-1190,266-71 1050,-212 50-1100,102-32-39,-140 51-108,-23 8-398,-18 9-32,-34 27 18,-73 48 0,37-29 162,-24 20 53,-189 147-31,289-222 290,-1 1 23,-1 1-1,0-1 1,1 1 0,0 0 0,0 0-1,0 1 1,1-1 0,-1 1 0,1 0 0,0 0-1,0 0 1,-3 8 0,6-12-27,0-1 1,0 0 0,0 0-1,0 1 1,0-1-1,0 0 1,0 0-1,0 1 1,0-1 0,-1 0-1,1 0 1,0 1-1,0-1 1,1 0-1,-1 0 1,0 1 0,0-1-1,0 0 1,0 0-1,0 1 1,0-1-1,0 0 1,0 0 0,0 1-1,0-1 1,1 0-1,-1 0 1,0 0-1,0 1 1,0-1-1,0 0 1,1 0 0,-1 0-1,0 0 1,0 1-1,1-1 1,-1 0-1,0 0 1,0 0 0,0 0-1,1 0 1,-1 0-1,0 0 1,1 0-1,-1 0 1,0 0 0,0 0-1,1 0 1,-1 0-1,0 0 1,0 0-1,1 0 1,-1 0 0,23 2 16,-1 0 1,1-2 0,0-1 0,-1-1 0,1 0 0,37-11 0,133-50 2,-25 6-10,-135 50 17,-30 6-23,6 1 11,-9 12 106,-3 0-50,0 0-1,-1-1 1,0 0 0,-1 0 0,0 0 0,0 0 0,-1-1 0,-1 0 0,-15 18 0,-8 15 44,21-29-87,-10 16 103,0 1 0,-14 36 0,29-57-84,0 0-1,1 0 1,0 1 0,0-1 0,1 1 0,1-1 0,0 1 0,0 0 0,1-1 0,0 1-1,4 19 1,-3-27-41,0 0 0,0-1 0,1 1 0,-1 0 0,1-1-1,0 1 1,0-1 0,0 0 0,0 1 0,0-1 0,0 0-1,1 0 1,-1 0 0,1-1 0,-1 1 0,1-1 0,0 1 0,-1-1-1,1 0 1,0 0 0,0 0 0,0 0 0,0-1 0,6 2-1,10 0-12,0 1 0,33-2 0,-47-1 0,10 0-335,0-1-1,-1-1 0,1 0 0,0-1 0,-1-1 1,1 0-1,-1-1 0,0 0 0,-1-1 1,1-1-1,-1 0 0,-1-1 0,1 0 0,12-12 1,39-35-4272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8626,'0'0'7417,"220"105"-4776,-133-70-489,-4-7-967,-8 0-673,-17 0-240,-16-7-120,-26 1-8,-16 6-128,-20 10 88,-55 15-104,-29 20-832,-58 29-2121,20-11-3224,22-28-2105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8066,'0'0'9295,"29"1"-8888,91 4-271,-117-5-137,-1 0 0,1 0-1,0 0 1,-1 1 0,1-1 0,0 1 0,-1 0 0,1 0 0,-1 0 0,1 0-1,-1 0 1,0 0 0,1 1 0,-1-1 0,0 1 0,0 0 0,0-1 0,0 1-1,0 0 1,0 0 0,0 0 0,-1 0 0,3 5 0,-3-2-10,1-1-1,-2 1 1,1-1 0,0 1-1,-1 0 1,0 0 0,0-1-1,0 1 1,-2 6 0,1 7 24,-1-7-8,1 0 0,-2 0-1,0 0 1,0 0 0,-1-1-1,0 1 1,0-1 0,-2 0 0,-9 14-1,6-7-191,0 0 1,-11 28-1,19-40 24,-1 1 1,1-1 0,0 1 0,0 0-1,0 0 1,1-1 0,0 1-1,0 0 1,0 0 0,1 0-1,0-1 1,2 10 0,-1-11 98,-1-1-1,1 0 1,0 0 0,0 0 0,0 0 0,0-1-1,0 1 1,1 0 0,-1-1 0,1 1 0,0-1-1,-1 0 1,6 3 0,47 23-242,-21-11 217,-28-14 86,-1 1 0,0 0-1,1 0 1,-2 0 0,1 1-1,0 0 1,-1-1 0,0 2-1,0-1 1,0 0 0,-1 1 0,0 0-1,0 0 1,0 0 0,-1 0-1,0 0 1,0 1 0,0-1-1,-1 0 1,0 1 0,0 0-1,-1-1 1,0 1 0,0-1-1,0 1 1,-1-1 0,0 1-1,0-1 1,-1 1 0,0-1 0,0 0-1,0 1 1,-1-1 0,-5 8-1,5-9-254,-2 1 0,1-1 0,0 0-1,-1 0 1,0 0 0,0-1 0,0 0-1,-1 0 1,0 0 0,1-1 0,-1 0-1,0 0 1,-1 0 0,1-1 0,0 0-1,-1 0 1,1 0 0,-1-1 0,0 0 0,1 0-1,-11-1 1,15 0 174,1 0-1,-1 0 1,0 0-1,1 0 1,-1-1 0,0 1-1,1-1 1,-1 1-1,1-1 1,-1 1-1,1-1 1,-1 0 0,1 0-1,-1 0 1,1 0-1,0 0 1,-1 0-1,1 0 1,0 0 0,0 0-1,0-1 1,-2-1-1,-9-21-592,0 0 0,2-1 0,1-1-1,-11-47 1,1-24-1786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2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1520,'0'0'8634,"0"249"-6377,0-116-129,0 15-247,-4 2-417,-4-6-696,8-14-464,0-21-304,0-25-416,50-35-2073,4-25-2568,0-24-2024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1 295 4057,'0'0'13451,"253"-17"-13075,-161-11-208,-1-7-168,-4-8-1320,-12 1-1457,-17-10-1744,-16 10 656,-25 7-456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288 296 1976,'0'0'4708,"-23"32"-3040,11-14-1379,-6 5 81,2 0 0,1 2 0,1-1-1,2 2 1,0 0 0,1 0 0,2 1-1,-9 41 1,4 25 1235,0 112-1,13 96 239,3-141-1460,-2 193 180,0-350-551,0-1 1,0 1 0,0 0-1,0-1 1,-1 1 0,1 0 0,-1 0-1,1-1 1,-1 1 0,0-1 0,0 1-1,-3 4 1,3-6-12,0 0 0,0-1 0,0 1 0,0 0 0,0-1 0,0 1 0,0-1 0,-1 1 0,1-1 0,0 0 0,0 1 0,-1-1 0,1 0 0,0 0 0,0 0 0,-1 0 0,1 0 0,0 0 0,0 0 0,-1 0 0,1-1 0,0 1 1,0 0-1,-1-1 0,0 0 0,0 0-27,-1 1 0,1-1 0,0 0 0,0-1 0,0 1 1,0 0-1,0 0 0,0-1 0,0 1 0,1-1 1,-1 0-1,1 1 0,-1-1 0,1 0 0,-1 0 1,1 0-1,0 0 0,0 0 0,-1-3 0,-11-45-845,12 47 817,-4-44-878,1 0-1,3-50 1,1 72 699,2-24-250,1-1 1,3 0-1,21-81 0,60-141-168,-62 207 540,3 3 1,4 0-1,1 2 0,81-108 0,195-190-4935,-260 304 3691,30-31-1283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529 1 2593,'0'0'6160,"-37"34"-4643,-116 109-365,128-121-851,1 1-1,2 1 0,-23 31 0,37-46-264,-6 13-24,14-21-120,12-2 53,0-3 157,30-7 288,-41 11-387,0 0-1,0 0 1,0 0 0,0 0 0,0 0 0,0 0 0,0 0 0,0 0-1,0 0 1,0 0 0,0 1 0,0-1 0,0 0 0,0 1 0,0-1-1,0 1 1,-1-1 0,1 1 0,0-1 0,0 1 0,0-1 0,-1 1 0,1 0-1,0 0 1,-1-1 0,1 1 0,0 0 0,-1 0 0,1 0 0,-1 0-1,0-1 1,1 1 0,-1 0 0,1 0 0,-1 1 0,1 7 3,0-1 0,-1 0 0,0 1 0,0-1 0,-1 0 0,0 0 0,0 1 1,-1-1-1,0 0 0,0 0 0,-1 0 0,0-1 0,-1 1 0,0-1 0,0 0 0,0 1 0,-8 8 1,-10 10 109,0-1 0,-2-1 1,-26 21-1,21-20 136,-2 0 92,24-20-233,0 0-1,0 0 0,1 1 0,-1 0 0,1 0 0,1 1 0,-1-1 1,1 1-1,0 0 0,-7 14 0,12-20-105,0-1 1,-1 1-1,1 0 0,0-1 0,-1 1 1,1 0-1,0-1 0,0 1 0,0 0 1,0 0-1,0-1 0,0 1 1,0 0-1,0 0 0,0-1 0,0 1 1,0 0-1,0 0 0,0-1 1,0 1-1,1 0 0,-1-1 0,0 1 1,1 0-1,-1-1 0,0 1 1,1 0-1,-1-1 0,1 1 0,-1-1 1,1 1-1,-1-1 0,1 1 0,-1-1 1,1 1-1,0-1 0,1 1 1,29 1 95,-19-3-47,2 1 3,19 1 157,1-1-1,-1-3 0,0 0 0,41-10 0,-15-6 388,59-27 0,-116 45 1514,-6 1-1151,-2 1-901,0 0 1,0 0-1,0 1 0,0 0 1,0 0-1,0 0 0,0 1 1,1 0-1,-1 0 0,-6 5 1,-57 45-140,53-40 118,-3 2-46,10-9-31,1 0 0,0 0 1,1 1-1,0 0 0,0 0 1,0 0-1,1 1 0,-6 10 1,11-17-1,1 0 1,-1-1 0,1 1 0,-1 0 0,1-1-1,0 1 1,-1 0 0,1-1 0,0 1-1,0 0 1,0 0 0,-1-1 0,1 1 0,0 0-1,0 0 1,0-1 0,0 1 0,0 0-1,0 0 1,1-1 0,-1 1 0,0 0 0,0 0-1,0-1 1,1 1 0,-1 0 0,0-1-1,1 1 1,-1 0 0,1-1 0,-1 1 0,1-1-1,-1 1 1,1 0 0,-1-1 0,1 1-1,-1-1 1,1 1 0,0-1 0,-1 0 0,1 1-1,0-1 1,-1 0 0,1 1 0,0-1-1,0 0 1,0 0 0,6 1-109,-1 0 0,0 0-1,1-1 1,11-1 0,-1 0 77,-14 1 50,1 0 0,-1 0-1,0 1 1,0-1 0,1 1 0,-1-1-1,0 1 1,0 0 0,0 1 0,1-1 0,-1 0-1,-1 1 1,1-1 0,0 1 0,0 0-1,3 3 1,-4-1 16,0-1 0,0 0 0,0 1-1,-1-1 1,1 0 0,-1 1 0,0 0 0,0-1-1,-1 1 1,1 0 0,-1 0 0,1-1 0,-1 1 0,-1 5-1,1 3 33,-1 1 0,0-1 0,0 0 0,-2 0 0,1 0 0,-2 0 0,1-1 0,-2 1-1,0-1 1,0 0 0,-7 11 0,-2 1-20,-35 67 125,44-80-95,0 1 0,1 0-1,1 0 1,0 1-1,0-1 1,-1 19-1,4-27-31,0-1 0,0 1 0,0 0 0,0 0 1,0 0-1,1-1 0,-1 1 0,1 0 0,0-1 0,0 1 0,0 0 0,0-1 0,1 1 0,-1-1 0,1 1 0,-1-1 0,1 0 0,0 0 0,0 0 0,0 0 0,0 0 1,0 0-1,0 0 0,0-1 0,1 1 0,-1-1 0,1 0 0,-1 1 0,1-1 0,0 0 0,-1-1 0,4 2 0,9 1 87,0 0 0,0-1-1,0-1 1,27-1 0,-26 0-15,-3 0-16,2 0 24,0 0-1,0-1 1,25-5 0,-35 5-76,1-1 0,-1 0 0,0 0 0,0 0 0,0-1 0,0 0 1,0 0-1,0 0 0,-1-1 0,0 1 0,1-1 0,-1 0 0,4-7 1,-1 2-47,0-1 0,-1 0 1,0 0-1,-1-1 1,0 0-1,-1 0 1,0 0-1,-1 0 1,0-1-1,2-16 1,-2-12-1170,-1-69 1,-3 62 17,1 41 1091,-3-28-296,2 33 386,1 0 0,0 0 1,-1 0-1,1 0 1,-1 1-1,0-1 0,1 0 1,-1 0-1,1 1 1,-1-1-1,0 0 0,0 1 1,1-1-1,-1 1 1,0-1-1,0 1 0,0-1 1,0 1-1,1 0 1,-1-1-1,0 1 0,0 0 1,0 0-1,0-1 1,0 1-1,0 0 0,0 0 1,0 0-1,0 0 0,0 0 1,-1 1-1,0 0 12,-1-1-1,1 1 0,-1 0 0,1 0 1,0 0-1,-1 1 0,1-1 1,0 0-1,0 1 0,0 0 0,0-1 1,0 1-1,1 0 0,-1 0 0,0 0 1,1 0-1,-1 0 0,1 0 1,0 1-1,0-1 0,0 0 0,0 1 1,0-1-1,-1 5 0,-3 5 55,-35 90 840,-33 135-1,12-35-579,59-196-323,-2 8 4,-1 0 1,-1-1 0,0 1 0,0-1 0,-11 15-1,14-24 1,1-2 1,-1 1-1,1 0 0,-1 0 0,0-1 0,0 1 0,0-1 0,0 0 0,0 0 0,-1 0 0,1-1 0,-1 1 1,1-1-1,-1 1 0,1-1 0,-1-1 0,0 1 0,0 0 0,1-1 0,-1 0 0,0 0 0,0 0 1,0 0-1,0 0 0,-5-2 0,3 0-5,-1 0 0,1 0 0,0-1-1,0 0 1,0 0 0,0-1 0,0 1 0,1-1 0,0 0 0,0-1 0,0 1 0,0-1 0,1 0-1,-1 0 1,1-1 0,0 1 0,1-1 0,0 0 0,0 0 0,0 0 0,-3-9 0,0-4-41,0 0 0,1-1 0,0 0 0,2 0 0,-2-39 0,5 43-119,0 0 0,1 0 0,1 0 0,1 0 0,0 1 0,1-1 0,0 1 0,2 0 0,-1 0 0,2 1 0,0 0 0,1 0 0,0 0 0,1 1 0,1 0 0,15-16 0,25-26-957,3 1 1,65-50 0,126-81-3855,-127 99 1579,-16 10-1058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5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31 327 5249,'0'0'11491,"38"1"-10565,129 1-688,-150-3-386,-1-1 0,1-1 1,0-1-1,-1 0 0,0-1 1,0 0-1,0-2 0,-1 0 1,17-10-1,-14 8-316,7-4-648,-1 0 0,0-2-1,27-22 1,-45 33 870,-1-1-1,1 0 1,-2 0-1,1 0 1,0-1 0,-1 0-1,0 0 1,0 0-1,-1 0 1,0 0-1,0-1 1,0 1 0,-1-1-1,0 0 1,0 0-1,-1 0 1,0 0 0,1-9-1,-2 14 279,0-1 0,0 1 0,0-1 0,-1 0 0,1 1 0,-1-1-1,1 1 1,-1 0 0,0-1 0,0 1 0,0 0 0,0-1 0,0 1 0,-1 0 0,1 0 0,-1 0 0,1 0-1,-1 0 1,0 0 0,-1-1 0,-1 1 195,1 0-1,0 0 1,-1 1-1,1-1 1,-1 1-1,1 0 0,-1 0 1,0 0-1,1 0 1,-1 1-1,0-1 1,-6 1-1,7 1-107,0-1-1,0 1 1,0 0 0,0 0-1,0 0 1,0 0-1,1 0 1,-1 0 0,1 1-1,-1-1 1,0 1-1,1 0 1,0 0-1,0 0 1,-1 0 0,1 0-1,0 0 1,1 1-1,-1-1 1,0 1 0,1-1-1,-1 1 1,1 0-1,0-1 1,-1 5-1,-5 10 313,1 1 0,-7 35 0,10-35-104,-20 102 599,-16 59-531,32-155-397,-2 0-1,0-1 1,-1 0 0,-2 0-1,-18 27 1,18-32-3,-1-1 1,-1 0 0,-17 15-1,27-27-22,-1-1-1,0 0 1,0 0-1,0 0 1,0-1-1,-1 0 0,1 0 1,-1 0-1,0-1 1,1 0-1,-1 0 1,0 0-1,-1-1 0,-9 2 1,16-3 13,0 0 0,-1 0-1,1 0 1,0 0 0,-1 0 0,1 0 0,0 0 0,-1 0 0,1 0 0,0 0 0,-1 0-1,1 0 1,0 0 0,-1 0 0,1 0 0,0-1 0,-1 1 0,1 0 0,0 0-1,0 0 1,-1-1 0,1 1 0,0 0 0,0 0 0,-1 0 0,1-1 0,0 1-1,0 0 1,0-1 0,-1 1 0,1 0 0,0 0 0,0-1 0,0 1 0,0 0-1,0-1 1,0 1 0,0 0 0,-1-1 0,1 1 0,0 0 0,0-1 0,0 1-1,0-13-102,-1 1 0,1-1 0,1 1 0,0 0-1,1-1 1,0 1 0,1 0 0,0 0 0,1 0 0,1 0-1,-1 1 1,12-19 0,-1 4 176,1 2 0,0 0-1,2 1 1,33-34 0,-46 52 44,-1 1 0,1 0 0,0 0-1,0 0 1,0 0 0,1 1 0,-1 0 0,1 0 0,0 1 0,-1-1 0,1 1 0,1 0 0,-1 1 0,0-1 0,0 1-1,0 1 1,13-1 0,-18 1-87,1 0 0,0 1 0,-1-1 0,1 0 0,0 1-1,-1-1 1,1 1 0,0-1 0,-1 1 0,1 0 0,-1 0 0,1 0 0,-1 0-1,0 0 1,1 0 0,-1 0 0,0 0 0,0 1 0,0-1 0,0 0-1,0 1 1,0-1 0,0 1 0,0-1 0,0 1 0,-1-1 0,1 1 0,-1 0-1,1-1 1,-1 1 0,1 0 0,-1-1 0,0 1 0,0 2 0,1 7 39,-1 0 0,0 0 0,-1 0 0,-2 15 0,1-17-11,0 1 1,-1 0-1,0-1 0,-1 0 0,0 0 0,0 0 1,-1 0-1,-6 8 0,-8 10 38,-26 25 1,24-28-54,-19 23-11,-150 166 26,190-212-42,-1 0-1,1 0 1,-1-1 0,1 1 0,-1 0 0,0-1 0,1 1 0,-1-1 0,0 1 0,0-1 0,1 1 0,-1-1 0,0 1 0,0-1 0,0 0 0,1 1 0,-1-1 0,0 0 0,0 0-1,0 0 1,-1 1 0,2-2 2,-1 1-1,1-1 0,0 1 0,-1-1 0,1 1 0,0-1 1,-1 1-1,1-1 0,0 1 0,0-1 0,0 1 0,-1-1 1,1 1-1,0-1 0,0 0 0,0 1 0,0-1 0,0 1 1,0-1-1,0 0 0,0 1 0,1-2 0,8-38-25,-4 30-7,1 1 0,0 0 1,0 0-1,1 0 0,0 1 0,0 0 0,1 0 1,12-9-1,-7 7-197,0 1 0,0 0 0,1 1 0,0 0 0,18-6 0,-23 10-118,1 1-1,-1 1 0,15-2 1,2 6-463,-25-2 776,0 1 0,0-1 0,-1 0-1,1 1 1,0-1 0,0 1 0,-1-1 0,1 1 0,-1-1 0,1 1 0,0 0 0,-1-1-1,1 1 1,-1 0 0,0-1 0,1 1 0,-1 0 0,1 0 0,-1-1 0,0 1 0,0 0-1,1 0 1,-1 0 0,0 0 0,0 1 0,0 6 13,0 0 1,-1 0-1,0 0 0,-1 0 1,1 0-1,-1 0 0,-1-1 1,0 1-1,0-1 0,0 1 1,-1-1-1,0 0 1,-5 7-1,-11 13 47,-44 46-1,43-50-25,-50 51 44,29-31-49,-53 68 0,94-109-766,8-9 1,20-25-807,36-43-2045,-42 48 2512,-4 3-184,2 1 0,27-26 1,-42 44 1364,1 1 0,-1 0 1,1 0-1,0 1 0,0-1 1,1 1-1,-1 0 0,1 1 1,-1-1-1,1 1 0,0 0 1,0 0-1,0 1 0,0 0 1,0 0-1,12 0 1,-17 1 17,0 1 0,1-1 0,-1 1 0,0-1 0,1 1 0,-1 0 1,0 0-1,0-1 0,1 1 0,-1 0 0,0 0 0,0 0 1,0 1-1,0-1 0,0 0 0,0 0 0,-1 0 0,1 1 1,0-1-1,-1 0 0,1 1 0,-1-1 0,1 0 0,-1 1 1,0-1-1,1 1 0,-1 2 0,4 49 1124,-4-42-869,-1 102 1273,-1-76-1437,1 1 0,2-1 0,2 0 0,8 40 0,-10-73-176,0 1-1,0 0 1,1-1-1,0 1 1,0-1-1,0 1 0,1-1 1,-1 0-1,1 0 1,0 0-1,0 0 1,0 0-1,1-1 1,-1 0-1,1 1 0,5 2 1,-6-4 26,0-1 0,0 0 0,0 0 0,0 0 0,0-1 0,0 1 0,0-1 0,0 0-1,0 1 1,0-1 0,1-1 0,-1 1 0,0 0 0,0-1 0,0 1 0,0-1 0,0 0 0,0 0 0,0 0 0,0-1 0,-1 1 0,1-1 0,0 1 0,-1-1 0,1 0 0,-1 0 0,4-4 0,13-11 88,-1-2 0,0 0 1,21-31-1,43-75-285,-53 78-72,-22 37 174,61-104-1538,-60 99 1420,-1 0 1,-1 0-1,-1 0 1,0-1-1,5-31 1,-10 45 206,1 1 1,-1-1 0,0 0-1,0 1 1,0-1 0,-1 1-1,1-1 1,0 1 0,0 0-1,-1-1 1,1 1-1,-1-1 1,1 1 0,-1-1-1,0 1 1,0 0 0,1 0-1,-1-1 1,0 1 0,0 0-1,0 0 1,0 0 0,-1 0-1,1 0 1,0 0 0,0 0-1,0 0 1,-1 1 0,1-1-1,-1 0 1,1 1-1,0-1 1,-1 1 0,1-1-1,-1 1 1,1 0 0,-1 0-1,1 0 1,-1 0 0,1 0-1,-1 0 1,-2 0 0,-6 1 140,1 0-1,-1 0 1,1 1 0,-1 0 0,-17 6 0,15-2-49,1-1 0,-1 2 0,1 0 0,0 0 0,0 1 0,1 0 1,0 1-1,1 0 0,-1 0 0,-9 14 0,12-14-25,0 1 0,1 0-1,0 0 1,1 0 0,0 1 0,0 0 0,1 0 0,0 0 0,1 0 0,1 1 0,-3 20 0,4-23-12,1-1 1,0 1 0,0-1 0,1 0-1,0 1 1,1-1 0,0 0 0,0 0-1,5 11 1,-3-12 3,0-1 1,0 0-1,0 0 0,1 0 0,0-1 1,0 0-1,1 1 0,-1-2 1,1 1-1,12 7 0,0-2-26,-1-1 0,2 0 1,-1-1-1,1-1 0,1-1 0,-1 0 0,1-2 0,20 3 0,22-2-2342,76-1-1,-117-4 1193,32 0-3533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5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5825,'0'0'6610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15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6713,'0'0'4940,"44"3"-3258,467 46 4224,-134-22-3278,457-3 1222,8-24-1514,-358-2-1513,-150 2-263,106 1-433,-388 1-677,-1 1 0,1 2 1,66 17-1,-112-21 14,-1 1 1,1-1 0,-1 1-1,0 1 1,9 4-1,-10 0-1743,-14-1-475,-48 1-4663,-36-6-3270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4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898 1 5553,'0'0'12787,"-245"88"-11363,174-22 57,1 11-729,-9 8-520,0 9-232,0 1-616,4 0-1001,4-8-1919,9-13-105,21-28-2088,16-29-1361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5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7250,'0'0'8545,"84"158"-10089,-105-106-1409,-25-10-1480,-8-7 641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7658,'0'0'4673,"108"196"-4673,-66-122-921,-9-14-5072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57 2136,'0'0'12203,"-20"3"-11643,61-3-320,13 0 128,13 0-128,3-7-112,1 0-112,-4 0-16,-5 0-144,-8 0-896,0-3-520,-17 3-1217,-16 0-1480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5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1816,'0'0'8790,"35"14"-8220,116 40-274,-136-49-252,1-1 1,1 0-1,28 2 1,-39-6-18,0 1 0,0-1 0,0 2 0,-1-1 0,1 0 0,0 1 0,-1 0 0,8 4 0,-12-5-2,0-1 0,1 1 0,-1 0 0,0 0 0,0 0 0,0 0 0,0 0 0,0 0 0,0 0 0,0 0 0,0 0 0,0 0 0,-1 1 0,1-1 0,0 0 0,-1 1 0,1-1 0,-1 0 1,0 1-1,1-1 0,-1 1 0,0-1 0,0 0 0,0 1 0,0-1 0,0 1 0,0-1 0,0 1 0,0-1 0,-1 1 0,1-1 0,0 0 0,-1 1 0,0-1 0,0 2 0,-2 3 46,1-1 0,-1 0 0,0 1 0,-1-1 0,1 0 1,-1-1-1,-5 6 0,-253 209-530,214-181 154,41-33 261,6-5 35,0 1 0,0 0 0,-1-1 0,1 1 0,0 0 0,0 0-1,0 0 1,0 0 0,0 0 0,0 0 0,0 0 0,0 0 0,1 1 0,-1-1-1,-1 2 1,10-2-377,14-3 217,0-1 1,-1-1 0,1-1 0,21-7 0,-11 2 174,38-5-1,-42 12 172,55 1 1,-80 2-137,1 0 0,0 1 0,-1-1 0,1 1 0,-1 0 0,1 0 0,-1 0 0,1 1 0,-1-1-1,0 1 1,0-1 0,0 1 0,0 0 0,0 0 0,0 1 0,0-1 0,-1 0 0,1 1 0,-1 0 0,1 0 0,-1 0 0,0 0 0,0 0 0,-1 0 0,1 0 0,-1 0 0,1 1 0,-1-1 0,1 6 0,2 8 263,-2 1 0,1 0 0,-2-1 0,-2 32 0,1-24 57,0-25-364,0 1 0,-1-1 1,1 0-1,0 1 1,0-1-1,0 0 0,0 1 1,0-1-1,0 0 0,0 1 1,0-1-1,0 0 0,0 1 1,0-1-1,0 1 0,0-1 1,0 0-1,0 1 0,0-1 1,0 0-1,1 0 0,-1 1 1,0-1-1,0 0 0,0 1 1,0-1-1,1 0 0,-1 0 1,0 1-1,0-1 0,1 0 1,-1 0-1,0 1 1,0-1-1,1 0 0,-1 0 1,1 0-1,6-7-281,-6 5 186,19-25-857,-1-2 0,15-31 0,-8 13-300,41-67-2307,-4-1 38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5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4985,'0'0'9363,"1"9"-8400,2 220 475,-3-160-1442,0-66-17,0 0 0,0 0 1,1 0-1,-1 0 0,1 0 1,0 0-1,0 0 0,0 0 0,0 0 1,0 0-1,1-1 0,-1 1 0,1 0 1,-1-1-1,1 0 0,3 4 0,-1-2-44,0-1-1,1 0 1,-1 0-1,1 0 0,-1 0 1,1-1-1,0 1 0,9 2 1,7 0-134,1 0 1,-1-2 0,38 2 0,-41-4 243,12 0-54,-24-2 11,0 1 0,0 0 0,0 0 1,0 0-1,0 1 0,0-1 0,0 2 0,0-1 1,0 1-1,-1-1 0,12 7 0,-16-8 21,-1 1 0,1 0-1,0 0 1,-1 0 0,1 0-1,-1 0 1,1 0 0,-1 0-1,1 0 1,-1 0 0,0 0-1,1 0 1,-1 1 0,0-1-1,0 0 1,0 0 0,0 0-1,0 0 1,0 0 0,0 1-1,0-1 1,0 0 0,-1 0-1,0 2 1,0 0 4,0 1 0,0-1 0,-1 0 0,1 0 0,-1 0 0,0 0 0,-4 4 0,-6 7-194,-2-2 0,1 0 0,-2 0 0,1-1-1,-2-1 1,1 0 0,-23 9 0,19-11-544,0 0-1,0-1 1,0-1-1,-1-1 1,0-1-1,-30 3 1,45-7 486,-1 0-1,1 0 1,-1 0 0,1 0 0,0-1 0,-1 0 0,1 0 0,0 0 0,0-1 0,0 0-1,0 0 1,0 0 0,0-1 0,0 1 0,1-1 0,-1 0 0,1-1 0,0 1 0,-7-8-1,-29-42-1895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5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1840,'0'0'9899,"46"277"-8099,-34-147-176,1 10 33,-5 0-489,0-3-736,5-18-432,3-13-936,1-29-1185,16-32-463,-4-24-1657,5-21-2417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7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9474,'0'0'6388,"44"19"-5540,146 56-310,-173-70-525,-1 0 1,1-1 0,0-1 0,0-1-1,0 0 1,0-1 0,0-1 0,0 0-1,31-6 1,-38 5-50,8-2-288,0 0 0,1-2 0,-2 0 0,30-13 0,-38 14-189,-1 0-1,1 0 0,-1-1 1,-1 0-1,1 0 1,-1-1-1,1 0 0,-2-1 1,1 0-1,11-14 0,-16 18 323,-1 0 0,1 0 0,-1 0-1,1 0 1,-1-1 0,0 1-1,0 0 1,0-1 0,0 1-1,-1 0 1,0-1 0,1 1-1,-1-1 1,0 1 0,-1-1-1,1 1 1,-1-1 0,-1-5-1,1 7 252,0-1 0,0 1 0,0 0 0,-1 0 0,1-1 0,-1 1 0,1 0 0,-1 0 0,0 0 0,0 1 0,0-1 0,0 0 0,0 1 0,0-1 0,0 1-1,0 0 1,-1 0 0,1 0 0,0 0 0,-1 0 0,1 0 0,-1 0 0,-3 0 0,0 0 184,1 0-1,0 1 1,-1-1-1,1 1 1,-1 0-1,1 1 1,-1-1-1,1 1 1,-1 0 0,1 0-1,0 1 1,-7 2-1,9-2-109,-1 1 0,0 0 0,1-1 0,0 1 0,-1 1 0,1-1 0,0 0 0,1 1 0,-1-1 0,1 1 0,-1 0 0,1 0 0,0 0 0,1 0 0,-3 8 0,-7 22 487,2 1 0,2 0 0,1 0 0,-1 41 0,4 149 1294,3-140-1491,2 28-62,-9 179-310,5-279-119,0 0-1,0 0 1,-1 0 0,-1-1 0,-6 16 0,8-24 55,1 0 0,-1-1 0,0 0-1,0 1 1,0-1 0,-1 0 0,1 0 0,-1 0 0,0 0 0,1-1 0,-1 1 0,-1-1 0,1 0 0,0 0 0,0 0 0,-1 0 0,1 0 0,-1-1 0,0 1 0,1-1 0,-7 1 0,4-1-78,1 0 0,-1 0 1,1-1-1,-1 0 0,0 0 0,1-1 1,-1 1-1,0-1 0,1 0 1,-1-1-1,1 1 0,-1-1 1,-8-5-1,9 4-63,0-1 0,0 0 0,0-1-1,0 1 1,1-1 0,-1 0 0,1 0 0,1 0 0,-1-1 0,1 1 0,0-1 0,-3-7 0,-1-4-114,1 0 1,0-1-1,2 0 1,0 0 0,1-1-1,-1-26 1,5-116-844,-1 148 1028,2-6-47,1 0 1,1 0-1,0 0 1,1 1-1,1 0 0,1 0 1,1 0-1,0 1 1,1 0-1,1 1 0,0 0 1,1 0-1,1 1 1,25-24-1,7-2-53,1 2 0,2 2-1,76-46 1,-38 31 40,3 3 0,110-44 1,-186 88 175,-7 3-1,-1 0 1,1 0 0,-1 1 0,1-1-1,0 1 1,0 0 0,7 0 0,-11 2 8,-1-1 0,0 0 0,0 1 0,0-1 0,1 0 0,-1 1 0,0-1 0,0 1 0,0-1 0,0 0 0,0 1 0,0-1 0,0 1 0,0-1 1,0 1-1,0-1 0,0 0 0,0 1 0,0-1 0,0 1 0,0-1 0,0 1 0,0-1 0,-1 0 0,1 1 0,0-1 0,0 1 0,0-1 0,-1 0 0,1 1 0,0-1 0,-1 0 1,1 0-1,0 1 0,-1-1 0,1 0 0,0 1 0,-1-1 0,1 0 0,-1 0 0,-83 82 1316,22-25-1084,25-21-176,15-15-98,0 0 1,2 2-1,-35 47 0,55-70-39,-1 1 0,1-1 0,0 1 0,-1-1 0,1 0 0,-1 1 0,1-1 0,0 1 0,0-1 0,-1 1 0,1-1-1,0 1 1,0-1 0,0 1 0,-1-1 0,1 1 0,0-1 0,0 1 0,0-1 0,0 1 0,0-1 0,0 1 0,0-1 0,0 1 0,0-1 0,0 1 0,1-1 0,-1 1 0,0-1 0,0 1 0,0-1 0,1 1-1,-1-1 1,0 1 0,0-1 0,1 1 0,-1-1 0,0 0 0,1 1 0,-1-1 0,1 0 0,-1 1 0,0-1 0,1 0 0,-1 1 0,1-1 0,27 2-1870,-18-3 2287,14 0-529,0-1 0,36-9 0,-37 6 154,1 1 0,35-1 0,-58 5 17,0 0 0,0 0-1,0 0 1,0 0 0,0 0 0,0 0 0,1 0 0,-1 0-1,0 1 1,0-1 0,0 0 0,0 1 0,0-1 0,0 1-1,0-1 1,0 1 0,0-1 0,0 1 0,0 0 0,1 0-1,1 22 605,-3-19-587,-1 6 65,0 0-1,0 0 1,-1 0-1,0 0 1,-1-1-1,0 1 1,0 0-1,-1-1 0,-1 0 1,-9 16-1,-6 4-102,-42 47-1,22-29-13,18-21-28,13-17 37,1 0 0,1 0 0,0 1 0,0 0 0,-8 18 0,14-26-144,3-2 109,-1 0 0,1 1 0,0-1 0,0 0 0,-1 0 0,1 0 0,0 0 0,-1-1 0,1 1 0,0 0 0,-1-1 0,3 0 0,-2 0-2,12-3 37,0-1 1,-1-1-1,0 0 1,22-15-1,-22 13 9,-1 1 1,1 0-1,1 1 1,21-7-1,-34 12 3,0 1 1,-1 0-1,1-1 0,0 1 1,0 0-1,0 0 0,-1 0 1,1 0-1,0-1 0,0 1 1,-1 0-1,1 0 1,0 1-1,0-1 0,0 0 1,-1 0-1,1 0 0,0 0 1,0 1-1,-1-1 0,1 0 1,1 1-1,-2 7 120,-1-6-75,0 13 67,-2-1 1,0 1 0,0-1 0,-2 1 0,1-1 0,-2 0 0,0 0 0,-9 13 0,-16 44 294,23-51-196,1 1 0,1-1 0,0 1 0,2 0-1,0 1 1,2-1 0,0 1 0,2-1 0,2 29 0,-2-48-193,1 1 1,0-1-1,-1 0 0,1 1 0,0-1 0,0 0 0,0 0 0,0 0 0,1 0 0,-1 0 0,1 0 0,-1 0 1,1 0-1,-1-1 0,1 1 0,0-1 0,0 1 0,3 1 0,0 0-8,0-1-1,0 0 1,0 0-1,0 0 1,0-1 0,1 0-1,-1 0 1,7 0-1,-2 0-18,0-1 0,0 0-1,0-1 1,0 0-1,-1-1 1,1 0 0,0 0-1,-1-1 1,11-4 0,-12 2-75,0 0 0,0-1 1,-1 0-1,1-1 1,-1 1-1,-1-1 1,1 0-1,-1-1 1,-1 0-1,1 0 0,7-16 1,-5 9-282,-2 0 0,0 0 0,-1 0 0,0 0 0,-1-1 0,2-21 0,-5 26 135,-9 28 313,-49 118-93,-23 46-70,77-174 95,-1 0 1,0-1-1,-1 0 0,1 0 1,-1-1-1,0 1 1,0-1-1,-1 0 1,0 0-1,0-1 0,0 1 1,0-2-1,-1 1 1,1 0-1,-1-1 1,0-1-1,0 1 1,0-1-1,-1 0 0,1-1 1,0 1-1,-1-1 1,1-1-1,-1 0 1,1 0-1,-1 0 0,-9-2 1,14 1-10,1 0 1,0 1 0,-1-1-1,1 0 1,0 0 0,0 0-1,0 0 1,0-1 0,0 1-1,0-1 1,0 1 0,1-1-1,-1 0 1,0 1-1,1-1 1,-1 0 0,1 0-1,0 0 1,0 0 0,-1 0-1,1-1 1,1 1 0,-1 0-1,0 0 1,1-1 0,-1 1-1,1 0 1,-1-5-1,0-5-28,0 1-1,0-1 0,1 0 0,3-20 1,-2 25-1,0 1 0,1 0 0,0 0 0,0 0 1,0 0-1,1 1 0,0-1 0,0 1 0,0-1 1,1 1-1,0 0 0,5-6 0,6-4-38,1 1 1,23-16-1,-23 18 29,197-134-1509,-115 83-257,4-5-1518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7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1 8258,'0'0'7028,"-5"32"-6089,-20 108-460,20-117-401,-2 0 1,-13 34 0,16-48-90,1 0 0,0-1-1,0 2 1,1-1 0,0 0 0,0 0 0,0 16-1,11-24-1381,6-2 1290,0-2 0,0 0 0,-1 0 0,1-1 0,-1-1 1,0-1-1,-1 0 0,1 0 0,18-13 0,-14 8 62,0 1 0,1 1 0,1 1 0,33-9 0,-53 17 14,0 0-1,1 0 1,-1 0-1,0 0 1,0 0 0,1 0-1,-1 0 1,0 0-1,0 0 1,0 1-1,1-1 1,-1 0 0,0 0-1,0 0 1,0 0-1,1 1 1,-1-1 0,0 0-1,0 0 1,0 0-1,0 1 1,0-1-1,1 0 1,-1 0 0,0 0-1,0 1 1,0-1-1,0 0 1,0 0 0,0 1-1,0-1 1,0 0-1,0 0 1,0 1-1,0-1 1,0 0 0,0 0-1,0 1 1,0-1-1,0 0 1,0 0 0,0 1-1,-1-1 1,1 0-1,0 0 1,0 0-1,0 1 1,0-1 0,0 0-1,-1 1 1,-6 16-546,-12 11-359,-1-2 0,-47 49 0,22-27 253,17-17 378,-304 373-817,322-389 1404,0 0 0,-9 22 0,17-31-109,-1 0 0,1 0 0,0 0 0,1 0 1,0 0-1,0 1 0,0-1 0,0 0 0,2 11 0,-1-16-163,0-1-1,0 1 1,0 0-1,0-1 1,0 1-1,0-1 1,0 1-1,0-1 1,0 1-1,0-1 0,1 1 1,-1 0-1,0-1 1,0 1-1,1-1 1,-1 1-1,0-1 1,1 0-1,-1 1 1,1-1-1,-1 1 1,0-1-1,1 0 0,-1 1 1,1-1-1,-1 0 1,1 1-1,-1-1 1,1 0-1,0 0 1,-1 0-1,2 1 1,8 1 13,0 0 0,0-1 1,1 0-1,-1 0 1,1-1-1,-1-1 1,0 0-1,1 0 1,11-4-1,-4 0-12,0-1-1,0 0 1,0-2 0,24-13-1,3-8-193,-2-2-1,68-60 1,-71 54-534,38-45 1,-61 62 247,-1 0 1,-1-1-1,-1-1 1,16-33-1,-28 49 414,1 0 0,-1 0-1,0-1 1,0 1 0,-1-1-1,0 1 1,1-11 0,-2 17 60,0-1 0,0 1 0,0 0 0,0 0 0,0 0 0,0 0 0,0 0 0,0-1 0,0 1 0,0 0 0,0 0 0,0 0 0,0 0 0,0 0 0,0-1 0,0 1 0,0 0 0,0 0 0,0 0 0,0 0 0,0 0 0,0 0 0,-1-1 0,1 1 0,0 0 0,0 0 0,0 0 0,0 0 0,0 0 0,0 0 0,0 0 0,0 0 0,-1 0 0,1-1 0,0 1 0,0 0 0,0 0 0,0 0 0,0 0 0,-1 0 0,1 0 0,0 0 0,0 0 0,0 0 0,0 0 0,0 0 0,-1 0 0,1 0 0,0 0 0,0 0 0,0 0 0,0 0 0,0 0 0,-1 0 0,1 0 0,0 1 0,-4-1 79,0 1 0,0-1-1,0 1 1,0 0 0,0 1 0,0-1-1,0 1 1,1 0 0,-1-1 0,1 2-1,-1-1 1,1 0 0,0 1 0,-1-1-1,1 1 1,-3 4 0,-7 8 187,1 0-1,-12 20 1,17-26-105,-26 43 413,2 1 1,2 2-1,3 1 0,-26 80 0,36-83-1302,2 1 0,-12 96 0,27-158-2948,0-2 3582,1 0 0,0 0 0,1 0 0,5-13 0,-4 15 202,0 0-1,0 0 1,1 1-1,0 0 1,1 0 0,-1 0-1,1 0 1,1 1-1,-1 0 1,1 0-1,0 1 1,0 0-1,9-5 1,-4 5-64,0 0 0,0 1 0,1 0 0,0 1 0,0 0 0,0 1 0,0 1 0,18-1 0,-17 2-52,20-1-102,61-9 0,-82 7-110,-1 0 0,0-1-1,-1 0 1,1 0 0,-1-2 0,0 1-1,0-1 1,16-13 0,12-15-1864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38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6073,'0'0'6355,"20"1"-6170,64 2-843,-81-3 461,-1 0 0,1 0 1,0 0-1,0 1 0,-1-1 1,1 1-1,0 0 1,-1 0-1,1 0 0,-1 0 1,5 3-1,-7-4 125,1 1-1,0-1 1,0 1-1,-1 0 1,1 0 0,-1-1-1,1 1 1,-1 0-1,1 0 1,-1 0-1,1 0 1,-1-1-1,0 1 1,1 0 0,-1 0-1,0 0 1,0 0-1,0 0 1,0 0-1,0 0 1,0 2-1,-1 2-16,0 0 0,-1 0-1,0 0 1,0 0-1,0-1 1,-1 1-1,0 0 1,-3 4-1,2-3 236,-31 53 523,3 2 0,3 1 0,3 2 1,2 0-1,3 1 0,-20 109 1,24-66-406,4 0 0,5 1 0,8 156 0,0-263-284,0-1 1,0 1 0,0 0 0,0 0-1,0 0 1,1 0 0,-1 0-1,1 0 1,-1 0 0,1 0-1,0 0 1,0-1 0,-1 1 0,1 0-1,0 0 1,1-1 0,1 3-1,-3-4 3,0 0 0,1 0-1,-1 0 1,0 0 0,1 0-1,-1 1 1,1-1 0,-1 0 0,0-1-1,1 1 1,-1 0 0,0 0-1,1 0 1,-1 0 0,0 0-1,1 0 1,-1 0 0,1 0-1,-1-1 1,0 1 0,0 0 0,1 0-1,-1 0 1,0-1 0,1 1-1,-1 0 1,0 0 0,0-1-1,1 1 1,-1-1 0,11-21-470,23-78-1216,54-146-143,-71 203 1731,63-141-400,-59 141 947,2 1 0,32-45 0,-53 83-296,-1 2-34,0 0-1,0 1 0,1-1 1,-1 0-1,0 1 1,0-1-1,1 1 1,-1-1-1,1 1 1,-1-1-1,1 1 1,0 0-1,-1 0 0,1 0 1,0 0-1,0 0 1,0 0-1,0 1 1,0-1-1,0 1 1,2-1-1,-3 1-66,-1 1 0,1-1 0,0 0-1,-1 1 1,1 0 0,-1-1 0,1 1 0,-1-1-1,1 1 1,-1 0 0,1-1 0,-1 1 0,0 0 0,1-1-1,-1 1 1,0 0 0,1 0 0,-1-1 0,0 1-1,0 0 1,0 0 0,0 0 0,0-1 0,0 1 0,0 0-1,0 0 1,0 0 0,0 34 351,-1-25-247,2 4-143,-1 0-1,0 0 0,-1-1 0,0 1 0,-2 0 0,1 0 0,-2-1 1,0 0-1,0 0 0,-7 15 0,-31 45-597,19-34 105,-18 43 0,39-77 423,0-1 0,0 0 1,1 1-1,0 0 0,0-1 0,0 6 1,6-10-412,3-1 443,0-1-1,0 0 0,0 0 1,-1 0-1,1-1 0,0-1 1,-1 1-1,13-9 0,-10 6 32,1 0 0,-1 1-1,1 0 1,0 1 0,15-4-1,-21 7 36,0 0 0,0 1 0,0-1 0,0 1 0,0 0 0,0 0 0,0 1 0,9 1 0,-12-1 90,0 0 0,0-1 0,0 1 0,-1 1 0,1-1 0,0 0 0,0 0 0,0 1 0,-1-1 0,1 1 0,-1-1 0,1 1 0,-1 0 0,0-1 0,0 1 0,0 0 0,0 0 0,0 0 0,0 0 0,0 0 0,1 4 0,0 11 1049,-2-16-1069,-1 1 0,1-1 0,0 1 0,0 0-1,0-1 1,0 1 0,1-1 0,-1 1 0,0 0-1,1-1 1,-1 1 0,1-1 0,-1 1 0,1-1-1,0 1 1,0-1 0,-1 0 0,1 1 0,0-1-1,0 0 1,0 0 0,1 1 0,-1-1 0,0 0-1,0 0 1,1 0 0,-1-1 0,0 1 0,1 0-1,1 0 1,1 0-344,0-1-1,0 0 1,0 0-1,0 0 1,0-1-1,0 0 1,0 1 0,0-1-1,0-1 1,-1 1-1,1-1 1,0 1-1,-1-1 1,6-3-1,24-24-6565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1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12683,'0'0'752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2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1 392,'0'0'1184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1:5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928 1 4209,'0'0'11320,"-21"40"-10261,-75 133-445,75-137-539,-2-2-1,0 0 0,-3-1 0,-35 35 0,55-62-66,-57 58 66,-2-4-1,-4-2 1,-2-3-1,-2-4 1,-2-3-1,-148 70 1,212-111-471,15-5-830,21-5-260,30-10 806,67-25 0,39-11-32,-139 44 698,0 1 0,0 1 1,1 1-1,-1 1 0,30 2 0,-49-1 29,0 0-1,0 0 0,0 1 0,0-1 0,0 1 0,-1 0 0,1 0 1,0 0-1,0 0 0,-1 1 0,1-1 0,0 1 0,-1-1 1,1 1-1,-1 0 0,0 0 0,0 0 0,0 0 0,0 0 1,0 1-1,0-1 0,0 1 0,-1-1 0,0 1 0,1 0 0,1 5 1,0 4 147,-1-1 0,0 1 0,-1 0 0,0 1 1,-2 17-1,1-13 51,-1 27 438,-3 1 0,-1-1 0,-2-1 0,-2 1 0,-18 49 0,15-60-246,2 1-1,2 0 1,-8 61 0,16-95-411,0 1 1,0-1-1,-1 1 1,1 0-1,0-1 0,0 1 1,0 0-1,0-1 0,0 1 1,0 0-1,0-1 1,0 1-1,0 0 0,0-1 1,1 1-1,-1-1 1,0 1-1,0 0 0,1-1 1,-1 1-1,0-1 1,1 1-1,-1-1 0,0 1 1,1-1-1,-1 1 1,1-1-1,-1 1 0,1-1 1,-1 1-1,1-1 1,-1 0-1,1 1 0,-1-1 1,1 0-1,0 0 1,-1 1-1,1-1 0,-1 0 1,1 0-1,0 0 1,-1 0-1,1 0 0,0 0 1,-1 0-1,1 0 1,0 0-1,-1 0 0,1 0 1,0 0-1,-1 0 1,1 0-1,-1-1 0,1 1 1,1-1-1,3-1-64,0 0-1,0-1 1,0 0-1,0 0 1,8-7-1,8-12-528,-2 0-1,0-2 1,-1 0-1,28-52 1,7-20-3842,70-178-1,12-115-2105,-132 378 6416,23-67-88,36-76 0,-59 146 369,1 1-1,0-1 1,1 1-1,0 0 1,0 0-1,0 0 0,1 0 1,0 1-1,9-8 1,-9 11 205,-1 0 0,1 0 0,0 0 0,0 1 0,0 0 0,0 0 0,0 0 0,0 1 0,0 0 0,0 0 0,1 1 0,10 0 0,26 2 1138,1 2 0,-1 3 0,82 22 0,-121-28-1476,7 1 68,0 2 0,0-1 1,16 8-1,-25-9-134,1-1 0,0 1 0,0 0 0,-1 0-1,1 0 1,-1 0 0,0 0 0,0 0 0,0 1 0,0-1 0,0 1 0,0-1 0,-1 1 0,1 0 0,-1 0-1,1 0 1,-1 0 0,1 3 0,-1 1-223,0-1 0,0 1-1,-1 0 1,1 0 0,-1 0 0,-1 0-1,0 0 1,0 0 0,0 0 0,-1 0 0,1 0-1,-2-1 1,1 1 0,-1-1 0,0 1-1,0-1 1,-7 9 0,-6 6-195,-1 0-1,-1-2 1,-30 26 0,39-37 442,-90 74 502,-4-5 1,-113 65 0,95-64 1552,104-67-1498,13-10-370,0 1-1,1 0 0,-1 0 1,1 0-1,0 1 0,0-1 1,0 1-1,0-1 1,0 1-1,0 0 0,1 0 1,-1 0-1,1 1 1,0-1-1,0 1 0,0-1 1,-2 8-1,4-11-145,-1 1 0,1-1 0,0 0 0,0 1 0,0-1 0,0 1 0,0-1 0,0 0 1,0 1-1,0-1 0,0 1 0,0-1 0,0 0 0,0 1 0,0-1 0,0 1 0,0-1 0,0 0 0,0 1 0,1-1 0,-1 1 0,0-1 0,0 0 0,0 1 0,1-1 0,-1 0 0,0 0 0,0 1 0,1-1 0,-1 0 0,0 1 0,1-1 1,-1 0-1,0 0 0,1 0 0,-1 1 0,0-1 0,1 0 0,-1 0 0,1 0 0,-1 0 0,1 0 0,13 3 53,0-2 0,0 0 1,1 0-1,18-3 0,10 1 31,1-1-170,0-2-1,1-2 1,-2-2-1,1-1 1,-1-3 0,-1-1-1,0-2 1,-1-3-1,0 0 1,74-49 0,-52 20-1178,-58 42 1028,-1 1 1,1-1 0,-1-1 0,1 1-1,-2-1 1,1 1 0,-1-1 0,1 0-1,2-9 1,-2-2-399,-1 0 0,-1 0 0,0 0 0,-2 0 0,0-19 1,-1 12-118,1-40-2094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1:58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96,'0'0'5274,"1"31"-4343,2 30-175,3 0 0,2 0 0,20 72 0,117 463 3512,-112-417-2841,16 248 1,-45-342-1172,6 74-667,-9-154 238,-1-4 78,-1 0-1,1 0 0,0 0 1,0 0-1,0 0 0,0 0 1,1-1-1,-1 1 0,0 0 1,0 0-1,1 0 0,-1 0 1,0 0-1,1 0 0,-1 0 1,1-1-1,-1 1 0,1 0 1,-1 0-1,1-1 1,-1 1-1,1 0 0,0-1 1,-1 1-1,1 0 0,0-1 1,0 1-1,0-1 0,-1 1 1,1-1-1,0 0 0,0 1 1,2-1-1,5-2-1076,3-20 61,60-246-3555,-37 115 2148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4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7354,'0'0'8921,"0"203"-8112,0-125-513,0 2-280,0 4-16,0 25-1225,8-18-1639,-3-21-2577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1:59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557 436 2433,'0'0'12842,"-195"238"-11257,137-143-521,0 3-632,0-7-432,4-10-320,4-22-992,8-20-633,9-32-103,25-60-313,8-34-1432,0-22 825</inkml:trace>
  <inkml:trace contextRef="#ctx0" brushRef="#br0" timeOffset="1">134 1 280,'0'0'9234,"224"59"-7322,-174-10-463,8-3-1033,67-25-416,-13-14-2257,-8-7-3288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1:5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1064,'0'0'16104,"-7"1"-14905,-24 4-657,24-4-44,17-1-4480,26 0 3004,-20 0 13337,-16 25-10700,-1 105-1615,-36 346 1090,17-280-676,9-82-251,-40 695 686,51-740-1047,0 18-337,0-29-2602,-9-101-1564,-50-200-8867,27 108 7427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00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266 315 2513,'0'0'5287,"-17"33"-2627,-119 233 1594,113-221-3188,3 1 0,-17 52 0,28-69-1125,2 0-1,1 0 1,1 1 0,-1 56 0,6-84-11,0-1 0,0 0 0,0 1 1,1-1-1,-1 1 0,0-1 0,0 0 1,1 1-1,-1-1 0,1 0 0,-1 0 0,1 1 1,0-1-1,0 0 0,-1 0 0,1 0 1,0 0-1,0 0 0,0 0 0,0 0 0,0 0 1,0 0-1,0 0 0,1-1 0,-1 1 1,0 0-1,0-1 0,0 1 0,1-1 0,-1 1 1,0-1-1,1 0 0,-1 0 0,3 1 1,1-1-22,0 0 1,1 0-1,-1 0 1,0-1 0,1 0-1,-1 0 1,0 0-1,0 0 1,6-3 0,-1-1 73,-1 0 0,1-1-1,-1 0 1,0 0 0,-1-1 0,1 0 0,-2 0 0,1-1 0,10-13 0,59-91 39,-61 87-25,54-78 37,119-134 0,101-72-56,-283 302 49,-5 4-37,0 1 0,0 0 0,1 0 0,-1 0 0,0 0 0,1 0 0,-1 0 0,1 0 0,3-1 0,-5 3 8,0 0 0,0 1-1,0-1 1,0 0 0,0 0-1,0 0 1,0 1 0,0-1 0,0 1-1,0-1 1,0 1 0,0-1-1,-1 1 1,1-1 0,0 1-1,0 0 1,0-1 0,-1 1 0,1 0-1,0 0 1,-1-1 0,1 1-1,-1 0 1,1 0 0,-1 0-1,1 0 1,-1 0 0,0 0 0,1 0-1,-1 0 1,0 1 0,37 106 1051,-30-80-701,2-2-1,0 1 1,2-1 0,19 33-1,-26-52-350,1 0-1,0 0 1,1-1 0,0 1-1,0-1 1,0-1 0,0 1-1,1-1 1,0 0-1,0 0 1,1-1 0,-1 0-1,1-1 1,0 1-1,0-1 1,0-1 0,0 0-1,17 3 1,-12-3-126,1 0 1,0-1-1,-1-1 1,1 0 0,0-1-1,0 0 1,0-1-1,-1 0 1,1-2-1,-1 1 1,0-2-1,0 1 1,0-2-1,14-8 1,-9 2-35,-1-1 1,-1-1-1,0 0 1,-1-1-1,-1-1 1,0 0-1,-1-1 1,-1 0-1,0-1 1,-2-1-1,0 0 1,-1 0-1,-1 0 1,0-1-1,-2-1 1,0 1-1,-2-1 1,0 0-1,-1 0 1,0-37-1,-3 51 375,-1 1 0,0-1-1,0 1 1,0 0 0,0-1-1,-1 1 1,-3-7 0,5 12-124,-1 0 1,1 0-1,-1 0 0,1-1 1,-1 1-1,0 0 0,1 0 1,-1 0-1,0 0 0,1 0 1,-1 1-1,0-1 0,0 0 1,0 0-1,0 0 1,0 1-1,0-1 0,0 0 1,0 1-1,0-1 0,0 1 1,-1-1-1,1 1 0,0 0 1,0 0-1,0-1 0,-1 1 1,1 0-1,0 0 0,0 0 1,0 0-1,-1 0 0,1 0 1,0 1-1,0-1 1,0 0-1,-1 1 0,1-1 1,0 1-1,0-1 0,0 1 1,0-1-1,-2 2 0,2-1-31,-1 1-1,1-1 1,0 0-1,0 1 1,0-1 0,0 1-1,0-1 1,0 1-1,0-1 1,1 1-1,-1 0 1,0-1-1,1 1 1,-1 2-1,-9 49 453,2-1-1,2 1 0,3 84 1,1-56-317,-3 25-6,-26 152-1,21-207-141,-2 1 0,-3-1 0,-2-1 0,-43 89 0,52-122-14,-2 0-1,0-1 1,-1 0-1,-21 23 1,30-36-25,-1 0 0,0 0 0,0 0-1,0-1 1,0 1 0,0-1 0,-1 0 0,1 0 0,-1 0 0,1 0 0,-1 0-1,0-1 1,1 0 0,-1 1 0,0-2 0,0 1 0,0 0 0,0-1 0,0 0 0,0 1-1,0-2 1,0 1 0,0 0 0,0-1 0,0 0 0,0 0 0,0 0 0,-5-2-1,7 1-28,0 1 0,0-1 0,0 1-1,0-1 1,0 1 0,0-1 0,0 0-1,1 0 1,-1 0 0,1 0 0,0 0-1,-1 0 1,1-1 0,0 1 0,-1-5-1,-8-40-484,8 27 324,1-1 0,0 0-1,2 0 1,0 0 0,2 0 0,0 1-1,10-35 1,-11 49 168,0 0 0,1-1 0,0 1 0,0 0 0,0 0 0,1 0 0,-1 1 0,1-1 0,1 1 0,-1 0 0,1 0 0,0 1 0,0-1 0,0 1 0,1 0 0,-1 0 0,1 1 0,0 0 0,0 0 0,1 0 0,-1 1 0,0 0 0,1 0 0,-1 0 0,1 1 0,0 0 0,10 0 0,-7 0 28,-1 1 1,1 1-1,0-1 0,-1 2 1,1-1-1,-1 1 0,1 0 1,-1 1-1,13 6 0,-15-5-5,0 0 0,-1 0-1,1 1 1,-1 0 0,0 0-1,0 1 1,-1-1 0,0 1-1,0 1 1,0-1 0,7 14 0,-4-5 12,0 1 0,-1 0 1,-1 0-1,-1 1 1,0 0-1,-1 0 1,2 18-1,-2 16 596,-2 56 0,-2-88-277,1-19-333,-1 0 1,0 0-1,0 0 1,0 1-1,0-1 1,0 0-1,0 0 1,1 0-1,-1 0 1,0 0-1,0 0 1,0 0-1,0 0 0,0 0 1,1 0-1,-1 0 1,0 0-1,0 0 1,0 0-1,0 0 1,0 0-1,1 0 1,-1 0-1,0 0 1,0 0-1,0 0 1,0 0-1,0 0 0,1 0 1,-1 0-1,0 0 1,0 0-1,0 0 1,0 0-1,0 0 1,1-1-1,-1 1 1,0 0-1,0 0 1,0 0-1,0 0 1,0 0-1,0 0 0,0 0 1,0-1-1,0 1 1,1 0-1,-1 0 1,0 0-1,0 0 1,0-1-1,0 1 1,0 0-1,0 0 1,0 0-1,0 0 1,0 0-1,0-1 0,0 1 1,92-141-3048,-10 14-287,139-199-4259,-120 174 3765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0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0 1760,'0'0'15502,"-23"32"-13507,-143 203-147,-34 28-2493,191-251 204,7-9 130,0 0 0,0 0 0,0 0 1,-1-1-1,1 1 0,-1-1 0,1 1 0,-1-1 0,-4 2 0,7-32-4836,4 14 4138,0 1 1,1 0 0,0 0 0,10-18 0,-6 15 761,0 1 0,1 0 0,1 1-1,0 0 1,1 0 0,15-12 0,-26 25 268,1-1 0,-1 1 0,1-1 0,0 1 0,0 0 0,0 0 0,-1 0 0,1 0 0,0 0 0,0 0 0,0 1 0,1-1 0,-1 1 0,0-1 0,0 1 0,0 0 0,3-1 0,-4 2 39,1-1 0,-1 1 0,0-1 0,1 1 0,-1-1 0,0 1 0,0 0 0,1 0 0,-1 0 0,0-1 0,0 1 0,0 0 0,0 0 0,0 0 0,0 1 0,0-1 0,-1 0 0,1 0 0,1 2 0,2 7 349,-1 0 1,0 0-1,0 1 0,-1-1 1,1 16-1,-2-26-393,7 106 3073,-6 153 0,-3-129-2447,1-17-1178,-1-112 499,1-1-1,0 1 1,0-1-1,0 0 1,0 1-1,0-1 1,0 1 0,0-1-1,0 1 1,0-1-1,0 1 1,0-1 0,1 0-1,-1 1 1,0-1-1,0 1 1,0-1-1,0 0 1,1 1 0,-1-1-1,0 1 1,1-1-1,-1 0 1,0 1 0,0-1-1,1 0 1,-1 0-1,0 1 1,1-1-1,-1 0 1,1 0 0,-1 1-1,0-1 1,1 0-1,-1 0 1,1 0 0,-1 0-1,1 0 1,-1 0-1,0 0 1,1 1-1,-1-1 1,1 0 0,-1-1-1,1 1 1,0 0-1,18-10-573,-6-5 463,0 0 0,-1-1 0,-1 0 0,18-33 0,-13 20 93,44-77-144,-16 27 821,63-86 0,-90 142-442,1 1 0,1 0-1,1 1 1,2 2-1,-1 0 1,2 1 0,49-29-1,79-26-3488,-94 45-2064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00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3105,'0'0'10618,"-16"186"-8442,16-84 321,12 14-697,21 13-647,5 8-665,3 0-304,1-11-152,-9-21-32,-8-27-512,-4-29-625,-4-32-503,-1-45-1841,-3-35-720,-1-25-2728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01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1336,'0'0'15484,"258"224"-15484,-150-150-3409,4-11-3905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01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0 586 9098,'0'0'11722,"150"56"-11706,-38-32-16,4-13-584,-3-11-1536,24-32-1441,-33-24-2096,-29-7-232</inkml:trace>
  <inkml:trace contextRef="#ctx0" brushRef="#br0" timeOffset="1">487 0 7178,'0'0'2688,"-67"186"-912,34-46 121,12 14 391,9 11-607,7-7-857,5-7-552,0-14-272,5-25-680,15-21-881,9-31-671,-4-22-1841,-12-31-384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2:02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3713,'0'0'6170,"-7"30"-5084,-1 10-732,-4 54 0,12-88-328,0-1-1,0 1 0,1 0 1,-1 0-1,1 0 1,0 0-1,1 0 0,0-1 1,-1 1-1,2-1 1,-1 1-1,1-1 0,0 0 1,4 7-1,0-5-9,0 1 0,0-1 0,1-1 0,0 0 0,0 0 1,9 5-1,1-1-80,0 0 1,0-2 0,1 0 0,0-1 0,0-1 0,1-1-1,-1 0 1,22 1 0,18-1-1417,85-3 0,-124-2 1079,0-1 1,-1-1 0,1 0-1,-1-2 1,1 0-1,-1-1 1,-1-1-1,1-1 1,-1-1 0,0 0-1,29-19 1,-47 27 470,0-1 0,0 1 0,1-1 1,-1 1-1,0 0 0,1-1 0,-1 1 0,0 0 1,1 0-1,-1-1 0,1 1 0,-1 0 1,0 0-1,1-1 0,-1 1 0,1 0 0,-1 0 1,1 0-1,-1 0 0,0 0 0,1 0 0,-1 0 1,1 0-1,-1 0 0,1 0 0,-1 0 0,1 0 1,-1 0-1,1 0 0,-1 0 0,1 0 0,-1 0 1,0 1-1,1-1 0,0 0 0,-5 18 2333,-2-4-1633,-1 0 0,0 0-1,-1-1 1,-1 0 0,-16 19 0,-62 60 913,60-65-1385,-157 173-202,153-161-524,1 1 0,3 1 0,-33 64 0,58-101 308,-1 1 1,1 0-1,0 0 1,1 0-1,-1 0 1,1 0-1,0 0 1,0 0 0,0 7-1,1-12 104,0 1-1,0-1 1,0 0-1,0 0 1,0 0-1,0 1 1,0-1-1,0 0 1,0 0 0,0 0-1,0 1 1,0-1-1,0 0 1,1 0-1,-1 0 1,0 1-1,0-1 1,0 0 0,0 0-1,0 0 1,0 0-1,0 0 1,1 1-1,-1-1 1,0 0-1,0 0 1,0 0-1,0 0 1,1 0 0,-1 0-1,0 0 1,0 1-1,0-1 1,0 0-1,1 0 1,-1 0-1,0 0 1,0 0 0,0 0-1,1 0 1,-1 0-1,0 0 1,0 0-1,0 0 1,1 0-1,-1 0 1,0-1 0,18 1-54,0-1 1,-1-1-1,0 0 1,1-2 0,-1 0-1,0-1 1,-1 0 0,17-9-1,-12 6 258,0 0 0,0 2 0,1 0-1,42-5 1,-50 10 172,-8 1 13,-1-1 1,0 1-1,1 0 1,-1 0-1,10 2 1,-14 1-261,0-1 1,0 1-1,0-1 1,0 0-1,-1 1 1,1-1-1,-1 1 1,0 0-1,1-1 1,-1 1 0,0-1-1,-1 1 1,1-1-1,-1 5 1,1 1-81,-1 6-177,-1 1 0,0-1 0,-1 0 0,-1 0 0,0 0 0,-8 20 0,-9 27 97,12-16 342,1 1 0,3 0-1,1 0 1,4 52 0,0-81-191,2-1 1,0 1-1,0-1 0,2 1 1,0-1-1,1-1 0,0 1 0,10 18 1,-2-8-88,2-1 1,0 0 0,34 39-1,-49-64-8,1 0-1,-1 0 1,0 0-1,1 1 1,-1-1-1,0 0 1,1 0-1,-1 1 1,0-1-1,1 0 0,-1 1 1,0-1-1,0 0 1,1 1-1,-1-1 1,0 0-1,0 1 1,0-1-1,0 0 0,1 1 1,-1-1-1,0 1 1,0-1-1,0 0 1,0 1-1,0-1 1,0 1-1,0-1 1,0 0-1,0 1 0,0-1 1,0 1-1,0-1 1,0 0-1,-1 1 1,1-1-1,0 1 1,0-1-1,0 0 1,0 1-1,-1-1 0,1 0 1,0 1-1,0-1 1,-1 0-1,1 1 1,0-1-1,-1 0 1,1 0-1,0 1 0,-1-1 1,1 0-1,0 0 1,-1 0-1,1 1 1,-1-1-1,1 0 1,0 0-1,-1 0 1,1 0-1,-1 0 0,1 0 1,0 0-1,-1 0 1,1 0-1,-1 0 1,-35-3 530,28 2-580,-63-10 159,-117-35 0,113 25-166,69 20 59,3 0-47,-1 0 0,1 0 0,-1 0 0,1 0 0,-1-1 0,1 1 0,-1-1 0,-3-2 0,6 2 18,0 1-1,0-1 1,0 0-1,0 1 0,0-1 1,0 0-1,0 0 1,1 1-1,-1-1 1,0 0-1,1 0 0,0 0 1,-1 0-1,1 0 1,0 0-1,0 0 1,1-3-1,-1-9-33,2 1 0,-1-1-1,2 1 1,0 0 0,1 0 0,9-22 0,3-2 61,23-35 0,-20 42 89,1 1 0,2 0-1,1 2 1,2 0 0,46-39-1,156-104-1158,-156 120 231,4-4-16,498-381-3229,-466 332 4521,-90 86 240,-11 13 1488,-8 14 1297,-23 47-1939,15-39-1367,2 1 0,0 0-1,1 0 1,1 1 0,1-1 0,1 1-1,-3 25 1,6-23-138,1-1 1,1 1-1,1 0 1,1 0-1,1-1 0,1 1 1,0-1-1,17 39 1,5 7 224,30 106 1,-47-130-106,-2 1 1,-1-1-1,0 79 1,-7-93-50,-7 55 0,5-72-89,0-1-1,-1 0 1,-1 0 0,0-1 0,0 1 0,-1-1-1,-10 17 1,5-14-174,0 0 0,0 0-1,-2-1 1,0 0 0,0-1 0,-1-1-1,0 0 1,0-1 0,-1 0-1,-1-1 1,-17 8 0,19-11-422,-1 1 0,-1-2 0,1 0 0,-1-1 0,1 0 0,-1-1 0,0 0 0,0-2 0,0 0 0,0 0 0,1-1 0,-21-5 0,30 5 358,1 0 0,0-1 0,-1 1 1,1-1-1,0 0 0,0 0 0,0-1 0,1 1 0,-1-1 0,1 0 0,-1 0 0,1 0 0,0 0 0,0-1 0,0 1 0,0-1 1,1 0-1,-4-6 0,0-3-252,1 0 1,0-1 0,1 0 0,-3-19-1,-1-18-768,2 0-1,2 0 0,2 0 0,7-68 0,-5 118 1310,0-1 0,1 0 0,-1 1 0,0-1 0,0 1 0,1-1 0,-1 0 0,1 1 0,-1-1-1,1 1 1,0-1 0,0 1 0,0-1 0,-1 1 0,1 0 0,1-1 0,-1 1 0,0 0 0,0 0 0,0 0 0,1 0 0,-1 0 0,0 0 0,1 0-1,1-1 1,2 1 371,-1 0-1,0 1 0,0-1 1,0 1-1,1 0 0,-1 0 0,7 1 1,6 0 483,-4 0-409,-1 1 1,1 0-1,0 0 1,-1 2-1,0-1 1,1 2-1,-2-1 1,1 2-1,0 0 1,-1 0-1,13 10 1,14 12 2107,60 56 1,-59-45-1307,-1 2 1,-2 1-1,-3 2 1,49 81-1,-26-15-3955,-13 1-5390,-32-63 280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3777,'0'0'840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2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7538,'0'0'13935,"-4"0"-13265,-21 0 439,25 18-4390,0 3-2147,0 0-1217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53 3817,'0'0'5905,"-20"-8"-3906,15 4-1654,-1-1 0,1 1-1,-1 0 1,0 0 0,0 1 0,0 0-1,-12-5 1,10 3 391,8 5-701,0-1-1,0 1 1,-1 0-1,1-1 0,0 1 1,-1 0-1,1-1 0,0 1 1,-1 0-1,1 0 0,0-1 1,-1 1-1,1 0 0,-1 0 1,1 0-1,-1-1 1,1 1-1,0 0 0,-1 0 1,1 0-1,-1 0 0,1 0 1,-1 0-1,1 0 0,-1 0 1,-5 0-3,0 0 0,0 1 0,0 0 0,0 0 0,0 0-1,1 0 1,-1 1 0,0 0 0,1 0 0,0 1 0,-1 0 0,1 0 0,0 0 0,0 0 0,0 1 0,1-1 0,-1 1 0,1 1 0,0-1 0,0 0 0,1 1 0,-4 5 0,0 0-33,0 1 0,1 0 0,0 0 1,1 0-1,0 0 0,0 1 1,2 0-1,-1 0 0,-2 20 0,2 6-9,0 69 0,3-100 3,2 0 1,-1 0-1,1 0 0,0 0 1,0 0-1,1 0 1,0 0-1,5 12 1,-5-15-4,0-1-1,0 0 1,1 1 0,-1-1 0,1 0 0,0 0-1,0-1 1,0 1 0,0 0 0,0-1 0,1 0 0,-1 0-1,1 0 1,-1 0 0,1-1 0,6 3 0,-1-1-9,0-1 1,0 0 0,1 0 0,-1-1 0,1 0 0,-1-1 0,1 0 0,-1 0 0,1-1 0,-1 0 0,1-1 0,-1 0 0,11-4 0,-8 2-46,-1-1 0,1-1 0,-1 0-1,-1 0 1,1-1 0,-1-1 0,0 0 0,-1 0 0,11-12 0,-8 7 11,-1-1 0,-1 0 0,0-1 0,-1 0 0,0 0 0,-1-1 0,-1 0 0,-1-1 0,0 1 0,-1-1 0,-1-1 0,0 1 0,-1 0 0,0-23 0,-3 29 72,0 4 1,0 0 0,0-1 0,-1 1 0,1 0 1,-3-8-1,2 13-16,0 0 1,0-1 0,0 1-1,0 0 1,0 0-1,-1 1 1,1-1 0,-1 0-1,1 0 1,-1 1 0,1-1-1,-1 1 1,0-1-1,0 1 1,0 0 0,0 0-1,0 0 1,0 0 0,-3-1-1,0-1-31,-1 1 1,1 0-1,0 1 0,-1-1 0,1 1 1,-1 0-1,0 0 0,1 1 0,-1 0 1,1 0-1,-1 0 0,0 1 0,-9 1 1,12 0-221,0-1 0,1 1 0,-1-1 0,0 1 0,0 0 0,1 0 0,-1 0 0,1 0 0,-1 0 0,1 1 0,0-1 0,0 1 0,0-1 0,0 1 0,1 0 0,-1 0 1,1 0-1,-1 0 0,1 0 0,0 0 0,0 0 0,1 0 0,-2 5 0,0 22-4866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3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4361,'0'0'10690,"-3"25"-9061,2-12-1402,-4 35 872,1 81 0,4 150 971,-19-151-3633,54-195 102,3 1-1,87-113 0,-111 159 1223,9-10-50,0 0-1,42-39 0,-58 62 293,0 0-1,1 1 0,0 1 0,0-1 0,0 1 0,1 0 0,-1 1 0,1 0 0,0 1 0,0-1 0,1 2 0,-1-1 0,1 1 0,-1 1 0,11-1 0,-17 2 67,0 1-1,0 0 0,1-1 0,-1 1 0,0 0 0,-1 1 1,1-1-1,0 0 0,0 1 0,0-1 0,-1 1 0,1 0 1,-1 0-1,0 0 0,1 0 0,-1 1 0,0-1 0,0 1 1,0-1-1,-1 1 0,1 0 0,-1-1 0,3 7 0,3 8 481,0 0-1,8 34 0,-13-40-369,14 65 799,-12-52-1025,1 0-1,1 0 1,0-1 0,17 36-1,-22-57-152,0 1 1,0-1-1,1 0 0,-1 0 0,0 0 0,1 0 0,0 0 0,-1-1 1,1 1-1,0 0 0,0-1 0,0 0 0,4 3 0,20 1-6758,-12-5 1402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3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8442,'0'0'9154,"116"217"-7442,-74-168-840,-5-7-520,0-3-352,-3-11-264,-5-11-1048,-8-13-1369,-9-4-1183,-4 0-1562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0 7426,'0'0'9234,"-207"183"-9234,182-120-569,4 18-1591,8-18-2001,9-21-624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4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18 160 8026,'0'0'5282,"-3"35"-3457,-8 115-173,8-9 178,3-97-2174,1-44 310,-1-1 1,0 1 0,0 0 0,0 0-1,0 0 1,0-1 0,0 1-1,1 0 1,-1 0 0,0 0 0,0 0-1,0-1 1,1 1 0,-1 0 0,0 0-1,0 0 1,0 0 0,1 0-1,-1 0 1,0 0 0,0 0 0,0 0-1,1-1 1,-1 1 0,0 0 0,0 0-1,1 0 1,-1 0 0,0 0 0,0 0-1,1 1 1,-1-1 0,0 0-1,0 0 1,0 0 0,1 0 0,-1 0-1,0 0 1,0 0 0,1 0 0,-1 1-1,0-1 1,0 0 0,0 0-1,0 0 1,1 0 0,-1 1 0,0-1-1,0 0 1,0 0 0,0 0 0,0 1-1,0-1 1,1 0 0,-1 0 0,0 0-1,0 1 1,0-1 0,0 0-1,0 0 1,0 1 0,0-1 0,0 0-1,15-20-341,6-20-367,20-52-1,-3 6-259,-20 48 508,48-92-787,-58 116 1223,0 1 0,1 0 0,1 0 0,1 1 0,-1 0 0,22-17 0,-29 27 70,-1 0-1,1 0 0,0 0 1,0 0-1,0 1 1,0-1-1,0 1 0,0 0 1,0 0-1,1 0 0,-1 0 1,0 0-1,0 1 1,1-1-1,-1 1 0,1 0 1,3 0-1,-4 1 37,0 0 1,0 0-1,0 0 0,-1 1 1,1-1-1,0 0 0,-1 1 1,1 0-1,-1 0 0,0 0 1,1 0-1,-1 0 0,0 0 1,0 0-1,2 5 0,5 7 228,-2 1-1,0 0 1,0 0 0,-1 1-1,5 24 1,-9-34-220,67 352 2772,-60-295-2618,8 51-101,-9-40-3857,-7-57-2163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4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 2064,'0'0'15108,"237"-46"-14636,-149 32-376,-9 4-96,-9 3-56,-12 0-920,5-21-1289,-18 3-1120,-16-10-1832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5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1 2256,'0'0'6154,"-50"182"-3082,33-63-1111,9 18 215,8 3-599,0 4-697,0-7-432,0-11-248,0-17-200,0-18-696,-4-24-608,-4-22-433,-17-34-455,8-11-1801,-4-4-744</inkml:trace>
  <inkml:trace contextRef="#ctx0" brushRef="#br0" timeOffset="1">75 800 4817,'0'0'2409,"-75"183"-2409,75-134-665,0-14-655,0-18-1248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5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1392,'0'0'4721,"220"-98"-4177,-149 80-95,-13 11-225,-12 7-224,-5-3-921,-16 3-1559,-12-4-1337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6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2937,'0'0'8097,"0"40"-6146,0 252 1550,0-62-1217,0-108-7782,-1-177 3678,4 0 1,1 0-1,16-73 0,-6 66 1246,3 1-1,3 0 1,2 2-1,49-93 1,-65 142 770,0 0 0,1 0 1,0 1-1,15-16 0,-18 22-58,-1 0 0,0 1 0,0-1 0,1 1 0,0 0 0,-1 0 0,1 0 0,0 1-1,0-1 1,0 1 0,0 0 0,0 0 0,0 1 0,0-1 0,0 1 0,8 0 0,-9 0 4,0 0-1,-1 1 1,1-1 0,0 1 0,-1 0-1,1 0 1,0 0 0,-1 0 0,1 1 0,-1-1-1,0 0 1,1 1 0,-1 0 0,0 0 0,0-1-1,4 6 1,-2-2 142,0 1-1,0 0 1,0 0-1,-1 1 1,0-1-1,4 11 0,0 8 737,-1 0 0,6 45-1,-5 23 1438,-4 113 1,-4-115-1961,1-80-538,0 1 0,-1 0 0,-1 0-1,-5 21 1,7-30-59,-1-1 0,0 1 0,0 0-1,0-1 1,0 1 0,-1-1-1,1 1 1,-1-1 0,1 0 0,-1 1-1,0-1 1,0 0 0,0 0 0,0-1-1,0 1 1,-1 0 0,1-1 0,0 1-1,-1-1 1,1 1 0,-1-1 0,0 0-1,1 0 1,-1-1 0,-4 2 0,3-2-60,-1 1 1,1-1 0,0-1-1,0 1 1,0 0 0,-1-1-1,1 0 1,0 0 0,0 0-1,0-1 1,0 1-1,1-1 1,-1 0 0,0 0-1,1 0 1,-1-1 0,1 1-1,0-1 1,0 0 0,0 0-1,0 0 1,0 0 0,1 0-1,-1-1 1,-2-4 0,-5-9-126,1-1 0,1-1 0,0 1 0,-5-21 0,8 22 103,-8-18 265,2-1-1,1 0 0,2-1 0,1 1 0,-2-62 1,9 97-49,0 0 1,0-1-1,0 1 1,0 0-1,0 0 1,1 0 0,-1-1-1,0 1 1,1 0-1,-1 0 1,1 0-1,-1 0 1,1 0-1,0 0 1,0 0-1,-1 0 1,1 0-1,0 0 1,0 0 0,0 1-1,0-1 1,0 0-1,0 0 1,0 1-1,0-1 1,0 1-1,0-1 1,0 1-1,0-1 1,1 1 0,1 0-1,3-2 117,1 1 1,0 1-1,0 0 0,10 0 0,-4 1 91,-13-1-217,1 0 1,0 0-1,-1 0 1,1 0-1,0 0 1,-1 0-1,1 1 0,-1-1 1,1 0-1,0 0 1,-1 1-1,1-1 1,-1 1-1,1-1 1,-1 0-1,1 1 1,-1-1-1,1 1 0,-1-1 1,0 1-1,1-1 1,-1 1-1,1-1 1,-1 1-1,0 0 1,0-1-1,1 1 1,-1-1-1,0 1 0,0 0 1,0-1-1,0 1 1,0 0-1,1 28 405,-2-19-262,1-5-140,0-1 0,0 1 0,-1-1 0,0 1 0,0-1 0,0 1 0,0-1 0,-1 0 0,1 0 0,-1 1 0,0-1 0,0-1 0,-6 8 0,2-4-36,-1 0-1,0-1 1,0 1-1,0-1 1,-16 8-1,-22 14 435,45-27-129,4-1-454,173 0-302,-175 0 409,1 0-1,-1 0 1,1 0-1,-1 0 1,1 0-1,-1 0 1,1 1 0,-1-1-1,1 1 1,-1 0-1,0 0 1,0 0-1,1 0 1,-1 0 0,0 0-1,0 1 1,0-1-1,0 1 1,2 1-1,-2 1-19,0-1-1,-1 0 0,1 1 0,-1-1 0,0 0 0,0 1 0,0 0 1,-1-1-1,1 1 0,-1-1 0,0 1 0,0 6 0,-1-3 89,1 1 0,-1 0 0,0-1-1,-1 1 1,1-1 0,-1 0 0,-1 1 0,0-1 0,-3 7-1,-4 3 436,-1 0 0,-14 16 0,-15 26 2729,40-59-3158,0 0 1,0 0 0,0 0-1,0 0 1,0 0 0,0 0 0,0 0-1,0 0 1,0 0 0,0 0-1,0 0 1,0 0 0,1 0 0,-1 0-1,0 0 1,0 0 0,0 0 0,0 0-1,0 0 1,0 0 0,0 0-1,0 0 1,0 0 0,0 0 0,0 0-1,0 0 1,0 0 0,0 0 0,0 0-1,0 0 1,0 0 0,1 0-1,-1 0 1,0 1 0,0-1 0,0 0-1,0 0 1,0 0 0,9-8-105,91-96-1286,63-94-5785,-95 102 1850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10250,'0'0'6826,"257"99"-6978,-207-82-1617,-12 1-767,-34 13-1505,-4-6 128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1 480 5761,'0'0'8442,"49"-11"-7468,1-1-765,27-5 19,-2-3 0,85-35 0,-96 29-203,213-95-1368,-272 119 1079,-1 0-1,1-1 0,-1 0 0,0 0 0,0 0 0,0 0 0,0-1 0,0 0 0,-1 0 0,5-6 0,-6 7 125,-1 1-1,0-1 1,-1 1 0,1-1 0,0 0 0,-1 1 0,1-1 0,-1 0 0,0 1 0,0-1-1,0 0 1,0 1 0,0-1 0,-1 0 0,1 1 0,-1-1 0,1 0 0,-1 1 0,0-1 0,0 1-1,-1-1 1,-1-2 0,-7-11-289,-2 1 0,0-1 0,-20-18 0,24 24 378,6 8 95,1 1 0,0-1 1,-1 0-1,0 1 0,1-1 0,-1 1 0,0 0 1,1-1-1,-1 1 0,0 0 0,0 0 0,0 0 0,0 0 1,0 0-1,-1 1 0,1-1 0,0 1 0,-4-1 1,5 1 16,-1 1 1,1-1 0,0 1 0,0-1 0,-1 1-1,1 0 1,0-1 0,0 1 0,0 0 0,0 0-1,0 0 1,0 0 0,0 0 0,0 0 0,0 0-1,0 0 1,1 1 0,-1-1 0,0 0 0,1 0-1,-1 1 1,0 0 0,-3 12 464,1 0 1,0 1-1,0-1 1,0 22-1,2-28-380,-6 381 6202,9-239-5340,-2 37-406,0 60-629,0-83-3045,-19-189 634,-137-270-4104,-8-14 6198,163 308 432,0-1 1,1 1 0,-1 0-1,0 0 1,0 0 0,0 0-1,1 0 1,-1 0 0,0 0-1,0 0 1,0 1 0,-1-1-1,1 0 1,-2 0 0,3 1-48,0 0 0,-1 0 1,1 0-1,-1 0 0,1 0 1,0 0-1,-1 0 0,1 0 0,0 0 1,-1 0-1,1 1 0,0-1 1,-1 0-1,1 0 0,0 0 0,-1 1 1,1-1-1,0 0 0,0 0 1,-1 1-1,1-1 0,0 0 0,0 1 1,0-1-1,-1 0 0,1 1 1,0-1-1,0 0 0,0 1 0,0 0 1,-7 40 1676,6-29-1587,-3 8 334,-1-1 0,-1 1 0,-1-1 0,-1-1 0,0 1 0,-1-1 0,-16 23 0,25-41-456,0 0 0,0 0 0,0 0 0,0 0 0,0 0 0,0 0-1,0 0 1,1 0 0,-1 0 0,0 0 0,0-1 0,0 1 0,0 0 0,0 1 0,0-1 0,0 0 0,1 0 0,-1 0 0,0 0 0,0 0 0,0 0 0,0 0 0,0 0 0,0 0 0,0 0 0,0 0 0,1 0 0,-1 0 0,0 0 0,0 0 0,0 0 0,0 0 0,0 0 0,0 1 0,0-1 0,0 0 0,0 0 0,0 0 0,0 0 0,0 0 0,0 0 0,1 0-1,-1 1 1,0-1 0,0 0 0,0 0 0,0 0 0,0 0 0,0 0 0,0 0 0,0 0 0,0 1 0,0-1 0,0 0 0,0 0 0,-1 0 0,1 0 0,19-9-87,22-17-316,309-236-2208,-115 82 3010,-225 172-16,-9 7 97,-1 3 26,-1 9-460,-1-1-1,1 1 1,-2-1 0,0 0-1,0 0 1,-1 0 0,0 0-1,-8 13 1,7-13-24,0 0 1,1 0 0,0 0-1,0 0 1,1 0 0,0 1-1,1 0 1,-2 16-1,5-25-45,-1-1 1,0 0-1,0 1 0,1-1 0,-1 0 0,1 0 0,-1 1 0,1-1 0,0 0 0,-1 0 0,1 0 1,0 0-1,0 0 0,0 0 0,0 0 0,0 0 0,0 0 0,0 0 0,0 0 0,0-1 1,0 1-1,0 0 0,1-1 0,-1 1 0,0-1 0,0 1 0,1-1 0,-1 0 0,0 0 0,1 1 1,-1-1-1,0 0 0,2 0 0,10 1-283,-1-1 1,24-2 0,-15 1-38,-19 1-377,-4 3 149,-3 4 493,-1 0-1,0 0 1,0 0 0,0-1 0,-1 0 0,0 0 0,-1-1 0,1 0 0,-1 0-1,-11 5 1,-13 10 74,-625 485 584,657-505-654,0-1 1,0 1-1,0 0 0,0 0 0,0 0 1,0 0-1,0 0 0,0 0 1,0-1-1,0 1 0,0 0 1,0 0-1,0 0 0,0 0 0,0 0 1,0 0-1,0 0 0,0-1 1,0 1-1,0 0 0,0 0 1,-1 0-1,1 0 0,0 0 0,0 0 1,0 0-1,0 0 0,0 0 1,0 0-1,0 0 0,0-1 1,-1 1-1,1 0 0,0 0 0,0 0 1,0 0-1,0 0 0,0 0 1,0 0-1,0 0 0,-1 0 0,1 0 1,0 0-1,0 0 0,0 0 1,0 0-1,0 0 0,0 0 1,0 0-1,-1 0 0,1 1 0,0-1 1,0 0-1,0 0 0,0 0 1,0 0-1,0 0 0,0 0 1,0 0-1,-1 0 0,5-11-1450,17-27-2274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 3497,'0'0'7889,"-1"-10"-7226,1 6-533,-2-24 63,1 22 146,1 16 500,0 355 2957,0-365-3800,0 25-645,5 39 1,-5-58 110,2 1 0,-1-1 1,1 1-1,0-1 0,0 0 0,1 0 0,-1 0 1,1 0-1,1-1 0,-1 1 0,5 5 0,17 7-5412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1456,'0'0'5353,"254"-11"-4272,-192 46-9,-4 11-392,13 13-680,-13-6-280,-12-18-1632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8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26 4425,'0'0'11228,"-10"-6"-9736,4 2-1253,-23-11 313,28 15-539,1 0 1,-1 0-1,1 0 0,-1 0 0,1 0 0,-1 0 1,1 0-1,-1 0 0,0 0 0,1 0 0,-1 0 1,1 0-1,-1 1 0,1-1 0,-1 0 1,1 0-1,-1 1 0,1-1 0,-1 0 0,1 1 1,-1 0-1,0 0 13,0 0-1,1 0 1,-1 0 0,1 0 0,-1 0-1,1 0 1,0 0 0,-1 1 0,1-1-1,0 0 1,0 0 0,0 0 0,0 1 0,0 1-1,-19 322 3288,0 4-4277,19-316 576,0-10 195,0 1 1,0-1-1,0 1 0,0 0 0,0-1 0,1 1 1,0-1-1,1 5 0,-1-7 38,0 0 0,0 0 0,-1 0 0,1 0 0,0 0 0,0 0 1,1 0-1,-1 0 0,0 0 0,0-1 0,0 1 0,0 0 0,1-1 0,-1 1 0,0-1 0,1 1 0,-1-1 0,0 0 1,1 0-1,-1 0 0,0 1 0,1-1 0,-1 0 0,1-1 0,0 1 0,-2 0 155,5 0-487,-1 0 0,0 0 0,0 0 0,1-1 0,-1 0 0,0 1 0,0-2 0,0 1 0,5-2 0,-2-2-196,0 0-1,-1 0 1,1-1 0,-1 1 0,7-10-1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5057,'0'0'6955,"40"18"-6038,135 64-270,-154-73-504,-1 1 0,1 1 1,-2 1-1,0 1 0,0 1 0,-2 0 0,1 1 0,-2 1 0,23 29 0,-29-31 29,-2 2-1,1-1 0,-2 1 1,0 1-1,-1-1 0,-1 1 1,0 0-1,-2 0 1,0 0-1,0 1 0,-1 18 1,2 30 309,-9 108 0,1-137-814,-1 1 0,-3-1 0,0 0 0,-19 45 0,24-72 0,-1-1 0,0 0 0,-1 0 0,0-1 0,-1 1 0,0-1 0,0 0 0,-13 12 0,14-16-145,0 0-1,0 0 1,0-1-1,0 1 1,-1-1-1,0-1 1,0 1-1,1-1 1,-8 2-1,-29 0-3451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9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4617,'0'0'4310,"31"-9"-4198,100-29-68,-80 29-33,-49 9-12,0-1 0,0 1 0,0 0-1,0 0 1,0 1 0,0-1 0,0 0-1,0 1 1,0-1 0,0 1 0,3 1-1,-3 0-8,-1-1 0,0 1 0,1 0 0,-1 0 0,0 0-1,0 0 1,0 0 0,0 0 0,0 0 0,-1 0 0,1 0-1,-1 0 1,1 0 0,-1 0 0,0 1 0,0-1 0,0 0-1,0 0 1,0 0 0,-1 5 0,0 3-66,0 1 0,0-1 0,-1 0 0,-1 1 0,1-1 0,-2 0 0,0-1 0,0 1 0,-10 17 0,-7 6-297,-34 41 1,15-22 502,73-115-529,-21 38 158,48-119-2184,-38 79 472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09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3081,'0'0'2408,"-30"214"-1176,26-98 33,0 6-305,4 5-136,0-1-312,0-7-424,0-7-88,0 15-992,0-29-928,0-35-2241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10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92 1984,'0'0'13205,"-10"32"-12037,0 1-906,-1-1-66,2 0 0,2 0 0,0 0 0,-2 45-1,5-15-844,-3 0-1,-3-1 0,-18 60 0,28-120 519,0-1 1,0 1-1,0 0 0,-1 0 0,1 0 0,0 0 0,0 0 0,-1 0 1,1 0-1,-1 0 0,1-1 0,-1 1 0,1 0 0,-1 0 1,1-1-1,-1 1 0,0 0 0,1 0 0,-1-1 0,0 1 1,1-1-1,-1 1 0,0-1 0,0 1 0,0-1 0,-1 1 0,0-9-2160,6-108-1726,-1 81 3789,1 0 1,2 0-1,12-41 1,-4 28 754,1 2 1,3 0-1,1 0 1,29-46-1,-45 88-336,-1 0-1,1 0 0,-1 1 0,1-1 0,1 1 0,-1 0 0,0 0 0,1 0 0,-1 0 0,1 1 0,0 0 0,5-3 0,-3 3 135,1 0 0,0 0-1,0 1 1,0 0-1,0 0 1,0 1 0,7 0-1,-12 0-299,-1 1 0,1-1 0,0 0 0,-1 1 0,1-1 0,0 1 0,-1 0 0,1-1 0,-1 1 0,1 0 0,-1 0 0,1 0 0,-1 0 0,0 0 0,1 0 0,-1 0 0,0 1 0,0-1 0,0 0 0,0 1 0,0-1 0,0 1 0,0-1 0,0 1 0,-1 0 0,1-1 0,-1 1 0,1-1 0,-1 1 0,1 3 0,1 7 14,-1 0 0,0 1 0,0 15 0,-1-20-7,0-5-29,0 26-77,-5 39 0,3-56 13,0-1 0,-1 1 0,-1-1 0,0 1 0,0-1 0,-8 13 0,-8 11-115,-2 0-1,-1-2 1,-2-1-1,-1 0 1,-1-2 0,-2-2-1,-61 49 1,80-70 166,7-4 9,0-1 1,0 1 0,-1-1 0,1 0 0,-1 0 0,1 0 0,-1-1-1,0 1 1,0-1 0,-5 1 0,7-1 8,-1-1-134,2-9-263,1 6 352,1-1-1,-1 1 0,1-1 0,0 1 1,0-1-1,0 1 0,0-1 1,1 1-1,-1 0 0,1 0 1,0 0-1,4-6 0,36-35-3,-19 22 40,23-26 86,143-136 2023,-138 146-1898,-22 24-1456,-1 8-3353,-27 17 77,2 12 13464,7-26-7161,13-9-2275,33-22 451,86-68 0,-21-1-2859,-64 50-640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1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0 152 4841,'0'0'3617,"258"-109"-3617,-221 98-200,-8 1-880,-21-1-793,-3 8-447,-5-4 671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10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0 3625,'0'0'4457,"-9"48"-2337,0 2-1509,-6 27 471,4 1-1,-2 81 1,11 184 1929,2-47-2652,0-277-436,-5 58-399,4-72 342,1-1 1,-1 1-1,-1 0 0,1-1 1,0 1-1,-1-1 1,0 0-1,0 1 0,-1-1 1,1 0-1,-1 0 1,-5 6-1,7-9 15,0-1 0,0 1 0,0 0 0,0 0 0,0 0 1,0-1-1,0 1 0,-1 0 0,1-1 0,0 1 0,0-1 0,-1 0 0,1 1 0,0-1 0,-1 0 1,1 0-1,0 0 0,-1 0 0,1 0 0,-1 0 0,1 0 0,0 0 0,-1-1 0,1 1 0,0 0 1,0-1-1,-1 1 0,1-1 0,0 1 0,0-1 0,0 0 0,-1 0 0,1 1 0,0-1 0,0 0 1,0 0-1,0 0 0,0 0 0,1 0 0,-1 0 0,-1-3 0,-4-4-450,0-1 0,1 0 0,0 0 0,-4-11 0,7 15 440,-25-63-1012,-27-102 0,51 160 1835,1 1 0,0-1 1,0 1-1,1-18 0,6 27 389,1 2-848,1 0 0,0 0 1,-1 1-1,1-1 0,-1 1 0,0 1 0,0 0 0,0-1 1,0 2-1,7 6 0,57 57 612,-60-57-740,-2-4-249,0 1 0,-1 1 0,-1-1-1,1 1 1,-1 0 0,-1 1 0,1-1 0,-2 1 0,1 0 0,-2 1 0,1-1 0,-1 1 0,-1-1 0,2 17 0,-2 26-3455,-2-6-1490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11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5705,'0'0'8957,"40"9"-7210,-22-4-1509,40 9 484,1-3 0,1-2 1,80 2-1,-5-10 120,-1-6 0,164-27 0,-163 8-649,300-44 95,12 35-237,-402 33-29,-1 2 0,1 2 0,-1 2 0,0 2 0,-1 2 1,0 2-1,0 1 0,-2 2 0,1 3 0,56 32 0,39 39 427,-85-53 40,72 38 1,-103-64-416,0-1 0,0-1 0,1 0 0,0-2-1,0-1 1,0 0 0,30 1 0,10-2-10,0-3-1,0-3 1,0-3 0,90-18 0,114-38-8,61-14-41,6 29-16,167 35 134,-426 11-132,-72 0-59,1 0 0,0 0 0,-1 0-1,1 0 1,0 1 0,-1-1 0,1 1 0,0 0 0,-1 0 0,1 0 0,-1 0 0,0 0 0,1 1 0,-1-1 0,0 1-1,0-1 1,0 1 0,2 2 0,16 24-5153,-13-17 1804,2 1-4872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37 179 3817,'0'0'9314,"-6"1"-7726,-19 1-190,25-2-1374,0 0 0,0 0 1,-1 0-1,1 0 1,0 1-1,0-1 0,0 0 1,0 0-1,0 0 0,0 0 1,-1 0-1,1 0 0,0 0 1,0 0-1,0 0 1,0 0-1,0 0 0,-1 0 1,1 0-1,0 0 0,0 0 1,0 0-1,0 0 0,0 0 1,-1 0-1,1 0 0,0 0 1,0 0-1,0 0 1,0 0-1,0 0 0,0 0 1,-1 0-1,1-1 0,0 1 1,0 0-1,0 0 0,0 0 1,0 0-1,0 0 0,0 0 1,0 0-1,-1-1 1,1 1-1,0 0 0,0 0 1,0 0-1,0 0 0,0 0 1,0 0-1,0-1 0,0 1 1,0 0-1,0 0 1,0 0-1,0 0 0,0 0 1,0-1-1,0 1 0,0 0 1,0 0-1,0 0 0,0 0 1,0 0-1,0-1 0,0 1 1,1 0-1,-1 0 1,6-6 348,3 1-70,1 1 0,0 0 1,1 0-1,-1 1 1,1 1-1,-1 0 1,18-2-1,84 3 136,-59 2-223,369 2 407,723-19-257,-523-15-2787,-568 29 1404,-52 2 891,0 0 0,0 0-1,-1 0 1,1 0 0,0-1 0,0 1 0,0-1-1,0 1 1,0-1 0,0 0 0,-1 1-1,1-1 1,0 0 0,-1 0 0,1 0 0,0-1-1,-1 1 1,1 0 0,-1 0 0,3-4 0,-3 2-405,1-1 1,-1 1-1,1-1 1,-1 0-1,0 0 1,-1 1-1,1-1 1,0 0-1,-1-6 1,1-27-3846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7802,'0'0'6193,"37"12"-4573,122 39-502,-129-41-847,45 21 0,-65-25-233,-1 0 1,1 1 0,-1 0-1,15 15 1,-20-18-68,1 0 1,-1 1-1,-1 0 0,1 0 1,-1 0-1,0 0 1,0 0-1,0 1 0,-1-1 1,0 1-1,0 0 1,0 0-1,-1 0 0,0 0 1,0 0-1,0 0 1,-1 0-1,0 0 1,0 0-1,-1 0 0,0 0 1,0 0-1,0 0 1,0 0-1,-1 0 0,0-1 1,0 1-1,-1-1 1,0 1-1,0-1 0,-6 9 1,-12 11-380,0-1 1,-2-1-1,-47 37 0,-22 23 177,81-69 203,12-6-109,2-7 124,-1 0-1,1 0 1,-1-1 0,1 1-1,-1-1 1,1 0 0,-1 0-1,1 0 1,3 0-1,28 1 2,0-2 0,0-2 0,-1 0 0,1-3-1,-1 0 1,44-16 0,198-92-4853,-206 79-184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2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558 0 5393,'0'0'5553,"-113"197"-4280,55-99-137,-4 21-496,0 14-392,3 11-144,1 0-96,8 0-8,9-15-280,12-16-776,8-29-993,17-46-311,4-24-393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2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1 944,'0'0'6778,"95"206"-6234,-66-125-72,-4 0-232,-8-4-144,-5-7-96,-12 0-432,-4 14-576,-33-17-625,-5-14-703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3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2697,'0'0'6393,"278"-105"-6393,-178 80-216,53-24-752,-24 4-1473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3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6217,'0'0'2826,"24"19"-2812,73 58-161,-95-75 141,0 0 1,1 0-1,-1 0 1,0 1-1,0-1 1,-1 1-1,1-1 1,0 1-1,-1-1 1,0 1-1,1 0 1,-1 0-1,0-1 1,-1 1-1,1 0 1,0 0-1,-1 0 1,1 0-1,-1 0 1,0 0-1,0 0 1,-1 4-1,0-2 5,-1 0-1,0-1 1,0 1-1,0-1 1,0 1-1,-1-1 1,0 0-1,-5 6 1,8-9 1,-27 29-28,-34 31 0,33-35 0,-30 37 0,57-61 27,-1-1 1,1 1-1,-1 0 1,1 0-1,0 0 1,0 0-1,0 0 1,0 1 0,0-1-1,0 0 1,0 0-1,1 1 1,-1-1-1,1 0 1,0 3-1,0-4 0,0 0 1,0 1-1,1-1 0,-1 0 1,1 0-1,-1 0 0,1 0 0,-1 0 1,1 0-1,-1-1 0,1 1 1,0 0-1,0 0 0,-1 0 0,1 0 1,0-1-1,0 1 0,0 0 1,0-1-1,0 1 0,0-1 0,1 1 1,6 2-3,1-1 0,-1 1 0,1-2 0,0 1 0,0-2 0,9 1 0,-15-1 4,76 3 18,-46-4-41,0 2 1,-1 2 0,1 1-1,35 9 1,-64-12 9,0 1 0,0-1 1,0 1-1,0-1 0,0 1 0,0 1 1,-1-1-1,1 0 0,-1 1 0,1 0 1,-1 0-1,0 0 0,0 0 0,0 0 1,-1 1-1,1-1 0,-1 1 0,0 0 1,0-1-1,2 6 0,-2-3 3,-1 1-1,0-1 1,1 0 0,-2 1-1,1-1 1,-1 1 0,0 0-1,0-1 1,-1 1 0,0-1-1,0 1 1,-5 11 0,2-5 44,-2-1-1,1 0 1,-2-1 0,0 1 0,0-1 0,-1 0 0,-9 10 0,-71 68 442,80-82-433,5-4-25,-46 43 289,-55 40 0,90-75-293,-1-2 1,1 1 0,-2-2-1,1 0 1,-1 0-1,0-2 1,0 0 0,-1-1-1,-25 5 1,39-10-52,0 0 0,1 0 0,-1 0 0,0 0 0,1 0 0,-1-1 0,0 1 0,1-1 0,-1 0 0,1 0 0,-1 0 0,1 0 0,-1 0 0,1 0 0,-1-1 0,1 1 0,0-1 0,0 1 1,0-1-1,0 0 0,0 0 0,0 0 0,1 0 0,-1 0 0,1-1 0,-1 1 0,1 0 0,0-1 0,-2-3 0,-1-7-444,-1 0 0,2 0 0,0-1 1,-2-22-1,-2-49-2494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3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1301 1 3993,'0'0'3737,"-71"231"-3417,42-143-216,0-1-96,-8 8-8,-25 28-576,12-21-777,4 56-871</inkml:trace>
  <inkml:trace contextRef="#ctx0" brushRef="#br0" timeOffset="1">0 446 4201,'0'-1'3105,"216"149"-2841,-170-106-184,-4 0-80,-9 0-80,-4 11-448,-12-15-753,-5-13-1527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0 3657,'0'0'1544,"-154"263"-1536,88-147-8,-5-11-1568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4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6137,'0'0'1137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4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7722,'208'147'1776,"-204"-147"-832,4 0-944,21 0-1480,-4 0-569,0 0-3400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6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6329,'0'0'8123,"8"25"502,-7-25-8541,-1 1-1,0 0 1,1-1-1,-1 1 1,1-1 0,-1 1-1,1-1 1,-1 1-1,1 0 1,-1-1 0,1 0-1,-1 1 1,1-1-1,0 1 1,-1-1 0,1 0-1,0 1 1,-1-1-1,1 0 1,0 0 0,-1 0-1,3 1 1,24 5-106,-16-4 268,589 106 2131,42-58-1909,16-44-59,-527-6-237,-130-1-156,-1-1 0,0 1 0,1 0-1,-1 0 1,0-1 0,0 1 0,0 0-1,0-1 1,0 1 0,0 0 0,0-1 0,0 1-1,-1 0 1,1-1 0,-1 1 0,1 0 0,-1 0-1,0-2 1,-10-12-888,-1 0-1,-1 1 0,-1 0 0,-22-19 1,15 15-1050,-29-26-5754,4 2-2096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7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715 5 1912,'0'0'13043,"-27"-1"-11596,-86-2-168,109 3-1211,0 0 0,0 0 0,0 0 0,0 1 0,0-1 0,0 1 0,1 0 0,-1 0 0,0 0 0,0 0 0,1 1 0,-1 0 0,1 0 0,-1 0 1,1 0-1,0 0 0,0 0 0,0 1 0,0 0 0,0 0 0,1-1 0,-3 5 0,-8 7 214,-35 36 597,3 1 0,2 2-1,2 2 1,-53 94 0,62-87-579,2 2 0,3 1 0,3 2 0,3 0 0,3 1 1,3 1-1,-10 116 0,13-25-60,8 1 1,32 314-1,-18-410-271,3 0 0,3 0 0,30 80 0,-35-117-355,1 0 0,2-1 0,0-1 0,2 0 0,1-1 0,0-1 1,2 0-1,1-1 0,36 31 0,-48-48 93,0 0 0,0-1 0,0 0 0,1 0 0,-1-1 0,1 0 0,0-1 0,1 0 0,13 3 0,0-2-827,1-2 0,36-1 1,-30 0-1050,57-8 1,-59 1-557,54-20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6489,'0'0'10001,"20"20"-9477,60 67-380,-77-83-140,1 1 0,0-1 0,-1 1-1,0 0 1,0 0 0,0 1 0,4 9-1,-7-11-16,1-1 0,-1 1 0,1 0 0,-1-1 0,0 1 0,0 0 0,-1 5 0,-1 10-175,2-14 110,-1 0 0,1 0 1,-1 0-1,0-1 1,-1 1-1,1 0 1,-1-1-1,0 1 0,0-1 1,-1 0-1,1 0 1,-4 5-1,-42 45-651,24-29 406,23-23 298,-8 7-93,2 0-1,-1 1 0,2-1 1,-8 14-1,13-21 92,0 0 0,0 0 1,0 0-1,0 0 0,0 0 1,0 0-1,1 0 0,-1 0 1,1 0-1,0 0 0,0 0 1,-1 0-1,1 0 0,0 0 1,1 1-1,-1-1 0,0 0 0,1 0 1,-1 0-1,1 0 0,0 0 1,-1 0-1,1 0 0,0 0 1,0 0-1,0-1 0,1 1 1,-1 0-1,0-1 0,1 1 1,-1 0-1,3 1 0,5 2 5,0 1 0,0-2-1,1 1 1,0-2 0,-1 1-1,21 4 1,-20-6 41,-1 0 0,1 1 1,-1 0-1,0 1 0,1 0 0,-2 0 0,1 1 0,9 7 0,-16-10 11,-1 0 0,0 0 0,1 0 0,-1 0 0,0 1 0,0-1-1,0 0 1,0 1 0,-1-1 0,1 1 0,-1-1 0,1 1 0,-1-1 0,0 1 0,0 4 0,0-2 2,0 0 0,-1 1 1,1-1-1,-1 0 1,0 1-1,-3 7 1,-4 0-45,-1 0 0,0-1 0,0-1 0,-20 20 0,10-11-284,12-13 125,2-2-4322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0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1785 3537,'0'0'25209,"-6"-41"-24118,0 4-994,2 0-1,1 0 1,4-49 0,3 60-66,1 0 1,2 0-1,1 0 1,0 1 0,20-39-1,204-439 141,-196 412-333,-3-1 0,22-109-1,-15 8-3097,-10 0-5582,-20 112 706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1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0 751 10274,'0'0'18854,"14"-37"-18412,-10 26-428,9-24 2,1 0 0,1 1 0,2 1-1,2 0 1,1 1 0,37-44-1,333-314-43,-382 382-13,26-17-420,-32 23-146,-2 9-411,-2 54-2156,-10 63 0,-7 2-4331,2-30-60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2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2889,'0'0'19692,"-16"63"-19300,49-28-152,4 11-168,13 6-72,0 1-840,4 13-1497,-8-13-2160,-26-11-2184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3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1 340 1304,'0'0'15492,"216"-35"-13956,-63-7-248,18-10-568,-9-1-480,-17 7-104,-24 11-136,-30 11-208,-20 10-1760,-21-4-1649,-17 8-1536,-21-1-120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3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6233,'0'0'9338,"-66"288"-6577,49-159-769,1 15-735,-5 3-609,0 1-280,0-8-368,5-14-224,-1-24-888,0-25-1185,9-31-848,0-64-5144,8-31 3272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3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1074 4825,'0'0'7024,"-12"31"-6649,-40 103-242,47-120-163,1 1-1,0-1 0,1 1 1,1 0-1,0 0 0,1 0 0,2 30 1,0-10-1088,-1-35 1081,0 1-1,0-1 0,1 0 0,-1 0 0,0 0 1,0 1-1,1-1 0,-1 0 0,0 0 1,0 0-1,1 0 0,-1 1 0,0-1 1,0 0-1,1 0 0,-1 0 0,0 0 0,1 0 1,-1 0-1,0 0 0,0 0 0,1 0 1,-1 0-1,0 0 0,1 0 0,-1 0 0,0 0 1,1 0-1,-1 0 0,0 0 0,0 0 1,1 0-1,-1-1 0,0 1 0,0 0 1,1 0-1,12-5 2,0-6 14,0 1 1,-1-2-1,14-15 1,-10 10 20,26-22 1,-28 29-16,-1 1 0,1 1-1,0 0 1,1 1 0,0 1 0,22-7 0,95-15-472,-96 22 6,0-2-1,51-17 1,-47 8-2879</inkml:trace>
  <inkml:trace contextRef="#ctx0" brushRef="#br0" timeOffset="1">779 1 8786,'0'0'6441,"295"200"-6441,-195-190-704,-5-10-712,1-28-1137,-21-21-1120,-30-4-679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3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994 0 3993,'0'0'3781,"-36"14"-2358,10-5-1114,0 0 7,0 1-1,1 1 0,0 1 1,1 1-1,0 1 1,1 2-1,-35 29 0,-196 194 1376,-102 146-3322,338-365 1399,-26 35-249,41-50 397,0 0 1,0 0-1,0 1 1,1-1-1,0 1 1,0 0-1,0-1 1,1 1-1,-2 7 1,3-12 46,0-1 0,0 1 0,0 0-1,0-1 1,0 1 0,0 0 0,0 0 0,0-1 0,0 1 0,0 0-1,0 0 1,0-1 0,0 1 0,1 0 0,-1-1 0,0 1 0,0 0 0,1-1-1,-1 1 1,1 0 0,-1-1 0,0 1 0,1-1 0,-1 1 0,2 0 0,24 3-452,-1-4 353,0-2-1,1 0 1,-1-2-1,0 0 0,0-2 1,-1-1-1,32-13 1,162-86-2163,-185 89 1868,273-157-999,-465 277 5407,-69 74-3605,207-159-280,-338 279-3491,302-251 1347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4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54 106 3441,'0'0'2334,"-3"40"-1449,-14 132 30,0-46-98,9-78-1000,-1 88 0,9-141 114,1-1 1,0 1 0,-1 0 0,2-1-1,-1 1 1,1 0 0,3-8-1,4-12 58,-6 15 16,15-53-47,37-88-1,-46 131-6,1 0 0,1 1 0,1 0 0,1 1 0,0 0 0,1 1 0,1 1 0,22-19 0,-14 17 95,1 1 0,1 2 1,0 0-1,1 2 0,1 0 0,0 2 0,1 1 1,0 2-1,0 0 0,1 2 0,-1 1 1,2 2-1,-1 0 0,29 2 0,-52 1 94,1 0 0,-1 0 0,0 1 0,0 0 0,0 0 0,9 2 0,-14-2-54,1 0 1,0 0-1,0 0 1,-1 0-1,1 0 1,-1 0-1,1 1 1,-1-1-1,1 1 1,-1-1-1,0 1 1,1-1-1,-1 1 1,0-1-1,0 1 1,0 0-1,0 0 1,-1 0-1,1 0 1,0-1-1,-1 1 0,1 4 1,0 3 61,0 0 0,0 1 0,-1-1 0,0 0 0,-1 0 0,0 1 0,0-1 0,-1 0 1,-1 0-1,1 0 0,-1 0 0,-1-1 0,1 1 0,-2-1 0,1 0 0,-1 0 0,0 0 0,-1-1 0,0 0 0,-9 10 0,5-7-663,-1-1 0,0 0 0,-1 0 0,0-1 0,0-1-1,-1 0 1,0 0 0,0-1 0,0-1 0,-1 0 0,0-1 0,-22 3 0,-10-4-2962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4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3041,'0'0'5697,"0"186"-3089,-16-49-663,-9 45 103,-4 32-7,8-17-457,0-22-880,13-28-704,4-41-800,4 20-2001,0-24-1704,0-39-1256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500 14 5625,'0'0'10069,"29"17"-9617,92 56-276,-115-70-183,0 1 1,0 0-1,-1 0 0,0 1 0,1-1 1,-2 1-1,1 0 0,-1 1 0,1-1 1,-1 1-1,-1 0 0,5 8 0,-7-9-13,1-1-1,-1 1 0,0-1 0,0 1 1,-1-1-1,1 1 0,-1 0 0,0-1 0,0 1 1,-1 0-1,1-1 0,-1 1 0,0-1 1,-2 5-1,-4 6-76,0 0 0,-1-1-1,0 0 1,-1 0 0,-1-1 0,0 0 0,-16 15 0,19-21 53,-106 114-691,-112 132-188,220-246 864,0 1 0,0-1 0,1 1 0,0-1 1,-4 13-1,7-16-54,0-1 0,0 0 0,0 0 0,1 1 0,-1-1 0,1 0 0,0 1 0,0-1 0,0 0 0,0 1 0,0-1 0,1 1 0,0-1 0,0 0 0,0 0 0,2 6 0,26 28-27,-22-30 177,0 0 1,-1 1-1,-1-1 1,7 11-1,-7-6 110,0 0 0,-1 0 0,0 1 0,-1 0 1,0-1-1,1 22 0,-2 80 35,-2-69-926,0-44 702,0-1-1,0 0 0,0 1 1,0-1-1,0 0 1,-1 1-1,1-1 1,0 1-1,0-1 1,0 0-1,0 1 0,0-1 1,0 0-1,-1 1 1,1-1-1,0 0 1,0 0-1,0 1 0,-1-1 1,1 0-1,0 1 1,-1-1-1,1 0 1,0 0-1,0 0 0,-1 1 1,1-1-1,0 0 1,-1 0-1,1 0 1,0 0-1,-1 0 0,0 1 1,-15-3-576,-16-12-61,21 9 705,-1-1 1,0 2-1,0-1 1,0 2 0,-1-1-1,1 2 1,-1 0-1,0 0 1,0 1 0,0 1-1,1 0 1,-17 3-1,23-3 67,0 1 0,1 1 0,-1-1 0,1 1 0,-1 0 0,1 0 0,-1 1-1,1-1 1,0 1 0,0 0 0,1 1 0,-1-1 0,0 1 0,1 0 0,0 0 0,0 0-1,0 1 1,1 0 0,0-1 0,-1 1 0,2 0 0,-1 0 0,0 1 0,1-1-1,0 1 1,0-1 0,1 1 0,-2 10 0,2-9 4,0 0 1,0 1-1,0-1 0,1 1 1,0-1-1,1 0 1,0 1-1,1 7 0,-1-13-76,0 1 0,0 0 0,1-1 0,-1 1 0,1-1 0,-1 1 0,1-1 0,0 0 0,0 1 0,0-1 0,0 0-1,0 0 1,0 0 0,1-1 0,-1 1 0,1-1 0,-1 1 0,1-1 0,-1 0 0,1 0 0,0 0 0,3 1 0,6 1 26,1 0 0,-1 0 0,1-2 0,0 1 0,-1-2 0,1 0 1,0 0-1,0-1 0,0 0 0,19-6 0,-14 2-10,0-2 1,0 0-1,0-1 1,-1 0-1,0-1 0,21-16 1,0-6-90,-1 0 0,-2-3 0,-1-1 0,51-68 0,84-155-2213,-21-14-1123,-148 272 3387,177-376-3511,-84 158 1397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4905,'0'0'11281,"4"13"-9755,7 31-554,1 5-351,2 0-1,2-1 0,32 66 1,-41-101-613,0-1 0,1 1 0,0-1 0,0-1 0,2 1 0,-1-1 0,1-1 0,1 0 0,0 0 1,0-1-1,1-1 0,0 0 0,1 0 0,0-1 0,0-1 0,0 0 0,19 5 0,-13-7-697,1-1 0,0 0 0,0-2 0,0 0 0,28-3 0,-44 2 374,0-1 0,-1 1 0,1-1 0,0 0 0,-1 0 0,1 0 0,-1-1 0,1 1 0,-1-1 0,0 0 0,1 0-1,-1 0 1,0 0 0,0-1 0,-1 1 0,5-6 0,-1 1-668,-1-1 0,0 0 0,0 0 0,-1-1 0,6-13 0,4-20-3212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528 0 1808,'0'0'9754,"-19"19"-8669,2-4-881,2-1-81,1 0 0,-1 1 1,2 0-1,0 1 0,1 1 0,-15 27 1,8-6-42,-25 66 1,39-90-343,1 1 1,0-1 0,1 1 0,1 0-1,0 0 1,1 0 0,1 0-1,1 19 1,0-33 222,-1 1-1,1-1 1,-1 1 0,1-1 0,0 0-1,0 1 1,-1-1 0,1 0-1,0 0 1,0 1 0,0-1-1,0 0 1,1 0 0,-1 0-1,0 0 1,0 0 0,1-1-1,1 2 1,33 14 52,-11-5-25,-23-10 9,0 0-1,0 0 1,0 0-1,-1 0 1,1 1-1,0-1 1,-1 0-1,1 1 1,-1-1-1,1 1 1,-1 0-1,0-1 1,0 1 0,0 0-1,0 0 1,0 0-1,0 0 1,0 0-1,0 0 1,-1 0-1,1 0 1,-1 0-1,0 0 1,1 0 0,-1 0-1,0 1 1,0-1-1,-1 0 1,1 0-1,0 0 1,-1 0-1,1 0 1,-1 0-1,0 0 1,1 0-1,-1 0 1,0 0 0,0 0-1,-3 3 1,-3 6 38,-2-1 0,1 1 0,-1-2 1,-20 18-1,26-25-21,-276 257 1175,269-248-1115,-20 21 138,28-30-214,0 0-1,1 0 1,-1 0-1,1 0 1,0 1-1,-1-1 1,1 0-1,1 1 1,-1-1-1,0 1 1,0-1-1,0 6 1,8-7-429,8-2 332,1-2 1,-1 0 0,0-1 0,0-1 0,0 0 0,0-1-1,-1 0 1,22-14 0,15-6 7,-48 25 80,1 0 1,-1-1-1,0 1 1,1 0-1,-1 0 1,1 1-1,6-1 1,-8 5-44,-2-1 65,-1 7 5,0 0 1,0 1-1,-1-1 1,0 0-1,-1 0 1,0 0-1,-1 0 1,0-1-1,0 1 1,-1-1-1,0 0 1,-11 14-1,4-6 19,-13 21-78,-23 47 0,42-73 243,1 0 1,0 1-1,0 0 1,2 0-1,-1 1 0,2-1 1,0 1-1,-1 17 0,4-30-196,-1-1-1,1 1 0,-1-1 0,1 1 0,0-1 0,-1 1 0,1-1 1,0 0-1,-1 1 0,1-1 0,0 0 0,-1 0 0,1 0 0,0 1 0,0-1 1,-1 0-1,1 0 0,0 0 0,-1 0 0,1 0 0,0 0 0,0-1 0,-1 1 1,1 0-1,0 0 0,0 0 0,-1-1 0,2 0 0,24-6-60,-8-5-339,-1 0 1,-1-1-1,0-1 1,-1-1-1,20-23 1,-12 13-663,-3 3-1605,32-44 1,-37 39-585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6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204 446 7098,'0'0'5499,"-21"32"-3558,-67 107-59,71-110-1171,1 0 0,-20 51 0,29-59-809,2 0 1,0 1-1,-3 35 1,7-44-945,1-11 60,0-3 462,1-7 486,1 0 0,0 0 0,1 0 0,-1 0 0,2 1 0,-1-1-1,1 1 1,0 0 0,10-13 0,-2-1-103,14-21-433,1 1 1,3 1 0,0 1 0,3 2 0,1 1 0,75-60 0,-102 90 544,1 0-1,0 1 1,0 0-1,0 1 0,0-1 1,1 1-1,0 1 1,0 0-1,0 0 1,0 1-1,0 0 1,0 1-1,0-1 1,11 1-1,-18 2 57,-1-1 0,1 0-1,-1 1 1,0-1 0,1 1-1,-1-1 1,1 1 0,-1-1-1,0 1 1,0 0 0,1 0-1,-1 0 1,0 0 0,0 0-1,0 0 1,0 0 0,0 0-1,0 0 1,0 0 0,0 0-1,-1 1 1,1-1 0,0 0-1,-1 1 1,1-1 0,-1 0-1,0 1 1,1-1 0,-1 1-1,0 1 1,2 7 307,-1 0 1,-1 0-1,0 16 0,-1-11 92,2 10 266,-2-1 0,-1 0-1,-1 1 1,0-1 0,-13 40-1,-13 27 1162,34-96-2171,265-296-2214,-254 282 2402,-12 13 103,0 0 0,1 0 0,0 0 0,0 1 0,1 0 0,-1 0 0,1 1 0,0-1 0,1 1 0,-1 0 0,12-4 0,-17 7 19,0 1 0,-1 0-1,1 0 1,0 0-1,-1 0 1,1 0 0,-1 0-1,1 1 1,0-1-1,-1 0 1,1 0 0,0 0-1,-1 1 1,1-1 0,-1 0-1,1 0 1,0 1-1,-1-1 1,1 1 0,-1-1-1,1 0 1,-1 1-1,0-1 1,1 1 0,-1-1-1,1 1 1,-1-1-1,0 1 1,1 0 0,-1-1-1,0 1 1,0-1-1,1 1 1,-1 0 0,0-1-1,0 1 1,0 1-1,3 31 393,-2-23-235,3 55 880,-3-31-666,1 0 0,2 0 0,10 36-1,-13-66-359,0 0 0,0 0 0,1 0 0,-1 0 0,1 0-1,0-1 1,1 1 0,-1-1 0,0 1 0,1-1 0,0 0 0,0 0-1,0 0 1,4 3 0,-5-5 4,0 0 1,0 0-1,0 0 1,1 0-1,-1-1 1,0 1-1,1-1 1,-1 1-1,0-1 1,1 0-1,-1 0 0,1 0 1,-1 0-1,0 0 1,1-1-1,-1 1 1,0-1-1,1 1 1,-1-1-1,0 0 1,0 0-1,1 0 0,-1 0 1,0 0-1,0-1 1,0 1-1,0-1 1,1-1-1,9-7 146,-1-1 0,-1 0 1,0 0-1,0-1 0,15-24 0,37-77 25,-51 93-212,88-202-1738,-43 73-2892,-38 99 1942,13-33-4098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9146,'0'0'12959,"12"4"-12881,26 7-168,0-2-1,48 5 0,-71-12 10,-7-2-224,-1 1 0,1 0 1,-1 0-1,1 1 0,12 4 0,-18-5 135,0 0-1,-1 0 0,1 0 1,0 1-1,-1-1 0,1 0 0,0 1 1,-1-1-1,0 1 0,1-1 1,-1 1-1,0 0 0,0-1 1,0 1-1,0 0 0,0 0 1,0 0-1,-1 0 0,1 0 0,0 0 1,-1 0-1,0 0 0,1 0 1,-1 0-1,0 0 0,0 3 1,-1 7-86,0 1 1,-1 0-1,-1-1 1,0 1-1,0-1 1,-1 0-1,-1 0 1,0 0-1,0-1 1,-12 18-1,-10 10 165,-48 55-1,55-70-6,-78 89 66,-75 93 1773,165-195-1365,7-10-294,-1 1 1,1 0-1,-1-1 0,1 1 0,0 0 1,0 0-1,0 0 0,0 0 0,0 0 1,0 0-1,0 0 0,1 0 0,-1 0 1,1 1-1,-1 1 0,6-2 247,9-3-233,0 0 0,-1-1 0,1-1-1,-1 0 1,1 0 0,-1-2 0,18-7 0,89-53 162,-33 17-150,-79 44-147,1-1 0,-1 1 0,1 0 1,0 1-1,0 0 0,0 1 0,0 0 0,0 0 1,0 0-1,1 2 0,14-1 0,-23 2 3,1-1 0,-1 1 1,0 0-1,1 0 0,-1-1 0,0 1 0,0 0 0,0 0 0,0 0 0,0 0 0,0 0 0,0 1 1,0-1-1,0 0 0,0 0 0,-1 1 0,1-1 0,-1 0 0,1 1 0,-1-1 0,1 1 1,-1-1-1,0 1 0,1-1 0,-1 0 0,0 3 0,4 46-265,-4-41 206,1 223-1071,-2-127-2321,1-103 1498,2-6 194,5-17-644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3929,'0'0'15507,"212"-94"-14723,-92 37-552,9 1-208,-8 4-24,-13 10-1088,-8 14-1961,-30 7-1896,-24 13-288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7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5457,'0'0'8466,"204"-77"-7866,-167 70 216,-3 3-160,-14 1-263,-3 3-393,-5 0-377,1 0-1263,-5 0-1777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7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 6817,'0'0'5578,"-66"182"-3346,37-91 161,-4 7-321,-1 8-824,-7 2-712,3-2-536,-3-5-160,8-13-1264,8-18-1545,16-42-183,9-17-1385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8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6257,'0'0'7914,"258"74"-7458,-208-49-456,-5-4-376,5-21-1480,-17 0-1657,-8-7-408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3:18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3617,'0'0'14686,"20"4"-14280,103 17-435,-122-21-10,1 0-1,-1 0 1,0 1-1,0-1 1,0 1-1,0-1 1,0 0-1,0 1 1,0 0-1,0-1 1,0 1 0,0-1-1,0 1 1,-1 0-1,1 0 1,0 0-1,0 0 1,-1-1-1,1 1 1,0 0-1,-1 0 1,1 0-1,-1 0 1,1 0 0,-1 0-1,1 2 1,0 31-701,-2-17 706,-1 9 227,-1 1 0,-1 0 0,-2-1 0,0 0 0,-18 43-1,2-1 321,-96 356 2015,92-310-2008,-18 205 0,42-203-1188,4-101-736,-1-15 1346,0 0-1,-1 0 1,1 0-1,-1 0 1,1 0-1,0 0 1,-1 0-1,1 0 1,-1-1-1,1 1 1,-1 0-1,1 0 1,-1-1-1,1 1 1,-1 0-1,1-1 1,-1 1-1,1 0 1,-1-1-1,1 1 1,-1-1-1,0 1 1,1-1-1,-1 1 1,0-1-1,1 1 1,-1-1-1,12-14-469,-1 0 0,-1 0 0,0-1 0,7-18 0,32-79-1454,-34 75 1340,99-302-1427,-58 156 2593,-53 176-486,0-2 204,0-1 0,1 1 0,1 0 0,6-10-1,-10 17-185,1 1 0,-1 0 1,1-1-1,0 1 0,0 0 0,0 0 0,0 1 0,1-1 0,-1 0 0,0 1 0,1-1 0,-1 1 0,1 0 0,0 0 0,-1 0 0,1 0 0,0 0 0,-1 0 0,1 1 0,4-1 0,-3 1-47,1-1-1,0 1 1,-1 0-1,1 1 1,0-1-1,-1 1 1,1 0-1,-1 0 1,1 0-1,-1 1 1,8 3-1,-9-3-4,0 0 0,-1 0-1,1 1 1,-1-1-1,1 1 1,-1 0 0,0-1-1,0 1 1,0 0 0,0 0-1,0 1 1,-1-1 0,1 0-1,-1 1 1,0-1 0,1 6-1,0 0 38,0 1 0,0 0-1,-1 0 1,-1 0 0,1 0 0,-2 0-1,1-1 1,-1 1 0,-1 0-1,0 0 1,0 0 0,-1-1 0,0 1-1,-1-1 1,0 0 0,0 0-1,-1 0 1,0-1 0,-1 0-1,-6 8 1,-43 45 67,-3-3-1,-73 55 0,113-97-65,16-15 716,4-1-414,286 0 261,-285 0-803,0-1 0,0 1 0,1 1 0,-1-1 0,0 0 0,0 1 0,0 0 0,1 0-1,-1 0 1,0 0 0,0 0 0,0 0 0,-1 1 0,1 0 0,3 2 0,-3-2-61,-1 1 1,-1 0-1,1-1 0,0 1 1,-1 0-1,1 0 1,-1 0-1,0 0 1,0 0-1,0 1 0,0-1 1,-1 0-1,1 0 1,-1 0-1,0 7 0,0 1 35,0 0-1,0 0 0,-1 0 0,-1 0 1,0 0-1,0 0 0,-1 0 0,-8 16 0,1-5 841,-2 0-1,-26 36 0,27-43 165,4-6 104,1-1-1,0 1 1,1-1 0,0 1 0,-6 16 0,11-22 424,5-5-499,4 0-750,-1-1 0,0 0-1,0 0 1,0-1-1,-1 0 1,1-1-1,-1 1 1,0-2-1,11-9 1,144-141-4628,-93 78-2813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9018,'0'0'10604,"22"24"-9161,0 0-1127,225 260 2289,-215-240-2104,-2 1 0,-2 2 0,42 98-1,-55-107-277,-3 0-1,-1 1 0,-1 1 1,-3-1-1,-1 1 1,0 44-1,-4-51-153,-2 1 0,-2-1 1,-1 1-1,-1-1 0,-2 0 0,-1 0 0,-2 0 1,-1-1-1,-1-1 0,-29 55 0,5-30-768,-2-1 0,-3-2 0,-3-1 0,-1-3 0,-90 77 0,1-21-4795,18-29-3515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9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3241,'0'0'10806,"-6"1"-10008,5-1-733,-1 1 0,1-1 0,-1 1 1,1 0-1,0-1 0,-1 1 1,1 0-1,0 0 0,0 0 0,-1 0 1,1 0-1,0 0 0,0 0 1,0 0-1,0 0 0,0 0 1,1 1-1,-1-1 0,0 0 0,1 1 1,-1-1-1,0 1 0,1-1 1,0 0-1,-1 1 0,1-1 1,0 1-1,0-1 0,0 1 0,0-1 1,0 3-1,0 10 395,1 0 1,6 27-1,-1-1 160,5 325 1970,-12-274-2728,3-110-63,1 0 0,1 0 0,1 0 0,0 1 0,1 0 0,10-18 0,-1-5-301,102-236-2889,-111 263 3271,22-36-129,-27 47 246,1 1 0,-1 0 1,1 0-1,0 0 0,0 1 0,0-1 1,0 0-1,0 1 0,0-1 1,0 1-1,0-1 0,1 1 0,-1 0 1,1 0-1,-1 0 0,1 1 0,4-2 1,-4 2 42,-1 0 0,0 1 1,1-1-1,-1 0 0,0 1 0,0 0 1,1 0-1,-1-1 0,0 1 0,0 0 1,0 1-1,0-1 0,0 0 1,0 1-1,-1-1 0,1 1 0,0-1 1,-1 1-1,1 0 0,-1 0 0,1-1 1,0 4-1,5 5 346,-2 1 0,10 20 1,-14-29-347,16 46 1108,17 73-1,-24-76-1113,3-2 0,23 57 0,-35-98-163,0 0 0,0 0-1,0 0 1,0 0 0,0 0 0,1 0 0,-1-1 0,0 1-1,1 0 1,0-1 0,-1 1 0,1-1 0,0 0-1,0 1 1,0-1 0,3 2 0,24 1-5406,-12-4-572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5073,'0'0'3521,"-83"217"-2401,58-136-560,4-1-560,5 15-272,7-25-1912,9-21-2473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9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8066,'0'0'6865,"137"190"-5649,-91-134-591,0-3-513,-5-4-112,-12-7-913,-4-14-775,-12-18-792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0 6289,'0'0'3777,"-137"217"-3417,104-129-360,12-14-1808,4-22-2497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3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57 6417,'0'0'6995,"-5"35"-5077,-19 112-156,16-97-925,2 1 0,-1 73 0,8-133-705,0-1 0,1 1-1,-1 0 1,2 0 0,-1 1 0,1-1 0,8-15 0,36-60-497,-37 68 314,86-129-1475,-84 129 1332,1 1 0,0 0 0,1 1 0,1 1-1,0 0 1,28-19 0,-40 31 177,-1-1 0,1 0 0,0 1 0,0 0 0,-1 0 0,1 0 0,0 0-1,0 0 1,0 0 0,0 1 0,0-1 0,0 1 0,0 0 0,0 0 0,0 0 0,0 0 0,6 2 0,-6-1 34,-1 0 1,0 0 0,0 1 0,1-1-1,-1 1 1,0-1 0,0 1-1,-1 0 1,1 0 0,0 0-1,-1 0 1,1 0 0,-1 0-1,1 0 1,-1 1 0,2 4 0,2 9 224,-1 0 1,0 0-1,-1 1 1,0 0-1,-1 20 1,-1-20 18,5 136 1481,2 24-554,-5-163-1328,-2-12-839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3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88 3289,'0'0'5550,"0"-5"-5088,0-13-156,0 13 1465,-25 5 1733,18-3-3363,1 1 1,-1-1 0,1 0-1,0 0 1,-9-7-1,-17-8 149,23 14-200,0 1-1,0 1 1,0-1 0,0 1 0,0 1 0,-1 0-1,1 0 1,0 1 0,-1 0 0,1 0 0,-1 1-1,1 0 1,0 1 0,-1 0 0,1 1 0,0 0-1,1 0 1,-1 1 0,0 0 0,1 0-1,0 1 1,0 0 0,0 1 0,1-1 0,0 2-1,-8 8 1,-2 2-91,1 1 1,1 0-1,0 2 0,-16 29 0,24-37 33,2 0 1,-1 0 0,1 1-1,1 0 1,1 0-1,0 0 1,0 0 0,1 0-1,0 21 1,0 32 69,1-29-79,1 0 0,5 39-1,-3-66-29,1-1-1,0 1 0,0-1 1,1 1-1,0-1 0,1 0 1,0-1-1,0 1 0,1-1 0,0 0 1,0 0-1,1-1 0,0 0 1,0 0-1,1-1 0,0 0 1,14 9-1,-8-7 12,-1 0 1,1-1-1,1-1 1,-1 0-1,1-1 1,0-1-1,1 0 1,-1-1-1,0-1 1,25 2-1,-18-4 54,0-1-1,25-4 1,-37 3-30,-1 0 0,0-1 0,0 0 0,0-1 0,0 0 0,0 0 0,11-8 0,3-3-12,-1-1-1,0-1 1,-1-2 0,37-40-1,-49 49-2,-1-1 0,-1 1 1,0-2-1,0 1 0,-1-1 0,-1 0 1,0 0-1,0-1 0,-1 1 0,-1-1 0,0 0 1,1-21-1,-3 16 137,-2-38 0,1 50-95,-1 0 1,-1 0-1,1 1 1,-1-1-1,0 0 1,0 0-1,-1 1 1,1-1-1,-7-8 1,-4-4 148,0 1-1,-1 1 1,-1 0 0,0 1 0,-32-25 0,34 32-172,1 0 0,-2 1 0,1 0 0,-1 1 0,1 1 0,-2 0 0,1 1 0,0 0 0,-21-2 0,9 3-409,0 0 1,0 2 0,0 1-1,-43 6 1,66-6 168,0 1 1,0 0-1,0 0 0,0 0 0,0 0 1,1 1-1,-1-1 0,0 1 0,1 0 1,0 0-1,-1 0 0,1 0 1,0 0-1,0 0 0,0 0 0,-3 5 1,2-1-688,0-1 1,0 1-1,1 0 0,-1-1 1,1 1-1,1 0 1,-2 7-1,1 19-4419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305 173 1760,'0'0'5205,"0"-20"-4356,0-117 2478,0 136-3240,-1 0 0,1 1-1,0-1 1,0 0 0,-1 0-1,1 1 1,0-1 0,-1 0 0,1 0-1,-1 1 1,1-1 0,-1 1-1,1-1 1,-1 0 0,1 1 0,-1-1-1,1 1 1,-1-1 0,0 1 0,1 0-1,-1-1 1,0 1 0,0-1-1,1 1 1,-1 0 0,0 0 0,0 0-1,1-1 1,-1 1 0,0 0 0,0 0-1,0 0 1,0 0 0,-37 1 884,24-1-725,8 1-237,0 0-1,0 1 1,-1 0 0,1 0-1,0 0 1,1 0 0,-1 1-1,0 0 1,1 0-1,-1 1 1,1 0 0,0 0-1,0 0 1,1 0-1,-1 1 1,-6 9 0,-3 2-15,2 1 0,0 0 0,-18 36 0,18-23 26,0 0 0,2 1 0,2 1-1,1-1 1,1 1 0,1 0 0,2 1 0,2 51 0,1-74-27,0 0 1,0 1-1,1-1 1,1 0 0,-1 1-1,2-1 1,-1 0-1,1 0 1,1-1-1,0 1 1,0-1 0,1 1-1,0-2 1,1 1-1,0 0 1,0-1-1,1 0 1,0 0 0,0-1-1,1 0 1,16 11-1,-13-10-28,1-1 0,-1-1 0,1 0 0,1-1 0,-1-1 0,1 1 0,0-2 0,15 3 0,7-2-42,65 0 0,-94-3 75,0-1 1,0-1-1,0 1 1,0-1-1,0 0 1,-1 0-1,1-1 1,0 0-1,0 0 0,-1 0 1,0-1-1,1 1 1,-1-1-1,0-1 1,0 1-1,0-1 1,-1 0-1,1 0 1,-1 0-1,0 0 0,0-1 1,0 0-1,-1 0 1,0 0-1,0 0 1,0 0-1,-1-1 1,1 1-1,-1-1 1,0 0-1,1-11 1,2-11 19,-2-1 0,-1 1 0,-2-1 0,-3-32 0,2 31-6,0 19-30,1 1-1,-2-1 0,0 0 1,0 1-1,-1 0 1,0-1-1,-1 1 0,0 1 1,0-1-1,-1 0 1,0 1-1,-1 0 0,0 0 1,-1 1-1,0 0 1,0 0-1,-12-10 0,2 10-772,16 8 714,1 0-1,-1 0 1,1 0-1,0 0 1,-1 1-1,1-1 1,-1 0-1,1 0 1,0 0-1,-1 0 1,1 1 0,0-1-1,-1 0 1,1 0-1,0 1 1,-1-1-1,1 0 1,0 0-1,-1 1 1,1-1-1,0 0 1,0 1-1,0-1 1,-1 0-1,1 2 1,-1 1-545,0 1 0,1 0 0,-1-1 0,1 1 0,0 0 0,0 6 0,0-1 42,0 23-2852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4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1 5505,'0'0'6644,"-36"2"-6168,1-1-402,0 2 0,-44 10 0,76-12-68,-1 0-1,0 0 1,0 1 0,1 0 0,-1-1 0,1 1 0,0 0-1,-1 1 1,1-1 0,0 1 0,0-1 0,0 1 0,1 0-1,-1 0 1,1 0 0,0 1 0,-3 4 0,1 0 14,1 0 1,0 1-1,1-1 0,-1 1 1,0 12-1,0-3 35,-6 34 172,3 0-1,1 1 0,4 0 0,6 77 0,-4-120-219,0 0 0,0-1 0,1 1 0,1-1 0,-1 0 0,2 0 0,-1 0-1,1 0 1,0 0 0,1-1 0,0 0 0,1 0 0,0 0 0,0 0 0,0-1-1,1 0 1,0-1 0,0 1 0,1-1 0,0-1 0,0 1 0,0-1 0,1-1-1,-1 0 1,1 0 0,0 0 0,1-1 0,-1-1 0,0 1 0,1-2 0,15 2-1,-6-1-17,1-1 0,-1-1-1,1-1 1,26-4-1,-37 3-34,-1 0-1,1-1 1,-1 1-1,0-2 1,0 1-1,0-1 1,0 0 0,0-1-1,-1 0 1,0 0-1,12-12 1,-3-1-543,-1 0 0,-1-1 1,-1 0-1,0-1 1,-2-1-1,0 0 1,-2-1-1,9-24 0,5-22-3290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5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7658,'0'0'6656,"-9"31"-5412,3-13-980,-6 23 406,1 0 1,2 1-1,-6 68 1,10 246 363,5-243-1332,18-138-121,58-133-575,19-35-1150,-70 147 1637,2 1 0,34-42 0,-54 79 480,-1 0 1,1 1-1,0 0 1,1 1-1,-1-1 1,1 1-1,17-9 1,-23 14 38,1-1 0,0 1 0,0 0-1,0 0 1,0 0 0,-1 0 0,1 1 0,0-1 0,1 1 0,-1 0-1,0 0 1,0 0 0,0 0 0,0 0 0,0 0 0,0 1 0,0 0-1,0-1 1,0 1 0,-1 1 0,1-1 0,0 0 0,0 0 0,-1 1-1,1 0 1,-1-1 0,1 1 0,-1 0 0,3 4 0,3 2 141,-2 2 1,1-1-1,-2 1 1,1 0 0,-1 0-1,0 0 1,4 18-1,20 83 883,-29-110-1030,51 286 1100,-51-284-1102,11 34-119,-11-36 89,0-1-1,0 1 0,0-1 1,1 1-1,-1-1 1,0 1-1,1-1 0,-1 1 1,0-1-1,1 0 1,-1 1-1,0-1 0,1 0 1,-1 1-1,1-1 1,-1 0-1,1 1 0,-1-1 1,1 0-1,-1 0 0,1 1 1,-1-1-1,1 0 1,0 0-42,0-1 0,0 1 0,0-1 0,0 1 0,-1-1 0,1 1 0,0-1 0,-1 1 0,1-1 0,0 0 0,-1 1 0,1-1 0,-1 0 0,1 0 0,-1 1 0,1-1 0,-1 0 0,1 0 0,-1 0 0,1 0 0,17-60-1605,33-201-6002,-26 126 3054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5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4953,'0'0'10209,"31"21"-9142,96 70-354,-122-87-670,0 0 0,0 1 0,-1-1 0,0 1 0,0-1 0,0 1 0,0 0 0,3 8 0,-5-9-13,-1-1 0,0 0 0,0 1 0,-1 0 1,1-1-1,-1 1 0,1-1 0,-2 7 0,2 2 35,0 5-45,-1 1 0,-1-1 1,-3 22-1,3-32-56,-1 0 1,0 0-1,0 0 0,-1-1 1,0 1-1,0-1 1,0 1-1,-1-1 1,0 0-1,-6 7 0,-11 10-197,16-19 169,0 0 0,1 0-1,0 1 1,-1 0 0,2 0-1,-1 0 1,0 0-1,1 1 1,0-1 0,0 1-1,1 0 1,0 0 0,0 0-1,0 0 1,-1 10-1,4-13 39,-1-1-1,1 0 0,0 0 1,0 1-1,0-1 0,0 0 1,1 0-1,-1 0 0,0 0 0,1 0 1,-1 0-1,1-1 0,0 1 1,0 0-1,0-1 0,0 1 1,0-1-1,0 0 0,0 0 1,0 0-1,0 0 0,3 1 0,55 20-147,-58-22 160,22 7-607,1-1 1,-1-2 0,1 0 0,0-2 0,-1-1 0,1 0 0,0-2 0,33-6-1,-45 4-825,-1 0 0,24-11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6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1281 0 6609,'0'0'1962,"-44"6"257,13-3-1796,2-1-45,0 1-1,0 2 0,0 0 1,0 2-1,1 2 1,0 0-1,1 2 0,0 1 1,-27 16-1,2 8 379,2 2 1,1 2-1,3 2 0,1 2 1,-69 88-1,44-36-246,4 2 0,-60 122 0,72-113 40,-72 205-1,101-232-296,4 1-1,3 0 1,-10 114 0,22-4 132,5-162-322,2-1-1,1 1 0,1-1 1,8 31-1,-7-45-56,1-1 0,0 0 0,1-1-1,0 1 1,1-1 0,0 0 0,1-1 0,0 0 0,1 0 0,15 14-1,-1-4-41,0-2 0,2 0 0,0-2 0,1-1 0,0-1-1,1-1 1,1-1 0,1-1 0,-1-2 0,50 11-1,-27-11-55,1-2-1,0-3 1,0-1-1,0-3 1,78-9-1,-79 1-163,-1-2 0,1-3 0,-2-2 0,0-2-1,0-2 1,-2-2 0,0-2 0,-2-3 0,0-1 0,55-43 0,-61 38-83,0-1 1,-3-2 0,-1-1-1,-1-2 1,-2-1 0,-2-2-1,-1-1 1,-2-1 0,-3-2 0,35-81-1,-46 88 377,-2-1 1,-1 0-1,-2 0 0,-2-1 1,-1 0-1,-1-58 0,-4 71 118,-2 0 0,0-1 0,-2 1 0,-1 0 0,-1 1 0,-1-1 0,-2 1 0,0 0-1,-2 1 1,-19-33 0,20 39-148,-1 1 0,-1 1-1,0 0 1,-1 1-1,-1 0 1,0 1 0,-1 0-1,-1 1 1,0 1 0,-25-14-1,7 11-1042,-1 1-1,0 3 1,-1 0-1,0 3 1,-71-9-1,-27 10-7195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7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415 115 2288,'0'0'8850,"-7"-7"-7200,3 3-1507,0 1 0,1 0 0,-1 0-1,0 0 1,-1 0 0,1 1 0,0 0 0,-1 0 0,1 0 0,-1 0-1,0 1 1,0-1 0,1 1 0,-1 0 0,0 1 0,0-1-1,0 1 1,0 0 0,0 0 0,0 1 0,0 0 0,0-1 0,0 2-1,1-1 1,-1 0 0,-7 4 0,-2 4-82,1-1 0,0 2 0,0-1 1,1 2-1,0 0 0,1 0 0,-12 16 0,3-1-36,1 1-1,-24 45 1,30-48 15,1 1 1,1 0 0,1 1-1,1 1 1,1-1 0,2 1-1,0 1 1,2-1 0,1 1-1,2-1 1,2 43 0,0-63-46,0 1 1,1-1 0,-1 0-1,2 1 1,-1-1-1,1 0 1,0 0 0,1-1-1,0 1 1,0-1 0,8 11-1,-4-8-8,1-1 1,-1 0-1,1-1 0,0 0 0,1 0 1,0-1-1,11 6 0,0-3-11,0 0 0,1-1 0,0-2 0,0 0 0,1-1 0,-1-1 0,31 1 0,-35-4 29,-1-1-1,1-1 1,0 0 0,21-5-1,-30 4 4,-1-1-1,1 0 1,-1 0 0,0 0-1,0-1 1,0-1-1,-1 1 1,1-1 0,-1 0-1,9-9 1,0-3 2,0 0-1,-1-2 1,-1 0 0,0 0 0,-2-1-1,0-1 1,-1 0 0,-2-1 0,0 0-1,-1 0 1,7-33 0,-6 8 34,-1-1 0,-3 0 0,-2 0 0,-4-75 0,1 113-3,-1 0-1,-1 1 0,1-1 1,-1 0-1,-1 1 0,0 0 1,0 0-1,-1 0 1,0 0-1,0 0 0,-1 1 1,0-1-1,-1 1 1,0 1-1,0-1 0,-1 1 1,0 0-1,0 0 1,0 1-1,-1 0 0,0 0 1,0 1-1,-1 0 0,1 1 1,-1 0-1,0 0 1,-19-5-1,11 5 62,0 0 0,0 1 0,-1 1-1,1 0 1,-1 1 0,0 1 0,1 1 0,-1 1-1,-32 7 1,40-7-92,0 1 1,0 1-1,1-1 0,-1 2 0,1-1 0,0 1 1,0 1-1,0-1 0,1 2 0,0-1 0,0 1 1,1 0-1,0 1 0,0-1 0,0 2 0,1-1 0,-9 16 1,12-17-150,0-1 0,1 1 0,0 0-1,0 0 1,0 0 0,1 0 0,0 0 0,0 0 0,1 1 0,0-1 0,0 0 0,1 0 0,0 0 0,0 0 0,3 11 0,0-7-598,0 0 0,1-1 0,0 1 0,0-1 0,1 0 0,0 0 0,1-1 0,10 12 0,30 27-6522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125 180 9058,'0'0'9209,"18"22"-8337,3 7-681,4 4 36,2-1 0,41 40 0,2-12 172,15 15 21,-75-64-364,1 0 1,-1 1 0,-1 0-1,0 1 1,7 14 0,-13-21-48,0 0 0,0 0 0,-1 0 0,0 0 0,-1 0 1,1 0-1,-1 1 0,0-1 0,-1 0 0,1 1 0,-1-1 0,-1 0 0,1 1 0,-1-1 0,0 0 1,-1 1-1,-2 8 0,0-7-8,1 0 1,-2 0 0,1-1 0,-1 1-1,0-1 1,0 0 0,-1-1-1,0 1 1,0-1 0,0 0-1,-14 9 1,2-3-198,0-1 0,-1 0 0,0-2-1,-1 0 1,0-1 0,-32 8 0,43-13-169,-1-1 0,1-1 0,0 0 0,-1 0 0,1 0 0,-1-1 1,1-1-1,-1 0 0,1 0 0,-1-1 0,1 0 0,0 0 0,0-1 0,0 0 0,0-1 0,1 0 0,-9-6 0,8 4-445,1 0-1,1-1 1,-1 0 0,1 0-1,-9-13 1,-28-48-4771</inkml:trace>
  <inkml:trace contextRef="#ctx0" brushRef="#br0" timeOffset="1">507 148 8506,'0'0'4529,"283"-59"-3961,-179 27-568,-25 0-1080,-21 8-4426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8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5865,'0'0'7754,"141"0"-7754,13-11-128,-17-14-1857,-8-3-3904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8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6289,'0'0'7026,"167"0"-7026,-88 0-248,-17 0-1897,-8 0-2064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48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11274,'0'0'8186,"208"74"-25806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5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19 4577,'0'0'9415,"-7"0"-7326,-8 1-1273,5-1 2080,25-6-1631,-1 3-995,0-1 0,1 2 0,-1 0-1,1 0 1,-1 1 0,1 1 0,15 2 0,101 21 1193,-10-1-1140,-89-19-232,413 60 1426,-415-56-1209,1-2 0,57 4 0,-87-9 46,-9 0-4437,-13 0-2665,-4 0-2108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51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4193,'0'0'9502,"-4"10"-8565,-2 3-619,2 0-1,0 1 1,0 0-1,1 0 1,1-1-1,-1 25 1,3 102 2308,1-67-1655,-3 352 2926,0 3-4450,2-432-1476,0 0 1492,1-1 1,-1 1-1,1 0 1,0-1-1,0 1 1,3-8-1,2-6-605,14-49-3172,4-5-1760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52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2737,'0'0'10731,"47"20"-10397,156 64-173,-146-63-106,111 26 0,-69-22-72,-81-20-19,-8-3-9,-1 1 0,1-1-1,-1 2 1,0 0 0,0 0-1,16 10 1,-25-14 284,1 1 0,-1 0 0,1-1 0,-1 1 0,1 0 0,-1-1 0,0 1 0,1 0 0,-1 0 0,0 0 0,0-1 0,1 1 0,-1 0 0,0 0 0,0 0 0,0-1 0,0 1 0,0 0 0,0 0 0,0 0 1,0 0-1,0-1 0,-1 1 0,1 0 0,0 0 0,-1-1 0,1 1 0,0 0 0,-1 0 0,1-1 0,-1 1 0,0 1 0,-2 6 79,0 30 283,3 74 0,2-36-74,10 800 1710,-3-750-5210,-6-84-2020,-2-27-3050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53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62 1696,'0'0'7081,"-6"0"-5689,-16 0 216,17 0 2374,7-2-2916,8-2-890,0 0-1,0 1 1,0 0-1,0 0 1,1 1 0,12-1-1,11-3-34,46-8-53,1 4 0,1 3 0,161 7 0,-221 2-83,1 2 0,-1 0 0,0 2 0,0 0 1,0 1-1,-1 1 0,0 1 0,-1 1 1,27 18-1,-23-12-373,0 2 0,-2 0-1,0 2 1,-1 0 0,-1 1 0,32 45 0,-46-57-181,19 25-2215,-5-15-1885,-11-13 1014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53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6241,'0'0'5285,"1"39"-3926,9 130-112,-8-150-1044,0-1-1,2 1 0,0-1 1,1 0-1,1-1 0,9 20 1,-2-6 33,16 41 210,35 107 253,-62-170-473,0-1 0,-1 1 0,0 0 0,0 14 0,-7-22 994,-9-3-1223,0 0 0,1 0-1,-1-1 1,0-1 0,1-1-1,0 0 1,0-1 0,1 0-1,-1-1 1,-22-16 0,14 8-1579,1-1 0,0-1 1,2-1-1,0 0 1,-24-32-1,19 14-3347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54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5249,'0'0'12682,"1"0"-11712,188 2 4689,95 13-2688,108 21-1779,-379-33-1152,-11-3 102,-6 0-73,-415-36-2610,72 2 2247,308 31 908,37 3-178,7-1-2,63 7-66,319 66 390,-162-33-173,-313-38-383,-7-11-576,-125-6-355,175 16 683,41 0-15,27 0-42,87-1 17,142 3-572,-233-1-397,0 2-1,20 4 1,11 9-4162,-9 5-4093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59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466 147 1696,'0'0'7626,"-16"-13"-6411,-106-89 945,118 99-2042,-1-1 0,1 1 0,-1 0-1,0 1 1,-1-1 0,1 1 0,0 0-1,-1 0 1,1 1 0,-8-2 0,-56-1 630,65 4-743,-3 1 6,0 0 0,-1 0 0,1 1-1,0 0 1,0 0 0,1 1 0,-1 0 0,0 0 0,1 0 0,0 1 0,-1 0 0,2 0 0,-1 1-1,0-1 1,1 1 0,0 1 0,0-1 0,0 1 0,1 0 0,0 0 0,-4 6 0,0 2-2,1 0 1,0 0-1,0 0 1,1 1-1,1 0 1,1 0-1,0 0 1,-3 29-1,6-31 16,0 0-1,1 0 1,1 0-1,0 0 0,5 25 1,-4-32-37,0-1 1,0 1-1,0-1 1,1 0-1,0 0 0,0 0 1,0 0-1,1-1 1,0 1-1,-1-1 0,2 0 1,-1 0-1,0 0 1,1-1-1,7 6 1,-1-3-57,1 0 0,-1-1 0,1-1 0,0 1 0,0-2 0,1 0 0,-1 0 0,15 1 1,-1-2-266,-1-1 0,1-2 0,28-3 1,-37 1-79,-1-1 0,1-1 1,-1-1-1,0 0 0,0-1 0,0-1 1,-1 0-1,0-1 0,23-19 0,50-39-2957,-14 4-1575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6681,'0'0'5978,"241"0"-5730,-133-11-248,4-7-392,17-13-897,-33 6-1231,-26 1-1857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0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2801,'0'0'4807,"0"3"-4480,-17 447 5824,-6-214-4909,-19 202 330,37-214-1648,5-202-1023,2-47-29,0-1 1,2 1-1,1 0 1,2 0-1,10-30 1,0 0-627,12-37-1387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1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72 2080,'0'0'11144,"-8"-9"-10218,-22-28-441,22 27 1121,-7 11 3968,12 0-5421,-1-1 1,1 0-1,0 0 0,-1 0 1,1 0-1,0 0 0,-1 0 0,1-1 1,0 0-1,0 1 0,0-1 1,-1-1-1,-4-2 0,8 4-126,-1 0-1,1 0 1,0 0 0,0 0-1,0 0 1,0 0-1,0-1 1,0 1 0,0 0-1,0 0 1,0 0-1,0 0 1,0 0 0,0 0-1,0-1 1,0 1-1,0 0 1,0 0 0,0 0-1,0 0 1,0 0-1,0 0 1,0-1 0,0 1-1,0 0 1,0 0-1,0 0 1,0 0 0,1 0-1,-1 0 1,0 0 0,0-1-1,0 1 1,0 0-1,0 0 1,0 0 0,0 0-1,0 0 1,1 0-1,-1 0 1,0 0 0,0 0-1,0 0 1,0 0-1,0 0 1,0 0 0,0 0-1,1 0 1,-1 0-1,0 0 1,0 0 0,0 0-1,0 0 1,0 0-1,1 0 1,-1 0 0,0 0-1,0 0 1,0 0 0,0 0-1,0 0 1,20-2 373,35 1-750,-43 1 531,196-1 45,244 3-94,-410 3-153,0 1 0,0 2 0,-1 2 0,80 30 0,-113-37-116,0-1 1,1 0-1,-1-1 0,0 1 0,9-1 1,-16-1 90,-34 4 169,31-3-113,0 0 0,-1 0 1,1 1-1,0-1 0,0 0 0,0 1 0,0 0 1,1-1-1,-1 1 0,0 0 0,1 0 0,-1 0 1,1 0-1,0 0 0,-1 0 0,1 1 0,0-1 1,0 0-1,1 0 0,-2 4 0,-9 53 9,10-55-8,-7 111 341,6 129 0,3-126-100,1 213 467,0-167-1352,-1-2-3506,-1-162 4057,0 0 0,0 0-1,0 0 1,0 1 0,0-1-1,0 0 1,0 0 0,0 0-1,0 0 1,0 0 0,0 0-1,0 1 1,0-1 0,0 0-1,-1 0 1,1 0 0,0 0-1,0 0 1,0 0 0,0 0-1,0 0 1,-1 1-1153,1-1 1153,-1 0-1,1 0 1,0 0 0,0 0-1,0 0 1,0 0 0,0 0-1,0 0 1,0 0 0,-1 0-1,1 0 1,0 0 0,0 0-1,0 0 1,0 0 0,0 0-1,0 0 1,0 0 0,-1 0-1,-20 0-6661,-7 0-1149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1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7778,'0'0'5457,"233"-15"-4137,-125 1 472,8 4-247,-4 3-809,-12 7-440,-17 0-208,-20 0-88,-18 0-248,-20 0-856,-4-7-1049,-13-4-1079,-4-6-1937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2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1664,'0'0'10211,"71"21"-9187,-25-14-280,-1 0-240,1 0-272,-4-3-48,-1-4-184,-12 0-256,-4 0-696,-8 0-1113,-13 0-1463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6249,'0'0'6655,"3"13"-5859,4 18 308,-1 0 1,2 58-1,-8-19 578,0 38-554,0-38-4018,0-94-6481,0-6 4650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2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4025,'0'0'9954,"-12"32"-8542,-38 109-311,46-126-862,0 0 0,1 0 0,1 0 0,1 0 0,0 0 0,2 25 0,0-7 241,-2 16 70,-1-32-491,2 1 1,0-1-1,0 1 1,2 0-1,0-1 0,5 18 1,-6-33-150,-1 0 0,1 0 0,0-1 0,-1 1 0,1 0 0,0-1 0,0 1 0,0 0 0,0-1 0,0 1 0,0-1 0,0 0 0,1 1 0,1 1 0,-2-3-49,-1 0 0,1 0 0,-1 0 0,1 0-1,-1 0 1,1 0 0,-1 0 0,1 0 0,0 0 0,-1 0-1,1 0 1,-1 0 0,1 0 0,-1 0 0,1-1 0,-1 1-1,1 0 1,-1 0 0,0-1 0,1 1 0,-1 0 0,1 0-1,-1-1 1,1 1 0,-1-1 0,0 1 0,1 0 0,-1-1-1,0 1 1,1-2 0,2-3-886,0 0 0,0-1 0,-1 0 0,0 1 0,0-1 0,2-11 0,5-28-4091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6153,'0'0'8209,"22"6"-7182,146 37 142,-133-33-1017,1-2 0,-1-1 0,66 3 0,-98-10-203,-2 0 44,-1 0 0,0 0 0,0 0 0,1 0 0,-1 0 0,0 0 0,0 0 0,0 0 0,1 0 0,-1 0 0,0 0 0,0 0-1,1 0 1,-1 0 0,0 0 0,0 0 0,0 0 0,1 0 0,-1 0 0,0 1 0,0-1 0,1 0 0,-1 0 0,0 0 0,0 0 0,0 0 0,0 1-1,1-1 1,-1 0 0,0 0 0,0 0 0,0 1 0,0-1 0,0 0 0,0 0 0,0 0 0,0 1 0,1-1 0,-1 0 0,0 0 0,0 1 0,0-1-1,0 0 1,0 0 0,0 1 0,0-1 0,0 0 0,0 0 0,-1 0 0,1 1 0,0-1 0,0 0 0,0 0 0,0 1 0,0-1 0,-2 1 145,0-1 1,0 1-1,0 0 0,0-1 1,0 0-1,-1 1 1,1-1-1,0 0 1,0 0-1,0 0 1,-3-1-1,0 1 144,5 37 577,0 184-733,0-220-381,0 0 0,0 0 0,0 0 0,0 0 0,-1 0 0,1-1 0,0 1 0,0 0 0,0 0 0,-1 0 0,1 0 1,-1-1-1,1 1 0,0 0 0,-1 0 0,1-1 0,-1 1 0,1 0 0,-1-1 0,0 1 0,1 0 0,-1-1 0,0 1 0,1-1 0,-1 1 0,0-1 0,0 0 0,0 1 0,1-1 0,-1 0 0,0 1 0,0-1 0,0 0 0,0 0 0,0 0 0,1 0 0,-1 0 0,0 0 0,0 0 0,0 0 0,-1 0 0,-15 0-5427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3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3121,'0'0'15099,"217"10"-14731,-155-10-368,-8-17-1616,-17 6-3177,-20-3-5170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3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8658,'0'0'13268,"12"0"-12082,442-21 2890,-177 4-3131,430-10 120,133-6 281,-728 29-1257,60-4-35,-172 9-75,1-1 1,-1 0 0,1 0-1,0 0 1,-1 0 0,1 0 0,-1 0-1,1 0 1,0-1 0,-1 1 0,1 0-1,-1 0 1,1 0 0,-1 0-1,1-1 1,-1 1 0,1 0 0,-1-1-1,1 1 1,-1 0 0,1-1 0,-1 1-1,1-1 1,-1 1 0,0-1-1,1 1 1,-1-1 0,0 1 0,1-1-1,-1 1 1,0-1 0,0 1-1,1-1 1,-1 1 0,0-1 0,0 1-1,0-1 1,0 0 0,0 1 0,0-1-1,0 1 1,0-1 0,0 0-1,0 1 1,0-1 0,0 1 0,0-1-1,-1 1 1,1-1 0,0 0 0,0 1-1,-1-1 1,1 1 0,0-1-1,-1 1 1,1-1 0,0 1 0,-1 0-1,1-1 1,-1 1 0,1-1 0,-1 1-1,1 0 1,-1-1 0,1 1-1,-1 0 1,1 0 0,-1-1 0,-18-11-2530,0 1 1,-36-16-1,-2 2-6790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4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5553,'0'0'11979,"87"-14"-10531,-33 28-448,-4 10-528,0 1-472,0 3 0,-4-3-2192,-22 10-1729,-7-7-2064,-17-7-1121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6113,'0'0'8866,"-8"24"-6913,-5-3 39,-3 7-256,-13 7-375,-9 11-665,-7 0-696,-10 6-48,6-3-1400,-5 0-1601,16-10-2328,9-18-1633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4553,'0'0'12756,"40"26"-12316,128 84-301,-154-101-131,0 0 0,17 17 0,-29-24-12,-1-1 1,0 0 0,0 1 0,0-1 0,0 1 0,0-1-1,-1 1 1,1 0 0,0-1 0,-1 1 0,1 0 0,-1 0 0,0-1-1,1 4 1,0 3-31,0-1-56,0 0 0,0 0-1,-1 0 1,0 0-1,-1 0 1,1 0-1,-1 0 1,-1 0-1,1 0 1,-1 0-1,0 0 1,-1-1-1,0 1 1,0-1-1,0 0 1,-6 9-1,-5 3-122,-1-1 0,0-1-1,-31 26 1,6-5 141,37-34 66,0 0 0,0 0 0,0 0 0,1 1-1,-1-1 1,1 1 0,0 0 0,-3 7 0,4-9 0,1-1 0,0 0-1,-1 1 1,1-1 0,0 0 0,0 1 0,0-1 0,0 1 0,0-1 0,0 0 0,0 1 0,1-1-1,-1 1 1,0-1 0,1 0 0,-1 1 0,1-1 0,0 0 0,-1 0 0,1 0 0,0 1 0,0-1-1,-1 0 1,1 0 0,0 0 0,0 0 0,0 0 0,1 0 0,-1-1 0,0 1 0,2 1 0,8 3-30,-1 0 0,1-1 1,0 0-1,0-1 1,1-1-1,-1 1 1,1-2-1,16 1 0,38 2-1548,97-9 0,-57-12-2770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3209,'0'0'15499,"270"-24"-14435,-182 10-728,-14 0-176,-11 3-160,-18 1-1408,-11 6-1505,-26-3-1568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 4137,'0'0'11178,"-37"210"-9817,33-133-193,-1 4 0,-3 3-312,4 0-360,-9 1-496,5-5-464,-4-10-1968,-5-17-609,-8-35-1872,9-18 1152</inkml:trace>
  <inkml:trace contextRef="#ctx0" brushRef="#br0" timeOffset="1">9 408 6209,'0'0'6434,"-8"133"-6706,16-119-1217,25-14-863,0-11-769,1-17-1104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5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3953,'0'0'7930,"124"99"-8571,-94-99-1271,-6 0-857,-3-22-567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5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5049,'0'0'6267,"12"17"-5981,40 51-502,-36-51-671,-7-14-331,-8-4 1110,0 0-1,-1 0 1,1 0-1,-1 1 1,1-1-1,-1 0 1,0 0-1,1 0 1,-1 0-1,0 0 1,1 0-1,-1 0 1,0 0 0,0 0-1,0 0 1,0-1-1,0-2 63,5-23-756,1 1 1,1-1-1,11-27 0,-12 39 853,1 0 0,0 0 0,1 1-1,1 0 1,0 0 0,17-19 0,-23 30 131,0 0 0,0 0 0,0 0 1,1 0-1,-1 1 0,0 0 1,1 0-1,0 0 0,-1 0 0,1 0 1,0 1-1,0 0 0,0 0 0,0 0 1,0 0-1,0 0 0,0 1 1,1 0-1,-1 0 0,0 0 0,0 0 1,0 1-1,0-1 0,0 1 0,0 0 1,0 0-1,5 3 0,-2-1 47,-1 0 0,0 1 0,0 0 0,0 0 0,0 0 0,0 1 0,-1 0 0,0 0 0,0 0 0,0 1 0,-1 0 0,0 0 0,0 0 0,5 10-1,-5-6-122,0 1-1,-1-1 0,0 0 0,-1 1 0,2 16 0,-3-22-117,-1 0-1,0 0 1,0 1-1,0-1 1,0 0-1,-1 0 1,0 0-1,0 0 1,-1 0-1,1 0 0,-1 0 1,0 0-1,0-1 1,-4 6-1,-6 3-105,0-1 0,-2-1 0,1 0 0,-2 0 0,-29 15 0,7-3-171,31-19 151,-80 49-1306,26-26-3277,53-26 1982</inkml:trace>
  <inkml:trace contextRef="#ctx0" brushRef="#br0" timeOffset="1">1 204 5593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5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5593,'195'221'2513,"-220"-190"-553,-8 15-143,-9 13-305,5 5-496,4 6-560,-1 0-344,5-4-112,4-2-864,9-15-1000,8-18-801,16-48-5569</inkml:trace>
  <inkml:trace contextRef="#ctx0" brushRef="#br0" timeOffset="1">258 558 3401,'0'0'8586,"254"46"-6298,-213-8-224,-12 1-767,-8 3-1065,-17 0-232,-4 11-1993,-16-11-3280,-22-7-3513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8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95 107 4545,'0'0'9253,"-7"-7"-8789,-21-19-276,28 26-184,0 0 1,-1 0-1,1-1 1,0 1 0,0 0-1,-1 0 1,1 0-1,0-1 1,0 1 0,-1 0-1,1 0 1,0 0-1,-1 0 1,1-1-1,0 1 1,-1 0 0,1 0-1,0 0 1,-1 0-1,1 0 1,0 0-1,-1 0 1,1 0 0,0 0-1,-1 0 1,1 0-1,0 0 1,-1 0-1,1 1 1,0-1 0,-1 0-1,1 0 1,0 0-1,0 0 1,-1 1-1,1-1 1,0 0 0,0 0-1,-1 0 1,1 1-1,0-1 1,0 0 0,-1 0-1,1 1 1,0-1-1,0 0 1,0 1-1,-5 15 90,4-13-41,-7 34 250,2 0 0,1 1-1,2-1 1,1 1-1,7 65 1,-4-98-289,0 0 0,0 0 0,0-1 1,1 1-1,0-1 0,0 1 0,0-1 1,0 0-1,1 1 0,0-1 0,0-1 1,0 1-1,0 0 0,0-1 1,1 1-1,0-1 0,-1 0 0,1 0 1,0-1-1,1 1 0,-1-1 0,0 0 1,10 3-1,-8-3-38,-1 0 1,1 0 0,0-1-1,0 0 1,0 0-1,0-1 1,0 1-1,0-1 1,0-1-1,0 1 1,0-1-1,0 0 1,0 0 0,-1-1-1,1 0 1,0 0-1,-1 0 1,1-1-1,7-4 1,-2-2-146,-1 1 0,-1-1 0,1-1-1,-1 0 1,-1 0 0,0-1 0,-1 0 0,1 0 0,-2-1 0,0 0 0,8-22 0,-7 12-146,0 0 1,-2 0-1,-1-1 1,0 0-1,-2 0 1,0-23 0,-2 41 313,0 1 1,0 0 0,-1 0 0,0-1-1,0 1 1,0 0 0,0 0 0,-1 0-1,1 0 1,-1 0 0,0 0 0,0 1-1,-1-1 1,1 0 0,-1 1 0,-3-4-1,1 2 45,-1 0 0,0 1-1,0-1 1,-1 1-1,1 0 1,-1 1 0,0-1-1,-11-2 1,-3-1 254,0 2 1,-1 1-1,0 1 1,0 0-1,-29 1 1,47 2-243,0 0 1,1 0-1,-1 0 1,0 0-1,0 0 0,1 1 1,-1 0-1,0-1 1,1 2-1,-1-1 1,1 0-1,-1 1 1,1-1-1,0 1 1,0 0-1,0 0 1,0 0-1,0 1 0,0-1 1,0 1-1,1-1 1,-1 1-1,1 0 1,0 0-1,0 0 1,0 0-1,0 0 1,0 1-1,1-1 0,-1 1 1,1-1-1,0 1 1,0-1-1,0 1 1,0 5-1,-3 27 227,1 0 0,1 0-1,7 61 1,-6-95-309,1 0 0,1 0 0,-1 1 0,0-1 0,0 0 0,1 0 1,-1 0-1,1 1 0,0-1 0,0 0 0,0 0 0,0 0 0,0 0 0,0 0 0,0-1 0,1 1 0,-1 0 0,0 0 0,1-1 0,0 1 0,-1-1 0,1 1 1,0-1-1,0 0 0,0 0 0,0 0 0,0 0 0,0 0 0,0 0 0,0-1 0,0 1 0,0 0 0,4-1 0,-2 0-268,1 0 0,0 0-1,0 0 1,0-1-1,0 0 1,-1 0 0,1-1-1,0 1 1,-1-1 0,1 0-1,-1 0 1,0 0 0,0-1-1,5-3 1,29-25-5849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9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4321,'0'0'8672,"0"12"-7142,2 490 4821,9 266-4939,-10-718-1474,-1-2-504,8 54-1,-3-86-395,-5-16 904,1 0 0,-1 0 1,0 0-1,0 1 0,1-1 0,-1 0 0,0 0 1,1 0-1,-1 0 0,0 0 0,1 1 1,-1-1-1,1 0 0,-1 0 0,0 0 1,1 0-1,-1 0 0,0 0 0,1 0 0,-1 0 1,0 0-1,1 0 0,-1-1 0,0 1 1,1 0-1,-1 0 0,0 0 0,1 0 0,-1 0 1,0-1-1,1 1 0,-1 0 0,0 0 1,0-1-1,1 1 0,-1 0 0,0 0 0,0-1 1,1 1-1,-1 0 0,0-1 0,0 1 1,0 0-1,0-1 0,1 1 0,-1 0 0,0-1 1,0 1-1,0 0 0,0-1 0,11-21-1883,-1 1 0,0-1 0,10-40 0,4-26-3556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0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5985,'0'0'4785,"42"-3"-3507,8 0-842,217-5 1696,-135 17-1463,185 35-1,-68-6-543,-144-27-102,-105-11 108,1 1 0,0-1 0,-1 0 0,1 1 0,-1-1 0,1 0 0,0 1 0,-1-1 0,1 1 0,-1-1 0,1 1 0,-1-1 1,0 1-1,1 0 0,-1-1 0,1 1 0,-1 0 0,0-1 0,0 1 0,1 0 0,-1-1 0,0 1 0,0 0 0,0-1 0,0 1 0,0 0 0,0 1 0,2 29 1572,-2-10-1179,18 67 1301,41 119 1,-14-54-966,-13-22-909,-6 1 0,-6 2 0,-5 0 0,-3 137 0,-12-247-401,1-17-28,-1 0-1,0 1 1,-1-1-1,1 0 0,-4 12 1,4-17 239,-1 0 1,0 0-1,0-1 1,1 1 0,-1-1-1,-1 1 1,1 0-1,0-1 1,0 0-1,0 1 1,-1-1-1,1 0 1,-1 0 0,1 1-1,-1-1 1,1-1-1,-1 1 1,0 0-1,0 0 1,1 0-1,-1-1 1,0 1 0,0-1-1,0 0 1,-1 1-1,-35 1-6668,0-2-367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7114,'0'0'8281,"329"-7"-5600,-176-14-601,9 0-799,0 4-665,-8-1-440,-25 11-176,-21 4-440,-17 3-1697,-28 3-1944,-30 15-2496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2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2441,'0'0'14673,"-7"15"-13943,1-5-632,1 1 1,0 0 0,1 0-1,0 0 1,1 1-1,0-1 1,0 1-1,2 0 1,-1 0 0,2-1-1,0 15 1,30 240 1776,-8-98-819,7 217-1271,-26-564-8283,10-3 4851,-5 68 3833,-7 65 5367,10 42-2450,89-31-1671,182-42 1,-234 70-1387,1 2 0,0 2 0,63 0 0,-108 6-22,1 0 0,-1 0 1,0 1-1,1 0 0,-1-1 1,1 1-1,-1 0 0,0 1 1,0-1-1,0 1 0,0 0 1,0 0-1,0 0 1,0 1-1,4 3 0,-4-2 66,0 1 0,0-1-1,0 1 1,-1 1 0,0-1-1,0 0 1,0 1 0,0-1-1,-1 1 1,2 8 0,4 17 78,-3 0 1,0 0 0,-2 1-1,-2-1 1,0 1 0,-8 60-1,4-80-275,1 0 0,-2 0 0,0 0 0,0-1 0,-1 1 0,0-1 0,-1 0 0,-1-1 0,0 1 0,0-1 0,0 0 0,-2-1 0,1 0 0,-1 0-1,0-1 1,-12 8 0,7-5-443,-1-1-1,0 0 0,-1-1 0,0-1 0,-1 0 0,0-2 0,0 1 1,0-2-1,-1 0 0,-25 2 0,38-6 204,-1-1 0,0 0 0,1 0 0,-1 0 0,0-1 0,1 0 0,-1 0 0,0 0 0,1-1 0,-1 0 0,1 0 0,0 0 0,0-1 0,0 0 0,0 0 0,0 0 0,1 0 1,-1-1-1,1 0 0,0 0 0,0 0 0,0 0 0,1 0 0,-1-1 0,1 0 0,0 0 0,-3-7 0,-25-53-3527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4305,'0'0'6473,"141"-17"-6233,-79-8-240,9 1-24,-5-1-816,34-3-664,-17 4-1313,-12 6-976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3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5673,'0'0'8434,"-17"207"-7386,1-126-688,-9 3-208,4 4-152,-4 3-352,-4 21-1048,8-21-1817,5-31-1712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3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454 0 6961,'0'0'9130,"232"169"-13907,-215-138-2248</inkml:trace>
  <inkml:trace contextRef="#ctx0" brushRef="#br0" timeOffset="1">1 674 9282,'0'0'14827,"395"-53"-13835,-105 39-376,22 0-431,-8 0-9,-43 7-176,-61 3-96,-46 4 80,-42 0-200,12 8-1345,-24 20-2824,-17 3-5033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3849,'0'0'11490,"54"28"-14010,-21-11-3674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9786,'162'192'12219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35 150 5241,'0'0'13158,"-6"1"-12364,5 0-742,-1-1 0,1 0 0,0 1 0,0-1 0,-1 1-1,1-1 1,0 1 0,0-1 0,0 1 0,-1 0 0,1 0-1,0 0 1,0 0 0,0-1 0,1 1 0,-1 0 0,0 1-1,0-1 1,0 0 0,1 0 0,-1 0 0,0 0-1,1 1 1,-1-1 0,1 0 0,-1 2 0,0 5 284,0 0-1,1 0 1,0 0 0,1 9-1,-1-11-219,4 250 3173,-3-270-3491,1 0 0,1 1 0,0-1-1,1 1 1,8-20 0,1-4-331,14-43-249,3 1 0,44-81-1,-73 158 799,0 0 0,0 0 0,0 0 0,0 0 0,1 0 0,-1 0-1,1 1 1,-1-1 0,1 0 0,-1 1 0,1 0 0,0-1 0,0 1 0,0 0 0,-1 0-1,4-2 1,-3 3 18,-1 0 1,1 0-1,-1 0 0,1 0 0,0 0 0,-1 0 0,1 1 0,-1-1 0,1 0 0,-1 1 0,1-1 0,-1 1 1,1-1-1,-1 1 0,0 0 0,1 0 0,-1 0 0,0 0 0,1 0 0,-1 0 0,0 0 0,0 0 0,1 2 1,7 7 160,-1 0 1,-1 1 0,1 0 0,-2 0 0,0 0-1,9 23 1,-6-10-20,-2 0 0,8 40-1,-13-48-872,-1 0 0,-2 26 0,1-15-10961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18 3105,'0'0'6712,"0"-5"-5697,2-7-539,-1 13-118,-1 34 329,-8 58 1270,-21 101-1,5-48-772,5 30-692,4 202-1,15-376-549,0 0-1,0 0 0,0 0 0,0-1 1,0 1-1,1 0 0,-1 0 0,1-1 1,-1 1-1,1 0 0,-1 0 0,1-1 1,0 1-1,0-1 0,0 1 1,0-1-1,0 1 0,0-1 0,0 0 1,3 2-1,-3-2 22,0-1 0,1 0 0,-1 1 0,0-1 0,1 0 0,-1 0 0,0 0 0,1 0 0,-1-1 0,0 1 0,1 0 0,-1 0 0,0-1 0,1 1 0,-1-1 1,0 1-1,0-1 0,1 0 0,-1 1 0,0-1 0,0 0 0,0 0 0,0 0 0,0 0 0,0 0 0,0 0 0,0 0 0,0 0 0,-1 0 0,2-2 0,13-18-37,-2 0 0,0-1-1,13-34 1,-10 23-54,147-331-1226,-59 127 1021,-96 218 322,-2 5 9,0 1 1,1-1-1,0 1 1,13-16-1,-20 28 2,1 1 1,-1-1-1,0 1 0,1-1 0,-1 1 1,1-1-1,-1 1 0,0-1 1,1 1-1,0-1 0,-1 1 0,1-1 1,-1 1-1,1 0 0,-1-1 1,1 1-1,0 0 0,-1 0 1,1-1-1,0 1 0,-1 0 0,1 0 1,0 0-1,-1 0 0,1 0 1,0 0-1,-1 0 0,1 0 0,0 0 1,-1 0-1,1 0 0,0 0 1,-1 1-1,1-1 0,-1 0 0,1 0 1,0 1-1,-1-1 0,1 0 1,-1 1-1,1-1 0,-1 1 0,1-1 1,-1 1-1,1-1 0,-1 1 1,1-1-1,0 2 0,13 31 96,-13-31-81,58 254 1044,-36-143-956,-14-62-102,-8-37-222,1-1 0,1 1 0,0-1 0,1 0 0,0 0 0,8 17 0,-12-30 167,0 1 0,1-1-1,-1 1 1,0-1 0,0 0 0,0 1-1,0-1 1,0 0 0,0 1 0,1-1-1,-1 0 1,0 1 0,0-1 0,0 0-1,1 1 1,-1-1 0,0 0-1,0 0 1,1 1 0,-1-1 0,0 0-1,1 0 1,-1 0 0,0 1 0,1-1-1,-1 0 1,0 0 0,1 0 0,-1 0-1,0 0 1,1 0 0,-1 0-1,1 0 1,-1 0 0,0 0 0,1 0-1,-1 0 1,0 0 0,1 0 0,-1 0-1,1 0 1,-1 0 0,0 0 0,1 0-1,-1 0 1,0-1 0,1 1-1,-1 0 1,0 0 0,1 0 0,-1-1-1,0 1 1,0 0 0,1 0 0,-1-1-1,0 1 1,0 0 0,1-1 0,-1 1-1,0 0 1,0-1 0,0 1-1,0 0 1,0-1 0,1 1 0,-1-1-1,0 1 1,7-26-2219,8-54 0,-13 69 1702,10-71-3990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4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2264,'0'0'6666,"27"7"-6039,84 26-51,-108-32-536,0 1 1,0-1-1,0 0 1,0 1-1,0-1 1,-1 1-1,1 0 0,-1 0 1,1 0-1,-1 0 1,0 1-1,1-1 1,-1 0-1,-1 1 1,1 0-1,0-1 0,-1 1 1,3 4-1,-3-2 34,0 1 0,0-1-1,0 0 1,-1 0-1,0 0 1,0 1 0,-1 7-1,0 5 77,1-9-111,0 1 0,-1-1 0,0 1 1,-1-1-1,0 1 0,0-1 0,-1 0 0,0 0 1,-1 0-1,0-1 0,0 1 0,-1-1 0,0 0 1,0 0-1,-1-1 0,0 1 0,-12 10 0,8-7-58,5-5-27,0 0 1,0 0-1,-1 0 1,0-1 0,0 0-1,-1-1 1,-8 6 0,7-8-2,6-2-187,8-2-880,23-11 1067,1 2 1,1 1-1,0 1 1,0 2-1,1 1 1,62-3-1,-94 10 57,1-1-1,-1 0 1,1 1-1,0-1 1,-1 1 0,1-1-1,-1 1 1,1-1-1,-1 1 1,1-1-1,-1 1 1,0-1 0,1 1-1,-1 0 1,1-1-1,-1 1 1,0 0-1,0-1 1,0 1 0,1 0-1,-1-1 1,0 1-1,0 0 1,0-1-1,0 1 1,0 0 0,0 0-1,0-1 1,0 1-1,0 0 1,-1-1-1,1 1 1,0 0 0,0-1-1,-1 1 1,1 1-1,-10 27 749,-3-13-575,0-1 0,-1 0 0,-1-1-1,0-1 1,-34 22 0,20-14-130,-72 49-642,28-34-2868,27-22-240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481 140 4217,'0'0'4291,"-38"-23"-3604,-120-68-179,148 86-430,0 0 0,0 1-1,-15-4 1,22 7-62,1 0 0,-1 1 0,0-1 0,0 1 0,0 0-1,1 0 1,-1 0 0,0 0 0,0 0 0,-3 2 0,3-1-9,0 0 0,1 1 0,-1 0 0,1-1 0,0 1 0,-1 0 0,1 0 0,0 0 0,0 1 0,0-1 0,0 0 0,0 1 0,1-1 0,-1 1-1,1 0 1,-1 2 0,-2 1-1,-13 27 70,2 0 0,1 1 0,2 1 0,-10 43 0,-21 150 691,28-130-420,4 1 0,4 0 0,9 136 0,-2-226-345,1 0 0,1 0-1,-1-1 1,2 1 0,-1-1-1,1 1 1,0-1 0,1 0 0,0 0-1,0 0 1,10 13 0,-9-16-8,-1-1 0,0 0 0,1 0 0,0 0 0,0-1 0,0 1 0,0-1 0,1-1 0,-1 1 0,1-1 0,-1 0 0,1 0 0,0 0 0,0-1 0,0 0 0,0 0 0,12 0 0,-9-1 28,0-1-1,0 0 1,0-1-1,-1 1 1,1-2-1,0 1 0,-1-1 1,1-1-1,-1 1 1,0-1-1,0-1 1,0 0-1,-1 0 0,0 0 1,0-1-1,9-9 1,5-7 24,-1 0 0,-2-2 1,29-45-1,-24 30-319,-1-1 1,-2-1-1,-2-1 0,-2 0 1,-2-1-1,-2-1 0,-1 0 1,-3 0-1,-1-1 0,1-86 1,-9-37-3064,-6 112 777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5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 5097,'0'0'7890,"-171"284"-7138,134-116 48,8-10-8,8 7-208,17-4-328,4-45-256,21 3-528,37-31-664,58-18-848,-8-24-841,-8-25-1880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5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408 0 7906,'0'0'10354,"100"249"-9674,-71-165-8,-17 8 24,-12 6-344,-4 7-352,-46 7-264,-20 4-824,-13 3-1296,-50 11-497,25-32-2000,8-24-96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4681,'0'0'7882,"-83"217"-6922,75-147-376,4 4-136,4 0-24,0-1-192,16-3-136,9-3-72,4-4-24,5-14-368,3-14-464,50-35-736,-12-10-1161,0-36-1480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6857,'0'0'6994,"229"32"-5250,-104-29 185,8-3-489,4 0-280,-4 0-336,-21 0-391,-21 0-433,-16 0-601,-25 0-1919,-25 28-721,-17 7-1888,-8-3-1328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6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7298,'0'0'8993,"45"-7"-8993,-3 7-216,-1-3-1464,-3-4-832,-13-4-1233,-17 4-344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2409,'0'0'10359,"10"-3"-9882,3-1-333,0 1-1,0 1 0,0 0 1,0 1-1,0 0 0,18 1 1,88 13 773,-46-3-329,431 19 3503,5-28-4520,-242-2-7056,-233-1 3598,-18-3-316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7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3617,'0'0'8338,"225"-14"-6954,-113 4-408,13-1-240,-5 4-400,-8 4-224,-8-1-112,-16 4-392,11 0-1464,-20 4-1793,-25 6-400</inkml:trace>
  <inkml:trace contextRef="#ctx0" brushRef="#br0" timeOffset="1">1729 18 11883,'0'0'6289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7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10466,'270'-112'3209,"-270"115"-633,4-3-3176,17 0-2192,0 0-3858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4:29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27 2393,'0'0'3631,"0"-5"-1433,0-11-674,0 16-1382,0-1 0,0 1 0,-1 0 0,1-1 0,0 1-1,-1-1 1,1 1 0,-1 0 0,1 0 0,-1-1 0,1 1 0,0 0 0,-1 0-1,1-1 1,-1 1 0,1 0 0,-1 0 0,1 0 0,-1 0 0,1 0 0,-1 0 0,1 0-1,-1 0 1,1 0 0,-1 0 0,1 0 0,-1 0 0,0 0 0,-15 4 1908,10 2-2028,1 1 0,0-1 0,1 1 0,0 0 0,0 1 0,0-1-1,1 1 1,0-1 0,-2 12 0,-7 13 21,-27 58-4,9-24-103,-40 132-1,65-162-520,10-34-107,25-3 612,0 0 0,0-2 0,-1-1 0,1-2 0,49-15 0,184-66-402,-262 87 541,0 0 1,-1 0-1,1 0 0,0 0 0,-1-1 0,1 1 0,-1 0 0,1 0 1,0 0-1,-1-1 0,1 1 0,-1 0 0,1 0 0,-1-1 0,1 1 1,-1-1-1,1 1 0,-1 0 0,1-1 0,-1 1 0,1-1 0,-1 1 1,0-1-1,1 1 0,-1-1 0,0 1 0,0-1 0,1 0 0,-1 1 1,0-1-1,0 1 0,0-1 0,0 0 0,0 1 0,1-1 0,-1 0 1,0 1-1,-1-1 0,1 1 0,0-1 0,0 0 0,0 1 0,0-1 1,0 1-1,-1-1 0,1 0 0,0 1 0,0-1 0,-1 1 0,1-1 1,0 1-1,-1-1 0,1 1 0,-1-1 0,0 0 0,-28-20 1951,28 21-2025,-160-86 983,52 34-4577,91 45 522,9 6-2230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5545,'0'0'8745,"-5"0"-7894,-1 0-781,4 0 130,-1 0-1,0-1 1,0 1-1,0 1 1,1-1 0,-1 0-1,0 1 1,0-1-1,1 1 1,-1 0 0,0 0-1,1 0 1,-1 0-1,1 0 1,-1 1-1,1-1 1,0 1 0,0-1-1,-1 1 1,1 0-1,0 0 1,-2 3 0,-7 12 103,0-1 1,2 2 0,0-1 0,1 2-1,1-1 1,0 1 0,-6 32 0,1 13 493,-4 64 0,2 501 1329,15-425-2717,1-176-668,-2-28 1194,-1 1 0,1-1 1,0 0-1,0 0 0,0 0 0,0 0 1,0 1-1,0-1 0,0 0 1,0 0-1,0 0 0,0 0 0,0 1 1,0-1-1,0 0 0,0 0 1,0 0-1,0 0 0,0 1 0,0-1 1,1 0-1,-1 0 0,0 0 1,0 0-1,0 0 0,0 1 0,0-1 1,0 0-1,0 0 0,0 0 1,1 0-1,-1 0 0,0 0 0,0 0 1,0 1-1,0-1 0,0 0 1,1 0-1,-1 0 0,0 0 0,0 0 1,0 0-1,0 0 0,1 0 1,-1 0-1,0 0 0,0 0 0,0 0 1,14-32-5681,-8 14 5788,19-56-4979,0-11-44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3177,'0'0'9211,"40"-2"-7593,-13 0-1305,257-8 2044,-178 9-1786,197 6 18,-246 0-485,-1 1 1,0 3-1,73 22 0,-123-29 39,-5-2-71,0 0 0,0 0 0,0 1 0,0-1 0,0 0 0,0 1 0,0-1 0,0 0 0,-1 1-1,1-1 1,0 1 0,0 0 0,0-1 0,-1 1 0,1 0 0,1 1 0,-1-1 903,-1 18 3027,18 527-682,34-2-5442,-50-532 1681,5 57-2223,-8-24-3415,1-44 5776,0 0-1,0 0 0,0-1 1,0 1-1,-1 0 0,1 0 1,0-1-1,0 1 0,0 0 1,-1 0-1,1-1 1,0 1-1,-1 0 0,1-1 1,-1 1-1,1-1 0,-1 1 1,1 0-1,-1-1 0,1 1 1,-2 0-1,-23 7-7185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10186,'0'0'11195,"299"49"-10579,-179-46-400,5-3-216,0 0-88,-5 0-1361,46 0-2351,-28 0-2786,-10 0-383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5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6569,'0'0'9973,"-11"18"-9330,3-5-453,1 0 0,0 0-1,1 1 1,0 0 0,1 0 0,1 0 0,0 1 0,1-1-1,1 1 1,0 0 0,1 16 0,-49 828 4648,42-768-4919,-1 86-2628,9-176 2520,-1 1 0,1-1-1,0 1 1,0-1-1,0 1 1,0-1 0,0 1-1,0-1 1,0 1 0,1-1-1,-1 1 1,0-1 0,1 0-1,-1 1 1,1-1 0,1 3-1,13-32-3378,16-42-822,2-21-703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6713,'0'0'3745,"-166"246"-2897,141-159-848,21 29-408,4-18-1624,0-20-1505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5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3721,'0'0'8511,"36"12"-7435,20 7-664,178 58 1121,110 10-706,-160-44-782,-136-29 4309,-25 275 416,-9-176-4065,19 440 612,-29-186-3541,-4-357 1876,1-3-74,-1 0 0,-1 0 0,1 0-1,-3 11 1,2-17 130,1 1 0,-1-1 0,1 1 0,-1-1-1,1 1 1,-1-1 0,0 0 0,0 1 0,0-1-1,0 0 1,0 0 0,0 0 0,0 0 0,0 0-1,0 0 1,0 0 0,-1 0 0,1 0 0,0 0-1,-1-1 1,1 1 0,-1 0 0,1-1 0,-1 1-1,-2-1 1,-17 2-6609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5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70 144,'0'0'19244,"262"-14"-17075,-133-3-977,8 3-672,-13 3-296,-11 1-208,-26 6-16,-17 4-1016,-36 0-2417,-22 0-3536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6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39 4577,'0'0'7831,"-7"0"-6580,-27 0 9035,37 0-9655,432-7 2597,-319 5-2941,339 2-1,-410 0-286,0 3 0,0 2 0,-1 2 0,1 2 0,-1 2 0,61 23 0,-104-33-5,-1-1 5,0 0 1,-1 0-1,1 0 0,0 0 0,0 0 0,0 0 0,0 0 0,0 0 0,0 0 0,-1 0 0,1 0 0,0 1 0,0-1 0,0 0 0,0 0 0,0 0 0,0 0 1,0 0-1,0 0 0,-1 0 0,1 1 0,0-1 0,0 0 0,0 0 0,0 0 0,0 0 0,0 0 0,0 0 0,0 1 0,0-1 0,0 0 0,0 0 0,0 0 1,0 0-1,0 0 0,0 1 0,0-1 0,0 0 0,0 0 0,0 0 0,0 0 0,0 0 0,1 0 0,-1 1 0,0-1 0,0 0 0,0 0 0,0 0 0,0 0 1,0 0-1,0 0 0,0 0 0,0 0 0,1 1 0,-1-1 0,0 0 0,0 0 0,0 0 0,0 0 0,0 0 0,0 0 0,1 0 0,-1 0 0,0 0 0,0 0 1,0 0-1,0 0 0,1 0 0,-26 0 82,-43 0-2219,-89-10 0,-241-18-11019,286 24 12509,-48-9 1481,133 9 705,0-1 1,0-1-1,-47-19 0,65 18 3633,20 4-3710,29 3-2020,-33 0 1210,22 2-123,1 2 1,-1 1-1,0 2 0,-1 1 1,41 16-1,28 7 408,47 5-85,171 22 0,-303-56-1999,2 0-7204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1 328,'0'0'12990,"0"0"-12929,0 0 0,0 0 0,0 0 0,0 0 1,0 0-1,0 0 0,0 0 0,-1 0 0,1 0 1,0 0-1,0 0 0,0 0 0,0 0 1,0 0-1,0-1 0,0 1 0,-1 0 0,1 0 1,0 0-1,0 1 0,0-1 0,0 0 1,0 0-1,0 0 0,0 0 0,-1 0 0,1 0 1,0 0-1,0 0 0,0 0 0,0 0 0,0 0 1,0 0-1,0 0 0,0 0 0,0 0 1,-1 0-1,1 1 0,0-1 0,0 0 0,0 0 1,0 0-1,0 0 0,0 0 0,0 0 1,0 0-1,0 0 0,0 1 0,0-1 0,0 0 1,0 0-1,0 0 0,0 0 0,0 0 0,0 0 1,0 0-1,0 1 0,0-1 0,0 0 1,0 0-1,0 0 0,0 48 955,-21 518 5451,-37 477-3936,58-1016-2471,-1-17-50,0 1 1,2-1-1,-1 0 0,1 0 1,0 0-1,1 0 0,4 12 1,-4-20-24,0-12-90,-2-1330-10094,0 1316 10142,2-81-96,-1 92 180,1 0 0,0 0 0,1 0 1,0 0-1,8-18 0,-11 31-6,0 0 0,0 1 0,0-1-1,0 0 1,0 0 0,0 0 0,0 0 0,0 0-1,0 0 1,0 1 0,0-1 0,1 0 0,-1 0-1,0 0 1,0 0 0,0 0 0,0 0 0,0 0-1,0 1 1,0-1 0,1 0 0,-1 0 0,0 0-1,0 0 1,0 0 0,0 0 0,0 0-1,0 0 1,1 0 0,-1 0 0,0 0 0,0 0-1,0 0 1,0 0 0,0 0 0,1 0 0,-1 0-1,0 0 1,0 0 0,0 0 0,0 0 0,0 0-1,1 0 1,-1 0 0,0 0 0,0 0 0,0-1-1,0 1 1,0 0 0,0 0 0,0 0-1,1 0 1,-1 0 0,0 0 0,0-1 0,3 21 365,2 243 2976,-6-159-2912,1 105-280,0 135-1043,0-116-8868,0-212 4884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8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2945,'0'0'5253,"0"19"-1346,0 80-1396,-2 563 7262,0-8-7364,1-605-2394,3 0 1,1 0-1,3 0 1,2-1 0,19 61-1,-24-97 66,-2-8-638,0-10-169,-2-6 360,2-79-3275,-6-220-9503,-3 208 8151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8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7202,'0'0'9686,"16"2"-8720,266 41 2665,-279-42-3938,1-1 1,-1 1 0,0 0-1,0 0 1,1 0 0,-1 0-1,0 1 1,0-1-1,4 4 1,-5-4-260,-1 1 0,1 0 0,0-1 1,-1 1-1,0 0 0,1 0 0,-1 0 0,0 0 0,0 0 0,0 0 0,0 1 0,-1-1 1,1 0-1,0 4 0,0 14-5126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8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1560,'0'0'16100,"154"17"-14532,-100-10-400,4 8-319,-4-1-409,-8 0-248,-5 3-192,-3 15-1593,-9-8-2656,-17-3-2504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0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42 2184,'0'0'9301,"-3"-9"-7914,-11-23-220,13 68 2327,23 55-810,-14-61-2156,9 49 0,-16-5-287,-1-57-705,0 1-1,4 34 0,-4-52 368,0 1 0,0-1-1,0 0 1,0 0-1,0 1 1,0-1 0,0 0-1,0 1 1,0-1-1,0 0 1,1 0 0,-1 1-1,0-1 1,0 0-1,0 0 1,0 1 0,0-1-1,0 0 1,1 0-1,-1 0 1,0 1 0,0-1-1,0 0 1,1 0-1,-1 0 1,0 0 0,0 1-1,1-1 1,-1 0-1,0 0 1,0 0 0,1 0-1,-1 0 1,0 0 0,0 0-1,1 0 1,-1 0-1,0 0 1,0 0 0,1 0-1,-1 0 1,1 0-1,10-9-2461,6-18-1143,-8-9-848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0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5697,'0'0'11036,"-9"31"-9165,-30 101-240,36-124-1367,1 1 1,0 0-1,0 0 1,1 0-1,0 0 1,0 0-1,2 16 0,0 5 728,-7 18 546,1-7-1725,4-18-5004,3-122 2099,0-8 6886,-2 111-2640,-8 112 1307,-1 8-1072,9 6-1696,0-129 6,0 0-1,1 1 0,-1-1 0,0 1 1,0-1-1,1 0 0,-1 1 0,1-1 0,-1 0 1,1 1-1,0-1 0,-1 0 0,1 0 1,0 0-1,0 1 0,0-1 0,0 0 1,0 0-1,0 0 0,0-1 0,0 1 1,0 0-1,0 0 0,1 0 0,-1-1 1,0 1-1,1-1 0,-1 1 0,0-1 1,1 0-1,-1 1 0,0-1 0,1 0 0,-1 0 1,1 0-1,-1 0 0,0 0 0,1 0 1,-1 0-1,1 0 0,-1-1 0,0 1 1,1-1-1,-1 1 0,0-1 0,1 1 1,-1-1-1,0 0 0,0 0 0,0 1 1,1-1-1,-1 0 0,0 0 0,0 0 1,0 0-1,-1 0 0,1 0 0,1-3 1,12-24-5437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0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7866,'0'0'12873,"47"5"-11219,156 13-270,69-12 1203,-174-7-1889,256-11 582,6-1-2372,-363 13 640,-1-1 1,1 1 0,0-1-1,-1 0 1,1 0 0,0-1-1,0 1 1,0-1 0,0 1-1,0-1 1,0 0-1,0 0 1,1 0 0,-1-1-1,1 1 1,-1-1 0,1 1-1,-3-6 1,-4-4-2810,1-1 1,-12-24 0,3-1-4633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4193,'0'0'9434,"20"36"-9282,30-36-8,4 0-144,4 0-224,21-36-1376,-12 1-2401,-17-3-3345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0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89 4041,'0'0'9135,"-2"-19"-8045,-4-27-614,3 22 348,12 67 587,8 41 460,13 80 559,-11 455 2232,-21-428-4178,2 254-1436,0-443 13,0-5-272,0-89-5574,0-108-2041,0 88 3748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1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4089,'0'0'12425,"29"4"-10872,170 20 7,-3-17-964,-196-7-257,-1 227 5474,20 499-3039,-5-581-2655,29 252-584,-39-376-234,0-6-2421,-4-3-5934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1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10386,'0'0'14123,"175"0"-13819,-113 0-304,-4-7-408,-8 7-1248,0 0-2553,-17 0-2873,-8 0-783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6289,'0'0'9354,"-41"190"-6841,37-75-505,-1 15-295,1 10-185,-4 11-272,4 7-568,-5 3-400,5 1-288,4-8-1024,0 21-2368,0-42-2922,9-38-2184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6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96 4529,'0'0'4473,"-37"-1"-2735,-119-1 349,71 1 1516,69 1 776,-6 0 5070,30-7-9002,34-1-430,46-3-1,1 1 142,70-15-1169,234-5 0,-377 30-524,-1 2-1,1 0 1,-1 0-1,1 1 0,-1 1 1,20 8-1,2 0-2930,8 0-1839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6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39 3497,'0'0'11464,"-15"-6"-9164,-43-20-530,43 20-641,15 11-379,2 10-228,0 0 0,0-1 1,1 1-1,1-1 0,10 24 1,1 7 436,10 46 186,-5 2 1,-3 0-1,6 130 1,-16 287-1729,-8-339-1191,1-289-3055,1 42-917,17-118-1,9 57-638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7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9 8458,'0'0'6779,"7"-6"-7940,-3 5 723,-1 1-1,0-1 0,0 1 1,1 0-1,-1 0 0,0 0 1,1 1-1,-1-1 0,0 1 1,0 0-1,0-1 1,1 2-1,-1-1 0,0 0 1,0 1-1,5 3 0,-7-5 297,0 1 1,1 0-1,-1 0 0,0 1 0,0-1 0,0 0 0,0 0 1,0 0-1,0 1 0,0-1 0,-1 1 0,1-1 1,0 0-1,-1 1 0,1-1 0,-1 1 0,1-1 0,-1 1 1,0 0-1,0 2 0,0-2 409,0 0 0,-1 0 1,1 0-1,-1 1 0,1-1 1,-1 0-1,0 0 0,0 0 0,0 0 1,0 0-1,-3 3 0,-1 3 383,-5 4 498,1 1 0,1 1 0,0 0 1,-11 28-1,3 7 593,3 1 0,2 0 1,-8 81-1,5 159 1942,12-227-3181,-3 607 1762,6-445-2146,-1-223-451,0-19-2211,0-26-1224,8-48 0,37-202-6646,-23 151 5006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5033,'0'0'8839,"33"-3"-7989,104-7-301,-131 10-512,0 0-1,0 0 1,-1 0 0,1 1-1,0 0 1,-1 0-1,1 1 1,-1 0 0,1 0-1,-1 0 1,0 0 0,0 1-1,0 0 1,0 0-1,5 5 1,5 2 71,-4-3 29,-3-2-75,0-1 0,-1 1 1,0 1-1,9 8 0,-14-11 43,0-1-1,0 1 1,0 0 0,0-1-1,-1 1 1,1 0-1,-1 0 1,0 0-1,0 0 1,0 0 0,0 1-1,-1-1 1,1 0-1,-1 0 1,0 6 0,-2 302 6188,-16 156-3339,-24 67-3038,40-516-365,1-2-16,0 0 0,-2 0 0,-7 27 0,9-39 51,-1 0-1,0 0 1,0 0-1,0-1 1,0 1-1,0 0 1,-6 5-1,6-7-117,-1 0 1,1 0-1,0 0 1,-1 0-1,0-1 1,1 1-1,-1-1 1,0 0-1,1 0 1,-1 0-1,0 0 1,-4 1-1,-21-1-5701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17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4625,'0'0'4577,"229"84"-4577,-126-73-1704,5-11-3522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7354,'0'0'4985,"228"11"-4985,-112-11-472,-8 0-3833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6177,'0'0'8033,"40"22"-6946,127 69-570,-98-47-269,-66-42-222,0 1 0,0 0 1,0 0-1,-1 1 1,0-1-1,1 0 1,-1 1-1,1 4 0,1 0-17,-2 1-1,1 0 0,-1 0 0,-1 0 0,0 0 0,0 1 0,-1-1 0,0 0 0,0 0 0,-1 1 0,0-1 0,-1 0 0,0 0 1,0 0-1,-1-1 0,0 1 0,-6 11 0,-9 10-313,-2-1 1,0-1-1,-28 29 1,-30 42-547,76-97 824,0 1 0,1-1-1,0 1 1,-1-1 0,1 1-1,0 0 1,1 0-1,-2 5 1,2-7 17,0-1-1,0 1 0,0 0 1,0 0-1,0-1 0,0 1 1,0 0-1,0 0 1,0-1-1,1 1 0,-1 0 1,0-1-1,0 1 1,1 0-1,-1-1 0,0 1 1,1 0-1,-1-1 1,1 1-1,-1-1 0,1 1 1,-1-1-1,1 1 0,0-1 1,-1 1-1,1-1 1,-1 1-1,1-1 0,0 0 1,-1 1-1,1-1 1,0 0-1,0 0 0,-1 1 1,1-1-1,0 0 1,1 0-1,13 2-92,0-1 0,0 0 0,0-1 0,0 0 0,0-2 0,0 0-1,0 0 1,0-1 0,0-1 0,-1-1 0,0 0 0,0 0 0,16-10 0,173-106-5003,-117 61 1017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5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6441,'0'0'16595,"7"0"-16007,317 16 4180,73 6-2359,-359-17-2238,-5-1-3161,-2-2-5454,-14-2-812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8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6721,'0'0'7374,"5"25"-6176,-1-1-908,24 124 1188,-19-110-829,-2 1 1,3 68-1,-10-106-589,1 0-12,3-7-154,27-83-1530,5-12 552,-23 72 762,24-36-1,-32 57 297,0 1 0,0 0 1,1 0-1,0 0 0,0 1 0,0 0 0,1 0 0,0 0 0,13-7 0,-18 12 49,0 0 0,1 0 0,-1 0 0,0 0 0,0 0 0,1 1 0,-1-1 0,0 1 0,1-1 0,-1 1 0,1 0-1,-1 0 1,0 0 0,1 0 0,-1 0 0,3 2 0,-3-2 55,0 1 0,0 0 1,-1 0-1,1 0 0,-1 0 0,1 0 0,-1 0 0,1 1 0,-1-1 1,0 1-1,0-1 0,0 1 0,1-1 0,-1 1 0,-1-1 0,2 3 1,2 7 385,-1-1 1,0 1 0,-1 0-1,0 0 1,0 18 0,-1-16-268,1 3-373,12 120 1466,-7-91-4867,2-3-4917,-8-29-608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9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2216,'0'0'12430,"-7"1"-10791,2-1-2164,-33 5 5403,22 3-6109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9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0 0 5889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2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258 137 5889,'-36'5'910,"19"-2"425,0-1 0,-21-1 11853,39-33-12516,0 20-778,0 0-1,-1 1 1,-1-1-1,-2-14 1,3 25 52,-1 0 0,0 0 0,0 0 0,0 0 1,0 0-1,0 0 0,0 0 0,0 0 0,0 0 0,0 1 0,-1-1 1,1 0-1,0 1 0,0-1 0,-1 1 0,1-1 0,0 1 0,-1 0 0,1-1 1,-1 1-1,1 0 0,0 0 0,-1 0 0,-1 0 0,-36 2-241,35-1 294,0 0 0,1 0 0,-1 1 0,1-1 0,-1 1 0,1 0 0,0 0 0,0 0 0,0 0 0,0 1 0,0-1-1,0 1 1,0 0 0,1-1 0,0 1 0,-1 1 0,1-1 0,0 0 0,1 0 0,-1 1 0,0-1 0,1 1 0,-1 4 0,-2 4 57,1 1 0,1 0 0,0 0 0,0 0 0,1 18 0,2-30-63,-1 0 0,0 0 0,1 0 0,-1 0 0,1 0 1,-1 0-1,1 0 0,-1 0 0,1 0 0,0 0 0,-1 0 0,1 0 0,0 0 0,0-1 1,0 1-1,-1 0 0,1-1 0,0 1 0,0 0 0,0-1 0,0 1 0,0-1 0,0 0 0,0 1 1,1-1-1,-1 0 0,0 1 0,0-1 0,0 0 0,0 0 0,2 0 0,1 0-11,-1 0 0,1 0-1,0 0 1,-1 0-1,1 0 1,0-1 0,-1 1-1,1-1 1,-1 0 0,4-2-1,-3 1-64,0-1 0,-1 0-1,1 0 1,-1 0 0,0 0-1,0-1 1,0 1 0,0-1 0,4-7-1,23-46-2808,-6 11-728,0 13-1189,-6 5-783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0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0 344 4177,'0'0'6871,"35"-27"-5530,116-88-87,-136 105-1029,0 1 0,0 0 0,0 1 0,1 0 0,1 2-1,-1 0 1,35-8 0,-17 6 143,132-31 931,1 6-1,198-11 1,-83 37-1154,-268 7 2,0 1 1,0 0-1,0 1 1,0 1-1,0 0 0,-1 1 1,0 1-1,0 0 1,0 1-1,0 0 0,-1 1 1,0 0-1,0 1 1,-1 0-1,0 1 0,0 0 1,-1 1-1,14 17 1,-12-13 1554,-7-44-24176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0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27 6105,'0'0'9164,"-34"-7"-8896,-12-1-217,-56-3 0,95 11-49,1 0 0,-1 0-1,1 1 1,0 0 0,-1 0-1,1 1 1,0 0 0,-1 0-1,1 1 1,0-1 0,1 1-1,-1 1 1,0-1 0,1 1-1,0 0 1,0 0-1,0 0 1,0 1 0,-5 7-1,0-3 1,1 1 9,0 0-1,1 0 1,0 0 0,0 1-1,-11 23 1,15-27 7,1 1 1,1-1-1,-1 1 0,1-1 1,0 1-1,1 0 0,0 0 1,0 0-1,1 0 0,0 0 1,1 8-1,-1-13-19,1-1 0,0 0 0,0 1-1,0-1 1,0 0 0,0 1 0,0-1 0,1 0 0,-1 0-1,1 0 1,0 0 0,-1 0 0,1-1 0,0 1-1,0 0 1,0-1 0,0 1 0,0-1 0,1 0 0,-1 0-1,0 0 1,1 0 0,-1 0 0,0 0 0,1-1 0,-1 1-1,4 0 1,10 1-62,0 0 0,0-1 1,19-1-1,-23 0-4,-2 0-55,-1 0 0,0 0-1,0-1 1,1-1 0,-1 1-1,0-2 1,0 1 0,0-1-1,-1 0 1,16-8-1,-17 6-433,0-1 0,0 1-1,0-1 1,0 0-1,-1-1 1,11-13-1,2-15-3752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0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3825,'0'0'9650,"241"-18"-8626,-179 1-504,1 3-472,-9 3-48,-5 4-1248,-11 4-1777,-17-1-1464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0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5441,'0'0'14587,"0"197"-14379,8-127-208,0 7-1448,-4 21-1441,-4-14-2368,0-21-2376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5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11 3665,'0'0'7311,"-4"-1"-6092,3-1-1074,-1 1 0,0 0 1,0 0-1,1 1 0,-1-1 1,0 0-1,0 0 1,0 1-1,-3-1 0,7 14 1113,5 5-884,0 1-1,2-1 1,0 0 0,1-1 0,17 22-1,-1 1-380,-13-18-251,24 37-1197,-34-55 867,0 0 0,0 0 0,1-1-1,-1 1 1,1-1 0,0 1 0,0-1 0,0-1-1,0 1 1,8 3 0,1-4-2809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382 222 2505,'0'0'12465,"-17"-25"-11669,-56-80-736,67 96-143,-1 0 0,1 0 0,-2 1 0,1 1 0,-1-1-1,0 1 1,0 0 0,-16-9 0,20 14 56,-1 0 1,1 1-1,0-1 0,-1 1 0,1 0 1,-1 0-1,1 1 0,-1-1 0,1 1 1,-1 0-1,1 0 0,-1 0 0,1 1 1,-1 0-1,1 0 0,-1 0 0,-5 3 0,4-2 20,0 2 0,0-1 0,1 1-1,-1 0 1,1 0 0,0 0 0,0 1-1,1-1 1,-1 1 0,1 0-1,0 1 1,0-1 0,1 1 0,0 0-1,0 0 1,-4 9 0,0 4 7,0 1 1,1 0 0,1 1 0,-3 20-1,-1 54 44,8-82-47,1-1 1,1 1 0,0-1-1,0 1 1,5 16 0,-5-25-29,1 0-1,-1-1 1,1 1 0,0 0 0,0-1-1,1 1 1,-1-1 0,1 1 0,0-1-1,-1 0 1,1 0 0,1-1 0,-1 1-1,0-1 1,1 1 0,-1-1 0,1 0-1,0 0 1,-1-1 0,1 1 0,0-1-1,0 0 1,0 0 0,4 1 0,2-1-187,-1 0 0,0 0 1,1-1-1,-1 0 0,0-1 1,1 0-1,-1-1 0,0 0 0,13-4 1,-10 1-321,0 0 0,0-1 1,-1 0-1,15-11 0,45-37-3400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5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1 5153,'0'0'6770,"-191"168"-6770,154-122-617,-5 17-703,9-14-784,8-14-1641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6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6041,'0'0'6511,"28"-10"-5976,90-30-275,-113 37-241,1 1 0,-1 0 0,1 0 0,0 1 0,0-1 0,-1 1 0,1 1 0,0-1 0,7 1 0,5 1-12,-26 9-307,-20 12 219,0 0-1,-2-2 1,-33 17 0,-3 2 61,128-35-599,-10-5 677,60 3-23,-110-2-27,-1 0-1,1 0 1,0 1-1,-1-1 0,1 0 1,-1 1-1,1 0 1,0-1-1,-1 1 1,1 0-1,-1 0 1,0 0-1,1 0 0,-1 0 1,0 0-1,0 0 1,1 0-1,-1 0 1,0 1-1,0-1 0,0 0 1,0 1-1,-1-1 1,1 1-1,0-1 1,-1 1-1,1 0 1,0 2-1,0-1 35,-1 0 1,0 1-1,1-1 0,-1 0 1,0 1-1,0-1 0,-1 0 1,1 1-1,-1-1 0,0 0 1,0 0-1,0 1 0,0-1 1,-2 3-1,-5 6 17,-2 0 1,1-1-1,-1 0 0,-1 0 0,-22 16 1,8-6-61,-52 53-812,34-18-2599,29-31 27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6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627 1 3537,'0'0'4794,"-38"4"-3610,-1 0-750,0 2-1,-46 13 1,78-17-346,-1 1 1,1 0-1,0 1 1,0-1-1,1 1 1,-1 1-1,1-1 1,0 1-1,0 0 1,1 1-1,-1-1 1,1 1-1,-6 9 1,-27 38 467,3 1 0,3 2 0,-49 113 1,47-80-64,3 1 0,-18 97 0,37-126-105,3-1 0,-1 95-1,9-137-337,1 0 0,1 0 0,1 0 0,1 0 0,0 0 0,7 22 0,-7-32-47,1 0 0,0 0 0,0 0 1,0-1-1,1 1 0,0-1 0,1 0 0,-1-1 1,1 1-1,0-1 0,1 0 0,0-1 0,0 0 1,15 9-1,-10-8-8,0 0 0,1-1 1,0 0-1,0-1 1,1-1-1,19 3 0,5-2-44,43 0 0,-52-5-24,0 0 0,0-2 0,-1-1 0,1-1 0,-1-1 0,31-12 0,-23 4-103,0-1 0,-2-3-1,1 0 1,33-26 0,-22 11-118,-1-2 1,-2-2 0,-1-2 0,-3-1-1,-1-2 1,42-62 0,-58 72 158,-1-2 0,-1 0 0,-3-1 1,0-1-1,-3-1 0,0 0 0,-3-1 1,-1 0-1,9-74 0,-16 78 197,-1 0 1,-2 0-1,-1 0 0,-12-67 0,11 90 40,-1-1 0,-1 1-1,0-1 1,0 1 0,-1 0 0,0 0-1,-1 1 1,-1 0 0,0 0-1,0 0 1,0 1 0,-1 0-1,-1 0 1,0 1 0,0 0-1,0 1 1,-16-9 0,14 9 38,-1 2 1,0 0 0,-1 0-1,1 1 1,-1 1 0,1 0-1,-26-3 1,32 6-155,0-1 0,0 1 0,1 0 0,-1 0 0,0 1 0,0 0 0,0 0 0,1 0 0,-1 1 0,1-1 0,-1 1 0,1 1 1,-1-1-1,1 1 0,0 0 0,0 0 0,1 0 0,-1 1 0,0 0 0,-5 6 0,-5 14-744,2 1 0,1 0 0,1 0 0,1 1 0,-8 36 0,-5 33-4383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15 13763,'0'0'17636,"-8"-14"-16759,7 14-1037,1 1 0,-1-1 0,0 0 0,0 1 0,1-1 0,-1 1 0,0-1 0,1 1 0,-1-1 0,0 1 0,1 0 0,-1-1 0,1 1 0,-1 0 0,1-1 0,0 1 0,-1 0 0,1 0 0,0-1-1,-1 1 1,1 0 0,0 0 0,0 0 0,0-1 0,-1 1 0,1 1 0,-1 2-348,-31 103-10714,12-57 3991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1835 0 7618,'0'0'1345,"-49"4"-447,25-3-787,-28 2 150,0 2-1,0 2 0,1 3 1,-1 2-1,-75 28 0,46-4 151,1 3 0,3 4 0,1 3-1,2 3 1,3 4 0,2 3 0,3 2 0,2 3-1,-93 116 1,76-72 9,5 4 0,4 2 0,-66 143 0,102-178-194,5 1 1,2 2 0,4 1-1,3 0 1,4 2-1,-9 106 1,23-147-137,3 0 0,1 0-1,2-1 1,2 1 0,13 58 0,-10-75-64,0 0 1,2 0-1,0-1 1,1-1-1,2 1 1,0-2 0,2 0-1,0 0 1,1-1-1,20 20 1,-15-22-28,0 0 0,1-1 0,1-1 0,1-1 0,1-1 0,-1-1 0,2-1 0,0-1 1,0-2-1,1 0 0,40 7 0,21 0-39,1-5 0,113 1 0,-112-10 10,0-3 1,1-4-1,-2-5 0,1-3 0,156-45 0,-130 17-244,-3-5 0,-2-4-1,-2-6 1,-3-4-1,-2-5 1,-3-4-1,-4-4 1,128-126 0,-170 146 21,-3-3 0,-3-1 0,-2-3 0,55-93 1,-77 110 199,-2-1 1,-2-1 0,-2-1 0,-2-1 0,-2-1-1,-2 0 1,10-85 0,-15-76 96,-7 167 87,-1 0 1,-3 1-1,-11-59 1,10 80 34,-1 0 0,-1 1 0,-1-1-1,-1 1 1,0 1 0,-1 0 0,-1 0 0,-24-28 0,3 11 188,-2 2-1,-1 1 1,-1 2-1,-2 1 1,-1 2-1,-2 2 1,-45-21 0,40 22-306,0 3 0,-2 2 0,0 3 0,-1 1 0,-1 2 0,0 3 0,-1 1 0,1 3 0,-1 3 0,-67 2 0,101 2-86,1 1 0,-1 0 0,0 1 0,-25 8 1,33-8-75,0 1 1,0 0 0,1 1 0,0 0-1,-1 0 1,2 1 0,-1 0 0,1 1-1,-13 13 1,4 1-642,0 0-1,1 1 1,-12 25 0,-35 85-5937,15-12-2595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9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6177,'0'0'7299,"0"38"-6120,5 351 1846,15 849 582,-12-1065-3544,1 48-4725,-9-213 3934,0-7 571,0-1-1,1 1 1,-1 0 0,0 0-1,0 0 1,0-1 0,0 1-1,0 0 1,0 0 0,0 0 0,0-1-1,0 1 1,0 0 0,0 0-1,0 0 1,0-1 0,-1 1-1,1 0 1,0 0 0,-1-1-1,1 1 1,-1 0 0,1-1-1,-1 1 1,1 0 0,-1-1-1,1 1 1,-1 0 0,1-1-1,-1 1 1,0-1 0,1 0 0,-1 1-1,0-1 1,0 1 0,1-1-1,-1 0 1,0 0 0,0 1-1,1-1 1,-3 0 0,-23 1-4491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39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7346,'0'0'5361,"74"225"-3401,-32-134 369,4-14-249,-1-17-760,1-18-471,-4-18-305,-5-24-160,5 0-240,-1-42-144,1-32-904,-5-62-1553,-4 9-1512,-20 8-2808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0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1 848,'0'0'14478,"31"6"-13086,316 56 1123,-72-22-1696,92-3 5,671 3 897,0-115-890,-957 63-1023,63-8 462,-66 15-3717,-263 7-6284,75 3 2444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1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2785,'0'0'7265,"0"-14"-6545,0 10 8,4 1-351,13-1-377,0 1-529,-9-1-2855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2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588 280 7178,'0'0'9923,"-29"-31"-8725,-92-96-590,112 117-573,-1 0 0,0 0 0,-1 1 0,0 0 1,0 1-1,-1 0 0,-15-7 0,12 7-47,3 2-54,1 1 1,-1 0-1,0 1 1,-1 0-1,1 1 0,-17-3 1,24 6 28,-1-1-1,0 1 1,0 0 0,0 0 0,1 0 0,-1 1 0,0 0 0,1 0 0,-1 1 0,1-1 0,-1 1 0,1 0 0,-1 1 0,1-1 0,0 1 0,-9 7 0,5-2 13,1 1 1,0 0 0,1 1 0,0 0-1,0 0 1,1 1 0,0-1 0,1 1 0,-7 21-1,2-3-18,3 0 0,-10 60 0,13-53 10,1 1 0,1-1 0,2 1 0,2-1 0,1 1 0,9 40 0,-8-63 3,0-1 0,0 0 0,1 0 0,1-1 1,0 1-1,1-1 0,0-1 0,13 17 0,-13-20 14,0-1 0,1 0 0,-1 0 0,1-1 0,1 0 0,-1 0 0,1-1 0,0 0 0,1 0 0,-1-1 0,1-1 0,16 5 0,-13-5 41,-1 0-1,1-1 1,1-1-1,-1 0 1,0 0-1,0-2 1,0 1-1,0-2 1,0 0 0,0 0-1,0-1 1,0-1-1,-1 0 1,0-1-1,0 0 1,0-1-1,0 0 1,-1-1-1,0 0 1,0-1 0,-1 0-1,0 0 1,-1-1-1,16-19 1,-11 9 97,-1-1 1,0-1-1,-2 1 0,0-2 1,7-23-1,21-42 2,-31 74-591,0 1-1,1 0 1,0 1-1,1 0 1,0 0-1,0 1 1,18-13-1,-3 2-1625,24-21-3187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0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5649,'0'0'12045,"-3"1"-11560,3-1-480,-1 0 1,1 0 0,0 0 0,0 0 0,0 0-1,-1 0 1,1 0 0,0 1 0,0-1 0,0 0 0,0 0-1,-1 0 1,1 0 0,0 0 0,0 0 0,0 0 0,0 0-1,-1 1 1,1-1 0,0 0 0,0 0 0,0 0-1,0 0 1,0 0 0,0 1 0,-1-1 0,1 0 0,0 0-1,0 0 1,0 0 0,0 1 0,0-1 0,0 0 0,0 0-1,0 0 1,0 1 0,0-1 0,0 0 0,0 0-1,0 0 1,0 1 0,0-1 0,0 0 0,0 0 0,0 0-1,0 1 1,0-1 0,0 0 0,1 0 0,-1 0-1,0 0 1,0 1 0,0-1 0,0 0 0,0 0 0,0 0-1,1 0 1,-1 0 0,0 0 0,0 1 0,0-1 0,0 0-1,1 0 1,-1 0 0,0 0 0,0 0 0,25 12 281,40 8 70,17 0-169,-39-11-140,81 29 1,-120-36-74,-1-1 1,0 1-1,1-1 1,-1 1-1,0 0 1,0 0-1,0 0 1,0 1-1,0-1 1,0 1-1,-1-1 1,1 1-1,-1 0 1,0 0-1,0 0 1,0 0-1,0 1 1,-1-1-1,1 0 1,-1 1-1,0-1 1,0 1-1,0 0 1,0-1-1,0 1 1,-1 0-1,0-1 1,0 1-1,0 0 1,0-1-1,0 1 1,-1 0-1,0-1 1,0 1-1,0 0 1,0-1-1,-3 6 1,-6 7-328,-1 0 1,0-1 0,-1-1 0,0 1-1,-27 21 1,2 1-390,21-22 415,11-10 235,-1-1 0,1 1 0,1 0 0,-1 0 0,1 1-1,0 0 1,0-1 0,0 1 0,1 1 0,-5 11 0,8-18 74,0 0 0,0 1 0,-1-1-1,1 0 1,0 1 0,0-1 0,0 0 0,0 1 0,0-1 0,0 0 0,0 1 0,0-1 0,1 0 0,-1 1 0,0-1 0,0 0-1,0 1 1,0-1 0,0 0 0,0 1 0,1-1 0,-1 0 0,0 0 0,0 1 0,0-1 0,1 0 0,-1 0 0,0 1-1,1-1 1,-1 0 0,1 0 0,12 2-172,-9-1 135,0-1 24,15 1-260,0-1 0,0 0 0,-1-1 0,28-6 0,11-9-1329,0-2 0,59-29 0,-11-2-1747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3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 8882,'0'0'9450,"-158"252"-8242,145-157-464,9 3-408,4-3-208,0-11-128,21-14-344,12-14-808,5-21-888,7-14-353,22-21-1048,-9-24-1256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3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6993,'0'0'9117,"6"31"-6999,0 2-1639,40 163 1284,-27-122-1413,-13-44-325,1 0-1,2-1 0,1 0 0,22 45 1,-31-73-103,-1 0 0,1 0 0,-1 0 0,1 0 0,-1 0 0,1 0 0,0 0 0,-1-1 1,1 1-1,0 0 0,0 0 0,0-1 0,-1 1 0,1-1 0,0 1 0,0-1 0,0 1 0,0-1 0,0 1 0,1-1 1,-1 0 16,0 0 1,0 0 0,0 0-1,-1 0 1,1-1-1,0 1 1,0 0 0,-1-1-1,1 1 1,0 0 0,0-1-1,-1 1 1,1-1 0,-1 1-1,1-1 1,0 0 0,-1 1-1,1-1 1,0-1 0,2-3-102,1-1 1,-1 0 0,-1 0 0,4-10 0,-5 15 174,32-110-1100,-21 66 1009,2 0 1,34-74-1,-45 113 96,1 0 0,-1 1 0,1-1 0,0 1 0,1 0 0,-1 0 0,1 1 0,0-1 0,0 1 0,1 0 0,-1 1 0,12-6 0,-15 7-8,1 1 1,0 0 0,0 0-1,0 0 1,0 1-1,1-1 1,-1 1 0,0-1-1,0 1 1,0 0-1,0 0 1,0 1 0,0-1-1,0 1 1,1-1 0,-1 1-1,0 0 1,-1 0-1,1 1 1,0-1 0,0 0-1,0 1 1,-1 0-1,1-1 1,-1 1 0,1 0-1,-1 0 1,4 5 0,2 3 82,-2 0 0,1 0 0,-1 0 1,-1 1-1,0 0 0,0 0 0,-1 1 1,0-1-1,-1 1 0,-1 0 1,2 19-1,0 18 151,-3 76 0,-2-68-263,1-34-854,0-19-966,0-22-533,2-127-5012,5 63 3584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3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7410,'0'0'8665,"35"16"-8399,110 52-182,-139-66-88,0 1 1,-1 0-1,1 1 1,-1-1-1,0 1 0,0 0 1,0 0-1,0 0 1,-1 1-1,6 6 1,-9-8-19,0 0-1,0 0 1,0 0 0,0 1 0,0-1 0,0 0 0,-1 0 0,1 0 0,-1 1 0,0-1 0,-1 6 0,1 3-78,0-4 73,0-1 1,-1 0 0,0 0 0,0 0-1,-1 0 1,1 0 0,-2 0 0,1-1-1,-7 14 1,3-10 39,-1 0 0,-1 0-1,0-1 1,-17 17 0,-29 24 1507,55-49-1515,-1-1 1,0 1-1,0-1 0,0 0 0,0 1 0,0-1 0,0 0 0,0 1 0,1-1 1,-1 0-1,0 0 0,0 1 0,0-1 0,1 0 0,-1 1 0,0-1 0,0 0 0,1 0 1,-1 0-1,0 1 0,0-1 0,1 0 0,-1 0 0,0 0 0,1 0 0,-1 1 1,0-1-1,1 0 0,-1 0 0,0 0 0,1 0 0,-1 0 0,1 0 0,-1 0 0,0 0 1,1 0-1,-1 0 0,0 0 0,1 0 0,-1 0 0,1 0-1,29 2-376,0-1 0,0-1 0,39-6 0,-52 3-375,0 0 0,0-2 0,0 0 0,-1 0 0,0-2 0,0 0 0,18-11-1,14-14-3942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3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0 6993,'0'0'10647,"22"31"-9224,73 101-468,-80-111-677,-1 2 0,-1-1 0,-1 2 0,0 0 0,-2 0 0,-1 1 0,6 27 0,-10-23-27,-1 0 1,-2 0 0,0 0-1,-2 0 1,-5 35 0,3-46-231,-1 1 1,-1-1-1,0 0 0,-2 0 1,0 0-1,-1-1 1,-11 20-1,2-9-273,-2 0 0,0-1 1,-34 36-1,-7-2-1514,-3-3 1,-72 52 0,-14 0-3815,6-16-891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846 2311 11506,'0'0'4457,"63"3"-2667,43 1-782,370 12 2342,-127-14-2227,487-45 307,-430-21-374,-166 16 7,400-136 0,-586 165-1086,-2-2 0,0-2 0,50-32-1,-87 46-159,0-2 1,0 1-1,-1-2 0,0 0 0,-1-1 0,0 0 0,-2-1 0,1 0 0,-1-1 0,-1 0 0,-1-1 0,0 0 0,7-19 0,-10 17 50,-1 0 1,-1-1-1,0 1 0,-2-1 1,0 0-1,-1 0 0,0 0 1,-2 0-1,0 0 0,-2 1 1,0-1-1,-1 1 0,0-1 1,-2 1-1,0 0 0,-12-24 1,-5-2-33,-2 1 0,-2 1 0,-2 1 0,-1 1 0,-42-41 0,-118-103-425,-76-18-27,110 100 387,-5 7-1,-238-102 1,269 144 194,-2 5 1,-2 7-1,-259-46 1,269 70 36,0 6 0,-141 5 0,191 9 79,0 4 0,1 2 0,0 4 0,-129 41 0,125-25 39,2 4 1,1 2-1,2 4 1,2 3 0,1 3-1,3 2 1,1 4-1,3 2 1,-100 112 0,113-106 7,2 2-1,3 2 1,3 2 0,-43 91 0,57-98 31,3 2 1,3 1-1,2 0 0,3 2 1,-11 91-1,16 102 406,11-209-486,3-1 0,1 1 0,2 0 0,3-1 0,1 0 0,2-1 1,3-1-1,1 0 0,2 0 0,2-2 0,49 77 0,-51-94-80,0-1 0,2-1 1,0-1-1,2-1 1,0-1-1,1 0 1,1-2-1,1-1 0,1 0 1,0-2-1,1-2 1,39 16-1,-2-8-105,1-3-1,1-3 0,1-2 0,99 5 1,-29-9-807,0-7 1,237-27-1,-122-27-3321,-48-10-3011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4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7074,'0'0'12994</inkml:trace>
  <inkml:trace contextRef="#ctx0" brushRef="#br0" timeOffset="1">574 197 18708,'0'0'4545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7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64 3129,'0'0'5331,"-9"-11"-3768,-28-31 34,37 42-1433,0-1 1,-1 0-1,1 1 0,-1-1 1,1 0-1,-1 1 1,0-1-1,1 0 1,-1 1-1,0-1 0,1 1 1,-1-1-1,0 1 1,1 0-1,-1-1 0,0 1 1,0 0-1,0-1 1,1 1-1,-1 0 0,0 0 1,0 0-1,0 0 1,0 0-1,1 0 1,-1 0-1,0 0 0,0 0 1,0 0-1,0 0 1,1 1-1,-2-1 0,-10 17 1772,10-12-1772,-34 53 268,3 2 0,3 1-1,2 2 1,4 1-1,2 1 1,2 0 0,-13 92-1,30-125-1784,0 36-1,8-38-1943,-5-29 3052,1 1 1,0-1-1,-1 0 1,1 0 0,0 0-1,0 0 1,0 0-1,0-1 1,0 1-1,0 0 1,0 0 0,0-1-1,0 1 1,0 0-1,0-1 1,0 1-1,1-1 1,-1 0 0,1 1-1,23 1-5035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7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179 316 5841,'0'0'15704,"-6"-30"-15467,-1-14-228,-2-9-144,-23-75 0,30 122 119,0 0 0,0 1 0,0-1 0,-1 1 0,0 0 0,-3-6 0,5 10 2,0-1-1,-1 1 1,1 0 0,0 0 0,-1 0 0,1-1 0,0 1-1,-1 1 1,1-1 0,-1 0 0,0 0 0,1 0 0,-1 1-1,0-1 1,1 1 0,-1-1 0,0 1 0,0 0 0,1 0-1,-1 0 1,0 0 0,0 0 0,1 0 0,-1 0 0,-2 1-1,2 0-6,0-1 0,0 1 0,0 1-1,0-1 1,0 0 0,0 0 0,0 1-1,0-1 1,1 1 0,-1-1-1,1 1 1,-1 0 0,1 0 0,-1 0-1,1 0 1,0 0 0,0 0-1,0 0 1,0 0 0,0 2 0,-15 52-82,13-47 72,-1 14-93,1-1-1,1 0 0,2 36 1,0-44 10,0-12 79,0 0-1,0 1 1,1-1 0,-1 0-1,1 0 1,0 1 0,-1-1-1,1 0 1,0 0-1,0 0 1,1 0 0,-1 0-1,0 0 1,1 0-1,-1 0 1,1-1 0,-1 1-1,1-1 1,0 1-1,0-1 1,0 1 0,0-1-1,0 0 1,0 0 0,0 0-1,0 0 1,0 0-1,0-1 1,1 1 0,-1-1-1,0 1 1,4-1-1,2 1-313,1 0-1,-1 0 0,1-1 0,0-1 1,-1 0-1,1 0 0,-1 0 0,16-5 1,2-6-1738,-1 0 1,0-2-1,45-32 1,-6 0-4933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8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301 177 2457,'0'0'13584,"-3"-10"-13101,-4-13-299,2 5-129,0 1 0,-1 0 0,-9-17-1,13 30 21,0 1 0,0-1 0,0 0 0,0 1-1,-1 0 1,1 0 0,-1 0 0,0 0 0,0 0 0,0 0-1,0 1 1,0-1 0,-1 1 0,1 0 0,-1 0 0,0 0-1,1 1 1,-1-1 0,0 1 0,-5-2 0,3 3 18,1-1 0,-1 1 0,1 0 0,-1 0 0,1 0 1,-1 1-1,1 0 0,-1 0 0,1 0 0,-1 1 0,1 0 0,0 0 1,0 0-1,-6 4 0,4-1-76,1 0 0,-1 1 1,1 0-1,0 0 0,0 1 0,1-1 1,0 1-1,-7 12 0,5-7-28,1 0-1,0 0 1,1 1 0,1 0-1,0 0 1,0 0 0,1 0-1,1 1 1,0-1 0,1 1-1,1 0 1,0-1 0,2 19-1,-1-30-29,-1 1 0,1 0 1,0-1-1,0 1 0,0-1 0,0 1 0,0-1 0,0 1 0,1-1 0,-1 0 0,1 0 0,-1 1 1,1-1-1,0 0 0,0 0 0,0-1 0,0 1 0,0 0 0,0-1 0,1 1 0,-1-1 0,1 0 0,-1 0 1,1 0-1,4 2 0,4-1-219,0 0 0,-1 0 0,1 0 0,0-2 0,11 0 0,-12 0-82,-1 0 0,0-1 1,0-1-1,0 1 0,-1-2 0,1 1 0,0-1 0,-1 0 1,14-8-1,-6 2-968,-1-2 0,1 0 0,20-20 0,16-21-3324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 5017,'266'-239'1792,"-241"278"385,4 10-281,13 3-119,4 5-273,-1-8-336,-3-4-376,-5-3-439,-4-3-193,-12-11-160,-4-7-921,-1-21-895,-3 0-2057,-5 0-152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0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4465,'0'0'10490,"-9"217"-9106,18-157-623,28-11-425,13-4-96,8-10-56,5-7-184,-1-14-528,-4-7-929,4-7-375,13-17-905,-8-18-1287,-17-11 207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47 3697,'0'0'11618,"-212"178"-10722,170-118-896,5 3-40,4-3-1256,4 13-1448,4-16-1769,12-22-1185</inkml:trace>
  <inkml:trace contextRef="#ctx0" brushRef="#br0" timeOffset="1">715 1 7826,'0'0'6521,"-121"235"-6049,105-179-472,7 0-1096,9 4-1129,0-15-1607,0-17-2194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9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150 380 5889,'0'0'6390,"0"-30"-5629,0-102-183,1 66-325,0 50-209,-1-1 1,0 1 0,-1 0 0,-5-26 0,5 40-46,0-1 0,0 0 0,0 1 0,0-1 0,0 1 0,-1-1 0,1 1 0,-1 0 0,1-1-1,-1 1 1,0 0 0,0 0 0,0 0 0,0 0 0,0 1 0,-4-3 0,5 3-4,0 1 1,-1-1-1,0 0 0,1 1 1,-1-1-1,1 1 0,-1 0 1,0-1-1,1 1 0,-1 0 1,1 0-1,-1 0 0,0 0 1,1 0-1,-1 1 0,0-1 1,1 0-1,-1 1 0,1-1 1,-1 1-1,1 0 0,-1-1 1,1 1-1,-1 0 0,1 0 1,0 0-1,-1 0 0,1 0 1,0 0-1,-2 3 0,-4 4-1,1 1-1,0 0 1,0 1-1,1-1 1,0 1 0,1 0-1,0 0 1,1 0-1,0 1 1,-3 17-1,1 4-24,1 1-1,1 43 1,3-73-10,0 0-1,0 0 1,1 1 0,-1-1-1,0 0 1,1 0 0,2 6-1,-3-8-5,1 0-1,0 1 1,0-1-1,0 0 0,0 0 1,0 0-1,0 0 1,0 0-1,0 0 1,0 0-1,1-1 0,-1 1 1,0 0-1,1-1 1,-1 1-1,0 0 1,1-1-1,-1 0 0,1 1 1,1-1-1,15 2-988,0 0 0,26-3 1,-18 1-393,24 0-2457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9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217 184 5689,'0'0'10024,"0"-13"-9458,0 9-542,0-9-167,-1 0 1,1 1-1,-6-23 0,5 30 93,-1 0-1,1 0 1,-1 0-1,0 0 1,-1 1-1,1-1 1,-1 1-1,0-1 1,0 1-1,0 0 1,0 0-1,-1 0 1,0 1 0,1-1-1,-7-3 1,5 4 51,0 1 0,0-1 0,-1 1 0,1 0 0,-1 0 0,0 0 1,1 1-1,-11-2 0,13 3 5,0 0 0,0-1 0,0 1 1,0 0-1,0 1 0,1-1 0,-1 0 0,0 1 0,0 0 1,0 0-1,0 0 0,1 0 0,-1 0 0,0 0 1,1 1-1,-1-1 0,1 1 0,0 0 0,-1 0 0,-2 2 1,0 3 25,1 0 1,0 0 0,0 0 0,0 1-1,1-1 1,0 1 0,1 0 0,0 0-1,0 0 1,-1 12 0,0 13 294,1 41 0,2-72-320,-1 3 11,1 1 0,1 0-1,-1-1 1,1 1 0,0 0 0,0-1-1,1 1 1,0-1 0,0 0 0,0 0-1,0 1 1,5 5 0,-5-8-46,1 0 0,0 0 1,0 0-1,1 0 0,-1 0 1,1 0-1,-1-1 0,1 0 1,0 0-1,0 0 0,0 0 0,0 0 1,0-1-1,0 0 0,1 0 1,5 1-1,-3-1-162,0 0 0,0 0 0,0-1 0,0 0 0,0 0 0,0 0 0,0-1 0,0 0 0,0-1 0,0 1 0,0-2 0,-1 1 0,1-1 0,-1 1 0,7-5 0,-5 1-571,0 1 0,-1-1 1,1 0-1,-2-1 0,1 0 0,9-12 0,15-26-4294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49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3497,'0'0'13145,"57"7"-10698,-39-4-2230,508 44 3759,876-88 1257,-419-73-6075,-959 111 219,-14 3 54,-1-1 1,1 0-1,-1-1 1,1 0-1,-1-1 1,13-4-1,-22 6 310,1 1 0,0-1 0,-1 1 0,1-1 0,-1 0 0,1 1 0,-1-1 0,1 0 0,-1 1 0,1-1 0,-1 0 0,0 0 0,1 1 0,-1-1-1,0 0 1,0 0 0,1 1 0,-1-1 0,0 0 0,0 0 0,0 0 0,0 0 0,0 1 0,0-1 0,0 0 0,0 0 0,-1 0 0,1 1 0,0-1 0,0 0 0,-1 0 0,1 0-1,0 1 1,-1-1 0,1 0 0,-1 1 0,1-1 0,-1 0 0,0 0 0,-27-10-6504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7162,'0'0'13242,"3"36"-11849,-3-33-1353,8 89 1230,22 99 0,33 165-39,-62-343-1993,-1-10 128,0 1 0,0-1-1,1 1 1,0-1 0,-1 1-1,1-1 1,2 5 0,-3-8 522,1 0 0,-1 1 1,0-1-1,0 0 1,1 1-1,-1-1 0,0 0 1,1 1-1,-1-1 0,0 0 1,1 0-1,-1 1 0,0-1 1,1 0-1,-1 0 1,1 0-1,-1 1 0,0-1 1,1 0-1,-1 0 0,1 0 1,-1 0-1,0 0 1,1 0-1,0 0 0,17-10-2087,3-13-328,-2 0-1,27-40 1,0-9-1176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0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5929,'0'0'7260,"36"-9"-4648,-23 5-2298,41-10 995,1 2 0,0 3 0,68-3 0,686 4 3583,-522 9-4432,856 52 61,-1068-44-904,0 2-1,83 25 1,-154-35 393,26 10-196,-29-11 202,0 0 0,0 0 1,0 1-1,0-1 1,-1 1-1,1-1 0,0 1 1,0-1-1,0 1 1,-1 0-1,1-1 0,0 1 1,0 0-1,-1 0 1,1-1-1,-1 1 0,1 0 1,-1 0-1,1 0 1,-1 0-1,1 2 2671,0-2-2694,0-1 0,-1 0 1,1 1-1,-1-1 0,1 1 0,0-1 0,-1 1 1,1 0-1,-1-1 0,0 1 0,1 0 1,-1-1-1,1 1 0,-1 0 0,0-1 1,0 1-1,1 0 0,-1-1 0,0 1 0,0 0 1,0 0-1,0 0 0,0-1 0,0 1 1,0 0-1,0 0 0,0 0 0,0 31-20,0-24 60,0 104 654,-13 319 1037,-3-46-1376,16-375-823,-1 0-1,0 0 1,-4 20-1,3-24-234,0-1 0,0 1 1,0 0-1,-1-1 0,0 0 0,0 0 0,-1 1 0,1-2 0,-1 1 0,0 0 0,-7 5 0,-23 21-7257,-3-5-1044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4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0 7842,'0'0'13164,"-24"41"-12477,24-41-687,-102 179 538,88-152-381,1 1-1,2 1 0,1 0 1,2 0-1,-7 39 0,5-20 36,-114 568 875,123-611-1078,-4 25-512,0-1 0,0 47 0,5-75 441,0 0 1,0-1 0,0 1 0,0 0 0,0-1 0,0 1 0,0 0 0,0 0 0,0-1 0,1 1 0,-1 0 0,0-1 0,0 1-1,1 0 1,-1-1 0,0 1 0,1 0 0,-1-1 0,1 1 0,-1-1 0,0 1 0,1-1 0,-1 1 0,1-1 0,0 1 0,-1-1 0,1 0-1,-1 1 1,1-1 0,0 0 0,-1 1 0,1-1 0,1 0 0,3 1-588,0 0-1,0-1 1,0 0 0,0 0 0,0 0-1,6-2 1,41-9-5327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4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333 452 8378,'0'0'9294,"-3"-32"-8926,-8-108-187,10 32-145,2 88 5,-1 0 0,-5-36 0,4 52 8,0 0 1,0 0-1,0 1 1,0-1-1,0 0 1,-1 1-1,0 0 0,0-1 1,0 1-1,0 0 1,0 0-1,-1 0 1,1 0-1,-1 0 1,0 1-1,0-1 0,0 1 1,0 0-1,0 0 1,0 0-1,-1 0 1,1 0-1,-1 1 0,1-1 1,-1 1-1,0 0 1,1 0-1,-1 1 1,0-1-1,0 1 1,0 0-1,1 0 0,-1 0 1,0 0-1,0 1 1,0-1-1,1 1 1,-1 0-1,0 0 1,1 0-1,-7 4 0,4-2-28,0 1-1,0 1 0,0-1 0,1 1 0,0 0 0,0 0 0,0 1 1,-5 7-1,-33 55-6,29-39-14,0 1 0,2 0 0,1 1 0,1 0 0,2 1 0,1 0 0,2 0 0,1 1 0,1-1 0,2 1 0,4 44 0,-2-74 1,-1 1 0,1 0 0,0-1-1,1 1 1,-1-1 0,1 0 0,-1 1 0,1-1-1,0 0 1,0 0 0,0 0 0,1 0-1,-1-1 1,1 1 0,0 0 0,-1-1-1,1 0 1,0 0 0,0 0 0,1 0 0,-1 0-1,0 0 1,1-1 0,-1 0 0,1 0-1,-1 0 1,7 1 0,-3-1-6,0 0 0,0 0 0,0-1 0,0 0 0,-1 0 1,1 0-1,0-1 0,0 0 0,0-1 0,-1 0 0,1 0 0,-1 0 0,1 0 0,10-7 0,-5 0-221,1-1 0,-1 0 0,-1-1 0,0 0 0,-1 0 0,13-18 0,45-79-2750,-56 87 2289,47-82-4038,-8 7-440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5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483 1 9106,'0'0'10998,"-38"30"-9063,-123 106-718,147-122-1067,1-1-1,1 1 1,0 1 0,1 1 0,0-1 0,1 1 0,1 1 0,-13 35 0,9-22 102,-2 4-59,1 0-1,2 1 1,2 0 0,1 1-1,1 0 1,2 0-1,2 1 1,2 0-1,2 54 1,1-87-201,-1 0 1,1 1-1,0-1 1,0 0-1,1 0 0,0 0 1,-1 0-1,1 0 1,0-1-1,1 1 0,-1 0 1,1-1-1,-1 0 1,1 0-1,0 1 0,0-2 1,1 1-1,-1 0 1,0-1-1,1 1 0,0-1 1,-1 0-1,1 0 1,0-1-1,0 1 0,0-1 1,5 1-1,-4 0-27,1-1 0,0 0 0,-1 0 0,1-1 0,0 0 1,-1 0-1,1 0 0,0 0 0,-1-1 0,1 0 0,0 0 0,-1-1 0,1 0 0,-1 0 0,0 0 0,0 0 0,1-1 0,-2 0 0,1 0 0,5-4 0,-2-1-25,-1-1 0,1 0 0,-1 0-1,-1-1 1,0 0 0,0 0 0,-1 0 0,-1-1-1,1 0 1,-2 1 0,1-2 0,-2 1 0,1 0-1,-1 0 1,-1-1 0,0 1 0,-1-1 0,0 0-1,-1 1 1,-2-13 0,2 20 57,0 0 0,0 0 1,-1 0-1,0 0 0,1 0 0,-1 0 0,-1 0 1,1 0-1,0 1 0,-1-1 0,0 1 0,0 0 1,0 0-1,0 0 0,0 0 0,-1 0 1,1 1-1,-1 0 0,0-1 0,0 1 0,1 1 1,-1-1-1,-1 0 0,1 1 0,0 0 0,-5-1 1,-10-1-460,1 0 1,0 1 0,0 1-1,-36 2 1,45 0-388,0 0 0,0 0-1,0 1 1,0 0 0,0 1 0,0 0-1,1 1 1,0-1 0,-15 10 0,-12 9-5575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2074 193 5865,'0'0'11695,"-42"-31"-10076,42 31-1619,-187-127 980,178 122-923,1 0 0,-1 1 0,0 0 0,0 1 0,0 0 0,0 0 0,-1 1 0,1 0 0,-1 1 0,0 0 0,-12 0 0,-15 0 130,0 2-1,0 1 1,1 2-1,-1 2 1,1 1 0,0 2-1,1 1 1,0 2-1,-41 20 1,-11 12 35,3 4 0,1 4 0,-132 110-1,118-77 99,3 5 0,-107 133 0,138-142-95,2 3-1,-75 140 1,103-160-143,3 2 1,4 0-1,2 2 0,-23 104 0,31-73-35,5 1 0,1 136 0,9-211-46,0 10-66,2 0 1,8 60-1,-7-83 33,1 0 1,0-1-1,1 0 1,0 0-1,1 0 0,0 0 1,1-1-1,0 0 0,1 0 1,0-1-1,15 17 0,-4-9 16,2 0-1,-1-2 1,2 0-1,0-1 0,1-2 1,0 0-1,1-1 1,0-1-1,1-1 0,0-1 1,42 8-1,-4-7 17,0-1 0,1-4 1,104-6-1,-77-4 2,0-4 0,0-4 0,171-50 0,-186 39-103,-1-3-1,-2-4 1,0-2-1,123-83 1,-162 93-135,-2-2 0,0-1 0,-2-1 0,-1-2 0,-1-1 0,-2 0 1,25-42-1,-23 28 181,-2-1 0,-2-1 0,-3-1 0,27-93 0,-36 92 214,-3 1 0,-2-1-1,-2-1 1,-2-55 0,-3 72-19,-1 1 1,-1 0-1,-2 0 1,-1 0-1,-1 1 1,-2 0-1,-1 0 1,-1 1-1,-2 0 1,-29-48-1,11 25-20,-41-52 1,56 85-273,0 1 0,-1 0 1,-1 2-1,0 0 0,-28-19 1,44 34-59,-1 0 1,1 1-1,0-1 1,-1 1-1,1 0 1,-1-1-1,1 1 1,-1 1-1,0-1 1,1 0-1,-1 0 1,0 1-1,0 0 1,0 0-1,1-1 1,-1 1-1,0 1 1,0-1-1,-5 1 1,5 1-483,0 0-1,-1 0 1,1 0 0,0 0 0,0 0-1,0 1 1,0 0 0,1-1 0,-1 1-1,1 0 1,0 0 0,-1 0-1,0 4 1,-26 37-8382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0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1264,'0'0'7778,"-96"190"-6114,51-96-367,-26 57-401,13-25-896,0-13-4033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6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0 15219,'0'0'15313,"-8"3"-13443,-22 7-1505,29-10-365,0 1 0,0-1 0,1 1 0,-1 0 0,0-1 0,1 1 0,-1 0 0,1 0 0,-1-1 0,1 1 0,-1 0 0,1 0 0,-1 0 0,1 0 0,0 0 0,-1 0 0,1 0 0,0 0 0,0-1 0,0 1 0,0 0 0,0 0 0,0 0 0,0 0 0,0 0 0,0 0 0,0 0 0,1 0 0,0 2 0,-2 10 0,-15 11 0,12-23 0,0-1 0,1 0 0,-20 8-1758,-32 31-8668,35-23 4603,-24 15-6576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7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0 6481,'0'0'6794,"-29"18"-6326,-91 64-181,111-75-271,-1 1 1,1 1-1,0 0 1,1 0 0,0 0-1,0 1 1,1 0-1,0 1 1,1 0-1,0 0 1,1 0 0,0 1-1,1-1 1,0 1-1,-2 13 1,5-19-14,-14 59-135,3 1 0,-5 102 0,-11 61-6375,16-178 3473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4297,'0'0'2376,"121"228"-1543,-80-165-113,9-7-192,0-14 48,-4-10 0,-9-11-128,-8-18-136,-4-3-80,0-14-104,-4-28-128,8-18-208,4-24-1016,-8 14-480,-8 17-1289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8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0 2168,'0'0'8368,"-12"36"-7464,2-8-711,-64 229 946,-11 79-434,31-129-483,45-173-608,3 0 0,0 1 1,0 50-1,6-85 343,-1 0-1,1 0 1,0 0 0,0 0 0,0 1 0,0-1-1,0 0 1,0 0 0,0 0 0,0 1-1,0-1 1,0 0 0,0 0 0,0 0 0,0 1-1,0-1 1,0 0 0,0 0 0,0 0-1,0 1 1,0-1 0,0 0 0,0 0 0,0 0-1,0 1 1,0-1 0,0 0 0,0 0-1,1 0 1,-1 1 0,0-1 0,0 0 0,0 0-1,0 0 1,0 0 0,1 0 0,-1 1-1,0-1 1,0 0 0,0 0 0,0 0 0,1 0-1,-1 0 1,0 0 0,0 0 0,0 0-1,1 0 1,-1 0 0,0 0 0,0 0 0,0 0-1,1 0 1,-1 0 0,0 0 0,1 0-1,24-3-3214,7-15-138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508 281 5993,'0'0'3814,"-26"-30"-3009,-83-101-189,93 111-504,0 0 0,-2 2 0,-21-19 1,34 34-106,1 0-1,-1 0 1,0 1 0,0-1 0,-1 1-1,1 0 1,0 1 0,-1-1 0,1 1 0,-1 0-1,0 0 1,1 1 0,-1 0 0,-9 1 0,10-1-7,1 0 0,0 1 0,0 0-1,0 0 1,-1 1 0,1-1 0,0 1 0,1 0 0,-1 0 0,0 0 0,0 0 0,1 0 0,0 1 0,-1 0 0,1 0 0,0 0 0,0 0 0,-4 6 0,-3 6 1,1 1-1,0-1 0,-8 23 0,10-23 1,-6 17-2,1 0 0,1 0 0,2 1 0,2 1 0,1 0 0,1-1 0,1 70 0,3-99 2,1 1 0,0 0 0,0 0 0,1 0 0,0 0 0,-1 0 0,2-1 0,-1 1 0,0 0 0,1-1 0,0 1 0,0-1 0,0 1 0,1-1 0,0 0 0,-1 0 0,1 0 1,1-1-1,-1 1 0,0-1 0,1 1 0,0-1 0,0 0 0,0 0 0,0-1 0,0 1 0,1-1 0,-1 0 0,1 0 0,-1-1 0,1 1 0,0-1 0,-1 0 0,1 0 0,8 0 0,-6 0 2,1 0 0,0 0 1,-1-1-1,1 0 0,0-1 0,-1 0 0,1 0 0,0 0 1,13-5-1,-16 3-66,1 0-1,-1 0 1,1-1 0,-1 1 0,0-1 0,0 0 0,-1-1 0,1 1 0,-1-1-1,0 0 1,0 0 0,-1 0 0,5-8 0,15-31-2320,31-86 0,-24 45-1560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8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5137,'0'0'8210,"-24"33"-7671,-77 107-219,95-131-295,-1 0 0,2 0 1,-1 1-1,1 0 0,1 0 1,0 0-1,0 1 1,1-1-1,-3 16 0,2-4 43,-3 17 42,2 0 0,2 0 0,2 42 0,0-76-104,1 0 1,1 0-1,-1-1 0,1 1 1,0 0-1,0 0 0,0-1 1,2 6-1,-1-8-3,-1 0 0,0 0 0,1 0 0,-1 0 0,1 0-1,0 0 1,-1 0 0,1-1 0,0 1 0,0-1 0,0 1 0,0-1 0,1 0 0,-1 0 0,0 1 0,5 0 0,9 2-103,1-1 1,-1-1-1,1-1 0,0 0 1,-1-1-1,33-4 0,-39 2-373,0 0 0,0-1 0,0 0-1,0-1 1,0 0 0,0 0-1,-1-1 1,0 0 0,0-1 0,-1 0-1,1 0 1,-1-1 0,-1 0 0,1-1-1,-1 1 1,11-17 0,11-22-4498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 3849,'0'0'9930,"-166"234"-9642,133-132-144,-1 10-32,10 4-112,3-4-264,17 25-960,4-32-1681,0-24-1224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9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1816 479 3089,'0'0'8403,"-18"-36"-7240,-59-117-155,65 129-822,0 0 0,-2 1 1,0 0-1,-2 2 0,0 0 0,-1 0 1,-34-30-1,38 41-172,-1 1 1,0 0-1,0 1 0,-1 1 1,0 0-1,0 1 0,-1 1 0,1 0 1,-1 1-1,0 0 0,-32-1 1,23 3 4,0 1 0,0 2 1,0 1-1,0 0 0,0 2 1,1 1-1,-1 1 0,1 1 1,1 1-1,-1 1 0,-41 23 1,13-2 69,1 3 1,-83 69 0,48-25 28,3 3 0,4 4 1,3 4-1,5 2 0,3 4 0,4 2 0,-65 136 1,105-181-52,3 0 1,2 1-1,3 1 1,2 1 0,2 0-1,2 1 1,3 0 0,3 1-1,2 70 1,2-106-45,2-1 0,0 0 0,1 1 0,1-1 0,1 0 0,0 0 0,13 28 0,0-13 71,0-1 0,43 56-1,-20-33-35,3-3 1,2-1-1,2-3 0,2-2 0,2-2 1,83 56-1,-101-80-22,2-1-1,0-2 1,1-2 0,1-1 0,44 11 0,-50-19 78,0-1-1,0-1 1,0-2 0,1-1-1,-1-1 1,1-2 0,34-6-1,-44 3-7,0-1-1,0-1 0,0-1 0,-1-2 0,0 0 1,-1-1-1,0-1 0,37-25 0,-23 9 111,-1-1 0,-2-1-1,51-60 1,-45 43-210,-2-1-1,-2-1 1,-2-2 0,-2-2-1,-3 0 1,-2-2 0,-2 0-1,-3-2 1,-2-1 0,-3 0-1,-2-1 1,10-109 0,-20-60-3764,-3 164 1225,0-38-4591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5:59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2625,'0'0'20988,"29"-4"-29270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6.1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370 1 6505,'0'0'12651,"-241"172"-11275,199-88-423,9 14-89,4 18-48,12 10-248,9 4-208,8 3-360,4-3-40,88 17-1496,-5-31-2433,8-36-4113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7914,'0'0'9730,"-9"178"-8914,5-139-816,4-7-1624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0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3825,'0'0'4134,"-30"43"-3162,-101 150 128,110-160-599,1 2 0,2 0-1,2 1 1,-21 65 0,29-76-281,-5 15 0,1 0 0,3 0-1,0 1 1,3 0 0,2 1 0,1-1 0,2 1 0,5 42 0,-3-78-203,0 0 0,0-1 0,0 0 0,0 1 0,1-1 0,0 0 0,0 0-1,0 1 1,1-2 0,0 1 0,0 0 0,0 0 0,0-1 0,1 0 0,7 8 0,-6-9-14,0 1 1,1-1-1,-1 0 0,1-1 1,-1 1-1,1-1 0,0 0 0,0-1 1,0 1-1,0-1 0,0 0 1,1-1-1,11 1 0,-11-2-64,0 0 0,1-1 0,-1 0 0,0 0 0,1 0 0,-1-1 0,-1 0 0,1-1 0,0 1 0,-1-1 0,0 0 0,1-1 0,-2 0 0,1 0 0,-1 0 0,1 0 0,-1-1 0,-1 0 0,7-10 0,-1 1-45,0-1 1,-1 0 0,-1 0-1,-1-1 1,0 0 0,-1 0-1,5-22 1,-10 34 111,1-7-2,0 0 1,0 0-1,0-18 0,-2 28 27,0 0 0,0 0 0,0 0 1,-1 0-1,1-1 0,0 1 0,-1 0 0,1 0 0,-1 0 0,0 0 1,0 0-1,1 0 0,-1 0 0,-1 0 0,1 1 0,0-1 0,0 0 1,-1 0-1,1 1 0,-1-1 0,1 1 0,-1 0 0,0-1 0,1 1 1,-1 0-1,0 0 0,-2-1 0,-8-1 211,-1 0 0,1 1 0,-1 1 0,1 0 1,-1 1-1,-18 1 0,9 1-14,-1 1-1,1 1 1,-22 7 0,31-7-398,1 1 0,-1 0-1,1 1 1,0 1 0,0 0 0,1 0 0,0 1 0,0 0 0,1 1 0,0 1-1,0-1 1,1 1 0,-12 18 0,9-1-4431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7.0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7626,'0'0'9770,"257"136"-7210,-182-69-711,0 7-505,-5 3-216,-11 7-320,-18-3-95,-20 6-297,-21 8-280,-17 10-136,-120 67-769,0-25-2335,-8-20-5658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7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8818,'0'0'4872,"35"0"-3471,390 18 2881,552 90-1929,-145-13 113,195-68-2054,-1012-27-522,123-4-1130,-48-6-2607,-26-3-3942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2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19 3713,'0'0'7209,"-9"1"-6075,8-1-1123,1 0-1,0 0 0,0 0 0,-1 0 0,1 0 1,0 0-1,0 0 0,0 0 0,-1 0 0,1 0 1,0 1-1,0-1 0,0 0 0,-1 0 0,1 0 1,0 0-1,0 0 0,0 0 0,0 0 0,-1 1 1,1-1-1,0 0 0,0 0 0,0 0 1,0 0-1,0 1 0,0-1 0,-1 0 0,1 0 1,0 0-1,0 1 0,0-1 0,0 0 0,0 0 1,0 0-1,0 1 0,0-1 0,0 0 0,0 0 1,0 1-1,0-1 0,0 0 0,0 0 0,0 0 1,0 1-1,0-1 0,0 0 0,0 0 0,1 1 1,22 34 417,-1 1 0,-2 1 0,-1 1 0,-2 0 0,15 50 0,-21-45-419,-2 0-1,6 88 1,-11 88 64,-5-145 92,22-93 773,84-136-621,-60 84-367,34-51-1003,106-215 1,-181 327 809,1 0 1,-1-1-1,-1 1 0,0-1 1,0 0-1,-1 1 0,1-22 0,-29 53-5843,-2 14 1895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2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212 0 9162,'0'0'8842,"-125"109"-8898,92-60-1577,4-3-1111,4-8-2801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3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32 4201,'0'0'15481,"0"-8"-14295,0-15-737,0 34-225,0 57-72,-1 25-77,7 171 4,-5-253-106,0 0 0,1 0 0,1-1-1,0 1 1,0-1 0,1 1-1,0-1 1,1-1 0,6 12 0,-9-18 19,0-1 0,0 1 1,0-1-1,0 1 0,1-1 0,-1 0 1,1 0-1,-1 0 0,1 0 1,0 0-1,-1-1 0,1 1 1,0-1-1,0 0 0,0 0 1,0 0-1,1 0 0,-1 0 1,0-1-1,0 1 0,0-1 0,1 0 1,-1 0-1,0 0 0,0 0 1,1-1-1,-1 1 0,0-1 1,0 0-1,0 0 0,0 0 1,0 0-1,0-1 0,0 1 1,4-4-1,1-1 8,0 1 1,-1-1-1,1-1 1,-1 1-1,-1-1 1,0 0 0,0-1-1,7-10 1,3-8-21,18-37 0,-24 41-255,-1-1-1,-2 0 0,0 0 0,-1 0 1,5-42-1,-5-58-5723,-6 85 255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3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6393,'0'0'7682,"237"14"-7682,-183 15-296,-8-1-1440,-17-7-2857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3.9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8354,'0'0'5897,"225"18"-6617,-180-18-4625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4.6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5961,'0'0'8658,"212"18"-7690,-108-11-192,4 4-455,0 3-209,-9 0-112,-11 3-200,-1 15-1145,-21-8-1351,-28-6-2601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5.1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482 1 6321,'0'0'2357,"-41"-1"-1212,-137 5 192,168-3-1176,0 0 0,1 1 0,-1 0 0,1 0 0,0 1 1,-1 1-1,1-1 0,1 1 0,-1 1 0,0 0 0,1 0 0,0 0 0,1 1 1,-1 0-1,1 1 0,-12 13 0,14-14-37,-5 4 95,1 1 0,0 0 0,1 1-1,0 0 1,1 1 0,0-1 0,1 1 0,0 0 0,-6 23 0,7-13-61,1-1 1,0 0 0,2 1-1,1-1 1,2 32 0,0-39-138,1-1 1,1 1-1,0-1 1,1 0 0,0 0-1,1 0 1,1 0-1,0-1 1,1 0 0,1 0-1,15 19 1,-11-16-197,0-2 0,2 0 0,0 0 0,0-2 0,1 1 0,1-2-1,0 0 1,26 13 0,-29-19-198,-1 0 0,1 0-1,0-1 1,0-1-1,0 0 1,0-1-1,15 0 1,-17-1-647,1-1 1,0-1-1,0 0 0,19-4 1,-24 2-8,0 1 0,0-1 1,-1 0-1,12-7 0,-18 10 1008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5.4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99 7234,'0'0'4344,"220"3"-4079,-132-6-265,28-32-729,-25 3-1767,-20 0-2625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0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10842,'0'0'11755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5.8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0 7658,'0'0'5777,"-29"225"-3793,8-106 257,0 21-457,1 39-608,-5 35-519,8-14-353,0-28-304,13-39-336,4-49-1369,0-14-1183,0-28-209,9-28-2008</inkml:trace>
  <inkml:trace contextRef="#ctx0" brushRef="#br0" timeOffset="1">100 796 6953,'0'0'8066,"270"-10"-7386,-187 17-680,0 38-912,-20-6-1848,-30 0-2378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6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6409,'0'0'9218,"258"10"-7321,-150-10-1121,0 0-776,4 0-1480,-29 0-2057,-33 0-4545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49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 4065,'0'0'5009,"212"-28"-3289,-108 25-151,8-1-449,17 1-616,0 3-352,-13 0-152,1 0-936,-34 0-1961,-29 10-2280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0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0 642 7546,'0'0'2397,"48"-12"-1338,-44 11-1024,387-113 2390,88-72-1378,-301 115-2437,-155 61 644,-15 6 27,0 1-1,0 0 0,0 1 1,10-2-1,-34 30-1871,-90 93 2778,-59 68 1710,90-94 223,-114 183-1,178-253-1973,11-21-135,3-4-29,25-32-158,-16 18 153,22-25-85,1 0 1,2 3-1,48-39 1,-71 66 91,0 0 1,1 2 0,0-1-1,1 2 1,0 0 0,0 1 0,1 0-1,-1 1 1,1 1 0,1 1-1,-1 1 1,1 0 0,23-1 0,-39 4 11,1 0 1,-1 0-1,0 0 1,1 0-1,-1 0 1,0 1 0,1-1-1,-1 1 1,0-1-1,0 1 1,0 0 0,1 0-1,-1 0 1,0 0-1,0 0 1,0 0-1,0 0 1,-1 1 0,4 2-1,-3 0 3,0-1-1,-1 0 1,0 1-1,0-1 1,0 0-1,0 1 1,0 0-1,-1-1 1,1 1-1,-1-1 1,0 1-1,-1 3 1,2 5 17,-1 0 0,0 0 1,-1-1-1,0 1 1,-1 0-1,0-1 0,-1 1 1,0-1-1,-1 0 1,0 0-1,-1 0 0,-10 17 1,14-26-16,-14 21 3,-1-1 1,-1 0-1,-39 37 1,55-57-8,-1 0 0,0-1 0,0 1 0,0-1 0,0 0 0,0 0 0,0 0 0,0 0 0,-1 0 0,1 0 0,0 0 0,-1-1 0,1 1 0,0-1 0,-3 1 0,4-1-5,1 0 1,0 0-1,0 0 1,-1 0-1,1 0 1,0 0-1,0 0 1,0 0-1,-1 0 1,1 0-1,0-1 1,0 1-1,0 0 1,-1 0-1,1 0 1,0 0-1,0 0 1,0 0 0,-1 0-1,1-1 1,0 1-1,0 0 1,0 0-1,0 0 1,-1 0-1,1-1 1,0 1-1,0 0 1,0 0-1,0 0 1,0-1-1,0 1 1,0 0-1,0 0 1,0 0-1,0-1 1,0 1 0,0 0-1,0 0 1,0-1-1,0 1 1,0 0-1,0 0 1,0 0-1,0-1 1,0 1-1,0 0 1,-2-116-2418,3 58 1673,3-13-181,2 2 1,17-72-1,2-15 248,-13 11 613,9-56 1540,-12 178-432,-1 22-347,1 15-64,-4 7-198,0 1 1,-1-1-1,-2 1 1,0 0-1,-1 0 0,-3 31 1,1-8-102,3 55 172,0-20-189,-11 96 0,-48 102 55,26-149 51,29-115-273,6-11-22,13-14-108,-14 9-45,35-30-205,-13 10-152,31-19 0,-48 35 301,0 1 1,0 1-1,1 0 0,0 0 1,0 0-1,0 1 0,0 0 1,14-1-1,-21 3 88,-1 1 0,1 0 0,-1 0 0,1 0 0,-1 0 0,1 0-1,-1 1 1,1-1 0,-1 0 0,1 1 0,-1-1 0,1 1 0,-1-1 0,1 1 0,-1 0 0,0 0 0,1-1 0,-1 1 0,0 0 0,0 0-1,0 0 1,0 0 0,0 1 0,0-1 0,0 0 0,0 0 0,0 1 0,0-1 0,-1 0 0,1 1 0,0-1 0,-1 1 0,0-1 0,1 1-1,-1-1 1,1 2 0,0 8 104,0 0-1,0 0 1,-1 0 0,-1 14-1,0-2 184,-3 228 3355,4-247-3531,-1-1 1,1 0 0,0 0 0,0 1 0,1-1 0,-1 0 0,1 1 0,0-1 0,0 0 0,0 0 0,2 6 0,-1-8-72,0 1 1,0-1 0,0 0-1,0 0 1,0 0-1,0 0 1,0 0 0,0-1-1,0 1 1,0 0 0,0-1-1,1 0 1,-1 1 0,0-1-1,0 0 1,0 0 0,1-1-1,1 1 1,5-1-23,0 1 1,0-2-1,0 1 1,-1-1-1,1-1 0,-1 1 1,1-1-1,-1-1 1,0 0-1,0 0 1,10-7-1,8-7-289,44-42 1,-47 38-8,253-233-4308,-128 117 864,-17 19-773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0.6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0 531 9370,'0'0'8387,"43"-15"-7755,298-103 159,-279 97-746,160-49 38,-170 57-153,0 2 0,70-7-1,-121 18 65,1-1 0,0 1 0,-1 0 0,1 0 0,-1 0 0,1 0 0,-1 0 0,1 0 0,0 0 0,-1 0 0,1 1 0,-1-1 0,1 0 0,-1 1 0,1-1 0,-1 1 0,1 0 0,-1 0 0,0-1 0,1 1 0,-1 0 0,0 0 0,0 0 0,1 0 0,-1 1 0,0-1 0,0 0-1,1 3 1,-1 0 15,0 1-1,0-1 1,-1 0-1,0 1 1,1-1-1,-2 0 0,1 1 1,0-1-1,-2 6 1,-1 4 62,0 0 0,-1-1 0,0 1 1,-1-1-1,-1 0 0,0 0 0,-8 13 1,-63 82 213,59-84-255,15-20-30,-203 246-1483,202-244 1191,0-1 1,-1 0-1,0-1 0,0 1 0,-1-1 0,1 0 0,-1 0 1,0-1-1,0 1 0,0-1 0,-10 3 0,15-6 227,1 0 0,-1 1 0,1-1 0,-1 0 0,1 0 0,-1 0 0,1 0-1,-1 0 1,1 0 0,-1 0 0,1 0 0,-1 0 0,1 0 0,-1 0 0,1 0 0,-1 0 0,1 0 0,-1 0 0,1-1-1,-1 1 1,1 0 0,0 0 0,-1-1 0,1 1 0,-1 0 0,1-1 0,0 1 0,-1 0 0,1-1 0,-1 1-1,1 0 1,0-1 0,0 1 0,-1-1 0,1 1 0,0-1 0,0 1 0,0 0 0,-1-1 0,1 0 0,-3-14-853,1 0-1,0 1 1,1-1 0,1 0 0,1-18 0,0-14 15,-1-452-3490,-3 271 9658,-3 234-3586,3 6-1112,0-1 0,0 1 0,1 0-1,1 0 1,-1 17 0,0 1 247,-15 191 3352,-5 47-2235,-9-7-4267,16-187-146,15-73 2321,0 1-1,0-1 0,-1 1 1,1-1-1,0 0 1,-1 1-1,0-1 0,1 0 1,-1 1-1,0-1 1,1 0-1,-1 0 0,0 0 1,0 0-1,0 0 0,0 0 1,0 0-1,0 0 1,0 0-1,-1 0 0,1-1 1,0 1-1,0 0 1,-1-1-1,1 1 0,0-1 1,-1 1-1,1-1 1,-1 0-1,1 0 0,0 1 1,-1-1-1,1 0 0,-1 0 1,1 0-1,0-1 1,-3 1-1,-21-9-4128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1.0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389 1 5577,'0'0'2562,"15"34"-1163,53 112 296,-33-77-479,-18-37-244,17 47 0,-29-65-828,-2 1 0,1 0 0,-2 0 0,0 0 0,0 28 0,-2-30-125,-1 0 0,0-1 0,-1 1 0,-1-1 0,0 1 0,0-1 0,-1 0 0,-1 0 0,0 0 0,0-1 0,-1 0 0,-1 0 0,0 0 0,0-1 0,-1 0 0,-1-1 0,-14 15 0,-29 22-310,-1-1 0,-2-3 0,-2-2 1,-2-3-1,-74 34 0,67-41 403,64-29 273,7-1-375,1 0 28,589 70 4920,-103-8-2585,102-49-4840,-468-26-1715,-26-7-2041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1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12219,'0'0'5889,"262"133"-4361,42-73 1097,132-29 399,54-27-743,-12-4-953,-79-35-824,-133 10-320,-71 4-184,-66 11-752,-17 6-1416,-20 4-2985,-30-3-6410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46.9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1021 1 8242,'0'0'7179,"-42"8"-6422,-283 55 1062,-92 36-727,195-42-4842,208-52 967,30-5-433,-2-1 3463,0 2-170,0 0-1,-1 0 0,1 2 0,0-1 0,-1 2 0,0 0 1,0 0-1,0 1 0,0 1 0,-1 0 0,0 1 1,0 0-1,0 1 0,-1 0 0,-1 1 0,1 0 0,-1 1 1,-1 0-1,14 18 0,-8-7 424,-1 2 1,0 0-1,-2 1 1,-1 0-1,-1 0 1,-1 1-1,-1 1 1,-1 0-1,6 38 0,-3 42 1373,-7 209-1,-9-233-1578,-32 151-1,6-51-2551,43-202-3719,12-30 4623,24-52-2401,3-12 61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47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1 1168,'0'0'8907,"31"31"-6911,101 108-41,-121-127-1740,0 0 0,-1 1 0,-1 0 0,0 1 0,-1 0 0,0 0 0,-1 1 0,-1 0 0,7 25 0,-7-23-116,5 25-109,-2 0 0,-1 1-1,-3 1 1,-1-1-1,-3 58 1,-1-74-447,-2 1 0,0 0 0,-2 0 0,-2-1 0,-15 51 0,15-63 5,0 0 0,-1 0 0,0-1 1,-1 0-1,-1 0 0,0-1 0,-1 0 1,-1 0-1,0-1 0,0-1 0,-21 16 1,27-23 282,0 0 0,0-1 0,-1 0 1,1 0-1,-1 0 0,0-1 0,0 1 0,0-1 1,0-1-1,0 1 0,0-1 0,0-1 0,-7 1 1,8-1 67,1 0 0,0-1 0,0 0 0,0 0 1,0 0-1,0-1 0,0 1 0,0-1 1,0 0-1,1 0 0,-1 0 0,1-1 0,-1 1 1,1-1-1,0 0 0,0 0 0,0 0 0,0 0 1,1 0-1,-4-6 0,-6-10-141,2-1 1,0 0-1,1 0 0,-9-31 0,-19-94 192,29 109 81,-63-231 3816,59 225-2148,12 41-1564,0 0 0,-1 0 1,1 0-1,-1 0 0,1 0 0,0 0 0,0 0 0,-1 0 0,1 0 0,0 0 0,0 0 0,0 0 0,0 0 0,0 0 0,1 0 0,-1 0 0,0 0 0,0 0 0,1 0 0,-1 0 0,1 0 1,-1 0-1,1 0 0,0-1 0,0 1 4,1 1 0,-1-1 0,1 1 0,-1-1 0,1 1 0,-1 0 0,1 0-1,0 0 1,-1 0 0,1 0 0,-1 0 0,3 0 0,6 0-314,5 0 366,-1 1 0,1 0 0,-1 1 0,17 4 0,-27-5-186,0 0 1,0 0 0,0 0-1,0 1 1,0 0-1,-1 0 1,1 0-1,0 0 1,-1 1-1,0-1 1,0 1-1,0 0 1,0 0-1,0 0 1,0 0 0,-1 1-1,0-1 1,1 1-1,2 6 1,-3-3-67,1 0 1,-2 1-1,1-1 1,-1 0-1,0 1 1,0-1-1,-1 0 1,0 1 0,0-1-1,-1 1 1,0-1-1,0 0 1,-1 1-1,0-1 1,0 0-1,-1 0 1,0 0 0,0-1-1,-1 1 1,1-1-1,-1 0 1,-1 1-1,1-2 1,-7 7-1,-11 11-19,-1-1 0,-1-1 0,-1-1-1,-32 19 1,51-34 91,-103 60 235,84-51 20,21-12 53,9-5-242,48-32-89,-2 2 80,62-31 0,-96 56-16,0 0 0,1 2 0,-1 0 0,1 1 0,0 0 0,1 2 0,-1 0 0,24 0 0,-41 3-54,1 0-1,0 0 0,0 0 1,0 0-1,-1 1 0,1-1 0,0 0 1,0 1-1,-1 0 0,1-1 1,0 1-1,-1 0 0,1 0 1,-1 0-1,1 0 0,-1 0 1,1 0-1,-1 0 0,0 0 1,0 1-1,1-1 0,-1 0 1,0 1-1,0-1 0,0 1 1,-1-1-1,1 1 0,0 0 0,0-1 1,-1 1-1,1 2 0,1 6-43,-1-1-1,0 1 1,0 0-1,-2 18 1,0-13 0,-1 3 26,0 1-1,-1-1 1,-1 1-1,-1-1 1,-1 0-1,0 0 1,-1-1-1,-1 0 1,-13 21 0,-8 7 1669,-1-1 0,-35 38 2121,97-105-3455,12-20-1144,53-69-1,-58 66-89,74-90-3374,-8-1-1905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47.8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1 148 9466,'0'0'5817,"249"-67"-4440,-149 35-553,-5 1-824,-16 13-560,-25 18-1985,-25 0-2032,-29 32 480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0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10666,'0'0'6042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48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1 466 6121,'0'0'5268,"37"-7"-4397,124-28-451,-150 31-438,1 0 1,-1-1-1,0-1 0,0 0 0,0 0 1,-1-1-1,0 0 0,-1-1 0,1 0 1,-1-1-1,13-16 0,-6 8-170,0-1-738,0-1 1,-2 0-1,0-1 1,21-42 0,-28 48 543,0-1 0,-2 0 0,0 0 0,0-1 0,-2 1 0,0-1 0,-1 0 0,1-21 0,-3 37 453,0-1-1,0 1 0,0-1 1,0 1-1,0-1 1,0 1-1,0-1 1,0 1-1,0-1 0,0 1 1,0-1-1,0 1 1,-1-1-1,1 1 0,0-1 1,0 1-1,0-1 1,-1 1-1,1-1 1,0 1-1,-1-1 0,1 1 1,0 0-1,-1-1 1,1 1-1,0 0 0,-1-1 1,1 1-1,-1 0 1,1-1-1,-1 1 1,1 0-1,-1 0 0,1 0 1,-1 0-1,0-1 1,0 1 35,0 1 1,0-1 0,-1 0-1,1 1 1,0-1 0,0 1 0,0-1-1,0 1 1,0 0 0,0-1-1,0 1 1,0 0 0,1 0 0,-1-1-1,0 1 1,0 0 0,0 0 0,0 2-1,-7 13 441,0 0 0,2 0 0,0 1 0,0 0 0,-3 24 0,7-31-348,-15 70 1120,4 0 1,-3 96-1,11 165 932,5-261-1832,-1-30-275,0-27-96,0-1-1,2 0 1,0 0-1,2 0 1,8 37-1,-11-58-53,0 0 0,1 0 0,-1 0 0,0 0 0,0 0 0,1 0-1,-1-1 1,0 1 0,1 0 0,-1 0 0,1 0 0,-1 0 0,1-1 0,-1 1-1,1 0 1,0-1 0,-1 1 0,1 0 0,0-1 0,0 1 0,-1-1-1,1 1 1,0-1 0,0 1 0,0-1 0,0 0 0,1 1 0,0-2-17,-1 1 1,1-1 0,-1 0 0,0 0 0,1 0 0,-1 0 0,0 0 0,0 0 0,0 0 0,0 0 0,0-1 0,0 1 0,0 0 0,0-1 0,0 1 0,-1-1 0,1 1 0,0-3 0,18-40-1379,16-58 1,-11 31-96,29-79-2624,-2 3-281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48.4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 8698,'0'0'8095,"44"0"-6601,278 0 363,-244-2-1358,-42 0-300,0 1 0,71 9 1,-104-7-189,-1-1 1,1 1-1,0-1 1,0 1-1,0 0 1,-1 0-1,1 0 1,0 0 0,-1 0-1,1 1 1,-1-1-1,0 1 1,1 0-1,-1 0 1,0 0-1,0 0 1,0 0 0,0 0-1,0 0 1,-1 1-1,1-1 1,-1 0-1,1 1 1,-1 0 0,0-1-1,0 1 1,0 0-1,0-1 1,-1 1-1,1 0 1,-1 0-1,0 0 1,0 0 0,0 0-1,0 4 1,-1 2 17,-1-1 0,0 0 1,0 0-1,-1 0 0,0 0 1,-1-1-1,1 1 0,-1-1 1,-1 0-1,1 0 0,-11 12 1,-44 38-11,-2-2 0,-107 75 1,141-110-85,-173 117-2297,187-129 1386,0-1-1,-23 9 0,35-15 818,-1-1-1,1 1 0,0-1 1,-1 1-1,1-1 0,0 0 1,-1 1-1,1-1 0,-1 0 1,1 0-1,-1 0 0,1 0 1,-1 0-1,1 0 1,0 0-1,-1-1 0,1 1 1,-1 0-1,1-1 0,0 1 1,-2-2-1,2 1-51,1 0 0,-1-1 0,0 1-1,1-1 1,-1 1 0,1-1 0,-1 1 0,1-1 0,0 1 0,0-1-1,0 1 1,0-1 0,0 1 0,0-1 0,0 1 0,0-1 0,1 0 0,-1 1-1,1-3 1,3-9-1105,-1 0-1,11-23 0,24-33-2484</inkml:trace>
  <inkml:trace contextRef="#ctx0" brushRef="#br0" timeOffset="1">287 296 1376,'0'0'10130,"25"228"-8225,-38-126-121,-24 10-503,-9 14-721,0 7-560,1-10-1217,20-18-1239,17-35-1609,8-45-56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48.7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6073,'0'0'9922,"212"32"-7561,-150 6-1081,-3 8-1280,-1 27-24,-17-13-4257,-12-7-4457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1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99 7042,'0'0'7732,"59"-8"-5541,-31 5-1884,586-65 3494,-189 49-2047,759 62 0,272 33-1568,-1235-67-4783,-148-5-3513,-44-3 2283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2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861 0 6793,'0'0'12899,"-216"77"-12027,124-38-392,-16 7-480,-12 10 0,-17 17-2216,29-13-2089,29-18-3465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2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1 2361,'0'0'15408,"0"27"-13960,0 323 2065,7 143-951,-6-209-2494,-1-280-218,0-1 0,0 0 0,0 0 0,0 0 1,0 0-1,-1-1 0,0 1 0,1 0 0,-1 0 0,0 0 0,-3 4 0,3-6-68,0 1 0,0-1 0,0 0 0,-1 0 0,1-1 1,0 1-1,-1 0 0,1 0 0,-1-1 0,1 1 0,-1 0 0,1-1 0,-1 0 0,1 1 0,-1-1 0,1 0 0,-1 0 0,0 0 0,1 0 0,-3 0 0,-18-4-4594,5-13-1862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3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6257,'0'0'15532,"203"179"-14244,-136-137-224,-1-3-424,-3-1-392,-5-3-248,-17 4-136,-7-4-1096,-18 11-2161,-12-11-3944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3.4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2152,'0'0'144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3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0 6809,'0'0'8496,"37"4"-6115,408 28 1826,-308-27-3602,258 25 681,-390-29-1245,1-1 62,0 1 0,0 0 0,-1 0 0,1 0-1,0 1 1,0 0 0,-1 0 0,0 0 0,1 1 0,-1 0 0,9 6 0,-14-9-36,0 0 0,1 1 1,-1-1-1,0 1 0,1-1 0,-1 1 0,0-1 0,0 0 1,0 1-1,1-1 0,-1 1 0,0-1 0,0 1 0,0-1 1,0 1-1,0-1 0,0 1 0,0-1 0,0 1 0,0 0 1,0-1-1,0 1 0,0-1 0,0 1 0,0-1 0,-1 0 1,1 1-1,0-1 0,0 1 0,-1-1 0,1 1 1,0-1-1,0 1 0,-1-1 0,1 0 0,-1 1 0,1-1 1,0 0-1,-1 1 0,1-1 0,-1 0 0,1 1 0,-1-1 1,-24 12 723,22-11-681,-259 93 1416,-284 120-2072,509-195-571,1 1 0,0 2 0,-52 42 1,57-37-4217,-48 53 0,43-39-2438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4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 5769,'0'0'8726,"34"0"-7883,217 0 172,-25-7 4817,-226 10-5550,1 154-164,-4 200-157,-1-292-1625,-24 117 0,-13-23-5743,16-82 1213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0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7362,'0'0'6657,"237"-133"-15515</inkml:trace>
  <inkml:trace contextRef="#ctx0" brushRef="#br0" timeOffset="1">666 1 3441,'0'0'19188,"83"102"-27686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6:55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1 148 4369,'0'0'9970,"228"-91"-7737,-111 70-473,3-1-808,5 8-952,28 14-232,-32 0-2825,-25 7-3192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22.5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 0 6305,'0'0'9842,"-6"52"-7997,-47 475 1690,28-264-2354,-20 259 874,24 3-643,20-475-1420,2 38-124,-1-79-161,1 0 0,1 0 1,-1 0-1,2 0 1,-1 0-1,7 14 0,-9-21 102,1-1 0,0 1 0,0-1 0,-1 0-1,1 1 1,0-1 0,0 0 0,0 1 0,1-1-1,-1 0 1,0 0 0,0 0 0,1 0 0,-1 0-1,3 1 1,-4-2 94,1 0 0,-1 0 0,1 0 1,-1 0-1,1 0 0,0 0 0,-1 0 0,1 0 0,-1 0 0,1 0 0,-1 0 0,1-1 0,-1 1 0,1 0 0,-1 0 1,1-1-1,-1 1 0,0 0 0,1-1 0,-1 1 0,1 0 0,-1-1 0,0 1 0,1-1 0,12-28-1979,49-222-5043,-61 247 6972,32-145-4014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23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0 171 6185,'0'0'7390,"54"-4"-5255,477-43 1091,-418 34-2878,643-66 1082,16 52-1086,-588 36-640,186 34 1,172 57-915,-256-36 1178,160 29 44,-440-92 6,33 5 222,63 5 3680,-102 9-3034,5 123-110,-2-119-639,0 0 0,2 0 0,15 45 0,127 269 1323,-13-39-636,-50-77-438,-10 3 1,47 248 0,-106-387-829,-3 1-1,1 134 1,-13-221 415,0 0 1,0 0-1,0 1 0,0-1 0,0 0 1,0 0-1,0 0 0,0 1 1,0-1-1,0 0 0,0 0 0,0 0 1,0 0-1,0 1 0,0-1 1,0 0-1,0 0 0,0 0 0,0 1 1,0-1-1,0 0 0,0 0 1,0 0-1,0 0 0,-1 1 0,1-1 1,0 0-1,0 0 0,0 0 1,0 0-1,0 0 0,-1 0 0,1 0 1,0 1-1,0-1 0,0 0 1,0 0-1,-1 0 0,1 0 0,0 0 1,0 0-1,0 0 0,-1 0 1,1 0-1,0 0 0,0 0 0,0 0 1,-1 0-1,1 0 0,0 0 1,0 0-1,0 0 0,0 0 0,-1 0 1,1 0-1,0-1 0,0 1 1,0 0-1,0 0 0,-1 0 0,1 0 1,0 0-1,0 0 0,0 0 1,0-1-1,-1 1 0,-11-5-1400,0-1 0,1-1-1,-1 0 1,1 0-1,1-1 1,-15-13 0,-36-34-7156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23.4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95 7682,'0'0'12057,"69"-4"-10946,596-44 984,629 5 868,-577 82-2335,-608-21-580,-18-2-2859,-30-12-6531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29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6001,'0'0'10266,"52"6"-8647,180 20-350,-155-22-963,0-2 1,0-5-1,78-11 0,49-3-211,-193 17-95,201 2 28,-203-2-26,1 1 0,-1 1 0,0 0 0,0 0 0,0 1 0,0 0 0,0 0 0,14 9 0,-18-9 6,0 0 1,-1 0-1,0 1 0,0 0 1,0 0-1,0 0 0,0 0 0,-1 0 1,0 1-1,0 0 0,0 0 1,0-1-1,-1 2 0,0-1 0,3 9 1,-2 1 6,0 1 1,-1-1-1,0 1 1,-1 0-1,-1 0 0,0 0 1,-2 0-1,-4 25 1,1-19-8,-1 0 1,-1 0 0,-1 0-1,-1-1 1,-15 27-1,-5 2-206,-52 67 0,67-99-309,-1-1-1,-1 0 1,0-1 0,-1 0-1,-1-2 1,-31 20 0,44-31 274,0 0-1,1-1 1,-1 0 0,0 0 0,0 0-1,0-1 1,-1 1 0,1-1 0,0-1 0,0 1-1,-1-1 1,1 0 0,0 0 0,0 0-1,-1-1 1,1 1 0,-7-3 0,5 0-216,1 0 0,-1 0 0,1 0 0,0-1 0,0 0 0,1 0 0,-1 0 0,1-1 0,0 1 1,0-1-1,0-1 0,-5-7 0,-33-55-3949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29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296 1 5689,'0'0'6394,"0"182"-5242,0-83-416,0 13-368,0 3-360,0 1-8,-9-7-944,-16-18-889,-8-24-199,-8-25 272,-30-42 199,13-14-135,0-32-472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0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0 3625,'0'0'3861,"4"32"-2502,-1-3-1010,2 25 331,3 0-1,15 58 1,18 22 427,10 43-494,-46-153-727,-2 0 0,-1 0 0,0 0 0,-4 38 0,1-55 8,0 0 1,-1 0 0,1 0 0,-2 0-1,1 0 1,-1-1 0,0 1 0,0-1 0,0 0-1,-1 0 1,0 0 0,-1 0 0,1-1-1,-10 9 1,-8 7-184,-2 0-1,-29 18 0,19-15 254,18-12-26,8-7 176,0 0 0,1 1 0,-1 0 0,1 0 0,-11 13 0,17-18-55,0 1 1,0-1 0,0 1 0,1-1-1,-1 1 1,0-1 0,1 1 0,-1 0-1,1-1 1,-1 1 0,1 0 0,0-1-1,0 1 1,0 0 0,0 0 0,0-1-1,0 1 1,0 0 0,0-1 0,1 1-1,-1 0 1,1-1 0,-1 1 0,1 0-1,0-1 1,-1 1 0,1-1 0,0 1-1,0-1 1,0 1 0,0-1 0,1 0-1,-1 0 1,0 1 0,0-1 0,1 0-1,-1 0 1,3 1 0,11 9 248,1-1 1,0 0 0,0-2-1,1 0 1,21 7-1,98 26 869,250 35 166,7-31-1224,-380-43-112,485 36-1696,-356-34-1090,-28-3-1731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0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391 0 2497,'0'0'11582,"-16"35"-10420,3-10-888,-2 4-4,1 2 0,1 0 0,1 1-1,2 0 1,1 0 0,-4 38 0,-15 183-21,22-84-3895,6-169 3596,0 0-1,-1 0 1,1 1-1,0-1 1,0 0-1,0 0 1,0 0-1,0 1 1,0-1-1,0 0 1,0 0-1,0 1 1,0-1-1,0 0 1,0 0-1,0 0 1,0 1-1,0-1 1,0 0 0,0 0-1,1 1 1,-1-1-1,0 0 1,0 0-1,0 0 1,0 0-1,0 1 1,0-1-1,1 0 1,-1 0-1,0 0 1,0 0-1,0 1 1,1-1-1,-1 0 1,0 0 0,0 0-1,0 0 1,1 0-1,-1 0 1,0 0-1,0 0 1,0 0-1,1 0 1,-1 0-1,0 0 1,0 0-1,1 0 1,-1 0-1,0 0 1,0 0-1,1 0 1,-1 0-1,0 0 1,0 0 0,1 0-1,11-11-819,4-12 202,0-2 0,-2 0 1,19-47-1,-6 13 445,-13 30 215,0-1 197,1 0-1,1 2 1,31-42-1,-44 67 50,0 0-1,1-1 0,-1 2 0,1-1 0,-1 0 0,1 1 0,0-1 0,0 1 1,0 0-1,0 0 0,0 1 0,1-1 0,-1 1 0,0 0 0,9-1 1,-11 2-156,0 0 0,0 0 0,0 0 1,0 0-1,0 0 0,1 1 1,-1-1-1,0 0 0,0 1 1,0 0-1,0-1 0,-1 1 0,1 0 1,0 0-1,0 0 0,0 0 1,-1 0-1,1 1 0,0-1 0,-1 1 1,1-1-1,-1 1 0,0-1 1,1 1-1,-1 0 0,0-1 0,0 1 1,0 0-1,0 0 0,0 0 1,-1 0-1,1 0 0,0 3 0,1 9-28,0-1 0,-1 1-1,-1 0 1,0-1-1,-1 1 1,0 0-1,-1-1 1,-1 1-1,0-1 1,-1 0-1,0 0 1,-11 22-1,-7 7-385,-2-1-1,-38 51 1,38-58 60,1-1-43,-41 62-633,56-82 734,0 1-1,1 0 1,1 1 0,-8 27 0,13-38 105,0 1-1,0-1 1,0 1-1,1-1 1,-1 0 0,1 1-1,0-1 1,1 7-1,0-10 92,-1 1 0,1-1-1,-1 0 1,1 0 0,-1 0-1,1 0 1,0 1 0,0-1-1,-1 0 1,1 0 0,0 0-1,0-1 1,0 1 0,0 0-1,0 0 1,0 0 0,0-1-1,1 1 1,-1 0 0,0-1-1,0 1 1,0-1 0,1 0-1,-1 1 1,0-1 0,0 0-1,1 0 1,-1 0 0,2 0-1,30 3 535,-17-3-363,-1 1 1,0 1-1,1 0 0,28 9 0,-40-10-201,-1 0-1,0 1 1,1 0-1,-1-1 1,0 1-1,0 0 1,0 1-1,0-1 1,0 0 0,-1 1-1,1 0 1,-1-1-1,1 1 1,-1 0-1,0 0 1,0 0-1,0 1 1,-1-1-1,1 0 1,-1 1-1,0-1 1,0 1-1,0 0 1,0-1-1,-1 1 1,1 4 0,0 0-36,0 1 0,0 0 0,-1 0 1,0-1-1,0 1 0,-1 0 0,0-1 1,-1 1-1,0-1 0,0 1 0,-1-1 1,0 0-1,0 0 0,-6 9 0,-11 8 85,-1-2-1,-2 0 1,0-1 0,-1-2-1,-1 0 1,-1-2-1,-1 0 1,0-2 0,-1-1-1,-40 14 1,50-23 151,-1 0-1,-1-1 1,1-2 0,-1 0-1,1-1 1,-39 0-1,55-2-49,3 0-43,-1 0 1,0 0 0,1 0-1,-1 0 1,0 1-1,1-1 1,-1 0-1,0 0 1,1 0-1,-1 0 1,0 0 0,1 0-1,-1-1 1,1 1-1,-1 0 1,0 0-1,1 0 1,-1-1-1,0 1 1,1 0 0,-1-1-1,1 1 1,-1 0-1,1-1 1,-1 1-1,1-1 1,-1 1-1,1-1 1,-1 1 0,1-1-1,0 1 1,-1-1-1,1 1 1,0-1-1,-1 0 1,1 1-1,0-1 1,5 0 472,22 2 210,0 1-1,0 2 0,41 10 1,82 31 1323,-1 1-716,-90-33-1322,0-3 0,0-2 0,102 0 0,-133-9-415,0-2 0,1-1 0,-1-1-1,-1-1 1,1-1 0,-1-2 0,0 0-1,-1-2 1,26-15 0,100-55-4397,-20-3-483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1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815 1 9746,'0'0'7547,"-11"34"-5832,-41 113-513,13-38-642,19-55-461,-18 74-1,36-121-114,-1 6-207,0 1-1,-2 25 1,5-37 107,0 0 1,0 0-1,0 0 1,0 0 0,0 0-1,0 0 1,0 0-1,1 0 1,-1 0 0,1 0-1,0 0 1,-1 0 0,1 0-1,0 0 1,0 0-1,0 0 1,0 0 0,0-1-1,1 1 1,-1 0-1,1-1 1,-1 1 0,1-1-1,-1 0 1,1 1-1,2 0 1,15 4-168,1-1 0,-1-1 0,1-1-1,-1-1 1,27-1 0,-27-1 280,0 1 0,-1 1 0,1 0 1,-1 1-1,1 2 0,26 8 0,-44-12 52,1 0 0,0 0 0,-1 0 0,1 1 0,-1-1-1,1 0 1,-1 1 0,0-1 0,1 1 0,-1-1 0,0 1 0,0 0 0,0-1 0,0 1 0,0 0 0,-1 0 0,1 0-1,-1 0 1,1 0 0,-1 0 0,1-1 0,-1 1 0,0 0 0,0 0 0,0 0 0,0 0 0,0 0 0,-1 0 0,1 0 0,-1 0-1,1 0 1,-1 0 0,1 0 0,-2 2 0,-2 4 128,1 0 0,-1 1 0,0-2 0,-1 1 0,1 0 0,-10 10 0,-53 51 13,-4-4 0,-105 78-1,137-113-256,-66 51-2391,-140 83 0,234-157 1967,-1 0 0,0 0 0,0-1 0,-1-1-1,0 0 1,1-1 0,-2 0 0,1-1 0,0 0 0,-1-1 0,-23 0 0,34-2 306,0 0 0,0 0 0,0 0 1,0-1-1,0 1 0,0-1 0,0 0 1,0 0-1,0 0 0,1 0 0,-1 0 1,0 0-1,1-1 0,-4-2 0,3 1-202,1-1 0,-1 0-1,1 0 1,0-1 0,0 1-1,0 0 1,0-1 0,-1-7-1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1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 4505,'0'0'5066,"40"-2"-2689,130-3-177,-155 6-1845,0 0-1,1 0 1,-1 1-1,-1 1 1,1 1-1,0 0 1,18 9-1,-8-1 212,-1 1 0,29 21 0,-39-23-711,1-1 0,0-1 0,0 0-1,1-1 1,0-1 0,1-1 0,28 8 0,-30-11-402,0-1 1,0 0-1,0-1 1,0-1-1,0-1 1,0 0-1,0-1 0,0 0 1,0-1-1,0-1 1,-1 0-1,1-1 0,18-10 1,-20 8 266,-6 3 310,1 0 0,0 0 1,0 0-1,0 1 1,0 0-1,0 0 1,0 1-1,1 0 0,14-1 1,-22 8 1158,-1 2-984,-1 1-1,0-1 1,0 0-1,-1 0 1,0 0-1,-1 0 1,1 0-1,-1 0 0,-1 0 1,1-1-1,-1 0 1,-5 7-1,-10 11-59,-37 37 0,21-25-13,10-8-106,-151 179 28,151-166-62,24-39-32,-1 1-1,1-1 1,1 1 0,-1-1 0,0 1-1,1-1 1,-1 1 0,1-1-1,0 1 1,0-1 0,0 1 0,0 0-1,0-1 1,0 1 0,2 3 0,-2-5 21,0-1 1,0 1 0,1-1 0,-1 1 0,0-1-1,1 1 1,-1-1 0,1 0 0,-1 1-1,0-1 1,1 1 0,-1-1 0,1 0 0,-1 1-1,1-1 1,-1 0 0,1 0 0,0 1 0,-1-1-1,1 0 1,-1 0 0,1 0 0,-1 0 0,1 0-1,0 0 1,22 3-179,0 0-1,40-3 1,23 2 117,-66 0 93,1 1 0,0 0 0,-1 2 0,32 10 0,-47-13 27,0 0-1,0 0 0,0 0 1,0 1-1,-1 0 1,0 0-1,1 0 0,-1 0 1,0 1-1,0-1 0,-1 1 1,1 0-1,-1 0 0,0 0 1,0 1-1,0-1 1,-1 1-1,1-1 0,-1 1 1,0 0-1,-1 0 0,1 0 1,-1 0-1,1 6 1,-1-1-5,0 0 0,-1 0 0,0-1 1,-1 1-1,0 0 0,0 0 0,-1 0 1,0-1-1,-1 1 0,0-1 0,-1 0 1,0 1-1,0-2 0,-1 1 0,0 0 0,0-1 1,-1 0-1,0 0 0,-1-1 0,-12 12 1,-8 6-21,-1 0 1,-1-2-1,-1-1 1,-1-1-1,-46 22 1,50-30-27,-1-1 1,-1-1-1,0-1 1,0-2 0,-1-1-1,-57 6 1,78-12-45,-1-1 0,1 0 0,-1 0 0,1-1 0,-1 0 0,1-1 0,-18-4 0,23 4-8,0 0 0,0 0 0,-1-1 0,2 1 0,-1-1 0,0 0 0,0 0 0,1 0 0,0 0 0,-1 0 0,1-1 0,1 0 0,-1 0 0,0 0 0,1 0 0,-4-8 0,1-3-113,1 0-1,0 0 1,1-1 0,1 1 0,0-1 0,1 0-1,1 1 1,3-26 0,-3 39 203,0 0 0,0-1 0,0 1 1,1 0-1,-1 0 0,1 0 0,-1 0 0,1-1 0,0 1 1,0 0-1,0 0 0,0 0 0,0 1 0,1-1 0,-1 0 0,1 0 1,-1 1-1,1-1 0,-1 1 0,1-1 0,0 1 0,0 0 0,0 0 1,-1-1-1,1 1 0,0 0 0,1 1 0,3-2 0,4 0 237,0 0 0,0 1 0,0 0 0,0 0 0,12 2-1,-5-1 77,-2 2-133,0-1 0,-1 2 0,1 0 0,-1 0 0,0 1 0,0 1 1,0 1-1,23 12 0,43 17-321,-41-23-1916,67 13 0,-43-19-2806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762 115 3145,'0'0'6992,"-34"-18"-5895,-111-55-112,137 69-889,-1 0 1,0 1 0,1 0 0,-1 0 0,0 1 0,0 0-1,-1 1 1,1 0 0,0 0 0,0 1 0,-16 2 0,-2-1 128,8 1-84,0 0 1,0 1 0,1 1 0,-1 1 0,1 1 0,0 0 0,1 1 0,0 1 0,-19 11 0,9-2-36,0 0 0,1 2 0,1 1 0,-35 37 0,53-50-125,0 0 0,1 1-1,0 0 1,1 0 0,0 0-1,0 0 1,1 1 0,0 0-1,0 0 1,1 0 0,0 0 0,0 1-1,1-1 1,1 1 0,0 0-1,0-1 1,1 1 0,0 0-1,0-1 1,1 1 0,1 0-1,-1-1 1,2 1 0,-1-1-1,1 0 1,1 0 0,-1 0-1,2 0 1,-1 0 0,1-1 0,0 0-1,13 15 1,11 5-106,2-1 0,36 25 0,36 31-54,-99-79 168,0 0 1,-1 0-1,1 1 0,0-1 0,-1 1 0,0 0 0,0 0 0,-1 0 0,0 0 0,1 1 0,-2-1 0,1 1 0,-1-1 0,1 1 0,-1 8 0,-1-5 9,0-1 0,0 1-1,-2 0 1,1-1-1,-1 1 1,0 0 0,0-1-1,-1 0 1,-5 10-1,-6 8-24,-1 0 1,-1-1-1,-2-1 0,-34 37 0,40-49 2,10-10-20,0-1 0,-1 1 0,1 0 0,0 0 0,0 0-1,0 1 1,1-1 0,-1 0 0,-2 5 0,9-6-3153,7-1 3065,1 0 1,0 1-1,-1 0 0,1 1 0,-1 1 1,21 6-1,-29-8 196,-1 1 0,1 0 0,-1 0-1,1 0 1,-1 0 0,1 1 0,-1-1 0,0 1-1,0 0 1,-1-1 0,1 2 0,0-1 0,-1 0-1,0 0 1,0 1 0,0-1 0,0 1 0,0 0-1,-1 0 1,0-1 0,1 1 0,-1 0 0,-1 0-1,1 0 1,0 8 0,-1 14 249,-2 1 1,0-1-1,-2 1 0,-8 32 1,0 0-1712,7-28-1791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2.1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11522,'0'0'4577,"212"42"-4577,-195-7-1208,-9 0-2041,-8 0-2552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2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0 251 9642,'0'0'5764,"44"-2"-4653,-6 2-898,-6 0-136,0-1 1,0-2-1,0-1 1,0-1-1,-1-1 0,0-2 1,42-17-1,109-59-1560,-93 42-375,-73 34 1373,-13 6 302,0 0-1,0 0 1,1 1-1,-1-1 1,1 1-1,0 0 1,-1 0 0,1 0-1,0 0 1,-1 1-1,1-1 1,5 1-1,-8 0 160,-1 0 0,0 1 0,1-1 0,-1 0 0,0 0 0,0 0 0,1 1 0,-1-1 0,0 0 0,0 0 0,1 1 0,-1-1 0,0 0 0,0 0 0,0 1 0,0-1 0,1 0 0,-1 1 0,0-1 0,0 0 0,0 0 0,0 1-1,0-1 1,0 0 0,0 1 0,0-1 0,0 0 0,0 1 0,0-1 0,0 0 0,0 1 0,0-1 0,0 0 0,0 1 0,0-1 0,-1 0 0,1 1 0,0-1 0,-1 10 12,0 1 1,0-1-1,-1 0 1,0 0-1,-1-1 1,0 1 0,-1 0-1,-6 11 1,-48 77 468,45-79-343,-30 48 294,-135 220 473,144-226-823,3 2 0,-40 116 0,67-163-30,4-16-25,0 0 1,0 0 0,0 0 0,0 0 0,0 0 0,0 0-1,0 0 1,0 0 0,0 0 0,0 0 0,0 0-1,0 0 1,0 0 0,0 0 0,0 0 0,0 0 0,0 0-1,0 0 1,0 0 0,1 0 0,-1 1 0,0-1 0,0 0-1,0 0 1,0 0 0,0 0 0,0 0 0,0 0-1,0 0 1,0 0 0,0 0 0,0 0 0,0 0 0,0 0-1,0 0 1,0 0 0,0 0 0,0 0 0,0 0 0,0 0-1,0 0 1,0 0 0,13-22 393,-6 7-345,118-188 137,-101 169-32,1 1 0,2 2 1,56-51-1,-77 77-127,0 0 0,1 0 0,-1 1 0,1 0 0,1 0-1,-1 1 1,0 0 0,1 0 0,-1 1 0,1 0 0,0 0 0,0 1 0,0 0 0,0 0 0,11 1 0,-18 0-46,0 0 0,0 0 1,0 0-1,0 1 1,0-1-1,0 0 1,0 0-1,0 1 0,0-1 1,0 1-1,-1-1 1,1 1-1,0-1 0,0 1 1,0-1-1,-1 1 1,1 0-1,0-1 0,-1 1 1,1 0-1,-1 0 1,1 0-1,-1-1 0,1 3 1,1 0-66,-1 1 0,0-1 0,0 1 0,0-1 0,0 1 0,0 7 0,0-1-177,-2 0 1,1 1 0,-1-1 0,-4 19 0,1-20 112,1 1 0,-2-1 1,1 0-1,-1 0 1,-1 0-1,1-1 1,-1 0-1,-11 11 1,12-13 57,0-1 0,-1 0 0,1 0 0,-1 0 0,0-1 0,0 0 0,-1 0 0,0 0 0,1-1 0,-1 0 0,0 0 0,-9 2 0,15-5 49,0 0 0,0 0 0,0 0-1,0 0 1,0 0 0,0-1 0,0 1 0,0 0-1,0-1 1,0 1 0,0 0 0,0-1 0,0 1-1,0-1 1,1 1 0,-1-1 0,0 0 0,0 1-1,1-1 1,-1 0 0,0 1 0,1-1 0,-1 0-1,0 0 1,1 0 0,-1 0 0,1 1-1,0-1 1,-1 0 0,1 0 0,0 0 0,-1 0-1,1 0 1,0 0 0,0 0 0,0 0 0,0-1-1,-2-49-972,2 39 826,1-87-1491,24-189 0,-16 235 1644,-5 22 538,2 0 1,1 0 0,21-59-1,-26 86-291,0 1 1,0-1-1,0 1 0,1-1 0,-1 1 0,7-6 1,-9 9-156,1-1 1,-1 0 0,1 1-1,0-1 1,-1 1 0,1-1 0,0 1-1,-1-1 1,1 1 0,0-1-1,0 1 1,0 0 0,-1 0 0,1-1-1,0 1 1,0 0 0,0 0-1,0 0 1,-1 0 0,1 0-1,0 0 1,0 0 0,0 0 0,0 0-1,0 0 1,-1 0 0,1 1-1,0-1 1,0 0 0,0 0 0,-1 1-1,1-1 1,0 1 0,0-1-1,-1 1 1,1-1 0,0 1 0,-1-1-1,1 1 1,0 1 0,4 7 182,-1 0 0,0 1 0,-1-1 0,0 1 0,0 0 0,-1 0 0,-1 0 0,0 0 0,0 11 0,4 79 339,-10 102 0,-1-146-560,-3-1 1,-3 0 0,-2-1-1,-22 57 1,-16 60 10,49-162-27,0 19 7,18-27-104,-9-1 60,0 0 0,0 0 0,1 1 0,-1 0 0,0 0 0,0 0 0,0 1 0,0 0 0,9 4 0,-12-4 24,1 0 0,-1 1-1,1 0 1,-1 0 0,0 0-1,0 0 1,-1 1 0,1-1 0,0 1-1,-1-1 1,0 1 0,0 0 0,0 0-1,-1 0 1,2 6 0,3 14 186,-1 1 1,-2-1-1,0 1 0,-2 0 1,-1 0-1,-3 27 1,2 13 2104,0-65-2253,1 1 0,0-1 0,0 0 0,0 0 0,0 1-1,0-1 1,0 0 0,0 1 0,0-1 0,0 0 0,0 0 0,0 1-1,-1-1 1,2 0 0,-1 0 0,0 1 0,0-1 0,0 0-1,0 1 1,0-1 0,0 0 0,0 0 0,0 1 0,0-1-1,0 0 1,1 0 0,-1 1 0,0-1 0,0 0 0,0 0-1,0 0 1,1 1 0,-1-1 0,0 0 0,0 0 0,0 0-1,1 0 1,-1 1 0,0-1 0,0 0 0,1 0 0,-1 0 0,0 0-1,1 0 1,-1 0 0,0 0 0,0 0 0,1 0 0,-1 0-1,0 0 1,1 0 0,-1 0 0,1 0 0,15-16 281,8-14-711,36-64 0,-18 25-586,50-67-2709,-1-3-3045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3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516 1 10546,'0'0'8930,"-275"249"-8370,209-168-560,3-1-152,9-10-1392,17-14-825,16-20-151,46-47-6106,21-31 3849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3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4513,'0'0'13523,"33"182"-11619,-33-122-1128,0-8-616,0-6-160,0-15-1592,0-13-1473,0-32-1680,25-35 833,0-18-353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4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94 1880,'0'0'10492,"43"-16"-9213,137-49-232,-173 62-976,0 1 1,0 0 0,0 0 0,0 1-1,0 0 1,0 0 0,1 1-1,-1 0 1,12 1 0,-17 0-43,1 0 0,0 0 0,-1 0 1,1 0-1,-1 1 0,0-1 0,1 1 0,-1 0 1,0-1-1,0 1 0,0 0 0,0 0 1,3 5-1,-4-6-22,2 3 3,0 0-1,-1 1 0,1-1 1,-1 1-1,0 0 0,0-1 1,-1 1-1,1 0 0,-1 0 1,0 0-1,-1 0 0,1 1 1,-1-1-1,0 0 0,-1 10 0,0-8-17,0 1 0,0-1 0,-1 1 0,0-1-1,0 0 1,-1 0 0,0 0 0,0 0 0,-1-1-1,-6 10 1,-5 2-18,-2 0 1,1-2-1,-2 0 1,0-1-1,-1 0 0,-27 14 1,-7 1-295,-75 30 0,145-61-435,132-29 87,-109 20 683,1 1 0,0 2 0,57-2 0,-97 9-7,-1 0-1,0 0 0,1 0 1,-1 0-1,1 1 0,-1-1 1,0 0-1,1 0 0,-1 1 1,0-1-1,1 0 0,-1 1 1,0-1-1,1 0 0,-1 1 1,0-1-1,0 0 0,1 1 1,-1-1-1,0 1 0,0-1 1,0 0-1,0 1 0,1-1 1,-1 1-1,0-1 0,0 1 1,0-1-1,0 1 0,0-1 1,0 0-1,0 1 0,0-1 1,0 1-1,-1 0 1,-2 18 130,3-18-123,-2 6 22,0-1 1,0 1-1,-1-1 1,0 1-1,-1-1 1,1 0-1,-1 0 1,0 0-1,-6 5 0,-49 47-10,40-42-23,-126 104-405,44-38 34,95-78 349,5-3 11,0-1 1,1 1 0,-1-1-1,0 1 1,0 0 0,1-1 0,-1 1-1,0 0 1,1-1 0,-1 1-1,0 0 1,1 0 0,-1 0-1,1 0 1,-1-1 0,1 1-1,0 0 1,-1 0 0,1 0 0,0 1-1,21-1-557,-3-2 568,1 0 0,-1-2 0,0-1 0,0 0 0,-1-1 0,1 0 1,-1-2-1,23-12 0,-1-2-448,0-2 1,46-37 0,-78 55 115,-1-1 1,1 0-1,-1-1 1,10-13 0,-15 19 248,0 0 0,0-1 0,0 1 0,-1-1 0,1 1 0,0-1 1,-1 1-1,1-1 0,-1 1 0,0-1 0,1 1 0,-1-1 0,0 1 0,0-4 1,-1 4 54,1 0 0,0 0 1,-1 0-1,1 1 1,-1-1-1,1 0 1,-1 0-1,0 0 1,1 1-1,-1-1 1,0 0-1,0 1 1,1-1-1,-1 0 1,0 1-1,0-1 0,0 1 1,0-1-1,0 1 1,0 0-1,0-1 1,0 1-1,0 0 1,0 0-1,0 0 1,-1-1-1,-8-1 57,-1 1-1,0-1 0,0 2 1,0-1-1,1 1 1,-1 1-1,-18 3 1,23-2 28,1-1 0,0 1 0,0 0 0,0 0 0,0 1 1,0-1-1,0 1 0,1 0 0,-1 0 0,1 1 0,0-1 0,0 1 1,0 0-1,1 0 0,-1 1 0,1-1 0,-4 7 0,1 1 153,1 0-1,0 0 1,1 0-1,0 1 1,1-1-1,1 1 1,-3 26-1,6 93 1006,-1-126-1193,12 107-677,-34-113 266,19-1 340,1-1 1,-1 1-1,0 0 0,1 0 1,-1-1-1,1 0 1,-1 1-1,1-1 0,0 0 1,-1 0-1,1-1 1,0 1-1,1 0 0,-1-1 1,0 1-1,1-1 1,-1 1-1,1-1 0,0 0 1,0 1-1,0-1 1,0 0-1,0 0 0,0-5 1,-2-9-212,1 0 1,1 0-1,1-20 0,0 25 48,0 9 198,-1 1 0,1-1 1,0 1-1,1-1 0,-1 1 0,0 0 0,1-1 0,-1 1 1,1 0-1,0-1 0,0 1 0,0 0 0,0 0 1,0 0-1,0 0 0,0 0 0,1 0 0,-1 0 1,1 0-1,0 0 0,-1 0 0,1 1 0,0-1 0,0 1 1,0 0-1,0-1 0,0 1 0,0 0 0,1 0 1,-1 0-1,0 0 0,1 1 0,-1-1 0,0 1 0,1-1 1,-1 1-1,0 0 0,5 0 0,2-1 114,1 0 1,-1 1-1,0 0 0,1 0 1,-1 1-1,15 3 0,-21-3-38,0 0 0,1 0 0,-1 1-1,0-1 1,0 1 0,0 0 0,0 0 0,0 0 0,-1 0-1,1 1 1,0-1 0,-1 1 0,0-1 0,0 1 0,0 0-1,0 0 1,0 0 0,0 0 0,-1 0 0,2 4 0,0 2 49,-1 0-1,-1 0 1,0-1 0,0 1 0,0 0 0,-1 0 0,-2 14-1,1 5-532,-19-24-7937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4.6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0 201 4881,'0'0'10242,"328"-57"-8417,-186 33-721,7-4-536,-3 3-264,-13 1-128,-21 6-176,-25 4-48,-24 7-1632,-26 4-1025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4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549 0 6641,'0'0'7226,"0"242"-4649,0-143-153,0 13-640,0 7-951,0-3-529,0-4-304,0-14-745,-13-24-1143,5-25-945,-9-42-511</inkml:trace>
  <inkml:trace contextRef="#ctx0" brushRef="#br0" timeOffset="1">200 572 7642,'0'0'3704,"-179"238"-3392,162-178-312,13-21-1000,4-18-3137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5.3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0 960,'0'0'13763,"228"112"-13763,-215-80-2168,-13-8-5362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5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62 7338,'0'0'8401,"35"30"-5681,125 99 10,-139-113-2400,1-1 1,0-2-1,1 0 1,1-1-1,0-1 1,0-1-1,1-1 0,0-1 1,1-2-1,47 7 1,2-3 155,101-1 0,162-23 120,65-54-265,1-30-172,90-18-77,-358 90-39,223-12 1,-277 33-13,0 4 1,156 19-1,-206-11-11,0 2 1,0 1-1,-1 1 0,45 23 1,110 74 366,-95-53-168,179 88 515,-226-124-618,2-1 0,0-2 0,1-3-1,66 11 1,-39-15-47,1-4 0,0-4-1,1-2 1,86-14-1,293-74-96,-429 83-170,331-71 336,-177 51-1655,-1 16-4011,-157 10-2209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6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1 243 1920,'0'0'21589,"44"-5"-20682,67-9-403,155-41 0,-107 9-374,147-38-73,-244 71-88,1 3 0,1 2 0,63 1 0,-120 7 16,0 0 0,0 0 0,0 1 0,0 0 0,0 0 0,-1 1 0,1 0 0,0 0 0,-1 1 0,11 5 0,-12-5 2,-1 0 0,0 1 1,0-1-1,0 1 1,0 0-1,0 0 1,-1 1-1,0-1 1,0 1-1,0-1 1,-1 1-1,1 0 0,-1 0 1,2 7-1,1 10 9,-2 0-1,0 1 1,-1-1-1,-1 1 1,0 0-1,-7 40 0,4-45-150,-2 0-1,0-1 0,-1 0 0,-1 0 0,0 0 1,-1-1-1,-1 0 0,-1 0 0,0-1 0,-20 26 1,24-35-275,0 1 0,0-1 1,-1 0-1,0 0 0,0-1 1,-1 0-1,1 0 0,-1 0 0,0-1 1,0 0-1,-11 4 0,8-5-1012,0 0 0,-1 0-1,1-1 1,-21 2 0,-16-3-5017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6713,'0'0'4065,"70"-11"-6401,-41-10-2817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6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0 6041,'0'0'4257,"0"228"-2208,0-102-257,0 11-56,0-7-727,0-11-633,0-14-376,-4-20-264,-17-26-1113,-24-20-655,7-18-953,-7-21-1480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7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0 5817,'0'0'9125,"22"37"-7594,70 118-258,-67-116-540,-3 2-1,33 77 0,-50-102-821,-1 0 1,-1 1-1,0 0 1,-1-1-1,0 1 1,-2 0-1,0 0 1,-1 0-1,-3 19 0,1-22-249,0 0 0,-1 0 0,-1 0-1,0-1 1,-1 1 0,0-1-1,-1-1 1,0 1 0,-15 18-1,-11 9-662,-51 47-1,57-59 713,-27 21-72,34-32 349,-29 33 0,47-48 57,0 0-1,0 1 0,1-1 1,-1 1-1,1 0 0,-1-1 1,1 1-1,-1 3 0,2-5-7,0 0-1,-1 0 1,1 0-1,0 0 0,0 0 1,0 0-1,0 0 1,0 0-1,0 0 0,1 0 1,-1 0-1,0 0 0,0 0 1,1 0-1,-1 0 1,1 0-1,-1 0 0,1 0 1,-1-1-1,1 1 1,-1 0-1,1 0 0,0-1 1,-1 1-1,1 0 1,0 0-1,0-1 0,-1 1 1,1-1-1,2 2 0,20 7 425,1 0-1,1-1 0,25 5 1,-40-11-330,87 19 834,1-5 1,101 5 0,202-9-153,-378-12-834,83 2-600,56 0-2240,-2-9-4113,-55-10-36,-105 17 6995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7.4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1 203 7354,'0'0'6198,"50"-12"-4942,168-36-13,-1 16-523,-102 19-2755,-111 12 1746,-1 1-1,1 0 1,0-1-1,-1 0 0,1 0 1,-1 0-1,0-1 0,1 1 1,-1-1-1,0 1 0,0-1 1,0 0-1,5-4 1,-6 3-38,0 0 0,-1 0 0,1 0 0,-1 0 0,0 0 0,0-1 0,0 1 0,0 0 0,-1-1 0,1 1 0,-1 0 0,0-1 0,0 1 0,0-5 0,-1 7 346,1 0 0,0 0 1,-1-1-1,1 1 0,0 0 0,-1 0 0,1 0 0,-1 0 0,0 0 0,1 0 1,-1 0-1,0 0 0,0 0 0,1 1 0,-1-1 0,0 0 0,0 0 0,0 1 1,0-1-1,0 0 0,0 1 0,0-1 0,0 1 0,0 0 0,0-1 0,-1 1 1,-1-1-1,1 1 71,1 0 1,-1-1-1,0 1 1,1 0-1,-1 0 1,1 0 0,-1 0-1,0 0 1,1 1-1,-1-1 1,0 0-1,1 1 1,-1 0-1,1-1 1,-1 1 0,1 0-1,-1-1 1,1 1-1,0 0 1,-1 0-1,1 0 1,0 0-1,0 0 1,-2 2 0,-4 10 440,1 0 0,0 0 0,1 0 0,1 1 0,0 0 0,-4 27 0,7-39-468,-56 470 8811,1-4-7524,55-465-1465,-9 34-569,9-36 537,1 0 0,0 0 0,-1 0 0,1 0 0,0 0 0,-1 0 0,1-1 0,-1 1 0,0 0 0,1 0 0,-1 0 0,1-1 0,-1 1 0,0 0 0,0-1 0,1 1 0,-1-1 0,0 1 0,0-1 0,0 1 0,0-1-1,0 0 1,0 1 0,1-1 0,-1 0 0,0 0 0,0 1 0,0-1 0,0 0 0,0 0 0,0 0 0,-2 0 0,2-1 7,0 1 0,0-1 1,1 1-1,-1-1 0,0 0 0,0 1 0,1-1 0,-1 0 0,0 1 0,1-1 0,-1 0 0,1 0 0,-1 0 0,1 1 0,-1-1 1,1 0-1,-1 0 0,1 0 0,0 0 0,-1 0 0,1 0 0,0 0 0,0 0 0,0-1 0,-10-49-3935,-4-70 0,5 27-55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8.1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42 340 4025,'0'0'2506,"-7"31"-1371,-20 101-122,24-119-769,1 1-1,0 0 0,1 24 1,2-23-92,-1-14-159,0 0 1,0-1-1,0 1 0,0 0 1,0-1-1,0 1 1,0 0-1,1 0 0,-1-1 1,0 1-1,0 0 1,1-1-1,-1 1 0,0-1 1,1 1-1,-1 0 1,1-1-1,-1 1 0,1-1 1,-1 1-1,1-1 0,-1 1 1,1-1-1,0 0 1,-1 1-1,1-1 0,-1 0 1,1 1-1,0-1 1,-1 0-1,1 0 0,0 0 1,0 1-1,-1-1 1,1 0-1,0 0 0,-1 0 1,2 0-1,1-1-53,0 1 1,-1 0-1,1-1 0,-1 1 0,1-1 1,0 0-1,-1 0 0,1 0 0,-1 0 0,0 0 1,3-2-1,10-10-297,-2 0 0,1-1 1,-1 0-1,19-29 0,4-4-532,-17 24 285,2 1 0,0 2 0,44-35 0,-48 43 531,1 1 1,1 1-1,-1 1 1,2 0-1,-1 1 0,27-6 1,-21 7 1535,1 1 1,1 1 0,49-2-1,-71 6-1430,-1 1-1,1-1 1,-1 0 0,0 0-1,1 0 1,-1-1-1,0 1 1,0-1 0,0 0-1,6-5 1,40-30-920,-20 13 250,-18 15 387,-6 4 243,1-1 0,0 1 0,0 1 0,0-1 0,1 1 0,0 1 0,0-1 0,0 1 0,0 1 0,0-1 0,13-1 0,-20 4 89,0 0 1,0 1-1,0-1 0,0 0 0,-1 1 0,1-1 0,0 0 1,0 1-1,-1-1 0,1 1 0,0-1 0,-1 1 0,1-1 0,0 1 1,-1 0-1,1-1 0,-1 1 0,1 0 0,-1-1 0,1 1 1,-1 0-1,1 0 0,-1 0 0,0-1 0,1 1 0,-1 0 0,0 0 1,0 0-1,0 0 0,0 0 0,0-1 0,0 2 0,1 37 1386,-1-26-1022,0 236 3235,0 2-5453,1-264 1755,1-1-1,1 1 1,0 0 0,1 1 0,10-25 0,-2 6-15,18-51-433,49-93 0,-59 137 393,1 1 1,2 1-1,2 1 0,44-48 1,-62 75 85,2 0 1,-1 0-1,19-12 1,-24 18 27,1 0 0,0 0 0,0 0 0,-1 1 0,1 0 0,0 0 0,0 0 0,1 0 0,-1 0 0,0 1 0,0-1 0,0 1 0,7 1 1,-10-1-9,1 0 0,0 1 0,-1-1 0,1 0 0,0 1 0,-1-1 0,1 1-1,0 0 1,-1 0 0,1-1 0,-1 1 0,1 0 0,-1 0 0,0 0 0,1 1 0,-1-1 0,0 0 0,0 0 0,0 1 0,0-1 0,1 3 0,1 2 68,-1-1-1,0 1 0,0 0 0,-1 0 0,2 7 0,4 46 924,-2 0 0,-5 104 0,4 64 1055,-3-210-1837,2 0 0,0 0 0,1 0 0,9 24 1,-11-36-167,1 1 1,-1-1-1,1 1 1,0-1 0,1 0-1,-1 0 1,1-1 0,0 1-1,0-1 1,0 0-1,1 0 1,0 0 0,-1 0-1,1-1 1,0 0 0,7 3-1,-4-3-21,1 0-1,-1-1 1,1 1-1,0-2 1,0 0-1,0 0 1,-1 0 0,1-1-1,0 0 1,0-1-1,0 0 1,0-1-1,0 1 1,-1-2-1,1 1 1,-1-1 0,1 0-1,-1-1 1,0 0-1,0-1 1,14-9-1,-3-2-194,1 0 0,-2-1 0,0-1 0,-1 0 0,-1-1-1,21-34 1,-21 28-592,-2-1 1,0 0-1,-2-1 0,11-34 1,-7 8-3556,10-69 0,-12 21-5159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8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6345,'0'0'22333,"-108"11"-36496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9.0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196 187 7410,'0'0'18866,"32"1"-17243,0 2-1263,0 0-83,-1-1 1,0-2 0,0-1 0,0-1-1,45-9 1,-5-10 167,103-44 0,-101 35-347,87-23 1,-146 49-96,-1 1 0,1 1 1,0 0-1,15 1 0,-28 1-2,-1 0 1,1 0-1,0 0 0,0 0 0,0 0 1,-1 0-1,1 0 0,0 0 1,0 1-1,-1-1 0,1 0 0,0 0 1,-1 1-1,1-1 0,0 1 1,-1-1-1,1 0 0,-1 1 0,1-1 1,0 1-1,-1 0 0,1-1 1,-1 1-1,0-1 0,1 1 1,-1 0-1,1-1 0,-1 1 0,0 0 1,1 0-1,-1-1 0,0 1 1,0 1-1,0 30 157,-2-19-76,1 0 11,-1 0 0,-1 0 0,0 0 1,-1-1-1,0 1 0,-1-1 0,-8 14 0,-52 79 415,40-68-387,-72 106-94,-5-4 0,-232 241 0,319-366-111,-26 26 204,-81 61 1,109-92-273,1 0 0,-1-1 1,-1-1-1,0 0 0,0-1 0,0 0 0,0-2 1,-1 1-1,0-2 0,0 0 0,-28 2 1,41-5-5,1 0 0,0 0 0,0 0 0,0 0 1,0 0-1,0 0 0,0-1 0,-1 1 0,1 0 0,0-1 1,0 1-1,0-1 0,0 1 0,0-1 0,0 0 0,0 1 1,0-1-1,1 0 0,-1 0 0,0 1 0,0-1 1,1 0-1,-1 0 0,0 0 0,1 0 0,-1 0 0,0-2 1,-5-32-3182,5 23 1804,-3-56-7466,4-10 145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39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5297,'0'0'21797,"43"7"-18822,-11-2-2436,22 2 1,-2 4-1,1 1 1,90 35 0,443 228-540,-24 41 0,-531-297 0,-17-10 0,0 0 0,2-1 0,-1 0 0,1-1 0,29 9 0,-44-16 0,-1 0 0,0 0 0,1 0 0,-1 1 0,0-1 0,1 0 0,-1 0 0,0 0 0,1 0 0,-1 0 0,0 0 0,1 0 0,-1 0 0,1 0 0,-1 0 0,0 0 0,1 0 0,-1-1 0,0 1 0,1 0 0,-1 0 0,0 0 0,0 0 0,1 0 0,-1-1 0,0 1 0,1 0 0,-1 0 0,0-1 0,1 1 0,0-15 0,-2 4 0,1-11-348,-1-1-1,-2 0 1,0 1 0,-12-41-1,-17-18-8359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0.1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10354,'0'0'13853,"48"2"-11737,-40-1-2021,391 10 2843,-59-12-998,398 3-469,-708-2-1509,6-1-81,1 2 1,-1 1 0,0 2-1,0 1 1,52 15 0,-86-19-11,0-1 0,0 1 1,1 0-1,-1 0 0,0 0 0,0 0 1,0 0-1,0 0 0,0 0 0,0 1 1,0-1-1,0 1 0,-1 0 1,1-1-1,0 1 0,-1 0 0,0 0 1,1 0-1,-1 0 0,0 0 0,0 0 1,0 0-1,0 1 0,0-1 0,-1 0 1,1 3-1,-1-2-291,0 0 0,-1 0 0,1-1 0,-1 1 0,0 0 0,0 0-1,0-1 1,0 1 0,-1-1 0,1 1 0,-1-1 0,0 1 0,1-1 0,-1 0 0,0 0 0,0 0 0,0 0 0,-1 0 0,1 0 0,0-1 0,-4 3-1,-51 23-11625,56-27 11969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8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596 319 3641,'0'0'12106,"-3"-31"-10273,-10-99-424,11 110-1013,0 1 0,-9-31 0,9 45-354,0 1 1,0-1 0,0 1 0,0 0 0,-1-1 0,0 1 0,0 0 0,0 1 0,0-1 0,-5-4-1,5 6-22,0 0 0,-1-1-1,1 2 1,0-1-1,-1 0 1,1 1-1,-1 0 1,1 0 0,-1 0-1,0 0 1,0 0-1,1 1 1,-1 0 0,-5-1-1,-1 2-15,-1-1 0,0 1 0,1 1 0,-12 2 0,7 2-7,0 1 0,0 0 0,0 0 0,1 2 0,1 0 0,-1 0 0,1 1 0,1 1 0,-17 18 0,-3 2-3,2 1 0,2 1 0,0 2-1,-30 53 1,46-68 20,1 1-1,1 0 1,2 1 0,0 0-1,1 0 1,1 0 0,0 1-1,2 0 1,1 0 0,0 25-1,3-40-11,0 1-1,0-1 1,1 0 0,0 1-1,1-1 1,-1 0 0,2 1-1,-1-1 1,1 0 0,0 0-1,1-1 1,0 1 0,0-1-1,1 0 1,-1 0 0,2 0-1,-1-1 1,1 1 0,0-1-1,0-1 1,0 1 0,1-1-1,0 0 1,13 6 0,-3-1-28,1 0 1,0-2 0,1 0 0,0-1 0,0-1 0,35 6-1,-16-7-96,1-1-1,58-2 0,-83-3-19,1 0-1,-1-1 1,1 0-1,-1-1 1,0-1-1,0 0 1,0-1 0,-1 0-1,1-1 1,-1-1-1,-1 0 1,1 0-1,-1-2 1,-1 1-1,1-2 1,-1 1-1,-1-2 1,0 1-1,0-1 1,-1-1-1,-1 0 1,0 0-1,0 0 1,6-16-1,-10 16-206,0 1-1,-1-1 1,0 0-1,-1 0 1,0 0 0,-1 0-1,0 0 1,-2-20-1,1 15-387,0 15 479,1 0 0,-1 0 0,0 0 0,0 0 0,0 0 0,0 0 0,-1 0-1,1 0 1,-1 0 0,1 0 0,-1 1 0,1-1 0,-1 0 0,0 0 0,0 0 0,0 0 0,0 1 0,0-1 0,0 0-1,-1 1 1,1-1 0,-4-2 0,-11-1-3533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8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7842,'0'0'9263,"34"41"-7071,-9-13-1820,235 301 2695,192 373 711,-228-345-2370,30-8-950,20-36-1339,-268-307 442,32 35-805,-10-15-5448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5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5513,'0'0'1713</inkml:trace>
  <inkml:trace contextRef="#ctx0" brushRef="#br0" timeOffset="1">582 134 3865,'0'0'1752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9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449 251 6681,'0'0'6571,"-14"-32"-5699,-49-100-449,61 126-401,-1 0 0,0 0 0,-1 0 0,1 1 0,-1-1 0,0 1 0,-1 0 0,1 0 0,-1 0 0,0 1 0,0-1 0,0 1 0,-11-6 0,9 8 5,1 0 0,-1 1 0,0-1 0,0 1-1,1 1 1,-1-1 0,0 1 0,0 0 0,-8 2 0,7-2-16,1 1-5,0 1-1,-1-1 1,1 1 0,0 1-1,1 0 1,-1-1-1,0 2 1,1-1 0,0 1-1,0 0 1,0 1-1,0-1 1,0 1-1,-6 8 1,-6 6 69,2 0 0,-27 41 1,38-51 70,0 0 0,1 0 0,-1 0 0,2 1 0,-1-1 1,2 1-1,-1 0 0,0 11 0,0 8 1131,1 44 0,3-47-505,-2-25-707,1 0 0,1 0 0,-1 1 1,0-1-1,0 0 0,0 0 1,1 1-1,-1-1 0,1 0 0,-1 0 1,1 0-1,-1 0 0,1 0 1,-1 0-1,1 0 0,0 0 0,0 0 1,0 0-1,-1 0 0,1 0 0,0 0 1,0 0-1,0-1 0,0 1 1,1 0-1,-1-1 0,0 1 0,0-1 1,0 1-1,2-1 0,17 3-3834,-17-9 1397,-3 6 2033,0-1 0,1 0 0,-1 0 0,0 0 1,0 0-1,0 0 0,0 0 0,0 0 0,0 1 0,0-1 0,0 0 0,-1-1 1,1-19-7392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09.8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496 0 6401,'0'0'6901,"-38"24"-5168,-124 85-99,147-98-1409,0 1 1,0 1-1,2 1 1,-1 0-1,2 0 1,0 1-1,-17 30 1,10-16 68,-4 6 205,2 1 1,1 1-1,1 0 1,-17 55-1,28-65-232,1 0 0,1 1 0,2-1 0,0 2 0,2-1 0,1 0 0,4 40 0,-3-61-248,1 0 0,1 0 0,-1 0 0,1-1 0,0 1 0,0 0 0,1-1 0,0 0 0,0 1 0,1-1 0,0 0 0,0-1 0,0 1 0,1-1 0,-1 0 0,1 0 0,0 0 0,1 0 0,-1-1 0,1 0 0,0 0 0,0-1 0,0 0 0,8 3-1,6 1-27,-1-1-1,1-1 0,0 0 0,0-2 0,0-1 0,1 0 1,22-2-1,-17-1-71,-1-2 1,1 0 0,-1-2-1,1-1 1,-2-1 0,1-1-1,-1-1 1,0-2 0,-1 0-1,0-1 1,-1-1 0,0-1-1,-1-1 1,22-21 0,-25 20-104,0-1 1,-1-1 0,0-1-1,-2 0 1,0-1 0,-1 0-1,-2-1 1,0-1 0,-1 0-1,-1 0 1,-1-1 0,-1 0 0,-1-1-1,-1 0 1,3-27 0,-6 26 235,-2-1 0,-3-45 0,1 60 49,-1 0-1,0 1 0,-1-1 0,0 1 0,0-1 1,-1 1-1,-1 0 0,-10-18 0,7 16 90,-1 0 0,0 0 0,-1 1 0,0 1 0,0-1 0,-1 2 0,-1-1 0,0 2 0,0-1 0,0 2 0,-1 0 0,0 0 0,-1 1 0,1 1 0,-1 0 0,0 1 0,0 0 0,-1 1 0,1 1 0,-1 0 0,0 1 0,1 1 0,-1 0-1,-28 4 1,38-2-259,0-1 0,-1 1-1,1 0 1,0 0 0,1 0-1,-1 1 1,0 0-1,1-1 1,-1 2 0,1-1-1,0 0 1,0 1 0,0 0-1,-6 8 1,0 3-908,1 0 0,-15 31-1,17-31 107,-28 55-5716,2-5-2191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0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2024 0 8642,'0'0'12210,"-52"26"-10508,3-3-1376,-41 19 380,-161 105 0,-331 298 172,33 43-1063,383-330-2375,55-51-1920,-2-5-4071,52-54 1958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0.7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693 166 8914,'0'0'13572,"-5"-19"-13246,-22-61-868,25 77 465,0-1 1,0 0-1,0 0 1,0 1-1,-1 0 0,1-1 1,-1 1-1,0 0 0,0 0 1,0 0-1,0 1 0,-1-1 1,1 1-1,-1-1 0,1 1 1,-8-3-1,2 3-59,-1-1-1,1 1 1,-1 1-1,1-1 1,-12 1 0,16 1 114,-9-1 12,0 1 1,0 0-1,1 0 1,-1 2-1,0 0 0,0 0 1,1 2-1,-1-1 1,1 2-1,0 0 1,0 0-1,1 1 0,0 1 1,0 0-1,-20 15 1,2 2 56,0 2 0,2 1 1,0 1-1,3 2 1,0 0-1,-24 40 1,37-51-21,0 1 1,2 0-1,1 0 1,0 1-1,1 1 1,2-1-1,0 1 1,1 0-1,1 0 1,1 1-1,1-1 1,1 26-1,2-44-20,-1 0-1,1 0 0,-1-1 1,1 1-1,0 0 1,0 0-1,1-1 0,-1 1 1,1-1-1,0 1 1,0-1-1,0 0 1,0 0-1,1 0 0,-1 0 1,1 0-1,3 3 1,-1-2-2,1 0 0,-1-1 1,1 0-1,0 0 0,0 0 1,0-1-1,0 0 0,1 0 1,9 2-1,4-2-3,1 0 0,-1-1 0,1-1 0,-1-1 0,39-7 0,-36 3-11,0-1-1,0-1 1,-1-1 0,0-2-1,0 0 1,24-16-1,8-9-328,54-45 1,92-97-3859,-74 52-1932,-44 42 190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1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7122,'0'0'13337,"21"34"-11126,-6-10-1848,31 49 717,51 111 0,62 233 251,-26 9-1546,-85-265-485,18 23-3646,-49-147 149,24 38 0,-7-24-3343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1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503 234 12955,'0'0'9963,"-16"-32"-9280,-56-102-447,69 129-244,1 0 0,-1 0 0,0 1 1,0-1-1,-1 1 0,1 0 0,-1 0 0,0 0 0,0 1 0,0-1 0,-1 1 0,1 0 1,-1 0-1,0 0 0,0 1 0,-5-3 0,4 4-33,0 1 1,-1-1-1,1 1 0,0 0 0,0 0 1,-1 1-1,1 0 0,0 0 0,-9 3 1,4 0 29,0 0 1,0 1 0,1 0 0,-1 1-1,1 0 1,1 0 0,-1 1-1,1 1 1,0-1 0,1 2 0,0-1-1,0 1 1,-12 19 0,0 1 64,2 1 0,1 1 0,-19 46 0,29-58 43,0 1 0,1 1 1,1-1-1,1 1 0,0-1 1,2 1-1,1 0 0,0 0 1,4 37-1,-2-54-84,-1-1 0,1 0 0,-1 1-1,1-1 1,0 0 0,0 0 0,0 0 0,1 0-1,-1 0 1,1 0 0,0 0 0,-1 0 0,1-1-1,1 1 1,-1-1 0,0 1 0,1-1 0,-1 0 0,1 0-1,-1 0 1,1 0 0,0 0 0,0-1 0,4 2-1,3 0-3,1 0 0,0-1 0,-1-1-1,1 0 1,0 0 0,13-1 0,-14-1-26,1 0 0,0 0 0,-1 0 1,1-2-1,-1 1 0,0-1 1,0-1-1,0 0 0,15-8 0,-10 3-131,0-1 0,0-1 0,-1 0 0,26-26 0,-6-3-846,-1-2 0,46-79 1,5-25-3560,-22 8-2254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3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1396 1815 4409,'6'14'17574,"12"-14"-17246,7 1 3,0-1 0,-1-1 0,1-1 0,0-1 0,-1-2 0,0 0 0,25-9 0,3-8-202,-1-1-1,0-4 1,-2-1 0,-2-2 0,48-39 0,-65 43-106,-2 0-1,0-2 1,-2-1 0,0-1-1,-3-2 1,0 0 0,-2-1 0,18-40-1,-23 36 3,-1-1 1,-2 0-1,-2-1 0,-2-1 0,-1 0 0,-2 0 1,-2 0-1,-1-62 0,-3 64-24,-4-109 2,2 124-6,-1-1 0,-1 1 0,-2 0 0,-9-28 0,2 18 15,0 1-1,-3 0 1,0 1-1,-2 0 1,-1 1-1,-2 2 1,-1 0-1,-1 1 0,-1 1 1,-1 1-1,-1 2 1,-2 0-1,0 2 1,-1 1-1,-1 1 1,-1 2-1,0 1 1,-1 1-1,-42-12 1,28 14-14,0 3 0,-1 1 0,-92-4 0,-144 16-9,210 3 90,1 4-1,-135 37 1,167-35 27,1 2 0,1 1 0,1 2-1,0 2 1,-60 41 0,45-22 50,2 2 1,-87 91-1,104-93-57,1 1 0,3 2 0,1 1 0,2 1-1,-26 59 1,27-45 100,3 0-1,3 2 1,-23 115-1,35-113 78,0 122-1,7-161-212,1-1 15,1 0 0,1 0 0,1-1 0,0 1 0,2-1 0,0 0 1,14 29-1,9 10 236,38 57 0,-39-73-79,2-2 0,2-1 0,1-1 0,2-2 0,1-1 0,72 53 0,-13-23-152,193 99-1,-277-159-525,1 0 1,-2 1 0,1 1-1,-1 0 1,0 0-1,-1 1 1,13 16-1,-12-13-2230,-1 1 0,-1 0 0,9 17 0,-2 10-9197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4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11 4793,'0'0'8863,"0"0"-8849,0-1-1,-1 1 1,1 0 0,0 0-1,0 0 1,0 0-1,0 0 1,-1 0 0,1-1-1,0 1 1,0 0-1,0 0 1,0 0 0,0 0-1,0-1 1,0 1-1,0 0 1,-1 0 0,1 0-1,0-1 1,0 1-1,0 0 1,0 0 0,0 0-1,0-1 1,0 1-1,0 0 1,0 0 0,0 0-1,0-1 1,1 1-1,-1 0 1,0 0 0,0 0-1,0-1 1,0 1-1,0 0 1,0 0 0,0 0-1,0 0 1,0-1-1,1 1 1,-1 0 0,0 0-1,0 0 1,0 0-1,0 0 1,1 0 0,-1-1-1,0 1 1,0 0-1,0 0 1,1 0 0,-1 0-1,0 0 1,3-1 49,1 1 1,-1-1-1,0 1 1,0 0-1,0 0 1,1 0-1,-1 1 1,0-1-1,0 1 1,0-1-1,0 1 1,1 0 0,-1 0-1,0 1 1,-1-1-1,1 1 1,0-1-1,0 1 1,-1 0-1,1 0 1,3 3-1,4 3 264,0 1 0,-1 1 0,0 0-1,10 13 1,114 175 2986,-127-190-3247,-1 0 0,0 0 1,-1 1-1,6 15 0,-8-21-291,-1 0 1,-1 0-1,1 0 0,0 0 0,-1 0 1,0 0-1,1 0 0,-1 0 0,0 0 1,-1 0-1,1 0 0,0 0 0,-1 0 1,0 0-1,0 0 0,0 0 0,0 0 1,0 0-1,-2 3 0,-23 17-4090,-7-4-2375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6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84 438 2641,'0'0'3482,"0"5"-3277,0 25 3233,-8-11-3274,-1 7 639,5-13-19,-1 0 0,2 0 0,0 1 0,1 0 0,-6 20 3025,7-34-3607,1 0 0,-1 1-1,1-1 1,-1 0 0,1 0-1,-1 1 1,1-1 0,-1 0-1,1 0 1,-1 0 0,0 0 0,1 0-1,-1 0 1,1 0 0,-2 0-1,-22-1 2812,18 1-3054,5-41 1502,1 40-1446,0 0 0,1 0 0,-1 0 0,1 0 0,-1 0 0,1 0 0,-1 0 0,1 0 0,-1 0 0,1 0 0,0 1 0,-1-1 0,1 0 0,0 0 0,0 1 0,0-1 0,0 0 0,0 1 1,-1-1-1,1 1 0,0 0 0,0-1 0,0 1 0,0 0 0,0-1 0,2 1 0,36-8 265,-24 5-72,7-2-65,-1-2 0,0 0 0,-1-2 0,0 0 0,0-1 0,-1-2 0,0 1 0,17-16 0,-20 15-108,1 0-1,35-18 0,-26 17-13,-1-1-1,0-2 1,-2 0-1,1-1 1,-2-2 0,34-36-1,10-26-119,11-13-97,-48 60 368,-27 32-545,0-1 1,0 1-1,-1-1 0,1 0 0,-1 0 0,1 0 0,-1 0 1,0 0-1,0 0 0,0 0 0,0-4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6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27 101 4761,'0'0'11309,"-5"-16"-9681,-14-48-265,19 64-1191,-1-1 0,1 0 0,0 1 1,0-1-1,-1 0 0,1 0 0,0 1 0,0-1 0,0 0 0,0 0 0,0 1 0,0-1 0,0 0 0,0 0 0,0 1 0,0-1 0,1 0 0,-1 0 0,0 1 0,0-1 0,1 0 0,-1 1 0,1-2 0,0 1-184,0 1 0,0 0 0,-1 0 0,1-1 0,0 1-1,0 0 1,0 0 0,0 0 0,0 0 0,0 0 0,-1 0 0,1 0 0,0 0-1,0 0 1,0 1 0,0-1 0,0 0 0,0 1 0,2-1 428,5 1-277,-1 1 1,1-1-1,-1 1 1,1 1-1,-1-1 1,0 1-1,0 0 1,10 7-1,53 39 641,-47-31-594,3 1 17,-1 0 1,-1 2-1,40 44 0,-57-56-38,0 1 1,-1-1 0,0 1 0,0 1 0,-1-1-1,0 1 1,-1-1 0,-1 1 0,0 0 0,0 1 0,-1-1-1,0 0 1,-1 1 0,0 11 0,0 7 235,0-15-219,-1-1 0,-3 26 0,2-36-172,0 1 0,0 0 0,-1-1-1,1 1 1,-1-1 0,0 0-1,0 0 1,0 1 0,-1-1-1,0 0 1,0-1 0,-4 6-1,-129 116-1287,39-55-6934,62-52-2314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0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5729,'0'0'6582,"2"7"-6353,1 1-196,1 0-1,-1 0 1,2 0-1,-1-1 1,1 1-1,0-1 1,1 0 0,0 0-1,0-1 1,0 0-1,11 8 1,-7-5 1,0 0 0,-1 1 0,0 0 0,0 0 0,-1 1 0,8 15 0,-12-17 38,-1 1-1,0 0 0,0 0 0,-1 0 1,0 0-1,-1 0 0,0 0 0,-1 0 0,0 0 1,-2 13-1,0-8 39,0 0-1,-1 0 1,-1-1-1,0 1 1,-1-1 0,-10 19-1,-15 19 56,-54 71-1,-12 17-267,96-139 90,-1-1-1,1 1 1,-1 0 0,1-1 0,-1 1 0,1 0-1,-1-1 1,1 1 0,0 0 0,-1 0 0,1-1-1,0 1 1,-1 0 0,1 0 0,0-1 0,0 1-1,0 0 1,0 0 0,0 0 0,0 0 0,0-1-1,0 1 1,0 0 0,1 0 0,-1 0-1,0 0 1,18 2-389,-11-3 378,44 0 34,62 10 0,-87-6-6,0 1 0,-1 1 0,0 1 0,31 14 0,-49-18 7,-1 0 0,0 1 0,0 0 1,-1 0-1,1 1 0,-1-1 0,0 1 0,0 0 0,-1 1 0,1-1 0,-1 1 1,0 0-1,-1 0 0,1 0 0,-1 0 0,-1 1 0,1-1 0,-1 1 0,0 0 1,2 10-1,0 13 274,-1 1 0,-1-1 0,-4 48 0,1-23 105,1-54-389,0 7 10,1 1 0,-1 0 0,-1 0 1,0 0-1,0 0 0,0 0 0,-1-1 0,-1 1 0,1-1 0,-1 1 0,-1-1 1,-8 15-1,-1-5-129,-2-1 1,0 0-1,-1-1 0,-31 26 1,-175 117-5032,113-96-674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7.6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359 20 2537,'0'0'7612,"-15"-4"-6595,-46-10-122,59 14-836,-1 0-1,1-1 0,0 1 1,-1 0-1,1 0 0,0 0 1,-1 0-1,1 1 1,0-1-1,-1 1 0,1-1 1,0 1-1,0 0 0,-1 0 1,1 0-1,0 0 1,0 0-1,0 0 0,0 0 1,-2 3-1,0 0 50,0 1 0,0 0 0,0 0 0,0 0 0,-3 9-1,-4 3 229,-26 33 856,2 1 0,3 2 0,-36 78 1,63-112-840,0-1-1,0 0 1,2 1 0,0 0 0,2 0 0,0 0 0,2 23 0,-1-25-193,0-11-107,0 0 0,1 0 0,0-1 0,0 1 0,0 0 0,1-1 0,0 1 0,0-1 0,0 1 0,1-1 0,-1 0 0,1 0 0,1 0 0,-1-1-1,1 1 1,-1-1 0,1 0 0,1 0 0,-1 0 0,1 0 0,-1-1 0,1 1 0,0-1 0,0-1 0,0 1 0,1-1 0,-1 0 0,6 2 0,-3-2-270,0 0 0,-1 0-1,1 0 1,0-1 0,0-1 0,1 1-1,-1-1 1,0-1 0,0 1 0,0-1-1,0-1 1,0 0 0,-1 0 0,1 0 0,0-1-1,-1 0 1,1 0 0,-1-1 0,10-7-1,26-26-6024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8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0 4473,'0'0'8323,"-14"32"-7480,-40 101-10,47-116-366,1 0 0,0 0-1,2 1 1,-4 24-1,3-16 261,3-4-228,0 1 0,1 25 0,2-29-741,-2-18 124,1 0 0,0 0 1,1 0-1,-1 0 0,0 0 1,0 0-1,0 0 1,1 0-1,-1 0 0,0 0 1,1 0-1,-1 0 0,1 0 1,-1 0-1,1-1 0,-1 1 1,1 0-1,0 0 1,0 0-1,-1-1 0,1 1 1,0 0-1,0-1 0,0 1 1,0-1-1,-1 1 0,1-1 1,0 1-1,2 0 1,31 2-6174,-31-3 5800,26 0-6305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18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 5049,'0'0'8698,"-5"10"-7126,-2 9-743,1 0 0,1 0 0,0 1 0,2-1 0,0 1 0,0 25 0,2 176 2409,1-218-3373,1 1 0,-1-1 1,0 0-1,1 0 0,0 0 0,0 0 0,0 0 1,0 0-1,0 0 0,0 0 0,1 0 1,0 0-1,-1 0 0,1-1 0,4 5 0,23 17-5522,-8-12-2095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2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22 920,'-11'-22'27167,"10"23"-26775,0-1-284,0 1 0,1-1 0,-1 1 0,1 0 0,-1-1 0,1 1 0,-1 0 0,1-1 0,-1 1 0,1 0 0,-1 0 0,1 0 0,0-1-1,0 1 1,-1 0 0,1 0 0,0 0 0,0 0 0,0 0 0,0-1 0,0 1 0,0 1 0,-1 24 223,1-24-213,0 30 375,-1-16-397,0 1 0,2-1 0,0 1 0,0-1-1,2 1 1,0-1 0,1 0 0,11 31 0,38 56-96,4-3 0,102 138 0,0 2 0,-103-150 0,99 124 0,16 0 0,-30-35 0,-40-51 0,-5 5 0,101 184 0,-101-118 0,-88-185 0,-8-14 0,0-1 0,0 1 0,0 0 0,-1 0 0,1 0 0,0 0 0,0 0 0,0 0 0,0 0 0,0-1 0,0 1 0,0 0 0,0 0 0,0 0 0,0 0 0,0 0 0,0 0 0,0-1 0,0 1 0,0 0 0,0 0 0,0 0 0,0 0 0,0 0 0,0 0 0,0-1 0,0 1 0,0 0 0,0 0 0,0 0 0,1 0 0,-1 0 0,0 0 0,0 0 0,0-1 0,0 1 0,0 0 0,0 0 0,0 0 0,0 0 0,1 0 0,-1 0 0,0 0 0,0 0 0,0 0 0,0 0 0,0 0 0,0 0 0,0 0 0,1 0 0,-1 0 0,0 0 0,0 0 0,0 0 0,0 0 0,0 0 0,0 0 0,1 0 0,-1 0 0,0 0 0,0 0 0,0 0 0,0 0 0,0 0 0,0 0 0,1 0 0,-1 0 0,0 0 0,0 0 0,1-15 0,-1-14-15,0-44-97,-12-92 0,-16-24-2219,4 54-2859,-8-10-5230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3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50 4569,'0'0'12728,"-6"-9"-10414,-19-23-370,18 24 930,15 8-1031,32 3-573,-1 2 0,1 2 0,-1 2-1,59 21 1,-58-17-1124,38 11-146,-1 4 0,-1 3 0,77 45 0,-111-52 0,-2 2 0,-1 1 0,-1 3 0,-2 0 0,-1 3 0,52 61 0,-30-21 0,-4 2 0,-3 3 0,45 93 0,-66-108 0,-2 2 0,-3 0 0,-3 2 0,22 118 0,-7 227 0,-36 4 0,-2-188 0,2 1 0,0-225 0,0-3 0,1 0 0,-1 0 0,0 0 0,0 0 0,0 0 0,0 0 0,0 0 0,0 0 0,0 0 0,0 0 0,0 0 0,0 0 0,-1 0 0,1 0 0,0 0 0,-1 0 0,1 0 0,-1 0 0,1 0 0,-1 0 0,1 0 0,-1-1 0,0 1 0,1 0 0,-1 0 0,-1 0 0,-2-7 0,0-20-225,2 0 1,1 0-1,3-28 0,-1 12-1387,-1-36-5740,4 7-4622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4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19 4617,'0'0'12947,"-9"-5"-10851,3 2-1694,-19-8 649,25 11-1006,-1 1 0,0-1-1,0 0 1,1 0-1,-1 0 1,0 0 0,1 1-1,-1-1 1,0 0-1,1 1 1,-1-1 0,1 1-1,-1-1 1,0 0-1,1 1 1,-1-1 0,1 1-1,-1 0 1,1-1-1,0 1 1,-1-1 0,1 1-1,-1 0 1,1-1-1,0 1 1,0 0 0,-1-1-1,1 1 1,0 0-1,0-1 1,0 1 0,0 0-1,0 0 1,0-1-1,0 1 1,0 0 0,0 0-1,0 1 1,-3 220 6028,3-162-5107,1-39-701,1 0 0,1 0 1,1-1-1,1 1 1,1-1-1,0 0 0,2 0 1,0-1-1,18 30 1,12 14-146,65 79 1,-84-117-141,307 381 20,-262-328 0,-5-10 0,2-2 0,126 105 0,-97-99 0,294 227 0,-235-200 0,-126-86 0,0-1 0,1 0 0,0-2 0,44 12 0,-68-22 0,46 7 0,-44-7 0,-1 0 0,0 1 0,1-1 0,-1 0 0,0 0 0,1 0 0,-1 0 0,0 0 0,1-1 0,-1 1 0,0 0 0,0-1 0,1 1 0,-1 0 0,0-1 0,0 1 0,0-1 0,1 0 0,-1 1 0,0-1 0,0 0 0,0 0 0,0 0 0,0 0 0,0 0 0,-1 0 0,1 0 0,0 0 0,0 0 0,-1 0 0,2-3 0,0-40-795,-7 11-3270,-16-3-6886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5.7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2161 0 3121,'0'0'14978,"0"9"-13680,-1 1-896,-1-1 0,0 1 0,-1-1 0,0 1 0,-1-1 0,1 0 0,-2 0 0,1 0-1,-1-1 1,-1 0 0,-8 11 0,-1 4 219,-175 245 2838,157-228-3148,-1-2-1,-3-1 0,-1-2 0,-56 41 1,-385 206 1125,366-220-1127,0-2 127,-228 86-1,279-125-404,-1-3-1,-1-2 1,0-4 0,0-2 0,-104 2-1,135-11-41,24 0-44,-1-1-1,1 0 1,-1 0-1,1-1 0,-1 0 1,-12-3-1,20 3 1,1 0-1,0 1 1,-1-1-1,1 0 1,-1 0-1,1 0 1,0 0 0,0 0-1,-1 0 1,1-1-1,0 1 1,0 0-1,0-1 1,1 1-1,-1 0 1,0-1-1,0 1 1,1-1 0,-1 1-1,1-1 1,-1 0-1,1 1 1,0-1-1,-1-2 1,1 0-156,0 0 0,0 0 0,0 1 0,1-1 0,-1 0 0,1 0 0,0 1 0,0-1 0,2-4-1,1 1-639,0 0-1,0 1 0,1-1 0,0 1 0,12-12 0,36-34-8173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6.4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2054 42 4009,'0'0'9827,"-4"-7"-8001,3 5-1601,-1-1-1,0 1 1,1 0 0,-1-1-1,0 1 1,0 0-1,0 0 1,-1 0 0,1 1-1,0-1 1,-1 0 0,1 1-1,-1-1 1,0 1-1,1 0 1,-1 0 0,0 0-1,0 0 1,1 1 0,-1-1-1,0 1 1,-5-1-1,-271 2 5284,231 3-5061,1 2-1,0 2 1,-47 15-1,-133 55 796,162-51-1024,1 3 0,1 3 0,2 3 0,1 3 0,2 2 0,-91 83 1,59-35-77,3 4 0,-128 178 1,165-196-137,3 2 1,4 2-1,3 2 1,-48 140 0,75-182-157,-5 17-1363,-17 80-1,33-120-531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7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12 3817,'0'0'8984,"-4"-8"-6112,6 7-2577,0 0 0,1 1 0,-1-1 0,1 1 0,-1 0 1,1 0-1,-1 0 0,1 0 0,2 1 0,3-1 286,20 0 504,0 1 0,0 1-1,38 8 1,-52-7-848,-1 2 0,0-1 0,0 1 0,-1 1 0,1 0 0,-1 1 0,0 0 0,-1 1 0,11 10 0,4 5 496,-2 2-1,0 0 1,37 55 0,49 96 1123,-93-147-1641,61 111 402,-5 4 0,74 212 0,-135-316-617,-2 1 0,-2-1 0,-2 2 0,-1-1 0,-2 1 0,-2-1 0,-5 43 0,3-65 16,-2 0 1,0-1-1,-2 0 1,0 0-1,-1 0 1,0 0-1,-1-1 1,-19 32-1,-1-8-631,-1-1 0,-38 41-1,45-58-2222,11-100-21776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8.3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 2641,'0'-2'17388,"0"7"-15992,3 28-191,2-1 1,1 0 0,1 0 0,2 0 0,15 35 0,-6-13-405,25 72 301,5-2 0,84 152 0,113 228-1102,-213-430 0,42 71 0,-58-118 0,1-1 0,1-1 0,1-1 0,1 0 0,41 37 0,-59-60-66,1 1 0,-1 0 0,0 0 0,0-1 0,1 1 0,-1-1-1,0 0 1,1 0 0,0 0 0,-1 0 0,1 0 0,0 0 0,-1-1 0,1 0 0,0 1 0,0-1 0,-1 0 0,1 0-1,0 0 1,0-1 0,-1 1 0,1-1 0,0 1 0,-1-1 0,4-1 0,-2 0-804,0-1-1,0 1 1,0-1 0,0 0 0,0 0-1,-1 0 1,0-1 0,0 1 0,0-1-1,0 0 1,0 0 0,-1 0 0,4-5-1,12-39-14481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1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0 914 3625,'0'0'6090,"27"0"-5172,-26 0-903,59 0 501,90-13 0,384-20 804,-127 15 120,451-99-241,-344 40-877,-267 45-21,1191-187 525,-972 123-796,50-10-19,-1 26 28,403 13 757,-18 49-549,-568 17 240,551-13 247,-756 8-753,635-10-230,-682 23-1230,0 3 0,95 26 0,-112-22-855,36 5-4402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8.9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749 1 5897,'0'0'8690,"-291"115"-8690,121 15-744,20-18-3337,13-6-2200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49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2264,'0'0'14972,"0"45"-14364,-8 5-176,-9 13-432,-33 45-312,4-13-2097,-8-11-3592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16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1456 1 1192,'0'0'5296,"1"3"-4196,0 0-752,0 0 0,0 0 0,-1 0 0,1 0 0,-1 0 0,0 0 0,0 0 0,0 0 0,0-1 0,0 1 0,-1 0 0,0 0 0,1 0 0,-1 0 0,0 0 0,-3 5 0,-2 4-187,-1-1 0,-14 19 0,3-5 480,-25 48 168,33-53-449,-1 0-1,-1-1 1,0-1 0,-2 0 0,0-1 0,-1 0 0,-19 17 0,-62 32 892,-143 74-1,211-125-1003,-95 63 808,82-50-502,-1-2 0,-63 30 0,-2-20 134,-5 2-550,71-20-101,9-5 105,0 2 1,-38 24-1,47-24-134,0 2 0,1 1 0,1 1 0,-30 34 0,36-41 383,2-2-1810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18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3369,'0'0'5241,"-21"7"-6465,21 10-2249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58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99 24,'0'0'2409,"0"-74"-2025,-9 71 136,1-1-248,-4 4-208,3 0-64,5 0-344,4-3 128,0-4-464,0 3 183,8 1-479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59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1 1 3281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59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200 148 3281,'-8'-49'301,"5"30"294,0-1 1,1-40 8017,3 61-8548,-1-1 0,0 0 0,0 0 0,1 0 0,-1 1 0,0-1 0,0 0 0,0 1 1,1-1-1,-1 0 0,0 0 0,0 1 0,0-1 0,0 0 0,0 1 0,0-1 1,0 0-1,1 0 0,-1 1 0,0-1 0,0 0 0,0 1 0,0-1 0,0 0 0,0 1 1,-1-1-1,1 0 0,0 1 0,0-1 0,0 0 0,0 1 0,0-1 0,-1 1 1,-7 4 6128,2-3-6216,1 1 0,-1 0 0,1 1 0,0-1 0,0 1 1,0 0-1,0 1 0,-4 4 0,-34 42 8,34-40-14,0 0 0,0 1 1,2 0-1,-1 1 0,2 0 0,-1 0 0,2 0 0,0 1 0,0-1 0,2 1 0,-1 0 0,2 1 0,0-1 0,0 0 0,2 23 1,0-34 11,1 0 1,-1-1 0,1 1 0,-1-1 0,1 1 0,0-1 0,0 1 0,0-1 0,0 1 0,1-1 0,-1 0 0,1 1 0,-1-1 0,1 0 0,0 0 0,0 0 0,2 2 0,0-1-17,1 0 0,-1-1 0,1 1 0,0-1 0,0 0 1,0 0-1,0 0 0,7 1 0,1-1-17,-1 0 0,0-1 0,1 0 0,-1-1 0,1-1 0,-1 0 0,14-3 0,-19 2 25,0 0 0,-1 0 0,1-1 1,-1 0-1,0 0 0,0-1 0,0 0 0,0 0 0,-1 0 0,1-1 0,-1 0 1,0 0-1,-1 0 0,1-1 0,-1 1 0,0-1 0,0 0 0,-1 0 1,0-1-1,4-9 0,-1 0-253,0-1 0,-2 0 0,1-1 0,-2 1 1,-1-1-1,2-34 0,-4 33-273,0-4-611,0 8-2387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7:59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6553,'0'0'12699,"42"130"-12739,-34-123-1496,9-7-1345,-1-14-1872,1-21-1008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0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5553,'0'0'11729,"25"6"-11154,81 20-365,-37-6-132,-63-18-70,0 1-1,-1 0 1,1 0 0,-1 0-1,0 1 1,5 4 0,-8-6 25,0 1 1,0-1 0,0 1 0,0 0-1,-1-1 1,1 1 0,-1 0 0,1 0-1,-1 0 1,0 0 0,0 1 0,-1-1-1,1 0 1,-1 0 0,1 7 0,-1-1 244,0-1 1,-1 1 0,0 0 0,-3 16-1,-4-4-138,-1 0 0,0-1 0,-1 0 0,-1-1-1,-1 0 1,-21 25 0,7-7-397,-44 61-1950,-8 5-3485,7-19-2822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0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142 210 5945,'0'0'7733,"0"-30"-7616,0-95-32,0 122-82,1-1 0,-1 0-1,0 0 1,0 1 0,-1-1-1,1 0 1,-1 1 0,1-1 0,-1 0-1,-1 1 1,1-1 0,-3-5-1,3 8-2,0 1 0,0 0 0,0 0 0,0-1 0,0 1 1,0 0-1,0 0 0,0 0 0,0 0 0,0 0 0,0 0 0,0 0 0,0 0 0,0 1 0,0-1 0,0 0 0,0 1 0,1-1 0,-1 0 0,0 1 0,0-1 0,0 1 0,0 0 0,0-1 0,1 1 0,-2 0 0,-3 3-3,1-1 1,-1 1-1,1 0 0,0 0 0,0 0 0,1 1 0,-1-1 0,1 1 0,-4 6 0,-23 51 61,26-53-43,-2 8 25,0 0 0,1 0 0,1 0 0,1 1 0,0 0 0,1-1 0,2 36 0,0-52-38,0-1 0,0 1 0,0-1 0,0 0-1,0 1 1,1-1 0,-1 1 0,0-1-1,0 1 1,1-1 0,-1 0 0,0 1 0,1-1-1,-1 0 1,1 1 0,-1-1 0,0 0-1,1 0 1,-1 1 0,1-1 0,-1 0 0,0 0-1,1 0 1,-1 1 0,1-1 0,-1 0-1,1 0 1,-1 0 0,1 0 0,-1 0 0,1 0-1,0 0 1,21 0 34,-14-1-32,-1 1-133,0-1-1,0 0 1,0 0 0,0-1-1,0 0 1,0 0 0,0-1-1,0 0 1,-1 0 0,1-1 0,7-5-1,8-7-1627,33-32 0,-30 25 315,23-20-3516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1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8290,'0'0'4881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0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5529,'253'11'2337,"-253"10"-601,0-4 8,0 4-263,4-7-489,1 0-488,3-3-480,0-4-24,1-7-960,15 0-1537,-3-28-1287,0-7-2442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1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70 6657,'0'0'11215,"3"36"-10147,9 113-250,-6-5 484,-6-112-1176,0-31-155,0 1 1,0 0-1,0-1 1,-1 1-1,1-1 1,0 1-1,-1-1 1,0 1-1,1-1 1,-1 0-1,0 1 0,1-1 1,-1 1-1,0-1 1,0 0-1,0 0 1,0 0-1,0 0 1,0 0-1,-3 2 1,1-1-225,-1 0 0,1 0 0,0-1 0,-1 1 1,0-1-1,1 0 0,-1 0 0,-6 1 1,3-2-387,-1 1 0,1-1 0,-1 0 0,1 0 1,-1-1-1,0 0 0,1 0 0,-10-4 1,14 4 196,-1-1 0,1 0 1,0 0-1,0 0 0,0-1 1,0 1-1,1-1 0,-1 1 0,-4-7 1,-19-31-4368</inkml:trace>
  <inkml:trace contextRef="#ctx0" brushRef="#br0" timeOffset="1">171 70 5353,'121'-70'1689,"-100"95"-33,8-1-728,8 4-512,5 7-416,-9-10-752,-12-4-3449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1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260 213 6537,'0'0'5127,"-3"-32"-4987,-15-102-61,18 131-62,0 0 1,-1 1 0,0-1 0,1 0 0,-1 0 0,0 0 0,0 1-1,-1-1 1,1 0 0,0 1 0,-1-1 0,0 1 0,1 0 0,-4-3-1,4 4 10,0 1-1,0-1 0,0 1 0,0-1 1,-1 1-1,1 0 0,0-1 0,0 1 1,-1 0-1,1 0 0,0 0 0,0 0 0,-1 0 1,1 0-1,0 0 0,-3 1 0,-5 0 157,3-1-144,-1 1 1,1 0 0,0 1-1,0-1 1,0 1-1,0 0 1,0 1 0,0 0-1,1 0 1,-1 0 0,1 0-1,0 1 1,0 0-1,0 0 1,0 0 0,1 0-1,-1 1 1,1 0 0,1 0-1,-6 8 1,-1 3 49,1 0 1,0 0-1,2 1 0,0 0 1,-9 36-1,11-37 0,2 1-1,0-1 1,1 1-1,1 0 1,2 26-1,-1-38-74,0-1-1,0 1 0,1-1 0,0 0 0,0 1 0,0-1 0,1 0 0,-1 0 0,1 0 0,0 0 1,0 0-1,0 0 0,1 0 0,-1-1 0,1 1 0,0-1 0,0 0 0,0 1 0,1-2 1,-1 1-1,1 0 0,-1-1 0,1 1 0,0-1 0,7 3 0,-2-2-65,0-1 0,-1 0-1,1 0 1,0-1 0,0 0-1,0 0 1,0-1 0,1 0-1,-1-1 1,0 0 0,0 0-1,0-1 1,-1 0 0,1-1-1,0 0 1,-1 0 0,0-1-1,1 0 1,-1 0 0,14-11-1,2-8-1423,-1-1 0,-1 0-1,-1-2 1,33-52 0,-23 27-1518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1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2673,'191'-73'1632,"-195"90"88,0 8-295,0 6 247,4 1-112,0-1-399,0 1-417,8-8-296,9-2-272,-1-8-176,1-7-632,12-7-809,-8-4-1135,-5-24-1913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7362,'0'0'9735,"22"17"-9100,66 52-271,-83-66-354,-1 1 0,-1-1 0,1 1 0,0 0 0,-1 0-1,0 0 1,0 0 0,0 1 0,0-1 0,-1 1 0,1 0 0,1 7 0,-3-9 1,-1 0 0,1 0 0,-1 0 0,0 0 0,0 0 1,0 0-1,-1 0 0,1-1 0,-1 1 0,1 0 0,-1 0 0,0 0 0,0-1 1,0 1-1,-1 0 0,-1 3 0,-5 4 25,0-1 0,0-1 1,-1 1-1,0-1 0,0-1 0,-1 0 1,-18 10-1,13-7-28,-38 23 81,25-17 8,-43 33 1,70-46-159,7-2-341,40-2-161,-14 0 296,1 1 1,52 7-1,-76-5 255,0-1 1,0 2-1,-1-1 0,1 1 0,-1 0 0,0 1 0,0 0 0,0 0 0,0 1 0,-1 0 0,0 0 0,0 0 0,0 1 1,9 11-1,-13-14 60,0 1 0,0-1 1,-1 1-1,0 0 0,0-1 1,0 1-1,0 0 0,0 0 1,-1 1-1,0-1 1,0 0-1,0 0 0,0 0 1,-1 1-1,0-1 0,0 0 1,0 8-1,-2-6 35,1 0-1,-1 0 1,0-1 0,0 1-1,-1-1 1,0 1 0,0-1-1,0 0 1,0 0-1,-1 0 1,-5 6 0,-11 7 23,0 0 1,-2-1-1,1-1 1,-37 19-1,36-22-456,-73 43-2636,13-11-3430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4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7994,'0'0'11725,"32"0"-10131,110 0-209,85 17 1485,-121-6-1854,399-2 362,-418-18-2877,-30-6-2427,-8-9-4840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5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3057,'4'-14'21007,"168"13"-20133,206 2-1923,-332 3-2070,-1 6-4024,-21 0-1507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6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5033,'0'0'11427,"233"-10"-10123,-158 10-16,0 0-312,8 0-456,0 10-224,0 1-296,13-4-704,-17 0-3961,-34-4-7001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17 4177,'0'0'7039,"-20"-14"-3281,12 13-496,7 1-3181,0 0 1,1-1 0,-1 1 0,1 0-1,-1 0 1,0 0 0,1 0 0,-1 0-1,0 0 1,1 0 0,-1 0 0,0 0-1,1 0 1,-1 0 0,0 0 0,1 0-1,-1 0 1,0 1 0,1-1 0,-1 0-1,1 0 1,-1 1 0,0-1 0,1 1-1,-1-1 1,1 0 0,-1 1 0,1-1-1,-1 1 1,1-1 0,0 1 0,-1-1-1,1 1 1,0 0 0,-1-1 0,1 1-1,0-1 1,-1 1 0,1 0 0,0 0-1,-15 35 402,2-1 0,2 2 0,1 0-1,1 0 1,3 0 0,0 1 0,1 49-1,4-29-257,-1-28 337,2 0 0,1-1 1,9 56-1,-5-71-788,1 0-1,1-1 1,-1 1 0,2-1-1,0-1 1,0 0-1,2 0 1,12 14 0,9 12-5762,-9-6-4588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9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6097,'0'0'8122,"278"-17"-7786,-199 13-104,0 1-128,9-5-88,-1 5 56,-4-1-72,-8 1-56,-9 3-832,-12 0-1256,-12 0-2273,-26 3-1369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5713,'0'0'6974,"36"-15"-6536,114-48-463,-146 61 6,75-35-1069,-74 34 622,-1-1-1,1 0 1,0 0 0,-1-1 0,0 1 0,6-9 0,-9 11 193,1 0 1,-1 0-1,1-1 0,-1 1 1,0 0-1,0-1 1,0 1-1,0-1 0,0 1 1,0-1-1,-1 0 0,1 1 1,-1-1-1,0 1 1,0-1-1,0 0 0,0 1 1,-1-5-1,0 6 299,1 0-1,-1 0 1,0 1-1,0-1 1,1 0-1,-1 1 1,0-1-1,0 0 1,0 1-1,0-1 1,0 1-1,1-1 1,-1 1-1,0 0 1,0-1 0,0 1-1,0 0 1,0 0-1,0 0 1,-1 0-1,1 0 1,0 0-1,0 0 1,0 0-1,0 0 1,0 0-1,0 1 1,-1-1-1,-3 0 230,1 0-63,0 0 1,0 0-1,0 1 1,0-1-1,0 1 1,0 0-1,0 0 1,0 0 0,1 0-1,-1 0 1,0 1-1,1 0 1,-1 0-1,1 0 1,-1 0-1,1 1 1,-4 3-1,2 0 150,1 0-1,-1 1 1,1-1-1,1 1 1,-1 0-1,1 1 1,0-1-1,-2 10 1,-3 10 558,2 1 0,1-1 0,-3 55 0,8 90 878,1-79-1074,-1-62-563,2 11-125,-3 0 1,-1 0-1,-2 0 1,-11 46-1,9-74-481,2-14-173,1-26-582,3 5 550,-1-28-832,2 0 0,2 1-1,19-96 1,-15 118 1430,-4 9 367,2 1 1,0 0 0,0 0-1,2 0 1,15-27 0,-20 40-184,-1 2 1,1-1-1,0 0 1,0 0-1,0 1 1,0-1 0,0 1-1,0-1 1,0 1-1,1 0 1,-1 0-1,0 0 1,1 0-1,-1 0 1,1 1-1,-1-1 1,1 1-1,-1-1 1,1 1-1,-1 0 1,1 0-1,-1 0 1,1 0-1,-1 1 1,5 0 0,-1 0-46,-1 1 0,0 0 0,1-1 0,-1 2 0,0-1 0,0 0 0,0 1 0,0 0 0,-1 0 0,6 5 0,-4-2-171,-1 0-1,1 0 0,-1 0 0,0 1 1,-1-1-1,0 1 0,0 0 1,0 1-1,-1-1 0,0 1 0,0-1 1,-1 1-1,0 0 0,-1 0 0,1 0 1,-1 0-1,-1 0 0,0 0 1,0 0-1,-2 12 0,1-15 31,0 0 0,0 0 0,-1-1 0,0 1 0,0 0-1,0 0 1,-1-1 0,1 1 0,-1-1 0,0 0 0,-1 0 0,1 0 0,-1 0-1,1-1 1,-1 1 0,0-1 0,-6 4 0,4-3 112,0 0-1,0 0 1,-1 0 0,0-1 0,0 0-1,0 0 1,0 0 0,0-1-1,0-1 1,-1 1 0,-11 0 0,18-2 148,3 1-159,41 19 587,-34-17-503,0 0 0,0 1 0,-1 0 0,0 1 0,0-1-1,0 2 1,0-1 0,-1 1 0,11 10 0,-16-12-145,0 0 1,-1 0-1,1 0 0,-1 0 1,0 0-1,0 1 1,0-1-1,-1 0 0,1 0 1,-1 1-1,0 5 0,0-3-7,-1 0 0,0 0 0,0 0 0,0 0-1,-4 13 1,2-15 44,1 0 0,-1-1-1,0 1 1,0-1-1,0 0 1,-5 4 0,7-6-19,-1-1 0,0 1 0,0 0-1,0-1 1,1 1 0,-2-1 0,1 0 0,0 0 0,0 1 0,0-1 0,0-1 0,-1 1 0,1 0 0,-5 0 0,6-1-114,0-1 1,1 0-1,-1 1 1,1-1-1,-1 0 1,0 0-1,1 1 1,-1-1-1,1 0 1,-1 0-1,1 0 1,0 0-1,-1 0 1,1 0-1,0 0 1,0 1-1,0-1 1,-1 0-1,1 0 1,0 0-1,0 0 1,0 0-1,1-2 1,-1 1-400,-1-19-3120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1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7226,'0'0'4529,"-39"7"-3780,-130 31-38,155-35-628,1 2 0,0-1 0,1 2 0,-1-1-1,1 2 1,0 0 0,0 0 0,1 1 0,0 0 0,-10 11 0,3-4-2,-9 8-32,1 2-1,1 1 1,1 1-1,2 1 1,0 1-1,2 1 1,1 0-1,-17 39 0,32-57-49,-1 0-1,1 0 1,1 0-1,1 1 1,-1 0-1,2-1 1,-1 24-1,2-33-11,0 0-1,1 0 1,-1 0-1,1 1 0,0-1 1,-1 0-1,1 0 1,1-1-1,-1 1 0,0 0 1,1 0-1,-1 0 1,1-1-1,0 1 0,0-1 1,0 0-1,3 3 1,0 0-31,1-1 0,0 0 0,0 0 1,0 0-1,0-1 0,0 0 0,10 3 1,11 2-141,-1-2 1,2-1 0,27 3 0,-48-8 141,71 6-329,-52-5 279,0 1-1,0 1 0,31 8 0,-55-10 93,1-1-1,-1 1 0,0 0 0,0-1 1,0 1-1,0 0 0,0 0 1,0 1-1,-1-1 0,1 0 0,0 1 1,-1-1-1,1 1 0,0-1 0,-1 1 1,0 0-1,1-1 0,-1 1 0,0 0 1,0 0-1,0 0 0,0 0 1,0 0-1,-1 0 0,1 0 0,-1 0 1,1 1-1,-1-1 0,0 0 0,1 0 1,-1 0-1,-1 4 0,0 0 22,0 1-1,0-1 0,-1 1 0,0-1 1,-1 0-1,1 0 0,-1 0 0,0 0 1,-1 0-1,-5 8 0,-27 29 113,-2-1 0,-51 43 0,39-38-44,-12 9 30,35-34-57,2 2-1,-36 41 1,45-35-51,15-29-28,1 0 1,-1 0 0,1 0-1,0-1 1,0 1 0,0 0 0,-1 0-1,1 0 1,0 0 0,0 0-1,0 0 1,1 0 0,-1 0-1,0 0 1,0 0 0,0 0 0,1 0-1,-1 0 1,0 0 0,1-1-1,-1 1 1,1 0 0,-1 0-1,1 0 1,-1-1 0,1 1 0,0 0-1,-1 0 1,1-1 0,0 1-1,-1-1 1,1 1 0,0-1-1,1 1 1,22 10-402,35 9 0,-37-13 279,0 0 0,40 21 0,-55-24 140,0 1-1,0 0 1,0 0-1,-1 0 1,0 0-1,0 1 1,-1 0-1,1 1 0,-1-1 1,-1 1-1,1 0 1,4 11-1,-4-5 77,0 0 0,-1 0-1,-1 1 1,0 0 0,-1 0-1,1 22 1,-2-3 340,-6 52 0,-6-21-176,7-47-317,1 0 0,-2 32-1,5-17-1489,0-9-2370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09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5761,'0'0'9146,"128"-42"-8282,-57 42 73,4 0 39,0 0-280,4 0-160,-5 11-320,1 3-216,0 7-696,-21-4-2689,-29-3-6201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1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4393,'0'0'13003,"108"-28"-12539,8 3 56,17-3-296,9 7-224,-1 3 0,29 18-1808,-33 0-1745,-41 0-4433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34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7 2801,'-1'-7'10264,"-3"12"-9673,1 0-1,0 1 0,0-1 0,0 0 0,1 1 0,-1-1 0,1 1 0,1 0 1,-3 9-1,4-15-578,-11 56 1596,1 0 0,-2 90-1,11-90-1183,-1-31-223,2 0-1,0-1 1,2 1 0,7 39-1,6-8 127,83 332 2104,-87-346-2201,3 0-1,20 42 0,11 33 33,-33-86-201,28 53-1,3 6 242,-35-75-183,0-1 1,1 0 0,0 0-1,1-1 1,1-1 0,0 0-1,16 14 1,1 2-31,100 86 402,-19-20-56,-64-51-327,100 74 0,-137-113-116,-7-4 280,-7-24-391,6 18-123,-2 0 0,1 0 0,-1 0-1,0 0 1,0 0 0,0 0 0,-1 1 0,0-1 0,0 1 0,-1 0 0,-5-7-1,-40-37-3253,-9 3-3462,0 9-1893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3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4177,'0'0'7855,"0"2"-6371,2 5-845,0 0 1,1 0-1,0 0 0,0-1 0,0 1 0,1-1 0,0 0 0,0 0 1,10 10-1,2 5 676,40 70 2710,-40-61-2861,1-2 1,36 45-1,149 140 2053,-163-170-3015,2-2 0,1-1 1,86 61-1,46 21-202,74 49 0,-182-130 0,132 60 0,-182-95 11,1 0-1,0 0 1,27 4 0,-2-7-2511,-41-34-24809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3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180 103 2361,'0'0'7005,"-16"-17"-5511,-49-51-115,64 67-1216,0 0 0,0-1 1,0 1-1,0 0 0,0 0 1,0 0-1,0 0 0,-1 0 1,1 0-1,0 0 0,-1 0 1,1 0-1,-1 1 0,1-1 1,-1 0-1,1 1 0,-1 0 1,1-1-1,-1 1 0,1 0 1,-1 0-1,0 0 0,1 0 1,-1 0-1,-3 0 0,4 1-51,0 0 0,0 0 0,-1 0 0,1 0-1,0 0 1,0 0 0,0 0 0,0 0-1,0 0 1,0 1 0,0-1 0,1 0 0,-2 3-1,0-1 222,-3 6 204,-1 0 0,2 0 1,-1 0-1,1 1 0,1 0 1,0-1-1,0 1 1,-2 19-1,2 2 616,2 49 0,1-49-682,2-5-227,1 0 0,2 0 1,0-1-1,2 1 0,15 36 0,12 52 961,-5 1-68,5-2 0,94 210 1,-101-251-638,-22-55-468,0-1-1,2 1 1,-1-2-1,2 1 1,13 20-1,132 149-31,-94-118 0,-31-31 0,22 38 0,2 2 0,-44-67 0,1 0 0,0 0 0,0-1 0,18 11 0,15 15 0,179 162 0,-176-160 0,1-3 0,2-2 0,60 31 0,-103-61-25,0 1 0,-1-1 1,1 0-1,0 0 0,0 0 0,0 0 1,0-1-1,0 0 0,0 0 0,-1-1 0,1 1 1,0-1-1,0 0 0,5-2 0,14-5-4147,-3-3-5810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43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3769,'0'0'11370,"-9"13"-9387,4-6-1688,2-4-146,0 1-1,0 0 1,1-1 0,0 1-1,0 0 1,0 1-1,0-1 1,-2 7 0,4-8-84,0-1 0,0 0 0,0 0 0,1 0 0,-1 0 0,0 1 0,1-1 0,-1 0 0,1 0 0,0 0 0,0 0 0,0 0 0,0 0 0,0 0 0,0-1 0,0 1 0,0 0 1,1 0-1,-1-1 0,1 1 0,0-1 0,-1 0 0,1 1 0,0-1 0,0 0 0,2 2 0,23 13 668,1-1 1,57 22-1,69 14 185,-66-24-651,-42-12-228,0 1 0,-1 3 0,-1 1 0,52 34 0,-84-47-34,0 1-1,-1 1 1,-1 0 0,1 0 0,-2 1 0,1 0-1,-1 1 1,-1 0 0,0 0 0,0 1-1,-1 0 1,-1 1 0,0-1 0,-1 1 0,0 0-1,-1 1 1,0-1 0,-1 1 0,2 21 0,-3-16-5,-1-1 0,-1 1 0,0 0 0,-1 0 1,-2 0-1,0-1 0,0 1 0,-2-1 0,0 0 1,-1 0-1,-1 0 0,-11 20 0,-61 76 72,52-79-22,-30 54 0,56-86-45,-1 0-1,0 1 1,1-1 0,0 1-1,-1 0 1,1-1 0,1 1-1,-1 0 1,1-1 0,-1 1-1,1 0 1,0 0 0,1 4-1,-1-6-2,1 0 0,-1 0-1,1 0 1,0 0 0,0 0-1,0 0 1,0 0 0,0 0-1,0 0 1,1 0 0,-1-1-1,0 1 1,1 0 0,0-1-1,-1 1 1,1-1 0,0 0-1,0 1 1,0-1 0,3 2-1,65 22-16,-58-23 12,0 2-1,-1-1 0,0 1 0,1 1 1,-2 0-1,1 1 0,-1 0 0,0 0 1,0 1-1,12 11 0,-19-14 3,-1-1-1,0 1 0,1 0 1,-1-1-1,-1 1 0,1 0 1,0 0-1,-1 0 1,0 1-1,0-1 0,1 7 1,-1 52-25,-1-27 29,10 76-3,29 133 1,-14-107 11,-10-32 24,3 187 0,-18-288-35,0 0 1,-1 0-1,1 0 0,-1 0 1,0-1-1,-1 1 0,1 0 1,-1-1-1,0 1 1,0-1-1,0 1 0,-1-1 1,1 0-1,-1 0 0,0 0 1,0 0-1,-1-1 0,1 1 1,-1-1-1,-7 5 1,-5 2-6,0-1 1,0 0 0,-1-2-1,-26 9 1,-160 38-1301,165-46 634,-102 21-4218,10-15-3620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44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700 1 3769,'0'0'4034,"-39"19"-3218,10-6-631,-8 4 76,1 2 0,0 1 1,1 2-1,2 1 0,-51 45 1,20-7 444,-72 89-1,112-119-547,1 1-1,1 1 0,2 1 0,1 1 1,-19 49-1,32-66-136,1 1 0,1-1 0,0 1 0,2 0 1,0 0-1,1 1 0,1-1 0,2 26 0,-1-41-18,0 0-1,0 0 1,0 1-1,0-1 1,0 0-1,1 0 1,0 0-1,0 0 1,0-1-1,0 1 1,1 0-1,0-1 1,-1 0-1,1 1 1,0-1-1,1 0 1,-1-1-1,0 1 1,1 0-1,-1-1 1,1 0-1,5 3 1,9 2 2,-1 0 1,1-1 0,34 6 0,-36-8 8,7 1-9,-2-1-2,-1 1 0,1 1-1,-1 0 1,34 18 0,-48-21-1,-1 0 0,0 1-1,1 0 1,-2 0 0,1 0-1,0 0 1,-1 1 0,0 0-1,0 0 1,0 0 0,-1 0 0,0 1-1,0-1 1,0 1 0,-1 0-1,0 0 1,0 0 0,0 0-1,-1 0 1,2 11 0,-1 10 36,-1 1 0,-2 0 0,-1-1 0,0 1 0,-3-1 1,0 0-1,-1 0 0,-2 0 0,-1-1 0,0 0 0,-18 32 0,5-13 130,-45 104 599,57-123-758,1 1 1,2 1 0,-8 53 0,10 6-5511,2-51-71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4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1322 473 1160,'0'0'2250,"0"-37"-1311,0-119-84,0 138-542,0 0 0,-1 0 1,0 0-1,-2 0 0,0 0 1,-1 0-1,0 1 0,-14-32 0,14 43-253,1 0-1,-1 0 0,-1 0 0,1 1 0,-1 0 1,0 0-1,0 0 0,0 1 0,-1 0 0,0 0 1,1 0-1,-2 0 0,1 1 0,0 0 1,-1 0-1,1 1 0,-1 0 0,1 0 0,-1 1 1,0-1-1,-10 1 0,2-1-53,0 0 1,0 2-1,0-1 1,0 2-1,0 0 1,0 1-1,0 0 1,1 2-1,-1-1 1,1 2-1,0 0 1,0 0-1,0 2 1,-18 11-1,-14 15 81,-78 72-1,-33 53 475,128-128-397,-331 360 2163,343-371-2222,-10 11 243,-32 46 0,53-67-269,1 0 0,0 0-1,0 1 1,0 0 0,1 0 0,1 0-1,0 0 1,0 0 0,1 1-1,-1 13 1,2-13 24,1-1 0,0 1 0,1-1 0,3 22 0,-2-27-68,0 0 1,0 0-1,0 0 1,1 0-1,-1 0 1,1-1-1,1 1 1,-1-1 0,0 1-1,9 6 1,94 76 486,-67-57-416,44 42-1,-73-61-93,1 0 0,-2 1 0,0 0 0,0 1-1,-1-1 1,0 2 0,-1-1 0,6 19 0,-6-9-9,-1 0-1,-1 0 1,-1 1 0,-1-1 0,-1 1 0,-2 0-1,-2 28 1,-1-20 1,-1 1-1,-2-1 1,-1-1-1,-20 54 1,-4-10 12,-54 91 1,-54 64 27,65-109-35,66-109-8,2-3 1,0 0 1,0 0-1,1 1 1,0 0-1,1 0 1,0 0-1,0 1 1,1-1-1,1 1 1,-3 20-1,5-29-3,0-1 0,0 0-1,0 0 1,0 0-1,1 0 1,-1 0-1,0 0 1,1 0-1,-1 0 1,0 0-1,1 0 1,-1 0-1,1 0 1,0 0-1,-1 0 1,1 0-1,0 0 1,-1-1-1,1 1 1,0 0-1,0 0 1,0-1-1,0 1 1,0 0 0,0-1-1,0 1 1,0-1-1,0 0 1,0 1-1,2-1 1,36 4-161,-26-4 109,37 0-115,-17 0 110,1 1 0,0 2 0,52 10 0,-76-10 63,0 0-1,-1 0 0,1 1 0,-1 0 1,0 0-1,0 1 0,0 0 0,0 1 1,-1 0-1,0 0 0,-1 1 0,1 0 0,-1 1 1,-1-1-1,1 1 0,8 14 0,1 10 84,-2 0-1,-1 0 0,-2 1 1,-1 1-1,10 59 0,19 136 355,106 819 1789,-13-89-319,-4 203 936,-123-1097-2646,0 3 25,2 0 0,19 73 0,-26-140-254,0 0-19,0 0 0,0 1 0,0-1 0,0 0 0,1 0 0,-1 0 0,0 0 0,0 0 0,1 0 0,-1 0 0,1 0 0,-1 0 0,1 0 0,0 0 0,-1 0 0,1 0 0,0 0 0,0 0 0,-1 0 0,1 0 1,0-1-1,0 1 0,0 0 0,0-1 0,0 1 0,0-1 0,0 1 0,0-1 0,2 1 0,2-11-1669,10-117-6567,-14 36 1403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4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1280 223 4713,'0'0'3102,"-41"13"-2306,4-2-535,5-2 36,0 1 1,1 1-1,0 2 0,1 1 0,0 1 1,-44 31-1,-17 21 812,3 5-1,-151 157 1,186-168-587,3 2 0,2 2-1,3 2 1,-71 145 0,75-117-170,5 1 1,4 2 0,4 1 0,4 2-1,5 0 1,4 1 0,-2 183 0,17-249-157,9 64 0,-6-82-108,1-1 1,1 1 0,1-1-1,0 0 1,13 23 0,-2-10 108,2-1 0,1-1 0,1-1 0,2-1 0,0-1 0,2 0 0,0-2 0,2-2 0,44 29 0,-8-12 72,2-3 0,1-2 0,110 36 0,-29-22 18,2-8 1,2-5 0,171 14-1,473-10 328,6-77-177,82-33-215,-269 24-147,-380 27-82,353-77 1,-532 85 22,105-42-1,-126 39 9,0-2-1,-1-1 1,-1-1-1,30-25 1,4-12-20,-1-2 1,-4-4 0,-2-2-1,-4-2 1,-2-3-1,46-80 1,-70 100-9,-1-1 1,-3-1 0,-2-1 0,-3 0-1,-1-2 1,11-63 0,-23 79 0,-1 0 1,-2 0-1,-2-1 1,-2 1-1,-1-1 0,-2 1 1,-2 0-1,-1 0 1,-2 0-1,-15-40 0,2 25-24,-2 1 1,-2 1-1,-3 1 0,-55-76 0,22 46-185,-131-131-1,132 153 161,-2 4-1,-3 2 1,-2 3 0,-2 4-1,-2 2 1,-2 3-1,-1 4 1,-3 3 0,0 3-1,-2 3 1,-1 5-1,-128-22 1,86 29 6,-1 5 1,0 6-1,0 5 1,0 6-1,0 5 1,-182 40-1,29 20 21,-513 204-1,-221 204-93,931-438 74,-57 29-1105,-202 138 0,303-180 114,2 1 0,1 1 0,1 2-1,2 1 1,-34 50 0,52-68 589,-101 137-5133,13-7 349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8:48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2420 25 5537,'0'0'2121,"-51"-2"-1049,-174-4-108,195 6-691,1 1-1,0 2 1,0 1 0,0 1-1,0 1 1,1 2 0,-28 11-1,28-9-12,-125 45 999,2 7 1,4 7 0,-142 90 0,180-91-511,4 5 0,2 5 1,5 4-1,-122 130 0,175-160-600,2 1-1,3 3 1,2 1-1,-41 82 0,30-32 32,-59 182-1,86-219-81,4 1 1,-13 92 0,26-125-52,2 0 1,2 0-1,2 1 1,1-1-1,2 0 0,10 45 1,-2-41-6,2-1 0,2-1 0,1 0 0,2-2 0,2 0 0,1-1 0,2-1 0,30 35 0,-12-23 18,1-1-1,2-2 1,2-2-1,2-3 0,54 35 1,-19-24 3,2-3 1,172 68-1,-108-63 49,163 35 0,-166-57 25,185 15 0,157-26 87,-332-23-90,-1-7-1,0-7 1,271-66 0,-284 43-65,-2-6 0,-2-6 1,256-137-1,-281 122-67,-3-4 1,-4-5-1,-2-5 1,156-158-1,-214 189 2,-2-2-1,-2-3 1,-3-1-1,-3-1 1,36-74-1,-49 79 10,-2-1-1,-2-1 0,-3 0 0,-2-1 0,-3-1 1,8-94-1,-14 77 9,-4 0 0,-13-128 0,5 160-12,-1 0 0,-3 0 0,-1 1-1,-2 1 1,-1 0 0,-27-51 0,3 24 6,-3 3-1,-2 1 1,-3 2 0,-2 2-1,-3 3 1,-2 1-1,-3 3 1,-1 3 0,-89-57-1,83 65-21,-2 3-1,-2 2 1,-1 4-1,-1 2 0,-1 4 1,-2 3-1,0 3 1,-2 3-1,-110-10 1,96 22 3,0 3-1,0 5 1,1 3 0,-1 5 0,2 3 0,0 3 0,0 5 0,2 3 0,-127 59-1,46-5-76,4 7 0,5 7 0,3 6 0,5 8 0,-166 156 0,-146 214-3190,72 44-6624,240-284 1095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1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7658,'0'0'9175,"6"13"-8790,1 3-328,0-1 1,2 0-1,0 0 0,1-1 0,13 15 0,-16-20-47,0 0 0,0 1-1,-1 0 1,0 0 0,0 0 0,-1 0-1,-1 1 1,0 0 0,0 0 0,-1 0-1,-1 1 1,0-1 0,0 1 0,-1-1-1,-1 23 1,0-26-5,-1 1 1,0-1-1,0 0 0,-1 1 1,0-1-1,-1 0 0,1 0 0,-2 0 1,1-1-1,-5 8 0,-6 8 56,-32 37 0,30-41-94,2 0-1,-21 34 0,32-46-18,-1 0 0,1 0 0,1 1 1,-1-1-1,1 1 0,0-1 0,1 1 0,0 0 0,0 0 0,1 0 0,0 0 0,1 9 0,0-14-24,0 0 0,0 1 0,0-1 0,0 0 0,0 1 0,1-1 0,0 0 0,0 0 0,0 0 0,0 0 0,0-1 0,0 1 0,1 0 0,-1-1 0,1 0 0,0 1 0,0-1 0,4 2 0,6 4-298,1-1 0,27 10 0,-34-15 263,17 6-169,1-2 1,0 0-1,51 3 0,29 7 151,-104-16 145,1 1 0,-1 0 0,0 0 0,1 0 0,-1 0 0,0 0 0,1 0 0,-1 1 0,0-1 0,0 0 0,0 1 0,0-1 0,0 1 0,-1-1 0,1 1 0,0-1 0,-1 1 0,1 0 0,-1-1 0,1 1 0,-1-1 0,0 1 0,0 0 0,0 0-1,0-1 1,0 1 0,0 2 0,-5 57 1341,4-59-1274,-6 34 869,-19 56-1,-4 15-97,22-51-655,2 1 1,2 84-1,0 3-238,3-136 26,-1-1 0,1 1 1,-1-1-1,-1 0 0,1 0 0,-1 0 1,-1 0-1,1 0 0,-1-1 1,0 1-1,0-1 0,-1 0 1,0 0-1,0-1 0,-1 1 0,1-1 1,-10 6-1,-9 7-177,-2-2 1,0-1-1,-28 12 0,49-25 132,-18 9-342,-1-1 0,-1-2 0,0 0-1,0-2 1,-27 4 0,-131 3-5630,81-12-868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16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1136,'0'0'0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16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411 162 1928,'0'0'3258,"-48"15"-1461,-161 51-50,56-16 2352,211-70 675,43-20-3499,30-11-1081,252-73 270,-316 107-431,1 3-1,0 3 0,126-4 1,-182 15-35,1 0 0,-1 0 0,0 2 1,25 4-1,-33-4 0,0-1 1,-1 1-1,1 0 1,0 0-1,-1 0 1,1 0-1,-1 1 1,1 0-1,-1-1 1,0 1-1,0 0 1,-1 0-1,1 1 1,0-1-1,-1 1 1,0-1-1,2 6 1,1 4-28,0 0-1,-1 0 1,-1 1 0,-1-1 0,0 1 0,0 0 0,-1-1 0,-1 1 0,0 0 0,-1 0 0,-1 0 0,-3 15 0,-2-1-96,-1 0-1,-1 0 1,-2-1-1,0 0 1,-2-1 0,-16 25-1,-8 6-338,-66 79-1,46-70 119,-3-2-1,-88 71 1,105-100 242,-1-3 1,-2-1-1,-1-2 0,-86 38 0,119-61 100,0-1 0,-23 4 0,35-8 0,-22 0-4,24-1 2,-1 0 0,1-1-1,0 1 1,-1 0-1,1-1 1,0 1-1,-1 0 1,1-1 0,0 1-1,-1-1 1,1 1-1,0-1 1,0 1 0,0-1-1,-1 1 1,1-1-1,0 1 1,0-1 0,0 1-1,0-1 1,0 1-1,0-1 1,0 1-1,0-1 1,0 0 0,0 1-1,0-1 1,0 1-1,1-1 1,-1 1 0,0-1-1,0 1 1,0 0-1,1-1 1,-1 1-1,0-1 1,1 1 0,-1-1-1,0 1 1,1 0-1,0-1 1,5-10-98,1 1 1,0 0-1,0 1 1,1-1-1,1 2 0,-1-1 1,1 1-1,15-10 0,89-53-167,-108 68 263,38-21-54,61-25-1,-87 42 50,1 1-1,0 0 1,1 2 0,-1 0-1,1 1 1,27-1-1,-45 4 13,0 0 1,0 0-1,0 0 1,0 0-1,0 0 0,0 0 1,0 1-1,0-1 1,0 0-1,0 1 0,0-1 1,0 1-1,0-1 1,-1 1-1,1-1 0,0 1 1,0 0-1,-1-1 1,1 1-1,0 0 0,-1 0 1,1-1-1,-1 1 0,1 1 1,1 1 1,-1 0 0,0-1 0,-1 1 0,1 0 0,0 0 0,-1 0 0,1 0 0,-1 4 0,0 3 8,-1-1 1,0 0-1,-1 0 1,1 1-1,-4 8 1,-2-2 4,-1 0-1,0 0 1,-1 0 0,0-1 0,-16 18 0,-62 67-4,80-92-39,0-1 0,-1 0 0,0 0 0,0 0 0,0-1 0,-1 0 0,0-1 0,-17 8 0,25-12-15,0-1 0,-1 1 0,1-1 0,0 0 1,0 1-1,0-1 0,0 0 0,0 0 0,0 0 1,0 0-1,0 0 0,0 0 0,-1 0 0,1 0 1,0-1-1,0 1 0,0 0 0,0-1 0,0 1 1,0-1-1,0 1 0,0-1 0,0 1 0,0-1 1,0 0-1,0 1 0,0-2 0,-1-1-152,0 0-1,1 1 1,-1-1-1,1 0 1,0 0-1,0 0 1,0-1-1,1 1 1,-2-5-1,-1-23-1411,1-38 0,1-124-1076,1-10 259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1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766 60 136,'24'-59'3397,"-24"59"-3373,0 0 1,0 0-1,0 0 0,0 0 1,0 0-1,-1 0 0,1 1 1,0-1-1,0 0 1,0 0-1,0 0 0,0 0 1,0 1-1,0-1 0,0 0 1,0 0-1,0 0 1,0 0-1,0 0 0,0 1 1,1-1-1,-1 0 1,0 0-1,0 0 0,0 0 1,0 0-1,0 1 0,0-1 1,0 0-1,0 0 1,0 0-1,0 0 0,1 0 1,-1 0-1,0 0 0,0 0 1,0 1-1,0-1 1,0 0-1,0 0 0,1 0 1,-1 0-1,0 0 1,0 0-1,0 0 0,0 0 1,0 0-1,1 0 0,-1 0 1,0 0-1,0 0 1,0 0-1,0 0 0,0 0 1,1 0-1,-1 0 1,0 0-1,0 0 0,0 0 1,0 0-1,0 0 0,1 0 1,-1-1-1,0 1 1,0 0-1,0 0 0,0 0 1,0 0-1,3 26 380,-2 276 1740,-1 1368 415,1-1654-2556,2-21-17,3-31-200,14-109-578,24-192-191,-103 426 1310,26-37-227,-3-2 0,-2-2 0,-2-1 1,-2-3-1,-59 50 0,75-72 7,-2-1 0,0-2-1,-2-1 1,0-1 0,0-1 0,-2-2 0,0-1-1,0-2 1,-1-1 0,-66 11 0,70-19 99,-37-1 0,37-1 130,31-4 158,10-1-413,33 1 177,0 2 0,48 4 1,-4 0 47,41-1-22,209-4 83,-280 0-434,0-3-1,0-3 1,0-2-1,-1-2 0,-1-4 1,0-1-1,-1-3 1,64-34-1,10-16-2690,170-124 0,-136 66-533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17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0 447 216,'0'0'10730,"36"-1"-10068,-17 0-604,18 1-39,0-2 1,0-2-1,-1-1 1,0-2-1,57-18 1,-59 13-650,-1-2 1,0-2-1,-1-1 1,36-26-1,-58 36 312,0 0 0,-1 0 0,-1-1 0,1 0 0,-1-1 0,-1 0 0,1 0 0,-1 0 0,-1-1 0,0 0 0,0-1-1,-1 1 1,-1-1 0,0 0 0,0 0 0,-1 0 0,2-13 0,-4 18 321,0 1-1,-1 0 1,0 0 0,0-1-1,-1 1 1,1 0 0,-1 0-1,0-1 1,-1 1-1,1 0 1,-1 0 0,-3-6-1,4 8 65,-1 0-1,-1 0 1,1 1-1,0-1 1,-1 0-1,1 1 0,-1 0 1,0 0-1,0-1 1,0 1-1,0 1 0,0-1 1,0 0-1,0 1 1,-1 0-1,1 0 0,0 0 1,-7-1-1,6 1 53,-1 0 0,0 0-1,0 0 1,0 1-1,0 0 1,0 0 0,0 0-1,0 0 1,0 1 0,0 0-1,0 0 1,1 0 0,-1 1-1,0 0 1,1 0-1,-1 0 1,1 0 0,0 1-1,-1-1 1,1 1 0,0 0-1,1 1 1,-7 5 0,-1 7 83,0 0 1,1 1 0,1 0-1,0 0 1,-6 21 0,-17 57 729,4 2 0,-30 195 0,16 186 636,36 12-791,6-457-754,4 149-642,-10-200-283,-13-67-132,5 0 0,-6-121 0,12-179-124,8 368 1073,0-83 169,12 106 110,-3 0-199,0-1 1,0-1-1,0 1 0,0-1 1,1-1-1,0 0 1,0 0-1,0-1 1,0 0-1,0-1 0,0 0 1,0 0-1,16-2 1,-21 0-75,0 1 0,0-1 1,0 0-1,0 0 0,0 0 1,-1 0-1,1-1 1,0 0-1,-1 0 0,1-1 1,5-3-1,0-2-138,-1 0-1,0 0 1,9-11 0,-13 14 119,50-61-1396,-8-6-675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17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3497,'0'0'3706,"-12"34"-2326,-3 7-983,-60 185 1157,66-190-1451,2 0 0,2 0 0,2 0 0,0 48 0,3-82-108,0 0 0,0-1 0,0 1 0,1 0 0,-1 0 0,0 0 0,1-1 0,-1 1 0,1 0 0,-1 0 0,1-1 0,0 1 0,0 0-1,0-1 1,0 1 0,0-1 0,0 1 0,0-1 0,1 0 0,-1 1 0,0-1 0,3 2 0,0-2-21,-1 1-1,0-1 0,1 0 1,-1 0-1,0 0 1,1 0-1,-1-1 1,1 1-1,0-1 1,-1 0-1,5 0 0,5-1-76,0-1-1,0-1 0,0 0 1,-1 0-1,0-1 0,14-7 1,71-44-457,-71 38 542,1 2 0,48-21 0,-73 35 22,-1 0 0,0 1 0,1-1 0,-1 1 0,1-1 0,-1 1 0,1-1 0,-1 1 0,1 0-1,0 0 1,-1 0 0,1 0 0,2 1 0,-3-1 2,-1 1 1,1 0-1,-1 0 1,0 0-1,1 0 0,-1 0 1,0-1-1,1 1 0,-1 0 1,0 0-1,0 0 0,0 0 1,0 0-1,0 0 0,0 0 1,0 0-1,0 0 1,-1 0-1,1 0 0,0 0 1,0 0-1,-1 0 0,1 0 1,-1-1-1,0 2 0,-6 16 46,-1-1 0,0 0-1,-2-1 1,0 0 0,-1 0-1,0-1 1,-24 23 0,5-2-26,-205 225 57,208-231-82,15-18 13,8-9 16,0 1-1,0 0 1,0 0-1,0 0 1,1 0-1,0 1 1,0 0-1,0-1 1,0 1-1,1 0 1,-1 0-1,2 1 1,-3 5-1,13-9 58,14-2-72,136-5 94,-146 4-114,-5 0-28,0 0-1,-1 0 1,1 1 0,0 0 0,0 0 0,14 4-1,-20-4-55,1 1-1,-1 0 1,0 1-1,0-1 0,1 0 1,-1 1-1,0-1 0,0 1 1,0-1-1,-1 1 0,1 0 1,0 0-1,-1 0 0,1 0 1,-1 0-1,1 0 0,-1 1 1,0-1-1,0 0 1,0 1-1,0-1 0,-1 0 1,1 1-1,-1-1 0,1 1 1,-1 2-1,3 56-3388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21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2337 3 4897,'0'0'1322,"-49"0"-230,-14-1-745,-46-1 597,-118 13 0,140 2-459,0 4 1,1 3-1,2 4 0,0 4 0,1 4 1,-130 69-1,154-66-223,1 2 1,1 3 0,3 2-1,1 3 1,2 2-1,-66 79 1,40-29 216,5 3-1,-104 188 1,99-140 134,-81 218 0,122-263-264,4 1-1,5 1 1,-15 125-1,26 35 541,15-254-859,0 44 213,1 1 1,14 89 0,-11-127-195,1-1 1,1 0-1,0 0 0,1 0 1,1-1-1,1 0 0,0 0 1,1 0-1,1-1 0,1-1 1,0 0-1,16 17 1,-7-14 15,-1 0 0,2-2 0,0 0 0,1-1 0,28 12 0,8 1 128,2-2-1,84 22 1,247 35 323,-161-52-418,2-11 0,0-9 0,0-11 0,0-10 0,-1-10 1,402-89-1,-164-11 42,574-228 0,-600 161-123,-81 3-44,-99 24-119,-234 142 102,-1-2 1,-1 0 0,-1-2-1,-1-1 1,-1-1 0,37-50-1,-49 54 12,1-1 0,-2 0 0,-1 0 0,-1-1 0,-1 0 0,-1-1 0,-1 0 0,-1 0 0,4-47 0,-6 27 7,-2-1 1,-1 1 0,-3-1-1,-1 1 1,-3 0 0,-12-46-1,8 56 25,0-1 0,-3 2 0,0-1 0,-3 2 0,0 0 0,-2 1 0,-45-55 0,12 29 0,-1 2 1,-3 3 0,-2 2-1,-68-45 1,19 26 11,-190-93 0,199 115 3,-3 5 0,0 5 0,-3 3 0,-1 6 0,-1 4 0,-193-19 0,12 39 33,224 5-51,0 2-1,-1 3 1,2 3 0,-109 30 0,145-30-17,1 0 0,1 1 0,-1 2 1,-42 27-1,54-29-10,0 0-1,1 1 1,1 0 0,0 0 0,0 2-1,1-1 1,0 1 0,1 1 0,-9 19-1,7-10-278,2 0 0,1 0-1,1 1 1,1 0-1,-5 42 1,-1 121-2973,12-165 2797,0 209-6364,10-9-1686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1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1 357 3601,'0'0'8595,"11"31"-8046,-4-13-480,2 5-27,-1 0 1,0 0 0,-2 0 0,-1 1 0,-1 0-1,-1 0 1,0 47 0,-20 55 17,10-85-97,-3 51-1,9-90-1,1 1 0,0 0 0,-1 0 0,1-1 0,1 1-1,-1 0 1,0 0 0,1-1 0,-1 1 0,1 0 0,0-1-1,0 1 1,0-1 0,0 1 0,0-1 0,0 1 0,1-1-1,-1 0 1,3 3 0,-1-4-16,-1 0-1,1 0 1,-1 0 0,1-1 0,-1 1-1,1 0 1,0-1 0,0 0 0,-1 0-1,1 0 1,0 0 0,-1 0-1,1 0 1,0-1 0,-1 1 0,1-1-1,0 0 1,3-1 0,6-2-49,-1-1 1,1 0-1,-1 0 1,-1-1 0,1-1-1,-1 0 1,0 0-1,9-10 1,72-76-398,-63 62 394,83-99-132,20-21 248,-124 144 0,0 1 0,0 0 0,13-8 0,-19 13-1,1 0 0,-1 0 0,1 0-1,-1 1 1,1-1 0,0 0 0,-1 1 0,1 0 0,0-1 0,-1 1-1,1 0 1,2 0 0,-3 0 4,0 0-1,0 0 1,-1 1 0,1-1-1,0 0 1,-1 1-1,1-1 1,0 0 0,-1 1-1,1-1 1,-1 1-1,1-1 1,-1 1-1,1 0 1,-1-1 0,1 1-1,-1-1 1,0 1-1,1 0 1,-1-1 0,0 1-1,1 0 1,-1-1-1,0 1 1,0 0-1,0 0 1,1-1 0,-1 1-1,0 1 1,3 36 635,-4 68 0,1 8-31,0-114-613,0 1 1,0 0-1,0 0 1,0 0-1,0 0 1,1 0-1,-1 0 1,0 0-1,1 0 1,-1 0-1,0 0 1,1 0-1,-1-1 1,1 1-1,0 0 1,-1 0-1,1-1 1,0 1-1,-1 0 1,1-1-1,0 1 1,0 0-1,-1-1 1,1 1-1,0-1 1,0 0-1,0 1 1,0-1-1,0 0 1,0 1-1,0-1 1,0 0-1,-1 0 1,1 0-1,0 0 1,0 0-1,0 0 1,2 0-1,1 0 3,-1-1-1,1 0 0,-1 0 1,0 0-1,1 0 1,-1 0-1,0-1 0,1 1 1,-1-1-1,5-4 1,7-9-74,-1-1 0,0-1 0,-1 0 0,0-1 0,18-38 0,-30 55 57,47-84-526,-5-2 1,42-120-1,-81 198 668,-1-1 0,0 0-1,2-15 1,-9 48 33,-1 0-1,-15 43 1,12-41-60,0 0 1,-7 46-1,14-58-79,0-8-11,0 1-1,0 0 0,1-1 0,0 1 1,1 10-1,-1-14-16,1-1-1,-1 0 1,1 0 0,-1 0 0,0 0-1,1 0 1,0 0 0,-1 0 0,1 0-1,0 0 1,-1 0 0,1 0 0,0 0-1,0 0 1,0-1 0,0 1 0,0 0-1,0-1 1,0 1 0,0 0 0,0-1-1,0 1 1,0-1 0,0 0 0,1 1-1,-1-1 1,0 0 0,0 0-1,0 0 1,0 0 0,1 0 0,1 0-1,4 0-46,0-1 0,-1 0-1,1 0 1,-1-1 0,1 0-1,-1 0 1,1-1 0,-1 1-1,0-1 1,0-1 0,0 1-1,-1-1 1,10-7 0,6-8-202,-2 0 0,20-25 0,-29 33 160,98-125-762,23-26 728,-93 127 949,-36 59 438,-3-10-1114,0-1 0,-1 0 0,-1 0 0,0 0 0,0-1 0,-8 17 0,-38 77 3,34-75-122,-3 4-489,-1-1 0,-46 62 0,51-79 149,-1 0-1,-1-1 1,-1 0-1,0-2 1,0 0 0,-30 18-1,18-17 259,-35 13-1,36-16 450,-41 22-1,62-29-236,-1 1 0,1 0-1,0 1 1,0-1-1,0 1 1,1 1 0,0-1-1,1 1 1,0 0 0,0 0-1,-7 17 1,0 7 276,-17 65 0,27-89-360,-62 316 1608,51-232-1140,-2 103 0,14-229-575,2 1-1,2-1 0,0 1 1,14-53-1,-5 44-116,1 1-1,3 0 1,1 2-1,2 0 0,28-43 1,-35 65 88,0 1 1,0 1 0,2 0-1,0 0 1,28-20 0,-32 27 45,1 1 1,1 0 0,-1 1 0,1 0 0,0 1 0,1 0 0,-1 1-1,1 0 1,21-2 0,-31 5 10,1 0-1,-1 1 0,1-1 1,0 1-1,-1 0 1,1 0-1,0 1 0,-1-1 1,1 1-1,-1 0 1,1-1-1,-1 2 0,1-1 1,-1 0-1,5 3 1,-6-2 4,0 0 1,0 1-1,0-1 1,0 1-1,0-1 0,-1 1 1,1-1-1,-1 1 1,0 0-1,0 0 1,0 0-1,0 0 0,0-1 1,0 1-1,-1 0 1,0 0-1,1 1 1,-1 2-1,1 8 4,0-1-1,-1 1 1,-1 0-1,0 0 1,-1 0 0,0 0-1,-1-1 1,0 1-1,-2-1 1,1 0-1,-1 0 1,-1-1 0,-10 17-1,-4 3 5,-1 0-1,-1-2 1,-1-1-1,-2-1 1,-1-1-1,-42 34 1,63-57-54,1-1 0,-1 1 1,0-1-1,0-1 1,0 1-1,0-1 1,-1 0-1,1 0 0,-1 0 1,1-1-1,-10 2 1,14-3-23,0 0 1,-1 0-1,1-1 1,0 1-1,0 0 1,0 0-1,0-1 1,-1 1-1,1-1 0,0 1 1,0-1-1,0 1 1,0-1-1,0 0 1,0 1-1,0-1 1,0 0-1,0 0 1,0 0-1,1 0 1,-1 0-1,0 0 1,1 0-1,-1 0 1,0 0-1,1 0 0,-1 0 1,1 0-1,0 0 1,-1 0-1,1-1 1,0 1-1,0 0 1,-1-2-1,0-7-301,0 0-1,1 0 1,0-14 0,1 10 73,-1-7-19,0 0-1,2 0 1,0 1 0,2-1-1,10-34 1,-13 50 370,1 0 1,0 0-1,0 0 1,0 0-1,1 0 0,0 1 1,0-1-1,0 1 1,0 0-1,0 0 0,1 0 1,0 0-1,0 0 1,0 1-1,0 0 1,1 0-1,-1 0 0,1 0 1,0 1-1,0 0 1,-1 0-1,2 0 0,-1 1 1,0-1-1,0 1 1,0 0-1,1 1 0,5-1 1,-10 1-40,-1 0 1,1 0 0,-1 0 0,0 1-1,1-1 1,-1 0 0,1 0-1,-1 0 1,1 0 0,-1 1-1,0-1 1,1 0 0,-1 0-1,0 1 1,1-1 0,-1 0 0,0 1-1,1-1 1,-1 0 0,0 1-1,0-1 1,1 0 0,-1 1-1,0-1 1,0 1 0,0-1-1,0 0 1,1 1 0,-1-1 0,0 1-1,0-1 1,0 1 0,0 0-1,0 19 170,-1-11-95,0 2-55,-1-1 0,0 1-1,0 0 1,-1-1 0,-1 0 0,0 0-1,0 0 1,-1 0 0,0 0 0,-9 11 0,8-13-34,1 2 1,-1-1 0,1 0-1,1 1 1,0 0 0,0 0 0,1 1-1,0-1 1,1 0 0,-1 14-1,3-23-1,0-1-1,0 0 0,0 0 1,0 0-1,0 1 1,0-1-1,0 0 0,0 0 1,0 0-1,0 0 0,0 1 1,0-1-1,0 0 0,0 0 1,0 0-1,0 1 0,0-1 1,0 0-1,0 0 1,1 0-1,-1 0 0,0 0 1,0 1-1,0-1 0,0 0 1,0 0-1,1 0 0,-1 0 1,0 0-1,0 0 1,0 0-1,0 1 0,1-1 1,-1 0-1,0 0 0,0 0 1,0 0-1,0 0 0,1 0 1,-1 0-1,0 0 1,0 0-1,0 0 0,1 0 1,-1 0-1,0 0 0,0 0 1,10 0-52,1 1 0,-1-2 0,0 1 0,0-1 1,0-1-1,11-3 0,-16 4-40,0 0-1,-1-1 1,1 0-1,0 0 1,-1 0-1,0 0 1,1-1-1,-1 1 1,0-1 0,0 0-1,0 0 1,-1-1-1,1 1 1,-1-1-1,3-5 1,-28 18-1732,-69 56 1210,-81 76 1,-80 92 787,210-193-168,-4 4 117,7-9 394,1 2-1,-51 65 0,74-73 448,14-29-952,1 0 0,0 0 0,0 1 0,0-1 0,0 0 0,0 0 0,0 1 0,0-1 0,-1 0 0,1 0 0,0 1 0,0-1 0,0 0 0,0 1 0,0-1 0,0 0 0,0 0 0,1 1 0,-1-1 0,0 0 0,0 1 0,0-1 0,0 0 0,0 0 0,0 1 0,0-1 0,1 0 0,-1 0 0,0 0 0,0 1 0,0-1 0,1 0 0,-1 0 0,0 0 0,0 1 0,0-1-1,1 0 1,-1 0 0,0 0 0,0 0 0,1 0 0,-1 0 0,0 1 0,0-1 0,1 0 0,-1 0 0,0 0 0,1 0 0,-1 0 0,0 0 0,0 0 0,1 0 0,-1 0 0,0 0 0,1-1 0,-1 1 0,0 0 0,0 0 0,1 0 0,11 0 126,0 0 0,0 0 0,0-1 0,0-1 0,0 0 0,0 0 0,-1-2 1,1 1-1,10-6 0,107-55 616,-112 55-652,100-58 169,-3-5 1,-3-6 0,155-139-1,-260 211-296,19-16-322,-2-1 0,21-27 0,-39 44 2,0-1 0,-1 0 0,0 0 0,0 0 1,0 0-1,-1-1 0,0 0 0,0 0 0,-1 1 1,0-2-1,0 1 0,0-16 0,-2 21 224,-1 1 0,1-1-1,-1 0 1,0 1-1,0-1 1,0 1 0,0-1-1,0 1 1,0-1 0,-1 1-1,1 0 1,-1 0 0,0 0-1,1 0 1,-1 0-1,0 0 1,0 0 0,0 0-1,-1 1 1,1-1 0,0 1-1,-1 0 1,1-1 0,-1 1-1,1 0 1,-1 1 0,1-1-1,-5 0 1,-8-3 65,1 1 0,-1 0 1,-29 0-1,38 3 154,-1 1 0,1-1-1,0 1 1,0 0 0,0 1-1,0-1 1,0 1 0,0 0-1,0 1 1,1 0 0,-1-1 0,1 2-1,0-1 1,-1 1 0,2 0-1,-1 0 1,0 0 0,1 0 0,0 1-1,0 0 1,-5 7 0,-5 11 397,0 0-1,2 1 1,-16 43 0,28-66-484,-23 63 515,2 2 0,4 0 0,3 0 0,2 2 1,3-1-1,1 115 0,7-141-509,0-19-255,1 0 0,4 26 0,-4-48 191,0 1 1,0 0 0,0-1 0,0 1-1,0 0 1,0-1 0,0 1 0,0 0 0,0 0-1,0-1 1,0 1 0,1 0 0,-1-1-1,0 1 1,1-1 0,-1 1 0,0 0-1,1-1 1,-1 1 0,1-1 0,-1 1-1,1-1 1,-1 1 0,1-1 0,-1 1 0,1-1-1,-1 0 1,1 1 0,0-1 0,-1 0-1,1 1 1,0-1 0,-1 0 0,1 0-1,0 0 1,1 1 0,-1-2-75,0 0 0,1 0 0,-1 1 0,0-1 0,1 0 0,-1 0 0,0 0 0,0 0 0,0-1 0,0 1 0,0 0 0,0 0 0,0-1 0,0 1 0,1-3 1,2-5-297,-1 0 0,0 0 0,4-17 0,6-45-1710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1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1568,'0'0'6058,"207"214"-5002,-165-119-392,-1-1-424,-3-9-240,-5-26-96,0-48-1192,-8-11-1225,-8-18-47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2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1 285 5713,'0'0'4445,"41"24"-3255,136 81-619,-158-93-533,0 0 1,-1 1 0,-1 1 0,0 1-1,-1 0 1,0 1 0,13 19 0,-27-32-36,8 8-2,-1 1 0,0 1 1,-1-1-1,-1 1 0,0 0 0,-1 1 1,0 0-1,-1 0 0,-1 0 0,0 1 0,0-1 1,1 30-1,-3-27-18,-1 0 0,-1 1-1,0-1 1,-2 0 0,0 1 0,-1-1-1,0 0 1,-2-1 0,0 1 0,-9 20 0,-3-3 4,9-22 10,2 0 1,-1 1-1,2 0 0,-1 0 1,2 0-1,0 0 1,1 1-1,0 0 0,-1 15 1,6 12 25,12 73 1,2 18 1251,-15 7-57,12-172-1256,9-51-1865,20-155 0,-12-97-2671,-15 134 2014,-10 150 2064,3 0-1,2 0 1,32-99 0,-29 118 641,1 1 1,1 0-1,2 1 1,1 0-1,1 2 1,43-50-1,-52 68 63,1 0 1,0 1-1,0 0 0,1 1 0,15-9 0,-20 14 59,1 0 0,0 0 0,0 1 0,0 0 0,1 0 0,-1 1 0,0 0 0,1 1 0,0 0 0,11 0 0,-17 0-252,0 1 0,0 1-1,0-1 1,0 0-1,0 1 1,0 0-1,0-1 1,0 1-1,0 0 1,0 1-1,0-1 1,0 0-1,-1 1 1,1 0-1,4 3 1,-4-2 1,0 1 0,0-1 1,-1 1-1,0 0 0,1 0 0,-1 0 0,0 0 1,-1 0-1,1 0 0,1 9 0,1 7 95,-1 1 0,-1-1 0,-1 1 0,-2 23 0,1-13 106,-2-9-156,-1 1-1,-1 0 0,-1-1 1,-1 0-1,-1 0 0,-1 0 1,-15 28-1,13-29-24,1 0 0,0 1 0,2-1-1,1 2 1,0-1 0,2 1 0,-3 33 0,6-46-38,1 13-7,0-23 9,0 0 0,0 1-1,0-1 1,0 1 0,0-1 0,0 1 0,0-1 0,1 0 0,-1 1 0,0-1 0,0 1 0,0-1 0,0 0 0,1 1 0,-1-1 0,0 0 0,0 1 0,1-1 0,-1 0 0,0 1 0,0-1 0,1 0 0,-1 1 0,0-1 0,1 0 0,-1 0 0,1 1 0,-1-1 0,0 0 0,1 0 0,-1 0 0,1 0 0,0 1-2,0 0 0,-1-1 0,1 1 0,-1-1 0,1 1 0,-1-1 0,0 1 0,1 0 0,-1-1 0,0 1 0,1 0 0,-1 0 0,0-1 0,0 1-1,1 0 1,-1 0 0,0-1 0,0 1 0,0 0 0,0 0 0,0-1 0,0 1 0,0 0 0,0 0 0,-1 0 0,1-1 0,0 2 0,-1 6-33,2 32 12,-2 1 1,-1 0-1,-3-1 0,-13 57 0,-7-17 160,13-47 954,2 0 0,-13 70-1,23-103-1065,0 1 0,0-1 0,0 0 0,0 1 0,-1-1 0,1 0-1,0 0 1,0 1 0,0-1 0,0 0 0,0 1 0,0-1 0,0 0 0,0 1-1,0-1 1,0 0 0,0 1 0,0-1 0,0 0 0,0 1 0,0-1 0,1 0 0,-1 1-1,0-1 1,0 0 0,0 1 0,0-1 0,1 0 0,-1 0 0,0 1 0,0-1 0,0 0-1,1 0 1,-1 1 0,0-1 0,1 0 0,-1 0 0,0 0 0,0 0 0,1 1-1,-1-1 1,0 0 0,1 0 0,-1 0 0,0 0 0,1 0 0,-1 0 0,0 0 0,1 0-1,-1 0 1,0 0 0,1 0 0,0 0 0,19-12 285,-16 10-294,64-48 221,-34 24-206,50-29-1,-72 48-27,1 0 0,1 1 0,-1 1 1,1 0-1,0 1 0,0 1 0,29-4 0,-33 6 23,-1 0 1,1 0-1,-1 1 0,0 0 1,1 1-1,-1 0 1,1 1-1,-1 0 1,0 0-1,0 1 1,0 0-1,0 0 1,-1 1-1,1 1 1,-1-1-1,0 1 1,0 1-1,8 7 0,8 10 427,20 27-1,-15-17-154,-29-32-295,1 0 0,0 0-1,0 1 1,0-1 0,0-1 0,0 1-1,0 0 1,0 0 0,0 0-1,1-1 1,-1 1 0,0 0-1,0-1 1,1 1 0,1 0-1,-3-1-15,1-1-1,-1 1 0,1 0 0,-1 0 0,0 0 0,1 0 0,-1-1 0,1 1 1,-1 0-1,0 0 0,1-1 0,-1 1 0,1 0 0,-1-1 0,0 1 1,0 0-1,1-1 0,-1 1 0,0 0 0,1-1 0,-1 1 0,0-1 0,0 1 1,0-1-1,0 1 0,0 0 0,1-1 0,-1 0 0,1-7-265,0 1-1,-1 0 1,0-1 0,-1-8-1,1 7-63,-1-9-1061,0 0 1,-5-20-1,-19-45-3848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21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2737,'0'0'6433,"221"-178"-5249,-105 132-176,9 0-471,-9 11-393,-12 7-144,-9 7-417,-28 4-1775,-26 3-2113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3071 685 4857,'0'0'6340,"-24"-13"-5074,-122-58 666,129 62-1734,-1 2 0,0 0 1,-1 1-1,1 0 0,-1 2 0,0 0 1,0 2-1,-1 0 0,1 1 0,0 0 0,-1 2 1,1 1-1,0 0 0,0 1 0,-33 10 0,-17 13-154,-78 41-1,56-23-4,-86 32 331,-360 100 0,13-19 1061,424-119-1210,1 3-1,3 5 0,-103 66 0,-210 135 1797,403-243-1944,0 0 1,1 1 0,0 0-1,0 0 1,0 0 0,0 0-1,1 1 1,0 0-1,0 0 1,0 0 0,1 0-1,0 1 1,-3 9 0,-2 8-61,2 1 0,-5 35 1,7-36 54,-8 75 54,0 185 0,12-270-117,2 0 1,-1-1-1,2 1 0,0-1 1,1 1-1,0-1 0,1 0 1,0 0-1,1-1 0,13 20 1,8 8 100,56 63 1,-34-45 122,-30-34-155,17 22 204,47 45-1,-70-79-250,0 0 0,1-1 0,0 0 0,1-2 0,0 1 0,1-2 0,0 0 0,18 6 0,-3-4 12,0-3 0,0 0-1,64 3 1,98-8 83,-110-2-74,85 2-22,205-7 34,-91-30 43,-41 4-75,612-19-55,-215 43 11,-299 35 30,-136-7-12,607 41 228,-86-46 118,-319-57-256,0-28-2,-167 27-48,123-12 342,671-15 0,-798 71-183,269-5 305,0-52 140,-185 13-20,-235 33-461,-1-3 0,131-38 0,384-149 559,-576 192-697,-1 0-9,1-1 1,-2 0 0,1-2-1,22-14 1,-36 20-11,0-1-1,-1 0 1,1 0 0,-1 0 0,0-1-1,-1 0 1,1 0 0,-1 0 0,0 0 0,-1-1-1,1 1 1,-1-1 0,-1 0 0,1 0-1,-1 0 1,2-11 0,4-42 4,-3 0 1,-4-94-1,-1 86-85,2-123-225,-7-233-287,3 389 547,-2 1 0,-1-1 0,-2 1 0,-1 1 0,-1-1 0,-2 2 0,-2-1 0,-1 1 0,-1 1 0,-2 1-1,0 0 1,-36-44 0,15 31 10,-2 3-1,-77-62 0,-105-50 94,192 133-64,-1 1 1,-1 1-1,-1 2 1,0 1-1,-1 2 1,0 1-1,-1 2 1,-45-7-1,34 12 49,0 2 1,-1 2-1,1 2 0,0 3 0,0 1 0,-49 13 0,-23 13 222,-90 22 392,163-45-390,0-2 1,-81 1-1,60-7 1,0-4 0,-119-19 1,37-4-166,-240-12 1,-159 31-148,387 8 54,-706 30-17,41 0 0,789-30 0,-303-3 0,2-26 0,-388-89-1716,482 75-4008,4-1-6047,100 19 2048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21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7210,'0'0'5865,"29"189"-4897,0-126-616,-4 7-256,-8 14-96,-17 39-712,0-18-1665,-29-14-2128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22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8890,'0'0'8306,"233"3"-6138,-134-10-1240,10-14-640,-1-3-288,25-15-1040,-30 8-3081,-32-4-3736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5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1 237 1696,'0'0'12948,"22"-20"-10992,-9 8-1645,0-1-87,0 1 0,0 1-1,1 0 1,1 1 0,-1 1 0,2 0-1,-1 1 1,1 1 0,0 0 0,1 1-1,22-5 1,51-2 902,-1 4-1,144 5 0,-179 4-824,219 0 823,209 2 28,1075-19 672,110-30-1274,-1440 45-563,638 17-115,-810-11-237,-1 2 1,65 16-1,-88-12-1650,-31-10 1957,0 0-1,-1 0 1,1 0-1,0 0 0,0 0 1,0 0-1,0 0 1,-1 0-1,1 0 1,0 0-1,0 0 0,0 0 1,-1 0-1,1 0 1,0 0-1,0 0 1,0 1-1,0-1 1,0 0-1,0 0 0,-1 0 1,1 0-1,0 0 1,0 0-1,0 1 1,0-1-1,0 0 0,0 0 1,0 0-1,0 0 1,0 1-1,-1-1 1,1 0-1,0 0 0,0 0 1,0 1-1,0-1 1,0 0-1,0 0 1,0 0-1,0 0 0,0 1 1,1-1-1,-1 0 1,0 0-1,0 0 1,0 0-1,0 1 1,0-1-1,0 0 0,0 0 1,0 0-1,0 0 1,0 1-1,1-1 1,-1 0-1,0 0 0,0 0 1,-46 6-6030,-28-5-2121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5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6233,'0'0'3017,"-9"46"-1045,5-27-1718,-13 68 1255,5 0-1,-4 122 1,15 63 1930,42 342 1,-24-471-2483,20 131-203,-33-302-2895,-3-38 409,-3-62-4408,-12-15-1510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5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81 8762,'0'0'5585,"-145"238"-2856,87-125 151,4-5-551,12-9-1209,9-22-1120,12-18-312,4-31-2001,5-14-2496,0-14-2048</inkml:trace>
  <inkml:trace contextRef="#ctx0" brushRef="#br0" timeOffset="1">532 0 6833,'0'0'6818,"279"105"-3793,-200-34-745,21 51-2216,-17-16-64,-21-12-6001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59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1409 1242 16,'0'0'8182,"25"24"-6775,77 76 90,-60-67 154,-41-33-1533,0 1 1,0-1-1,0 0 1,0 1 0,0-1-1,0 0 1,0 0-1,0 1 1,0-1-1,0 0 1,0 0 0,0 0-1,0 0 1,0-1-1,0 1 1,2 0-1,8-2 1499,-11 2-1552,1 0 0,-1 0-1,0-1 1,1 1 0,-1 0 0,1-1 0,-1 1 0,0-1 0,1 1 0,-1-1-1,0 1 1,0 0 0,1-1 0,-1 1 0,0-1 0,0 1 0,0-1 0,1 1-1,-1-1 1,0 1 0,0-1 0,0 0 0,0 1 0,0-1 0,0 1-1,0-1 1,0 1 0,0-1 0,-1 1 0,1-1 0,0 1 0,0-2 0,-1-4 337,2-9-226,-1-1 0,-1 1-1,-1 0 1,0 0 0,-1-1 0,-1 2 0,0-1-1,-1 0 1,0 1 0,-15-26 0,-9-7-134,-2 1 0,-2 1-1,-2 2 1,-2 1 0,-2 2 0,-50-40 0,-280-188-109,3 53-379,-9 25-66,354 180 459,-12-6-341,-51-33-1,82 48 289,0 0-1,0-1 1,0 1 0,0-1-1,0 1 1,1-1-1,-1 1 1,1-1 0,-1 0-1,1 0 1,0 0-1,0 0 1,-1 0 0,0-4-1,2 5-6,0 0 1,0 0-1,0 0 0,0 0 0,0 0 0,0 1 0,0-1 0,1 0 0,-1 0 1,0 0-1,1 0 0,-1 0 0,0 1 0,1-1 0,-1 0 0,1 0 0,-1 1 1,1-1-1,0 0 0,-1 1 0,1-1 0,0 1 0,-1-1 0,1 1 1,1-2-1,7-2-906,0 0 0,0 1 0,0 0 0,0 0 0,14-2 0,-7 1 67,54-16-3819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19:59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1108 1 6345,'0'0'1115,"-35"6"-213,3 0-665,-33 7 537,-120 6-1,-81-19 1432,-71 3-1492,334-3-711,-19 1 22,0 2-1,-40 8 1,58-10-25,0 0 1,1 0-1,-1 0 1,0 1 0,0-1-1,0 1 1,1 0-1,-1 0 1,1 0-1,-1 0 1,1 1 0,0 0-1,0-1 1,0 1-1,0 0 1,1 0-1,-1 1 1,1-1 0,0 0-1,0 1 1,0 0-1,-3 6 1,4 1-7,-1 1 1,1-1-1,1 0 0,0 1 1,1-1-1,0 1 0,0-1 1,1 0-1,1 0 1,0 0-1,1 0 0,0 0 1,0-1-1,8 13 1,9 12 48,1 0 1,41 48-1,-52-70-25,316 331-444,-146-164-5094,-125-121 1658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0:00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1941 247 4505,'0'0'804,"-37"-15"-93,-1-1-531,-230-81 860,207 82-715,-2 2 0,1 3-1,-1 3 1,0 3 0,-65 4 0,84 2-145,1 1 0,0 3 0,0 1 0,-66 21 0,53-8 78,2 1 0,-101 57-1,93-41-35,1 2 0,3 3 0,1 2-1,-89 90 1,118-103 5,1 1 0,2 1 0,-39 69 0,50-77-65,2 1-1,1 1 1,1 0-1,1 1 1,2-1-1,-6 40 1,10-37-52,0-1 0,2 1 0,1-1 0,2 1 0,0 0 0,9 33 0,-7-44-62,2-1 0,0 1-1,1-1 1,1 0 0,1 0-1,0-1 1,1 0 0,1-1-1,1 0 1,19 20 0,-9-14 5,1-2 1,0-1 0,1 0 0,1-2-1,52 27 1,-31-23 60,0-2 0,1-3 0,54 13 0,-6-9 271,169 13-1,-86-23-97,1-7 0,0-8 0,-1-8 0,0-8 0,215-54 1,-221 30-156,-2-8 0,-3-7 0,280-144 0,-402 181-128,-2-2 1,-1-2-1,0-2 1,-2-1-1,37-38 0,-64 54 4,-1 0-1,0-1 1,-1 0-1,-1-1 1,0 0-1,-1-1 0,-1 0 1,0 0-1,-1-1 1,-1 0-1,-1 0 0,-1 0 1,0-1-1,-1 0 1,0-32-1,-2 38 10,0-1 0,-1 0 0,-1 0 0,0 0 0,-1 1 0,-1-1 1,0 1-1,0-1 0,-2 1 0,1 0 0,-2 1 0,0-1 0,0 1 0,-1 0 0,-1 0 0,1 1 0,-2 0 0,-15-15 0,-1 1-1,-2 1 0,-1 1-1,-1 1 1,-38-21 0,7 9 41,-2 2 1,-93-32-1,20 20 68,-2 6 1,-1 6-1,-192-20 1,90 31 284,-278 13 0,411 11-161,1 4 0,-193 39 1,284-43-271,1 1 1,0 0 0,0 0 0,0 2 0,-24 12-1,32-14-128,0 1-1,0-1 0,1 1 0,0 0 0,0 1 0,0-1 0,0 1 0,1 0 0,0 0 1,0 1-1,1-1 0,-4 10 0,1-3-956,1 0 1,1 0-1,-4 18 1,4 40-5990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0:01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274 190 6633,'0'0'8070,"-37"-14"-4440,-117-44-104,81 32 1447,63 21-2263,15 2-312,18 1-1571,170 13-827,-17 0 0,903-64 0,-44 3 0,-975 52 0,-1 2 0,0 4 0,103 25 0,159 73 0,-272-87-353,67 37 0,-54-16-7165,-45-28-5118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08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9386,'0'0'9558,"-13"34"-8076,10-27-1411,-15 41 395,1 1 1,3 1-1,-16 101 0,12 473 337,19-456-1315,1-106-1119,7-41-372,-9-21 1937,0 0 0,1 1-1,-1-1 1,0 0 0,0 0 0,1 0-1,-1 0 1,0 0 0,1 1 0,-1-1-1,1 0 1,-1 0 0,0 0 0,1 0-1,-1 0 1,0 0 0,1 0 0,-1 0 0,0 0-1,1 0 1,-1 0 0,0 0 0,1-1-1,-1 1 1,0 0 0,1 0 0,-1 0-1,0 0 1,1-1 0,-1 1 0,1 0-1,2-3-452,0-1-1,0 1 0,-1 0 0,1-1 1,-1 1-1,0-1 0,3-7 0,4-10-1953,11-37 0,5-46-2729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7626,'0'0'4749,"41"5"-4009,-3-2-468,237 36 1444,-235-31-1551,173 43 310,-188-43-463,0 1 1,0 1-1,0 1 1,-2 2-1,1 0 1,22 18-1,-38-24-5,0 0 0,-1 0 0,0 1 0,0 0 0,0 1 0,-1 0 0,-1 0 0,1 0 1,-2 0-1,1 1 0,-1 0 0,-1 0 0,1 0 0,-2 0 0,3 12 0,-3-8 13,-1 1 1,0-1-1,-1 1 0,0-1 0,-2 1 1,1 0-1,-2-1 0,0 0 1,0 0-1,-9 22 0,4-17 21,-7 13 65,2 0 1,2 1-1,1 0 0,1 1 1,-6 59-1,14 67 594,2-139-662,2 0 1,0 0-1,1-1 0,2 1 0,10 28 0,3-7 25,-13-31-21,0 1 1,-1 0-1,0 0 1,-1 0-1,-1 1 0,1 0 1,-2-1-1,2 20 1,-4-29 43,-1 0 1,1 1 0,-1-1 0,1 1 0,-1-1 0,0 0 0,0 1 0,-1-1 0,1 0 0,-1 0 0,1 0 0,-1 0 0,0 0 0,0 0-1,0-1 1,-1 1 0,-2 2 0,-5 3 127,0 0 0,0-1 0,-16 9 0,17-11-161,-265 131 457,-2-26-2811,93-46-3133,19-21-2544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0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5049,'0'0'6045,"44"3"-4436,0 0-1162,239 8 2045,64-27-968,-301 10-1515,1 3-1,58 2 1,-98 1-11,0 1 0,0 0 1,0 0-1,0 0 1,-1 1-1,1 0 0,0 0 1,-1 1-1,8 3 0,-10-3 3,0 0-1,0 1 1,0-1-1,0 1 1,-1 0-1,1 0 1,-1 0-1,0 0 1,0 1-1,0-1 1,-1 1-1,0 0 1,3 7-1,1 8 21,0-1 0,-2 1 0,0 0 0,1 33-1,-1 158 375,-4-211-395,-41 578 1510,5-321-1105,-2 28-242,34-240-196,4-29-113,-1-1-1,-1 0 0,-1 0 1,0 0-1,-8 22 1,10-35 38,0 0 0,0 0 0,0 0 0,0 0 1,0 0-1,-1 0 0,1 0 0,0 0 0,-1 0 0,0-1 0,-2 3 1,3-3 36,0-1 1,0 1-1,-1-1 1,1 0 0,0 1-1,0-1 1,-1 0 0,1 0-1,0 0 1,0 0-1,-1 0 1,1 0 0,0 0-1,0 0 1,-1-1-1,1 1 1,0 0 0,0-1-1,-1 1 1,1-1-1,0 1 1,0-1 0,0 1-1,0-1 1,0 0-1,0 0 1,0 0 0,-1-1-1,-9-8-525,1 0-1,0-1 1,1-1 0,-11-15-1,-36-64-3126,55 90 3688,-64-109-3911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09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0 1608,'0'0'6774,"6"36"-5515,23 111-340,-26-132-782,0-1 1,2 1-1,10 24 1,-11-32-104,1 0 1,0-1-1,0 1 1,11 10-1,-15-15-55,1-1-1,0 1 0,0-1 0,-1 0 0,1 1 0,0-1 0,0 0 0,1 0 0,-1-1 0,0 1 0,0 0 1,0-1-1,1 1 0,-1-1 0,0 0 0,0 1 0,1-1 0,-1 0 0,0-1 0,0 1 0,1 0 0,-1-1 1,0 1-1,4-2 0,0 0-85,1-1 0,-1 0 0,0 0 0,0 0 0,0-1 0,9-7 0,23-23-350,-27 23 412,0 1 0,1 0 0,1 1 0,-1 0 0,21-10 0,-33 19 66,0 1-1,1-1 0,-1 1 0,0-1 1,0 1-1,0-1 0,1 0 0,-1 1 1,0-1-1,0 1 0,0-1 0,0 1 1,0-1-1,0 1 0,0-1 0,0 1 0,0-1 1,0 1-1,0-1 0,0 1 0,0-1 1,0 1-1,-1-1 0,1 1 0,0-1 1,0 0-1,-1 1 0,1-1 0,0 1 1,0-1-1,-1 0 0,0 1 0,-14 26 315,-1-2-1,-2 0 0,-1 0 1,-43 42-1,2 0-255,29-31-94,-42 53-36,64-77-180,0 1 0,1 0 0,0 1 0,-10 27 0,18-41 192,0 1 0,-1-1 0,1 0 1,0 1-1,0-1 0,-1 1 0,1-1 0,0 0 0,0 1 1,0-1-1,0 1 0,0-1 0,-1 1 0,1-1 0,0 1 0,0-1 1,0 1-1,0-1 0,1 1 0,-1-1 0,0 1 0,0-1 1,0 0-1,0 1 0,0-1 0,1 1 0,-1-1 0,0 1 1,0-1-1,1 0 0,-1 1 0,0-1 0,0 1 0,1-1 1,-1 0-1,0 0 0,1 1 0,-1-1 0,1 0 0,-1 1 0,0-1 1,1 0-1,-1 0 0,1 0 0,-1 0 0,1 1 0,-1-1 1,1 0-1,0 0 0,24-5-716,-5-2 628,0-1 0,21-12 1,-25 11 236,0 1 0,0 1 0,1 1 1,29-8-1,-42 13 36,27-3 431,-30 4-536,0 0 0,-1 0 0,1 0 0,0 0 0,-1-1 0,1 1 0,0 1 0,-1-1-1,1 0 1,0 0 0,-1 0 0,1 0 0,0 0 0,-1 1 0,1-1 0,0 0 0,-1 0 0,1 1 0,-1-1 0,1 0 0,-1 1 0,1-1 0,-1 1 0,1-1 0,-1 1-1,1-1 1,-1 1 0,1-1 0,-1 1 0,0-1 0,1 1 0,-1 0 0,0-1 0,0 1 0,1 0 0,-1 0 0,-1 7 124,1 0 0,-1 0 0,-1 0 1,0 0-1,0 0 0,0-1 0,-1 1 0,0-1 1,-1 0-1,0 0 0,0 0 0,-7 9 0,-8 8 2,-1-1 0,-23 20-1,38-38-149,-123 109 82,105-97-240,0 0-1,-1-2 0,-51 24 0,71-37-56,11-5-531,44-17 272,131-44 160,-163 58 409,1 2 0,0 0-1,0 1 1,1 1 0,-1 1 0,0 1 0,29 3-1,-49-3-108,1 0 0,0 0-1,0 1 1,-1-1 0,1 0-1,0 0 1,0 1-1,-1-1 1,1 0 0,0 1-1,-1-1 1,1 1 0,-1-1-1,1 1 1,0-1-1,-1 1 1,1-1 0,-1 1-1,1 0 1,-1-1 0,0 1-1,1 0 1,-1-1-1,0 1 1,1 0 0,-1-1-1,0 1 1,0 0 0,1 1-1,-3 23 32,1-20-21,0 2-10,-1 0-1,0 0 1,0 0 0,-1-1 0,0 1-1,0-1 1,0 1 0,-1-1 0,0 0 0,0-1-1,-9 10 1,-7 5-17,-38 29-1,34-29 5,-125 97-1,-51 43 199,191-153-110,3-2 58,1-1 0,-1 1 1,1 0-1,0 0 0,1 0 0,-1 1 0,1 0 1,0 0-1,-4 9 0,7-14-126,1-1 0,0 0-1,0 0 1,0 1 0,0-1 0,0 0 0,0 0 0,0 1 0,0-1-1,-1 0 1,1 0 0,0 0 0,0 1 0,0-1 0,0 0 0,0 0-1,0 1 1,0-1 0,0 0 0,1 0 0,-1 1 0,0-1 0,0 0-1,0 0 1,0 1 0,0-1 0,0 0 0,0 0 0,1 1 0,-1-1-1,0 0 1,0 0 0,0 0 0,0 0 0,1 1 0,-1-1-1,0 0 1,0 0 0,0 0 0,1 0 0,-1 0 0,0 0 0,0 1-1,1-1 1,-1 0 0,0 0 0,0 0 0,1 0 0,-1 0 0,0 0-1,0 0 1,1 0 0,-1 0 0,0 0 0,0 0 0,1 0 0,-1 0-1,0-1 1,20 3 383,0-1-1,0-2 0,0 0 0,-1-1 0,1 0 1,-1-2-1,21-6 0,139-55 929,-164 60-1311,428-197-2131,-404 183 1463,137-68-3314,-26 3-1929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0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0 8034,'0'0'10866,"9"32"-10283,27 101-957,-33-124 64,-1 1 0,0-1 0,-1 0-1,0 1 1,-1 0 0,1-1-1,-2 1 1,0-1 0,0 1-1,0-1 1,-1 0 0,-1 1-1,-3 10 1,-1-8-14,-1 1 0,1-1 0,-2-1 0,0 1-1,0-1 1,-13 11 0,1 0 124,-107 110-432,-57 64 1205,178-189-441,1 1 0,0-1 0,0 1-1,1 0 1,0 0 0,0 1 0,1-1-1,0 1 1,-4 15 0,7-23-125,1 0 0,0 0 0,0 1 1,0-1-1,0 0 0,0 1 0,0-1 0,0 0 0,0 0 1,1 1-1,-1-1 0,0 0 0,1 0 0,-1 1 0,1-1 1,0 0-1,-1 0 0,1 0 0,0 0 0,-1 0 0,1 0 1,0 0-1,0 0 0,0 0 0,0 0 0,0-1 0,0 1 1,0 0-1,0 0 0,1-1 0,-1 1 0,0-1 0,0 1 1,0-1-1,2 1 0,6 1-8,-1-1 0,0 1-1,1-1 1,10-1 0,-9 1 21,24 0 15,-16-1-30,1 1 0,-1 1 0,0 0 0,0 1-1,20 7 1,-33-9 1,-1 1-1,1 0 1,-1 0-1,1 1 1,-1-1 0,0 1-1,0 0 1,0 0-1,-1 0 1,1 1-1,-1-1 1,0 1-1,0 0 1,0 0-1,0 0 1,-1 0-1,1 0 1,-1 1-1,0-1 1,0 1 0,-1-1-1,0 1 1,1 0-1,-1 7 1,3 26 237,-2 1 1,-5 45 0,3-62-127,-6 39 496,-21 100 1,16-108-257,2 1-1,-4 84 0,13-137-354,0 0 0,0 0 0,0 0 0,0 1 0,0-1 0,0 0 0,0 0 0,1 0 0,-1 0 0,0 0 0,1 1 0,-1-1 0,1 0 0,-1 0 0,1 0 0,-1 0-1,1 0 1,1 1 0,-2-2-2,1 0-1,-1 1 1,1-1 0,0 0-1,-1 0 1,1 0-1,-1 0 1,1 0-1,0 0 1,-1 0 0,1 0-1,-1 0 1,1 0-1,0 0 1,-1 0-1,1 0 1,-1-1 0,1 1-1,-1 0 1,1 0-1,-1-1 1,1 1-1,-1 0 1,2-1-1,3-4-8,0 1-1,0-1 0,0 0 1,-1 0-1,6-8 0,17-28-533,-2-2 0,-1-1 0,22-61-1,47-155-3084,42-186-2076,-71 232 3036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0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478 0 1376,'0'0'8306,"-13"35"-5737,9-23-2328,-9 23 308,-1 0 1,-2-1 0,-1 0-1,-2-2 1,-1 0 0,-24 29-1,-50 47 346,-104 136-815,189-232-431,7-10 120,1 0 0,-1 0 0,1 0 0,-1 1 0,1-1 0,-1 0 1,1 1-1,0-1 0,0 1 0,1-1 0,-1 1 0,0 0 0,0 3 0,9-8-2117,8-5 1940,-1-2 0,0 0-1,0-1 1,16-13 0,34-23 1240,-58 42-400,1 1 0,-1 1 0,1-1 0,-1 1 0,1 1 1,0-1-1,-1 1 0,1 0 0,0 1 0,12 1 0,17-2 845,30-7-772,-1-3 0,84-26-1,-139 34-736,1 1 1,-1 0-1,1 0 0,12 0 0,-23 2 197,-1 0 0,1 0-1,0 0 1,0 1 0,0-1-1,-1 0 1,1 0 0,0 0-1,0 1 1,-1-1 0,1 0-1,0 1 1,0-1 0,-1 1 0,1-1-1,0 1 1,-1-1 0,1 1-1,-1-1 1,1 1 0,-1 0-1,1-1 1,-1 1 0,1 0-1,-1-1 1,1 1 0,-1 0 0,0 0-1,0 0 1,1-1 0,-1 1-1,0 0 1,0 1 0,0 33-62,-1-19 157,1 4 206,-2 0 1,-1 0-1,0-1 1,-9 31 0,-34 76 946,18-51-901,22-59-510,0 0 1,0 0 0,-2 0 0,-16 25 0,21-36-70,-1-1-1,0 1 1,-1-1-1,1 0 1,0 0 0,-1 0-1,0-1 1,0 0-1,0 0 1,-1 0 0,1-1-1,-1 1 1,1-1 0,-1 0-1,0-1 1,1 0-1,-11 2 1,6-2 162,0 1-1,0-2 1,0 1 0,0-1 0,0-1-1,-1 0 1,1 0 0,0-1-1,0 0 1,1-1 0,-1 0-1,0-1 1,1 0 0,0 0 0,0-1-1,0 0 1,1-1 0,-1 1-1,1-2 1,1 1 0,-10-11-1,6 3 53,0-1-1,1 0 1,1 0-1,1-1 0,0-1 1,1 1-1,0-1 1,2 0-1,0-1 0,1 1 1,0-1-1,2 0 1,0 0-1,1-25 0,1 43 65,0-1 1,-1 1-1,1 0 0,0-1 0,0 1 0,0 0 0,0-1 0,0 1 0,0 0 1,0-1-1,0 1 0,1 0 0,-1-1 0,0 1 0,0 0 0,0-1 0,0 1 1,0 0-1,0-1 0,1 1 0,-1 0 0,0-1 0,0 1 0,1 0 1,-1 0-1,0-1 0,0 1 0,1 0 0,-1 0 0,0 0 0,0-1 0,1 1 1,-1 0-1,0 0 0,1 0 0,0 0 0,10 7 440,-8-3-319,0 0-1,-1 0 0,1 1 1,-1-1-1,0 1 1,0 0-1,0-1 1,-1 1-1,1 6 1,7 55 1140,-7 52 1583,-14 140 0,-1-29-205,13-205-2375,-1-6 45,1 0 1,0 1-1,6 31 0,-5-46-282,0 1 0,0-1 0,1 1 0,-1-1 0,1 0 0,0 1 0,1-1 0,-1 0 0,1 0 0,-1-1 0,1 1 0,1 0 0,-1-1 0,0 0 0,1 0 0,-1 0 0,1 0 0,0 0 0,5 2 0,2 0-5,1-1 0,0 0-1,0-1 1,0 0 0,0-1 0,0 0-1,1-1 1,-1 0 0,20-2 0,-8-1 3,-1-1-1,0 0 1,1-2 0,27-10 0,-15 1 43,0-1 1,41-24-1,82-60-247,98-80-1758,-75 44-2146,12-14-4106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1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1 428 1120,'0'0'8586,"307"-70"-6818,-165 49-47,11 0-17,9-4-464,-8 4-719,-21 4-393,-21-1-128,-29 4-825,-20 0-1047,-26-10-424,-16-39-1009,-13 3-96,-8 0-256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3465,'0'0'5777,"-91"288"-3264,62-89 359,0 43-79,4-17-345,4-46-647,8-57-617,13-41-736,-4 0-448,4-8 0,0-9-704,0-29-961,0-165-10833,0 7 7961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217 656 2817,'0'0'1321,"-20"35"-399,8-15-793,-15 28 145,1 1 0,3 1-1,-25 78 1,31-70-151,3 1 0,3 1 1,2 0-1,-1 69 0,13-110-116,-3-19-6,1 0 0,-1 1 0,0-1 0,0 0 0,0 0 0,0 0 0,0 1 0,1-1 0,-1 0 0,0 0 0,0 0 0,0 1 1,1-1-1,-1 0 0,0 0 0,0 0 0,1 0 0,-1 0 0,0 0 0,0 0 0,1 0 0,-1 0 0,0 0 0,0 1 0,1-1 0,-1 0 0,0 0 0,0-1 0,1 1 0,-1 0 0,0 0 1,0 0-1,1 0 0,-1 0 0,3-2 16,0 0 0,0 0 0,0 0 0,-1-1 0,1 1 0,-1-1 0,3-3 0,47-63 250,-36 45-165,1 1 1,35-35-1,-38 45 37,1 1 1,0 1-1,1 1 0,0 0 1,1 1-1,0 0 1,1 2-1,0 0 1,0 1-1,36-7 1,-6 6 580,0 2 0,1 2 1,51 4-1,-36 5-338,-44-3-536,0-1 0,24 0 1,-38-3-98,0 1 0,0-1 0,0 0 0,0 0 0,0-1 0,0 0 0,0 0 0,0 0 0,0-1 0,-1 0 0,7-4 0,34-34-3134</inkml:trace>
  <inkml:trace contextRef="#ctx0" brushRef="#br0" timeOffset="1">1039 1 5401,'0'0'6738,"175"63"-6810,-142-14-1537,-12-7-1639,-13-11-593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3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490 306 4561,'0'0'11240,"-2"15"-10706,0-7-490,1 1-1,0-1 0,0 0 0,1 1 0,0-1 0,1 1 0,0-1 0,0 1 1,1-1-1,0 0 0,0 0 0,1 0 0,0 0 0,6 10 0,1 0-405,-1 0 0,0 1-1,-2 0 1,0 0 0,-1 1-1,-1 0 1,-1 0 0,0 0 0,-2 0-1,0 1 1,-3 34 0,0-45 186,-1-1 0,0 0 1,-1 1-1,0-1 0,-1-1 1,0 1-1,0 0 0,0-1 1,-1 0-1,-1 0 0,1 0 1,-2-1-1,1 0 0,0 0 1,-1 0-1,-10 7 0,-11 6 135,0-1-1,-1-1 1,-40 18-1,-91 32 1150,-7 4 2202,163-70-2922,12-3-346,0 0-1,0 0 0,0-1 1,0 0-1,0-1 1,-1 0-1,1 0 0,-1-1 1,14-8-1,-3 2 63,7-3 25,90-43 248,-100 50-293,0 1 0,1 0 0,-1 1 0,1 1 0,-1 0 1,17 0-1,-27 3-52,-1-1-1,0 1 1,0 0 0,0 0 0,1 0-1,-1 1 1,0-1 0,0 1 0,0 0 0,0 0-1,0 0 1,0 1 0,0 0 0,0 0-1,0 0 1,-1 0 0,1 0 0,-1 1 0,1-1-1,-1 1 1,0 0 0,0 0 0,3 5 0,4 7 140,-1 0 1,-1 1 0,0 0-1,-2 1 1,0 0 0,0 0 0,-2 0-1,4 19 1,12 152 1219,-15-130-1148,7 53-16,-3-87-214,0-19-60,-8-5 37,0 0 1,0-1-1,-1 1 0,1-1 1,0 1-1,-1-1 1,1 1-1,0-1 1,-1 1-1,1-1 0,-1 1 1,1-1-1,0 0 1,-1 1-1,0-1 1,1 0-1,-1 1 0,1-2 1,12-26-506,17-57 0,-20 52 123,127-473-6153,-36 3-75,-50 219 3827,-50 277 2626,1-5 574,0 0-1,1 0 1,0 0 0,6-15-1,-8 26-289,-1 0 1,1-1-1,0 1 0,-1 0 0,1-1 1,0 1-1,0 0 0,0 0 1,0-1-1,0 1 0,0 0 0,0 0 1,0 0-1,0 0 0,0 1 0,1-1 1,-1 0-1,0 0 0,1 1 0,-1-1 1,1 1-1,-1-1 0,0 1 0,1 0 1,-1-1-1,1 1 0,-1 0 1,1 0-1,-1 0 0,1 0 0,-1 0 1,1 0-1,-1 1 0,1-1 0,-1 0 1,1 1-1,-1-1 0,1 1 0,-1 0 1,3 1-1,5 4 304,-1 1 1,0 0-1,0 0 0,0 1 1,-1 0-1,10 15 1,-12-18-277,17 24 484,-1 0-1,20 38 1,-33-51-547,-1-1 1,-1 1 0,0 0-1,0 1 1,-2-1 0,5 33-1,-7-22-111,0 0 1,-2-1-1,-1 1 0,-1 0 1,-2 0-1,-10 41 0,8-49-186,0-1-1,-1 0 1,-1 0 0,-1 0-1,0-1 1,-1-1-1,-1 0 1,-1 0 0,-23 24-1,28-33 55,0-1 0,-1 1 0,0-1-1,0-1 1,0 1 0,-1-2 0,-12 7 0,19-10 111,0-1 0,0 1 0,0 0 0,0 0 1,0-1-1,1 1 0,-1-1 0,0 0 0,0 0 1,0 0-1,0 0 0,0 0 0,0 0 0,0 0 1,0 0-1,0-1 0,0 1 0,0-1 0,0 0 1,0 1-1,0-1 0,0 0 0,1 0 0,-1 0 1,0 0-1,1-1 0,-1 1 0,1 0 0,-1-1 1,1 1-1,0-1 0,-1 1 0,1-1 0,0 0 1,0 1-1,0-1 0,0 0 0,1 0 0,-1 0 1,0 0-1,0-2 0,-4-21-151,1-1 0,1 1 0,2-1 1,0 0-1,3-29 0,0-7 349,-3 45 26,2-18 975,0 33-1087,-1 1 0,1 0 0,-1-1 0,1 1 0,0 0 0,0-1 1,-1 1-1,1 0 0,0 0 0,0 0 0,0 0 0,0 0 0,0 0 0,0 0 0,1 0 0,-1 0 0,0 0 1,0 1-1,1-1 0,-1 0 0,2 0 0,19-5 233,0 1 1,0 0-1,39-2 0,-15 2-109,186-12 5,-229 16-235,0 1 0,0 0 0,-1 0 1,1 0-1,0 0 0,0 1 0,0-1 0,0 1 0,-1 0 0,1 0 0,0 0 0,0 0 0,-1 0 0,1 0 0,-1 1 0,1-1 0,-1 1 0,4 3 0,-5-2 7,0-1 0,1 1 0,-2 0 0,1 0 0,0 0 0,0 0 0,-1-1 0,0 1 0,0 0-1,0 0 1,0 0 0,0 0 0,0 0 0,-1 0 0,1 0 0,-1 0 0,0 0 0,-2 5 0,-1 2 27,0 1 0,0-1 0,-1 0 0,-1-1 0,0 1 0,-10 12 1,-50 51 32,56-62-20,-336 321 857,155-154 750,175-161-1296,16-12-249,14-10-124,-14 4 72,50-26-188,-2-3 0,83-68 0,46-29 54,-173 124 117,0 0 0,0 0 0,0 1-1,1 0 1,-1 0 0,1 0-1,-1 0 1,1 1 0,0 0 0,0 0-1,-1 0 1,9 0 0,-13 1 1,0 0 0,1 0-1,-1 0 1,0 1 0,1-1 0,-1 0 0,0 0 0,1 0 0,-1 0 0,0 1 0,1-1-1,-1 0 1,0 0 0,1 0 0,-1 1 0,0-1 0,0 0 0,1 1 0,-1-1-1,0 0 1,0 0 0,0 1 0,0-1 0,1 0 0,-1 1 0,0-1 0,0 1 0,0-1-1,0 0 1,0 1 0,0-1 0,0 0 0,0 1 0,0-1 0,0 0 0,0 1 0,0-1-1,0 1 1,0-1 0,0 1 0,0 19 1,0-1 1,-2 1-1,0 0 0,-1-1 0,-1 0 1,0 1-1,-2-1 0,-14 34 0,6-22 16,-13 31 18,-35 118 1,57-155-28,5-25-6,0 0 0,0 0 0,0 0 1,0 0-1,0 0 0,0 1 0,0-1 0,0 0 0,0 0 0,0 0 0,0 0 0,0 1 0,0-1 0,0 0 0,0 0 0,0 0 0,0 0 0,0 0 0,0 1 0,0-1 0,0 0 0,0 0 0,0 0 0,0 0 0,0 1 0,0-1 0,0 0 0,0 0 0,0 0 0,1 0 0,-1 0 0,0 0 0,0 1 0,0-1 0,0 0 0,0 0 0,0 0 0,1 0 0,-1 0 0,0 0 0,0 0 0,0 0 0,0 0 0,0 0 0,1 0 0,-1 0 0,0 0 0,0 0 0,0 0 0,0 0 0,0 0 0,1 0 0,-1 0 0,0 0 1,0 0-1,0 0 0,0 0 0,1 0 0,-1 0 0,0 0 0,0 0 0,0 0 0,0 0 0,0 0 0,1 0 0,-1 0 0,0-1 0,10-2 12,1-1 1,-1-1 0,0 0 0,0 0-1,-1-1 1,1 0 0,-1-1 0,15-14-1,13-9 18,-25 21-27,30-21 8,57-33 1,-86 56-13,1 0 1,-1 1 0,1 1 0,0 0 0,1 1-1,-1 0 1,1 2 0,-1-1 0,19 1 0,-32 2-1,0 0 0,0 0 0,0 0 0,-1 1-1,1-1 1,0 1 0,0-1 0,0 0 0,-1 1 0,1-1 0,0 1 0,0-1 0,-1 1 0,1 0 0,-1-1 0,1 1 0,0 0-1,-1-1 1,1 1 0,-1 0 0,0 0 0,1 0 0,-1-1 0,0 1 0,1 0 0,-1 0 0,0 0 0,0 0 0,0 0 0,1-1 0,-1 1-1,0 0 1,0 0 0,0 0 0,-1 0 0,1 1 0,0 3 4,-1-1 0,1 1-1,-1-1 1,0 0 0,0 1 0,0-1 0,-3 5-1,-1 0 9,0 0-1,-1-1 1,0 1-1,-1-1 1,0 0-1,-15 12 1,-58 42 37,59-46-44,2-2-8,-18 14 14,-55 31 0,92-59-19,0-1 1,0 1-1,0 0 1,0 0-1,0 0 1,0 0-1,1 0 1,-1-1-1,0 1 1,0 0-1,0 0 1,0 0-1,0 0 1,0-1-1,0 1 1,0 0-1,0 0 1,0 0-1,0 0 1,0-1-1,0 1 1,-1 0-1,1 0 1,0 0-1,0 0 1,0-1-1,0 1 1,0 0 0,0 0-1,0 0 1,0 0-1,0 0 1,-1 0-1,1-1 1,0 1-1,0 0 1,0 0-1,0 0 1,0 0-1,-1 0 1,1 0-1,0 0 1,0 0-1,0 0 1,0 0-1,0 0 1,-1 0-1,1 0 1,0 0-1,0 0 1,0 0-1,0 0 1,-1 0-1,1 0 1,0 0-1,0 0 1,0 0-1,0 0 1,-1 0-1,1 0 1,0 0-1,0 0 1,0 0-1,-1 0 1,1-3-304,1-1 0,-1 1 0,0-1 0,1 0 0,0 1 0,0-1 0,0 1 0,1-4 0,5-5-1722,0 0 0,14-17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1 487 9674,'0'0'3313,"39"-17"-2676,275-114 1084,-292 122-1614,66-26-86,-3-4-1,119-72 1,-195 105-259,0 0 0,-1-1-1,1 0 1,-1 0 0,10-13 0,-16 17 43,1-1 0,0-1 0,-1 1-1,0 0 1,0 0 0,-1-1 0,1 1 0,-1-1 0,0 0 0,0 1 0,0-1-1,-1 0 1,1-7 0,-1 11 172,0 0-1,-1 0 0,1 0 1,0 0-1,0 0 1,-1 0-1,1 0 1,0 0-1,-1 0 0,1 0 1,-1 0-1,0 1 1,1-1-1,-1 0 1,1 0-1,-1 0 1,0 1-1,0-1 0,1 1 1,-1-1-1,0 0 1,0 1-1,0-1 1,0 1-1,0 0 1,0-1-1,0 1 0,0 0 1,0-1-1,0 1 1,0 0-1,0 0 1,0 0-1,0 0 0,0 0 1,0 0-1,0 0 1,0 0-1,0 1 1,0-1-1,1 0 1,-3 1-1,0 0 45,-1-1 0,1 1 0,0 0 0,-1 0 0,1 1 0,0-1-1,0 1 1,0 0 0,0 0 0,0 0 0,0 0 0,0 0 0,-3 4 0,-4 9 178,1 0 1,1 0 0,0 1-1,1 0 1,1 1-1,0 0 1,-4 25-1,-5 25 1003,-9 113 0,11 67 700,10-151-1253,-3 250 1571,2-60-1197,2-230-869,-16 82 0,18-136-150,0 0-1,-1-1 1,1 1-1,-1 0 1,1 0 0,-1 0-1,0-1 1,0 1-1,0 0 1,0-1 0,0 1-1,0-1 1,0 1-1,0-1 1,-3 3 0,3-4-9,1 0 1,0 0 0,-1 0-1,1 1 1,-1-1 0,1 0-1,0 0 1,-1 0 0,1 0-1,-1 0 1,1 0 0,0 0-1,-1 0 1,1 0 0,-1 0-1,1 0 1,0-1 0,-1 1-1,1 0 1,-1 0 0,1 0-1,0 0 1,-1-1 0,1 1-1,0 0 1,-1 0 0,1-1-1,-12-19-528,3-14-1033,0-1 0,3-1 1,-4-69-1,3 27-222,-1 4-22,-2-26-1750,-28-121 0,34 203 3484,-1 1 1,0 0 0,-15-28 0,19 41 209,-1 1 1,0-1-1,0 1 1,-1 0-1,1-1 1,-1 1-1,1 0 1,-1 1-1,0-1 1,0 0-1,-1 1 1,1 0-1,0-1 1,-1 1-1,1 1 1,-1-1-1,0 0 1,1 1-1,-1 0 1,0 0-1,0 0 1,-7 0-1,8 1-22,0 0-1,0 0 0,0 0 1,0 0-1,0 1 0,1-1 0,-1 1 1,0 0-1,0 0 0,0 0 1,1 1-1,-1-1 0,0 0 1,1 1-1,-1 0 0,1 0 1,0-1-1,-3 4 0,-1 2 176,0 1 0,0 0 0,0 1 0,-4 10-1,8-16-218,-12 25 496,0 1 0,2 1 0,2 0 0,0 1 0,2 0 0,1 0 0,2 1 0,1 0 0,0 48 0,4-75-549,0 0 0,0 1 1,0-1-1,1 0 0,-1 1 1,1-1-1,1 0 0,-1 0 0,1 0 1,4 10-1,-5-13-33,1-1 1,0 1-1,0-1 1,0 1 0,-1-1-1,1 0 1,1 0-1,-1 0 1,0 0-1,0 0 1,0 0-1,1 0 1,-1-1-1,0 1 1,1-1-1,-1 1 1,0-1-1,1 0 1,-1 0-1,0 0 1,1-1-1,-1 1 1,0 0-1,1-1 1,3-1-1,4 0-49,-1-1 0,0 0 0,0-1 0,0 1 0,0-2 0,-1 1 0,1-1 0,-1-1 0,0 1 0,7-9 0,9-8-99,34-42 1,-43 46 102,40-49-85,38-42 539,-78 93-108,1 1-1,1 1 0,0 1 0,31-19 0,52-23 220,-15 10-1883,124-88 0,-186 116 900,-2-1 1,0 0 0,0-2-1,-2 0 1,-1-1-1,0-1 1,-2-1 0,-1-1-1,0 0 1,10-26 0,-19 36 439,-1-1 0,-1 1 0,0-1 0,-1-1 0,-1 1 0,1-23 0,-2-19 4961,2 56-4761,1 0 0,-1 1 0,1-1 0,-1 0 1,1 1-1,-1 0 0,1 0 0,-1 0 0,7 1 1,-9-1-92,3 1 15,-1 0-1,1 0 0,-1 0 1,1 0-1,-1 1 1,0-1-1,0 1 1,0 0-1,0 0 1,0 0-1,0 0 1,0 0-1,0 1 1,-1-1-1,0 1 1,1 0-1,-1 0 1,0 0-1,0 0 1,0 0-1,-1 0 1,1 0-1,-1 1 1,0-1-1,0 0 1,1 5-1,2 7 287,-1 0 0,0 0 0,-1 0 0,1 30 0,-3-25-153,1-5-149,-1 1 0,-1 0 1,0 0-1,-1-1 0,0 1 1,-2-1-1,-6 20 0,0-12-908,0-1 0,-2 0 0,0-1-1,-24 29 1,35-48 673,0 0 0,-1-1 0,1 1-1,-1 0 1,0-1 0,0 1 0,0-1 0,1 1 0,-1-1-1,0 0 1,-1 0 0,1 0 0,0 0 0,0 0-1,0 0 1,0-1 0,-1 1 0,1-1 0,0 0 0,-1 1-1,1-1 1,-3 0 0,3-1 95,0 0 0,0 0 0,0 0 0,0 0 0,0 0 0,0 0 0,0 0 0,1 0 0,-1-1 1,0 1-1,1-1 0,-1 1 0,1-1 0,0 0 0,-1 1 0,1-1 0,0 0 0,0 0 0,0 0 0,0 0 0,1 0 0,-1 0 0,0 0 0,1-3 0,-9-33-288,2-1-1,2 0 0,0-44 0,4-111 977,2 146 2683,-22 422-364,-23 0-1563,23-215-744,3 125 662,18-282-1234,0 0 0,-1 0-1,1 0 1,0 0-1,1 0 1,-1 0-1,0 0 1,1 0 0,-1 0-1,1 0 1,-1 0-1,1 0 1,0 0-1,2 3 1,-2-5 5,1 1 0,-1 0 0,1 0 0,0-1 0,0 1 0,-1-1 0,1 0 0,0 1 0,0-1 0,-1 0 0,1 0 0,0 0 0,0 0 0,3-1 1,2 0 30,-1 0 1,1 0 0,-1 0 0,1-1-1,-1 0 1,0-1 0,0 1 0,0-1-1,0 0 1,0-1 0,-1 1 0,1-1-1,4-5 1,10-9-41,-2-1-1,17-22 0,-13 16-35,46-56-1434,-4-3 0,75-131-1,-131 201 1312,0 1-1,0-1 1,-2-1-1,0 1 1,0-1-1,-1 0 1,-1-1-1,-1 1 1,0-1-1,1-24 1,-5 39 138,1 0 0,0 0 0,-1 1 0,1-1 0,-1 0 0,0 0 0,1 0 0,-1 1 0,1-1 0,-1 0 0,0 1 0,0-1 0,1 0 0,-1 1 0,0-1 0,0 1 0,0-1 0,0 1 0,0 0 0,0-1 0,0 1 0,1 0 0,-1-1 0,0 1 0,0 0 0,0 0 0,0 0 0,0 0 0,0 0 0,0 0 0,0 0 0,-2 1 0,-36 3 281,30-2-303,1 1-1,0 0 0,-1 0 0,2 1 1,-1 1-1,0-1 0,1 1 1,0 0-1,0 1 0,0-1 1,1 1-1,0 1 0,0-1 0,0 1 1,1 0-1,-5 9 0,2-4-6,1 0 0,1 0 0,0 1 0,0 0-1,1 0 1,1 0 0,1 1 0,-1-1-1,-1 24 1,5-27-2,-1-1 17,1 1 0,0-1 1,2 16-1,-1-22-14,0 0 0,-1 1 1,1-1-1,1 0 0,-1 0 0,0-1 1,1 1-1,0 0 0,0 0 0,-1-1 1,1 1-1,1-1 0,-1 1 0,5 2 1,1 1-58,1 0 1,0-1-1,0-1 1,0 1-1,1-1 1,-1-1-1,1 0 1,0 0 0,0-1-1,0 0 1,15 0-1,241 7-4308,-133-9-370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5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0 10034,'0'0'8777,"25"16"-8193,1 1-443,48 38-1,-72-53-123,0 1-1,1-1 1,-1 1 0,0-1-1,0 1 1,-1 0-1,1 0 1,0 0-1,-1 0 1,0 0 0,0 0-1,0 0 1,0 1-1,0-1 1,-1 0-1,1 0 1,-1 1 0,0-1-1,0 5 1,-2 0 40,1-1 1,-1 1-1,0-1 0,-1 0 1,0 0-1,-4 7 1,-13 20 19,-2-1 0,-1-2 0,-1 0 0,-36 34 0,13-13-96,16-16-29,2-6-86,2 2 0,1 1 0,-36 62 0,59-89 73,-1 1 0,2 0 0,-1-1 0,1 1 0,0 0 0,0 0 0,1 0 0,0 1 0,0 11 0,1-18 50,0 0 0,0 0 0,0 0 0,1 1 0,-1-1 0,0 0 0,1 0 0,-1 0 0,1 0 0,-1 0 0,1 1 0,-1-1 0,1 0 0,0 0 0,-1-1 0,1 1 0,0 0 0,0 0 0,0 0 0,0 0 0,0-1 0,0 1 0,0 0 0,0-1 1,0 1-1,0-1 0,0 1 0,0-1 0,0 1 0,1-1 0,0 0 0,44 3-170,-36-3 83,1 0 21,0 0 0,0-1-1,0 0 1,-1-1 0,1 0-1,-1 0 1,1-1 0,-1-1 0,0 0-1,0 0 1,-1-1 0,1 0 0,-1-1-1,0 0 1,9-7 0,26-23-1562,-1-2 0,-1-1 0,-3-3 1,-1-1-1,38-56 0,-72 93 1402,0 0 1,0 0-1,-1-1 1,0 1-1,0-1 1,0 0-1,-1 1 1,0-1-1,0 0 1,0-10-1,-6 17 513,0 2-180,0 0-1,0 0 0,0 0 1,0 0-1,0 1 1,0 0-1,1 0 0,0 0 1,-1 0-1,1 1 1,0-1-1,0 1 0,1 0 1,-4 6-1,-3 2 141,-37 57 997,2 2-1,-45 102 1,-52 165 697,61-141-1634,26-73 480,53-136 1261,2-3-1986,1 0 0,1 0 0,0 0 0,1 1 0,1-1 1,0 1-1,1 0 0,13-24 0,9-8-737,39-52 0,-43 65 325,1 2 1,1 0 0,2 2-1,1 1 1,43-31 0,-69 56 352,1 0-1,0 0 1,1 0 0,-1 1 0,0 0 0,1 0 0,-1 0-1,1 0 1,0 1 0,-1-1 0,1 1 0,0 1 0,0-1 0,0 1-1,0-1 1,9 2 0,-13-1 12,-1 0-1,1 1 1,0-1 0,0 1-1,0-1 1,0 1 0,0-1-1,0 1 1,0-1 0,-1 1-1,1 0 1,0-1 0,0 1-1,-1 0 1,1 0 0,0-1-1,-1 1 1,1 0 0,-1 0-1,1 0 1,-1 0-1,0 0 1,1 0 0,-1 0-1,0 0 1,1 1 0,3 24 362,-1 0 0,-1 1 1,-1-1-1,-3 37 1,0 3 703,0 4 236,0-37-199,2 1-1,7 60 1,-7-92-1055,1 1 0,0 0 0,0-1 0,0 1 0,0 0 0,1-1 0,-1 1 0,1-1 0,-1 0 0,1 0 0,0 1 0,0-1 0,0 0 0,0 0 0,0-1 0,1 1 0,-1 0 0,0-1 0,1 0 0,0 1 0,-1-1 0,1 0-1,-1 0 1,1 0 0,0-1 0,0 1 0,0-1 0,-1 1 0,1-1 0,0 0 0,0 0 0,3-1 0,4 1 28,-1-1 0,1 0 0,-1 0 0,1-1 0,-1 0 0,0-1 0,0 0 0,16-8 0,-6-1-216,-1-1-1,-1 0 0,1-1 1,-2-1-1,0-1 0,-1 0 0,19-27 1,3-10-2508,36-69 0,-15 14-2637,-10 6-498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1 634 5137,'0'0'5128,"36"-3"-3816,239-17 1553,-128 2-659,217-53 1,-179 31-1562,265-40 1135,779-37 0,-1114 112-1650,1642-95 1056,-1158 43-1112,239-20-6,0 33-45,-180 42 172,-4 38 222,-558-27-360,720 65 1287,-3-30 1183,-74-39-2153,-546-5-1952,-205-5-5649,-45-4 180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5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0 9538,'0'0'8502,"22"8"-8283,7 3-217,29 16 0,-56-25-6,1-1 0,-1 1 0,0-1 0,0 1 0,0 0 0,-1-1 0,1 1 0,0 0 0,-1 0 0,1 1 0,-1-1 0,1 0 0,-1 0 0,0 1 0,0-1 0,0 0 0,0 1 0,-1-1 0,1 1 0,-1-1 0,1 1 0,-1 0 0,0-1 0,0 1 0,0-1 0,0 1 1,-1 0-1,1-1 0,-1 1 0,1-1 0,-1 1 0,0-1 0,-2 4 0,3-4 8,-3 5 5,1 0-1,-2 0 1,1 0 0,0-1-1,-1 1 1,-1-1 0,-9 11 0,-41 37 28,-77 54 70,-30 27-61,155-129-43,4-3-3,-1 1 1,0-1-1,1 0 0,0 1 1,0 0-1,0 0 1,0 0-1,1 0 1,0 0-1,-1 0 1,0 6-1,3-10-4,0 1 1,0-1-1,0 1 1,0-1-1,0 1 0,0-1 1,0 1-1,0-1 1,0 1-1,0-1 0,1 1 1,-1-1-1,0 1 1,0-1-1,1 1 1,-1-1-1,0 1 0,1-1 1,-1 0-1,0 1 1,1-1-1,-1 0 0,1 1 1,-1-1-1,0 0 1,1 1-1,-1-1 0,1 0 1,-1 0-1,1 0 1,-1 1-1,1-1 1,-1 0-1,1 0 0,0 0 1,-1 0-1,1 0 1,-1 0-1,1 0 0,-1 0 1,1 0-1,0 0 1,31-2-89,-25 2 58,5-2-29,-1 1 0,0-1 1,0-1-1,0 0 0,0-1 0,0 0 1,19-11-1,1-4-183,34-25 0,-43 27 109,1 1 0,1 1-1,31-15 1,-55 30 139,1 0 0,-1-1 0,0 1 0,1 0 0,-1 0 0,1-1-1,-1 1 1,1 0 0,-1 0 0,1-1 0,-1 1 0,1 0 0,-1 0 0,1 0 0,-1 0 0,1 0 0,-1 0 0,1 0 0,-1 0 0,1 0 0,-1 0 0,1 0 0,-1 0 0,1 0-1,-1 0 1,0 1 0,1-1 0,-1 0 0,1 0 0,-1 0 0,1 1 0,-1-1 0,1 0 0,-1 1 0,0-1 0,1 0 0,-1 1 0,0-1 0,1 1 0,-1 0 0,-1 22 410,-5-4-134,-1-1-1,0 0 1,-1 0 0,-1 0-1,-21 29 1,0 3-8,27-45-265,-69 136 357,65-125-471,1 1 1,1 0-1,1 0 1,0 0-1,1 1 1,-1 34-1,7-43-223,6-14 173,16-26-133,-14 16-145,154-174-8001,-152 174 7446,43-49-3425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848 1 4961,'0'0'8809,"-31"33"-5674,-2 0-2232,-7 9 247,2 1-1,1 1 1,-34 57 0,56-78-774,-246 378 3346,-9-10-5575,238-350 153,31-40 1544,0-1 0,1 1 0,-1 0 1,0 0-1,0 0 0,0 0 1,1-1-1,-1 1 0,0 0 0,0-1 1,0 1-1,0-1 0,0 1 1,0-1-1,-2 1 0,2-2-13,1 1 0,-1-1-1,1 0 1,0 1 0,-1-1-1,1 0 1,0 0 0,0 1-1,0-1 1,0 0 0,0 1-1,-1-1 1,1 0 0,1 0 0,-1 0-1,0 1 1,0-1 0,0 0-1,0 1 1,0-1 0,1 0-1,-1 0 1,0 1 0,1-2-1,16-48-5312,13-20-262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6289,'0'0'10395,"224"144"-7947,-182-99-872,-9-3-799,-8-10-417,-12-8-360,-13-3-264,0 0-1529,-42 8-2376,-16-1-2320,-4-4-617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6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26 8226,'0'0'8077,"37"-4"-6788,120-13-638,-51 13-413,-85 4-223,-20 0-15,0 0 0,-1 0 0,1-1 0,0 1 0,0 0 1,0 0-1,0 0 0,-1 1 0,1-1 0,0 0 0,0 0 0,0 0 0,-1 1 0,1-1 0,0 0 1,0 1-1,-1-1 0,1 0 0,0 1 0,-1-1 0,1 1 0,0-1 0,-1 1 0,1 0 0,-1-1 1,1 1-1,-1 0 0,1-1 0,-1 1 0,1 0 0,-1-1 0,0 1 0,1 0 0,-1 0 0,0 0 0,0-1 1,1 1-1,-1 0 0,0 0 0,0 0 0,0-1 0,0 1 0,0 2 0,-1 0 0,0 1 0,-1 0 1,1 0-1,0-1 0,-1 1 0,0 0 0,0-1 0,0 0 0,-5 6 0,-17 16 12,-2 0 0,0-1 0,-2-2 0,-37 24 0,-2 2 20,47-33-26,-269 198-240,265-198 176,20-13-212,4-4 179,0 0-1,1 0 0,-1 0 1,1 0-1,-1 0 1,1 0-1,0 0 0,0 0 1,0 1-1,0-1 0,0 0 1,0 1-1,2-3 1,-3 3 38,8-9-92,0 0 0,1 1 0,0 0 0,0 0-1,16-10 1,-19 15 176,0 0 0,0 0 0,0 0-1,0 1 1,1 0 0,-1 0 0,1 1 0,0 0-1,0 0 1,0 1 0,11-2 0,-17 3 4,0 1 1,0-1-1,0 0 1,0 1-1,0-1 1,0 0-1,-1 1 0,1-1 1,0 1-1,0-1 1,0 1-1,-1 0 1,1-1-1,0 1 1,0 0-1,-1 0 1,1-1-1,-1 1 1,1 0-1,-1 0 0,1 0 1,-1 0-1,1-1 1,-1 1-1,0 0 1,1 0-1,-1 0 1,0 0-1,0 0 1,0 0-1,0 0 1,0 0-1,0 1 1,-1 45 781,0-32-556,-2 8-95,0 1-1,-2-1 0,-1 0 0,-1 0 1,-1-1-1,-15 31 0,-19 59-59,34-78-90,1 1-1,2 0 1,1 0-1,1 47 1,3-76-21,0 1 0,0-1 0,1 0 0,-1 1 0,1-1 1,1 0-1,-1 0 0,1 0 0,5 11 0,-6-15 30,1 1-1,0-1 1,0 0-1,0 0 0,0 0 1,0 0-1,0-1 1,1 1-1,-1-1 0,1 1 1,-1-1-1,1 0 1,-1 0-1,1 0 0,0 0 1,0 0-1,-1 0 1,1-1-1,0 0 0,0 1 1,0-1-1,0 0 1,3-1-1,-3 1 37,0 0 0,1-1 0,-1 0 0,0 1 0,0-1 0,1 0-1,-1 0 1,0-1 0,0 1 0,0-1 0,0 0 0,-1 1 0,1-1 0,0-1 0,-1 1 0,1 0 0,2-3 0,4-7 115,0 1-1,12-23 1,-9 15-60,30-49 133,72-103 50,-96 148-307,0 1 0,1 1 0,1 0 0,1 2 0,25-18 0,-39 32-71,1 0 0,-1 0-1,1 0 1,0 1 0,0 0-1,0 1 1,1 0 0,0 0-1,-1 1 1,1 0 0,0 1-1,0 0 1,14 0 0,-20 1 68,0 0 0,1 0 0,-1 1 0,0-1 1,0 1-1,0 0 0,0 0 0,0 0 1,0 1-1,-1-1 0,1 0 0,0 1 0,-1 0 1,1 0-1,-1 0 0,1 0 0,2 4 0,0 0 28,0 0-1,-1 0 1,0 1-1,0 0 0,0 0 1,4 14-1,0 7 606,-1 0 0,6 53 0,-12-78-548,-1-1-15,0 0 0,0 0 0,0 0 0,1 0 0,-1 0 0,1 0 0,-1 0 0,1 0 0,0 0 0,0 0 0,0 0 0,0 0 0,0 0 0,1-1-1,-1 1 1,0-1 0,1 1 0,-1-1 0,1 1 0,0-1 0,-1 0 0,3 2 0,0-2-49,-1 0-1,0 0 1,1-1-1,-1 1 1,0-1-1,1 0 1,-1 0-1,0 0 1,1 0-1,-1-1 1,1 1 0,-1-1-1,5-1 1,5-3-72,0 0 1,0-1 0,0 0 0,17-12 0,-21 12-25,0 0 0,0 1 0,1 0 0,0 0 0,0 1 1,0 1-1,1-1 0,-1 2 0,12-2 0,-19 3 83,0 1 0,0 0 0,0 0 0,0 0 0,0 0 0,0 0 0,0 1 0,0-1 0,3 2 0,-5-1 4,0 0 0,0-1 0,0 1 0,0 0 0,0 0 0,0 0 1,-1 1-1,1-1 0,0 0 0,0 0 0,-1 0 0,1 0 0,-1 1 0,1-1 0,-1 0 0,0 1 0,1-1 0,-1 0 0,0 1 1,0-1-1,0 2 0,1 7-39,0-1-1,-1 1 1,-1 0 0,1 0 0,-1 0 0,-1-1-1,0 1 1,0 0 0,-1-1 0,-8 18 0,5-14-1155,-2 1 0,0-2 1,-16 22-1,-17 13-7046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7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7242,'0'0'10536,"53"7"-8206,182 22-808,-189-26-1294,-1-1 1,1-2-1,0-2 1,-1-2-1,54-12 0,-83 13-195,125-22 222,285-36 54,-141 57-227,-217 8-77,0 3 0,80 18 0,206 83 185,-117-31 269,-55-29 322,316 42 1,195-38 319,217-38 326,-779-15-1592,0-5 0,189-35 0,-142 4-2373,-55 6-2371,-12-4-3724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8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1156 1 408,'0'0'14219,"-166"193"-11738,83-88-297,-34 56-584,-32 50-319,-26 52-97,9 7-280,29-21-400,45-60-304,47-59-200,20-36-472,25 12-1424,0-22-2489,0-21-3713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19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0 248 6345,'0'0'14932,"22"25"-13748,-8-7-1008,1-2-1,1 0 1,0-1 0,29 21 0,-36-32-121,0 0 0,0 0 0,0-1 0,1 0 0,-1-1 0,1 0 0,0 0 0,0-1 0,0-1 0,0 1 0,19-3 0,22 0 131,87-13 0,118-52-51,-72 12-129,568-153-90,-669 190 87,153-12-1,-191 28-1,0 1 1,-1 3-1,1 2 1,-1 1-1,47 13 1,-27 1-1,-1 2 1,65 32 0,117 71 115,36 16 465,-222-117-363,2-2 1,0-3-1,2-2 1,-1-4-1,109 9 1,-17-15 27,184-15 0,292-81-106,-230 24-219,-270 50-133,142 2 0,-213 13-235,-1 3 0,0 2 1,61 12-1,106 20-2858,-75-25-2949,-43-9-524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0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752 0 8586,'0'0'8247,"-46"17"-6191,-156 63-225,178-69-1508,1 1 0,0 1 0,1 1 0,0 1-1,1 2 1,-35 33 0,31-26-90,-11 9-20,1 2 0,2 1 0,2 2 0,-38 58 0,57-76-197,1 1 0,1 0 1,0 0-1,2 1 0,0 0 0,2 0 0,0 1 0,2 0 0,0 0 1,2 0-1,0 34 0,2-51-25,1 1 0,0 0 0,0 0 1,1-1-1,0 1 0,0 0 0,0-1 0,1 0 0,0 0 1,0 1-1,0-2 0,8 10 0,-4-6-12,1-1-1,0 0 1,1 0-1,0 0 1,0-1-1,18 10 1,7 0-22,1-1 1,0-2 0,55 14-1,-75-24 39,-3-1 4,0 0 0,-1 2-1,1-1 1,12 8 0,-21-11-4,-1 1-1,1 0 1,0 0 0,-1 0-1,1 0 1,-1 1 0,0-1-1,0 0 1,1 1 0,-2 0-1,1 0 1,0-1 0,-1 1-1,1 0 1,-1 0 0,0 1-1,0-1 1,0 0 0,0 0-1,0 5 1,0 3 5,-1 0 0,0 0 0,0 0 0,-1 0 0,0-1 1,-1 1-1,-1 0 0,1 0 0,-8 16 0,-3 1 53,-1-1-1,-23 32 1,-5 2-15,23-36-53,1 2 0,1 0 0,1 0-1,-19 51 1,31-67-71,1 1 0,1 0 0,0 1 0,1-1 0,0 0 0,1 0 0,0 1 0,1-1 0,2 14 0,4 7-144,23 62 1,-2-8 275,-11-18-8,-3 2-1,7 109 1,-12 144 365,-9-270-320,-56 999 1324,11-685-916,39-210-322,13-201-1096,27-93-2289,8-31-4223,-4-6-2085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1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7826,'0'0'8586,"141"158"-8586,-62-98-713,-16-15-2007,-22-10-2825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4417,'0'0'5505,"-4"30"-4218,1-6-1042,-5 32 524,-2 93 0,10-114-644,0 14 343,5 50 0,-3-86-796,0 0-1,1 0 0,0 0 1,0 0-1,2-1 1,0 1-1,0-1 0,12 20 1,-17-32 278,0 0 0,0 0 0,0 1 0,0-1 0,1 0 0,-1 1 0,0-1 0,0 0 0,0 0 0,0 0 0,0 1 0,0-1 0,0 0 0,1 0 0,-1 1 0,0-1 0,0 0 0,0 0 0,1 0 0,-1 0 0,0 1 0,0-1 0,0 0 0,1 0 0,-1 0 0,0 0 0,0 0 0,1 0 0,-1 1 0,0-1 0,0 0 0,1 0 0,-1 0 0,0 0 0,0 0 0,1 0 0,-1 0 0,0 0 0,1 0 0,-1 0 0,0-1 0,0 1 0,1 0 0,-1 0 0,0 0 0,0 0 0,0 0 0,1 0 0,-1 0 0,0-1 0,0 1 0,1 0 0,-1 0 0,0 0 0,0-1 0,0 1 0,0 0 0,1 0 0,-1-1 0,5-18-897,-4 13 849,3-12 158,0 0-1,1 0 1,1 0 0,1 1-1,1 0 1,0 0 0,1 0-1,0 1 1,2 1 0,0 0 0,0 0-1,2 1 1,0 1 0,0 0-1,1 0 1,29-19 0,2 7 400,0 2 0,2 1 0,0 3 0,57-15 0,200-39 1239,-282 69-1588,31-8 331,0 2 0,93-3 1,-145 12-442,-1 1 0,0 0 0,1 0 0,-1 0 0,1 0-1,-1 0 1,0 1 0,1-1 0,-1 0 0,0 0 0,1 0 0,-1 0 0,1 0 0,-1 0 0,0 1 0,1-1 0,-1 0 0,0 0-1,1 1 1,-1-1 0,0 0 0,0 0 0,1 1 0,-1-1 0,0 0 0,0 1 0,1-1 0,-1 0 0,0 1 0,0-1 0,0 0-1,1 1 1,-4 15 6,-15 16-39,-7-5-505,-1-1-1,-1-1 1,-1-1-1,-43 27 1,60-43 256,-180 111-5002,110-78 1906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4817,'0'0'8615,"1"21"-7069,3 270 2232,54 550-668,-46-753-2708,27 108 0,-30-166-282,0 0 0,2-1 0,1 0 0,2 0 0,0-2 0,2 1 0,24 29 0,-5-15 71,3-2 0,1-1-1,67 50 1,143 85 76,-190-136-83,1-3 0,121 50 0,-128-65 53,0-4 0,1-1 0,0-3 0,70 6 1,79-6 223,77-11 169,203-13 449,900-139 1,-191-131-2234,-968 212-2147,-86 19-3287,-45 11-4303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2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1 1840,'0'0'8478,"3"3"-8022,-1 0-439,0 0 0,0 1 0,0-1 0,0 1 0,-1 0 0,1-1 0,-1 1 0,0 0 0,0 0 0,0 0 0,-1 0-1,0 0 1,1 0 0,-1 0 0,0 0 0,-1 0 0,1 0 0,-1 0 0,-2 8 0,1-3-15,-1 1 1,-1 0-1,1-1 0,-1 0 1,-1 0-1,0 0 0,-7 10 1,-35 36-151,34-42-63,0 1 1,1 1 0,0 0 0,2 1-1,-11 19 1,20-34 179,0 0 1,1 0-1,-1 0 0,1 0 1,-1 0-1,1 1 0,-1-1 0,1 0 1,0 0-1,0 0 0,0 0 1,0 1-1,0-1 0,0 0 1,0 0-1,0 0 0,0 1 0,0-1 1,0 0-1,1 0 0,-1 0 1,1 0-1,-1 1 0,1-1 1,-1 0-1,1 0 0,0 0 0,-1 0 1,1 0-1,0 0 0,0-1 1,-1 1-1,1 0 0,0 0 1,0 0-1,0-1 0,0 1 0,0-1 1,2 2-1,4 0 7,-1 0-1,1-1 1,0 0-1,-1 0 1,13 1 0,-1-1 10,-14-1 15,1 1 0,-1 0 0,1 0 1,-1 0-1,0 0 0,0 0 0,1 1 1,-1 0-1,0 0 0,4 3 0,-7-4 17,1 1-1,0 0 0,-1 0 0,1 0 1,-1 0-1,0 0 0,0 0 0,0 1 1,0-1-1,0 0 0,0 1 0,0-1 1,-1 0-1,1 1 0,-1-1 0,0 1 1,0-1-1,0 1 0,0 2 1,0 0 16,-1-1 1,1 1 0,-1-1 0,0 1 0,0-1 0,-1 0 0,1 1-1,-1-1 1,0 0 0,0 0 0,0 0 0,-4 5 0,-5 4-2,1-1 0,-16 14 1,5-6-7,-155 143-37,16-16-42,158-144 78,1-3-2,0 1 0,0 0 0,0 0 1,0 0-1,0 0 0,0 0 0,0 0 1,0 0-1,1 1 0,-1-1 0,0 0 0,1 0 1,-1 0-1,1 1 0,-1-1 0,1 0 1,-1 3-1,6-3 414,23-2 238,0-1-1,0-2 0,0-1 0,49-15 0,109-50 671,-102 36-858,-35 16-401,130-56-1231,-174 71 734,1 0-1,-1 0 0,1 0 0,-1-1 0,0 0 0,0 0 0,-1 0 0,1 0 0,-1-1 1,0 0-1,0 0 0,0 0 0,-1 0 0,0-1 0,0 1 0,0-1 0,-1 0 1,0 0-1,0 0 0,2-10 0,2-23-4033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2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0 4089,'0'0'5217,"-112"239"-3337,62-117-311,0 5-217,4-8-480,13-7-552,8-10-320,9-11-944,3-17-1320,5-22-1801,-1-31-536</inkml:trace>
  <inkml:trace contextRef="#ctx0" brushRef="#br0" timeOffset="1">337 610 3369,'0'0'5249,"233"7"-4977,-167-7-272,-16 0-888,-8-14-2513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2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0 5121,'0'0'4545,"-133"235"-3929,96-144-224,3 39-392,9-25-656,9-17-2641</inkml:trace>
  <inkml:trace contextRef="#ctx0" brushRef="#br0" timeOffset="1">312 302 728,'0'0'8362,"237"-18"-8106,-183-3-256,-8 4-1504,-9-11-2553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3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6505,'0'0'5942,"7"37"-4750,65 281 1244,-50-217-1663,-5 0-1,7 153 0,-19 210 432,-6-285-940,-5 20-39,3-162-444,-2 1-1,-18 66 1,20-98-518,1-12-299,-1-22-2591,2-44 0,1 52 2122,0-72-4901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7450,'0'0'5533,"6"1"-3990,37 8 1782,-28-4-2565,1-2 0,31 3 0,-6-5-1057,0-2-1,51-7 1,-63 4-1454,-1-2-1,27-10 0,-5-2-3082,-10 1-299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3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0 3929,'0'0'7802,"-112"200"-5610,79-123-168,0 0-687,-1 4-833,5-7-504,4 3-344,5-11-1569,7-16-815,5-19-1873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4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673 194 4593,'0'0'7442,"233"31"-7050,-212-10-392,-9-3-48,-8 3-1017,-4-11-695,-25-3-1177,-8-7-1552</inkml:trace>
  <inkml:trace contextRef="#ctx0" brushRef="#br0" timeOffset="1">0 1 6329,'0'0'8090,"21"224"-5465,-17-140-689,-4 4-1104,0 3-632,4 4-200,-4 3-456,0-3-1656,4 0-1225,0-29-1640,1-27-328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4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9362,'0'0'8482,"291"-28"-8482,-195 4-760,-13-1-5098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5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4025,'0'0'12425,"0"13"-10834,2 107 917,2-33-2054,-5 0 0,-15 116 0,1-103-1716,12-34-3505,3-66 4673,0 0-1,0 0 1,0 1-1,0-1 1,0 0-1,0 1 1,0-1-1,0 0 1,0 0-1,0 1 1,0-1-1,0 0 1,0 1-1,1-1 1,-1 0-1,0 0 1,0 1-1,0-1 1,0 0-1,0 0 1,1 1-1,-1-1 1,0 0-1,0 0 1,0 1-1,1-1 1,-1 0-1,0 0 1,0 0-1,1 0 1,-1 1-1,0-1 1,1 0 0,-1 0-1,0 0 1,0 0-1,1 0 1,-1 0-1,0 0 1,1 0-1,-1 0 1,0 0-1,1 0 1,-1 0-1,0 0 1,0 0-1,1 0 1,-1 0-1,14-7-1160,-2-6 750,-1 0 0,0-1 0,-1 0 1,0-1-1,-1 0 0,12-29 0,-4 10 377,-11 24 66,6-16 709,2-1-1,1 2 1,2 0 0,0 1-1,1 1 1,34-34 0,-22 33-101,0 1 0,2 2 1,0 1-1,1 1 1,1 2-1,43-15 0,-70 29-989,1 1-1,0 0 0,0 0 0,0 1 0,13-1 0,-21 2 392,0 0 0,0-1 0,0 1 0,1 0 0,-1 0 0,0 0-1,0 0 1,0 0 0,0 0 0,0 0 0,1 0 0,-1 0 0,0 0 0,0 0 0,0 1 0,0-1-1,0 0 1,1 0 0,-1 0 0,0 0 0,0 0 0,0 0 0,0 0 0,0 0 0,0 0-1,1 0 1,-1 1 0,0-1 0,0 0 0,0 0 0,0 0 0,0 0 0,0 0 0,0 0 0,0 1-1,0-1 1,0 0 0,0 0 0,0 0 0,1 0 0,-1 0 0,0 1 0,0-1 0,0 0 0,0 0-1,0 0 1,0 0 0,0 1 0,-1-1 0,1 0 0,0 0 0,0 0 0,0 0 0,0 0-1,0 1 1,0-1 0,0 2-323,0 1 0,0-1 1,-1 1-1,1-1 0,-1 1 0,1-1 0,-1 1 0,-2 4 0,-24 27-4026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4217,'0'0'10285,"-4"35"-8620,-13 116-604,11-12-350,7-116-1054,1-1-1,10 41 1,-12-61 134,0 0 1,1 0-1,0 1 0,-1-1 1,1 0-1,0 0 0,0 0 1,0 0-1,0 0 0,0 0 1,1 0-1,-1 0 1,1-1-1,-1 1 0,1 0 1,-1-1-1,4 3 0,-4-4 94,0 0 0,0 1 0,0-1 0,-1 0-1,1 0 1,0 0 0,0 0 0,-1 0 0,1 0 0,0 0 0,0 0-1,0 0 1,-1 0 0,1 0 0,0-1 0,0 1 0,-1 0-1,1-1 1,0 1 0,0-1 0,2 0-17,-1-1 0,0 0 0,0 1 0,-1-1 0,1 0 0,0 0 0,-1 0 0,4-5 0,41-75-1785,21-31 1090,-56 97 881,1 0 0,0 2 0,1-1 0,30-24 1,-25 26 86,0 0 1,1 1 0,1 1 0,0 1 0,0 1-1,1 1 1,31-9 0,-18 10 434,0 0 0,0 3 0,70-2 0,-104 6-566,1 0 1,-1 0-1,1 0 1,-1 0-1,0 0 1,1 0-1,-1 0 1,1 0 0,-1 0-1,0 0 1,1 0-1,-1 0 1,1 1-1,-1-1 1,0 0-1,1 0 1,-1 0 0,0 1-1,1-1 1,-1 0-1,0 0 1,1 1-1,-1-1 1,0 0 0,1 0-1,-1 1 1,0-1-1,0 0 1,0 1-1,1-1 1,-1 1-1,0-1 1,0 0 0,0 1-1,0-1 1,1 0-1,-1 1 1,0-1-1,0 1 1,0-1-1,0 1 1,0-1 0,0 0-1,0 1 1,0-1-1,-1 1 1,1-1-1,0 0 1,0 1-1,0-1 1,0 0 0,-1 1-1,-13 22 328,-7-5-149,0-1 0,0-1 0,-2-1 0,-35 18 0,1 1 58,11-6-81,-223 148 306,261-171-447,-25 22 67,31-26-91,1 1-1,-1-1 1,1 1 0,-1 0 0,1-1-1,0 1 1,0 0 0,0 0 0,0-1 0,0 1-1,0 0 1,1 0 0,-1 0 0,1 0-1,-1 3 1,1-4-2,1 0-1,-1-1 0,1 1 1,-1-1-1,1 0 0,-1 1 1,1-1-1,0 1 0,-1-1 1,1 0-1,0 0 0,-1 1 1,1-1-1,0 0 0,-1 0 1,1 0-1,0 0 0,0 1 1,-1-1-1,1 0 0,0 0 1,-1-1-1,1 1 0,0 0 1,0 0-1,-1 0 0,2-1 1,3 1 2,172 0-56,-176 0-21,-1 0 0,1 0 1,-1 0-1,1 0 0,-1 0 0,1 0 0,-1 0 0,1 0 1,-1 0-1,1 0 0,-1 0 0,1 0 0,-1 0 0,1 1 1,-1-1-1,1 0 0,-1 0 0,0 1 0,1-1 0,-1 0 0,1 0 1,-1 1-1,0-1 0,1 0 0,-1 1 0,0-1 0,1 1 1,-1-1-1,0 0 0,1 1 0,-1 0-112,0 0-1,-1 0 1,1 0-1,0 0 1,0 0 0,0-1-1,-1 1 1,1 0-1,0 0 1,-1 0 0,1-1-1,-1 1 1,1 0-1,-1-1 1,1 1-1,-1 0 1,-1 0 0,-23 17-4153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522 257 3105,'0'0'7844,"-9"-20"-6921,6 14-869,-11-24 307,-23-37-1,30 55-302,-1 1-1,0-1 1,-1 2 0,0-1 0,-1 2 0,0-1 0,-21-15-1,22 20-41,1 1-1,-1 0 0,1 0 0,-1 0 1,0 1-1,-1 1 0,1 0 0,0 0 0,-11-1 1,13 3-14,1 0 1,-1 0-1,1 0 1,0 1-1,-1 0 0,1 0 1,0 0-1,0 1 1,-1 0-1,1 0 1,1 1-1,-1 0 1,0 0-1,-10 7 1,5 0-2,0 1 1,1-1-1,0 2 1,1 0 0,0 0-1,1 0 1,0 1-1,-12 28 1,7-9 5,2 0 0,-15 67 0,18-55-2,3 0 0,1 1 0,4 85 0,1-119-14,0 0 1,0 0-1,1-1 1,1 1-1,0 0 1,0-1-1,1 1 1,1-1-1,0 0 1,0-1-1,10 15 1,-9-18-4,0 1 1,0 0 0,1-1-1,0 0 1,0-1 0,0 0 0,1 0-1,-1 0 1,1-1 0,1 0-1,-1-1 1,0 0 0,18 5-1,-11-5-6,0 0 0,1 0 0,-1-2 0,0 0-1,1 0 1,-1-1 0,1-1 0,-1-1-1,0 0 1,0-1 0,0-1 0,0 0 0,0-1-1,-1-1 1,0 0 0,0-1 0,16-10-1,-3-4-131,0-1-1,-1-1 0,-2-1 1,0-2-1,38-53 0,83-159-2320,-74 115-310,-35 67-147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6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4097,'0'0'4860,"0"38"-3948,-1 11-604,6 61 0,-4-106-295,0 1-1,0 0 1,0-1 0,0 1 0,1-1 0,0 1-1,0-1 1,0 0 0,0 1 0,1-1 0,-1 0-1,1-1 1,0 1 0,1 0 0,-1-1 0,0 0-1,1 0 1,0 0 0,0 0 0,0 0 0,0-1-1,0 0 1,0 0 0,1 0 0,-1 0 0,6 1-1,-1 0-17,1 1-180,0 0 0,0-1 0,0-1 0,0 1 0,0-2 0,0 1 0,0-2 0,0 1 0,1-1 0,-1-1 0,0 0 0,1 0 0,15-5 0,-14 2-237,1-1 1,-2 0-1,1-1 1,-1 0-1,0-1 1,0 0-1,0-1 1,-1 0-1,-1 0 1,12-13-1,5-8-130,-11 12 340,0 0 1,32-25-1,-41 38 433,0 0-1,1 0 1,-1 0 0,1 1-1,-1 0 1,1 0-1,0 1 1,0 0-1,0 0 1,0 1-1,0-1 1,15 1-1,-5 2 365,0 1 0,0 0-1,0 2 1,0 0-1,-1 1 1,1 0-1,-1 1 1,0 1 0,22 14-1,-27-16-350,35 15 810,0-3-1,1-2 0,73 14 0,-27-7-1116,-47-8-1867,-19 0-2740,-12 0-3486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8658,'0'0'6567,"46"-29"-5677,-46 29-890,206-121 531,-185 110-500,1 1 0,0 2 0,0 0 0,1 1 0,0 1-1,0 2 1,48-4 0,-36 4-27,34-2 9,130 5-1,-194 1-11,-1 0-1,1 1 1,0-1-1,0 1 1,-1 0 0,1 1-1,0-1 1,-1 1-1,0 0 1,1 0-1,-1 0 1,4 4-1,-5-4 18,0 1-1,-1-1 0,1 1 1,-1 0-1,0 0 0,0 0 1,0 0-1,0 1 0,-1-1 0,1 0 1,-1 1-1,0-1 0,0 1 1,0-1-1,1 8 0,-1 2 69,0-1 0,-1 1 0,0 0 0,-1-1 0,0 1 0,-1-1 0,0 1 0,-1-1 0,-1 0 0,0 0 0,-1 0 0,-6 12 0,0-3-325,-2-1 0,0-1 0,-1 0 0,-1-1 0,-28 27 0,38-40-53,0-1 0,0 0-1,0-1 1,0 1 0,0-1-1,-1 0 1,0 0 0,1-1 0,-1 1-1,-12 2 1,2-3-1259,0 0 1,0-1-1,-17 0 0,-10-1-3440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7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 4201,'0'0'4497,"0"245"-2761,-8-126-199,-13 4-473,0-7-672,1-11-392,-14-21-1464,5-31-2113,0-32 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7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4977,'0'0'2833,"27"30"-1482,89 101-198,64 82 949,-175-207-2090,-1 0 1,0 1-1,0-1 0,6 14 0,-9-18-11,0 0-1,0 1 0,-1-1 0,1 0 0,-1 0 1,1 1-1,-1-1 0,0 0 0,0 0 0,0 1 0,0-1 1,0 0-1,0 1 0,-1-1 0,1 0 0,-1 0 0,0 1 1,0-1-1,0 0 0,0 0 0,-1 2 0,-6 4-66,0 0 0,0-1 0,-1 0 0,0-1 0,0 1 0,-14 5 0,8-3-53,-471 261-883,485-269 1002,-13 6 74,0 0 0,-1 0 0,-16 4 0,27-10 237,27-1-21,28 0 370,-1 2 0,0 2 1,0 2-1,64 17 1,-12 7 1017,-18-4-195,0-4 0,150 20-1,-142-37-1159,0-3-1,134-15 1,-92-5-513,145-40 0,-14-12-2443,-87 15-3384,-42 5-4287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7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3113,'0'0'11106,"124"183"-7649,-49-113-529,8-4-967,13-2-625,8-8-728,0-7-488,-5-4-120,-16 8-544,-16 52-2088,-21-10-3834,-38 3-207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8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1017 1432,'0'0'22493,"154"-217"-21805,-38 87-688,17-17-488,50-60-1440,-29 42-2809,-29 14-4057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1189 1 1688,'0'0'15596,"-49"23"-13792,24-11-1563,-20 9 75,2 1-1,0 2 1,2 2 0,1 1 0,1 3 0,-46 43-1,-27 39-43,-193 197 318,23 15-3487,268-307 1616,0 1 1,2 1-1,0 0 0,-12 28 0,20-35-2121,7-12 1525,5-6-59,86-106-1154,-66 75 3222,2 1 0,2 1 0,38-32 0,-60 59-43,0 0 1,0 1 0,1 0-1,0 1 1,0 0 0,1 0 0,-1 1-1,1 1 1,0 0 0,0 1-1,1 0 1,-1 1 0,1 0 0,-1 1-1,1 0 1,14 2 0,-21-1-60,-1 1 0,0 1 1,0-1-1,0 1 1,0 0-1,0 0 0,0 0 1,0 1-1,-1-1 0,1 1 1,-1 0-1,0 1 0,0-1 1,0 1-1,0 0 1,-1 0-1,1 0 0,-1 0 1,0 0-1,0 1 0,-1-1 1,1 1-1,-1 0 1,0 0-1,2 8 0,3 9 83,-2 1 0,0-1 0,-2 1 1,1 39-1,0 26 51,-10 118 1,3-187-301,3-29-313,7-37-986,18-19-1773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9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4481,'0'0'5534,"19"32"-5216,56 103-166,-73-131-147,0 0-1,0 1 1,0 0 0,0-1-1,-1 1 1,0 0 0,0 0 0,0 0-1,0 0 1,-1 0 0,0 0-1,0 0 1,-1 7 0,0-9-5,-1 1-1,0 0 1,1 0 0,-1-1 0,0 1 0,-1-1-1,1 1 1,-1-1 0,1 0 0,-5 3 0,0 3-11,-3 2-22,-1-1 0,0 1 1,0-2-1,-1 1 0,0-2 0,0 1 0,-1-2 0,0 0 0,-1 0 0,0-1 0,1-1 0,-2 0 1,1-1-1,-1-1 0,1 0 0,-1-1 0,-21 0 0,34-2 108,3-1-51,0 0 0,0-1 0,0 1 0,-1-1 0,2 1 1,-1 0-1,0 0 0,0 0 0,0-1 0,0 1 0,1 0 0,-1 0 0,0 1 1,1-1-1,-1 0 0,1 0 0,-1 1 0,1-1 0,0 1 0,-1-1 0,1 1 0,-1 0 1,1 0-1,1-1 0,48-1 36,-44 2-46,15-1 48,-12 1-162,0-1 0,-1 2 0,1-1-1,13 3 1,-21-2 6,0 0-1,1-1 1,-1 1-1,1 0 1,-1 0-1,0 0 1,0 1-1,0-1 1,0 0-1,0 1 1,0 0-1,0-1 1,0 1-1,0 0 1,-1 0-1,1 0 1,-1 0-1,0 0 1,1 0-1,-1 0 1,1 5-1,0-3-84,0 1 0,-1 0 0,0 0 0,0 1 0,0-1 0,-1 0 0,0 0 0,0 0 0,0 0 0,0 0 0,-1 1 0,0-1 0,0 0 0,0 0 0,-1 0 0,0 0 0,0-1 0,0 1-1,0 0 1,-1-1 0,0 0 0,0 1 0,0-1 0,0 0 0,0-1 0,-9 8 0,-3 1 749,-1-1 1,0 0-1,-1-1 0,0 0 1,-1-2-1,0 0 0,0-1 1,-27 6-1,62-21 219,-1-1 1,20-15-1,21-14-867,-19 15 80,-20 12-4,1 0 0,38-17 0,-57 28-2,0 0-1,1 0 1,-1 0-1,0 0 1,0 0 0,1 0-1,-1 0 1,0 0-1,0 0 1,1 0 0,-1 1-1,0-1 1,0 0-1,0 0 1,1 0 0,-1 0-1,0 0 1,0 0-1,1 0 1,-1 1-1,0-1 1,0 0 0,0 0-1,0 0 1,0 0-1,1 1 1,-1-1 0,0 0-1,0 0 1,0 1-1,0-1 1,0 0 0,0 0-1,0 0 1,0 1-1,0-1 1,0 0 0,1 0-1,-1 1 1,0-1-1,0 0 1,-1 0 0,1 1-1,0-1 1,0 16 9,0-12-23,-2 7 2,0-1-1,-1 0 0,1 0 1,-2 0-1,0 0 0,0 0 1,-1-1-1,0 1 0,-9 12 1,-66 80-179,69-88 190,-119 123 14,123-130 44,6-7-26,0 1 0,0 0 0,0 0 0,0-1 0,0 1 0,0 0 0,0 0 0,0 0 0,1 0 0,-1 0 0,0 0 0,1 1 0,-1-1 0,1 0 0,-2 2 0,25-6 200,13-11-125,-2-2 0,0-1 0,-1-1 0,32-24 0,27-15-59,-88 54-1565,-12 6 596,-20 9-1280,-24 17-3458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9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1 481 6217,'0'0'6458,"282"-77"-5266,-186 28-472,0-4-224,-17 4-304,-13 4-192,-12 6-584,-17 1-1160,-3-15-1065,-18 14-616,-3 1 329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2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591 1 4729,'0'0'1856,"-6"40"156,0-6-1528,-27 247 3030,28-16 656,5-134-3269,-25 201 0,23-321-1299,0 0-1,0 0 1,-1 0 0,0 0 0,-9 18 0,3-21-1148,9-8 1502,-1 0 1,1 0 0,0 0 0,-1-1 0,1 1-1,0 0 1,-1 0 0,1 0 0,0 0-1,-1-1 1,1 1 0,0 0 0,0 0 0,-1 0-1,1-1 1,0 1 0,0 0 0,-1-1 0,1 1-1,0 0 1,0-1 0,0 1 0,-1 0-1,1-1 1,0 1 0,0 0 0,0-1 0,0 1-1,0 0 1,0-1 0,0 1 0,0 0 0,0-1-1,0 1 1,0 0 0,0-1 0,0 0-1,-2-31-1613,2-36-1,1 7 659,8-255-3426,2 172 1631</inkml:trace>
  <inkml:trace contextRef="#ctx0" brushRef="#br0" timeOffset="1">433 303 1728,'0'0'3398,"-35"38"-2219,-115 130-333,112-122-586,3 1 0,1 2 0,-46 91 0,69-120-232,-1 2-31,7-14-33,0 0 1,0 0-1,1 1 0,0 0 1,0 0-1,1 0 0,1 0 1,-3 14-1,10-27-467,73-67 356,86-63 0,-122 104 445,0 3 0,2 1 0,1 2 0,67-25 1,18 5 120,99-40-2336,-164 49-2053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6193,'0'0'5666,"104"0"-5586,-66 0-80,28-7-985,-12-10-1551,-8-15-1865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654 0 9074,'0'0'9314,"-1"7"-8961,-1 24-306,3-20-45,-1 0 0,-1 0-1,0 0 1,0-1 0,-1 1 0,-1 0 0,0-1 0,0 1 0,-9 18 0,-35 33 17,-85 90 1,59-72-9,15-15-37,-208 249-3062,230-268 968,35-45 1725,-7 6-243,8-7 520,0 0 1,0 0 0,0 0-1,-1 0 1,1 0 0,0 0-1,0 0 1,0 0 0,0 0-1,-1 0 1,1 0 0,0 0-1,0 0 1,0 0 0,-1 0 0,1-1-1,0 1 1,0 0 0,0 0-1,0 0 1,0 0 0,-1 0-1,1 0 1,0-1 0,0 1-1,0 0 1,0 0 0,0 0 0,0 0-1,0-1 1,0 1 0,0 0-1,-1 0 1,1 0 0,0 0-1,0-1 1,0 1 0,0 0-1,0 0 1,0 0 0,0-1-1,0 1 1,0 0 0,0 0 0,0 0-1,1 0 1,-1-1 0,0 1-1,0 0 1,0 0 0,0 0-1,0-1 1,0-34-5543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3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1744,'0'0'7778,"212"-70"-6114,-150 63 217,-8 7-97,-4 0-808,-9 0-616,-11 14-360,-10 10-448,-20 29-1560,0-4-2033,-4-4-896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30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1 130 7042,'0'0'7709,"34"-13"-7039,108-43-401,-131 52-243,-1-1 0,0 0 0,0-1 1,-1 0-1,11-9 0,11-4 773,-30 37-528,-2-3-230,-1 0 0,-1 0-1,0 0 1,-1-1 0,0 0 0,-12 25-1,-5 16 75,10-23-108,1 1 1,2 0-1,1 1 0,1 0 1,2 0-1,2 1 0,2 50 1,0-82-15,1 1 0,0-1 0,0 0 0,0 0-1,1 0 1,-1 0 0,1 0 0,-1 0 0,1 0 0,0 0 0,0-1 0,1 1 0,-1-1 0,0 1 0,1-1 0,-1 0 0,1 0 0,0 0 0,0 0 0,0-1 0,0 1 0,0-1 0,0 0-1,0 1 1,0-2 0,1 1 0,-1 0 0,5 0 0,1 1-30,0-1-1,0-1 1,-1 1 0,1-1-1,0-1 1,0 0-1,0 0 1,0 0-1,-1-1 1,10-3 0,-12 2 117,-1 0 1,1 0-1,-1-1 0,1 0 1,-1 0-1,0 0 1,0 0-1,-1-1 1,1 1-1,-1-1 1,0-1-1,0 1 1,-1 0-1,0-1 1,0 0-1,0 0 1,-1 0-1,1 0 1,-1 0-1,-1 0 1,1-1-1,-1 1 1,0-1-1,-1 1 1,0-13-1,0 16 9,0 0 0,0 0-1,-1 0 1,1 0 0,-1 0 0,0 0-1,0 0 1,0 0 0,0 0 0,0 0-1,-1 0 1,1 1 0,-1-1 0,0 1-1,1-1 1,-1 1 0,-1-1 0,1 1-1,0 0 1,0 0 0,-1 0 0,1 1-1,-1-1 1,-3-1 0,-6-3-91,-1 1 1,0 0-1,-1 1 0,-17-3 0,-11-4-949,-1-4-2404,16 2-2221,5-4-2051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31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6793,'0'0'8992,"9"18"-7337,-5-10-1512,0-1 1,0 0 0,0 1 0,1-2 0,0 1-1,0-1 1,0 1 0,1-1 0,6 5-1,-4-8-61,-1 0-1,0 0 1,1-1-1,0 1 1,-1-2-1,1 1 1,0-1-1,0 0 1,0-1-1,0 0 0,9-1 1,75-3 278,-1-4 0,113-25 0,-125 21-323,0 3 1,129 2-1,-178 8-27,-1 1 0,0 2 0,0 1 0,29 9-1,109 47 49,219 77 1039,-295-114-489,1-3 1,127 12 0,-73-23-327,229-11-1,-339-3-546,1-1 1,-1-2-1,0-1 1,62-24-1,-27 2-1575,70-41-1,21-23-4880,-31-3-2173,-127 94 8602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31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4161,'0'0'9162,"-9"29"-7672,1-4-964,1 1 0,1 0 1,-4 49-1,11-25 354,12 90-1,-9-100-577,59 780 4033,-46 14-1467,-16-167-2247,0-608-645,3 0-1,19 98 1,-13-129-248,-10-27 250,1-1-1,-1 1 0,0-1 0,0 0 0,1 1 0,-1-1 0,0 0 0,0 0 1,1 1-1,-1-1 0,0 0 0,1 1 0,-1-1 0,1 0 0,-1 0 0,0 0 0,1 0 1,-1 1-1,0-1 0,1 0 0,-1 0 0,1 0 0,-1 0 0,1 0 0,-1 0 1,0 0-1,1 0 0,0 0 0,0-1-57,0 0 0,0 1 0,0-1-1,1 0 1,-1 0 0,-1 0 0,1 0 0,0 0 0,0 0 0,0-1 0,0 1 0,-1 0-1,1 0 1,0-3 0,9-20-1194,11-43 0,74-292-9653,-48 171 5266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3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7786,'0'0'3368,"40"-3"-2235,7-2-761,14-1 442,1 3 1,104 7 0,107 32 534,-111-13-1075,1161 92 1936,-1285-114-2185,-21-1-8,-1 0 0,1 2-1,31 6 1,-48-8 124,1 0 0,-1 0 1,1 1-1,-1-1 0,1 0 0,-1 1 0,1-1 1,-1 0-1,0 1 0,1-1 0,-1 1 0,0-1 1,1 1-1,-1-1 0,0 1 0,0-1 0,1 1 1,-1-1-1,0 1 0,0-1 0,0 1 0,0-1 1,1 1-1,-1-1 0,0 1 0,0-1 0,0 1 1,0 0-1,0-1 0,-1 1 0,1-1 0,0 1 1,0-1-1,-1 2 0,-7 23 802,4-16-611,-2 19-45,1 1-1,1 0 1,2 0 0,0 0-1,4 34 1,-1-3 97,21 348 1181,-4-178-853,4 977 217,-22-1040-2080,0-153 542,-1 29-2490,1-42 2748,-1 1-1,1-1 1,0 0 0,-1 1-1,1-1 1,-1 0 0,0 1-1,1-1 1,-1 0-1,0 0 1,0 0 0,0 0-1,1 0 1,-1 0-1,0 0 1,0 0 0,-1 0-1,1 0 1,0 0-1,0 0 1,0-1 0,-1 1-1,1-1 1,0 1 0,-1-1-1,0 1 1,-26 1-7088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3:32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12979,'0'0'2678,"41"2"-1806,432 14 844,-436-15-1449,1750 88 8944,-1002-18-8792,-729-63-1863,-55-7 1289,-1-1 0,1 0 0,0 0 0,0 0 0,-1 0 1,1 1-1,0-1 0,0 0 0,-1 1 0,1-1 0,0 0 1,-1 1-1,1-1 0,0 1 0,-1-1 0,1 1 0,-1-1 0,1 1 1,-1 0-1,1-1 0,-1 1 0,1 0 0,-1-1 0,0 1 1,1 0-1,-1-1 0,0 1 0,0 0 0,1 0 0,-1-1 1,0 1-1,0 0 0,0 0 0,0 0 0,0-1 0,0 1 0,0 0 1,0 0-1,0-1 0,-1 1 0,1 0 0,0 0 0,0-1 1,-1 1-1,0 1 0,-13 15-7065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2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958 243 7642,'0'0'4613,"-38"-19"-3246,-122-63-253,62 21-124,88 53-882,-1 1 1,0 0-1,0 1 0,0 0 0,-1 1 0,0 0 0,-15-4 1,7 5-70,1 0 1,0 0-1,-1 2 1,0 1 0,1 0-1,-1 2 1,-21 2 0,27-1-27,0 1 1,0 0 0,0 1 0,0 0-1,1 1 1,-1 1 0,1 0-1,1 1 1,-1 0 0,-15 13 0,9-4-10,1 1 0,1 1 0,0 0 0,2 1 0,0 1 0,1 1 0,1 0 0,1 0 0,1 1 0,-9 25 0,10-18 5,1 0 0,1 0 1,2 1-1,1 0 0,1 0 0,1 0 0,3 54 0,1-75-3,-1 0-1,1-1 1,1 1-1,-1 0 1,2-1-1,-1 1 1,1-1 0,0 0-1,1 0 1,0 0-1,0 0 1,1 0-1,0-1 1,0 0-1,0 0 1,1 0 0,0-1-1,1 0 1,-1 0-1,1-1 1,0 1-1,1-2 1,-1 1 0,1-1-1,0 0 1,0 0-1,0-1 1,12 3-1,-1-1 44,1 0-1,-1-1 0,1-1 0,0-1 1,-1 0-1,1-2 0,0 0 0,0-2 0,0 0 1,0-1-1,32-9 0,-30 4-10,0 0 1,0-2-1,0 0 0,-2-1 1,1-1-1,-1-1 0,-1-1 0,-1-1 1,26-25-1,-24 19-8,-1-1 1,-1-1-1,0 0 1,-2-1-1,-1-1 1,15-36-1,-22 44-14,-1 0 0,-1-1 0,-1 0 0,0-1 0,-2 1 0,0-1-1,-1 1 1,-1-1 0,0 0 0,-5-36 0,2 47-21,1 0 0,-2 0 1,1 1-1,-1-1 0,0 1 0,-1 0 0,0 0 1,0 0-1,0 0 0,-1 1 0,0-1 0,0 1 1,-1 0-1,0 1 0,-8-7 0,-6-3-1043,-2 1 0,0 1 0,-33-15 0,51 27 263,0-1 1,0 0-1,1 0 1,-1 0-1,1 0 0,0 0 1,0-1-1,0 0 1,0 0-1,0 1 0,-3-5 1,-3-10-4044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2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1579 3665,'0'0'12959,"45"-48"-11166,176-169-244,-156 167-966,133-79 1,733-398 2068,-339 197-2129,-572 319-635,7-4-704,-1 0 0,-1-2 0,26-21 0,-44 30-143,1 1 0,-1-1 0,0-1 0,11-16 0,-14 17-204,0 0 0,0-1 0,-1 1 0,0-1 0,0 1 0,2-16 0,-2-27-6833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2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0 174 200,'0'0'12460,"47"-7"-11162,-11 3-989,286-52 2274,-254 41-2039,231-46 1037,-222 48-1062,144-3 1,-220 16-518,0-1 0,0 1 0,-1 0 0,1 0 0,0 0 0,0 0 0,0 0 0,0 0 0,-1 0 0,1 0 0,0 0 0,0 0 0,0 0 0,0 1 0,-1-1 1,1 0-1,0 1 0,0-1 0,-1 0 0,1 1 0,0-1 0,0 1 0,-1-1 0,1 1 0,-1-1 0,1 1 0,0 0 0,-1-1 0,1 1 0,-1 0 0,1-1 0,-1 1 1,0 0-1,1 0 0,-1-1 0,0 1 0,0 0 0,1 0 0,-1 0 0,0 0 0,0-1 0,0 1 0,0 0 0,0 0 0,0 0 0,0 0 0,0-1 0,0 1 0,0 0 1,-1 0-1,1 0 0,0-1 0,-1 3 0,-2 3-13,0 0 1,-1 0-1,1 0 1,-1-1-1,-8 10 1,-9 5-407,0-1 1,-1-1-1,-1-1 0,-1-1 1,-39 20-1,26-15-571,-101 56-5150,8-12-2858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6409,'0'0'5192,"35"11"-5001,108 40-114,-138-49-73,0 0 0,0 0 0,0 0 0,-1 1 1,1-1-1,-1 1 0,0 0 0,0 0 0,0 1 0,0 0 0,0-1 0,-1 1 0,1 0 0,-1 1 0,0-1 0,-1 0 0,1 1 0,2 6 0,2 4 3,-1-3-4,0-1-1,-1 1 0,-1 0 0,0 0 1,-1 1-1,3 20 0,-3 4-289,-1 42 0,-3-49-16,1-28 303,20 3-1183,61 13 645,23 7 93,-91-21 393,0 0 1,-1 2-1,1-1 0,-1 1 0,18 13 0,-28-17 60,1 0 0,0 1 0,-1-1 1,1 1-1,-1 0 0,0 0 0,0 0 0,0 0 0,0 0 0,-1 0 0,1 0 0,-1 0 0,0 1 0,1-1 0,-2 1 1,1-1-1,0 1 0,-1-1 0,0 1 0,1 0 0,-2 5 0,1-4 33,-1-1-1,0 0 1,0 1-1,0-1 1,0 0 0,-1 1-1,1-1 1,-1 0 0,0 0-1,0 0 1,-1-1-1,1 1 1,-1 0 0,0-1-1,0 0 1,-5 5-1,-14 7-330,-1 0 0,-1-2 0,0-1 0,-1 0 0,0-2 0,-1-1 0,-39 9 0,5-6-3448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0 333 5353,'0'0'1136,"295"-165"-1608,-166 102-8,-21 11-816,-17-1-2761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0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694 0 4913,'0'0'4705,"-47"7"-2739,-156 26-111,174-28-1049,0 2 0,1 0 0,-51 23 0,59-20-89,0 2-1,1 0 0,-33 28 0,38-28-450,0 0 0,1 1-1,1 1 1,0 0 0,1 0-1,0 2 1,1-1 0,1 1 0,1 1-1,-8 18 1,7-9 17,2 1 0,0-1-1,2 2 1,1-1 0,-2 56 0,6-81-269,3 146 865,-1-131-769,1 0 1,0-1-1,1 1 0,1-1 1,0 0-1,13 24 1,-7-19-21,0-1 0,2 0 0,1-1 0,0 0 0,1-1 0,1-1 0,1-1 0,30 24 0,-32-29-50,2 0 0,-1-2-1,1 0 1,1 0 0,-1-2-1,2 0 1,-1-1 0,1-1-1,-1-1 1,35 4-1,-26-6-6,0-1-1,0-1 0,54-8 0,-66 5-19,1 0 1,0-2-1,-1 0 1,0 0-1,0-2 1,-1 0-1,27-17 1,-20 9-13,-2-1 0,0-1 1,0 0-1,-2-2 1,0 0-1,18-27 0,-24 30-6,-1 0 0,-1-1 0,-1 0-1,0-1 1,-1 0 0,0 0 0,-2-1-1,6-36 1,-8 37 5,-2-1 0,0 0 0,-1 1 0,-4-32 0,3 43 3,0 0-1,-1 0 0,-1 0 0,1 0 0,-1 1 1,0-1-1,0 1 0,-1 0 0,0 0 0,0 0 1,0 0-1,-1 1 0,0 0 0,-10-9 1,0 3 15,-1 0 0,0 1 0,0 0 0,-1 2 0,-1 0 0,1 0 0,-1 2 0,0 0 0,-21-3 0,-4 2 100,-2 2 0,-77 0 0,97 5 2,-1 1 0,0 2 0,0 0 0,1 2 0,-42 12 0,52-11-40,0 0 0,1 0 0,0 2 0,1-1 0,-1 2 0,1 0 0,1 0 0,0 1-1,0 1 1,-17 20 0,22-21-55,-1 1-1,1 0 0,1 1 1,0-1-1,1 1 1,0 0-1,1 1 0,-6 23 1,9-30-33,0-1 0,0 1 0,0 0 0,1 0 0,-1-1 0,1 1-1,1 0 1,-1 0 0,1-1 0,0 1 0,0-1 0,1 1 0,0-1 0,0 1 0,0-1 0,0 0 0,1 0 0,0 0 0,0 0 0,0 0 0,1-1 0,5 7 0,1-4-408,0 0 1,1-1-1,-1 0 0,1-1 0,1 0 1,-1 0-1,1-1 0,-1-1 0,1 0 1,0 0-1,16 0 0,-6-1-1744,1-1-1,-1-1 0,0-1 0,0-1 1,30-7-1,-34 4-1278,0-1 1,28-13-1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1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1600,'0'0'15164,"20"28"-12417,-19-27-2712,18 27 492,2 0 0,1-2 0,2-1 0,0 0-1,1-2 1,46 33 0,459 258 2133,-146-93-2317,-20 27-1151,-337-228 296,106 81-2676,-40-39-4561,-44-34 1275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2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689 215 3921,'0'0'16671,"-36"-13"-15298,-115-44-310,134 50-887,0-1 0,0-1 0,-25-19 1,36 24-173,1 0 0,0 0 1,-1 1-1,0 0 0,0 0 0,0 0 1,0 1-1,-1 0 0,1 0 0,-9-1 1,8 1-31,0 1 1,0 0 0,0 0-1,0 1 1,0 0-1,0 0 1,-1 0 0,1 1-1,0 0 1,0 1-1,0-1 1,0 1 0,1 1-1,-1-1 1,0 1 0,1 0-1,0 1 1,0 0-1,0 0 1,0 0 0,0 0-1,1 1 1,0 0-1,0 0 1,0 1 0,-4 6-1,-10 14 10,2 0-1,1 2 0,1 0 0,1 0 1,1 1-1,2 1 0,1 0 0,-7 35 1,8-19 46,1 1 0,3 0 0,1 1 0,6 85 0,-1-121-5,0 0 1,1 0-1,1 0 0,0 0 0,0 0 0,1-1 0,1 0 0,0 0 1,6 11-1,-6-15-3,-1-1 0,1 1 1,0-1-1,1-1 0,-1 1 0,1-1 1,0 0-1,1 0 0,-1 0 0,1-1 1,0 0-1,0-1 0,0 1 0,13 3 1,-10-4-9,0 0 1,0-1 0,0 0 0,1 0-1,-1-1 1,1 0 0,-1-1 0,1 0-1,0-1 1,-1 0 0,0-1-1,1 0 1,-1-1 0,0 0 0,0 0-1,0-1 1,0 0 0,-1-1 0,0 0-1,0-1 1,0 0 0,8-7-1,-1-3-48,0 0-1,-2-2 1,0 0-1,0 0 0,-2-1 1,0-1-1,-2 0 1,0-1-1,-1 0 0,-1 0 1,6-26-1,-3-3-874,-1-1 0,-3 0 0,2-87 0,-9-47-5356,-7 17-1644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2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723 1 208,'0'0'9818,"-75"196"-8266,42-122-23,-8 17 255,-13 18 89,-17 17-273,-16 14-448,-1 4-584,5-4-472,13-10-96,20-14-1224,12-18-2337,18-28-2744,7-31-2001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3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730 645 6513,'0'0'8147,"-16"-31"-5907,-4-11-1483,-82-148 1816,81 155-2385,-1 1 1,-1 1-1,-2 2 0,-34-35 1,50 58-188,0-1 0,-1 1 0,0 1 0,0 0-1,0 0 1,-1 1 0,0 0 0,-1 1 0,1 0 0,-1 1 0,0 0 0,0 1 0,0 0 0,0 1 0,-1 1 0,1 0 0,-21 0 0,26 2 0,1 0 0,0 0 0,0 1 0,0 0 0,0 0 0,0 0 0,0 0 1,0 1-1,1 0 0,-1 0 0,1 1 0,-8 6 0,4-2-1,1 0 1,1 1-1,-1 0 0,1 0 1,1 1-1,-8 14 0,0 4-3,2 1 0,1 1-1,2 0 1,-7 37 0,9-30-1,2 0 0,2 0 0,2 65 0,1-95 6,1 1 0,0-1 0,0 0 0,0 0 0,1 0 1,0 0-1,0 0 0,0 0 0,1 0 0,0-1 1,1 0-1,-1 1 0,8 8 0,-6-11 4,-1 1 0,1-1 0,1 0-1,-1 0 1,1 0 0,-1-1 0,1 0-1,0 0 1,0-1 0,0 1 0,1-1 0,-1-1-1,0 1 1,13 1 0,-1-1 26,0 0-1,0-1 1,0-1-1,0-1 1,26-4 0,-32 2-14,-1 0-1,1 0 1,-1-1 0,1-1 0,-1 0 0,0 0-1,-1-1 1,0-1 0,11-8 0,0-2-110,0 0 0,-1-2-1,-1-1 1,-1 0 0,0-1 0,-2-1 0,19-32-1,45-108-2739,-7-22-3599,-19 19-1385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3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1172 2233 5681,'0'0'10703,"-12"-37"-8739,-2-1-1442,-13-43 853,-16-85 1,7 9-716,-6 1 1,-8 2 0,-6 3-1,-100-194 1,89 227-615,-5 3 0,-5 2 0,-5 5 1,-153-159-1,162 197-180,-37-42-1501,93 85-674,14 10-4141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771 3 4825,'0'0'4444,"-45"-1"-2888,-13-1-825,-75 9 1,124-6-595,-1 1-1,0 0 1,1 1 0,-1 0-1,1 0 1,0 1-1,0 0 1,1 1 0,-1 0-1,-14 11 1,-31 23 865,2 2-1,3 2 1,1 2 0,2 3 0,-52 68 0,88-101-870,1 0 0,0 0 0,1 1 0,0 0 0,2 1 1,0-1-1,-5 22 0,10-31-117,-1 0 0,1 1-1,0-1 1,1 1 0,0-1 0,0 1 0,1-1 0,0 1 0,0-1 0,0 0 0,1 1-1,0-1 1,1 0 0,0 0 0,0 0 0,0-1 0,1 1 0,0-1 0,6 8 0,0-3-24,2 0 0,0-1 0,0 0 0,0-1 0,1-1 0,1 0 0,-1-1 0,1 0 0,0-1 0,1 0 0,25 5 1,-3-2-94,1-2 0,0-2 1,63 1-1,-77-6 35,1 0 0,-1-2 0,0-1-1,39-10 1,-48 9 35,0-1 0,-1-1 0,0 0 0,0-1-1,0-1 1,-1 0 0,0-1 0,15-13 0,-14 9-55,-1-1 1,0 0-1,-1-1 1,0-1-1,-1 0 1,-1 0-1,-1-1 1,0-1-1,-1 1 1,-1-1-1,-1-1 1,5-22-1,0-13-1249,-3-1-1,-2 0 0,-1-58 1,-7 27-1767,-12 16-1188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506 0 368,'0'0'7168,"7"10"-5538,21 27 156,-20-32 3507,-6-8-3241,-2 2-1979,0 1 0,0-1 1,0 0-1,0 1 0,-1-1 1,1 1-1,0-1 0,0 0 1,-1 1-1,1-1 0,0 1 1,-1-1-1,1 1 0,0-1 1,-1 1-1,1-1 0,-1 1 1,1 0-1,-1-1 0,1 1 0,-1 0 1,1-1-1,-1 1 0,0 0 1,1 0-1,-1-1 0,0 1 1,-18-3 337,0 0 0,0 2 0,-1 0 0,1 1 0,0 1 0,-29 5 1,34-2-347,1 0 0,0 0 0,0 2 0,1-1 0,0 1 0,0 1 0,0 0 1,1 1-1,0 0 0,-19 19 0,14-11 9,1 0 0,1 2 1,0-1-1,1 2 0,1 0 1,-10 20-1,15-22 6,0 1 0,1 0 0,0 0 0,2 0 0,-5 35 0,4 96 597,5-129-595,0 1-11,2 0 1,0 1-1,1-1 1,1-1-1,1 1 0,1-1 1,1 1-1,1-2 1,0 1-1,15 23 1,-17-33-64,0 0 0,1-1 0,0 0 1,1 0-1,0 0 0,0-1 0,0-1 1,1 1-1,1-1 0,-1-1 0,1 0 1,0 0-1,0-1 0,1 0 0,-1 0 1,1-2-1,0 1 0,1-1 0,-1-1 0,18 2 1,-16-3 3,0 0 0,1-1 0,-1-1 0,0 0 0,0-1 0,0 0 0,0-1 1,0 0-1,0-1 0,-1-1 0,23-11 0,1-5 8,0-2-1,-2-1 1,-1-1 0,-1-2-1,38-41 1,-57 53-32,1 0 0,-2-1 0,0 0 0,-1-1-1,-1 0 1,-1-1 0,0 0 0,-1-1 0,-1 0 0,-1 0 0,-1 0-1,0-1 1,1-22 0,-4 20-11,-1 0 1,-1 0-1,-4-22 1,3 34 10,-1 1 0,0 0 1,-1 0-1,1 1 0,-2-1 1,1 1-1,-1-1 1,-1 1-1,-9-14 0,1 6-50,0 1 0,-2 0 0,1 0 0,-2 1 0,-29-20 0,33 27 40,0 0 0,0 0 0,-1 1 0,0 1 1,0 0-1,-1 0 0,1 2 0,-1-1 0,-20-1 1,18 3 18,0 1 0,-1 1 0,1 0 0,0 1 0,-1 0 0,1 2 0,0 0 1,0 0-1,1 2 0,-1 0 0,1 1 0,-20 10 0,4 3 103,0 1 0,2 2 0,0 1 0,2 1-1,-27 30 1,34-32 55,1 1 0,2 0 0,0 2 0,1 0 0,2 1-1,-20 46 1,28-53-95,1 0 0,0 1 0,1-1 0,1 1 0,1 0 0,1-1 0,1 1 0,0 0 0,6 35 0,-3-44-56,1 0-1,0 0 1,0-1-1,1 1 0,0-1 1,1 0-1,0-1 1,0 1-1,1-1 1,1-1-1,-1 1 0,1-1 1,1 0-1,15 11 1,1-2-1,1 0 0,1-1 0,0-2 0,37 14 0,-41-18-694,1-2 0,0 0 0,1-2 0,50 7 0,-66-12 249,-1-1-1,1 0 1,0 0 0,-1-1-1,1 0 1,0 0 0,-1-1-1,0 0 1,1-1 0,-1 0-1,0 0 1,0-1 0,0 0-1,-1 0 1,1-1 0,-1 1-1,13-13 1,27-37-10010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6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792 369 624,'0'0'4780,"8"-11"-3635,23-31 164,-29 40-585,-1 0 0,1 0 1,-1 0-1,0 0 1,0 0-1,0 0 0,0 0 1,0-1-1,0 1 0,-1 0 1,1-1-1,-1 1 1,1-5-1,-1 5-442,-1 0-1,1-1 1,0 1 0,-1-1 0,0 1-1,1 0 1,-1-1 0,0 1 0,0 0-1,0 0 1,-2-3 0,-3-2-278,1 0-1,-1 1 1,0 0 0,-1 0-1,-11-8 1,10 8 667,-38-30-610,-1 2 0,-2 1 0,-75-36 0,111 64-56,0 0 0,-1 1 1,0 0-1,0 1 0,0 1 1,-23-1-1,29 3-2,-1 0 0,0 0 0,0 1 0,0 0 1,1 1-1,-1-1 0,0 2 0,1-1 0,0 1 0,-1 1 0,-14 8 0,3 3 19,0 1-1,2 1 1,-1 1-1,2 1 1,-25 34-1,21-24 23,1 2 0,2 0 1,-21 51-1,29-53-15,2 1 0,1 0 0,1 0-1,1 0 1,2 1 0,1 0 0,1 0 0,5 39 0,-2-56 11,1-1 0,0 1 0,0-1 1,2 0-1,0 0 0,0 0 0,1 0 0,0-1 0,1 0 1,1-1-1,0 1 0,1-1 0,0-1 0,0 0 1,11 10-1,-6-8-24,1 0 0,0-1 0,0 0 1,1-1-1,0-1 0,0 0 0,1-2 1,1 0-1,-1 0 0,33 6 0,-24-8-140,0-2 0,0-1 0,0-1 0,1-1 0,-1-1 0,49-8 0,-23-5-1358,-2-1 0,0-3 0,-1-2 1,63-35-1,14-24-5569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4025,'0'0'8431,"7"-13"-7946,3-6-385,2 1-1,1 0 0,0 1 0,1 0 0,1 1 0,18-16 0,-26 25-86,1 1 0,0 0 0,1 0 0,-1 1 0,1 0-1,0 0 1,0 1 0,1 0 0,-1 0 0,1 1 0,0 1 0,0 0 0,0 0 0,0 1 0,12 0 0,-5 0 8,1 1 1,0 1-1,0 1 1,0 0-1,-1 1 1,34 11-1,9 9 78,79 28 227,-117-44-288,0-2 1,0-1 0,0 0 0,36 0 0,-56-4-115,0 0 0,0 0 0,0 0 0,0 0 0,0 0 0,0-1 0,0 1 0,0 0 0,0-1 0,0 0 1,0 1-1,0-1 0,-1 0 0,1 0 0,0 0 0,-1 0 0,1 0 0,0-1 0,-1 1 0,0 0 0,1-1 0,-1 1 0,0-1 0,2-1 0,14-32-3890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6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3049,'0'0'0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7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682 332 456,'0'0'2585,"9"-30"-1840,25-98 73,-30 111-152,0 0 0,0 0 1,-2 0-1,0-1 1,-2-30-1,0 18 1560,0 29-2134,-1 1 0,1 0 0,0-1 0,0 1 1,0-1-1,0 1 0,-1-1 0,1 1 0,0 0 1,0-1-1,-1 1 0,1-1 0,0 1 0,-1 0 1,1 0-1,0-1 0,-1 1 0,1 0 0,0-1 1,-1 1-1,1 0 0,-1 0 0,1 0 0,-1-1 1,1 1-1,0 0 0,-1 0 0,1 0 0,-1 0 1,1 0-1,-1 0 0,1 0 0,-1 0 0,1 0 1,-1 0-1,1 0 0,-1 0 0,1 0 0,0 0 1,-1 1-1,-2-1 12,1 1 0,0-1 0,0 1 0,0 0 0,0-1 0,0 1 0,0 0 0,0 0 1,0 1-1,-2 0 0,-10 14 159,0-1-1,0 2 1,2 0 0,0 1 0,1 0 0,-10 22 0,-1 1 240,-19 31 289,-260 442 1733,290-496-2693,-117 202 178,76-105-2249,38-78-1173,-10 47 0,15-49-2691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8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682 506 6081,'0'0'10077,"-30"-6"-8789,-94-20-642,117 25-578,-1-1 1,0 0-1,0 0 1,1-1-1,-1 0 1,1 0-1,0-1 1,0 0 0,-11-8-1,-6-4 124,9 7-97,-1 1-1,0 1 0,0 0 1,0 2-1,-1 0 0,0 0 0,0 2 1,0 0-1,-35-1 0,46 4-87,1 1-1,0 0 1,0 0-1,0 0 0,0 1 1,0 0-1,0 0 1,0 0-1,1 0 1,-1 1-1,1 0 0,0 0 1,0 0-1,0 1 1,0-1-1,0 1 1,1 0-1,-5 5 1,-5 9-6,0 1 0,-20 39 0,21-32 40,1 0 0,0 1 0,2 0 0,2 1 0,0 0-1,2 0 1,1 0 0,1 1 0,1-1 0,3 34 0,-1-57-27,0-1-1,1 1 0,0 0 0,0-1 0,0 1 0,1 0 0,-1-1 1,1 1-1,0-1 0,0 0 0,1 0 0,-1 0 0,1 0 0,0 0 1,0 0-1,0-1 0,1 1 0,-1-1 0,1 0 0,0 0 1,0-1-1,0 1 0,0-1 0,0 1 0,0-1 0,1-1 0,4 3 1,8 0-4,0 0 1,0 0 0,0-2-1,0 0 1,0-1-1,23-1 1,-27 0-4,0-2 0,0 0 0,0 0 1,0-1-1,0-1 0,-1 0 0,0 0 0,1-1 0,10-8 0,-5 3 2,-1-1 0,0-1-1,-1-1 1,-1 0 0,19-21 0,-11 7-34,-1-1 1,-1-1-1,-2 0 1,-1-2-1,-1 0 1,19-50-1,-20 29-476,-2 1 1,-2-2-1,6-68 0,-8 52-1058,-7 47 95,2 0-1,0 0 1,2 1 0,0 0-1,1 0 1,1 0 0,12-18 0,5-5-4071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8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2 280,'0'0'11811,"-9"-1"-10842,8 1-930,-1 0 0,1 0 0,-1-1-1,1 1 1,-1 0 0,0 1 0,1-1-1,-1 0 1,1 0 0,-1 1 0,1-1 0,-1 1-1,1-1 1,0 1 0,-1 0 0,1-1 0,0 1-1,-1 0 1,1 0 0,0 0 0,0 0 0,0 0-1,0 0 1,0 0 0,0 1 0,0-1 0,0 0-1,0 0 1,1 1 0,-2 1 0,-1 7 211,1 0 0,0 0 0,1 0 0,-1 18 0,-6 587 4623,9-404-4049,6 60 741,84 528 0,-62-628-1110,76 367 298,-96-516-1661,-3-15-1227,-1-16-3186,-4-118-7602,-1 51 8766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39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537 242 4601,'0'0'17297,"-21"-28"-16830,-69-91-321,84 110-145,-1 1 0,0-1 0,-1 2 0,0-1 0,0 1-1,0 0 1,-1 0 0,-16-8 0,16 12-22,0-1 0,0 2 0,-1 0 0,1 0 0,-1 0 0,1 1 0,-12 1 0,14 0 16,0 0-1,0 0 0,0 1 0,0 1 0,-1-1 0,1 1 0,1 0 0,-1 1 1,0-1-1,1 1 0,-1 1 0,1-1 0,0 1 0,0 0 0,0 1 0,1-1 0,-1 1 1,1 0-1,0 0 0,1 1 0,-7 9 0,-2 4-2,1 1 0,2 0-1,0 1 1,1 0 0,-11 37 0,8-9 29,3 0 0,2 0-1,2 1 1,2 0 0,4 53 0,-1-88 18,1 0 0,0 0 0,1 0 0,1 0 0,1 0 0,0-1 0,1 1 1,10 20-1,-12-28-17,1-1 1,0 0-1,0 0 1,0 0 0,1-1-1,0 1 1,0-1 0,0 0-1,1-1 1,0 1 0,0-1-1,0 0 1,0-1-1,1 1 1,-1-1 0,1-1-1,0 1 1,0-1 0,14 3-1,-13-5-4,1 1 0,-1-1-1,1 0 1,-1-1 0,0 1-1,1-2 1,-1 1 0,0-1-1,0-1 1,0 1-1,0-2 1,0 1 0,-1-1-1,1 0 1,-1 0 0,0-1-1,0 0 1,0 0 0,8-9-1,5-8-47,0 0-1,-1-1 0,-1-1 0,19-34 0,-17 20-757,-1 0 0,-3-2 0,0 0 0,-3 0 0,13-68 0,4-57-5773,-15 9-2114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0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13 1792,'0'0'9580,"-12"-4"-8255,8 3-1235,2-1-38,0 1-1,-1 1 1,1-1-1,0 0 1,-1 0-1,1 1 1,0-1-1,-1 1 1,1 0-1,-1 0 1,1 0-1,-1 0 0,1 0 1,-5 2-1,6-2-31,-1 1-1,1 0 0,0 0 0,0-1 0,0 1 1,0 0-1,0 0 0,0 0 0,1 0 0,-1 1 1,0-1-1,0 0 0,1 0 0,-2 2 0,-7 37 270,-68 530 2048,-7 47 1981,47 13-1997,37-515-4398,0 151-9163,0-258 4670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1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49 2897,'0'0'14831,"-10"-9"-12881,-27-23-738,34 25-823,12 9-37,9 6 85,0 2-1,-1 0 0,0 0 1,0 2-1,15 13 0,79 77 1468,-95-87-1653,312 319 3019,-20-18-1992,-51-78-812,455 324 0,-621-494-2089,-99-82-7035,-24-23-3591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3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5193,'0'0'10514,"-16"38"-7986,3-9-2048,-2 3-48,1 0 0,2 1 0,1 0 0,2 1 0,1 0 0,-6 63 0,-31 808 5137,41-796-5019,-5 613 2381,9-720-2924,0 59-21,3 0 0,3 0 1,2-1-1,3 0 0,2-1 1,41 108-1,-40-145-2321,-7-22-1086,-3-15-1597,-4-22-4178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5353,'0'0'12437,"36"-1"-10591,-29 1-1753,33-1 222,0 2 1,0 1-1,0 2 1,0 2-1,54 15 1,-43-5-174,-2 2-1,0 2 1,64 37-1,-98-49-139,-1 1-1,0 0 1,-1 1-1,0 1 1,0 0-1,-1 1 1,-1 0-1,0 1 0,0 0 1,-2 1-1,1 0 1,-2 1-1,0-1 1,11 31-1,-14-26-2,0 0 0,-1 0 0,-2 1-1,0-1 1,0 1 0,-2-1 0,-1 1 0,-3 22 0,0-16 1,-2 1-1,-1-1 1,-1-1 0,-2 1 0,-14 30 0,-8-1 24,-1-1-1,-3-2 1,-2-1-1,-57 59 1,-226 198 237,320-307-252,0-1 0,0 1-1,0-1 1,0 1 0,1-1 0,-1 1-1,0 0 1,0-1 0,0 1 0,1 0-1,-1 0 1,1 0 0,-1-1 0,0 1-1,1 0 1,-1 0 0,1 0 0,0 0 0,-1 0-1,1 0 1,0 0 0,-1 2 0,3-3-1,0 1 0,1-1 1,-1 0-1,0 0 0,0 1 1,0-1-1,0 0 0,0-1 1,0 1-1,0 0 0,0-1 1,1 1-1,-1-1 1,2-1-1,54-16 65,100-49 0,-52 21-47,55-18-1196,259-66 1,-276 99-3131,-24 0-2480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4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4329,'0'0'11776,"41"8"-9433,138 34-561,-165-37-1632,0 0 1,0 1 0,0 0 0,-1 1-1,0 1 1,-1 0 0,1 1 0,-2 0-1,1 1 1,11 12 0,-3-2 15,9 7 45,49 60 0,-69-76-207,-1 0 0,-1 1 1,0 0-1,0 0 0,-1 1 0,-1 0 0,0 0 1,0 0-1,2 15 0,-5-16-29,-1 1 0,0 0 0,0-1 0,-1 1 0,-1 0 0,0-1 0,0 1 0,-2-1 1,1 1-1,-2-1 0,0 0 0,0 0 0,-1 0 0,0-1 0,-1 0 0,-1 0 0,1 0 0,-2-1 0,1 0 0,-11 10 0,-15 13-194,-67 51-1,36-32 32,91-51-1056,11-2 1124,1-2 1,-1-2-1,39-10 1,114-37-475,-120 30 146,1 3 0,96-13-1,-114 30 263,-53 2 186,0 0-1,1 0 1,-1 0 0,0 0 0,0 0-1,0 0 1,1 1 0,-1-1 0,0 0 0,0 1-1,0-1 1,0 0 0,0 1 0,0 0 0,0-1-1,0 1 1,0 0 0,0-1 0,0 1-1,0 0 1,0 0 0,0 0 0,-1 0 0,1 0-1,0 0 1,-1 0 0,1 0 0,-1 0 0,1 0-1,-1 0 1,1 0 0,-1 0 0,0 1 0,1-1-1,-1 0 1,0 0 0,0 0 0,0 0-1,0 1 1,0-1 0,0 0 0,-1 0 0,1 0-1,0 1 1,-1 0 0,-1 6 44,0-1 0,0 1 0,-1-1-1,0 0 1,0 0 0,-6 10 0,-13 14 318,-2-1 0,-44 44 0,35-39-145,2-2-38,-199 232 276,221-253-567,1 0 1,0 0-1,1 1 1,0 0-1,1 0 1,1 1-1,0-1 1,-4 21-1,6-18-954,1 0 0,1-1-1,1 1 1,1 22 0,6 8-5175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3705,'0'0'9186,"196"56"-9330,-163-63-480,-4-21-681,-12 0-959,-5 4-1289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73 132 352,'0'0'9383,"-13"-18"-8598,-37-57-207,41 51-244,9 23-326,0 1-1,0-1 1,0 1-1,0-1 1,0 1-1,0-1 1,0 1 0,0-1-1,0 1 1,1-1-1,-1 1 1,0 0-1,0-1 1,0 1 0,1-1-1,-1 1 1,0-1-1,1 1 1,-1 0-1,0-1 1,1 1-1,-1 0 1,0-1 0,2 1-1,0-1 7,0 0 0,0 1 0,0-1 0,0 1 0,1 0 0,-1 0-1,0-1 1,0 2 0,1-1 0,2 0 0,1 1 23,19-1 52,-12-1-54,0 0 0,0 2-1,0 0 1,0 0 0,-1 1 0,1 0 0,21 8 0,-15-2-17,0 1 1,0 0 0,30 23 0,-43-28-17,-1 0 1,0 0-1,-1 0 0,1 1 1,-1 0-1,0 0 1,0 0-1,0 1 0,-1-1 1,0 1-1,0 0 1,0-1-1,-1 2 0,0-1 1,0 0-1,2 11 1,-3-7 6,0-1 1,0 1 0,-1 0 0,0-1 0,-1 1 0,0 0-1,-1-1 1,0 1 0,0-1 0,-1 1 0,0-1 0,-1 0-1,0 0 1,0 0 0,-9 12 0,-73 80 69,86-101-87,-1 0 0,1 0 0,0 1 0,-1-1 1,1 0-1,0 0 0,0 1 0,-1-1 0,1 0 1,0 1-1,0-1 0,0 1 0,0-1 0,-1 0 0,1 1 1,0-1-1,0 1 0,0-1 0,0 0 0,0 1 1,0-1-1,0 1 0,0-1 0,0 0 0,0 1 1,0-1-1,0 1 0,0-1 0,1 0 0,-1 1 0,0-1 1,0 1-1,14 7-116,26 1 69,-33-8 40,104 15-12,-72-12 19,1 2-1,70 19 1,-106-23 27,-1-1 1,1 0 0,0 1 0,-1 0 0,1 0-1,-1 0 1,0 0 0,0 0 0,0 1 0,0-1-1,0 1 1,0 0 0,-1 0 0,0 0-1,1 0 1,-1 1 0,0-1 0,3 7 0,-5-7 0,1 0 0,0 0 0,-1 1 0,0-1 0,0 0 1,0 0-1,0 0 0,0 0 0,-1 0 0,1 1 0,-1-1 1,0 0-1,0 0 0,0 0 0,0 0 0,-1-1 0,1 1 1,-1 0-1,0-1 0,1 1 0,-1 0 0,0-1 0,-1 0 1,-2 3-1,-41 36 73,-91 60-1,50-39-977,15-7-1872,15-17-2420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5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0 1592,'0'0'16269,"-28"39"-14963,3-4-1021,1-5-84,2 1 0,2 2 1,0 0-1,3 1 0,0 0 0,-19 61 0,-151 619 770,178-668-719,2 0 0,-1 81 0,8-118-179,0 0 0,1 0-1,0 0 1,0 0-1,1 0 1,0 0 0,0-1-1,1 1 1,1-1-1,-1 0 1,8 12 0,-6-13-50,-1-1 1,2 0 0,-1-1-1,1 1 1,0-1 0,0 0-1,0-1 1,1 1 0,-1-1 0,1 0-1,0-1 1,1 0 0,12 4-1,6 0-7,1-2 1,0 0-1,0-2 0,0-1 0,0-1 0,0-1 0,0-2 0,1 0 0,-2-2 0,1-1 0,0-1 0,-1-2 1,0 0-1,-1-2 0,38-19 0,-29 10-243,-1-1 0,0-2 0,-2-1 0,0-1 0,44-47 0,-62 57-394,0-1 0,-2 0-1,0-1 1,0 0 0,-2-1 0,0 1 0,-1-2 0,0 0 0,-2 0 0,0 0 0,-1 0 0,-1-1 0,3-24 0,-5-33-3908,-2 5-60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5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6041,'0'0'6778,"-124"256"-5322,99-150 136,8 6-439,9 7-713,8-7-440,0-3-584,21-18-1601,16-28-1144,4-42-1880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5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0 6361,'0'0'14379,"7"38"-11958,1 5-1839,5 35 546,26 78 1,-2-38-424,16 55-503,-50-157-206,0 0-1,-1 0 1,0 24 0,-3-38-6,1 1 1,0 0-1,0-1 1,-1 1-1,0-1 1,1 1-1,-1-1 0,0 1 1,0-1-1,-1 1 1,1-1-1,0 0 1,-1 1-1,1-1 1,-1 0-1,-3 3 1,1-1-25,-1 0-1,0-1 1,0 1 0,0-1 0,-1 0 0,1 0 0,-7 2 0,-5 0-155,0 0 0,0 0 0,0-2 1,-24 3-1,24-5-24,-56 3-941,67-5 962,-1 1 1,1-1-1,-1 0 0,1 0 1,0-1-1,-1 0 0,1 0 1,0-1-1,-9-5 0,3 0-308,1-1 0,0-1 0,1 0 0,1-1 0,-1 1 0,-8-15 0,-2-4-2489,-28-57 0,-2-35-3279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6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6417,'0'0'7698,"295"-7"-5938,-187 7-623,0 0-625,0 7-512,17-7-1153,-25 0-2687,-26-24-3906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1 8186,'0'0'6672,"-45"44"-4342,18-18-1901,-17 15 566,-57 72 0,79-85-534,2 2-1,1 0 1,1 1-1,1 1 1,-22 62-1,1 29 337,5 3 0,5 1-1,6 0 1,-11 243 0,32-352-739,2 0-1,-1 0 1,2 0 0,1 0 0,6 25 0,-5-33-51,0 0-1,0-1 1,1 0 0,0 0 0,0 0-1,1 0 1,1-1 0,-1 0 0,15 13-1,-8-10-112,1 0-1,0 0 1,0-1-1,1-1 1,0-1-1,1 0 1,-1-1-1,2 0 1,-1-2-1,1 0 1,0 0-1,0-2 1,0 0-1,0-1 1,0-1-1,1 0 1,-1-2-1,1 0 1,-1 0-1,0-2 1,0 0-1,0-1 1,0-1-1,0 0 1,-1-2-1,0 1 1,-1-2-1,22-13 1,-16 6-214,1-2 0,-2 0 0,-1-1-1,0-1 1,-1-1 0,-1-1 0,-1 0 0,-1-1 0,-1 0 0,-1-2 0,0 1 0,-2-2 0,-1 1 0,-1-1 0,-1-1 0,-2 0 0,0 0-1,-2 0 1,2-35 0,-6 54 322,1-1 0,-2 0 0,1 0 0,-1 0 0,-1 1 0,1-1 0,-1 0 0,-1 1 0,1-1 0,-1 1 0,0 0 0,-7-11-1,4 11 27,1 1 0,-1-1 0,-1 1-1,1 0 1,-1 0 0,0 1-1,-1 0 1,1 0 0,-1 1-1,0 0 1,-9-4 0,-7-1 23,0 1-1,0 1 1,-1 1 0,0 1 0,0 2-1,0 0 1,0 2 0,-1 0 0,-44 6-1,47-2-731,0 1 0,0 1 0,0 1 0,1 1 0,0 1 0,-28 15 0,-16 13-5918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0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2937,'0'0'10067,"-2"4"-7689,0 0-1645,0 1 1,0 0 0,1 0-1,-1 0 1,1 0-1,0 0 1,1 1-1,-1 6 1,2 52-328,0-29 356,-2-6-503,-2 0-1,0 1 1,-2-2 0,-1 1 0,-12 33 0,-60 133 206,14-42-910,62-145 704,-4 9-3595,16-27-3251,12-21 264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0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7754,'0'0'11057,"22"20"-9466,-2-1-1240,27 24 688,59 43 1,190 116 1914,-169-117-2377,-125-84-1040,-1 0 0,1 0 0,0 0 0,-1 0 0,1-1 0,0 1 0,0-1 0,-1 1 0,1-1 1,0 0-1,0 1 0,-1-1 0,1 0 0,0 0 0,0-1 0,0 1 0,-1 0 0,1 0 0,0-1 0,0 1 0,-1-1 0,1 0 0,0 1 0,-1-1 0,1 0 0,0 0 0,-1 0 1,0 0-1,1 0 0,-1-1 0,1 1 0,-1 0 0,0-1 0,0 1 0,0 0 0,2-4 0,20-22-8315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1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5937,'0'0'8657,"34"26"-8054,108 82-194,-126-95-355,46 38 161,-59-47-210,1 0 0,-1 0-1,0 0 1,0 1 0,-1-1 0,1 1 0,2 9 0,-3-10-5,-1 0 0,0 0 0,0 0 0,0 0 0,0 0 0,-1 1 0,0-1 0,1 0 0,-2 0-1,1 1 1,0-1 0,-1 0 0,0 0 0,0 0 0,0 0 0,0 0 0,-1 0 0,0 0 0,1 0 0,-2 0 0,1-1 0,0 1 0,-1-1 0,1 0 0,-1 1-1,0-1 1,0 0 0,-6 4 0,-8 6 35,-1-1 0,0-1-1,0-1 1,-30 12 0,29-14 5,-85 28 180,112-32-900,33 3 627,84 19 45,-107-21 112,-1 1 0,1 1 0,-1 0 0,31 19 0,-46-25-11,1 1 1,-1-1-1,0 1 0,1 0 1,-1 0-1,0-1 0,0 1 1,0 1-1,0-1 1,-1 0-1,1 0 0,-1 1 1,1-1-1,-1 1 1,0-1-1,0 1 0,0-1 1,0 1-1,0 0 1,-1 0-1,1-1 0,-1 1 1,0 0-1,0 0 0,0 0 1,0-1-1,0 1 1,-1 3-1,-1-1 127,0 1 0,0-1 0,0 0-1,-1 0 1,1 0 0,-2-1 0,1 1 0,0-1 0,-1 1 0,0-1 0,0 0-1,-8 6 1,-7 6 173,-100 73 980,107-81-1506,0-1-1,-1 0 1,0-1 0,0 0 0,-1-1 0,0-1-1,1 0 1,-17 2 0,27-5-172,0 0-1,0-1 1,0 0 0,-1 0-1,1 0 1,0 0 0,0-1-1,0 1 1,0-1 0,0 0-1,0 1 1,0-1 0,0-1-1,0 1 1,0 0 0,0-1-1,0 0 1,1 1 0,-1-1-1,1 0 1,-1 0-1,1-1 1,0 1 0,-3-4-1,-21-30-8213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2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832 0 5529,'0'0'16452,"-30"42"-14924,-7-20-728,-25 13-416,-17 17 8,-17 15-232,-12 13-160,0 5-496,8-5-832,5 4-1489,28-17-3216,17-25-2265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3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6865,'0'0'8900,"33"6"-7813,107 24-219,-132-28-800,-1 0 0,0 0 0,1 0 0,-1 1 0,0 0 0,0 0 0,-1 1 0,1 0 1,-1 0-1,1 1 0,-1-1 0,-1 1 0,1 1 0,-1-1 0,0 1 0,0 0 0,0 0 0,-1 0 0,7 13 0,-6-8-162,-1-1-1,0 1 0,0 0 0,-1 0 0,0 1 0,-1-1 0,0 0 1,-1 1-1,-1-1 0,1 1 0,-2-1 0,0 1 0,0-1 0,-1 1 1,0-1-1,-1 0 0,-1 0 0,1 0 0,-2 0 0,1 0 0,-2-1 0,-11 18 1,9-16-108,-12 16-208,-1 0-1,-1-1 1,-39 36 0,56-56 453,11-7-65,-3 0 21,358-17 2281,-149 6-2482,-73 11-3122,-56 0-1493,-10 0-2261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3673,'0'0'7340,"12"0"-6896,458 5 1936,-173-6-1439,-231 2-816,1137-16 89,-1039 3-2194,-24-1-2755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7274,'0'0'12085,"0"42"-10688,0 280 1507,-2-90-1023,3 217-623,18-153-4807,-9-219-432,-1-29-1614,-1-13-1582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3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1 2601,'0'0'15355,"-27"33"-14592,-90 113-645,102-127-126,2 0 0,1 1-1,0 1 1,-14 34 0,12-21-24,-8 10-98,5-12 36,-13 38 0,27-61 91,0 0 0,0 0-1,1 1 1,1-1 0,-1 0 0,2 1-1,-1-1 1,1 1 0,2 13-1,-1-20 17,1 1 0,-1 0 0,1 0-1,0-1 1,0 1 0,0-1 0,0 0-1,1 0 1,0 1 0,-1-2 0,1 1-1,0 0 1,0 0 0,1-1 0,-1 0-1,0 0 1,1 0 0,-1 0 0,6 2-1,10 4 53,1 0-1,26 6 1,-43-13-56,53 12 71,1-2 0,0-2 1,70 1-1,0-8-2792,-126-2 2676,1 1-406,0-1 0,0 0 0,0 0 0,1 0 0,-1 0 0,0 0-1,0 0 1,1-1 0,-1 1 0,0-1 0,0 1 0,0-1 0,0 0-1,0 0 1,0 0 0,0 0 0,0 0 0,0 0 0,3-3 0,2-19-5824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4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 9058,'0'0'5897,"-100"221"-3440,67-144-1249,4 4-1208,4-1-832,0-6-1265,-16-4-1087,11-24-1697,-3-18-953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5545,'0'0'14707,"200"232"-12890,-134-162-753,1 0-744,-1-7-320,-3-7-64,-9-10-1144,12-1-1689,-16-10-3048,-13-17-1865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5553,'0'0'8367,"21"9"-7153,43 21 586,-2 4 1,83 57-1,12 26 345,-6 7 1,190 200-1,-187-134-2581,-106-124-3788,-3-1-6062,-32-49 2062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5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403 0 9186,'0'0'16103,"-6"18"-15732,2-6-313,-1-2-13,1 1 0,1 0 0,0-1 0,0 1 0,1 1 0,1-1 0,0 0 0,0 0 0,1 1 1,2 10-1,30 118 259,-23-107-198,0 0 0,-2 1 0,-2 0-1,2 42 1,-8-72-110,1-1 0,-1 1 0,0-1 0,0 1 0,0-1 0,0 1 0,-1-1 0,0 1 1,1-1-1,-1 0 0,0 0 0,-1 0 0,1 0 0,0 0 0,-1-1 0,0 1 0,1-1 0,-1 1 0,0-1 0,0 0 0,-1 0 0,1 0 0,0-1 0,-1 1 0,1-1 0,-6 2 0,-7 2-262,-1 0 0,1-1 0,-1-1 0,-23 2-1,25-4-345,1 0 0,-1-1-1,1 0 1,-25-5-1,31 3 77,1 0 1,0 0-1,0-1 0,0 0 0,0 0 0,0 0 0,1-1 0,-1 0 1,1-1-1,-8-7 0,1 0-1423,1 0 1,-13-19-1,-15-28-3641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5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6233,'0'0'6674,"220"0"-4514,-150 0 97,-3 0-897,-5 0-952,-8 0-408,-8 7-208,-13 0-2489,-12 0-2696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429 1 984,'0'0'17133,"-18"40"-15419,2-6-1306,-9 20 347,2 1 0,3 1-1,-16 69 1,-31 191 2515,-14 58-1314,-18-10-4060,81-312-480,7-42 515,5-10-415,-2-46-15231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6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0 8794,'0'0'9379,"-33"35"-7308,-109 117-610,121-128-1089,1 0 1,2 2-1,0 0 1,-19 40-1,19-32-42,-17 30 357,-33 87 0,58-124-597,1 0 0,1 1 1,2 0-1,1 1 0,1-1 1,-1 36-1,4-42-82,1-14-18,0 1-1,0 0 1,0 0 0,3 8 0,-3-14-13,1-1 0,-1 0 0,1 0 0,0 0 0,0 0 0,0 0 0,0 0 0,0 0 1,0-1-1,1 1 0,-1 0 0,0 0 0,1-1 0,0 1 0,-1-1 0,1 0 0,0 1 0,0-1 1,-1 0-1,4 1 0,5 1-182,0 0 0,0-1 0,0 0 0,1-1 0,-1 0 0,0-1 0,0 0 0,1 0 0,-1-1 0,0-1 0,0 1 0,0-2 0,0 0 0,0 0 0,0 0 0,-1-1 1,1-1-1,13-8 0,-14 7-158,0-1 0,0 0 1,0-1-1,-1 0 1,13-17-1,-17 21 289,-1-1 0,0 0 0,0-1 0,0 1 0,-1-1 0,0 1 1,0-1-1,0 1 0,-1-1 0,0 0 0,0 0 0,0-10 0,-1 14 105,-1-1 0,1 1 0,-1-1 0,0 1 0,0 0 0,0-1 0,0 1 0,0 0 0,0 0 0,-1 0 0,1 0 0,-1 0 0,1 0 0,-1 0 0,0 1 0,0-1-1,0 0 1,0 1 0,0 0 0,0-1 0,0 1 0,-1 0 0,1 0 0,0 0 0,-1 0 0,1 1 0,-5-2 0,-10-2 148,0 0 0,-32-2 0,43 6-177,-157-4-2784,121 4-1213,11 0-2933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17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6425,'0'0'13138,"41"0"-10888,21 1-1579,188-4 1441,214-58 342,-245 27-2248,153-12-2041,-365 46 691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1152,'0'0'13051,"191"-56"-12011,-83 42-392,5 0-296,-10 0-224,-3 3-128,-17 8-72,-12 3-1104,-5 0-1008,-24 24-1985,-17-3 176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1329 6193,'0'0'10791,"-6"4"-8185,-11 4-959,16-8-1590,1 0 0,-1 0-1,1 0 1,0 0 0,-1 0 0,1 0 0,-1 0 0,1-1 0,0 1 0,-1 0 0,1 0 0,0 0 0,-1-1 0,1 1 0,0 0 0,-1-1 0,1 1 0,0 0 0,0 0 0,-1-1 0,1 1 0,0-1-1,0 1 1,0 0 0,0-1 0,-1 1 0,1 0 0,0-2 0,-1-5 353,0-1-1,1 0 0,0 0 1,1-12-1,0 9-367,6-55 541,19-84 0,-3 21-308,52-708 169,-74 824-444,4-40 0,1 34-25,-5 18 22,-1 1 0,0 0 0,1 0 0,-1-1 0,0 1 1,1 0-1,-1 0 0,0 0 0,1 0 0,-1-1 0,0 1 0,1 0 0,-1 0 0,1 0 0,-1 0 0,0 0 0,1 0 1,-1 0-1,0 0 0,1 0 0,-1 0 0,1 0 0,-1 0 0,0 0 0,1 0 0,-1 1 0,0-1 0,1 0 1,-1 0-1,1 0 0,-1 1 0,0-1 0,0 0 0,1 0 0,-1 1 0,0-1 0,1 0 0,-1 0 0,0 1 0,0-1 1,0 0-1,1 1 0,-1-1 0,0 0 0,0 1 0,0-1 0,0 1 0,0-1 0,1 0 0,-1 1 0,9 16-53,-1 0 1,0 0-1,-2 1 0,0-1 0,5 25 0,4 11 25,39 131-130,103 305-736,-144-458 867,2-1-1,1 0 1,1-2-1,2 0 1,26 31-1,-44-56 26,1 0-1,0-1 0,0 1 0,0 0 0,1-1 0,-1 1 1,1-1-1,-1 0 0,1 0 0,0 0 0,0 0 0,0-1 1,0 1-1,0-1 0,0 1 0,0-1 0,0 0 0,5 1 1,-7-2 8,0 0 0,0 0 0,0 0 0,0 0 0,0 0 1,0-1-1,0 1 0,0 0 0,0 0 0,0-1 0,0 1 1,0 0-1,0-1 0,-1 1 0,1-1 0,0 1 0,0-1 1,0 1-1,-1-1 0,1 0 0,0 1 0,-1-1 0,1 0 0,-1 0 1,2-1-1,8-26 159,-7 17-96,41-158 195,-23 82-1032,4 0 1,57-132-1,-4 75-2701,13-4-3502,-17 33-345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7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0 7730,'0'0'13691,"-220"207"-13107,199-98-160,17 6 0,4 1-264,0-7-160,29-11 0,17-14-664,12-21-921,42-31-2079,-9-18-1842,-16-14-135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8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9402,'0'0'10165,"35"14"-9698,114 44-357,-140-55-137,0 0 0,-1 1 1,0 0-1,0 1 0,0 0 0,0 0 0,-1 0 0,0 1 0,0 0 0,10 12 0,-14-13-89,0 1 0,0-1 0,-1 1 0,0-1 0,0 1 0,-1-1 0,0 1 0,0 0 0,0 0 0,0 0 0,-1 0 0,-1 9 0,0-8 33,0 0 0,0 1 1,-1-1-1,0 0 0,-1 0 0,1 0 1,-1-1-1,-1 1 0,1-1 0,-1 1 1,0-1-1,-1 0 0,1-1 0,-1 1 1,-1-1-1,-10 9 0,-11 9 22,-2-2 0,-35 21-1,53-35 47,-10 4 11,16-9 1,0 1-1,1-1 1,-1 1-1,0 0 1,1 0 0,0 0-1,0 1 1,0-1 0,0 1-1,-7 8 1,11-11-4,0-1 0,0 0-1,0 0 1,0 1 0,0-1 0,0 0 0,0 0 0,0 0 0,0 1 0,0-1-1,0 0 1,0 0 0,0 1 0,0-1 0,0 0 0,0 0 0,0 1-1,0-1 1,0 0 0,0 0 0,0 0 0,0 1 0,0-1 0,0 0-1,0 0 1,0 0 0,1 1 0,-1-1 0,0 0 0,0 0 0,0 0-1,0 1 1,0-1 0,1 0 0,-1 0 0,0 0 0,0 0 0,0 0 0,1 0-1,-1 1 1,0-1 0,0 0 0,1 0 0,-1 0 0,16 2-293,-15-2 278,258 2-1055,-134-3 1049,-124 5 225,-2 0-113,0 0 0,-1 0 0,1 0-1,-1 0 1,0 0 0,1-1 0,-2 1 0,1-1 0,0 1 0,-6 5 0,-35 32 284,20-21-264,-22 26 0,22-23-451,-34 29-1,55-51 62,-6 4-692,6-16-3846,2-28-905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8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6721,'0'0'7738,"129"179"-5385,-83-109-209,-9 4-776,-8 6-816,-16 1-392,-13 0-160,0-1-232,-33-6-608,-26-4-1296,-20-10-1193,-91 3-1552,12-18 8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9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3345,'0'0'13292,"59"6"-10263,495 20 2045,543-67-1329,453 9-83,-1291 45-3259,-208-7-1466,0 1-1,85 25 1,-121-25-2378,-51 1-14652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9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3721,'0'0'14715,"183"21"-14251,-137-7-368,-5 4-96,-3 3-1504,-34 21-2033,-4-4-2392,0-6-1489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49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4497,'0'0'16724,"286"-32"-16724,-198 32-185,3 0-2031,25-14-2017,-20-7-2352,-17-7-1241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5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0 9298,'0'0'7480,"-38"2"-6302,-129 12 95,158-12-1188,0 0-1,0 1 0,0-1 0,0 2 0,1-1 0,-1 1 0,1 1 0,0-1 0,0 1 0,0 1 1,1 0-1,-1 0 0,1 0 0,1 1 0,-10 11 0,3-4-24,-3 4-34,0 0 1,1 1-1,2 0 1,0 1-1,1 1 0,-10 22 1,16-28-99,0 1 1,1-1 0,1 1 0,0 0 0,2 0 0,0 1 0,0-1 0,2 0-1,1 28 1,0-38 31,1-1 1,-1 0-1,1 0 0,0 1 0,0-1 0,1-1 0,-1 1 0,1 0 0,0-1 1,1 1-1,-1-1 0,1 0 0,0 0 0,-1 0 0,2 0 0,-1-1 1,8 5-1,8 5-9,1-1 1,37 15-1,72 18 38,-89-34 14,0 3 1,38 19-1,-77-32-2,0 0-1,0 0 0,1 0 1,-1 0-1,0 1 1,-1-1-1,1 1 0,0 0 1,0 0-1,-1-1 0,1 1 1,-1 0-1,1 0 1,-1 0-1,0 1 0,0-1 1,0 0-1,0 0 1,1 5-1,-2-4-7,1 1 1,-1 0-1,0-1 0,0 1 1,-1 0-1,1-1 0,-1 1 1,0-1-1,0 1 0,0-1 0,-3 7 1,-4 4-82,0 0-1,0-1 1,-2 0 0,-17 19 0,-6 5-157,-128 153-539,157-185 775,0 1 0,0 0 0,1 0 0,0 0 0,-4 12 0,6-16 2,0 1 1,0-1 0,1 1 0,-1-1 0,1 1 0,0-1 0,0 1 0,0-1-1,0 1 1,0 0 0,0-1 0,1 1 0,-1-1 0,1 1 0,0-1 0,-1 0-1,1 1 1,0-1 0,3 4 0,4 3 19,1 0-1,0-1 1,1 0 0,0-1-1,13 8 1,18 14 80,-31-22-28,0 1 0,0 1-1,-1 0 1,0 0 0,0 1-1,-1 0 1,0 0 0,-1 1-1,0 0 1,-1 0-1,0 0 1,-1 1 0,-1 0-1,1 0 1,-2 1 0,4 15-1,-5 10-5,-1 1-1,-2-1 1,-1 1-1,-11 51 1,1 9-2461,10-67-3085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4:51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6361,'0'0'9938,"30"34"-7612,101 109-451,-121-132-1644,0-1 0,1-1 0,0 1-1,0-2 1,1 0 0,24 13 0,-8-5 24,-9-5-143,-4-3-55,-1 1 1,1 1-1,18 17 1,-29-24-55,-1 1 0,1 0 0,-1-1 1,0 1-1,0 0 0,-1 1 0,1-1 0,-1 0 1,0 1-1,0-1 0,-1 1 0,1 0 0,-1 0 0,0-1 1,0 1-1,-1 0 0,1 5 0,-1-1-3,-1-1 0,0 1 0,0 0 0,-1-1 0,0 1-1,0-1 1,-1 1 0,-6 12 0,-2-1-8,-1-1-1,-14 19 0,13-21 0,5-7-60,0 0 1,1 1-1,0 1 0,0-1 0,2 1 0,-1 0 0,1 0 1,1 1-1,0-1 0,1 1 0,0 0 0,-1 25 0,4-36 12,0 1 0,0-1 0,0 0 0,1 1 0,-1-1 0,1 0 0,0 0 0,-1 1 0,1-1 0,0 0 0,0 0 0,0 0 1,1 0-1,-1 0 0,0 0 0,1 0 0,-1-1 0,1 1 0,0 0 0,-1-1 0,4 3 0,3 0-73,0 1 1,0-2-1,1 1 1,13 3-1,-16-6 132,0 1 1,0 0-1,0 0 0,-1 1 0,1-1 1,0 1-1,-1 0 0,0 1 0,0 0 1,10 8-1,-5 2 52,0 2 1,-1-1-1,-1 1 0,0 1 1,-2-1-1,1 1 0,-2 0 1,0 1-1,-1-1 0,1 19 1,1 28 654,-2 92 0,-4-118-251,7 292 2570,-6-319-3021,0-4-25,0 0 1,-1 0-1,1 0 0,-2 1 1,1-1-1,-1 0 1,0 0-1,0 0 1,-1 0-1,0 0 1,0 0-1,-1-1 1,0 1-1,0-1 1,0 1-1,-1-1 1,-5 6-1,-12 12-1504,-1 0 1,-2-2-1,-35 27 0,-11-7-6945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0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1760,'0'0'18060,"0"3"-16629,-37 466 3149,4-137-3657,32-203-989,1-80-4096,4-57 979,18-21-1357,6-11-1525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7042,'0'0'7819,"32"16"-7025,106 56-88,-122-64-613,-1 1-1,-1 0 1,1 1 0,-1 1 0,-1 0-1,0 1 1,18 21 0,-22-22-74,-7-9-19,0 0-1,0 0 0,0 0 1,-1 0-1,1 0 0,-1 0 1,1 1-1,-1-1 0,0 1 1,0-1-1,0 1 0,0-1 1,0 1-1,-1 0 0,1-1 0,-1 1 1,1 0-1,-1-1 0,0 1 1,0 0-1,-1 0 0,1-1 1,0 1-1,-1 0 0,0-1 1,1 1-1,-1 0 0,0-1 1,-1 1-1,1-1 0,-2 3 1,-4 4-26,-1 0 1,0 0 0,0-1 0,-1 0-1,0-1 1,-11 7 0,19-14 21,-2 3-45,-34 24-446,-39 38 0,66-56-84,1 0-1,0 2 1,0-1-1,1 1 1,1 0 0,0 0-1,0 1 1,-8 22-1,11-3-4461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0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3569,'0'0'15102,"37"31"-13961,118 104-597,-133-117-457,0 1 0,-1 1 0,31 40 0,-46-52-80,-1 0 0,0 0 0,-1 1 0,0-1 0,0 1 0,0 0 0,3 17 0,-6-20-14,0-1 0,0 1-1,0 0 1,-1 0 0,0-1 0,0 1 0,-1 0 0,0 0-1,0 0 1,0-1 0,0 1 0,-1-1 0,0 1 0,-3 6-1,-1-2 3,-1-1 0,0-1-1,0 1 1,0-1 0,-1 0-1,0-1 1,-13 9-1,-72 45-50,65-44 25,-213 116-167,225-116 7,15-17 182,1 1 0,0-1 0,0 1-1,-1-1 1,1 1 0,0 0 0,0-1 0,0 1 0,0-1 0,0 1-1,0-1 1,0 1 0,0 0 0,0-1 0,0 1 0,0-1 0,0 1-1,0 0 1,0-1 0,1 1 0,-1-1 0,0 1 0,0-1 0,1 1-1,-1-1 1,0 1 0,1-1 0,-1 1 0,0-1 0,1 1 0,-1-1-1,1 0 1,-1 1 0,1-1 0,-1 0 0,1 1 0,0-1 0,9 5-11,-1-1 1,1 0 0,0-1 0,1 0 0,-1 0 0,0-1-1,21 1 1,88-1-2,-73-3 22,42-2-2306,0-5 1,-1-2-1,129-35 0,-120 23-4247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1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 9018,'0'0'7759,"-23"41"-6035,0-2-1360,3-8-172,2 1 0,1 1 0,1 0 0,2 1 0,2 1-1,-14 56 1,13-17-60,3 1-1,-1 123 1,11-180-132,0 0 1,2 0-1,0 0 0,9 35 1,-8-43-2,1-1 1,0 1 0,1-1 0,0 0 0,0 0 0,0-1 0,1 0-1,1 0 1,0 0 0,8 7 0,-5-6-14,0 0 0,1-1-1,1-1 1,-1 1 0,1-2 0,0 0-1,0 0 1,1-1 0,25 6 0,-9-5-211,0-2 1,0-1 0,45-1 0,-56-2-152,-1-1 0,1-1 0,-1-1 0,1 0 0,-1-1 0,0-1 0,22-10 0,-4-1-1634,-1-3-1,38-25 1,3-12-3226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1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6817,'0'0'4521,"-96"179"-3432,59-88-201,12 0 64,4 0-952,13-3-128,8 10-1504,0-21-1913,0-28-824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287 288 8442,'0'0'13560,"3"34"-12933,15 114-380,-12-121-199,0-1 1,2 1-1,15 33 0,-18-49-95,0 1-1,0 0 0,-1 1 1,-1-1-1,0 1 0,-1-1 1,0 1-1,-1 0 0,0 23 1,-2-33 24,0-1 0,1 1 0,-1 0 0,0-1 0,0 1 0,-1-1 0,1 1 0,-1-1 0,1 0 0,-1 1 0,0-1 0,1 0 0,-1 0 0,0 0 0,-1-1 0,1 1 0,0 0 0,0-1 0,-1 1 0,-4 1 0,-7 4-229,-1-1 1,-22 7-1,24-9 10,-6 2-522,-1-1 0,1-2 0,-1 0 1,0 0-1,-34-2 0,47-1 290,0 0 0,0 0 0,0-1 0,0 0 1,0-1-1,0 1 0,-7-4 0,7 1-479,0 0 1,1 0-1,0-1 1,0 1-1,-10-13 1,15 17 857</inkml:trace>
  <inkml:trace contextRef="#ctx0" brushRef="#br0" timeOffset="1">299 0 5729,'0'0'7010,"233"39"-6362,-166-22-368,3 1-280,22-1-1216,-22-3-2409,-12-7-512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1 7626,'0'0'12257,"-14"35"-10909,-4 10-988,-75 197 818,0 68-538,80-249-527,2 1 0,3 0 0,0 75 0,7-114-68,1-15-32,0 1 0,0-1 0,0 1 0,2 9 0,-1-16-19,-1 0 0,1 0 0,-1-1 0,1 1 0,0 0 0,-1-1 0,1 1 0,0-1 1,0 1-1,0-1 0,0 1 0,1-1 0,-1 1 0,0-1 0,1 0 0,-1 0 0,0 0 0,1 0 1,-1 0-1,1 0 0,0 0 0,-1 0 0,4 1 0,1-1-78,0 0 0,1 1 0,-1-2 0,0 1 0,0-1 0,0 0 0,1 0 0,-1-1 0,0 1 0,0-1 0,0-1 0,0 1 0,0-1 0,0 0 0,0-1 0,-1 1 0,1-1 0,8-6 0,3-4-420,0 0 0,-1-1 0,-1-1 0,16-19 1,-14 13-262,0 1 0,-1-2 1,23-43-1,-33 55 758,-1-1 0,0-1 0,-1 1-1,-1-1 1,0 1 0,0-1 0,-1 0 0,0 0 0,-1 0 0,-1-22 0,0 32 81,0 0 0,-1 0 1,1-1-1,0 1 0,-1 0 1,1 0-1,-1 0 0,0 0 1,0 0-1,0 0 0,0 0 0,0 0 1,0 0-1,0 1 0,-1-1 1,1 0-1,-1 1 0,1-1 0,-1 1 1,0-1-1,1 1 0,-3-2 1,-2 1 107,0 0 1,0 0-1,0 0 0,-1 1 1,1 0-1,-10-1 1,-7 0 1,0 1 1,0 2 0,0 0-1,0 1 1,1 1-1,-24 6 1,1 4-1294,-81 35 0,23-2-4589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1249 5217,'0'0'12962,"-3"-38"-12370,1 16-483,-2-4 7,2-1 0,1 0 0,1 1 0,1-1 0,2 0 0,0 1 0,2 0 0,14-46 0,106-243 94,-24 68-169,10-55 162,-93 267 65,-18 35-261,0-1-1,1 1 1,-1-1 0,0 1 0,1 0 0,-1-1 0,0 1 0,1 0 0,-1-1-1,1 1 1,-1 0 0,1 0 0,-1 0 0,1-1 0,-1 1 0,1 0 0,-1 0-1,1 0 1,-1 0 0,1 0 0,-1 0 0,1 0 0,-1 0 0,1 0 0,-1 0-1,1 0 1,-1 0 0,1 0 0,-1 0 0,1 0 0,-1 0 0,1 1 0,-1-1-1,1 0 1,0 1-1,1 1 0,-1-1 0,0 0 0,1 0 0,-1 1 0,0-1 0,0 1 0,0-1 0,0 1 0,0-1 0,0 3 0,10 24 162,-2 0 0,6 33 0,-3-13 36,20 84 164,-8-29-284,4-1 1,48 115-1,-71-208-78,19 40-5,-23-47 2,1 0-1,-1 0 1,0-1-1,0 1 1,1 0-1,-1-1 1,1 1-1,0-1 0,-1 1 1,1-1-1,0 0 1,0 0-1,0 0 1,0 0-1,0 0 1,0 0-1,0-1 1,0 1-1,0 0 1,3-1-1,-3 0 15,0 0 0,1-1 0,-1 0 0,1 1 0,-1-1-1,0 0 1,0 0 0,1 0 0,-1-1 0,0 1 0,0 0 0,0-1 0,0 1 0,-1-1 0,1 0-1,0 0 1,-1 0 0,1 0 0,-1 0 0,1 0 0,-1 0 0,0 0 0,0 0 0,1-3 0,1 0 16,96-182 399,-69 122-838,4 1 1,73-103-1,40-6-7707,-83 104 1074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0 3513,'0'0'15102,"-40"13"-12970,-132 49-485,165-59-1553,-1 1 1,1 0-1,1 0 0,-1 0 1,0 1-1,1 0 0,0 0 1,0 0-1,1 1 0,-1 0 1,1 0-1,1 1 0,-1-1 1,1 1-1,0 0 0,0 0 1,1 0-1,0 1 0,1-1 1,-3 10-1,1-6 32,-4 21 97,1 0-1,2 0 1,1 0-1,1 1 1,2 0-1,3 34 1,-2-53-324,1 0-1,1 0 1,0 1 0,1-1 0,0-1 0,1 1-1,1 0 1,0-1 0,1 0 0,0 0-1,1-1 1,1 0 0,0 0 0,0 0-1,1-1 1,0-1 0,1 1 0,1-2 0,-1 1-1,23 14 1,-26-20-229,0-1-1,0 1 1,0-1-1,0 0 1,0-1-1,1 0 1,-1 0-1,1-1 1,-1 0-1,1 0 1,0-1-1,0 0 1,-1 0 0,1 0-1,0-1 1,8-3-1,-2 1-595,0-2-1,-1 0 1,0 0-1,1-1 1,-2-1 0,1 0-1,17-14 1,47-46-4865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4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0 9450,'0'0'8683,"6"33"-7029,21 105-551,-21-116-931,1-1-1,1 0 1,1 0 0,1-1 0,15 24-1,-17-31-128,0 0 1,-1 1-1,0 0 0,-1 0 0,-1 0 0,4 18 0,-8-28-42,0-1 0,0 1 0,-1-1 0,0 1 0,1 0 0,-1-1 0,0 1 0,-1 0 0,1-1 0,-1 1 0,1 0 0,-1-1 0,0 1 0,-1-1 0,1 1 0,0-1 0,-1 0 0,0 0 0,0 1 0,0-1 0,0 0 0,0-1 0,-1 1-1,-2 3 1,-3-1-58,-1 1-1,0-1 0,1-1 1,-2 0-1,1 0 0,0-1 0,-17 4 1,17-4-187,-1 0 0,0-1 0,1-1 0,-1 1 0,0-2 0,0 1 0,0-1 0,-13-2 0,17 1-73,0-1 0,0 0 0,0 0 1,0 0-1,1-1 0,-1 0 1,1 0-1,-1 0 0,1 0 0,0-1 1,1 0-1,-1 0 0,0-1 1,-4-5-1,-1-3-1133,1 0 0,0 0 0,-11-23 0,-18-50-4619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4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7178,'171'-140'1616,"-121"144"600,8 10-1391,4-4-433,1 1-392,15-11-1121,-15 0-3008</inkml:trace>
  <inkml:trace contextRef="#ctx0" brushRef="#br0" timeOffset="1">969 0 7146,'0'0'10858,"170"218"-9090,-145-165-552,-8-1-415,-13 4-73,-4 7-352,0 4-328,-25 10-48,-21 14-1168,-33 36-2289,13-19-3593,-5-24-3176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2465,'0'0'13410,"204"109"-13410,-171-109-1360,-12 0-1561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8162,'0'0'8367,"-16"36"-7883,-50 116-27,63-145-406,1 0 0,0-1-1,0 1 1,1 0 0,0 0 0,0 0-1,0 0 1,1 0 0,1 12-1,0-14 11,1 1 0,0-1 0,0 1 0,0-1 0,1 0 0,-1 0-1,6 7 1,-1 0 47,7 10-47,2-1 1,0-1-1,1 0 0,1-1 1,1-1-1,0-1 0,1 0 1,1-2-1,1 0 0,0-2 1,1 0-1,0-1 0,29 9 1,-36-16-795,0 0 0,0-2-1,0 0 1,1-1 0,-1-1 0,1 0 0,-1-1 0,1-1 0,-1 0 0,18-5-1,-23 3-438,0 0-1,0-1 0,12-6 0,-23 10 1139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5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3409,'0'0'9706,"291"39"-9122,-162-81-584,-21-4-912,-25 8-4025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693 80 4681,'0'0'10512,"-21"-13"-8648,-69-41-634,85 52-1173,1 0 1,0 0 0,-1 0 0,1 1-1,-1 0 1,0 0 0,0 0 0,1 1-1,-1-1 1,0 1 0,0 0-1,1 1 1,-1-1 0,0 1 0,0 0-1,1 0 1,-1 0 0,1 1 0,-1-1-1,1 1 1,-1 0 0,-5 4 0,-3 0 57,-29 15 331,2 2 0,-51 37 1,-70 66 610,153-121-1018,-8 9 54,-1 0-1,2 0 1,-24 29-1,36-39-106,0 0-1,0 0 1,1-1 0,-1 2-1,1-1 1,0 0 0,0 0 0,1 1-1,-1-1 1,1 1 0,0-1-1,0 1 1,1-1 0,-1 1-1,1 0 1,0-1 0,0 1-1,0 0 1,1-1 0,0 1-1,0 0 1,0-1 0,2 6-1,1-4-24,1 0 0,0 0 1,0-1-1,0 1 0,0-1 0,1 0 0,0-1 0,0 1 0,0-1 0,0 0 0,11 4 0,-13-6 18,31 16-159,1-2 0,51 16 0,-51-20 80,-1 1 1,56 30-1,-90-43 102,0 1-1,0-1 0,0 1 0,0 0 0,0 0 0,0-1 0,0 1 0,0 0 0,0 0 0,0 0 0,-1 0 0,1 0 0,0 0 0,-1 0 0,1 0 0,-1 0 0,1 1 0,-1-1 0,1 0 1,-1 0-1,0 0 0,0 1 0,1-1 0,-1 0 0,0 0 0,0 1 0,0-1 0,0 0 0,-1 0 0,1 1 0,0-1 0,0 0 0,-1 0 0,1 0 0,-1 0 0,1 1 0,-1-1 0,0 0 1,1 0-1,-1 0 0,0 0 0,0 0 0,1 0 0,-3 1 0,-3 5 77,-1-1 0,0 1-1,0-1 1,-11 7 0,17-12-73,-25 17 91,13-10-66,1-1 1,0 2-1,1 0 0,0 0 1,0 1-1,1 1 0,-10 12 1,19-22-48,1 1 0,-1-1 0,0 0 0,0 1 0,1-1 0,-1 1 0,0-1 0,1 1 0,0-1-1,-1 1 1,1 0 0,0-1 0,0 1 0,0-1 0,0 1 0,0 0 0,0-1 0,0 1 0,1-1 0,-1 1 0,1 0 0,-1-1 0,1 1 0,-1-1 0,1 1 0,0-1 0,0 0 0,0 1 0,0-1 0,0 0 0,0 0 0,1 2 0,4 2-121,0-1 0,1 1-1,-1-1 1,1-1 0,11 6 0,-6-4 43,35 16-160,-25-12 187,0 0 1,-1 2-1,21 13 0,-37-21 72,0 1 1,-1-1-1,1 1 1,-1 1-1,0-1 1,0 0-1,0 1 0,0 0 1,-1 0-1,0 0 1,0 0-1,0 1 1,-1-1-1,1 1 0,-1-1 1,2 12-1,-3-6 43,0 1-1,0 0 0,-1-1 1,-1 1-1,0-1 1,0 0-1,-2 1 0,1-1 1,-1 0-1,-1 0 1,0 0-1,0 0 1,-1-1-1,-9 14 0,8-13-204,3-7-331,0 0 0,0 0 0,1 1 0,0 0-1,0-1 1,0 1 0,0 0 0,1 0 0,0 0 0,-2 8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28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9282,'0'0'8747,"15"6"-8101,8 4-462,-1 1 0,28 18 0,-41-23-167,0 0-1,0 1 1,-1 0-1,0 0 1,-1 1-1,1 0 1,-2 1-1,1-1 1,10 19-1,-12-12-11,0 0 0,-1 0 0,-1 0 0,0 1 0,-1 0-1,-1-1 1,0 1 0,-3 20 0,2-24-1,-1 6 1,-1 0 0,-1 0 0,-1-1 0,-1 1 0,0-1-1,-1 0 1,-1 0 0,-15 25 0,-13 36 23,31-65-26,0-1-1,1 1 1,1 0-1,0 0 1,0 0-1,1 1 1,1 20-1,1-30-23,0-1-1,0 1 1,0 0 0,0 0-1,0 0 1,1-1 0,0 1-1,-1-1 1,1 1 0,1-1-1,-1 0 1,0 0 0,1 0-1,0 0 1,-1 0 0,1-1-1,0 1 1,1-1 0,-1 0-1,0 0 1,1 0 0,-1 0-1,1 0 1,3 1 0,13 5-182,-1-1-1,1-1 1,25 5 0,71 9-732,-116-20 1037,1 0 1,-1 1-1,1-1 0,-1 1 1,1-1-1,-1 1 0,0-1 1,1 1-1,-1-1 0,0 1 1,1-1-1,-1 1 0,0 0 1,0-1-1,1 1 0,-1-1 0,0 1 1,0 0-1,0-1 0,0 1 1,0 0-1,0-1 0,0 1 1,0 0-1,0 23 1912,-1-16-2083,1 16 401,-1 11-124,1 0 1,2 0-1,1 0 1,2 0-1,16 59 1,-16-78-199,6 12-9,-1 2-1,-1 0 0,-2 0 1,-1 0-1,3 58 0,-8-82-21,-2-1 0,1 1-1,-1 0 1,1-1-1,-1 1 1,-1-1 0,1 1-1,-1-1 1,0 1-1,0-1 1,-1 0 0,0 0-1,0 0 1,-5 6-1,2-4-86,-1-1-1,0 0 1,0 0-1,-1-1 1,1 1-1,-1-2 1,0 1-1,0-1 1,-13 4-1,-28 9-2328,-1-3 0,-95 16-1,35-20-5732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37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 7570,'0'0'8504,"30"0"-7034,99-1-669,-118 1-771,1 1 0,-1 0 0,0 0-1,0 1 1,0 0 0,-1 1 0,1 1 0,0 0 0,-1 0-1,14 8 1,-19-9-33,-1 1 1,1 0-1,0 0 0,-1 0 0,0 1 0,0-1 1,0 1-1,0 0 0,-1 0 0,0 0 0,0 0 0,0 1 1,-1 0-1,0-1 0,0 1 0,0 0 0,1 7 1,-1-3-45,0 0 0,-1 1 0,0-1 0,-1 0 1,0 1-1,-1-1 0,0 0 0,0 0 0,-1 1 0,-1-1 1,0 0-1,0-1 0,0 1 0,-2 0 0,1-1 1,-1 0-1,0 0 0,-12 14 0,-10 9-166,-3 0 1,-53 44-1,-76 46-136,143-110 317,13-10 20,1-1 0,0 1 0,0 0 1,0 0-1,0 0 0,0 0 0,0 0 0,0 0 0,1 0 0,-3 4 0,4-6-4,0 1 0,0-1 0,0 0 0,0 1 0,0-1 0,0 1-1,0-1 1,0 1 0,0-1 0,0 0 0,0 1 0,0-1 0,0 1 0,0-1 0,1 0-1,-1 1 1,0-1 0,0 0 0,0 1 0,1-1 0,-1 0 0,0 1 0,0-1 0,1 0-1,-1 1 1,0-1 0,1 0 0,-1 0 0,0 1 0,1-1 0,-1 0 0,0 0 0,1 0-1,-1 1 1,1-1 0,-1 0 0,1 0 0,7 2-131,0-1-1,0 0 1,0 0-1,0-1 1,9-1 0,-6 1 278,291 0-439,-294 0 307,0 0-1,0 0 1,0 1 0,0 0-1,0 0 1,0 1 0,15 5-1,-21-6 3,0-1-1,-1 1 1,1 0-1,-1 0 1,0 0-1,1 1 0,-1-1 1,0 0-1,0 0 1,0 1-1,0-1 1,0 1-1,0-1 0,0 1 1,0-1-1,1 3 1,-2 0 3,1-1 0,-1 0-1,1 0 1,-1 1 0,0-1 0,0 0 0,0 0 0,-1 1 0,1-1 0,-1 0 0,-1 5 0,-1 0 19,0 1 0,-1-2 0,0 1 0,0 0-1,-1-1 1,0 0 0,0 0 0,-9 10 0,-9 6 35,-25 19 0,17-15-49,3-3 1,-51 50-147,65-54-739,15-15-2886,6-5-1741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3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8226,'0'0'7041,"8"172"-17507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38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1 7698,'0'0'8211,"-40"45"-6103,40-45-2108,-166 200 2169,151-181-1940,1 2-1,1-1 1,1 2 0,1 0 0,1 0 0,1 1 0,1 0 0,-8 35 0,7-22-45,-3 12 1,1 1 0,3 1 0,2-1 1,0 61-1,6-102-165,0 1 1,0-1-1,1 0 1,0 1-1,1-1 1,0 0-1,0 0 1,6 15-1,-5-19-26,-1-1 1,1 1-1,-1-1 0,1 1 1,0-1-1,0 0 0,0 0 0,1 0 1,-1 0-1,1-1 0,-1 1 1,1-1-1,0 0 0,0 0 1,0-1-1,0 1 0,1-1 0,3 1 1,7 1-132,-1 0 1,1-2 0,-1 0 0,1 0 0,0-2-1,-1 0 1,1 0 0,-1-1 0,1-1-1,-1-1 1,0 0 0,0 0 0,0-2-1,21-11 1,-26 13 50,0-1 0,-1 0 0,0 0-1,-1-1 1,1 0 0,-1-1 0,0 1 0,0-1-1,-1-1 1,0 1 0,0-1 0,-1 0 0,0 0-1,0-1 1,-1 1 0,0-1 0,-1 0-1,0 0 1,0-1 0,-1 1 0,0-1 0,1-18-1,-3 25 109,0 0 0,-1 0 0,1 0 0,-1 1 0,1-1 0,-1 0 0,0 0 0,0 1 0,0-1 0,-1 0 0,1 1 0,-1-1 0,1 1 0,-1 0 0,0 0 0,0-1 0,0 1 0,0 0 0,0 0 0,0 1 0,0-1 0,-1 0 0,1 1 0,-1 0 0,1-1 0,-1 1 0,-5-1 0,-6-3 115,-1 1 0,1 1 0,-1 1 0,-18-1 0,25 2-75,-93-5 142,-124 7 1,203 2-2754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38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155 128 5729,'0'0'10951,"-31"-21"-9100,-82-66-878,103 75-818,12 6-7,24 5 220,240 34 2537,-12-13-1558,840 4 1490,-95-5-1846,-489 22-1014,-322-23-2057,-66-11-3897,-97-8 373,-24 0 5404,-1 1 1,0 0-1,1 0 0,-1 0 0,0 0 1,0-1-1,1 1 0,-1 0 0,0 0 0,0-1 1,0 1-1,1 0 0,-1-1 0,0 1 1,0 0-1,0-1 0,0 1 0,0 0 1,1 0-1,-1-1 0,0 1 0,0 0 0,0-1 1,0 1-1,0-1 0,0 1 0,0 0 1,0-1-1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5:39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4041,'0'0'7811,"11"11"-6456,1-1-1100,1-1 0,-1 0 0,2 0 0,-1-1 0,1-1 0,0-1 0,1 0 1,-1 0-1,1-1 0,27 4 0,125 21 1305,208 11 0,177-20-1,46-21-599,-8-50-698,-462 28-250,96-11-2179,-217 32 1369,1 0-1,0 1 1,0-1 0,0 2-1,0-1 1,0 1 0,0 0-1,0 1 1,14 4 0,-20-4 377,-1-1 1,1 0-1,-1 0 1,1 1-1,-1-1 1,0 1-1,1 0 1,-1-1-1,0 1 1,0 0-1,1 3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07.1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5577,'0'0'7010,"145"151"-7010,-116-133-1809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08.1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0 556 8666,'0'0'4005,"53"-11"-1900,-20 4-1719,44-8 533,-2-3-1,0-4 1,95-41-1,529-306 85,-622 319-4813,-92 59 3708,1 1 1,-1 1 0,2 0-1,-20 21 1,-46 59 187,68-77-87,-47 61 444,3 4 0,3 1 0,5 3 0,2 2 0,5 2 0,3 1 0,5 2 0,-40 173 0,53-162-670,5 0-1,-3 138 1,16-86-3800,4-134 2119,1-18 902,4-10-4,6-19 447,-2 0 0,0-1 1,-2-1-1,10-44 0,-3 12 124,79-224-549,-80 248 977,2 1 0,2 0 0,1 1 0,2 1 0,35-40-1,-22 35 58,2 3-1,47-37 1,91-57 284,44-36-247,-205 153-442,1 0 0,24-31 0,-36 40 166,-1 0-1,1 0 1,-1-1 0,0 1 0,0-1 0,-1 0 0,0 0 0,0 0 0,0-1 0,-1 1 0,0 0 0,1-13-1,-2 18 198,0 0-1,0 0 0,0 0 0,0 0 1,0 0-1,0 1 0,-1-1 0,1 0 0,0 0 1,-1 0-1,1 0 0,0 0 0,-1 1 0,1-1 1,-1 0-1,1 0 0,-1 1 0,1-1 1,-1 0-1,0 1 0,1-1 0,-1 0 0,0 1 1,1-1-1,-1 1 0,0-1 0,0 1 1,0 0-1,0-1 0,1 1 0,-1 0 0,0-1 1,0 1-1,-2 0 0,0 0 56,-1 0-1,1 0 0,-1 0 1,1 0-1,-1 1 1,1 0-1,0-1 1,-6 3-1,1 1 53,1-1-1,0 2 1,0-1-1,0 1 1,0-1-1,1 2 0,0-1 1,0 1-1,0 0 1,1 0-1,-7 9 1,-6 12 457,-22 44 1,35-62-465,-14 26 185,2 0 0,1 2-1,2 0 1,2 1-1,1 0 1,2 0 0,2 1-1,1 0 1,0 51-1,6-49-372,0-40 43,0 0 0,0 1 1,0-1-1,1 0 0,-1 0 0,0 0 0,1 0 0,-1 0 0,0 0 0,1 0 0,-1 0 0,1-1 0,0 1 0,-1 0 0,1 0 0,0 0 0,-1 0 0,1-1 0,0 1 0,0 0 0,0-1 1,0 1-1,0-1 0,0 1 0,0-1 0,0 1 0,0-1 0,0 0 0,0 1 0,0-1 0,0 0 0,0 0 0,0 0 0,0 0 0,2 0 0,0 0-77,1 0 0,0 0 0,0 0 0,-1-1-1,1 1 1,0-1 0,0 0 0,-1-1 0,1 1 0,4-3-1,9-8-332,-1-1 0,0 0-1,-1-2 1,0 0 0,22-30-1,1 1-322,-37 42 752,127-131-1267,-113 120 1266,0 0 0,1 1 1,0 1-1,1 0 0,0 1 0,0 1 1,23-9-1,-37 17 112,-1 0 0,1 0 0,0 0 0,-1 1 0,1-1 0,0 1 0,0-1-1,-1 1 1,1 0 0,4 0 0,-6 1-20,0 0 0,0-1 0,-1 1 0,1 0 0,0 0 0,0-1 0,-1 1 0,1 0 0,0 0 0,-1 0 0,1 0 0,-1 0 0,1 0 0,-1 0 0,0 0 0,1 0 0,-1 0 0,0 0 0,0 0 0,0 0 0,0 0 0,0 1 0,0-1 0,0 0 0,0 0 0,0 0 0,0 0 0,-1 1 0,0 8 143,0-1 0,-1 0 0,0 0-1,-1 0 1,1-1 0,-2 1 0,-6 14 0,-40 56 601,25-42-447,-15 24 61,6-11-102,3 1 1,-31 65-1,59-107-287,-1 0-1,1 0 1,-3 19 0,5-27-37,1 1-1,0-1 1,-1 0 0,1 0-1,0 0 1,0 0 0,0 1-1,0-1 1,0 0 0,0 0-1,0 1 1,0-1 0,1 0-1,-1 0 1,0 0 0,1 0-1,-1 0 1,0 1 0,1-1-1,0 0 1,-1 0 0,1 0 0,0 0-1,-1 0 1,1 0 0,0-1-1,0 1 1,0 0 0,0 0-1,0-1 1,0 1 0,0 0-1,0-1 1,0 1 0,0-1-1,0 1 1,0-1 0,0 1-1,1-1 1,0 0 0,71-1-102,-55-1 96,0 1 1,1 1-1,-1 1 1,0 0-1,0 1 1,31 8 0,-45-8 25,0 0 0,-1 0 0,1 0 0,-1 1 0,0-1 0,1 1 0,-1 0 0,-1 0 1,1 0-1,0 0 0,-1 1 0,1-1 0,-1 1 0,0-1 0,0 1 0,0 0 0,-1 0 1,1 0-1,-1 0 0,0 0 0,0 0 0,0 6 0,0-2 91,0 1 0,0 0-1,-1 0 1,-1 0 0,1 0 0,-2 0-1,1 0 1,-1 0 0,-5 15 0,2-14-26,0-1 1,0 1 0,-1-1-1,-1 0 1,1-1 0,-1 0-1,-15 14 1,-2-1 149,-39 26 0,36-29-210,-1-2 0,0-1 1,-1 0-1,-1-3 0,0 0 0,-1-2 0,0-1 0,0-2 0,-1-1 0,0-1 1,-39 0-1,61-4-34,1-1 1,-1-1-1,1 1 1,-1-2-1,1 1 1,-1-1 0,1-1-1,-11-3 1,15 3-13,0 0 0,0 0 0,0 0 0,1 0 1,-1-1-1,1 0 0,0 0 0,0 0 0,0 0 1,0-1-1,1 1 0,0-1 0,0 0 0,-4-8 1,3 2-97,-1 0 1,2-1 0,0 1-1,0-1 1,1 0 0,0 0 0,1 0-1,1-17 1,-1 26 117,1-1 1,0 1-1,0 0 0,0 0 0,1 0 1,-1-1-1,1 1 0,0 0 1,0 0-1,0 0 0,0 0 0,0 0 1,1 0-1,-1 0 0,1 1 1,0-1-1,0 0 0,4-3 0,-2 3 53,0 1 0,0 0 0,1 0-1,-1 0 1,1 0 0,-1 1-1,1 0 1,-1 0 0,1 0 0,0 0-1,0 1 1,5 0 0,10-1 426,1 2 0,-1 0 1,1 1-1,-1 1 0,37 11 1,94 42 1845,-93-32-2073,-39-17-294,1-1 0,-1 0 1,2-1-1,27 2 0,80-2-3077,-115-5 2537,64 0-5195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6265,'0'0'4953,"-174"214"-2912,120-119-545,4 6-880,8 1-616,17-7-64,25-4-1488,0-24-1321,17-32-1928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08.5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 9242,'0'0'6369,"17"150"-17403</inkml:trace>
  <inkml:trace contextRef="#ctx0" brushRef="#br0" timeOffset="1">1 316 5177,'0'0'10018,"191"193"-10650,-75-186-1928,5-7-4050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08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11827,'0'0'9778,"0"28"-9430,0 179-1438,-2-152-367,1-22-2379,4 52 0,-2-85 3716,-1 1 0,0 0-1,1 0 1,-1-1-1,1 1 1,-1-1-1,1 1 1,-1 0 0,1-1-1,-1 1 1,1-1-1,0 1 1,-1-1-1,1 1 1,0-1-1,0 0 1,-1 1 0,1-1-1,0 0 1,0 0-1,-1 1 1,1-1-1,0 0 1,0 0 0,0 0-1,-1 0 1,1 0-1,1 0 1,30-1-497,-24 0 359,24-2 390,39-9 1,-37 5 744,39-2 1,14 6 1049,-39 2-578,1-1 1,0-3-1,52-12 1,-100 17-1393,1 0-25,-1 0 0,1-1 1,-1 1-1,0 0 0,1 0 0,-1-1 1,1 1-1,-1-1 0,0 1 0,0-1 1,1 0-1,-1 1 0,0-1 0,0 0 1,0 0-1,0 0 0,0 0 0,0 0 1,0 0-1,0 0 0,0 0 0,0 0 1,0 0-1,0-3 0,-42 3-10242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09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3577,'0'0'8986,"0"200"-8850,4-169-136,-4-3-1857,0-7-2248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09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18 4977,'0'0'14111,"26"25"-13392,-4-4-628,2 0 1,46 33 0,-66-53-92,-1 1 0,1 0 0,-1-1 1,1 0-1,-1 0 0,1 0 1,-1 0-1,1-1 0,0 1 0,0-1 1,-1 0-1,1 0 0,0 0 1,-1-1-1,1 1 0,0-1 0,6-2 1,-1-1-47,0 0 0,-1 0 1,0-1-1,15-11 0,-4 3-129,17-11-248,-12 8-426,46-23 0,-63 35 709,1 1 0,-1 0 1,1 1-1,0 0 1,0 0-1,1 0 0,-1 1 1,0 1-1,0-1 1,16 2-1,-22 0 134,0-1 0,0 1-1,0-1 1,0 1 0,0 0 0,0 0 0,0 0-1,0 0 1,-1 0 0,1 0 0,0 1 0,0-1-1,-1 0 1,1 1 0,-1-1 0,0 1 0,1 0-1,-1 0 1,0-1 0,0 1 0,0 0 0,0 0-1,0 0 1,0 0 0,-1 0 0,2 4 0,0 5-10,-1 0 0,1 0 1,-2 22-1,0-26 15,0-3-18,0 1-1,-1-1 0,0 0 0,0 0 0,0 1 0,0-1 0,-1 0 0,1 0 1,-1 0-1,0-1 0,0 1 0,-1 0 0,1-1 0,-1 1 0,0-1 0,0 0 1,0 0-1,0 0 0,0 0 0,-1-1 0,1 1 0,-1-1 0,-4 3 0,-10 4-171,-1-1 0,0-1 0,-34 9 0,30-9 79,-23 7-128,-286 73-104,311-84 306,1-1 0,-22 1 0,42-3-30,-1 0-1,1 0 1,-1 0-1,0 0 1,1 0-1,-1 0 1,1 0-1,-1 0 1,1 0 0,-1 0-1,1 0 1,-1 0-1,0 0 1,1 0-1,-1 0 1,1-1-1,-1 1 1,1 0-1,-1 0 1,1-1-1,-1 1 1,1 0-1,0-1 1,-1 1-1,1 0 1,-1-1-1,1 1 1,0-1-1,-1 1 1,1-1 0,0 1-1,-1 0 1,1-1-1,0 0 1,0 1-1,0-1 1,-1 1-1,1-1 1,0 1-1,0-1 1,0 1-1,0-1 1,0 1-1,0-1 1,0 0-1,0 1 1,0-1-1,0 1 1,1-1-1,-1 0 1,0-4-449,0 4 511,0 1 0,0 0 0,0 0 0,0 0 0,1 0 0,-1 0 0,0 0 0,0 0 0,0-1 0,0 1 0,0 0 0,0 0 0,0 0-1,0 0 1,0 0 0,0 0 0,1 0 0,-1 0 0,0 0 0,0 0 0,0 0 0,0 0 0,0 0 0,0-1 0,0 1 0,1 0 0,-1 0-1,0 0 1,0 0 0,0 0 0,0 0 0,0 0 0,0 0 0,1 0 0,-1 0 0,0 1 0,0-1 0,0 0 0,0 0 0,0 0 0,0 0 0,0 0-1,1 0 1,-1 0 0,0 0 0,0 0 0,0 0 0,0 0 0,0 0 0,0 0 0,0 1 0,0-1 0,0 0 0,0 0 0,1 0 0,-1 0-1,0 0 1,0 0 0,0 0 0,0 1 0,0-1 0,0 0 0,0 0 0,0 0 0,0 0 0,0 0 0,0 0 0,0 1 0,4 6 363,-1 1 1,0 0-1,0 0 1,0 0-1,-1 0 1,-1 0-1,1 1 1,-1-1-1,0 1 1,-2 16-1,2-1 528,1 14 617,-2-13 228,8 49 0,-7-68-1576,0-1 1,0 1 0,1-1 0,0 1 0,0-1 0,0 0-1,1 0 1,0 0 0,0 0 0,0 0 0,0 0-1,1-1 1,0 0 0,4 5 0,-4-6-133,0-1 0,0 0 1,1 0-1,-1 0 0,0 0 0,1 0 1,0-1-1,-1 0 0,1 0 0,-1 0 1,1-1-1,0 1 0,0-1 0,-1 0 1,6-1-1,1 0-30,0-1 0,0 0 1,-1-1-1,1 0 0,18-9 0,18-13-334,-1-3 0,-1-2 0,50-43 0,45-30-1116,-123 91 1402,0 1-1,1 1 0,0 0 1,1 1-1,-1 2 0,2 0 1,-1 0-1,1 2 0,0 0 1,0 2-1,32-2 0,-42 6 78,0 0-1,0 1 1,-1 0-1,1 0 1,-1 1-1,1 1 1,-1 0-1,0 0 1,12 8-1,-7-4-855,-1-2 1,1 0-1,18 6 0,13-6-5282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09.8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0 204 7162,'0'0'13698,"254"-4"-12721,-142 4-585,4-17-392,-8-8-352,-21 1-1561,-8-25-2312,-25 6-1680,-29 1-96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0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0 5601,'0'0'7902,"7"4"-7234,3 0-628,36 21 337,-44-24-447,1 0-1,-1 1 1,0-1-1,-1 1 0,1 0 1,0 0-1,0-1 1,-1 1-1,1 0 0,-1 0 1,0 1-1,1-1 0,-1 0 1,0 0-1,0 1 1,-1-1-1,1 0 0,0 1 1,0 3-1,-4 32-32,-1 1 0,-1-1 0,-19 63 0,2-12 459,-69 599 1935,90-673-2356,0 3-339,-1-1 0,-6 27 0,8-43 366,0-1 0,0 0 0,0 1 0,-1-1 0,1 1 0,0-1 0,0 0 0,0 1 0,0-1 1,0 0-1,0 1 0,0-1 0,-1 0 0,1 1 0,0-1 0,0 0 0,-1 1 0,1-1 0,0 0 0,0 0 0,-1 1 1,1-1-1,0 0 0,-1 0 0,1 0 0,0 1 0,-1-1 0,1 0 0,0 0 0,-1 0 0,1 0 0,0 0 0,-1 0 1,1 0-1,0 0 0,-1 0 0,1 0 0,0 0 0,-1 0 0,1 0 0,-1 0 0,1 0 0,0 0 0,-1 0 0,1 0 1,-1-1-1,-12-11-1390,9 5 669,0 1 0,1-1 0,0 1 0,-3-11 1,-11-43-3803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0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6385,'0'0'5746,"87"197"-5242,-8-176-504,17-21-360,7 0-1585,26-60-1007,-29-3 151,-21 4 72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1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607 1 2665,'0'0'6284,"-15"37"-4147,-52 123 24,55-136-1624,-1 0 0,0 0 1,-2-2-1,-33 39 0,26-34-221,-179 196 659,21-25-1678,173-191 314,6-6 183,-1 0 0,1 1-1,0-1 1,0 0 0,0 1 0,0-1 0,0 0 0,0 1 0,0-1 0,1 1 0,-1 0-1,1-1 1,-1 1 0,0 2 0,7-4-2125,20-2 1760,0 0 1,26-7-1,-23 3 640,-1 2 0,32-1-1,-46 5 4,-12-1-5,0 1-1,0 0 0,0 0 0,0 0 0,0 0 0,0 0 1,0 1-1,0-1 0,0 1 0,3 0 0,-4 0-13,-1 0 0,1 0-1,0 0 1,0-1 0,-1 1-1,1 0 1,0 0 0,-1 0-1,1 1 1,-1-1-1,0 0 1,1 0 0,-1 0-1,0 0 1,1 0 0,-1 0-1,0 0 1,0 1 0,0-1-1,0 0 1,0 0 0,-1 2-1,2 13 244,-1 1 0,-1-1 0,-1 0-1,-1 1 1,0-1 0,-1 0 0,-9 26-1,0-11-150,-4 9-16,-13 49 0,26-77-130,2 0 0,-1 1 0,2-1 0,-1 0 0,2 1 0,0-1 0,0 0 0,5 25 0,-4-34 0,0 1-1,1-1 1,0 1 0,0-1 0,0 0 0,0 1 0,1-1 0,-1-1 0,1 1 0,0 0 0,0 0 0,-1-1 0,2 0-1,-1 1 1,0-1 0,0 0 0,1-1 0,-1 1 0,1-1 0,0 1 0,-1-1 0,1 0 0,5 0 0,12 4 131,0-2 1,40 2-1,-54-5-27,10 1 358,-1 0 0,0-2 1,27-3-1,-37 3-428,0-1 0,0 1 0,-1-2 0,1 1 0,-1 0 0,0-1 1,1 0-1,-1 0 0,0-1 0,-1 1 0,1-1 0,-1 0 0,5-5 0,10-13-761,0 0 0,-2-1 0,-1-1-1,15-26 1,-24 36 242,-1 0 0,0-1 0,-1 0-1,0 0 1,-1 0 0,-1 0 0,0-1 0,-1 1-1,0-18 1,-3 32 503,1-1-1,0 1 0,0-1 1,0 1-1,-1-1 1,1 1-1,-1-1 0,1 1 1,-1-1-1,0 1 1,1 0-1,-1-1 1,0 1-1,0 0 0,0-1 1,0 1-1,0 0 1,0 0-1,0 0 1,-1 0-1,1 0 0,0 0 1,-1 1-1,1-1 1,0 0-1,-1 1 1,1-1-1,-1 1 0,1-1 1,-1 1-1,1-1 1,-1 1-1,1 0 1,-3 0-1,-2-1 169,0 1 0,-1 0-1,1 1 1,0-1 0,-1 1 0,1 0-1,0 1 1,-9 2 0,4 1 110,0 1 0,0 0 0,1 1-1,0 0 1,0 0 0,0 1 0,1 0 0,0 1 0,-8 10 0,-9 12 822,-31 51 1,34-45-634,3 1 0,1 0 0,-18 54 1,-28 126-74,64-212-416,-1 1-1,0-1 0,0 0 1,0-1-1,-1 1 0,0 0 1,-5 7-1,7-12 4,-1 0 1,1 1-1,0-1 1,-1 0-1,1 0 1,0 0-1,-1 0 1,1 0-1,-1-1 1,0 1-1,1 0 0,-1-1 1,0 1-1,1-1 1,-1 0-1,0 1 1,0-1-1,1 0 1,-1 0-1,0 0 1,0 0-1,1 0 0,-1-1 1,0 1-1,1-1 1,-1 1-1,0-1 1,1 1-1,-1-1 1,0 0-1,-2-1 0,-2-2 13,1 0 0,-1-1 0,1 1 0,0-1 0,0 0-1,1 0 1,-1 0 0,1-1 0,0 1 0,1-1-1,-1 0 1,1 0 0,0-1 0,1 1 0,-4-13-1,0-2 66,1 0-1,0-1 0,-2-41 0,7 43-117,0 1 1,1 0-1,1-1 0,1 1 1,0 0-1,2 0 1,0 1-1,1-1 0,1 1 1,0 1-1,2-1 1,0 1-1,1 1 0,17-23 1,177-211-2319,20 14 89,-146 156 1785,-34 34 244,144-137-127,-184 179 394,1 0-1,0 0 1,0 0-1,0 0 1,1 1 0,0 0-1,-1 0 1,1 0-1,0 1 1,8-2 0,-14 4 2,1 0 0,0 0 0,-1 0 1,1 0-1,0 0 0,-1 0 0,1 0 1,0 1-1,-1-1 0,1 0 0,-1 1 0,1-1 1,-1 0-1,1 1 0,0-1 0,-1 0 1,1 1-1,-1-1 0,0 1 0,1-1 1,-1 1-1,1-1 0,-1 1 0,0 0 1,1-1-1,-1 1 0,0-1 0,0 1 0,1 0 1,-1-1-1,0 1 0,0 0 0,0-1 1,0 1-1,0 0 0,0-1 0,0 1 1,0 1-1,0 35 782,-1-25-575,-18 277 2224,17-275-2378,-1 8 56,1 0-1,0 1 0,2-1 0,0 1 0,7 42 0,-5-59-124,0-1-1,1 1 1,-1-1 0,1 0-1,0 0 1,1 0 0,-1 0-1,1 0 1,0-1 0,0 0-1,0 0 1,1 0-1,-1 0 1,1 0 0,0-1-1,0 0 1,7 3 0,12 5-14,0-1 1,44 11 0,-21-7 45,-43-13-31,5 2 14,1 1 0,-1-1 0,16 10-1,-23-11-21,1 0-1,-1 0 0,1 0 0,-1 0 1,0 0-1,0 0 0,0 1 0,0-1 1,0 1-1,0-1 0,-1 1 0,1 0 0,-1-1 1,0 1-1,0 0 0,0 0 0,1 4 1,-1 0 28,-1 1 0,1-1 0,-1 1 0,0-1 0,-1 1 0,0-1 0,0 1 0,0-1 0,-1 0 1,0 1-1,-1-1 0,0 0 0,0 0 0,0-1 0,-1 1 0,-7 10 0,-7 5 39,0-1 0,-2 0 0,-25 21 0,14-14-78,-5 6 38,-1-1 0,-44 29 0,68-54-140,-1 1-1,1-2 1,-1 0-1,-1-1 0,1 0 1,-1-1-1,0 0 1,0-2-1,-1 0 1,-26 2-1,38-4-32,-1-1 1,1 0-1,-1-1 0,1 1 1,-1-1-1,1 0 0,-1 0 1,1 0-1,0 0 0,-1-1 1,1 0-1,0 0 0,0 0 0,0 0 1,0-1-1,-4-4 0,3 2-79,0-1-1,0 1 1,1-1-1,0-1 0,0 1 1,1 0-1,0-1 0,0 0 1,-3-11-1,-2-10 244,2 1 0,1-1 0,1 0 0,2 0 0,0-33 0,2 60 80,0 0 1,1-1-1,-1 1 0,0 0 0,0 0 0,0 0 1,1 0-1,-1 0 0,1 0 0,-1 0 0,1 0 1,-1 0-1,1 1 0,-1-1 0,1 0 0,0 0 1,-1 0-1,1 1 0,0-1 0,0 0 0,0 1 1,0-1-1,0 0 0,-1 1 0,1-1 0,0 1 1,0 0-1,0-1 0,0 1 0,0 0 0,1-1 1,-1 1-1,2 0 0,44 1 1144,-29 0-803,7 1-123,40 8 0,29 4-789,101-9-5737,-111-5 578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1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9594,'0'0'4441,"204"133"-9618,-204-105-72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2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28 6425,'0'0'1738,"-5"33"118,0-4-1423,-26 182 2068,15-29-1058,13-137-6585,6-63 5026,1 1 1,0 0-1,2 0 0,0 0 1,1 1-1,1 0 0,0 0 1,1 1-1,1 0 0,0 0 1,1 1-1,22-21 0,-7 10 255,0 1-1,2 1 0,1 1 1,1 2-1,48-25 1,-13 14 87,1 3 0,2 3 1,99-23-1,-157 45 150,1 1 1,-1 0-1,19 0 1,-28 7 92,-3 2-417,0 1 0,0-1 0,0 1 0,-1-1 0,0 0 0,-1 0 0,0 0 0,0 0 0,0-1 0,-1 1 0,-9 9 1,-8 13 12,-35 58-19,-76 156 1,127-228 61,0-1 0,1 1 0,0 1 1,2-1-1,-1 0 0,2 1 0,0 0 0,1 27 0,1-40-91,0 0-1,1 0 0,0 0 0,-1 0 0,1-1 1,0 1-1,1 0 0,-1-1 0,0 1 0,1-1 1,-1 0-1,1 1 0,0-1 0,0 0 0,0 0 1,0 0-1,0 0 0,0 0 0,0 0 0,1-1 0,-1 1 1,1-1-1,-1 0 0,5 2 0,9 3-19,0 0 1,-1-1-1,19 3 0,-21-5 7,54 9-109,-49-10 58,-1 0 0,0 1-1,0 1 1,-1 1 0,1 1 0,30 14 0,-45-19 47,0 1-1,-1-1 1,1 1-1,0-1 0,0 1 1,-1-1-1,1 1 1,-1 0-1,1 0 1,-1 0-1,0 0 1,0 0-1,1 0 1,-2 0-1,1 1 1,0-1-1,0 0 0,-1 0 1,1 1-1,-1-1 1,0 1-1,0-1 1,0 0-1,0 1 1,0-1-1,0 0 1,0 1-1,-2 3 0,0-1 6,1 1-1,-2 0 1,1-1-1,-1 0 1,1 1-1,-1-1 1,-1 0-1,1-1 1,-1 1-1,-7 6 0,-29 25 36,-84 57-1,-54 18 15,134-85 21,-63 26 0,122-59 157,-1-2 1,0 1-1,-1-2 0,0 0 1,-1 0-1,21-24 0,-2 4-84,191-191-1703,-125 112-2750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5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0 7818,'0'0'5985,"-92"214"-4793,51-123-792,3 0-400,5 1-400,8-15-1608,17-18-705,8-34-776,4-18 249,25-7 15</inkml:trace>
  <inkml:trace contextRef="#ctx0" brushRef="#br0" timeOffset="1">150 582 2272,'0'0'6970,"216"-73"-5586,-157 59-464,-10 0-495,-3 7-401,-8 0-24,-18 7-1505,-7 0-2280</inkml:trace>
  <inkml:trace contextRef="#ctx0" brushRef="#br0" timeOffset="2">412 596 2168,'0'0'7346,"-71"190"-5394,63-113 33,8 4-169,0-1-992,0-3-544,4-7-280,17-13-1296,21-40-1560,-5-17-1097,0 0-96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2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8530,'0'0'7882,"91"136"-7882,-61-104-769,-22 10-1383,-4-7-2489,-4-7-1648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3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5353,'0'0'11779,"12"92"-11195,5-54-584,0-3-16,3 0-1393,1-10-1671,-4-15-2489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3.7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5161,'0'0'9746,"-178"221"-9746,132-154-1792,17-15-3953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4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329 1 5689,'0'0'14907,"-42"196"-13346,-12-115-865,0 7-328,-8-1-288,12-6-80,9-11-720,16-17-1593,25-22-2032,0-17-1352,12-14 1080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4.6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220 227 7410,'0'0'8121,"45"-24"-7894,144-77-124,-96 46-84,-41 9 6721,-57 48-5448,-14 14-949,-15 20 365,2 1 1,2 2-1,1 2 1,2 0-1,2 2 1,2 1-1,-30 79 1,32-61-252,2 2 0,3 0 0,2 1-1,4 0 1,-3 89 0,8 234-1041,6-309-861,-1-78 1390,0-1 0,0 1 1,0 0-1,0-1 1,0 1-1,0-1 1,0 1-1,0 0 1,0-1-1,-1 1 1,1 0-1,0-1 1,0 1-1,0-1 0,-1 1 1,1-1-1,0 1 1,-1 0-1,1-1 1,0 1-1,-1-1 1,1 0-1,-1 1 1,1-1-1,-1 1 0,1-1 1,-1 0-1,1 1 1,-1-1-1,1 0 1,-1 1-1,1-1 1,-1 0-1,-1 1 1,1-1-26,-1-1 1,0 1 0,0 0-1,0 0 1,0-1-1,0 1 1,0-1 0,0 1-1,0-1 1,-2-1 0,-3-2-107,0-1 1,1 1-1,-1-1 1,1-1-1,1 1 1,-1-1-1,1 0 0,-9-11 1,-34-60-558,45 73 703,-8-16-52,0 0 0,2-1 0,0 0 1,1 0-1,1-1 0,1 0 0,1 0 0,1 0 0,-2-45 0,6 60 86,1 0 0,0 0 0,0 0 0,0 0 0,1 0 0,0 1 0,0-1 0,1 1 0,0-1 0,0 1 0,0 0 0,1 0 0,0 0 0,0 0 0,0 1 0,7-6 0,7-6-12,0 2 0,1 0-1,29-17 1,-28 20-9,17-12 11,36-24-1489,99-83 0,52-85-8127,-137 120 3700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5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170 1 4025,'0'0'11016,"26"0"-10495,158 0-1046,-184 0 488,1 0-1,-1 0 1,0-1 0,0 1 0,1 0 0,-1 0 0,0 0 0,1 0 0,-1 0 0,0 0 0,0 0 0,1 0 0,-1 0 0,0 0 0,1 1 0,-1-1 0,0 0 0,0 0 0,1 0 0,-1 0 0,0 0 0,1 0 0,-1 1 0,0-1 0,0 0 0,0 0-1,1 0 1,-1 1 0,0-1 0,0 0 0,0 0 0,1 1 0,-1-1 0,0 0 0,0 0 0,0 1 0,0-1 0,0 0 0,0 0 0,0 1 0,0-1 0,0 0 0,0 1 0,0-1 0,0 0 0,0 0 0,0 1 0,0-1 0,0 0 0,0 1 0,0-1-1,0 0 1,0 1 0,-13 17-676,-22 17 590,-58 44 0,54-48 146,-64 66 0,92-84 36,0 1 0,1 0 0,-13 23 0,20-33-32,1 0 0,0 0-1,0 1 1,1-1 0,-1 0-1,1 1 1,0-1 0,0 1 0,0-1-1,1 1 1,0-1 0,0 1-1,0-1 1,0 1 0,1 0 0,-1-1-1,1 1 1,2 4 0,-2-7 1,1 0 0,-1 0-1,1 0 1,-1 0 0,1-1 0,0 1 0,-1-1 0,1 1 0,0-1 0,0 0 0,0 0 0,0 1 0,0-1-1,0-1 1,1 1 0,-1 0 0,0-1 0,3 1 0,43 6 391,-45-6-388,124 0 728,-126-1-762,0 0 0,-1 0 0,1 0 0,0 0 0,0 0 0,-1 0 0,1 1 0,0-1 0,-1 0 0,1 0 0,0 1 0,-1-1 0,1 1 0,0-1 0,-1 0 0,1 1 0,-1-1 0,1 1 0,-1-1 0,1 1 0,-1 0 0,1-1 0,-1 1 0,1-1 0,-1 1 0,0 0 0,1-1 0,-1 2 0,2 27-380,-3-21 267,-1 0-1,0 0 1,0 0-1,0 0 1,-6 10 0,-8 6-123,-1-1 1,0 0 0,-2-2 0,-1 0 0,-26 21 0,11-9 104,8-10 135,22-19 134,-1 0 0,1 0 0,-1 1 0,1-1 0,1 1-1,-1 0 1,1 1 0,0-1 0,0 1 0,0 0 0,-4 11 0,8-16-113,0-1 1,0 1-1,0-1 0,1 0 1,-1 1-1,0-1 0,0 1 1,1-1-1,-1 0 1,0 1-1,1-1 0,-1 0 1,1 0-1,-1 1 0,0-1 1,1 0-1,-1 0 1,1 1-1,-1-1 0,1 0 1,-1 0-1,0 0 0,1 0 1,-1 0-1,1 0 1,-1 0-1,1 0 0,-1 0 1,1 0-1,-1 0 0,1 0 1,-1 0-1,1 0 1,-1 0-1,0 0 0,1-1 1,-1 1-1,1 0 0,5 0 119,9 0-102,1-1-1,-1 0 0,0-1 0,1-1 0,-1 0 1,-1-1-1,1 0 0,0-1 0,-1-1 0,17-10 1,7-6-625,66-50 1,-90 60 457,-1 1 0,0-2-1,-1 0 1,0 0 0,-1-1 0,0 0-1,13-25 1,-22 30 1491,-9 18-926,-15 24-106,7-1 194,2 0-1,2 0 1,0 2-1,-7 45 1,-10 139 994,-2 3-1213,30-216-302,-1-1-1,0 1 1,0-1 0,0 1 0,-1-1 0,0 0 0,0 1-1,0-1 1,0 0 0,-1 0 0,1-1 0,-1 1-1,0-1 1,0 1 0,0-1 0,-1 0 0,1 0 0,-1 0-1,-5 3 1,3-4 16,0 1 0,-1-1-1,1-1 1,-1 1 0,1-1 0,-1 0 0,0 0-1,0-1 1,1 0 0,-1 0 0,0-1-1,-7-1 1,9 1-15,0-1 0,0 0-1,-1 0 1,1 0 0,0 0 0,0-1-1,1 0 1,-1 0 0,1 0-1,-1 0 1,1-1 0,0 0 0,0 1-1,1-2 1,-1 1 0,1 0 0,0-1-1,0 0 1,0 1 0,0-1-1,1 0 1,0 0 0,0-1 0,1 1-1,-1 0 1,1-1 0,0 1 0,1-1-1,-1 1 1,1-1 0,0 1 0,1-9-1,0 11-17,-1 1 0,0 0 0,1 0-1,0-1 1,-1 1 0,1 0 0,0 0 0,0 0 0,0 0-1,0 0 1,1 0 0,-1 0 0,1 0 0,-1 1-1,1-1 1,3-2 0,3-2-168,1 1 1,0 0-1,13-5 0,198-78-5116,-111 46-185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5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627 0 7026,'0'0'11997,"-29"21"-11505,-198 141-360,137-98-243,10-9-383,-76 69 0,147-116 291,6-6 62,0 0 1,0 1-1,0-1 0,1 1 0,-1 0 1,1-1-1,0 1 0,0 0 0,0 0 0,0 0 1,0 1-1,1-1 0,-1 0 0,1 1 1,-2 5-1,3-8 65,0-1 0,0 0 0,0 1 0,0-1 0,0 1 0,0-1 1,0 1-1,0-1 0,0 0 0,1 1 0,-1-1 0,0 1 0,0-1 0,0 1 0,0-1 1,1 0-1,-1 1 0,0-1 0,0 0 0,1 1 0,-1-1 0,0 0 0,1 1 0,-1-1 1,0 0-1,1 0 0,-1 1 0,1-1 0,-1 0 0,0 0 0,1 0 0,-1 1 0,1-1 1,-1 0-1,1 0 0,0 0 0,21 1-459,-13-2 110,304-2-1515,-310 2 1951,1 1 0,-1 0 0,0 0 0,0 0 0,1 1 0,-1-1 0,0 1 0,0 0 0,1-1 0,3 3 0,-6-1 21,0-1 0,0 0 0,0 1 0,0-1 1,0 1-1,-1 0 0,1-1 0,0 1 0,-1 0 0,0-1 1,1 1-1,-1 0 0,0 0 0,0-1 0,0 1 1,0 0-1,0 0 0,0 3 0,-1 1 36,0 0-1,0 0 1,0 0-1,0 0 1,-1 0-1,0 0 1,-1 0-1,1 0 1,-1-1-1,0 1 1,0-1 0,-1 0-1,-6 7 1,-8 9-18,-38 32 1,26-26-32,-20 19-127,-73 74-939,118-114 1040,0 0 1,0 0 0,1 0-1,0 1 1,-6 12 0,9-16 25,0-1 0,0 1 0,0-1-1,1 1 1,-1-1 0,1 1 0,-1 0 0,1-1 0,0 1 0,0 0 0,0-1 0,0 1 0,1 0 0,-1-1 0,1 1 0,0 0 0,-1-1 0,1 1 0,0-1 0,2 4 0,5 3 64,0 0 0,1 0 0,-1-1 0,2 0 0,9 6 1,14 13 6,-24-19-78,3 2 49,0 1-1,-1 0 0,17 22 1,-24-27-43,-1 1-1,1-1 1,-1 0-1,0 1 1,-1 0 0,0-1-1,0 1 1,0 0 0,-1 0-1,0 0 1,0 1-1,-1 7 1,6-30-513,59-147-4769,-24 71 1868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6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1 207 1880,'0'0'3888,"39"-21"-3665,126-65-158,-98 49-38,-38 14-13,-28 22-14,0 0 32,0-1-1,1 1 0,-1 0 0,0-1 1,0 1-1,0-1 0,0 0 0,0 1 1,0-1-1,0 0 0,-1 1 0,1-1 0,0 0 1,-1 0-1,0 0 0,1 1 0,-1-1 1,0 0-1,0 0 0,0-3 0,-1 5 97,0-1-1,-1 1 0,1 0 0,0 0 0,0 0 1,0 0-1,0 1 0,0-1 0,-1 0 0,1 0 0,0 1 1,0-1-1,0 1 0,0-1 0,0 1 0,0-1 1,0 1-1,-1 1 0,-9 9 315,2 2-1,0-1 1,0 1 0,1 0-1,-9 21 1,15-30-354,-19 40 682,3 1 1,1 0-1,-13 57 1,-16 144-7,42-209-751,2 49 0,2-67-6,1-19-5,-1 1 0,0 0 0,0-1 0,1 1 0,-1-1 0,0 1 0,1 0 0,-1-1 0,1 1 0,-1-1 0,1 0 0,-1 1 0,1-1-1,-1 1 1,1-1 0,-1 0 0,1 1 0,-1-1 0,1 0 0,0 0 0,-1 1 0,1-1 0,0 0 0,-1 0 0,1 0 0,-1 0 0,1 0 0,0 0 0,-1 0-1,1 0 1,0 0 0,-1 0 0,1 0 0,1-1 0,25-3 137,-19 1-197,0-1 1,0 0-1,-1 0 0,1-1 1,-1 0-1,0-1 0,0 1 0,-1-1 1,1 0-1,-1-1 0,6-8 1,8-13-1179,24-40 1,-16 13-1801,-12 3-1406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6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1 3833,'0'0'7153,"-50"189"-5280,50-126 263,29-7-287,29-7-745,13-10-192,4-14-328,4-18-128,-9-7-248,1 0-208,-9-35-336,30-32-2264,-18 11-2625,-7 0-2585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16.7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5049,'0'0'17396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63 5665,'0'0'5545,"38"-5"-5730,113-16-674,-144 20 781,28-3-636,-35 4 703,0 0 1,0 0-1,0 0 1,0 0-1,0 0 0,1 0 1,-1 0-1,0 0 1,0 0-1,0 0 1,0 0-1,0 0 1,1 0-1,-1 0 1,0 0-1,0 0 1,0 0-1,0 0 1,0 0-1,0 0 1,1 0-1,-1 1 1,0-1-1,0 0 1,0 0-1,0 0 1,0 0-1,0 0 1,0 0-1,0 0 0,0 0 1,1 0-1,-1 1 1,0-1-1,0 0 1,0 0-1,0 0 1,0 0-1,0 0 1,0 0-1,0 1 1,0-1-1,0 0 1,0 0-1,0 0 1,0 0-1,0 0 1,0 1-1,0-1 1,0 0-1,0 0 1,0 0-1,0 0 1,0 0-1,0 0 1,0 1-1,0-1 0,-1 0 1,1 0-1,0 0 1,-1 7-258,0 0 236,0 0-1,0 0 1,0 0-1,-1 0 0,0 0 1,-1 0-1,0-1 0,0 1 1,0-1-1,-1 0 1,-5 8-1,-11 13 168,-27 28 0,19-23 16,20-23-80,-36 43 529,2 1-1,-54 91 1,88-130-475,11-14 176,16-23 48,-16 21-387,35-44-62,76-69 1,-87 91-121,1 2 1,2 0-1,0 2 1,36-18 0,-58 34 186,1 0 0,0 0 0,-1 1 0,1 0 0,1 0 0,-1 1 0,0 1 1,15-2-1,-24 3 29,1 1 1,-1-1-1,1 0 1,-1 1-1,1-1 1,-1 0-1,0 1 1,1-1-1,-1 0 1,1 1-1,-1-1 1,0 1-1,1-1 0,-1 1 1,0-1-1,0 1 1,1-1-1,-1 1 1,0-1-1,0 1 1,0-1-1,0 1 1,0-1-1,0 1 1,0-1-1,0 1 1,0-1-1,0 1 1,0 0-1,0-1 1,0 1-1,0-1 1,0 1-1,0-1 1,-1 1-1,1-1 1,0 1-1,-1 0 1,-8 23-6,2-16-37,-1 0 0,0 0 0,-1-1 0,0-1 0,0 1 0,0-1 0,-1-1 0,0 1 0,0-2 0,0 1 0,0-2 0,-1 1 0,0-1 0,0-1 0,0 0 0,-19 1 0,28-3-52,1 0 0,0 0 1,-1-1-1,1 1 1,0 0-1,-1-1 1,1 1-1,0-1 1,0 0-1,0 1 1,-1-1-1,1 0 0,0 1 1,0-1-1,0 0 1,0 0-1,0 0 1,0 0-1,0 0 1,1 0-1,-1 0 1,0-1-1,0 1 0,1 0 1,-1 0-1,1-1 1,-1 1-1,1 0 1,0-1-1,-1 1 1,1 0-1,0-2 1,-1-7-610,0 0 1,0 0-1,2-15 1,0 9 77,-1-10 1873,2 50 1753,0-3-2812,12 186 4890,9 100-2651,-23-390-8439,-1-95 3362,1 176 2699,-1-1 1,1 1 0,-1-1 0,0 0-1,0 1 1,1 0 0,-1-1-1,-1 1 1,1 0 0,0-1-1,-1 1 1,1 0 0,-1 0-1,0 0 1,1 0 0,-1 0 0,0 1-1,-4-3 1,5 3 9,-1 0-1,0 0 1,1 0-1,-1 1 1,0-1 0,0 1-1,0-1 1,1 1 0,-1 0-1,0-1 1,0 1-1,0 0 1,0 0 0,0 1-1,1-1 1,-1 0-1,0 1 1,0-1 0,0 1-1,1-1 1,-1 1 0,0 0-1,1 0 1,-1-1-1,0 1 1,1 1 0,-2 0-1,-1 2-12,0 0 0,0 0 0,1 0 0,-1 0 0,1 1-1,0 0 1,0-1 0,1 1 0,0 0 0,-1 1 0,-1 8 0,1-3-79,0 0 1,1 1-1,0-1 1,0 20 0,7-28-701,0-4 621,0 0 1,-1 0-1,1 0 1,0 0 0,-1-1-1,1 0 1,-1 0 0,0 0-1,1 0 1,-1-1 0,0 1-1,0-1 1,-1 0 0,1 0-1,5-7 1,9-10-54,25-37 1,-25 32 71,288-352-1378,-297 367 1561,-6 8 13,0-1 0,-1 1 0,1-1 0,-1 0-1,0 1 1,0-1 0,0-1 0,0 1 0,0 0 0,-1 0 0,0-1-1,1 1 1,-1 0 0,0-1 0,0-5 0,-8 8 2184,4 2-2212,0 0 0,-1-1 0,1 1-1,0 0 1,0 1 0,0-1 0,0 0-1,0 1 1,0 0 0,0 0 0,0 0 0,0 0-1,1 0 1,-1 0 0,1 1 0,0-1-1,0 1 1,0 0 0,0-1 0,0 1-1,0 0 1,1 0 0,-1 0 0,1 1 0,-1 3-1,-2 4-21,0 1-1,1-1 1,0 1-1,1-1 1,1 1-1,-1 16 1,1-5-44,0-17 5,1 0-1,-1 0 1,1 0 0,0-1 0,0 1 0,1 0-1,0 0 1,0 0 0,0-1 0,1 1-1,0-1 1,0 1 0,0-1 0,1 0 0,-1 1-1,6 5 1,5 1 208,1 0 0,0-2 0,26 16 0,-29-20-89,0 1 0,0 0-1,-1 0 1,0 1 0,0 0-1,-1 1 1,0 0 0,13 18-1,-20-23-137,0 0 0,0 0 0,-1 1 0,0-1-1,0 0 1,0 1 0,0-1 0,-1 0 0,1 1 0,-1-1-1,0 1 1,-1-1 0,1 1 0,-1-1 0,0 0 0,0 1 0,0-1-1,-1 0 1,1 0 0,-1 0 0,0 0 0,0 0 0,0 0-1,-1 0 1,0-1 0,1 1 0,-1-1 0,0 0 0,-1 0-1,1 0 1,0 0 0,-1 0 0,-5 2 0,-13 8-30,-1-1 0,1-1 0,-2-1 0,0-1 0,0-1 0,0-1 1,-1-1-1,0-1 0,0-1 0,0-2 0,-37 0 0,60-2-290,7 0-1868,33-2 1562,-19 1 111,0 0 0,0 2 0,23 2 0,-41-3 507,-1 0 0,0 0 0,0 0 0,0 1 0,0-1 0,0 0 0,0 0 0,1 0 0,-1 0 0,0 0 0,0 0 0,0 0 0,0 0 0,0 0 0,0 1 0,0-1 0,1 0 0,-1 0 0,0 0 0,0 0 0,0 0 0,0 1 0,0-1 0,0 0 0,0 0 0,0 0 0,0 0 0,0 0-1,0 1 1,0-1 0,0 0 0,0 0 0,0 0 0,0 0 0,0 0 0,0 1 0,0-1 0,0 0 0,0 0 0,0 0 0,0 0 0,-1 0 0,1 1 0,0-1 0,0 0 0,0 0 0,0 0 0,0 0 0,0 0 0,0 0 0,0 0 0,-1 0 0,1 1 0,-2 2-104,-1 1 0,0 0 0,0-1 0,0 1-1,0-1 1,0 0 0,-1 0 0,1-1 0,-1 1-1,0-1 1,0 1 0,0-1 0,0 0 0,-7 2-1,-45 17-1158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7:05.4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508 0 1560,'-2'3'14781,"-11"20"-13793,10-7-736,1 0 0,0-1 1,2 1-1,1 24 0,0-3-86,1-8-92,1 1 1,2-1-1,1 0 0,1 0 0,16 40 1,-9-26-23,12 55 1,-26-97 10,2 22-106,-2-22 106,0-1-1,0 1 1,0 0 0,1-1-1,-1 1 1,-1 0-1,1-1 1,0 1 0,0 0-1,0-1 1,0 1-1,0 0 1,-1-1-1,1 1 1,0 0 0,0-1-1,-1 1 1,1-1-1,-1 1 1,1-1-1,0 1 1,-1-1 0,1 1-1,-1-1 1,1 1-1,-1-1 1,1 0 0,-1 1-1,0-1 1,1 0-1,-2 1 1,-198 1 794,105-3-717,8 3-411,33 0-1060,-75-7 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7:06.3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437 1 2040,'-2'1'9893,"-2"2"-9514,1-1-1,0 1 1,0 0-1,0 0 1,0 0 0,-4 6-1,-12 13 825,-17 8-34,-62 41 1,-8 4-1136,96-67-24,-11 8-12,0 1-1,1 1 1,1 1 0,-29 37-1,47-54-17,-1 0 0,1-1 0,0 1 0,1 0-1,-1 0 1,0-1 0,0 1 0,1 0 0,-1 0 0,1 0 0,-1 0-1,1 0 1,0 0 0,0 0 0,0 3 0,0-3 5,1-1 1,-1 0-1,1 0 0,-1 0 1,1 0-1,0 0 0,-1 0 1,1 0-1,0 0 0,0-1 1,-1 1-1,1 0 1,0 0-1,0 0 0,0-1 1,0 1-1,0-1 0,0 1 1,2 0-1,5 2-17,0-1 0,1 0 0,-1-1 0,1 0 0,15 0 0,-11 0 115,87 4 131,86 7 635,-146-7-674,0 2-1,62 18 1,-82-18-774,0 1 0,-1 1 1,0 1-1,0 1 0,24 19 0,-8-5-4498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7:07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237 4 5425,'0'0'8554,"-3"-1"-8250,2 1-278,1-1-1,-1 1 1,1 0 0,-1-1 0,1 1-1,-1 0 1,1 0 0,-1 0 0,1 0-1,-1 0 1,1-1 0,-1 1-1,1 0 1,-1 0 0,1 0 0,-1 0-1,1 1 1,-1-1 0,0 0-1,1 0 1,-1 0 0,1 0 0,-1 0-1,1 1 1,-1-1 0,0 1-1,4 19 764,-3-20-779,45 179 4318,-37-131-3508,27 82 1,-29-111-746,2 0 1,0-1 0,1 0-1,1 0 1,0-1 0,2 0-1,14 17 1,27 18-11,-31-33-29,22 27-1,-38-39-31,-1 0-1,0-1 0,-1 2 1,0-1-1,0 0 1,0 1-1,-1 0 0,4 13 1,-7-20 3,1 0 0,-1 0 0,0 0 0,1 0 1,-1 0-1,0 0 0,0 0 0,0 0 0,0 0 0,0 0 1,0 0-1,0 0 0,0 0 0,0 0 0,0 1 0,-1-1 1,1 0-1,-1 1 0,-1-1 8,1 0 0,0-1-1,-1 1 1,1-1 0,0 1 0,-1-1 0,1 0 0,-1 1 0,1-1-1,-1 0 1,1 0 0,-1 0 0,-2-1 0,-8 1 6,-22 2-58,0-3 0,0 0 1,0-3-1,0-1 0,-54-14 0,-48-21-1885,44 21-4798,53 12-842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7:07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5433,'0'0'7655,"0"31"-6877,1 104 16,0-109-479,1 0 0,1 0 0,1 0 0,1-1 0,2 1 0,0-1 0,1-1 0,2 1 0,17 30 0,-26-52-242,0 0-1,1 0 0,0-1 1,-1 1-1,1 0 0,0-1 0,0 0 1,0 1-1,1-1 0,-1 0 1,0 0-1,1 0 0,-1-1 0,1 1 1,0-1-1,0 1 0,-1-1 1,1 0-1,4 1 0,-4-1-33,0-1 1,1-1-1,-1 1 0,0 0 0,0-1 0,1 1 1,-1-1-1,0 0 0,0 0 0,0 0 0,0-1 1,0 1-1,0-1 0,0 1 0,-1-1 0,1 0 1,-1 0-1,1 0 0,2-4 0,24-24 61,35-47 0,-41 49-326,142-189-6969,-103 123 377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7:08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241 1 4265,'0'0'8554,"-70"105"-6706,41-46-176,0 5-527,0 6-417,-1-4-256,5 1-384,9-7-88,3-8-624,13-17-1849,0-14-1880,13-21-608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7:08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1320,'0'0'15412,"112"189"-13812,-74-147-912,-1-3-520,-4-8-168,-3 8-416,-14-11-2737,-16-7-3024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7:09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184 0 4273,'0'0'7436,"-7"17"-6690,-18 40-285,-67 168 391,72-157-802,-18 104 0,38-172-48,-1 36 44,1-36-47,0 1 0,0 0 0,1 0 0,-1 0 0,0 0 0,1-1 0,-1 1 0,1 0 0,-1-1 0,1 1 0,0 0 0,-1-1 0,1 1 0,0 0 0,-1-1 0,1 1 0,0-1 0,-1 1 0,1-1 0,0 0 0,0 1 0,0-1 0,0 0 0,-1 0 0,1 1 0,0-1 0,0 0 0,0 0 0,0 0 0,0 0 0,0 0 0,1 0 0,22 0 24,1-2-1,-1 0 1,0-1 0,0-1-1,0-2 1,36-12 0,83-31 40,-119 43-331,0 1-1,0 0 0,0 2 0,27 0 0,-11 7-2135,-38-3 2015,1 0 0,-1 0 1,0 1-1,1-1 0,-1 1 1,0 0-1,0-1 0,0 1 1,2 2-1,-4-4 376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7:10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408 0 2401,'0'0'8145,"-4"0"-7794,4 0-315,-1 0 0,1 0-1,-1 0 1,0 0 0,1 0 0,-1 0-1,0 0 1,1 0 0,-1 1 0,1-1-1,-1 0 1,0 0 0,1 0 0,-1 1-1,1-1 1,-1 0 0,1 1 0,-1-1-1,1 0 1,-1 1 0,1-1 0,-1 1-1,1-1 1,0 0 0,-1 1 0,1-1-1,-1 2 1,-1 21 1400,2-17-1378,-1 66 1613,-1-21-1027,3-1-1,1 0 0,3 0 1,11 50-1,-9-71-558,38 124 355,-39-127 2838,-9-26-2097,-132-7 175,3 0-2464,104 7-988,1 1 1,-49 9-1,12 7-6551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1.7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587 1261 3849,'0'0'12573,"0"-39"-11554,-2-127-580,2 127-311,-10-55 1,8 82-97,-1 1 0,0 0 1,-1 0-1,0 0 0,-1 1 0,-11-19 1,12 23-22,0 0 1,0 0-1,-1 1 1,0 0-1,0 0 1,-1 0 0,1 0-1,-1 1 1,0 0-1,0 0 1,-1 1-1,1-1 1,-1 1-1,1 1 1,-1-1 0,0 1-1,0 1 1,0-1-1,0 1 1,-1 0-1,1 1 1,0 0-1,0 0 1,0 0 0,-1 1-1,1 0 1,0 0-1,0 1 1,0 0-1,0 0 1,1 1-1,-11 4 1,3 3-24,0 0-1,0 1 1,1 0 0,1 1 0,0 0-1,0 1 1,1 1 0,-13 21-1,-70 128-56,78-130 75,1 0 0,1 1 0,2 0 0,2 1 0,1 0 0,1 1 0,2 0 0,2 0 0,0 38 0,4-66 15,0 0 1,0-1-1,1 1 1,0-1-1,0 1 0,5 12 1,-5-18-14,0 0 1,0 1-1,0-1 1,1 0-1,-1 0 1,1 0-1,0 0 1,-1 0-1,1 0 1,0-1 0,0 1-1,0 0 1,0-1-1,1 0 1,-1 1-1,0-1 1,1 0-1,-1 0 1,1 0-1,-1 0 1,5 0-1,3 1 45,0-1 0,0-1 0,0 0 0,0 0 0,0-1 0,0 0 0,0 0 0,-1-1 0,1-1 0,0 0 0,-1 0 0,0-1 0,1 0 0,-2 0 0,1-1 0,0 0 0,-1-1 0,0 0 0,13-12 0,9-11-39,-2-2 0,-1 0 0,32-48 0,-45 58-1,38-53-451,-3-4 1,-4-1 0,-4-2 0,-3-1-1,-3-3 1,-4 0 0,26-123 0,-38 109-85,-5-1 1,-4 0 0,-4-124 0,-7 257 800,-2-1 0,-13 60 0,6-37-36,-87 592 2503,81-481-1397,5 175 0,11-336-1352,0 1-1,0 0 1,1 0 0,-1-1-1,1 1 1,0 0 0,1-1-1,0 1 1,-1-1-1,5 8 1,-5-11-82,1-1 1,-1 1-1,1 0 0,0 0 1,0-1-1,0 1 0,0-1 0,0 0 1,0 1-1,0-1 0,0 0 0,0 0 1,1-1-1,-1 1 0,0 0 1,0-1-1,1 1 0,-1-1 0,1 0 1,-1 0-1,0 0 0,1 0 1,-1 0-1,1 0 0,-1-1 0,4 0 1,-2 0-396,1 0 0,0 0 0,0 0 0,-1-1 0,1 0 0,-1 1 0,9-6 0,30-31-4945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2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0 664 8586,'0'0'12062,"47"-28"-11823,155-99-223,-183 114-63,0-1-1,-1-1 1,0-1-1,-2-1 1,0 0-1,0-1 1,-2 0-1,21-35 1,-30 45 2,8-14-192,0 0 0,-1-1 0,14-40 1,-23 52 153,0 1 0,0-1 1,-1 0-1,0 0 0,0 0 1,-2 0-1,1-1 1,-1 1-1,-1 0 0,-3-21 1,3 30 71,0 0 0,0-1-1,0 1 1,0-1 0,0 1 0,0 0 0,0 0 0,-1 0 0,1 0 0,-1 0 0,0 0 0,1 0 0,-1 0 0,0 1 0,0-1 0,0 1 0,0-1 0,-3 0-1,1 0 7,-1 0 0,1 1 0,0-1 0,-1 1 0,1 1 0,0-1 0,-1 0 0,1 1 0,-10 0 0,6 1 10,0 0 0,0 1 0,0-1 0,0 1 0,0 1 1,1 0-1,-1 0 0,1 0 0,-1 1 0,1 0 0,-12 9 0,4 2 48,0 1 0,1 0 1,1 1-1,0 0 1,-16 31-1,8-8 173,-26 71 0,37-82-71,2-1 1,1 2-1,1-1 1,2 1-1,1-1 1,1 1-1,2 42 1,1-67-143,-1-1-1,0 1 1,1-1 0,0 0 0,0 1-1,0-1 1,1 0 0,-1 0-1,1 0 1,0 0 0,0 0 0,1 0-1,-1 0 1,1-1 0,-1 1-1,1-1 1,1 0 0,-1 1 0,5 2-1,-2-2-35,1-1-1,-1 1 0,1-2 0,-1 1 0,1-1 1,0 0-1,0 0 0,0-1 0,0 0 1,0 0-1,8 0 0,9-2-471,0-1-1,0 0 1,0-2 0,0-1-1,45-15 1,-40 9-1912,52-29 1,20-21-4184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0 119 200,'0'0'7588,"32"4"-6689,-1 1-723,-7 0-87,1-2 0,-1 0 0,1-1 0,0-2 0,-1-1 0,48-7 0,-39-1-53,0-2 0,-1-1 0,0-2-1,34-20 1,41-18-424,-106 71-381,-2-7 748,0 1 0,-1 0 0,-1-1 0,0 1 0,-6 14 0,3-13 6,2 1-1,0 0 1,1 0-1,-2 20 0,4-19 75,0-7-337,1 0 0,0-1 0,0 1 0,2 12-1,-1-18 195,-1-1-1,1 0 1,0 0-1,0 0 1,0 0-1,0 0 0,0 0 1,0 0-1,0 0 1,0 0-1,1 0 1,-1 0-1,1-1 0,0 1 1,-1-1-1,1 1 1,0-1-1,0 0 0,0 1 1,0-1-1,3 1 1,10 8 607,-25-6 9,5-3-715,0-1 0,-1 0 0,1 0 0,0-1 0,-8-1 0,9 0-91,1 1-1,-1-1 0,1 0 1,-1 0-1,1 0 1,-5-5-1,-25-25-1320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2.6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391 295 6233,'0'0'9086,"-8"-33"-7828,-26-107-709,32 131-543,0 0 0,-1 0 0,0 1 0,0 0 0,-1-1-1,0 1 1,0 1 0,-1-1 0,0 0 0,-7-7 0,8 12-28,1 0 1,-1 1-1,0 0 1,1 0-1,-1 0 1,0 0 0,0 0-1,0 1 1,-1 0-1,1 0 1,0 0-1,0 0 1,-1 1 0,1-1-1,-1 1 1,-4 1-1,3-1 6,0 1-1,1 0 1,-1 1-1,1 0 1,-1-1-1,1 2 1,-1-1-1,1 1 1,0-1 0,0 1-1,0 1 1,1-1-1,-1 1 1,1 0-1,0 0 1,0 0-1,0 0 1,0 1-1,1 0 1,0-1-1,-3 7 1,-7 12-45,0 1 0,2 0 0,-11 34-1,10-19 154,2 0 1,1 1-1,2 0 0,2 0 0,1 0 0,3 1 0,4 58 0,-3-97-87,0 0 0,1 0 0,-1 0 1,1 0-1,-1 0 0,1 0 0,0 0 1,0 0-1,-1 0 0,1 0 0,1-1 1,-1 1-1,0 0 0,0-1 0,1 1 1,-1-1-1,1 1 0,-1-1 0,1 0 1,-1 1-1,1-1 0,0 0 0,0 0 1,0 0-1,-1 0 0,1-1 0,0 1 1,0 0-1,0-1 0,0 0 0,4 1 1,-2-1-2,1 0 0,0 0 0,-1 0 1,1-1-1,0 0 0,-1 0 1,1 0-1,-1 0 0,1-1 0,-1 1 1,0-1-1,0 0 0,1-1 0,4-3 1,3-4-26,0-1 1,-1 0-1,0-1 1,-1 0-1,13-20 1,42-75-223,-58 95 215,27-53 118,31-84-1,-63 161 1846,-29 482 226,17-354-2044,-4 115-1,-3 53-21,-24-10-21,38-277-67,-2 0-1,-1-1 0,0 0 1,-19 37-1,24-53 31,-1-1 0,0 1 0,0-1 1,0 1-1,-1-1 0,1 0 0,-1 0 0,0 0 0,0-1 1,0 1-1,0 0 0,0-1 0,0 0 0,-1 0 0,1 0 0,-1 0 1,1-1-1,-1 1 0,0-1 0,0 0 0,0 0 0,0 0 1,0 0-1,1-1 0,-1 0 0,0 0 0,0 0 0,0 0 0,0-1 1,0 1-1,0-1 0,0 0 0,-5-2 0,4 1-8,0 0 0,0-1 0,1 0 0,-1 0 1,0 0-1,1-1 0,0 0 0,0 1 0,0-2 0,0 1 0,0 0 0,1-1 0,0 1 0,0-1 0,0 0 0,-3-9 0,-1-3-47,1 0 1,1-1-1,-7-34 0,6 14-365,2 0 1,1 0-1,2 0 1,2-1-1,1 1 1,13-70-1,-9 88-59,0 1-1,2 0 1,0 1-1,1-1 1,14-21 0,60-74-2497,-73 101 2537,89-107-4411,0 18-609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2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 6657,'0'0'8450,"-9"210"-8146,9-136-176,0-7-128,0-18-312,0-28-1432,13-14-1921,-1-7-328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3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6809,'0'0'3929,"141"186"-6953,-108-162-2794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3.5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1 201 6041,'0'0'6466,"2"31"-5491,7 93-398,-3-92 3,-2-37 726,31-133 622,-24 104-2571,27-53-1,-31 75 396,0 0 0,0 0 0,1 1 1,0 0-1,1 0 0,0 1 0,16-14 0,-22 22 250,-1 0-1,0 0 0,0 1 1,1-1-1,-1 0 0,1 1 1,0 0-1,-1-1 1,1 1-1,0 0 0,0 0 1,0 1-1,-1-1 1,1 1-1,0-1 0,0 1 1,0 0-1,0 0 1,0 0-1,0 0 0,0 1 1,0-1-1,0 1 1,0 0-1,0 0 0,-1 0 1,1 0-1,0 0 1,-1 0-1,1 1 0,-1 0 1,1-1-1,-1 1 1,1 0-1,-1 0 0,0 0 1,0 0-1,0 1 1,-1-1-1,1 1 0,0-1 1,-1 1-1,3 4 0,5 15 344,-1 0-1,-1 1 0,8 38 0,-11-38-140,1-1 0,2 0 1,15 36-1,-22-57-273,1 1-1,1-1 1,-1 0-1,0 0 0,0 1 1,0-1-1,1 0 1,-1 0-1,1 0 1,-1 0-1,1 0 0,-1-1 1,1 1-1,-1 0 1,1-1-1,0 1 1,-1-1-1,1 0 0,0 1 1,-1-1-1,1 0 1,2 0-1,2 0-925,1 0 0,-1-1 0,0 1 0,12-4 1,15-10-4409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3.8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0 6857,'0'0'11907,"-171"204"-10507,142-120-576,9 11-143,15 6-193,5-2-344,0-8-56,5-14-88,28-14-392,38-21-1425,-13-21-2792,4-21-2768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4.1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1 9954,'0'0'11749,"24"23"-11443,71 76-246,-90-94-59,-2 0 1,1-1-1,0 1 1,-1 1-1,0-1 1,0 0-1,3 10 1,-5-12-2,-1 0 1,1 1-1,-1-1 0,0 0 1,0 1-1,0-1 1,-1 7-1,0 7-2,1-5-62,-1 0 0,-1 0 0,0-1 0,0 1 0,-1-1 0,-1 1-1,0-1 1,-8 17 0,-6 4-768,-31 44-1,31-52 272,2 1 0,0 1 1,-10 40 2660,90-67-1792,98 3-270,-159-1-46,1-1 0,0 1 0,0-1-1,0 1 1,-1 0 0,1 0-1,0 1 1,-1-1 0,1 1-1,-1 0 1,0 0 0,0 0 0,1 0-1,-1 0 1,0 1 0,-1-1-1,1 1 1,0 0 0,-1 0 0,0 0-1,1 0 1,-1 0 0,3 7-1,-3-4 14,0 0-1,-1 0 1,0 0-1,1 0 1,-2 0-1,1 0 1,-1 0 0,0 0-1,0 0 1,0 0-1,-1 0 1,0 0-1,-1 0 1,1 0-1,-3 6 1,-1-2 8,1 0 0,-2-1 1,1 1-1,-1-1 0,-1 0 0,-13 14 1,-55 49 28,59-58-28,9-7-78,-19 16 69,-37 27 0,56-46-288,0 1-1,0-1 0,0 0 1,0-1-1,-1 1 1,0-2-1,1 1 1,-1-1-1,0 0 0,0 0 1,-11 0-1,-5-6-3344,16-5-375,7 7 3503,1 1-1,-1 0 1,0-3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4.4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 1 8874,'0'0'7674,"66"224"-4354,-45-147-1279,-4 7-1129,-13 8-672,-4 6-64,-13 7-176,-36-3-312,-55 31-1368,16-24-4570,1-25-2432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5.2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263 1024 5025,'0'0'12456,"8"-24"-11802,0 2-570,2-9-33,0 0 0,-2 0 1,5-41-1,-12 62-47,3-12 6,-2 0-1,0-1 1,-2 0 0,0 1 0,-2-1 0,-4-22 0,5 42 4,0-1-1,0 1 0,-1 0 0,1 0 1,-1 1-1,0-1 0,0 0 1,0 0-1,0 1 0,0-1 0,-1 1 1,1 0-1,-1 0 0,1 0 1,-1 0-1,0 0 0,0 0 0,0 1 1,0-1-1,0 1 0,0 0 0,0 0 1,-1 0-1,1 1 0,0-1 1,-1 1-1,-3-1 0,1 1 7,0 0 0,1 0 0,-1 1 0,0-1 0,1 1 0,-1 1 0,0-1 0,1 1 0,0 0 0,-1 0 0,1 0 0,0 1 0,0-1 0,0 2 0,0-1 0,-5 5 0,-1 4-17,0 1 0,1 0 0,0 0-1,1 1 1,1 0 0,0 1 0,-9 25-1,3-2-10,2 0 0,-8 46 0,10-23-19,4 1 0,2 0 0,6 94 0,-2-145 28,1-1-1,0 1 1,1-1 0,0 0 0,0 0 0,1 0 0,5 10 0,-7-16 4,1 0 1,1-1 0,-1 1-1,0-1 1,1 0 0,-1 0 0,1 0-1,0 0 1,0 0 0,0-1-1,1 1 1,-1-1 0,0 0 0,1 0-1,0 0 1,-1-1 0,1 1-1,0-1 1,0 0 0,5 1-1,-1 0 1,0-2 0,0 1 0,1-1 0,-1 0-1,0-1 1,0 0 0,0 0 0,0-1 0,0 0-1,0-1 1,0 1 0,0-2 0,-1 1-1,1-1 1,-1 0 0,0 0 0,0-1 0,-1 0-1,8-6 1,9-12-17,0 0-1,-2-1 0,31-44 1,-5-3-406,-3-3 0,-3-1 0,-4-2 0,-2-2 0,-5-1 0,-3-1 0,20-101 0,-34 108 282,-4-1-1,-3 0 0,-6-123 1,0 194 195,-3-26 531,2 29-514,1 0 0,0 0-1,-1 0 1,1 0 0,-1 0 0,1 0-1,-1 0 1,1 1 0,-1-1 0,0 0 0,1 0-1,-1 0 1,0 1 0,0-1 0,0 0-1,1 1 1,-1-1 0,0 0 0,0 1 0,0-1-1,-2 0 1,3 1-44,-1 0-1,0 0 1,1 0 0,-1 0-1,1 0 1,-1 0-1,1-1 1,-1 1 0,1 0-1,-1 1 1,0-1-1,1 0 1,-1 0 0,1 0-1,-1 0 1,1 0 0,-1 0-1,1 1 1,-1-1-1,1 0 1,-1 1 0,1-1-1,-1 0 1,1 1-1,-1-1 1,1 0 0,0 1-1,-1-1 1,1 1-1,0-1 1,-1 1 0,0 0-1,-4 11 96,-1 1-1,1-1 0,1 1 1,0 0-1,1 1 0,-2 18 1,0-4 26,-19 114 951,-6 197 0,22 146-678,8-472-446,-1 3-178,2 0 1,0 0-1,1-1 1,4 20-1,-5-31-179,1 1 0,-1-1 0,1 1-1,0-1 1,0 0 0,1 0 0,-1 0-1,1 0 1,0 0 0,0 0 0,0-1-1,0 1 1,1-1 0,-1 0 0,1 0-1,0-1 1,8 5 0,17 1-6124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5.5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0 314 4257,'0'0'16961,"32"0"-16749,1 0-236,-1-1 0,39-7 0,-65 6-38,0 0-1,0 0 1,0 0 0,0-1-1,0 0 1,-1 0 0,1-1 0,-1 0-1,0 0 1,0 0 0,0 0-1,-1-1 1,1 0 0,-1 1 0,0-2-1,-1 1 1,1 0 0,-1-1-1,0 0 1,4-9 0,-3 5-120,1 0 7,0 0 0,-1 0 0,-1-1 0,0 1 0,0-1 0,-1 0-1,0 0 1,-1 0 0,0 0 0,-1-1 0,0 1 0,-3-15 0,3 24 169,-1-1-1,0 1 1,0 0 0,1 0 0,-1-1 0,0 1 0,-1 0 0,1 0 0,0 0-1,-1 0 1,1 0 0,-1 1 0,1-1 0,-1 0 0,0 1 0,0-1 0,0 1-1,0-1 1,0 1 0,0 0 0,0 0 0,0 0 0,-1 0 0,1 0-1,0 1 1,0-1 0,-1 1 0,1-1 0,-1 1 0,1 0 0,-4 0 0,1 0 20,-1 0 1,0 0 0,0 0 0,0 1 0,1 0 0,-1 0 0,1 1 0,-1-1 0,1 1-1,-1 0 1,1 1 0,-10 5 0,6 0 37,0 1 0,0-1 0,1 2-1,0-1 1,0 1 0,1 0 0,1 1 0,0 0-1,0 0 1,1 0 0,1 1 0,-7 21 0,4-4 75,1 0 1,1 0-1,2 0 1,0 41-1,2-60-110,1-1-1,1 1 1,-1-1 0,2 1-1,-1-1 1,1 1 0,1-1-1,4 11 1,-6-17-47,2 0-1,-1 1 1,0-1-1,1 0 0,-1 0 1,1 0-1,0 0 1,0-1-1,0 1 1,1-1-1,-1 0 1,0 0-1,1 0 1,-1 0-1,1-1 1,0 1-1,0-1 0,-1 0 1,1 0-1,0 0 1,0-1-1,0 1 1,5-1-1,5 1-556,0-1 0,0 0 0,-1-1 0,1-1 0,0 0 0,-1-1 0,1 0 0,23-9-1,30-24-5075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6.0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497 440 9018,'0'0'8287,"-22"-37"-7887,-71-124-475,77 129-286,-19-50 0,31 70 208,-1 0 1,0 0-1,-1 1 1,-1 0-1,-12-19 1,16 27 142,1 0 0,-1 0 0,1 0 0,-1 0 0,0 0 0,0 1 0,0-1 0,0 1 0,-1 0 0,1 0 0,-1 0 0,1 1 0,-1-1 0,1 1 0,-1 0 0,0 0 0,0 0 0,0 0 0,0 1 0,1-1 0,-8 1 0,6 1 24,0 0 0,0 0 0,1 1 0,-1-1 0,1 1 0,-1 0-1,1 0 1,0 1 0,0-1 0,0 1 0,0 0 0,0 0 0,1 0 0,-1 1 0,1-1 0,0 1 0,-5 6-1,-8 15 104,1 1 1,1 0-1,1 1 0,2 0 0,0 1 0,2 1 0,-9 46 0,10-32-1,3 0 0,1 0 1,2 1-1,6 72 0,-4-112-120,1 0-1,-1 0 1,1 0-1,0 0 1,0 0-1,1 0 1,-1 0-1,1-1 1,0 1-1,0 0 1,0-1-1,0 1 1,1-1 0,-1 0-1,1 0 1,0 0-1,0 0 1,0 0-1,0-1 1,1 1-1,-1-1 1,1 0-1,-1 0 1,1 0-1,0 0 1,0-1-1,0 0 1,0 0 0,0 0-1,0 0 1,0 0-1,5-1 1,1 1-102,-1-1 1,1 0 0,0-1 0,0 0 0,-1-1-1,1 1 1,-1-2 0,1 0 0,-1 0 0,0 0-1,0-1 1,15-10 0,-3-1-243,-2 0 0,0-2 0,0 0-1,30-38 1,51-88-182,-100 143 567,0 0 0,0 0-1,0 0 1,0-1 0,0 1 0,0 0 0,0 0-1,0 0 1,0 0 0,0-1 0,0 1 0,0 0 0,0 0-1,1 0 1,-1 0 0,0-1 0,0 1 0,0 0-1,0 0 1,0 0 0,0 0 0,1 0 0,-1 0-1,0 0 1,0 0 0,0-1 0,0 1 0,0 0 0,1 0-1,-1 0 1,0 0 0,0 0 0,0 0 0,0 0-1,1 0 1,-1 0 0,0 0 0,0 0 0,0 0 0,1 0-1,-1 0 1,0 0 0,0 0 0,0 0 0,0 0-1,1 0 1,-1 1 0,0-1 0,0 0 0,0 0-1,0 0 1,0 0 0,1 0 0,-1 0 0,3 15 855,-3 34-478,0-36-90,-12 391 2398,2-303-2584,-43 198-1,42-259-134,-29 74 0,35-102 26,-1 0 1,-1 0-1,1-1 0,-2 1 0,0-1 0,0-1 0,0 0 0,-2 0 0,-18 16 0,23-23 49,0 0 0,1 0 0,-2-1 0,1 1 0,0-1-1,0 0 1,-1-1 0,1 1 0,-1-1 0,0 0-1,1 0 1,-8-1 0,10 0-50,0 0 0,0 0 1,0 0-1,0-1 0,1 0 0,-1 1 0,0-1 1,0 0-1,1 0 0,-1 0 0,1-1 0,-1 1 0,1-1 1,-1 1-1,1-1 0,0 0 0,0 0 0,0 0 1,0 0-1,0 0 0,0 0 0,0-1 0,1 1 0,-1-1 1,-1-3-1,-1-7-82,1 0 1,0 0-1,1 0 1,0-1-1,1 1 1,0-1-1,2-16 1,-1 15-91,2-6-279,0-1 1,1 1 0,2 1-1,0-1 1,1 0 0,0 1-1,2 1 1,1-1-1,22-36 1,10-8-2080,67-80-1,-91 123 2023,92-111-3924,-8 17-199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16,'0'0'4337,"-39"4"-2887,-1 0-1018,1 2 0,-44 11 0,80-16-372,0 0-1,0 0 1,0 1-1,0-1 1,0 1 0,0-1-1,0 1 1,0 0 0,0 0-1,1 0 1,-1 1 0,1-1-1,0 1 1,0-1 0,0 1-1,0 0 1,0 0 0,0 0-1,1 0 1,-2 3 0,1 1 121,1-1 1,0 1-1,0 0 0,1 0 1,0-1-1,1 14 1,-1-2 234,0-1 26,1 0 1,0-1-1,6 29 0,-5-38-323,0-1-1,0 1 1,1-1-1,0 0 1,0 0-1,0 0 1,1 0-1,0 0 1,0-1-1,1 0 1,8 9-1,-5-7 50,1 0-1,0 0 0,1-1 1,0-1-1,0 1 0,0-1 1,0-1-1,1 0 0,0 0 1,0-1-1,12 1 0,13 1 370,0-2-1,42-2 0,-75-1-509,24-1 39,0-1-1,-1-2 1,1-1 0,-1-1-1,0-1 1,0-1 0,-1-1-1,0-2 1,-1 0-1,0-2 1,-1 0 0,30-23-1,-37 23-591,0 1-1,0-2 1,-2 0-1,1-1 1,19-26-1,-25 27-907,1-1-1,-2 0 0,13-31 1,-18 36 225,1-1 0,-2 0 0,2-13 1,-4 23 1143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6.6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250 278 11394,'0'0'10007,"-4"-37"-10465,-15-113-90,18 144 462,0 0 0,0 0 0,-1 1 1,0-1-1,0 1 0,0-1 0,-1 1 0,1 0 0,-1 0 0,-6-8 0,7 11 60,0 0-1,0 0 0,0 0 0,0 0 0,0 1 0,-1-1 1,1 1-1,0-1 0,-1 1 0,0 0 0,1 0 1,-1 0-1,0 0 0,1 1 0,-6-2 0,3 2 29,1 0 0,-1 1 0,1-1 1,0 1-1,-1 0 0,1 0 0,0 0 0,0 1 0,0 0 0,0-1 0,0 1 0,0 1 0,0-1 0,1 0 0,-1 1 0,1 0 1,-1 0-1,1 0 0,-5 6 0,0 3 44,0 0 1,1 0-1,0 1 1,1 0 0,1 0-1,0 0 1,-5 20-1,5-9 8,1 0-1,1 1 1,0 37 0,3-58-57,0 1 1,0-1-1,0 0 1,1 0 0,-1 0-1,1 0 1,0 0-1,0 0 1,1 0 0,-1 0-1,1 0 1,0 0-1,0-1 1,0 1 0,3 3-1,-2-4-91,1 0 0,-1-1-1,1 1 1,-1-1 0,1 1-1,0-1 1,0-1-1,0 1 1,0 0 0,0-1-1,0 0 1,1 0 0,-1 0-1,6 0 1,1 0-403,-1 0 0,1 0 0,0-1 0,-1-1 0,1 0 0,-1 0 0,1-1 0,-1 0 0,0-1 0,1 0 0,-1-1 0,-1 0 0,12-7 0,-5 1-136,0-1 0,-1-1-1,0 0 1,-1-1 0,-1-1 0,18-22-1,33-54 1949,-64 89-1230,0 0-1,1 0 0,-1 1 1,1-1-1,-1 0 0,1 1 1,-1-1-1,1 1 1,-1-1-1,1 1 0,0-1 1,-1 1-1,1-1 0,0 1 1,-1-1-1,1 1 0,0 0 1,0-1-1,-1 1 0,1 0 1,0 0-1,0 0 0,0 0 1,-1-1-1,1 1 0,0 0 1,0 0-1,0 0 0,-1 1 1,1-1-1,0 0 1,0 0-1,0 0 0,-1 1 1,1-1-1,0 0 0,0 1 1,-1-1-1,1 0 0,0 1 1,-1-1-1,1 1 0,-1-1 1,1 1-1,0 0 0,-1-1 1,1 1-1,-1 0 0,1-1 1,-1 1-1,0 0 0,1 0 1,3 5 43,-1 0-1,1 0 1,-1 0 0,3 11-1,-1-3 173,-2 0-1,0 1 1,0 0-1,-2 0 0,0 29 1,-1-43-284,0 0 1,0-1-1,0 1 0,0 0 1,-1 0-1,1-1 0,0 1 1,1 0-1,-1 0 0,0 0 1,0-1-1,0 1 0,0 0 1,0 0-1,1-1 0,-1 1 1,0 0-1,1 0 0,-1-1 1,1 1-1,-1 0 0,1-1 1,-1 1-1,1-1 0,-1 1 1,1 0-1,-1-1 0,1 1 1,0-1-1,-1 0 1,1 1-1,0-1 0,-1 0 1,1 1-1,0-1 0,0 0 1,-1 0-1,1 1 0,0-1 1,0 0-1,0 0 0,-1 0 1,1 0-1,0 0 0,0 0 1,0 0-1,-1 0 0,1-1 1,0 1-1,0 0 0,-1 0 1,1-1-1,1 0 0,4-1-135,0-1 0,-1 0 0,1-1-1,-1 1 1,8-8 0,59-61-2406,-50 49 1197,39-34-1,-58 55 1325,-1 0-1,1 0 0,0 0 1,-1 1-1,1-1 0,0 1 0,0-1 1,0 1-1,4-1 0,-6 2 49,-1 0 1,1 0-1,0 0 0,0 0 0,0 0 1,-1 1-1,1-1 0,0 0 0,0 0 0,-1 1 1,1-1-1,0 0 0,0 1 0,-1-1 1,1 1-1,0-1 0,-1 1 0,1-1 1,-1 1-1,1-1 0,-1 1 0,1-1 0,-1 1 1,1 0-1,-1-1 0,1 1 0,-1 0 1,0 0-1,1-1 0,-1 1 0,0 0 1,0 0-1,0-1 0,1 1 0,-1 0 0,0 0 1,0 0-1,0 1 0,5 61 1752,-5-46-1339,1 1-1,1-1 1,1 0 0,0 1-1,8 22 1,-10-38-467,0 0 1,0-1 0,0 1-1,0-1 1,0 1-1,0-1 1,0 0 0,0 0-1,1 1 1,-1-1-1,0 0 1,1 0 0,-1 0-1,1 0 1,-1 0-1,1-1 1,-1 1 0,1 0-1,0-1 1,0 1 0,-1-1-1,1 0 1,0 1-1,-1-1 1,1 0 0,3 0-1,-1-1-147,-1 1 0,1-1 0,-1 1-1,1-1 1,-1 0 0,0 0 0,0-1 0,0 1 0,1-1-1,-1 0 1,0 0 0,-1 0 0,1 0 0,5-5 0,15-21-2000,-1-1 1,24-44-1,-7 6-1538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6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6393,'0'0'6498,"-12"186"-3914,8-98-823,4 3-961,0-7-600,0-10-200,0-18-1152,0-21-1553,8-35-480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7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0 615 6433,'0'0'4201,"308"0"-4977,-121-25-1136,-17-3 1664,-16-4-2665</inkml:trace>
  <inkml:trace contextRef="#ctx0" brushRef="#br0" timeOffset="1">1255 1 8034,'0'0'7441,"-141"186"-4016,112-88-928,16 11-1225,9 3-744,4-3-440,13-11-88,28-25-1072,38-23-2273,-8-22-2672,-9-28 480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7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1 3113,'0'0'17591,"10"17"-17361,-1-3-272,-1-2-129,0 1-1,-1 0 1,0 0-1,-1 0 1,0 1 0,-2 0-1,1 0 1,3 25-1,-7-32 49,0 1 0,-1-1 0,0 1-1,-1 0 1,1-1 0,-1 1 0,-1-1-1,0 0 1,0 1 0,0-1 0,-1 0-1,0 0 1,0 0 0,-1-1 0,0 1-1,0-1 1,0 0 0,-8 8 0,-60 56 289,71-69-154,0-1 1,0 1-1,0 0 0,0 0 0,0 0 0,0 0 0,1 0 1,-1-1-1,0 2 0,1-1 0,-1 0 0,1 0 0,-1 0 0,1 0 1,-1 0-1,1 0 0,0 0 0,0 1 0,-1-1 0,1 0 0,0 0 1,0 0-1,0 2 0,1-1-15,0-1-1,-1 0 1,1 0-1,0 0 1,0 0 0,0 0-1,-1 0 1,1 0 0,0 0-1,0-1 1,1 1 0,-1 0-1,0 0 1,0-1-1,0 1 1,0-1 0,3 1-1,6 2-249,0 0-1,0-1 1,20 2-1,-28-4 168,26 1-546,-12-1 371,0 1-1,-1 1 0,28 6 0,-40-7 267,-1-1 0,1 1 0,-1 0 0,1 0 0,-1 0 0,1 0 0,-1 1 1,1-1-1,-1 1 0,0-1 0,0 1 0,0 0 0,0 0 0,0 0 0,0 0 0,0 0 0,-1 0 1,1 0-1,-1 1 0,0-1 0,1 1 0,-1-1 0,0 1 0,-1-1 0,1 1 0,0 0 0,0 4 0,0 1 89,-1 0 0,0 0-1,0 0 1,-1 0-1,0 0 1,0 0-1,-1-1 1,0 1 0,0 0-1,-1 0 1,0-1-1,0 0 1,-1 0-1,1 0 1,-2 0 0,1 0-1,-1-1 1,-11 12-1,0 0-186,-44 46 212,53-58-577,0 1 1,0-1 0,-1-1 0,0 1-1,0-1 1,-14 6 0,5-7-3385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7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0 6249,'0'0'15236,"100"193"-13692,-96-112-648,-4 17-160,-12 7-368,-38 8-232,-8-5-136,-9-6-1040,-24-18-1240,16-28-4194,13-35-2392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27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885 108 2737,'0'0'4797,"-21"-17"-3939,-66-51-33,84 65-773,0 1 0,0 0 0,0 0 0,0 0 1,-1 0-1,1 0 0,0 1 0,-1 0 0,1-1 0,-1 1 1,1 0-1,-1 1 0,0-1 0,1 1 0,-1-1 0,0 1 1,0 0-1,1 1 0,-5 0 0,-9 0 108,7 0-115,0 0 1,-1 1 0,1 0-1,0 1 1,0 0 0,0 0 0,1 1-1,-1 0 1,-13 9 0,-6 6 101,-41 36 1,58-46-91,-46 41 216,3 2-1,1 2 1,3 3-1,2 1 1,-60 97-1,96-133-244,1 1-1,1 0 1,0 1 0,2 0-1,1 0 1,-8 42 0,13-53-28,2 1 1,-1-1-1,2 1 1,0-1 0,0 1-1,1-1 1,1 1 0,0-1-1,1 0 1,1 1-1,0-1 1,0-1 0,2 1-1,7 14 1,11 8-31,1-2 0,1 0 0,55 50-1,-50-53-26,-1 1 0,-2 2 0,35 50-1,-58-73 59,0 0 0,-1 0-1,0 1 1,0-1-1,-1 1 1,-1 0-1,0 0 1,0 0 0,-1 0-1,0 0 1,-1 1-1,-1-1 1,1 0 0,-2 0-1,0 0 1,0 0-1,-1 0 1,0 0-1,-1-1 1,0 1 0,0-1-1,-9 13 1,-95 115 22,7-11 18,99-124-93,0 0 0,1-1-1,-1 1 1,1 0 0,-1 0 0,1 0 0,0 0 0,0 0 0,1 0 0,-1 0 0,1 0 0,-1 1-1,1-1 1,0 0 0,0 0 0,1 0 0,-1 0 0,0 1 0,1-1 0,0 0 0,2 5 0,2 2-110,0 0 0,0-1 0,1 0 0,14 17 1,2 2 201,-2 4-16,-2 1 1,-1 0 0,-1 2 0,-3 0-1,0 0 1,-2 1 0,11 65-1,-6 19 383,0 128 0,-13-190-273,0 69 92,-2-53-168,2 0 0,4-1 0,17 79 0,-22-145-105,0-1 1,0 1 0,1 0 0,-1 0 0,1-1-1,1 1 1,-1-1 0,8 9 0,-10-14-14,0 0-1,0 0 1,0 0 0,0 0 0,0 0 0,1 0 0,-1 0 0,0 0 0,1-1 0,-1 1 0,0 0 0,1-1-1,-1 0 1,1 1 0,-1-1 0,1 0 0,-1 0 0,3 1 0,-1-2-95,-1 1-1,1-1 1,-1 0 0,1 0-1,-1 0 1,0 0 0,1 0-1,-1 0 1,0-1 0,0 1-1,0-1 1,0 1 0,0-1-1,3-3 1,28-39-2727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44.7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2705,'0'0'5801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49.6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494 1026 3497,'0'0'12189,"-8"-32"-10610,-22-104-451,15 5-357,15 115-700,-1 0 0,0 1 0,-1-1 0,-1 1 0,0 0 1,-2-1-1,1 1 0,-2 1 0,-13-28 0,15 36-8,0-1-1,0 2 1,-1-1-1,0 0 1,0 1-1,0 0 1,0 0 0,-1 1-1,0-1 1,0 1-1,0 0 1,-1 1 0,-7-4-1,4 3 48,-1 1 0,0 0 0,0 1 0,-1 0 0,1 0 0,0 2 0,-20 0 0,24 0-104,0 0 0,0 1 0,0 1 0,0-1 0,0 1 0,1 0 0,-1 1 0,1-1-1,-1 1 1,1 1 0,0-1 0,0 1 0,-8 7 0,5-4-7,2 1 0,-1 1 0,1-1 0,0 1 0,1 0 0,0 0 0,0 1 0,-4 10 0,2 0-78,1 0 0,1 0 0,0 1 0,1-1 0,2 1 0,0 0 0,1 0 0,2 35 0,1-47-2,0 0 1,1-1 0,0 1-1,1-1 1,0 1 0,0-1-1,1 0 1,0 0 0,0-1-1,1 1 1,0-1 0,0 0-1,1 0 1,0-1 0,0 0-1,0 0 1,1 0 0,0-1-1,0 1 1,1-2 0,-1 1-1,1-1 1,0 0 0,13 4-1,-12-5 66,1 1-1,-1-2 1,1 1-1,0-1 0,0-1 1,0 0-1,0 0 0,0-1 1,0 0-1,0 0 0,0-1 1,0-1-1,0 0 0,-1 0 1,1-1-1,-1 0 1,1-1-1,-1 0 0,0 0 1,0-1-1,13-9 0,-4-2-29,-1-1 0,-1 0 0,0-2 0,24-36 0,43-91-1069,-46 70-94,-2-2 0,29-98 0,-49 125 776,-3-1 1,-1 0-1,-3-1 0,2-90 1,-11 161 766,-1-1 0,0 0 0,-2 0 0,-6 21 0,-3 15 414,-6 50 1255,6-1-1,-2 176 1,15-264-1910,0-1 0,1 1-1,1-1 1,0 0 0,1 1 0,0-1 0,1 0 0,9 20 0,-11-28-143,1-1 0,-1 0 1,1 1-1,0-1 0,1 0 1,-1-1-1,1 1 0,-1-1 1,1 1-1,0-1 0,0 0 1,1 0-1,-1-1 0,1 1 1,-1-1-1,1 0 0,0 0 1,0-1-1,-1 0 0,1 1 0,0-1 1,1-1-1,-1 1 0,0-1 1,0 0-1,6-1 0,-1 0-435,1-1-1,0 0 0,0-1 0,-1-1 0,0 1 0,0-2 0,0 1 1,0-1-1,0-1 0,-1 0 0,0 0 0,-1-1 0,14-12 0,39-49-6267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0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129 299 7674,'0'0'9072,"25"-25"-8401,76-84-604,-98 105-96,1 1 1,-1-1-1,0 0 1,-1 0 0,1 0-1,-1-1 1,0 1-1,0-1 1,0 1-1,0-1 1,-1 1-1,0-1 1,0 0 0,0 0-1,0 0 1,-1 0-1,0 0 1,-1-7-1,1-3-212,0 12 175,0 1 0,0-1 0,0 1 0,0-1 0,0 0-1,0 1 1,-1-1 0,0 1 0,1-1 0,-1 1 0,0-1-1,0 1 1,0 0 0,0-1 0,-1 1 0,-2-4 0,1 4 46,1 1 1,-1-1-1,1 1 1,-1 0-1,0 0 1,0 0 0,0 0-1,0 1 1,1-1-1,-1 1 1,0-1-1,0 1 1,0 0-1,-5 1 1,1-1 29,1 1-1,-1 1 1,0-1 0,1 1-1,-1 0 1,1 1 0,-1-1-1,1 1 1,0 0 0,0 1-1,1 0 1,-1 0 0,1 0-1,-1 0 1,1 1 0,1 0-1,-1 0 1,-7 11 0,-2 3 100,1 2 1,1-1-1,0 2 1,-9 26-1,14-30 69,0 1-1,2 0 0,0 0 1,1 1-1,1 0 1,0-1-1,2 1 0,1 34 1,1-49-155,-1-1 0,1 0 0,0 0 0,0 0 0,0 0 0,0 1 0,1-1 0,0-1 0,0 1 0,0 0 0,0 0 0,0-1 0,1 1 0,0-1 0,0 0 0,5 6 0,-3-6-33,1 1-1,-1 0 1,1-1 0,0 0-1,0-1 1,0 1-1,0-1 1,0 0-1,0-1 1,11 2 0,-5-1-179,1-2 0,0 1 0,-1-2 0,1 1 1,0-2-1,-1 0 0,0 0 0,1-1 0,-1-1 1,0 0-1,0-1 0,11-6 0,19-16-1991,-1-2-1,52-49 1,-20 11-2357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0.5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287 205 272,'0'0'13351,"0"-19"-12923,-4-61-245,4 75-169,-1 0 1,0 0-1,0 1 1,-1-1-1,1 0 1,-1 1-1,0-1 1,0 1-1,-1 0 1,1 0 0,-1 0-1,0 0 1,0 0-1,0 0 1,-1 1-1,1 0 1,-1-1-1,0 1 1,0 1-1,0-1 1,0 1-1,-6-3 1,2 2 28,0 0 0,0 1 0,0 0 0,0 0 0,-1 1 0,1 0 1,0 0-1,-1 1 0,1 1 0,-14 1 0,18-2-42,1 1 0,-1 0 0,1 0-1,0 0 1,-1 0 0,1 1 0,0-1 0,0 1 0,0 0 0,0 0 0,0 0-1,0 0 1,1 0 0,-1 1 0,0-1 0,1 1 0,0 0 0,0 0 0,0 0 0,0 0-1,0 0 1,1 0 0,-1 0 0,0 4 0,-2 4-19,1 1 0,1-1 0,0 1 0,1 0 0,0 22 1,1-31 1,0 0 0,0-1 1,1 1-1,-1 0 1,1-1-1,-1 1 0,1 0 1,0-1-1,0 1 1,0-1-1,0 1 0,1-1 1,-1 0-1,0 1 1,1-1-1,0 0 0,0 0 1,-1 0-1,1 0 1,0-1-1,1 1 0,-1 0 1,0-1-1,0 1 1,1-1-1,-1 0 0,1 0 1,2 1-1,2 0-5,0 0 0,0-1 0,0 0 1,0 0-1,1 0 0,-1-1 0,0 0 0,0-1 0,13-2 0,-17 3 30,-1-1 0,1 0 0,-1 0-1,1 0 1,-1 0 0,0-1 0,1 1 0,-1-1 0,2-1 0,-3 1 15,1 1-1,0 0 1,-1 0 0,1-1 0,0 1 0,0 0 0,0 1 0,0-1 0,-1 0 0,1 0 0,0 1 0,0-1 0,4 1 0,-5 0-2,0 0-1,0 0 0,0 1 1,-1-1-1,1 1 1,0-1-1,0 1 1,0-1-1,-1 1 1,1-1-1,0 1 1,-1 0-1,1-1 0,0 1 1,-1 0-1,1 0 1,-1-1-1,1 1 1,-1 0-1,1 0 1,-1 0-1,0 0 0,0-1 1,1 1-1,-1 0 1,0 0-1,0 0 1,0 0-1,0 0 1,0 2-1,1 37 353,-1-30-282,1 100 414,2-28-333,-14 128 0,7-184 199,-1-1 0,-1 0 0,-1 0 0,-17 38-1,16-47-35,0 1 0,-1-2 0,-1 1 0,0-1 0,-2-1 0,1 0 0,-17 16 0,24-27-284,0 0 0,-1 0 0,1 0 1,-1-1-1,0 1 0,-8 2 1,12-4-42,0-1 1,1 1 0,-1-1 0,0 0 0,0 1-1,0-1 1,0 0 0,0 0 0,0 0 0,0 0-1,0 0 1,-1 0 0,1 0 0,0 0 0,0 0-1,0 0 1,0 0 0,0-1 0,0 1 0,0 0-1,0-1 1,1 1 0,-1-1 0,0 1-1,0-1 1,0 1 0,0-1 0,0 0 0,1 1-1,-1-1 1,0 0 0,1 0 0,-1 1 0,0-1-1,1 0 1,-1 0 0,1 0 0,-1 0 0,1 0-1,0 0 1,-1-1 0,-2-18-48,0 0 1,2-1-1,0 1 1,1 0-1,1-1 1,1 1-1,1 0 1,1 0-1,0 0 0,2 1 1,9-24-1,6-4-522,3 2 1,1 1-1,55-71 0,-52 81-1272,1 2 1,54-47-1,17 1-2858,-2 8 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7322,'0'0'10562,"245"59"-8770,-124-48-848,12-4-407,4 0-313,-4-4-208,-17 4-16,-20-3-793,-26-4-2255,-32 0-2721,-26 0-4138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1 200,'0'0'10952,"35"0"-10075,114 1-342,-133-1-454,1 1 0,-1 0 0,1 1 1,18 5-1,-32-6-66,0 0 1,0 0-1,0 1 1,0-1-1,-1 0 1,1 1-1,0 0 1,-1 0-1,1 0 1,-1 0-1,1 0 1,-1 0-1,0 0 1,0 1-1,0-1 1,0 1-1,-1 0 1,1-1-1,-1 1 1,1 0-1,1 5 1,-1 2 4,0-1 1,-1 1-1,0 0 0,0-1 1,-1 1-1,-1 0 0,1-1 1,-1 1-1,-1 0 0,0-1 1,0 0-1,-1 1 0,0-1 1,-8 15-1,-5 6 12,0 0 0,-41 52 0,-206 235-334,254-308 237,7-8 50,1 0 0,0 1 0,-1-1 0,1 0 1,0 0-1,0 1 0,0-1 0,0 0 0,0 1 0,0-1 0,0 1 0,1 0 0,-1-1 0,0 3 0,9-6-217,68-29 52,-45 17 209,2 1-1,63-16 1,-36 21 60,109 0 0,-71 5-458,21-6-1549,-15-10-1654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0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0 2705,'0'0'16219,"-108"193"-15395,108-123-264,0 4-528,0-1-32,20 1-1696,18-11-1633,41-17-55,-9-22-1554,-3-17-983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1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9802,'0'0'10392,"34"30"-10151,103 93-208,-130-116-37,-1-1 0,0 1-1,0 0 1,9 12 0,-15-18 0,1 0 1,-1 0 0,1 0 0,-1 0-1,0 1 1,1-1 0,-1 0 0,0 0-1,0 0 1,0 0 0,0 0 0,0 1-1,0-1 1,0 0 0,0 0 0,0 0-1,-1 2 1,0 8-38,0-8 33,0 1 0,1 0-1,-1-1 1,-1 1 0,1-1 0,0 1 0,-1-1-1,0 0 1,1 0 0,-1 1 0,-1-1 0,1 0 0,0-1-1,-1 1 1,1 0 0,-1-1 0,-4 4 0,-10 6-66,-34 21 1,31-21 28,-62 38 52,82-50-4,0 0 1,0 0-1,1 0 0,-1 0 0,0 0 1,0 0-1,0 0 0,1 0 1,-1 0-1,0 1 0,0-1 1,0 0-1,0 0 0,1 0 1,-1 0-1,0 0 0,0 1 0,0-1 1,0 0-1,0 0 0,1 0 1,-1 0-1,0 1 0,0-1 1,0 0-1,0 0 0,0 0 1,0 1-1,0-1 0,0 0 0,0 0 1,0 0-1,0 1 0,0-1 1,0 0-1,0 0 0,0 1 1,0-1-1,0 0 0,0 0 1,0 0-1,0 1 0,0-1 0,0 0 1,-1 0-1,1 0 0,0 0 1,0 1-1,0-1 0,59 1-847,77 10 0,-112-7 631,-1 0 0,0 1 0,-1 1 0,1 2 0,-1 0 0,29 16 0,-45-21 205,0 1 1,0 0 0,-1 0-1,1 1 1,-1 0-1,0 0 1,-1 0-1,1 0 1,-1 1-1,0-1 1,-1 1-1,1 0 1,-1 1-1,4 9 1,-6-12 32,1 1-1,-1 0 1,-1 0 0,1 0 0,0 0 0,-1 0 0,0 0 0,0 0-1,-1 0 1,0 0 0,1 0 0,-1-1 0,-1 1 0,1 0 0,-1 0 0,0-1-1,0 1 1,0-1 0,-1 1 0,1-1 0,-6 6 0,-2 1 58,-2 1 0,1-1 0,-1-1 1,-1 0-1,0-1 0,0 0 0,-21 9 1,15-8-186,0-2 0,-1 0 1,0-1-1,0-1 0,-21 3 1,20-8-1132,20-1 1100,1 0-1,-1 0 1,1-1 0,-1 1-1,0 0 1,1-1-1,-1 1 1,1 0-1,-1-1 1,1 1-1,-1 0 1,1-1-1,-1 1 1,1-1 0,0 1-1,-1-1 1,1 1-1,0-1 1,-1 0-1,1 1 1,0-1-1,0 1 1,-1-1-1,1 0 1,0 1 0,0-1-1,0 0 1,-2-27-5669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1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0 7570,'0'0'9002,"62"207"-5538,-41-126-1079,-4 0-569,-9-1-1136,-8-2-552,0-1-128,-62 14-1672,-9-18-2929,-4-23-6281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2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 6633,'0'0'16772,"158"0"-16772,-79 0-240,8 0-1616,0-7-1961,-20-4-2601,-34 8-935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2.3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81 8146,'0'0'14843,"249"0"-14459,-170 0-384,0-7-296,25-17-1737,-16 3-4056,-14-7-888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2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 98 7338,'0'0'17450,"0"33"-15404,0 108-762,0-123-1103,1 0 0,0 1 1,1-1-1,1 0 0,0 0 0,2-1 0,0 1 1,8 17-1,0-10-64,1-1 0,1-1 0,31 36 0,64 74 54,-106-128-166,0 1 1,-1-1-1,1 1 1,-1 0-1,0 0 1,2 7-1,-4-11-7,-1 0 0,1 0 0,-1 0-1,1 0 1,-1 0 0,1 0-1,-1 0 1,0 0 0,0 0-1,0 0 1,0 0 0,-1 0-1,1 0 1,0 0 0,-1 0 0,0 0-1,1-1 1,-1 1 0,0 0-1,0 0 1,0 0 0,0-1-1,0 1 1,0-1 0,-3 4-1,-8 2-45,0-1-1,0 0 0,0-1 1,-1 0-1,1-1 0,-20 4 1,30-8 24,-19 6-560,0-2-1,0 0 0,0-1 0,-1-1 0,-42-3 0,55 1-140,-1-2 0,0 1-1,0-2 1,1 1 0,-1-1 0,1 0-1,0-1 1,0 0 0,0-1-1,1 0 1,-1 0 0,1-1-1,0 0 1,1 0 0,-9-9 0,0-4-3488,-20-31 0,36 49 4111</inkml:trace>
  <inkml:trace contextRef="#ctx0" brushRef="#br0" timeOffset="1">337 14 6753,'0'0'3921,"266"-14"-1832,-145 14-73,-5 0-1224,-8 4-792,-29 17-2048,-33 0-5586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3.6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470 939 3289,'0'0'13235,"-29"-31"-11474,-94-102-737,108 116-828,0 1 0,-1 0 0,-29-20 0,41 33-117,-1 1-1,1 0 1,-1 0 0,0 0 0,0 0-1,0 1 1,0 0 0,0 0-1,-1 0 1,1 1 0,0-1 0,0 1-1,0 0 1,-7 2 0,8-1-63,-1-1-1,1 2 1,0-1 0,0 0 0,0 1 0,1 0 0,-1 0-1,0 0 1,1 0 0,-1 1 0,1-1 0,0 1-1,-1 0 1,2 0 0,-1 0 0,0 0 0,0 1-1,1-1 1,-3 5 0,-4 9 8,0 0-1,-11 34 1,19-48-24,-9 29 3,2 0 0,2 0 1,0 1-1,3 0 0,0 66 1,3-92-5,0 1 1,1-1 0,-1 0 0,1 0 0,1 1 0,-1-1 0,1 0-1,1 0 1,-1 0 0,6 9 0,-5-12-2,-1 0 0,1-1-1,0 1 1,1-1 0,-1 0 0,0 0 0,1 0-1,0 0 1,0 0 0,0-1 0,0 0 0,0 0-1,0 0 1,0 0 0,1-1 0,-1 0-1,6 2 1,1-1-25,0-1-1,0 1 0,0-2 0,-1 1 1,1-2-1,0 1 0,0-1 0,0-1 1,0 0-1,-1-1 0,1 0 0,10-5 1,-5 1-135,-1-1 0,0 0 1,0-2-1,-1 1 0,0-2 1,23-23-1,-2-6-919,-1-1 1,-2-1-1,50-90 1,-45 63-459,-2-1-1,-4-1 1,-2-2 0,32-133 0,-47 141 1231,-3-1-1,-3-1 1,0-79 0,-9 127 760,1 19-439,0 0 1,0 1-1,0-1 0,-1 0 1,1 0-1,0 0 1,0 0-1,0 0 1,0 0-1,0 0 0,0 0 1,0 0-1,0 0 1,0 0-1,0 0 0,0 0 1,0 0-1,0 0 1,0 0-1,0 0 1,0 0-1,-1 0 0,1 0 1,0 0-1,0 0 1,0 0-1,0 0 0,0 0 1,0 0-1,0 0 1,0 0-1,0 0 1,0 0-1,0 0 0,0 0 1,0 0-1,0 0 1,0 0-1,0 0 0,-1 0 1,1 0-1,0 0 1,0-1-1,0 1 1,0 0-1,0 0 0,0 0 1,0 0-1,0 0 1,0 0-1,0 0 0,0 0 1,0 0-1,0 0 1,0 0-1,-8 28 1064,6-22-1096,-21 105 2666,-17 224 1,29 120 221,11-437-2847,0 1-1,0 0 1,2 0 0,0-1-1,2 1 1,0-1-1,1 0 1,8 22 0,-11-36-100,0 0 1,0-1 0,0 1-1,0-1 1,0 1 0,1-1-1,0 0 1,0 1 0,0-2-1,0 1 1,0 0 0,0 0-1,1-1 1,0 0 0,-1 0-1,1 0 1,0 0 0,8 2-1,-2-2-612,0-1-1,0 0 0,0 0 1,0-1-1,0 0 0,19-4 1,25-7-4489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4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0 363 6241,'0'0'13874,"20"1"-13378,-11-1-442,2 2-13,0-2-1,-1 1 0,1-1 0,0-1 0,-1 0 0,1-1 0,0 0 1,-1 0-1,0-1 0,1-1 0,18-8 0,-16 4-53,0-1 0,0 0 0,-1 0-1,0-1 1,0-1 0,-1 0 0,-1-1 0,0 0 0,9-13-1,-14 16-54,0 0 0,0 0 0,-1 0 0,0 0 0,-1-1 0,0 1 0,0-1 0,-1 0 0,-1 0 0,1 0 0,-2 0 0,1 0 0,-1 0 0,-1 0 0,-1-11 0,1 19 57,1-1-1,-1 0 1,0 1-1,0-1 1,0 1-1,0-1 1,0 1 0,0 0-1,-1-1 1,0 1-1,1 0 1,-1 0 0,0 0-1,0 0 1,0 0-1,0 0 1,-4-2 0,1 1 5,1 1 0,-1 0 1,1 0-1,-1 1 0,0-1 1,1 1-1,-1 0 0,0 1 1,-8-1-1,6 0 7,0 1 0,0 0 0,0 1-1,1 0 1,-1 0 0,0 1 0,0-1 0,1 1 0,-1 1 0,1-1 0,0 1-1,0 0 1,0 1 0,0 0 0,-5 4 0,2 1 4,1 0 0,1 1 0,-1 0 0,2 0 0,-1 1 0,1-1 0,1 2 1,0-1-1,1 0 0,-5 22 0,3-6 62,1 1 1,2 0-1,-1 48 0,4-66-64,0 0 0,1 0-1,0 0 1,1-1 0,0 1-1,0 0 1,7 16 0,-6-20-49,0-1 0,0 0 0,0-1 1,0 1-1,1-1 0,-1 1 0,1-1 1,1 0-1,-1 0 0,0-1 0,1 1 1,0-1-1,0 0 0,0 0 0,5 2 0,2-1-273,-1-1 0,1 0 0,0-1-1,0 0 1,1-1 0,-1 0 0,0-1-1,0 0 1,0-1 0,1 0 0,-1-1-1,16-5 1,-11 2-566,0 0-1,-1-1 1,0-1-1,15-9 1,58-37-4934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4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352 200 9986,'0'0'11768,"-30"-31"-11807,-95-97-261,117 121 204,1 0 0,-1 0 0,-14-9 0,21 16 77,0-1 0,1 1 0,-1-1 1,0 1-1,0 0 0,0 0 1,0-1-1,0 1 0,0 0 0,0 0 1,0 0-1,1 0 0,-1 0 0,0 0 1,0 0-1,0 0 0,0 0 1,0 1-1,-1-1 0,-8 2-146,7-1 134,0-1-1,0 1 1,1-1 0,-1 1-1,1 0 1,-1 0 0,0 0-1,1 0 1,0 1-1,-1-1 1,1 1 0,0-1-1,0 1 1,0 0 0,-4 3-1,1 1 0,1 0-1,-1 1 1,1-1 0,1 1-1,-6 11 1,0 5 1,1 2 0,-7 37 0,10-40-37,2 0 1,0 0 0,2 1 0,0-1-1,1 0 1,5 32 0,-4-51 36,0 0 0,0 0 0,0 0 1,0 1-1,1-1 0,-1 0 0,1-1 1,0 1-1,0 0 0,0 0 0,0-1 0,0 1 1,0-1-1,1 0 0,-1 1 0,1-1 1,0 0-1,0-1 0,-1 1 0,1 0 0,0-1 1,1 0-1,-1 1 0,0-1 0,0-1 1,0 1-1,6 0 0,-3 0 9,-1 0 0,0-1-1,0 0 1,0-1 0,0 1 0,0-1 0,1 0-1,-1 0 1,0 0 0,0-1 0,-1 0-1,1 0 1,0 0 0,-1 0 0,1-1 0,-1 0-1,7-6 1,2-3-135,-2-1 1,0-1-1,0 0 0,-1-1 0,-1 0 0,-1 0 1,0-1-1,11-31 0,-11 23 645,-1-1-1,-2 0 1,0 0 0,-1 0-1,0-41 1,-6 115 189,-12 65 1,1-14-331,2 247 401,6-72-474,0-204-191,-25 125 0,28-187-61,0 1 1,-1-1-1,0 0 0,-1-1 0,1 1 0,-2-1 0,1 1 1,-10 11-1,12-18 12,0 1 0,0-1 0,-1 1 0,1-1 0,-1 0 1,0 0-1,0 0 0,1-1 0,-1 1 0,0-1 0,-1 1 0,1-1 0,0 0 0,0 0 1,0 0-1,-1-1 0,1 1 0,0-1 0,-1 0 0,1 0 0,0 0 0,-1 0 0,1 0 1,0-1-1,-1 1 0,1-1 0,-4-2 0,3 2-31,0-1-1,0 0 1,0 0 0,1-1 0,-1 1-1,1-1 1,0 1 0,-1-1-1,1 0 1,0-1 0,1 1 0,-1 0-1,0-1 1,1 1 0,0-1-1,-3-7 1,-2-5-57,1 1-1,-7-33 1,8 25-130,1 0 1,0-1-1,2 1 0,1-1 1,1 1-1,1-1 1,3-23-1,0 28-196,0 0 0,1 1 0,1 0 0,1 0 1,0 1-1,1 0 0,1 0 0,1 1 0,17-23 0,140-148-5920,-91 111 1249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5.0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0 3761,'0'0'16147,"-163"190"-14426,134-117-785,13 8-320,7 3-616,9-3 0,0-11-1008,46-21-2065,17-21-2552,-5-28-1369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0 344,'0'0'13435,"-279"99"-13331,208-19-104,1 15-216,12 7-648,16-8-625,34-2-743,8-26-441,4-34-183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5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234 1 7522,'0'0'8987,"-8"37"-6252,-22 120-448,27-137-1948,0 0-1,2 1 0,1-1 1,0 0-1,2 0 1,0 0-1,1 0 0,6 21 1,3-4 39,2-1 1,27 52 0,-20-46-187,18 51 1,-28-44-221,-11-48 5,1 1 1,-1-1-1,0 1 1,0-1-1,0 1 1,0-1-1,0 1 1,0-1-1,0 1 1,-1-1-1,1 0 1,-1 1-1,1-1 1,-1 1-1,1-1 1,-1 0-1,0 1 1,1-1-1,-1 0 1,0 0-1,0 1 1,0-1-1,0 0 1,0 0-1,0 0 1,-1 0-1,1 0 1,0-1-1,-2 2 1,-10 1-281,-1-1 0,0 0 0,1-1-1,-1-1 1,0 0 0,0-1 0,-24-4 0,33 4 113,0-1-1,-1 0 0,1 1 0,0-2 1,0 1-1,0 0 0,0-1 1,1 0-1,-1 0 0,1-1 1,-1 1-1,-3-5 0,-3-4-744,1 0-1,-15-25 1,10 13-1197,-15-34-1,-2-25-3949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5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8570,'0'0'11538,"241"78"-11538,-170-47-1704,-17-6-2665,-9-8-2608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5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1 6241,'0'0'12835,"92"200"-9714,-63-134-977,-4 4-800,-5 7-223,-7 4-569,-13 3-376,0 4-176,-29 0-840,-21 3-873,-42 14-1551,14-24-4610,7-25-1168</inkml:trace>
  <inkml:trace contextRef="#ctx0" brushRef="#br0" timeOffset="1">1115 260 5785,'0'0'14027,"228"39"-13555,-186-22-472,-9 1-512,-21 20-2488,-12-6-2354,0-4-1359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6.2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 4913,'0'0'16131,"287"-22"-16131,-192 12-3008,-16 3-3578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6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9634,'0'0'12456,"41"23"-10029,134 77-792,-143-82-1264,-1 1-1,-1 2 1,40 36 0,-68-56-363,9 9 37,0 1-1,-1 0 0,0 0 1,0 1-1,-1 1 1,-1-1-1,0 1 0,8 18 1,-13-24-84,-1 0 1,1-1 0,-1 1 0,-1 0-1,1 0 1,-1 0 0,-1 0 0,1 0-1,-1 1 1,0-1 0,-1 0 0,1 0-1,-1 0 1,-1 0 0,0 0-1,0 0 1,0 0 0,0-1 0,-1 1-1,-5 8 1,-2-2-68,0 0 0,0-1 0,-1 0 0,0-1 0,-1 0 0,-24 16 0,-87 50-692,-21-6 247,111-57 536,17-2 92,16-12-74,0 1-1,0-1 1,0 0-1,0 1 1,0-1-1,0 0 1,0 0-1,0 1 0,0-1 1,0 0-1,0 1 1,0-1-1,0 0 1,1 1-1,-1-1 1,0 0-1,0 0 1,0 1-1,0-1 0,1 0 1,-1 0-1,0 1 1,0-1-1,0 0 1,1 0-1,-1 0 1,0 0-1,0 1 1,1-1-1,-1 0 0,0 0 1,0 0-1,1 0 1,34 10 65,-35-10-69,72 10 207,91 1-1,77-11-1225,-123-1-994,7 1-3140,-20 0-3244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7.0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0 8034,'0'0'24733,"17"123"-27037,-51-127-2273,-16-17-11187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8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1371 0 3721,'0'0'5305,"0"26"-3535,0-16-1537,-2-1 0,1 1 1,-1-1-1,0 1 0,-1-1 1,0 0-1,-1 0 0,0 0 0,0 0 1,-1-1-1,-11 16 0,-8 8 343,-46 45 0,41-46-361,-454 545 133,51 21-159,261-325-134,146-225-35,3 0 0,2 1 0,-28 101 0,47-147-432,1 2 1838,9-3 71,19 1-1102,0 1 0,-1 1 0,1 1 0,-1 2 1,0 0-1,50 23 0,152 87 822,-228-117-1208,541 334 1433,-19 28-1389,-355-239-35,-162-122 70,-9-12-178,-53-90-2808,11 25-2069,8 6-1598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9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0 436 3209,'0'0'7731,"6"-3"-7025,74-36 5,-2-4-1,111-80 1,-104 64-743,141-72 1,-214 125 27,0 0 1,1 1-1,-1 0 1,1 1-1,0 1 1,0 0-1,1 1 0,13-1 1,-27 3 2,1 0 0,-1 0 0,1 0 0,-1 0 0,1 0 0,-1 1 0,1-1 0,-1 0 0,1 0 0,-1 1 0,1-1 0,-1 0 0,0 0 0,1 1 0,-1-1 0,1 1 0,-1-1 0,0 0 0,1 1 0,-1-1 0,0 1 0,1-1 0,-1 1 0,0-1 0,0 1 0,0-1 0,1 1 0,-1-1 0,0 1 0,0-1 0,0 1 0,0-1 0,0 1 0,0-1 0,0 1 0,0-1 0,0 1 0,0-1 0,0 1 0,0-1 0,-1 1 0,1-1 0,0 1 0,-1 0 0,1 8-2,0-2 3,0 0 0,-1 0 0,0 0 0,-1 0 0,1 0 0,-2 0 0,-4 12 0,-32 52 0,34-63 0,-92 160-1662,-88 208-1,111-200-3518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6:59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566 1 4625,'0'0'6625,"-4"3"-6435,3-2-170,1-1 0,-1 1 0,0 0 0,0 0 0,1 0 0,-1 0 0,1 0 1,-1 1-1,1-1 0,-1 0 0,1 0 0,0 0 0,0 0 0,0 1 0,-1-1 0,1 0 0,0 0 1,0 0-1,0 0 0,1 1 0,-1-1 0,0 0 0,0 0 0,1 0 0,-1 0 0,1 1 1,-1-1-1,2 1 0,23 42 422,-9-21-212,20 40 904,49 119 0,-69-140-624,-2 2-1,-2-1 1,13 91 0,-23-50 1040,-2-83-1496,0 0 0,0 1 1,0-1-1,0 0 0,0 0 0,0 0 0,-1 0 0,1 0 1,0 0-1,-1 0 0,1 0 0,0 0 0,-1 0 1,1 0-1,-1 0 0,0 0 0,1 0 0,-1 0 1,0 0-1,0-1 0,1 1 0,-1 0 0,0 0 1,0-1-1,-1 2 0,-30 4 844,22-4-607,-400 13 521,332-16-1738,-59-2-3908,27-11-3670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58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24 1032,'0'0'11229,"-13"-3"-10008,12 3-1163,-33-8 429,21 4-190,18 2 320,229-2-279,106 1-1107,-118 17-3307,-118 0-325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6289,'0'0'6458,"-91"260"-4994,66-162-448,4-3-648,13-8-368,8-13-152,0-18-1152,0-21-624,21-28-1321,12-35 712,-8-39 753,-4-13-2441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58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7274,'0'0'4609,"220"157"-4962,-150-122-3727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59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64 4617,'0'0'8162,"-87"-53"-7970,137 50-192,21-1 0,20 1 0,59 3-848,-26 0-1409,-16 0-1376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59.9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 8770,'0'0'3441,"287"-14"-3009,-183 14-432,37 45-160,-24 1-2713,-30-4-3280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1.8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1 240,'0'0'4929,"-41"10"-6281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2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57 3033,'-274'-28'3720,"311"28"-4256,5-11-696,-5-6-1777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2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0 400,'0'0'5145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2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0 760,'0'0'7226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8.2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10418,'0'0'9746,"146"10"-12026,-96 1-1193,-17-4-1904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8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4561,'0'0'15091,"217"32"-15091,-147-15-112,5 15-2664,-17-8-2546,-20 1-2655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8:18.9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12107,'0'0'6657,"212"4"-9370,-175-1-1848,-20-3-1528</inkml:trace>
  <inkml:trace contextRef="#ctx0" brushRef="#br0" timeOffset="1">1 299 184,'0'0'17852,"249"17"-17852,-149-17-88,-21 0-2697,-17 0-2904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1360,'0'0'10453,"7"35"-9974,20 115-318,-23-124-176,-1-1-1,-1 36 0,0-8-853,1-43-174,3-13 597,4-20 177,-3-1 118,42-111-206,-43 122 380,1-1-1,0 1 1,1 0 0,1 0-1,0 1 1,0 0 0,16-15 0,-20 23 9,1 0 0,-1 0 0,1 0 0,0 1 0,0 0 0,0 0 0,1 1 0,-1-1 1,1 1-1,-1 1 0,12-2 0,5 1 43,0 1 0,26 2 1,-9 0 90,28 4 138,-63-4-295,-1-1 0,1 2 0,0-1 0,0 0 0,-1 1 0,1 0 0,-1 0-1,0 1 1,1-1 0,-1 1 0,5 4 0,-8-6-47,0 1-1,0-1 1,0 1-1,0-1 1,0 0 0,0 1-1,-1-1 1,1 1 0,-1 0-1,1-1 1,-1 1 0,0-1-1,1 1 1,-1 0-1,0-1 1,0 1 0,0 0-1,0-1 1,-1 1 0,1 0-1,0-1 1,-1 1-1,1-1 1,-1 1 0,1 0-1,-1-1 1,0 0 0,0 1-1,1-1 1,-2 2 0,-3 4-263,0 0 1,0-1-1,0 0 1,-9 8 0,-7 6-452,4-3-479,-36 27 1,47-40 947,1 0 1,-1-1 0,0 0-1,0 0 1,0 0-1,0-1 1,0 0 0,0 0-1,-1-1 1,1 0 0,-13 1-1,7-7 1615,4 2 506,-3 20-907,-47 113 1967,33-68-2259,-61 106 0,85-167-642,1 0 0,-1 0 0,1 0 0,-1 0 0,0 0 0,0 0-1,1 0 1,-1-1 0,0 1 0,0 0 0,0 0 0,0-1 0,0 1 0,0 0 0,-1 0 0,1-1-3,1 0-1,0 0 1,-1-1 0,1 1-1,0 0 1,-1 0-1,1 0 1,0 0 0,-1-1-1,1 1 1,0 0-1,0 0 1,-1-1 0,1 1-1,0 0 1,0 0-1,-1-1 1,1 1 0,0 0-1,0-1 1,0 1-1,0 0 1,0-1 0,-1 1-1,1 0 1,0-1-1,0 1 1,0-1 0,0 1-1,0-1 1,-1-40-420,1 34 389,-1-44-315,0 20 370,4-49 0,1 71 578,2 11-157,4 16-96,-3 10-336,-1 0 1,-1 0-1,-1 1 0,0 33 1,-6 56-3934,-1-77 1087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4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113 1 16,'0'0'21011,"42"12"-20065,134 42-577,-159-48-346,0-1 0,0 2 1,-1 0-1,0 1 0,0 1 0,18 13 0,-25-15-21,-2-3-1,-1 0 0,1 1 0,-2 1 0,1-1 0,0 1 0,-1-1 0,0 2 0,0-1 0,4 8 0,-7-10-7,0 1 0,0 0 0,-1 0 0,0 0 0,1 0 0,-1 0 0,-1 0 0,1 0 0,-1 0 0,0 0 0,0 0 0,-1 0 1,1 0-1,-1 0 0,-3 9 0,1-3-12,-1-1 1,-1 1 0,1-1-1,-2 0 1,0 0-1,0-1 1,0 1-1,-10 8 1,-68 66-360,46-49 163,-26 26-115,-84 86-105,148-147 431,-33 43 13,31-40-84,0 0 1,1 0-1,-1 1 0,1-1 1,0 1-1,0-1 1,1 1-1,-1-1 1,1 1-1,-1-1 0,1 1 1,1 5-1,-1-7 25,0-1 0,0 0-1,0 1 1,1-1 0,-1 0 0,1 1-1,-1-1 1,1 0 0,-1 0 0,1 0-1,0 1 1,0-1 0,-1 0 0,1 0-1,0 0 1,0 0 0,0 0 0,0-1-1,0 1 1,0 0 0,2 1 0,30 8-344,-25-8 266,139 27-1566,47 11 21,-175-35 1628,0 1 0,0 2 0,0 0 0,-1 0 0,-1 2 0,0 0 0,24 20 0,-34-25 141,-1 1-1,0 0 0,-1 0 0,0 1 0,0 0 0,0 0 0,-1 0 0,0 0 0,0 1 0,-1 0 0,0-1 0,3 13 1,-4-14 112,-1 1 0,0-1 0,-1 1 1,1-1-1,-1 0 0,-1 1 0,1-1 1,-1 1-1,0-1 0,0 0 0,-1 0 1,0 1-1,0-1 0,0 0 0,-1-1 1,0 1-1,-4 6 0,-1-1 117,-1-1 0,0 0 0,0-1 0,0 0 0,-17 11 0,-62 37 814,11-13-945,-100 41 1,2-18-3264,47-28-3508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6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11642,'0'0'4752,"24"15"-3588,160 104 27,-166-107-1125,-1 0 0,0 1 0,0 0 0,19 22 0,-30-27-43,1-1 1,-1 1-1,-1 0 1,0 1-1,0-1 1,0 1 0,-1 0-1,-1 1 1,1-1-1,-1 0 1,2 19-1,-3-9-30,0 0 0,-2 0 0,0 0 0,-2 0 0,0 0 0,-1 0 0,-1 0 0,0 0 0,-2-1 0,0 0 0,-1 0-1,-1-1 1,0 0 0,-1 0 0,-15 20 0,10-16-33,9-15 45,0 0-1,0 1 0,1 0 1,0 0-1,0 0 1,1 0-1,0 1 0,0-1 1,1 1-1,-1 0 1,2 0-1,-2 13 0,3-20 12,0 1 0,1-1 0,-1 1 0,1-1-1,-1 1 1,1-1 0,0 0 0,-1 1-1,1-1 1,0 0 0,0 0 0,0 1 0,0-1-1,0 0 1,0 0 0,0 0 0,0 0-1,1 0 1,-1-1 0,0 1 0,0 0 0,1 0-1,-1-1 1,1 1 0,-1-1 0,1 1-1,-1-1 1,1 0 0,-1 0 0,1 1-1,-1-1 1,1 0 0,1 0 0,13 0 65,0 1 1,24-4-1,-18 2-4,8-3-103,1 0 0,-1-3 0,0 0 0,46-18-1,-4 2-832,155-45-8164,-140 42 2298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7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9130,'0'0'12907,"4"113"-19693,-33-110-4472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7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204 0 5889,'0'0'7766,"19"27"-7059,65 90-354,-72-100-317,0 1 0,-2 0-1,0 1 1,-1 0 0,-1 0 0,10 33-1,-13-25 3,-1 0 1,-1 1-1,-2 46 0,-2-44-21,-1 1 0,-1-1 0,-2 0 1,-1 0-1,-2 0 0,0-1 0,-2 0 0,-22 45 1,0-9-12,-39 87 0,62-129-10,1 1-1,1 0 0,1 0 0,-4 41 0,8-47-17,1 1 1,1 0 0,2 24 0,-1-37 2,1 0 1,-1 0 0,1 0 0,0 0 0,0-1 0,0 1 0,1 0 0,0-1-1,0 0 1,1 0 0,-1 0 0,1 0 0,7 6 0,1 0-104,1-1-1,0 0 1,0-1 0,1 0 0,0-1-1,0-1 1,1 0 0,0-1-1,0-1 1,26 6 0,3-4-533,0-1 1,1-3-1,45-1 0,-90-2 683,0 0 0,0 0 0,0 0 0,1 1-1,-1-1 1,0 0 0,0 0 0,0 0 0,0 1 0,0-1-1,0 0 1,0 0 0,0 0 0,0 1 0,0-1-1,0 0 1,0 0 0,0 0 0,1 1 0,-2-1 0,1 0-1,0 0 1,0 0 0,0 1 0,0-1 0,0 0-1,0 0 1,0 1 0,0-1 0,0 0 0,0 0 0,0 0-1,0 0 1,-1 1 0,1-1 0,0 0 0,0 0 0,0 0-1,0 0 1,0 1 0,-1-1 0,1 0 0,0 0-1,0 0 1,-9 11 346,-27 17 266,19-15-417,2 0 1,-1 1 0,-20 24 0,24-22-129,0 0-1,2 1 1,0 1 0,1 0-1,0 0 1,2 1 0,0-1-1,1 2 1,-6 36 0,4 3 14,4 1 1,2 61 0,7-4-109,33 183 0,4 44-81,-40-312 84,4 75-83,-13 193 0,4-278 84,-1-1 0,-1 1 0,-1-1 0,0 0-1,-2 0 1,-16 32 0,17-40 0,-1-1 0,0 0 0,-1 0 0,0 0-1,-1-1 1,0-1 0,0 0 0,-1 0 0,-1-1 0,0 0-1,-15 8 1,-2-3-432,0-1 0,-2-2 0,1 0 0,-46 8 0,-13-8-4027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8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4929,'0'0'4490,"-2"66"-2995,4 612 1169,90 1346 3701,-64-1570-5660,18 240-557,-26-530-216,-16-141-257,2 0 1,1-1-1,0 1 1,16 29-1,-22-49 171,0-1 9,1 1-1,-1 0 1,0-1-1,1 0 1,0 1-1,-1-1 0,1 0 1,3 3-1,-5-5 109,1 0 0,-1 1 0,0-1 0,1 0 0,-1 0 0,1 0 0,-1 1-1,1-1 1,-1 0 0,1 0 0,-1 0 0,1 0 0,-1 0 0,0 0 0,1 0 0,-1 0-1,1 0 1,-1 0 0,1 0 0,-1 0 0,1 0 0,-1 0 0,1-1 0,-1 1-1,1 0 1,1-1-68,-1 0 1,0-1-1,0 1 0,1 0 0,-1 0 0,0-1 0,0 1 0,0 0 1,0-1-1,-1 1 0,2-4 0,22-60-2676,27-130-1,-17 25-1504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8.9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 3281,'0'0'5418,"44"-7"-4768,-9 1-503,28-5 185,0 3 1,1 3-1,65 2 0,-6 12 431,173 36-1,-94-11-532,177 13-91,400-4-1,-492-37 1141,-315-6 1103,27 1-2367,0-1 0,0 0 0,0 1 0,0 0 0,0-1 0,0 1 0,0 0 0,1-1 0,-1 1 0,0 0-1,0 0 1,1 0 0,-1-1 0,1 1 0,-1 0 0,0 0 0,1 0 0,0 0 0,-1 0 0,1 0 0,0 0 0,-1 2 0,-1 2 19,-9 24 44,2 0 0,-9 45 0,-40 313 521,-33 695 953,41 23 308,-24-45-1134,70-1030-1216,-13 54-1,16-81 397,0-1 1,0 1 0,0-1-1,0 1 1,0-1-1,0 0 1,-1 1-1,1-1 1,-1 0 0,0 0-1,1 0 1,-1 0-1,0 0 1,0-1 0,0 1-1,-1-1 1,1 1-1,0-1 1,0 1-1,-3 0 1,1-1-215,0 0-1,0-1 1,0 1-1,0-1 1,0 0-1,-1 0 1,1 0-1,0 0 1,0-1 0,0 1-1,0-1 1,0 0-1,-6-3 1,1 0-1027,1-1 0,0 1 0,-12-10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09.2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3361,'0'0'10522,"291"14"-9250,-25-14 1121,79 0-729,25 0-840,-29 0-312,-92 0-280,-83 0-232,-49 0-400,-9 7-2624,-25 21-2842,-29-3-3472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10.0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236 46 2152,'0'0'8006,"-23"-12"-7064,14 7-881,1 0 0,-1 1-1,0 0 1,0 0 0,0 1 0,-1 1 0,1-1 0,-17-1 0,25 5-55,-1-1 1,1 0-1,-1 1 1,1-1-1,-1 1 1,1 0-1,-1-1 0,1 1 1,0 0-1,0 0 1,-1 0-1,1 0 1,0 0-1,0 0 1,0 0-1,0 0 0,0 1 1,0-1-1,0 0 1,1 1-1,-1-1 1,0 0-1,0 3 1,-12 52 99,-11 126 105,2 91 220,-6 1030 952,34-1137-2172,8-1 0,47 228-1,-30-234-3006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28.3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2256,'0'0'12923,"191"186"-12283,-133-183-640,5-3-8,-9 0-1168,-21 0-1288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28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1 376 7778,'0'0'1697,"38"-5"-687,350-73 1240,-216 34-1345,720-172 1012,-741 184-2992,-147 32 485,-17 0 564,-1 1-1,0 1 0,1 0 0,-1 1 0,1 1 1,0 0-1,0 0 0,0 2 0,1-1 1,-1 2-1,1-1 0,1 2 0,-1-1 0,-10 11 1,-9 10 182,2 2 0,1 0 1,-40 56-1,-68 121 669,0 36-53,11 6 0,11 5 0,11 5 0,-130 512 0,181-515-829,46-161-765,6-71-3005,0-23 3472,17-222-5281,3 73 1389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3185,'0'0'8093,"0"16"-7515,1-6-510,-1-2-32,0 0 0,0 0 0,1 0 0,3 10 0,-3-14-28,0-1 0,0 0-1,0 0 1,1 0 0,-1 0-1,1 0 1,0 0 0,0 0-1,0-1 1,0 1 0,0-1-1,1 1 1,-1-1 0,1 0-1,0 0 1,3 2 0,1 0-34,-1-1 0,1 0-1,0 0 1,0-1 0,0 0 0,0 0 0,0-1 0,1 0 0,-1 0 0,1-1 0,-1 0 0,0 0 0,1-1 0,-1 0 0,9-2 0,-6 1-55,-1-1 0,1 0 1,-1-1-1,1 0 0,-1-1 1,0 0-1,-1 0 0,1-1 1,-1 0-1,9-9 0,20-21-323,-10 8 225,43-32-1,-60 52 184,1 1-1,0 0 0,0 1 0,1 0 0,0 1 0,0 0 0,0 1 0,15-3 1,12 1 112,-1 3 0,1 1 1,54 5-1,-81-2-48,1 0-1,-1 1 1,0 0-1,1 1 1,-1 0 0,-1 1-1,22 10 1,-29-12-15,0 0 0,0 0 0,0 1-1,0 0 1,0-1 0,-1 2 0,1-1 0,-1 0 0,0 1 0,0-1-1,0 1 1,-1 0 0,1 0 0,-1 0 0,0 0 0,0 0 0,-1 0-1,1 1 1,-1-1 0,0 1 0,0-1 0,0 1 0,0 9 0,-1-8 21,0 0 0,-1 0 1,0 0-1,0-1 0,-1 1 1,1 0-1,-1 0 0,0-1 1,-1 1-1,1-1 0,-1 1 0,0-1 1,-1 0-1,-6 8 0,-3 0 13,-1 1-1,0-2 1,-22 15-1,14-11-63,-143 106-878,55-47-4136,58-44-252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29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0 348 4993,'0'0'4041,"241"-4"-3249,-153-10-232,3-14-216,0-7-344,-7-14-168,-5-35-1232,-30 14-1169,-15 7-15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29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520 0 2705,'0'0'1344,"-16"41"-132,0 0-891,-13 30 540,-36 140 0,53-156-607,4 0-1,1 1 0,3-1 1,4 68-1,0-122-264,0 1-1,0-1 0,0 1 1,0-1-1,1 0 1,-1 1-1,0-1 1,1 0-1,-1 1 1,1-1-1,-1 0 0,1 1 1,0-1-1,-1 0 1,1 0-1,0 0 1,0 0-1,0 1 1,0-1-1,0 0 0,0-1 1,0 1-1,0 0 1,1 0-1,-1 0 1,0-1-1,0 1 1,2 0-1,0-1-19,-1 1 1,1-1-1,0 0 0,-1 0 1,1 0-1,-1 0 0,1 0 1,-1-1-1,1 1 1,-1-1-1,1 0 0,-1 0 1,1 0-1,-1 0 0,0 0 1,3-2-1,6-5-65,-1-1 0,1-1 0,-1 0 0,-1-1 0,0 0 1,13-19-1,-4 5-191,52-70-749,65-83 114,-100 137 937,1 2 0,47-40 0,-77 72 86,1 1 1,0 0-1,0 1 1,1 0-1,0 0 1,0 0-1,0 1 1,0 0-1,1 1 1,-1 0 0,1 0-1,0 1 1,0 0-1,15-1 1,-22 3-55,-1 0 1,0 1-1,0-1 0,0 1 1,0-1-1,0 1 1,0-1-1,0 1 0,0-1 1,0 1-1,0 0 1,0 0-1,0 0 1,-1-1-1,1 1 0,0 0 1,-1 0-1,1 0 1,0 0-1,-1 0 0,1 0 1,-1 0-1,1 0 1,-1 0-1,0 1 1,0-1-1,1 0 0,-1 0 1,0 0-1,0 0 1,0 1-1,0-1 0,-1 2 1,-1 50 720,1-44-586,-1 5-2,-1 0 1,0 0-1,-1 0 1,0-1 0,-1 1-1,-9 15 1,-47 74 522,45-78-526,-43 62 432,32-49-213,1 0-1,2 2 1,-34 77-1,56-111-357,0 1-1,0-1 1,0 1 0,0 0-1,1 0 1,0 13-1,1-18-36,0 0 0,0 0 0,1 0 1,-1-1-1,1 1 0,-1 0 0,1 0 0,0 0 0,0-1 0,-1 1 0,1 0 0,0-1 0,1 1 0,-1-1 0,0 1 0,0-1 0,1 1 0,-1-1 0,1 0 0,-1 0 0,1 0 0,-1 0 1,1 0-1,0 0 0,-1 0 0,1 0 0,0-1 0,0 1 0,2 0 0,24 4-100,1-1 1,0-2-1,0 0 1,43-4-1,-9 0-94,-28 2 143,-5-1 23,-1 2 0,51 6-1,-76-6 24,-1 0 0,1-1 0,-1 2 0,1-1 0,0 0 0,-1 1 0,0-1 0,1 1 0,-1 0 0,0 0 0,0 0 0,0 1 0,0-1 0,-1 1 0,1-1 0,0 1 0,-1 0 0,0 0-1,0 0 1,0 0 0,0 1 0,0-1 0,-1 1 0,1-1 0,-1 1 0,0-1 0,0 1 0,-1 0 0,1-1 0,-1 1 0,1 0 0,-1-1 0,-1 6 0,0 3-3,0 0 0,-1-1 0,-1 1 1,0 0-1,-1-1 0,0 0 0,0 1 1,-2-2-1,-8 17 0,-15 15-18,-1 0 0,-2-2 1,-55 54-1,25-37 17,-95 69 0,127-104 19,0-2 0,-2-1-1,0-1 1,-1-2 0,0-1-1,-2-2 1,1-1 0,-1-1-1,-1-3 1,0 0 0,0-3-1,-38 2 1,60-7-1,-1 0-1,1-1 1,-1 0 0,1-1 0,0 0-1,0-2 1,0 1 0,0-2 0,-14-6-1,18 5 1,-1 0-1,1 0 1,0-1 0,0-1-1,1 1 1,0-2-1,0 1 1,1-1-1,0-1 1,1 1-1,-8-13 1,4 0-47,1 1 0,0-1 0,2-1 0,0 1 0,2-1 0,1-1 0,0 1 0,2-1 0,0 0 0,2 0 0,1 0 0,3-34 0,-2 47-28,1-1 1,0 1 0,1-1-1,0 1 1,0 0-1,2 0 1,-1 0 0,1 1-1,11-18 1,-11 21 51,0 1-1,1-1 1,0 1-1,0 0 1,0 1 0,1-1-1,0 1 1,0 1 0,0-1-1,0 1 1,1 0 0,0 1-1,15-5 1,-11 4 65,1 1 0,-1 1 0,1 0 0,0 1 0,-1 0 0,1 1 0,0 1 0,-1 0 0,1 0 1,0 1-1,-1 1 0,1 0 0,-1 1 0,0 0 0,0 1 0,-1 0 0,1 1 0,-1 0 0,16 13 0,14 11 570,-2 2-1,49 51 1,62 84 1831,11 11-377,-127-144-2000,2-2 1,79 55-1,-109-83-437,1 0 0,0-1 0,0 1 0,0-2 1,11 4-1,-15-5-61,0 0 1,1-1-1,-1 1 1,0-1-1,0 0 0,1 0 1,-1 0-1,0 0 1,1 0-1,-1-1 1,0 0-1,0 1 1,0-1-1,1 0 1,2-2-1,-3 1-136,0-1 0,-1 1 0,1 0 0,-1-1 0,1 0 0,-1 0 0,2-3 0,-4 6 553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29.8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3849,'0'0'9866,"21"211"-13043,-50-183-2744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29:30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7530,'0'0'8217,"-4"190"-5648,21-152-665,12-13-1031,4-7-873,13-11-785,-9-4-2887,-12-3-3394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07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705 148 3657,'0'0'4938,"-31"-25"-4244,-99-73-126,127 95-546,0 1 1,-1-1 0,1 1-1,-1 0 1,1 0-1,-1 0 1,0 0-1,1 1 1,-1 0 0,0-1-1,0 1 1,0 1-1,0-1 1,-5 0 0,-3 2 26,0 0 0,0 1 0,0 0 0,0 1 0,1 0 0,-1 1 0,1 0 0,0 1 0,0 0 0,0 0 0,1 2 0,0-1 0,0 1 0,-16 15 0,0 4 140,1 1 0,1 1 0,-32 47-1,34-41-75,1 1 0,1 0 0,2 1 0,2 1 0,1 1-1,2 0 1,1 1 0,2 1 0,2-1 0,2 1 0,2 1-1,1-1 1,2 1 0,6 63 0,-4-95-109,1-1 1,0 1-1,0-1 1,0 0-1,1 1 1,0-1-1,1 0 1,0-1-1,0 1 1,1-1-1,0 1 1,0-2-1,0 1 1,8 6-1,-5-5 1,1-1 0,1 0-1,-1-1 1,1 0 0,0-1-1,0 0 1,1 0 0,-1-1-1,20 5 1,-5-4-1,0-1 0,0-2 1,0 0-1,1-1 1,-1-2-1,1-1 0,-1 0 1,0-2-1,25-7 0,-17 0-83,0-1 0,-1-2 0,0-1 0,-1-2 0,-1-1 0,-1-1 0,0-1 0,-2-2 0,0-1 0,-1-1 0,-2-1 0,30-39 0,-40 45 48,-2 0-1,0-1 1,-2-1 0,0 1-1,-1-2 1,-1 1-1,-1-1 1,0 0-1,-2-1 1,-1 1 0,-1-1-1,-1 0 1,-1-35-1,-1 48 34,0 1-1,-1-1 1,0 0-1,-1 1 1,0-1 0,-1 1-1,1 0 1,-2 0-1,-6-14 1,3 11 3,-1 1 1,0 0-1,0 0 0,-1 1 1,0 0-1,-15-11 1,1 3-13,-2 1 0,0 0 1,-1 2-1,0 1 0,-1 1 1,-1 1-1,-53-14 0,68 23-310,-23-7 323,34 10-201,1-1-1,0 1 0,0 0 1,0-1-1,0 1 1,0-1-1,0 0 0,0 1 1,1-1-1,-1 0 0,0 1 1,0-1-1,0 0 1,1 0-1,-1 0 0,0 0 1,1 0-1,-1 1 0,1-1 1,-1 0-1,1-1 1,-1 1-1,1 0 0,0 0 1,-1-1-1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1214 7754,'0'0'4617,"182"-179"-3633,30 56 176,67-34-424,20-12-400,-41 25-272,-71 39 8,-75 39-72,-17 13 0,-7 0-496,-5 4-760,-21-7-1393,-29 21-1199,-33 11-945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08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1334 3713,'0'0'9762,"-66"-190"-8250,41 95-136,0-13-815,-4-12-425,-9-6-136,-3-4 0,-5 1-160,9 2-320,3 8-265,18 21-287,16 38-416,21 29-1273,24 31-2056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08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 8570,'0'0'3745,"224"-46"-2441,-111 46-232,7 0-624,-4 0-272,-8 14-152,-12 4-24,-9 13-648,-24-2-1240,-34-8-2937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09.1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1513 32 176,'0'0'9226,"-216"-32"-8570,92 32-280,-22 11 256,-8 24-272,-3 11-176,-1 6-136,12 11-48,17 4 0,17 3-104,25 25-856,33-18-920,25-17-1529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09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7466,'0'0'4200,"-9"46"-3370,-10 60 31,6-1 0,-1 127 0,14 784 1357,0-968-2803,2-1 0,3 1 1,13 68-1,-17-114 440,-1 0 0,0 1-1,1-1 1,0 0 0,-1 1 0,1-1 0,0 0 0,0 0-1,0 0 1,1 0 0,-1 0 0,0 0 0,1 0 0,-1 0-1,1 0 1,0-1 0,0 1 0,-1 0 0,5 1 0,-5-2 37,0-1 0,0 0 1,0 0-1,0 0 1,-1 0-1,1 0 1,0 0-1,0 0 1,0 0-1,0 0 1,0-1-1,0 1 1,0 0-1,0 0 1,-1-1-1,1 1 1,0-1-1,0 1 1,0-1-1,0 0 1,2-1-200,-1 0 1,1-1 0,-1 1-1,0-1 1,0 0-1,0 0 1,3-5 0,20-49-3455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3513,'0'0'13251,"-183"112"-20733,129-109 745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09.7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7202,'0'0'4721,"311"46"-3121,-165-11 192,12 7-744,4-4-623,-5 1-353,-15 0-72,-9 13-937,-42-10-1703,-45-7-3954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10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736 0 2753,'0'0'6961,"-216"193"-5801,129-84-159,-5 17-505,1 4-296,8 7-200,12-4-192,21 28-841,17-34-1167,21-36-1521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10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3905,'0'0'7009,"179"252"-5448,-92-115-249,5 18-312,-1-1-600,-4-7-256,-16-14-136,-13-20-8,-12-22-472,-9-21-936,-12-24-1137,-17-32-1720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10.9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703 1281 1488,'0'0'7778,"-229"-179"-6546,154 84-96,5-20-279,-9-15-481,4-7-232,4 0-136,9 11-8,20 21-88,42-7-840,9 31-1553,37 18-2168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11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1284 5561,'0'0'4977,"63"-267"-4033,32 152-167,30-15-433,20-11-344,9-6-208,0 10-793,29-13-887,-42 37-1169,-33 29-1416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11.8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3737,'0'0'5672,"2"37"-4551,32 359 1170,12 257 863,-8-84-709,-31-498-1943,22 95-1,-21-133-404,2-1 0,1 1 0,1-2 0,30 55 0,-38-78-149,-1-3 46,0-1-1,-1 1 1,1-1-1,1 0 1,5 6-1,-8-9-64,-1 0 0,1 0 0,0-1 0,0 1 0,0 0 0,0-1-1,1 1 1,-1-1 0,0 1 0,0-1 0,0 0 0,0 1 0,1-1 0,-1 0 0,0 0 0,0 0-1,0 0 1,1 0 0,-1 0 0,0 0 0,0 0 0,0-1 0,1 1 0,-1 0 0,0-1 0,0 1 0,0-1-1,0 1 1,0-1 0,2-1 0,8-7-840,0-1 1,0 0-1,-1-1 0,-1 0 1,1 0-1,-2-1 0,8-13 1,23-47-4577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0:12.1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861 0 5737,'0'0'1289,"-116"179"-289,8 0 64,-38 63 56,-8 32-400,5-8-720,41-73-712,29-56-4689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49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529 117 1680,'0'0'8326,"0"-15"-7055,-1-50-140,1 64-1082,1 0 1,-1 0-1,0 0 1,0 0-1,0 0 0,0 0 1,0 0-1,-1 0 1,1 0-1,0 1 1,0-1-1,-1 0 0,1 0 1,0 0-1,-1 0 1,1 0-1,-1 0 0,1 0 1,-1 0-1,0 1 1,1-1-1,-1 0 1,0 1-1,1-1 0,-1 0 1,0 1-1,0-1 1,0 1-1,1-1 0,-1 1 1,0-1-1,0 1 1,0 0-1,0-1 1,0 1-1,0 0 0,0 0 1,0 0-1,0-1 1,0 1-1,0 0 0,0 1 1,0-1-1,0 0 1,0 0-1,0 0 1,0 1-1,-1-1 0,-6 1 259,2 0-230,0-1 0,0 1 1,0 1-1,0-1 0,1 1 1,-1 0-1,1 0 0,-1 0 1,1 1-1,0 0 0,0 0 1,-8 6-1,-6 7 62,-30 32 1,33-32-25,-22 23 59,3 2 1,1 1 0,2 1 0,-48 87 0,63-95-154,1 1 0,1 0 0,2 1 0,2 0 0,1 1 0,2 1 0,-4 54-1,9-46-11,3 70 0,1-102-9,1-1 0,0 0 1,1 1-1,1-1 0,0 0 0,1-1 0,0 1 0,1-1 0,9 15 0,-2-11 3,-1 0 0,2 0 0,1-1 0,0-1 0,0 0 0,2-1 0,0-1 0,0 0 0,1-2 0,1 0 0,0-1 0,37 14-1,-19-11 26,2-2-1,-1-2 0,2-1 0,-1-3 0,1 0 0,40-2 0,-50-3-3,1-1-1,-1-1 1,0-2 0,0-1-1,0-1 1,0-2 0,-1-1-1,-1-1 1,1-1-1,-2-2 1,0 0 0,39-27-1,-35 18 9,-1-2-1,0 0 0,-2-2 1,-1-1-1,-2-2 1,0 0-1,-2-1 1,35-62-1,-45 68-13,-1 0-1,-1-2 1,-1 1-1,-1-1 1,-2-1 0,0 1-1,-2-1 1,-1 0-1,-1-1 1,-2 1 0,0-1-1,-2 1 1,-4-28-1,1 37 0,-1 0 0,0 0 0,-1 1 0,-1 0 0,-1 0 0,-1 0 0,0 1 0,-1 1 0,0-1 0,-1 2 0,-1-1 0,-1 2 0,-18-18 0,-1 4 19,-2 1 0,0 1 0,-1 2 1,-68-33-1,57 35 2,-1 3 1,-1 1-1,0 2 1,-1 2-1,-1 3 1,0 2-1,0 1 1,0 3-1,-82 5 1,106 0-21,-1 2 0,1 1 0,0 1 0,-42 14 0,52-13-37,0 1 0,0 1 0,1 0 0,0 0 0,1 2 0,0 0 0,0 0 0,-15 16 0,17-12-499,0 0 0,1 0 0,0 1 0,1 1 1,1 0-1,0 0 0,2 1 0,-7 18 0,1 24-5400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49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1 380 7338,'0'0'4387,"41"-1"-3385,412-27 463,-132-3-927,1591-189 2742,-1665 190-2954,409-31-345,-606 57-1290,-33 0-263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0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0 2713,'0'0'1077,"-10"47"-691,-4 15-152,-44 245 1079,49-212-598,4 98 1,5-165-451,1 1 1,9 50 0,-6-63-138,0-1 0,1-1-1,0 1 1,1-1-1,1 0 1,15 24 0,-6-17 7,0 0 0,1-2 0,0 0 0,2 0 0,0-2 0,2-1 0,-1 0 0,2-1 0,0-2 0,1 0 0,0-1 0,27 9 0,-12-8-43,1-1 0,0-1-1,1-3 1,0-1 0,0-2 0,1-2 0,42-2-1,-59-2-71,0 0-1,0-2 0,-1 0 0,1-2 1,-1-1-1,0 0 0,-1-2 0,1-1 1,-2 0-1,1-2 0,-1 0 0,-1-2 1,0 0-1,-1-1 0,28-26 0,-24 17-14,-1 0-1,-1-2 0,-1 0 1,-1-1-1,-2-1 0,-1-1 0,-1-1 1,17-42-1,-23 45 28,0 0 1,-2-1-1,-1 0 0,-1 0 0,-1-1 1,-2 1-1,-1-1 0,0 1 0,-3-1 1,-4-29-1,4 44 41,-1-1 0,-1 1 1,0 0-1,-1 1 0,-1-1 0,1 1 1,-2 0-1,0 0 0,0 0 1,-1 1-1,-14-14 0,8 10 18,-2 1 0,1 1-1,-2 0 1,0 2 0,0 0 0,-37-17-1,10 10-17,-1 2-1,-1 2 0,0 2 0,-1 3 0,-85-8 0,-305 11-2098,364 12-1671,33 1-1578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2216,'0'0'6986,"437"-151"-6442,-59 130 536,100 11-183,54 10-225,33-4-192,-12-17-328,20-21-96,30-7-56,-17 10-264,-150 15-1193,-108 3-2551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0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0 2617,'0'0'3738,"-14"34"-2758,2-6-708,2 1 1,1 0-1,-9 47 0,17-56-78,0 0 0,2 0 0,0 1 0,2-1 0,8 34-1,-8-35-57,34 213 1201,-3 84 39,6 132 318,32 314 1160,30-4-797,-35-387-1551,221 686-1,-70-468-1240,-166-432-2876,-32-54-3741,-15-47-506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1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3520 0 6289,'0'0'2153,"-328"225"-1113,74-8 744,-91 106 33,-54 56-193,-16 28-232,16-11-303,41-38-369,30-25-368,50-39-136,74-73-144,79-66-72,63-61-1024,37-34-1089,25-39-167,13-11-2409,24-10 272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1.6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1 9210,'-59'210'1960,"-24"63"-1087,4 64 415,25 17 752,29-13 473,25-1-457,0-18-847,46-41-601,8-71-448,0-59-160,-8-56-80,4-32-664,0-10-1121,12-18-1688,-8-14-1512,-21-21-304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1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8562,'108'228'1688,"29"45"-592,25 25 1145,-16-66 391,-46-81-719,-21-46-793,-9-21-504,9 0-400,-4-3-216,-9-7-216,-28-32-1848,-96-88-11067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2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4588 396 8634,'0'0'1736,"-245"-59"-1048,-50 34-192,-158 4-47,-83 14-153,-50 7 720,21 0-88,74 0-480,51 0-248,66-38-72,104-12-128,91-2-232,75 13-936,71-6-1057,16 13-1775,17 4 111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2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2146 10698,'50'-203'2241,"37"-39"-1465,34-4-240,24-17-128,18-7 520,15 4-176,-24 48-407,-25 57-345,-38 52 0,-28 39-537,-9 7-391,-54 42-1080,0 7-2545,-34 14-168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2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3458 1 8570,'0'0'2520,"-282"0"-1255,7 17-185,-119 75-208,-55 44-192,-8 40-152,33 13-216,75-10-288,50-7-24,78-32-8,68-35-144,65-38-376,38-22-504,34 8-696,16-14-1633,0-11-528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3.1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11811,'216'231'3264,"38"32"-1951,-22-32-145,-16-17 24,-45-38 1529,-34-43-977,-33-35-984,-13-21-608,5 1-152,-1-12-344,-7-13-1352,-26-36-1569,-33-59-1072,-16-38-584,-13-26-864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3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288 29 3209,'0'0'4121,"-38"-7"-3556,4-1-408,0 3 1,-57-3-1,88 8-142,0 0-1,0 0 1,0 0-1,1 1 1,-1-1-1,0 1 1,0 0-1,0-1 1,1 1 0,-1 0-1,0 1 1,1-1-1,-1 0 1,1 1-1,-1 0 1,1-1-1,0 1 1,0 0-1,0 0 1,0 0-1,0 1 1,0-1 0,0 0-1,1 1 1,-1-1-1,1 1 1,0-1-1,0 1 1,-1 0-1,1 2 1,-5 13 65,2-1 0,0 1 0,1 0 0,-1 26 0,3 155 511,22 108 305,76 345 1020,-72-505-1492,-13-75-200,129 712 2154,-86-534-1829,96 264 0,-133-462-588,2-2 1,2-1-1,32 54 0,-45-90-211,0 0 0,0-1 0,2-1 0,-1 1 0,1-2 0,1 1 1,24 15-1,-9-9-1383,2-2-1,45 19 1,10-6-2449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2:53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2681 1 9058,'0'0'3497,"-340"340"-2369,24 3 1000,-58 78 785,-13 28-224,38-32-1353,75-55-904,41-26-432,42-31-896,62-84-2697,42-56-5273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2264,'0'0'7498,"116"214"-6098,-87-147 145,-4-1 39,0 1-864,-8-4-424,-17-3-296,0-1-272,-92 25-832,-11-10-1665,-30-14-2752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01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4659 1232 296,'0'0'2129,"39"28"-1477,124 86 84,-142-100-247,0-1 0,0-1 0,32 13 0,-7-3 793,-43-20-1106,1 0 0,0 1 0,-1-1-1,1 1 1,-1 0 0,0-1 0,0 1 0,0 1 0,0-1 0,-1 0 0,1 1-1,-1 0 1,0-1 0,3 6 0,0 19 4490,-11-46-2680,-9-11-1604,-1 0 1,-1 2-1,-1 0 1,-2 1 0,0 1-1,-2 0 1,-25-21-1,12 16-131,-3 1 0,0 2 0,-1 1 0,-54-24 0,14 13-74,-122-39 0,-87-6 180,-874-162-281,298 74-108,-601-216-1078,1201 311 280,220 63 499,0-1-1393,-72-12 1,109 24 1075,-1 0-1,0 0 1,1 0 0,-1 1 0,1 0 0,-1 1 0,1 0 0,-1 0-1,1 1 1,-1-1 0,-8 5 0,13-4 102,0 0-1,0 0 1,1 1 0,-1-1 0,1 1-1,-1-1 1,-2 6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02.0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5057,'0'0'1362,"8"50"-840,54 477 1786,-41-143-764,8 831 1913,-27 16-267,-3-693-1961,0-143-610,-2-71-281,3 77 43,-1-346-325,0-22-47,5 45 1,-4-72-82,2 0 0,-1 1 1,1-1-1,-1 0 0,2 0 1,-1 0-1,7 11 0,-9-16-9,1 1 0,0-1 0,0 0 0,0 1 0,0-1 0,1 0 0,-1 0 0,0 0 0,0 0 0,1 0 0,-1 0 0,0-1 0,1 1 0,-1 0 0,1-1 0,-1 1 0,1 0 0,-1-1 0,1 0 0,-1 1-1,1-1 1,0 0 0,-1 0 0,1 0 0,-1 0 0,1 0 0,0-1 0,-1 1 0,1 0 0,-1-1 0,1 1 0,-1-1 0,1 1 0,-1-1 0,1 0 0,-1 0 0,0 1 0,1-1 0,-1 0 0,0 0 0,2-2 0,7-5-485,0-2 0,-1 1 1,0-1-1,0-1 0,14-21 1,38-78-3479,1-29-1286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02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3741 0 6193,'0'0'3473,"-424"221"-2049,108 21 313,-41 60 31,-5 31-168,17 14-287,25-10-609,-4 13-456,4-9-248,21-26-56,41-38-376,50-56-1529,80-70-1151,49-63-2217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02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1196 5057,'0'0'1864,"250"-45"-1287,-17-43 47,132-45 112,96-25-16,59-7-216,20 14-248,-29 25 48,-8 14-152,-29 17-152,-129 25-1408,-96 17-3489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03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2253 0 5641,'0'0'2057,"-316"323"-1313,79-14 448,-37 62 72,-5 26-239,22-4-369,41-32 80,16-4-168,22-16-288,40-26-120,43-66-160,45-66-8,37-75-344,43-66-904,36-24-1601,13-18-1664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03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778 1 8442,'-100'235'1584,"-8"59"-984,-4 61 112,16-15-79,17-53 215,13-20 184,12-29-352,12-52-360,13-42-232,8-39-88,1-21-192,-1 4-552,8-4-984,1-14-1537,8-42-480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03.7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6593,'0'232'1377,"0"55"-465,12 43 688,30-22-183,16-48 95,4-25-232,5-25-208,-9-45-375,-16-39-505,-9-34-192,-12-22-112,-1 7-1113,1-4-1183,0-16-1561,-13-29 560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04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0 7530,'0'0'1613,"-14"36"-1203,7-21-328,1 0 0,0 0 1,2 1-1,0 0 1,0 0-1,2 0 0,0 1 1,0 25-1,3-33-32,1-1 1,0 0-1,1 1 0,-1-1 1,2 0-1,-1-1 0,1 1 0,0 0 1,6 6-1,9 12 221,35 36 1,162 161 832,131 141 413,382 522 0,-627-745-1322,216 289 738,22-16-582,-294-364-569,-8-9-646,44 61 0,-51-54-1640,-2 1-1,28 66 1,-50-97-1121,9 36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48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0 2857,'0'0'5742,"-5"32"-4727,0 3-769,-3 11 90,2-1-1,1 70 0,24 156 1208,-7-142-951,11 133 435,3 101 167,114 2786 4116,-136-3020-5257,20 479 25,27-5 37,-46-557-368,24 90 0,-22-120-631,-2-13-75,-2-16-984,-1-48-1896,-6-77 1,-13 1-1682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49.3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691 1 5297,'0'0'7462,"-30"31"-5842,8-7-1299,-14 14 188,1 2 0,2 2 1,-49 80-1,-313 629-817,383-729-358,-23 54-1080,33-70 844,0-1 0,0 0 0,1 1 1,0-1-1,-1 11 0,4-36-479,0 0 1,2 0-1,0 1 1,11-29-1,20-53-322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7194,'0'0'3632,"-216"77"-2912,179-11 105,8 26-313,16 13-104,13 18-72,0 3-192,38-7-144,37-21-16,91-63-1648,-21-31-2425,9-15-776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49.6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1 232,'0'0'10586,"212"158"-9465,-138-67-577,14 25-544,36 76-40,-20-23-2449,-17-15-2848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0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19 940 1320,'0'0'10445,"-5"-22"-9587,1 8-716,2 8-83,0-1 0,0 1 0,0-1 0,1 1 0,1-1 1,-1 0-1,1-12 0,1 17-21,-1-1 1,1 1-1,0 0 0,0 0 1,0-1-1,0 1 1,0 0-1,0 0 0,1 0 1,-1 0-1,1 0 1,-1 0-1,1 1 1,0-1-1,0 1 0,-1-1 1,1 1-1,0-1 1,0 1-1,1 0 0,-1 0 1,0 0-1,0 0 1,1 0-1,-1 1 0,0-1 1,1 1-1,-1-1 1,0 1-1,5 0 0,417-23 4574,-172 16-2964,746-79 914,-522 40-1991,1168-59 216,-1328 94-733,1287-57 1574,-9-72-220,-385-43-1111,-729 106-153,-427 69-125,153-19-23,-140 25-621,-54 2-4562,-208-2-5946,80-7 5253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0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2817,'0'0'6185,"232"123"-4633,-153-60-151,-8 7 343,-13-3 176,-16-4-279,-13 4-521,-21-1-328,-8 8-384,-25 3-184,-37 4-224,-13 0-304,-46-1-2248,17-17-2994,21-28-1343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6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73 528,'0'0'7550,"1"-14"-5574,1-45-130,-1 149 1871,-4 220 771,-2-208-3948,-20 110 1,16-161-506,-7 30-185,-9 166-1,25-246 121,0 2-136,0 0 0,0-1 0,0 1 0,1 0 1,-1 0-1,0-1 0,1 1 0,1 4 0,-1-7 49,-1 1 0,1-1 0,-1 1 0,1-1 0,0 1 0,-1-1 0,1 0 0,0 1 0,-1-1 0,1 0 0,0 1 0,0-1 0,-1 0 0,1 0 0,0 0 0,0 0 0,0 0 0,-1 0 0,1 0 0,0 0 0,0 0 0,0 0 0,-1 0 0,1 0 0,0-1 0,0 1 0,-1 0-1,1 0 1,0-1 0,-1 1 0,1-1 0,1 0 0,4-1-597,-1-1 0,1 0 0,-1-1-1,0 1 1,0-1 0,5-5 0,36-42-4141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7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5753,'0'0'5899,"17"0"-5330,1-1-465,0 2 0,0 0-1,-1 1 1,1 0-1,-1 2 1,27 8 0,-34-8-84,21 7 29,-1 1 0,42 24 0,-65-32-47,0 1 0,0-1 0,0 1 0,-1 0 0,0 0-1,0 1 1,-1 0 0,1 0 0,-1 0 0,0 1 0,-1 0 0,0 0 0,0 0-1,0 0 1,4 13 0,-6-9-36,0-1-1,-1 1 1,0-1-1,0 1 1,-1 0-1,-1 0 1,0-1-1,0 1 1,-1-1-1,0 1 1,-1-1-1,0 0 1,-1 0-1,0 0 1,-1 0-1,0-1 1,0 1-1,-1-1 1,-11 13-1,-11 10-91,-1-1 0,-1-2 0,-56 42 0,57-47 155,0-4-33,23-16 4,-1 0 1,1 1 0,-1-1 0,1 1 0,1 1 0,-1-1 0,1 1 0,-9 12 0,14-18-1,0 0 1,0 0 0,0 0-1,0 0 1,-1 1 0,1-1-1,0 0 1,0 0 0,0 0-1,0 0 1,0 0 0,0 1-1,0-1 1,0 0 0,0 0-1,0 0 1,1 0 0,-1 0-1,0 1 1,0-1 0,0 0-1,0 0 1,0 0 0,0 0-1,0 0 1,0 0 0,0 1 0,0-1-1,0 0 1,1 0 0,-1 0-1,0 0 1,0 0 0,0 0-1,0 0 1,0 0 0,0 0-1,1 0 1,-1 1 0,0-1-1,0 0 1,0 0 0,0 0-1,0 0 1,1 0 0,-1 0-1,0 0 1,0 0 0,0 0-1,14 0 10,-8 0-1,26-1 23,1-1 1,-1-2 0,47-12-1,104-41-146,68-34-3112,-163 55-822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1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463 363 7890,'0'0'1716,"-18"-32"-1472,-63-106 94,68 115-178,-1 1 1,-1 1 0,-1 0 0,0 0 0,-33-29 0,45 46-110,-1 0-1,1 0 1,-1 0-1,0 1 1,0-1-1,0 1 1,-8-2-1,12 4-30,-1 0-1,1 1 1,-1 0-1,1-1 1,-1 1 0,0 0-1,1 0 1,-1 0 0,1 0-1,-1 0 1,0 0-1,1 0 1,-1 1 0,1-1-1,-1 0 1,1 1-1,-1-1 1,1 1 0,-1 0-1,1 0 1,0-1 0,-1 1-1,1 0 1,0 0-1,0 0 1,-1 0 0,1 1-1,0-1 1,0 0-1,0 0 1,0 1 0,1-1-1,-3 3 1,-6 15 6,1 0 0,1 1 0,0 0 1,2 0-1,0 0 0,-2 23 0,-6 133 164,12-144-143,4 162 241,0-171-257,0 0 0,1 0 0,1 0-1,2 0 1,0-1 0,12 26 0,-1-16-17,2 0 0,1-2 1,1 0-1,29 29 0,9 12-26,-54-63-27,-1 0 0,1 1 1,-1 0-1,-1 0 0,0 0 0,0 0 1,4 14-1,-7-18-5,0 0 0,0 1 1,0-1-1,-1 0 0,1 1 0,-1-1 1,0 0-1,-1 1 0,0-1 1,1 1-1,-2-1 0,1 0 0,0 0 1,-1 0-1,-4 8 0,0-4 7,-1-1 0,0 1 0,0-2 0,-1 1 0,0-1 0,0 0 0,-1-1 0,0 0 0,0 0 0,-12 5 0,0-1-26,0 0 0,-1-2 0,-40 11 0,42-16 66,0 0 0,-41 0-1,59-3-2,1 0 0,-1 0 0,1 0-1,-1 0 1,1-1 0,0 1 0,-1 0-1,1-1 1,0 1 0,-1-1-1,1 0 1,0 1 0,0-1 0,0 0-1,-1 0 1,1 0 0,0 0-1,0 0 1,0 0 0,0 0 0,0 0-1,1 0 1,-1 0 0,0 0 0,0-1-1,1 1 1,-1 0 0,1-1-1,-1 1 1,1 0 0,0-1 0,-1 1-1,1 0 1,0-1 0,0-2 0,0-4-19,0 0 1,0 0-1,1 0 1,0 0 0,4-13-1,-2 11-21,1-1 1,0 0-1,0 1 0,1 0 0,1 0 0,9-13 0,50-55-589,181-170-4646,-142 146 2158,-1-2 1455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1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413 238 3929,'0'0'12433,"-17"-16"-11683,-2-1-668,2 2-61,0-1 1,2-1-1,-1-1 1,-16-26-1,25 34-63,0 1 1,0 0-1,0 0 0,-1 1 0,-1-1 1,-12-8-1,17 14 11,-1 0 0,0 0 0,0 1 0,0-1 0,-1 1 0,1 0 0,0 1 1,-1 0-1,0-1 0,1 2 0,-1-1 0,1 1 0,-1 0 0,0 0 0,-6 1 0,7 0 16,0 0 0,1 1 0,-1-1 0,0 1 0,0 0-1,1 1 1,-1-1 0,1 1 0,0 0 0,0 0 0,0 0 0,0 1-1,1-1 1,-1 1 0,1 0 0,0 0 0,0 0 0,0 0 0,0 1-1,1-1 1,0 1 0,-3 7 0,-1 5 2,0 0 0,1 0 0,1 1 0,1 0 0,-2 19-1,5-34 13,-2 10-3,1 0-1,1 0 0,0 0 1,2 19-1,-1-29-4,0 0 0,0 1 0,0-1 0,0 0 0,0 0 0,1 0 0,-1 0 0,1 0 0,0 0 0,0 0 0,0-1 0,0 1 0,1-1 0,-1 1 0,1-1 0,-1 0 0,1 0 0,0 0 0,0 0 0,0 0 0,3 1 0,7 1-154,1 0 0,-1-1 0,0 0 0,1-1 0,0-1 0,0 0 0,-1-1 0,17-1 0,-22 1 24,6-1-228,1 0 1,0-1-1,-1-1 1,1 0-1,-1 0 0,25-11 1,-8-1-1122,47-30 0,46-37-2929,-16-1 365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1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628 0 7242,'0'0'5873,"-270"211"-4401,191-120-600,0 4-520,4-11-352,13-11-336,21-20-1592,20-46-1905</inkml:trace>
  <inkml:trace contextRef="#ctx0" brushRef="#br0" timeOffset="1">396 340 7082,'0'0'3840,"0"218"-2591,-17-120-241,5-3-160,3-11-760,9-17-88,0-18-1840,29-49-2225,5 0-24,-10-46 288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2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5377,'0'0'7670,"40"3"-7082,131 9-285,-151-10-261,0 1 1,28 7-1,-39-6-35,0-1-1,-1 1 1,17 10-1,-21-11-8,0 0 0,0 0 0,-1 0 0,1 1 0,-1 0 0,1 0 0,-1 0 0,-1 0 0,1 0 0,0 0 0,-1 1-1,0 0 1,0-1 0,0 1 0,-1 0 0,0 0 0,0 0 0,0 0 0,0 0 0,-1 0 0,0 5 0,0 3-3,0 0 0,-1 0 0,-1 0 0,0 0 1,-1 0-1,0 0 0,-6 14 0,-15 23 213,-1-2 0,-49 70 0,35-58 399,19-30-192,12-19-123,1-1 0,0 1 0,0 0 1,1 0-1,1 1 0,0 0 0,1 0 0,0 0 0,-3 17 1,7-29-277,0 1 0,0 0 1,0-1-1,0 1 0,0-1 0,0 1 1,0 0-1,0-1 0,0 1 1,0 0-1,1-1 0,-1 1 1,0-1-1,0 1 0,1-1 1,-1 1-1,1 0 0,-1-1 1,0 1-1,1-1 0,-1 0 0,1 1 1,-1-1-1,1 1 0,-1-1 1,1 0-1,0 1 0,21 3 189,-15-5-172,0 1-1,0-2 1,0 1-1,10-4 1,-3-1-37,-1 0 1,-1-1 0,1 0 0,-1-1-1,20-17 1,54-57-830,-65 62 371,11-14-1404,0-1 0,26-41 1,-14 14-2940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2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9642,'0'0'7994,"146"112"-15956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0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6753,'0'0'2697,"221"-25"-1665,-88 18-80,54 0 129,58-10-305,66-25-536,22-11-144,-38-24-96,-87 14-2465,-84 14-3232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2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3769,'0'0'10483,"-9"43"-8550,-27 142-489,31-147-1341,2-1 1,2 1-1,1 0 1,2 0-1,2 0 0,16 72 1,2 28-1876,-18-92 308,-4-29-8,1 0-1,1-1 1,1 0 0,0 1 0,6 15 0,12-79-4586,-9 0 6508,2 1 0,29-63 0,-36 95 29,0 0 1,1 1-1,0 0 1,1 0-1,0 1 1,1 1 0,1-1-1,0 2 1,0-1-1,1 1 1,0 1-1,18-10 1,-11 9 69,1 1 0,0 1 1,0 1-1,1 1 0,37-7 1,-15 7-157,80 0 1,-123 6-445,1 0 0,-1 0 0,1 0-1,-1 0 1,1 0 0,-1 0 0,1 0 0,0 0 0,-1 0-1,1 0 1,-1 0 0,1 0 0,-1 0 0,1 0 0,-1 1-1,1-1 1,-1 0 0,1 0 0,-1 0 0,1 1 0,-1-1-1,0 0 1,1 1 0,-1-1 0,1 1 0,-1-1-1,0 0 1,1 1 0,-1-1 0,0 1 0,1-1 0,-1 1-1,0-1 1,0 1 0,0-1 0,1 1 0,-1-1 0,0 1-1,0-1 1,0 1 0,0 0 0,0 1-170,-1 0-1,1 0 1,-1 0 0,0 0 0,0 0 0,0-1 0,0 1-1,0 0 1,0 0 0,-2 2 0,-2 0-335,1 0 1,-1 0-1,0 0 1,0 0-1,0-1 1,-9 5-1,-49 21-2746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3.4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283 298 920,'0'0'7893,"8"31"-7377,1 2-346,23 58 1,-31-89-165,0 0 0,0 0 0,0 0-1,0 0 1,1 0 0,-1-1 0,0 1 0,1 0-1,0-1 1,-1 1 0,1-1 0,0 0 0,-1 1 0,1-1-1,0 0 1,0 0 0,0 0 0,0 0 0,0-1-1,0 1 1,0 0 0,0-1 0,1 0 0,-1 1 0,0-1-1,0 0 1,4 0 0,-1-1-11,0 0 0,-1 0 0,1-1 0,0 0 0,0 1 0,-1-1 0,1-1-1,6-4 1,7-8-112,-1-1 0,-1 0 0,0-1 0,-1-1 0,15-24 0,-18 26 19,87-134-675,1 0 631,-80 129 385,-20 20-231,0 1 0,0 0-1,0 0 1,0 0 0,1-1 0,-1 1-1,0 0 1,0 0 0,1 0 0,-1 0 0,0-1-1,0 1 1,1 0 0,-1 0 0,0 0-1,0 0 1,1 0 0,-1 0 0,0 0-1,0 0 1,1 0 0,-1 0 0,0 0 0,1 0-1,-1 0 1,0 0 0,0 0 0,1 0-1,-1 0 1,0 0 0,0 0 0,1 0-1,-1 0 1,0 1 0,0-1 0,1 0-1,-1 0 1,0 0 0,0 0 0,1 1 0,-1-1-1,0 0 1,0 0 0,1 1 0,1 15 614,0 15-480,-2-1 0,-2 0-1,0 1 1,-2-1 0,-2 0-1,0 0 1,-18 46 0,15-52-869,-2 0 0,0 0 1,-2-1-1,0-1 0,-2 0 1,0-1-1,-2 0 0,0-2 1,-29 26-1,24-27 120,-1-1 0,-1-1-1,0-1 1,-42 19 0,-111 33 596,20-8 2977,148-55-2632,0 0 1,0 1 0,1-1 0,0 2-1,-13 9 1,19-13-217,0 0 0,0 0 0,0 0-1,1 0 1,-1 1 0,0-1 0,1 0 0,0 1 0,-1 0 0,1-1 0,0 1 0,0 0-1,1-1 1,-1 1 0,0 0 0,1 0 0,0 0 0,0-1 0,0 1 0,0 0 0,0 0 0,1 4-1,0-5-63,-1-1-1,1 1 0,0 0 0,-1-1 0,1 1 0,0-1 0,0 1 1,0-1-1,1 1 0,-1-1 0,0 0 0,0 0 0,1 0 0,-1 1 1,1-1-1,-1 0 0,1-1 0,-1 1 0,1 0 0,0 0 0,-1-1 0,1 1 1,0-1-1,-1 1 0,1-1 0,3 1 0,7 0 93,0 0 0,24-1-1,-21 0-12,1 0-113,0-1 0,0-1 0,0 0 0,0-1 0,-1-1 0,1-1 0,17-7 0,-10 1-127,0 0 0,-1-2 0,37-28 0,-29 18-54,44-31-136,-66 50 291,0-1 1,1 1 0,0 0-1,0 1 1,0 0-1,0 1 1,15-3-1,18 2 730,-1 2 0,65 6 0,21 1-204,-114-5-734,-1-2 0,0 0 0,0 0 0,0-1 0,1 0 0,-2-1 1,1-1-1,0 0 0,-1 0 0,20-11 0,29-32-3939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3:54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367 1 8050,'0'0'3018,"15"18"-4423,46 60-524,-59-77 1815,-1 1 1,0 0 0,0 0 0,0-1-1,0 1 1,0 0 0,0 0 0,0 0 0,-1 0-1,1 0 1,-1 1 0,1-1 0,-1 0-1,0 0 1,0 0 0,0 0 0,0 0-1,0 1 1,0-1 0,-1 0 0,1 0-1,-2 3 1,0-2-53,1 0 0,-2 0 0,1-1 0,0 1 0,0-1 0,-1 1 0,0-1 1,1 0-1,-6 3 0,1 1-170,-21 12 62,-1 0-1,0-2 1,-47 18-1,45-20 1342,-1 0 0,2 2 0,-30 21 0,57-34-849,0 0 0,0-1 0,0 1 0,1 0 1,-1 0-1,1 1 0,-4 6 0,6-10-166,-1 1 1,1 0-1,-1 0 1,1 0-1,0-1 1,-1 1-1,1 0 0,0 0 1,0 0-1,-1 0 1,1 0-1,0 0 1,0 0-1,0-1 1,0 1-1,0 0 0,0 0 1,0 0-1,1 0 1,-1 0-1,0 0 1,0 0-1,1-1 1,-1 1-1,0 0 0,1 0 1,-1 0-1,1-1 1,-1 1-1,1 0 1,0 0-1,-1-1 1,1 1-1,0-1 0,-1 1 1,1 0-1,0-1 1,1 1-1,7 2 94,0 0 1,1-1-1,-1 0 0,1-1 1,-1 0-1,17-1 0,68-4 186,-79 3-301,8-2-63,0-1-1,0-1 1,0-2-1,0 0 1,-1-1-1,0-1 1,-1-1 0,36-23-1,-57 32 34,1 1 0,-1-1 0,1 1-1,-1-1 1,1 1 0,-1 0 0,1-1 0,-1 1-1,1 0 1,0-1 0,-1 1 0,1 0 0,-1 0-1,1-1 1,0 1 0,-1 0 0,1 0 0,-1 0 0,1 0-1,0 0 1,-1 0 0,1 0 0,0 0 0,-1 0-1,1 0 1,0 0 0,-1 0 0,1 1 0,-1-1-1,1 0 1,0 1 0,0 1 11,-1 0 0,0 0 1,0 0-1,-1 0 0,1 0 0,0 0 0,-1 0 0,1 1 1,-1-1-1,0-1 0,-1 4 0,-14 33 243,-34 57 1,2-6 153,-53 131 551,13-3 51,-99 377 0,176-548-1041,2 1 0,2 0-1,-2 89 1,9-134-1,0-1 1,0 0-1,0 1 1,0-1-1,0 0 1,0 1 0,0-1-1,1 0 1,-1 1-1,0-1 1,1 0-1,-1 1 1,1-1-1,0 0 1,-1 0-1,1 0 1,0 1-1,0-1 1,-1 0-1,1 0 1,0 0-1,0 0 1,0-1-1,0 1 1,0 0-1,1 0 1,-1 0-1,0-1 1,0 1-1,0-1 1,1 1-1,-1-1 1,0 1-1,1-1 1,-1 0-1,3 0 1,-1 0-28,-1 0-1,1-1 1,0 1 0,-1-1-1,1 0 1,-1 0 0,1 0-1,-1 0 1,1 0 0,-1-1-1,0 1 1,0-1 0,0 1-1,0-1 1,0 0 0,0 0-1,0 0 1,0 0 0,-1 0-1,1 0 1,1-3 0,8-15-148,-1 0 0,-1 0 1,-1-1-1,7-26 0,18-96-803,-24 98 714,20-103-325,-5 16 665,73-224 1,-88 333 154,1 1 0,1 1 0,1 0 0,1 1 0,1 0 0,1 1 0,23-24 0,13-6-487,65-49-1,15-13-2114,-109 85 1994,-17 13 689,-5 13-236,-1 0 0,1-1 0,0 1 0,0 0 0,0-1 0,-1 1 0,1 0 0,0-1-1,0 1 1,-1 0 0,1-1 0,0 1 0,-1 0 0,1 0 0,0 0 0,-1-1 0,1 1 0,0 0 0,-1 0 0,1 0 0,0 0 0,-1 0 0,1-1 0,-1 1 0,1 0 0,0 0 0,-1 0 0,1 0 0,0 0 0,-1 0 0,1 0 0,-1 1 0,-8-1 90,1 2 0,0-1 0,-1 1 0,1 0 0,0 1 0,0-1 0,1 2 0,-1-1 1,1 1-1,-1 0 0,1 1 0,0 0 0,1 0 0,-1 0 0,1 1 0,0 0 0,0 0 0,1 1 0,-6 7 1,-2 5-71,1 0 0,0 1 1,2 0-1,0 0 0,1 1 1,-6 25-1,10-31-72,1 1-1,1-1 0,1 1 1,0 0-1,1-1 1,0 1-1,2 0 1,3 26-1,-4-41-10,0 1-1,1-1 0,-1 1 1,1-1-1,-1 1 1,1-1-1,0 1 0,-1-1 1,1 0-1,0 1 1,0-1-1,0 0 1,0 0-1,0 0 0,1 0 1,-1 0-1,0 0 1,0 0-1,1 0 0,-1 0 1,0 0-1,3 0 1,-1 0-20,1 0 1,0 0 0,-1 0-1,1-1 1,0 1-1,0-1 1,0 0 0,0 0-1,4-1 1,1-1-8,-1 1-1,0-1 1,0 0-1,0-1 1,0 0 0,0 0-1,0-1 1,9-6 0,-2-2 28,0-1 0,-1-1 0,0 0 0,-1-1 0,15-22 0,49-90 36,-22 33-17,-55 94-7,0 0-1,1 0 1,-1 0-1,0 1 0,0-1 1,0 0-1,0 0 0,0 0 1,0 0-1,0 0 0,0 1 1,0-1-1,0 0 1,0 0-1,0 0 0,1 0 1,-1 0-1,0 0 0,0 0 1,0 1-1,0-1 0,0 0 1,0 0-1,1 0 0,-1 0 1,0 0-1,0 0 1,0 0-1,0 0 0,0 0 1,1 0-1,-1 0 0,0 0 1,0 0-1,0 0 0,0 0 1,1 0-1,-1 0 1,0 0-1,0 0 0,0 0 1,0 0-1,0 0 0,1 0 1,-1 0-1,0 0 0,0 0 1,0 0-1,0-1 1,0 1-1,0 0 0,1 0 1,-1 0-1,0 0 0,0 0 1,0 0-1,0-1 0,0 1 1,0 0-1,0 0 0,0 0 1,0 0-1,0 0 1,1-1-1,-1 1 0,0 0 1,0 0-1,0 0 0,0-1 1,2 23-114,-6 29 95,-5-17 68,-2-1 0,-29 61 0,-7 20 446,38-88-348,1 1 0,2 0 0,1 1 1,1-1-1,1 1 0,1-1 0,2 1 1,5 51-1,-2-69-141,0-1 0,0 0 0,0 0 0,1-1 0,1 1 0,-1-1-1,9 11 1,-8-12 7,-1-1 0,0 1 0,0 0 0,0 0 0,-1 0 0,0 0 0,0 1 0,-1-1 0,0 1 0,0 0 0,1 12-1,-4-16 38,0 0 0,1-1 1,-1 1-1,-1-1 0,1 1 0,0-1 0,-1 1 0,0-1 0,0 0 0,0 0 0,0 0 0,0 0 0,0 0 0,-1-1 0,0 1 0,1-1 0,-1 1 0,0-1 0,0 0 0,0 0 0,-1 0 0,-4 2 0,-11 5 188,-1 0 0,-34 10 0,45-16-194,-18 5-89,0 0 0,-1-2 1,0-1-1,0-1 0,0-1 0,0-2 0,-52-3 0,76 1-90,1 1 0,0-1 0,-1 0 0,1 0-1,0-1 1,-1 1 0,1-1 0,0 0-1,0 1 1,0-1 0,0-1 0,1 1-1,-1 0 1,0-1 0,1 1 0,0-1-1,-1 0 1,1 0 0,1 0 0,-1 0 0,0 0-1,0 0 1,1 0 0,0-1 0,0 1-1,0 0 1,0-1 0,0 1 0,0-6-1,0-7-591,0 0-1,0-1 0,2 1 1,0 0-1,3-18 0,-2 24 640,1 0-1,0-1 0,0 1 0,1 0 1,0 0-1,1 1 0,0-1 0,0 1 1,1 0-1,0 1 0,1-1 1,0 1-1,16-14 0,-19 18 294,1 1 0,-1-1 1,1 1-1,0 0 0,0 0 0,0 1 0,0-1 0,0 1 1,1 1-1,-1-1 0,1 1 0,0-1 0,-1 2 1,1-1-1,0 0 0,-1 1 0,1 0 0,0 1 0,-1-1 1,1 1-1,0 0 0,-1 1 0,1-1 0,-1 1 1,1 0-1,-1 1 0,0-1 0,6 4 0,3 4 562,0 1 0,0 0 0,-2 0-1,1 2 1,19 24 0,50 80 2524,-65-92-2766,16 23-77,16 24-1427,-25-24-5572,-21-29 159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03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2681,'0'0'7346,"-12"47"-5939,-82 302 578,70-271-1777,3 1 1,-18 154-1,37-212-969,7-56-297,-1 14 549,2 0-1,0 0 1,2 1-1,12-26 1,49-77-1012,-39 72 984,35-60-609,91-118 0,-150 221 1137,0-1 35,0 0 0,1 1 0,0 0 0,0 1 0,1-1 0,0 1 0,0 1 0,16-10 0,-23 16-5,-1-1-1,1 1 0,0-1 1,-1 1-1,1 0 1,0 0-1,-1-1 0,1 1 1,0 0-1,-1 0 1,1 0-1,0 0 1,-1 0-1,1-1 0,0 2 1,0-1-1,-1 0 1,1 0-1,0 0 0,-1 0 1,1 0-1,0 0 1,-1 1-1,1-1 0,0 0 1,-1 1-1,1-1 1,0 0-1,-1 1 0,1-1 1,-1 1-1,2 0 1,-1 2 77,0-1 0,0 1 1,0-1-1,0 1 0,-1-1 0,1 1 1,-1 0-1,1-1 0,-1 5 1,3 290 3165,-5-160-2894,2-127-366,0-1 1,1 1-1,0 0 1,0-1-1,1 0 1,3 11-1,-4-17-10,0 0 0,1 0 0,-1-1 0,1 1 0,0 0 0,-1-1 0,1 0 0,0 1 0,0-1 0,1 0 0,-1 0 0,0 0 0,1 0 0,-1 0 0,1-1 0,0 1 0,0-1-1,-1 0 1,1 1 0,0-1 0,5 1 0,-1-1-75,0 1 1,1-1-1,-1 0 0,1-1 0,-1 0 0,1 0 0,-1 0 0,1-1 0,-1 0 1,1-1-1,-1 1 0,0-2 0,0 1 0,0-1 0,0 0 0,0 0 0,0-1 1,9-6-1,3-6-415,0 0 1,-2-1-1,0-1 1,19-25-1,-23 27-9,39-48-2525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05.2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357 1 3937,'0'0'7364,"12"0"-6797,5 0-462,1 0 0,-1 2 0,0 0 0,0 1 0,0 1 0,0 1 0,28 11 0,-44-16-104,0 0 0,0 1-1,1-1 1,-1 1 0,0-1 0,0 1-1,0-1 1,0 1 0,0 0 0,0 0-1,0-1 1,0 1 0,0 0 0,-1 0 0,1 0-1,0 0 1,0 0 0,-1 0 0,1 0-1,-1 0 1,1 0 0,-1 0 0,1 1-1,-1-1 1,0 0 0,1 0 0,-1 0-1,0 1 1,0-1 0,0 0 0,0 0 0,0 1-1,0-1 1,0 0 0,0 0 0,-1 0-1,1 1 1,-1 1 0,-2 1 17,1 0 0,-1 1 0,0-1 1,0-1-1,-1 1 0,1 0 0,-1-1 0,-7 6 0,-81 56 196,-107 55 0,-22 14-320,221-134 74,0 0 1,-1 1-1,1-1 1,0 0-1,-1 0 1,1 0-1,0 0 1,0 0-1,-1 0 1,1 1-1,0-1 1,0 0-1,-1 0 1,1 0-1,0 1 1,0-1-1,0 0 1,-1 0-1,1 1 1,0-1-1,0 0 1,0 1-1,0-1 1,0 0-1,0 0 1,0 1-1,-1-1 1,1 0-1,0 1 1,0-1-1,0 0 1,0 1-1,0-1 1,0 0-1,0 0 1,1 1-1,-1-1 1,0 0-1,0 1 1,0-1-1,0 0 1,0 0-1,0 1 1,1-1-1,12 8-717,-8-6 841,9 4 3,0 1 1,-1 1 0,0 0 0,0 0 0,-1 2-1,0-1 1,-1 2 0,0-1 0,0 2-1,-1-1 1,-1 1 0,0 1 0,-1 0-1,0 0 1,-1 0 0,0 1 0,-1 0 0,-1 1-1,0-1 1,5 27 0,-1 10 135,-1 1-1,0 73 1,-6-108-286,3-20-107,6-31-138,6-29-146,3 1 0,3 2 1,2 0-1,3 1 0,39-59 1,-62 111 439,0 0 1,0 1 0,1-1 0,0 1 0,0 0-1,12-9 1,-17 14 23,0 1 0,0-1 1,0 0-1,1 0 0,-1 1 0,0-1 0,0 0 0,1 1 1,-1-1-1,1 1 0,-1 0 0,0-1 0,1 1 0,-1 0 0,1 0 1,-1 0-1,0 0 0,1 0 0,-1 0 0,1 1 0,-1-1 1,0 0-1,1 1 0,-1-1 0,1 1 0,-1-1 0,0 1 0,0 0 1,1-1-1,-1 1 0,0 0 0,0 0 0,0 0 0,0 0 1,0 0-1,0 0 0,0 0 0,0 0 0,-1 1 0,1-1 0,0 0 1,-1 0-1,1 1 0,0-1 0,-1 0 0,0 1 0,1 1 0,3 10 208,0 1-1,0-1 0,-2 1 1,0 0-1,1 17 0,-4 77 587,0-52-574,1-41-228,-1-1 1,-1 0-1,0 0 0,-1 0 0,-1 0 0,0-1 1,0 1-1,-2-1 0,0 0 0,0 0 0,-1-1 0,-11 16 1,14-22-66,-1 0 0,0-1 1,0 1-1,0-1 0,-1 0 0,1 0 1,-1-1-1,0 1 0,-1-1 1,1-1-1,-1 1 0,0-1 1,0 0-1,0-1 0,0 0 1,0 0-1,0 0 0,0-1 1,-1 0-1,1 0 0,-1-1 0,1 0 1,-1-1-1,1 1 0,-8-3 1,11 2-35,0 0 0,1-1 0,-1 0 0,1 0 0,-1 0 0,1 0 0,0 0 0,0 0 0,0-1 0,0 0 0,0 0 0,1 0 0,-1 0 0,1 0 0,-1 0 0,1 0 0,0-1 0,1 1 0,-1-1 1,1 0-1,-1 1 0,1-1 0,0 0 0,0-7 0,-3-9-85,1-1 1,1 0 0,2-26-1,0 42 166,-1 3 6,1 0 0,0 0 0,0 0 1,0 0-1,0 0 0,0 0 0,1 0 0,-1 0 1,1 0-1,-1 0 0,1 0 0,0 0 1,-1 1-1,1-1 0,0 0 0,0 0 0,0 1 1,1-1-1,-1 1 0,0-1 0,3-1 1,-2 2 24,1 0 0,0 0 0,-1 1 0,1-1 0,-1 1 0,1-1 0,0 1 0,-1 0 0,1 0 0,0 1 1,-1-1-1,1 0 0,0 1 0,-1 0 0,1-1 0,3 3 0,3 0 40,0 1 1,-1 1-1,1-1 0,-1 1 1,0 1-1,14 11 0,-15-10-78,1-1-1,0 0 1,1 0 0,-1-1-1,1 0 1,0 0 0,10 2-1,-7-4-575,0-1 0,-1-1-1,1 0 1,15-1 0,-21 0 45,25 0-2513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05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71 5905,'0'0'6867,"42"-10"-6596,136-29-366,-151 32-243,1 2 0,0 1-1,0 0 1,0 3 0,38 1-1,-64 0 308,1 1 0,-1-1 0,1 1-1,-1-1 1,1 1 0,-1 0 0,0 0-1,1 0 1,-1 0 0,0 0 0,0 0-1,0 1 1,0-1 0,0 1 0,0 0-1,0 0 1,0-1 0,-1 1 0,1 0-1,-1 0 1,1 0 0,-1 1 0,0-1 0,0 0-1,0 0 1,0 1 0,0-1 0,0 1-1,-1-1 1,1 5 0,1 8 238,0 1 1,-1-1-1,-2 31 0,0-21 563,4-20-727,11-10-227,-1-2-201,0 0 1,0-1-1,-1 0 1,0-1-1,-1-1 1,16-16 0,30-34-3132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05.8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3433,'0'0'5073,"71"168"-7522,-59-150-1103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06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458 0 6177,'0'0'4665,"-63"36"-12010</inkml:trace>
  <inkml:trace contextRef="#ctx0" brushRef="#br0" timeOffset="1">1 537 944,'0'0'4617,"232"-109"-4449,-136 50-88,4-11-80,8-32-368,-29 18-1280,-21 10-1161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06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425 0 3297,'0'0'4905,"-96"218"-3873,88-145-400,0-2-376,8-8-256,0-7-248,0-14-672,0-14-400,0-18-297,-17-10 585,0-35-560,1-7 167</inkml:trace>
  <inkml:trace contextRef="#ctx0" brushRef="#br0" timeOffset="1">209 88 1696,'0'0'4145,"-133"203"-3713,112-147-152,4-6-136,1-1-144,3-11-296,9-3-664,0-14-712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06.8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0 270 4353,'0'0'4001,"137"95"-6186,-95-95-1151</inkml:trace>
  <inkml:trace contextRef="#ctx0" brushRef="#br0" timeOffset="1">412 0 5001,'0'0'3865,"50"67"-6794,-38-67 233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4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67 576 2737,'0'0'11355,"-11"-6"-9792,-34-20-421,34 19-519,85 5 618,0-3 0,81-18-1,143-43-1327,-50 9 215,361-30 283,10 54 106,227 3-34,7-35-395,-618 38-38,272-25-21,-167 46 45,-228 7 71,-105-1-129,-1 0 1,1 0 0,-1 0 0,1 1 0,-1 0 0,1 1 0,-1-1 0,7 4 0,-16-22-1607,-24-16-3128,-16-11-4960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1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64,'0'0'10408,"5"-9"-8749,19-38 8647,-24 49-9749,2 24 140,0 1-1,7 28 0,3 29 293,3 611 2069,-17-453-2986,2-226-3138,0-24 1615,1-55-1621,5-31-4818,-5-15-1616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07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85 4841,'242'-70'1276,"-200"64"-653,-42 6-613,1 0 1,-1 0-1,0 0 0,0 0 0,0 0 1,0 0-1,1 0 0,-1 0 0,0 0 1,0 0-1,0 0 0,1 0 1,-1 0-1,0 0 0,0 0 0,0 0 1,0 1-1,0-1 0,1 0 1,-1 0-1,0 0 0,0 0 0,0 0 1,0 0-1,0 1 0,0-1 1,0 0-1,1 0 0,-1 0 0,0 0 1,0 1-1,0-1 0,0 0 1,0 0-1,0 0 0,0 0 0,0 1 1,0-1-1,0 0 0,0 0 1,0 0-1,0 1 0,0-1 0,0 0 1,0 0-1,0 0 0,0 0 1,0 1-1,-1-1 0,1 0 0,0 0 1,0 0-1,0 0 0,0 1 1,-5 7 196,0 1 0,-1-1 1,0 0-1,0 0 1,-1-1-1,1 0 1,-2 0-1,-10 8 1,17-14-275,1 0 0,-1-1 0,1 1 0,-1-1 0,1 1 1,-1-1-1,1 1 0,-1-1 0,0 1 0,1-1 0,-1 0 1,1 1-1,-1-1 0,0 0 0,1 0 0,-1 1 0,0-1 0,0 0 1,1 0-1,-1 0 0,0 0 0,0 0 0,1 0 0,-1 0 1,0 0-1,1 0 0,-1 0 0,0-1 0,0 1 0,1 0 0,-1 0 1,0-1-1,1 1 0,-1 0 0,1-1 0,-1 1 0,0-1 1,1 1-1,-1 0 0,1-1 0,-1 1 0,1-1 0,-1 0 1,1 1-1,0-1 0,-1 1 0,1-1 0,-1 0 0,1 1 0,0-1 1,0 0-1,0 1 0,-1-1 0,1 0 0,0 0 0,0 1 1,0-1-1,0 0 0,0-1 0,-1-7-389,1 0 1,0 0-1,2-15 0,-1 20 675,-1 3-175,0 0-1,0 0 1,0-1 0,0 1 0,0 0-1,0 0 1,1 0 0,-1 0-1,0 0 1,1 0 0,-1 0 0,1 0-1,0 0 1,-1 0 0,1 0-1,-1 0 1,1 1 0,0-1-1,0 0 1,0 0 0,-1 1 0,1-1-1,0 0 1,0 1 0,0-1-1,0 1 1,0-1 0,0 1-1,0-1 1,0 1 0,0 0 0,1 0-1,-1-1 1,0 1 0,0 0-1,0 0 1,0 0 0,0 0 0,0 0-1,2 1 1,0 0 72,0-1-1,0 1 1,0 0 0,0 0-1,0 1 1,0-1 0,0 1-1,-1-1 1,1 1 0,0 0-1,-1 0 1,0 0 0,4 4-1,1 4-128,0 0 0,0 1 0,-1 0 0,-1 1 0,0-1 0,0 1 0,-1 0 0,-1 0 0,0 0 0,-1 1 0,0-1 0,0 21 0,-1 4-2106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0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1516 192 3465,'0'0'5938,"-43"0"-4821,-144 3-151,156-2-774,0 2-1,0 1 1,0 1-1,-57 19 1,70-18-155,-55 18 167,2 3 0,1 4 0,-101 60 0,87-38-11,1 4 1,-90 82 0,127-99-118,3 2 0,1 1 0,-61 84 1,88-104-61,2-1 1,0 1 0,2 1 0,-14 39 0,20-47-12,0 1 1,2-1-1,0 1 1,1 0-1,1 0 1,0 0-1,1 0 1,3 17-1,-2-25 2,1-1-1,-1 1 1,2-1-1,-1 0 1,1 0 0,0 0-1,1 0 1,0 0-1,0 0 1,9 11-1,-4-9 21,0-1-1,1 0 0,0 0 0,0 0 1,1-2-1,20 12 0,1-1 60,1-2 0,1-2 1,44 13-1,1-5 155,111 15 0,47-13 7,274-6-1,-281-20-236,289-40 1,-238-1 0,485-142 0,-558 110 25,-187 65-69,0-1 0,-1 0 0,0-2 0,0 0 0,-2-2 0,0 0 0,18-19 0,-23 20 20,-1 0-1,0-1 1,0-1 0,-2 0-1,0-1 1,-1 0-1,-1 0 1,0-1 0,-1 0-1,-1 0 1,-1-1 0,-1 0-1,0 0 1,-2 0-1,0 0 1,-1 0 0,-2-26-1,0 29 13,-1 0-1,-1 0 1,-1 1-1,0-1 0,-1 1 1,0-1-1,-2 2 0,0-1 1,0 1-1,-1 0 1,-1 0-1,0 1 0,-1 0 1,-1 1-1,-17-17 1,-8-3-3,-1 1-1,-2 3 1,-1 0 0,-52-25 0,-154-64-10,115 66-39,-3 6 0,-1 7 0,-2 5 0,-1 6 0,-1 6 0,-1 6 0,-1 6 0,-155 11 0,228 2-177,1 4 0,0 2 1,0 4-1,1 2 0,1 3 1,-101 44-1,76-19-1331,1 4 0,-150 108-1,93-39-1773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0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0 148 4913,'0'0'7280,"51"-1"-6448,453-1 842,-267 3-1223,363-6-13,3-48-277,-568 48-257,177-30-334,-79 5-3405,-85 13-1320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2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2335 0 6073,'0'0'1109,"-53"4"-4,-2-1-800,-33 1 215,0 4 1,-88 21-1,113-14 121,1 3 1,0 3-1,-112 55 1,93-32-87,2 4 0,-88 69-1,28-2 7,6 6 0,-144 168 0,-63 133 277,294-355-663,4 2 0,3 1 0,3 2-1,-45 128 1,67-151-58,2 1-1,2 0 1,2 0-1,2 1 1,3 0-1,6 99 0,-1-118-65,2-1-1,1 1 1,1-1-1,2 0 0,18 48 1,-17-60-25,1 0 0,0 0-1,1-1 1,1 0 0,1-1 0,1-1 0,0 0 0,1 0 0,26 20 0,-13-15 13,1-2 0,1 0 0,39 17 0,-5-8 100,121 36 1,176 15 222,-181-53-272,1-8-1,1-8 0,0-8 1,0-8-1,-1-8 0,0-8 1,-1-8-1,252-75 0,437-208 105,-616 198-164,308-189 0,-304 132-182,-110 54-61,-128 100 155,-1-1 1,-1-1-1,-1 0 0,24-38 0,-31 40 37,0 0 0,-1 0 0,-1-1 0,-1 0 0,-1 0 0,0 0 0,3-39 0,-6 15 10,-1 0 1,-8-67-1,3 81 23,-2 1 0,0 0 0,-2 0 1,-1 0-1,-1 1 0,-2 0 0,0 1 0,-2 1 0,-1 0 0,-1 0 0,-1 2 0,-38-42 0,17 27 20,-1 3 1,-2 1-1,-1 2 0,-2 2 0,0 2 1,-72-34-1,17 18 6,-2 5 1,-2 3-1,-1 6 0,-150-25 1,75 30-22,-343-4 1,483 29-85,15-1 18,0 1 0,-35 5 0,53-4-80,-1 0 1,1 1-1,-1-1 0,1 2 1,0-1-1,-1 1 0,1 0 1,0 0-1,1 1 0,-1-1 1,1 1-1,-1 0 0,-5 7 1,-3 8-1302,0 0 0,1 1 0,2 0 0,0 1 0,-15 39 1,2 27-4462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3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11274,'0'0'2665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3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12371,'54'98'2072,"-54"-80"-2072,-5 6-1944,-7 36-257,-1-4-183,-3-4-3362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5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2772 4793,'0'0'4525,"42"10"-3111,21 6-1032,2-3 0,-1-3 0,125 4 0,47-15 95,60-7 381,578-93-1,-643 55-646,-2-10 0,-4-10-1,223-97 1,-164 33-165,-219 95-37,-2-3 1,68-53 0,-101 67-35,-1 0 0,-1-2 0,-2-2 0,-1 0 0,-1-2 0,-1 0 0,-1-2 0,-2 0 0,-2-1 0,-1-1-1,-1-1 1,-2 0 0,-2-1 0,-1-1 0,-1 1 0,-3-2 0,6-59 0,-11 45-44,-1-1 0,-10-71-1,5 92 63,-3 0 0,0 0-1,-2 0 1,-1 1 0,-16-32-1,-9-5-23,-2 1 0,-3 1 0,-4 3 0,-1 2 0,-87-90 0,66 87 43,-2 2 0,-3 4 0,-2 3 0,-112-65-1,133 93-8,-2 1 0,0 3-1,-2 2 1,0 3-1,-2 2 1,-94-14-1,70 21 19,0 3-1,0 4 0,0 3 0,-102 15 0,91-1 40,0 5 0,1 3 0,-142 57 0,118-31-34,3 5 1,-132 84-1,158-81-25,3 3 0,2 4 0,3 3 0,4 4 0,2 3 0,-123 164 0,167-197-65,2 2 0,2 1 0,2 1 0,1 1 0,3 1 0,2 1 0,2 0 0,2 1 0,2 0 1,3 1-1,-5 80 0,11-36-1201,4 0 0,3-1-1,5 1 1,39 162 0,-8-99-2290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6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9 635 3249,'0'0'5776,"-3"4"-4950,3-4-813,-1 0-1,1 0 0,0 0 0,-1 1 1,1-1-1,0 0 0,0 0 0,-1 0 0,1 1 1,0-1-1,-1 0 0,1 0 0,0 1 0,0-1 1,0 0-1,-1 1 0,1-1 0,0 0 1,0 1-1,0-1 0,0 0 0,0 1 0,0-1 1,-1 0-1,1 1 0,0-1 0,0 0 0,0 1 1,0-1-1,0 0 0,0 1 0,0-1 1,1 0-1,-1 1 0,0-1 0,0 0 0,0 1 1,0-1-1,0 0 0,0 1 0,1-1 0,-1 0 1,0 1-1,0-1 0,0 0 0,1 0 1,-1 1-1,0-1 0,0 0 0,1 0 0,-1 0 1,0 1-1,1-1 0,-1 0 0,0 0 1,1 0-1,-1 0 0,0 0 0,1 1 0,-1-1 1,0 0-1,1 0 0,-1 0 0,0 0 0,1 0 1,0 0-1,45 2 313,-30-3-200,74-1 403,-1-4 1,118-24-1,737-190 750,-296 61-1201,21 36-1664,-623 118 1049,-12 2 34,62-14 0,-88 15 236,0 0 0,-1-1-1,0 1 1,1-1-1,-1-1 1,0 1-1,-1-1 1,1-1 0,-1 1-1,0-1 1,0 0-1,0-1 1,8-9 0,-2-12-2157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6.6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0 898 360,'0'0'6962,"329"-84"-6130,28-28 72,63-18-544,16-7-200,-50 14-104,-74 32-56,-67 21-8,-62 18-32,-62 20-408,-18 4-384,-15 10-1657,-26-3-1464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6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0 492 4673,'0'0'4881,"262"81"-4353,50-169-376,16-14-152,-49 4-88,-80 28-184,-79 24-448,-24 11-248,20-14-425,-20 4-1015,-17 6-793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1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81 208,'0'0'8126,"-38"-5"-6286,-118-13 174,115 13-1569,19 4 4561,31 2-102,7-1-4641,402 1 2262,493-3-960,-430-22-1365,-3 0-74,297 20-140,-539 4 12,93 27-9,-8-1 51,-228-26-157,-58 21-13798,12-11 2891,-29-9 8845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7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1 621 944,'0'0'8234,"498"-24"-7690,-128-71-440,-12-7-104,-84 15-88,-95 31-288,-55 13-336,-20 5-520,42-25-601,-26 7-775,-16 0 1911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17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1 422 5793,'0'0'2513,"257"-22"-1721,-99-27-592,25-10-200,4-8-536,38-24-696,-47 17-1161,-41 15-1968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20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0 961 1176,'0'0'8443,"38"-1"-7266,-14 0-961,355-23 1828,-82-20-1301,101-34 77,826-218 1273,310-65-357,-1459 347-1730,198-43-345,-266 55 182,-1 1 27,1-1 1,-1 0-1,0 0 0,0 0 0,10-6 0,-14 6-58,0 1 0,-1 0 0,1-1 0,0 1 0,-1-1 0,0 0 0,1 1 0,-1-1 0,0 0 0,0 0 1,0 0-1,0 0 0,0 0 0,-1 0 0,1 0 0,0 0 0,-1 0 0,0 0 0,1 0 0,-1 0 0,0 0 0,0-3 0,0-16-4506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20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0 625 10546,'0'0'2761,"245"-64"-2761,38-37-176,53-15 120,1 0 56,-46 25 120,-83 35-120,-13 14-1080,-66 21-2625,-42 3-1728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24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279 0 4385,'0'0'3770,"-12"37"-2412,-9 38-884,2 1 1,4 1 0,-8 120 0,9 141 1365,3-40-208,-66 1241 4066,17-662-4233,34 4-918,26-856-568,1 1-1,1 0 0,1-1 1,9 36-1,-8-49-164,0 1-1,1 0 0,1-1 1,0 0-1,1-1 1,0 1-1,1-1 1,0 0-1,11 11 0,-16-20 39,0 3-115,1-1 0,1 0 0,-1 0 0,1-1 1,6 5-1,-10-7 169,0 0 1,0-1-1,0 1 1,1-1-1,-1 1 1,0-1-1,0 0 1,1 1-1,-1-1 1,0 0-1,0 0 1,1 0-1,-1 0 1,0 0-1,0 0 1,1 0-1,-1-1 1,0 1-1,0 0 1,1-1-1,-1 1 1,0 0-1,0-1 0,0 0 1,0 1-1,0-1 1,0 0-1,0 1 1,0-1-1,0 0 1,0 0-1,0 0 1,1-1-1,4-7-426,0 0 0,-1-1-1,0 0 1,0 0 0,-1 0-1,4-15 1,17-79-3459,-3-28-1106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24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7698,'0'0'1505,"53"0"-380,479 30 1158,-373-13-1688,711 108 1090,-818-114-1728,-1 2 0,-1 2-1,0 2 1,-1 3 0,-2 2 0,58 35-1,-95-51 73,-1 0-1,0 1 0,0 0 0,-1 1 0,0 0 1,0 1-1,-1-1 0,0 1 0,0 1 0,-1-1 0,0 1 1,-1 0-1,0 0 0,-1 1 0,0 0 0,-1-1 1,0 1-1,0 1 0,-1-1 0,-1 0 0,0 0 0,0 16 1,1 343 3101,-2-26-1027,14 5-758,31 262 314,17 376 611,-56-236-1215,-6-574-956,0-121-148,-5 198 179,1-206-449,-2 0 0,-2-1 0,-17 54 0,21-88-115,-1 0 0,-1 0-1,0-1 1,-1 1 0,0-1 0,-1-1 0,-1 0 0,1 0-1,-21 19 1,15-18-925,0-1 0,0 0-1,-1-1 1,-17 9-1,16-11-1328,-1-1 0,-31 8 0,48-15 2645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24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12003,'0'0'4144,"303"50"-3231,-166-40-353,9-6-208,-9-4-352,25 0-1512,-38 0-1505,-32 0-4633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25.8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1 173 7194,'0'0'9575,"11"0"-8594,171 4 1057,355-37 0,-357 10-1682,555-54 934,-256 68-1094,-363 10-426,-106-4-2204,-19-4-45,-19-5-2748,-20-1-4214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28.2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 2320,'-25'0'24574,"25"14"-24640,0 9-2553,0-3-1947,0 4-4659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29.2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81 7410,'0'0'14395,"-29"3"-13635,42-31-7402,8 0 97,-1 0-769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1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3049,'0'0'14531,"-16"29"-12220,1-3-1823,6-10-280,0 0 0,0 0-1,2 1 1,0 0 0,1 0 0,0 0 0,2 1-1,0 0 1,1 0 0,-1 20 0,1 115 1340,6 0 1,30 206-1,33 125-852,-58-434-592,0 8-1923,-9-70 446,0 1-1,0-1 1,-2 1-1,1 0 1,-9-21 0,-20-42-8452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29.9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180 1189 2489,'0'0'3102,"-25"-15"-3121,-74-43-99,43 59 12216,66 1-11602,0-2-415,0-1 0,0 0 0,0 0 0,-1-1 0,1 0 0,0-1 0,-1 0 0,0 0 1,1-1-1,-1-1 0,-1 1 0,13-9 0,-10 4 23,0 0 0,0-1 0,-1-1 0,0 1 0,-1-1 0,-1-1 0,14-21 0,-1-11 10,-1-1 1,-2-1-1,22-92 0,-38 133-127,11-51-51,-2-1 0,4-75 1,-8-117 100,-5 193-308,-1-32 577,-9 33-7373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30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55 296 280,'0'0'2334,"-7"-32"-1785,-33-160 378,36 145 77,1 23 2134,3 47-3451,0-7-1549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32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244 51 1624,'0'0'3093,"-35"-8"-2274,-107-25-2,75 24 4550,82 10-3994,11 1-601,0 1-1,-1 1 1,1 1-1,43 16 0,34 6 706,-16-10-401,7-1-226,-1 4 0,123 44 0,199 98 510,-365-140-1131,0 3 1,-1 1-1,-2 3 1,-1 2-1,82 73 0,301 317 1538,-138-126-705,-130-148-353,48 45-146,148 129 407,30 29-258,-127-102-317,-183-183-161,133 88 0,372 193 401,-142-89-47,180 126-479,-526-324-109,197 114 0,-230-142 0,2-2 0,126 40 0,-80-41 0,1-5 0,124 11 0,-61-12 0,121 7 0,761-26 0,-545-5 0,-400 1-155,240 6-1401,-121 15-7105,-124-6-3004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34.1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4249,'7'-4'14030,"-6"5"-13937,42-2 772,0 3 1,0 1-1,0 3 0,0 1 0,70 22 1,-63-10-148,-1 2 1,-2 3-1,0 1 1,73 54-1,-45-31 34,136 65-1,-120-68-416,-45-18-97,-1 2-1,-1 1 0,-2 2 1,-1 2-1,46 49 0,-40-36-80,266 275 312,-51-70 56,-108-102-225,-102-95-178,2-3 1,119 87-1,236 97-81,-295-174-106,44 16-1981,-53-32-2235,-30-13-1577,3 0-7103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3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2657,'0'0'9031,"20"15"-7455,9 5-1048,82 65 1509,-75-52-1134,-2 1 1,-1 1 0,-2 2 0,37 56-1,88 172 984,-43-68-1008,-67-122-786,4-3 1,3-2-1,3-2 1,2-3-1,4-3 1,2-2-1,3-3 1,107 71-1,-96-80-337,3-3-1,1-3 0,2-4 0,124 38 0,-2-23-2421,11-11-4070,-48-23-1839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39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0 2016,'0'0'7967,"-31"11"-6436,-94 38-178,121-47-1266,0 0 1,0 0-1,0 0 0,1 0 1,-1 1-1,1-1 1,0 1-1,0 0 1,0 0-1,0 1 0,0-1 1,1 0-1,-1 1 1,1 0-1,0-1 1,0 1-1,0 0 0,1 0 1,-1 0-1,1 0 1,-1 8-1,-1-2 158,1 0-22,-1 0 0,2-1-1,-1 1 1,1 0 0,1 0-1,0 0 1,0 0 0,1 0 0,0 0-1,1 0 1,0 0 0,1 0-1,0-1 1,0 1 0,1-1 0,0 0-1,1 0 1,0 0 0,0-1-1,1 0 1,0 0 0,0 0 0,1-1-1,13 13 1,192 157 2570,-47-42-1485,412 334 1501,-496-409-2441,3-3-1,2-3 1,2-5 0,2-3 0,2-4 0,139 42 0,-142-59-1084,1-3 0,1-5 0,0-4 0,107 2 0,-110-14-7905,-62-1 3338,17 0-6265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39.4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5825,'0'0'10619,"125"42"-9851,-55-21-152,9 3-64,13-3-160,8-3-264,12-4-112,4-3-16,50-1-1008,-33-3-2441,-21-7-3000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0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45 6209,'0'0'8914,"26"-9"-8350,0-1-476,-1 3 0,49-10-1,-59 16-69,0 1 0,-1 0-1,1 1 1,0 0 0,28 7 0,64 26 13,-93-29-30,13 5-62,0 0 0,-1 2 0,-1 1 0,41 28 0,-57-35-9,-1 0 0,0 1 0,0 0 0,-1 1 0,0-1 1,-1 1-1,1 1 0,-2-1 0,1 1 0,-1 0 0,0 0 1,-1 1-1,0 0 0,-1-1 0,0 1 0,3 14 0,-4-5-70,-1-1-1,-1 0 0,-1 1 1,0-1-1,-1 1 0,-1-1 0,-1 0 1,0 0-1,-1 0 0,-1-1 1,-1 0-1,-1 0 0,0 0 1,-1-1-1,-19 25 0,-2-1-259,-3-2 0,-1-1 0,-1-1 0,-63 48 0,68-62 325,28-22 31,4-2-15,19-14-118,295-227-2818,-206 155 561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0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0 267 6273,'0'0'7234,"233"-3"-6530,-133-26-704,8-6-1192,8-3-825,38-25-1215,-29 10 47,-22 8-480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0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230 408 3673,'0'0'11270,"1"-36"-10587,2-117-423,-2 115-208,0 19-121,-1-1 0,-4-34 1,2 49 32,1 0 0,-1 0 0,0 0 0,0 0 1,0 0-1,-1 0 0,0 0 0,0 1 0,0-1 1,0 1-1,-7-7 0,7 8 33,0 1 0,0 0 1,0 0-1,0 0 0,0 0 1,-1 0-1,1 0 0,-1 1 0,1 0 1,-1 0-1,1 0 0,-1 0 0,0 0 1,1 1-1,-1 0 0,0-1 0,1 1 1,-1 1-1,0-1 0,0 1 0,1-1 1,-1 1-1,1 0 0,-1 0 1,1 0-1,-1 1 0,1-1 0,-1 1 1,1 0-1,0 0 0,0 0 0,0 1 1,0-1-1,1 1 0,-1-1 0,0 1 1,1 0-1,-3 4 0,-4 7 41,0 1-1,2 0 1,0 0 0,0 1-1,1-1 1,1 1 0,1 1-1,0-1 1,1 1-1,1-1 1,1 1 0,0 0-1,1-1 1,1 1-1,0 0 1,2 0 0,-1-1-1,2 1 1,0-1-1,2 0 1,-1 0 0,2-1-1,0 0 1,15 24-1,12 4 2,2-2-1,47 41 0,42 47-241,-121-124 185,0-1 0,0 1-1,0 0 1,-1 1 0,0-1 0,0 1-1,0-1 1,-1 1 0,0 0-1,0 0 1,0 0 0,-1 0-1,0 0 1,1 12 0,-2-17 18,0 1 0,-1 0 0,1-1 0,-1 1 0,1 0 1,-1-1-1,1 1 0,-1-1 0,0 1 0,0-1 0,0 1 0,0-1 1,0 1-1,0-1 0,0 0 0,0 0 0,-1 0 0,1 0 0,0 1 0,-1-2 1,1 1-1,-1 0 0,1 0 0,-1 0 0,1-1 0,-4 2 0,-5 1 16,0 0 0,-1 0-1,-12 0 1,14-1-2,-31 2 42,-70-1 0,88-3-38,17 0-3,-1 0-1,1 0 0,0-1 0,-1 1 1,1-1-1,-1-1 0,1 1 1,0-1-1,-7-3 0,10 4-7,-1-1-1,1 0 1,-1 0-1,1 0 1,0 0 0,0 0-1,0 0 1,0 0-1,0-1 1,0 1 0,1-1-1,-1 1 1,1-1-1,0 0 1,0 1 0,0-1-1,0 0 1,-1-4-1,1-3-39,0 0-1,0 1 1,1-1-1,0 1 1,1-1-1,0 1 1,0-1-1,1 1 1,0-1-1,1 1 1,0 0-1,1 0 1,0 0-1,0 1 1,0-1-1,1 1 1,7-9-1,11-12-538,1 1-1,1 1 0,30-25 1,-30 29-49,70-65-2781,-9 12-644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1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80 407 912,'0'0'17841,"-18"0"-15982,-27 0-1078,29 0-420,27 0 260,128-7 633,224-40-1,-207 23-832,545-55 1433,8 25-407,-605 46-1191,849-86 845,-529 47-1005,246 22 494,-625 28-325,1 1 0,-2 2 0,1 3 0,-1 1 0,0 2 0,-1 2 0,60 28 0,-103-41-265,0-1-1,0 0 1,1 0-1,-1 1 1,0-1 0,1 0-1,-1 0 1,0 1-1,1-1 1,-1 0 0,1 0-1,-1 0 1,0 0-1,1 0 1,-1 0-1,0 1 1,1-1 0,-1 0-1,1 0 1,-1 0-1,0 0 1,1 0 0,-1-1-1,1 1 1,-1 0-1,0 0 1,1 0 0,-1 0-1,1 0 1,-1 0-1,0-1 1,1 1 0,-1 0-1,0 0 1,1-1-1,-1 1 1,-4-16-7,-23-22-1075,-13 2-3608,6 16-3308,-9 7-4856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1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8106,'0'0'5569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1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4761,'0'0'8909,"9"10"-7694,19 20-463,1-1 0,2-1 1,1-2-1,0-1 1,72 39-1,-26-22 119,156 58 0,-118-63-637,2-5 0,1-5 1,184 18-1,350-12-379,-125-33-4115,-364-10-1446,-45-6-1452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2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92 1336,'0'0'10867,"-18"-15"-9338,-54-46-150,54 46 1809,18 22-2961,1 0 0,1 0 1,-1 1-1,1-1 0,0 0 1,1-1-1,-1 1 0,2 0 1,-1-1-1,6 9 0,1 4 156,102 209 1521,-14 5-886,23 96 123,2 57-448,-17 6-1,55 412 0,-73-244-2255,-60-375-1803,-1 7-3456,-4-6-5924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117 114 2745,'0'0'6298,"-16"-14"-4977,-49-45-140,37 36 384,22 15 322,4 4-1443,3 4-263,0-1 1,1 0-1,-1 1 1,0-1-1,0 1 1,1-1-1,-1 1 1,0 0-1,0-1 0,1 1 1,-1 0-1,0 0 1,1 0-1,-1 0 1,0 0-1,1 0 1,-1 0-1,0 1 1,3 0-1,35 5-214,-31-3-202,1 0 0,-1 1 0,0 0 0,10 7 0,-14-8-595,0 0-1,0 0 1,0 1 0,-1 0-1,0 0 1,1 0 0,-1 0-1,4 8 1,2 6-3590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4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0 0 5225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4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91 5225,'112'-91'8235,"-110"110"-7899,0 0-1,1 0 1,2 0 0,-1 0-1,2-1 1,11 25 0,8 27 471,146 566 2983,-42 6-2095,-15 117-1005,-85-536-865,-23-184-1692,18 65 0,9-18-5460,-8-37-188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6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415 383 4593,'0'0'12864,"-1"-21"-11665,-3-123 213,4 133-1387,-1-1 0,0 1 0,-1 0 1,0 0-1,-1 1 0,0-1 0,0 0 0,-2 1 0,1 0 0,-1 0 0,-10-15 0,11 19-119,-1 0 0,1 1 0,-1-1 0,0 1 0,0 0 0,0 1 1,-1-1-1,1 1 0,-1 0 0,0 1 0,-1-1 0,1 1 0,-1 0 0,1 1 0,-1 0 0,0 0 0,0 0 0,0 1 1,-10-1-1,11 1-43,-1 1-1,0 0 1,0 1 0,0-1 0,1 1 0,-1 1 0,0-1 0,-7 4 0,10-3 82,-1 0 0,1 0 0,0 1 1,0 0-1,0 0 0,1 0 0,-1 0 1,1 1-1,0 0 0,-1-1 0,2 1 1,-4 5-1,-2 5 20,0 0 0,1 1-1,1-1 1,0 2 0,1-1 0,0 1 0,2-1 0,0 1 0,0 0-1,2 1 1,0-1 0,1 0 0,3 26 0,-2-34 30,0-1-1,1 0 1,0 0 0,1 0 0,-1 0-1,1 0 1,1-1 0,-1 1 0,1-1-1,0 0 1,1 0 0,-1 0 0,1 0-1,8 7 1,8 4 0,1 0-1,37 22 1,-25-17-19,3 2-25,-9-7-58,-1 2-1,36 31 1,-57-45 71,0 1 0,0 0-1,-1 0 1,0 0 0,0 1 0,-1 0 0,1 0 0,-1 0 0,-1 0-1,0 1 1,0-1 0,0 1 0,-1 0 0,0 0 0,1 8 0,-2-6 16,-1 0 0,0 1 1,0-1-1,-1 0 1,-4 19-1,4-24 21,-1 0 0,0 0-1,0 0 1,0 0 0,-1 0 0,0 0-1,0-1 1,0 1 0,0-1-1,-1 0 1,0 0 0,-6 5 0,-4 2 42,0-1 0,-1-1 0,0 0 1,0-1-1,-1 0 0,0-1 0,-1-1 1,-31 7-1,13-6 127,0-2-1,-1-1 1,-45-1 0,77-3-163,0 0 1,0 0-1,0 0 1,0 0-1,0-1 1,0 0-1,1 0 1,-1 0-1,0 0 0,0 0 1,1-1-1,-5-2 1,5 2-13,2 0 0,-1 0-1,0 0 1,0-1 0,1 1 0,-1-1 0,1 1-1,0-1 1,-1 1 0,1-1 0,0 0 0,1 1 0,-1-1-1,0 0 1,1 0 0,0 1 0,-1-7 0,1-4-226,0 0 1,1 0-1,0 0 0,1 0 1,1 1-1,0-1 0,0 0 1,1 1-1,1 0 1,0 0-1,1 0 0,0 1 1,8-11-1,11-14-899,2 2-1,43-44 0,-49 56 693,90-92-3155,-3 13-1088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6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371 189 4393,'0'0'8346,"-7"-7"-7912,-34-37-343,23 22-50,-2 1 1,-30-24 0,43 39-39,-1 0 1,0 1 0,0 0 0,0 1 0,-1 0 0,1 0 0,-1 1-1,0 0 1,0 0 0,-1 1 0,-14-2 0,18 4-10,0-1-1,0 1 1,0 0 0,0 0 0,0 1 0,0 0-1,0 0 1,-8 3 0,11-3 2,0 1 0,1-1 0,-1 1 0,0 0 0,1 0 0,-1 0 0,1 0 0,0 0 0,0 0 0,0 1 0,0-1 0,0 1 0,0-1 0,1 1 0,-1 0 0,1 0 0,-2 4 0,-1 8-12,0 0 0,1 1 0,1-1 0,0 1 0,1 0 0,2 26 0,0-16-31,-2-21-1,1-1-1,1 1 1,-1-1 0,1 1 0,-1-1-1,1 1 1,0-1 0,3 5-1,-3-7-10,0 0 0,0 0 1,0-1-1,1 1 0,-1 0 0,1-1 0,-1 1 0,1-1 0,0 1 0,0-1 1,-1 0-1,1 0 0,0 0 0,0 0 0,0 0 0,0 0 0,0 0 0,5 0 0,2 1-282,0-1 0,1 0 0,-1-1-1,1 0 1,-1 0 0,0-1-1,1-1 1,-1 1 0,0-1 0,0-1-1,15-5 1,35-27-2773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6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690 155 6401,'0'0'5454,"-16"-7"-5248,5 3-193,5 1-11,0 0-1,1 1 1,-1 0-1,0 0 1,0 1 0,-7-1-1,10 1-3,0 1 0,0 0-1,1 1 1,-1-1 0,0 0-1,1 1 1,-1 0 0,0-1 0,1 1-1,-1 0 1,1 0 0,-1 1-1,1-1 1,0 0 0,-1 1 0,1 0-1,0-1 1,0 1 0,0 0 0,-3 4-1,-7 8-1,-3 1 15,1 2-1,1 0 1,0 0 0,1 1 0,-13 28-1,25-45-14,-1-1 0,1 1 0,0-1 0,-1 1 0,1 0 0,0-1 0,-1 1 0,1 0-1,0 0 1,0-1 0,0 1 0,0 0 0,0-1 0,0 1 0,0 0 0,0 0 0,0-1 0,0 1 0,0 0 0,0 0-1,1-1 1,-1 1 0,0 0 0,0-1 0,1 1 0,-1 0 0,0-1 0,1 1 0,-1-1 0,1 1 0,-1-1 0,1 1-1,-1 0 1,2 0 0,23 1-370,-17-2 298,7-1-148,-1-1 1,1 0-1,-1-1 1,0-1-1,0 0 1,0-1-1,0 0 1,-1-2-1,24-13 1,6-7-198,59-51 0,-66 49 737,0-2-1,-2-2 0,31-38 929,-66 73-1135,1 0 0,-1 1 0,1-1 1,-1 0-1,0 0 0,0 1 0,0-1 0,-1 0 0,1 0 1,0 0-1,-4 3 0,-2 6 83,-177 244 1317,64-93-655,88-117-638,-267 388 1268,218-303-1313,-92 196 1,160-297-336,2-1 1,1 2 0,-7 32-1,13-40-1294,1-1-1,-1 39 1,4-34-3501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7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268 21 6553,'0'0'4891,"-29"5"-4798,-93 18-142,116-21 48,0 0 1,0 0-1,1 0 1,-1 0 0,1 1-1,-1 0 1,1 0-1,0 0 1,0 1-1,0 0 1,1 0-1,-1 0 1,1 0 0,0 1-1,0 0 1,1 0-1,0 0 1,-1 0-1,1 0 1,1 1-1,-1-1 1,-2 12 0,4-15 0,-2 6 24,1 0-1,-1 0 1,2 1-1,-2 8 1,6 10 86,-3-26-105,0-1 0,1 1 0,-1 0 0,0 0 0,1-1 0,-1 1 0,1 0 0,-1-1 0,1 1 0,0 0 0,-1-1 0,1 1 1,-1-1-1,1 1 0,0-1 0,0 1 0,-1-1 0,1 1 0,0-1 0,0 0 0,-1 0 0,1 1 0,0-1 0,1 0 0,7 1-36,0-1 0,0 0 0,1-1 1,-1 0-1,0 0 0,0-1 0,0 0 0,0 0 0,-1-1 1,1-1-1,-1 1 0,0-1 0,0-1 0,13-8 0,7-8-574,0-1 0,36-39 0,-45 42 77,55-59-2401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5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707 2612 2537,'0'0'6188,"-27"-9"-4914,-82-26 49,73 21 414,43 12 1138,-3 2-2770,413 7 3550,-288 1-3227,160 31 0,178 93 246,-222-56-347,-161-54-221,0-5 0,174 14-1,174-28 204,-237-15-235,0-9 0,378-92 0,-481 90-73,-1-4 0,-2-4-1,91-45 1,-144 58-1,0-2 1,-2-1-1,-1-2 0,0-1 0,-2-2 1,0-1-1,-2-1 0,-2-2 1,46-62-1,-42 43-16,-2-2 1,-3-1 0,28-76-1,-23 35-86,23-112 0,-37 120-84,-4-1-1,2-134 0,-14 200 154,-1-14-64,-3-34 0,1 54 66,0 1 1,-1 1 0,0-1-1,-1 0 1,-11-22 0,0 6 4,-2 0 0,-1 0 0,-2 2 1,-34-38-1,11 21-22,-84-68 1,57 60-38,-2 4 0,-148-74 0,-177-46-303,149 77 98,-280-62 1,355 114 133,-1 9-1,-289-14 1,371 43 138,-1 3 0,-155 25 0,177-13 12,0 3 1,2 3-1,0 3 1,-68 33-1,32-4-1,2 5-1,-157 116 1,135-75-1,-164 166 0,31 25-103,206-220 193,3 2 0,-66 127 0,93-152-137,2 0 1,2 1 0,3 1-1,1 0 1,-13 89-1,24-101-148,0 1 1,3-1-1,1 1 0,2-1 0,1 1 0,2-1 0,1 0 0,23 64 0,-14-60-502,2 0 0,2-1 0,33 47 0,90 102-4801,-24-58-1069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7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1 428 4177,'0'0'1168,"6"31"-436,-3-13-566,-1-5-13,0 1 1,1-1-1,0 0 0,1 0 0,0 0 0,1 0 0,1-1 1,0 0-1,1 0 0,0 0 0,1-1 0,0 0 0,0 0 1,1-1-1,17 14 0,15 6 456,1-2-1,1-2 1,1-2 0,2-2 0,47 16 0,-21-13 28,1-4 0,129 22 0,-133-34-353,-1-3 0,117-4 0,-139-5-253,-1-3 0,1-1 1,-2-2-1,1-2 1,44-17-1,312-159-22,-179 76-10,-181 92 0,287-122-5,-280 125 6,0 2 0,1 1 0,0 3 0,1 2 0,55-1 0,-84 8 0,35-1 0,84 8 0,-122-4 0,0 2 0,0-1 0,0 2 0,0 0 0,-1 1 0,0 1 0,0 1 0,26 16 0,25 25 28,-41-28 41,43 25 0,-60-41-53,1 1-1,0-1 0,0-1 0,1 0 1,-1-1-1,1 0 0,24 2 0,12-3-13,0-2 0,0-2 0,0-2 0,59-13 0,180-59-126,-179 44 90,194-55-100,516-135 50,-679 194 92,-73 17-947,-1-3 0,111-40 0,-99 15-2623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8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3233,'0'0'9898,"16"7"-10906,22 3-1401,-1-3-1320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8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145 559 4097,'0'0'7185,"-23"-23"-6400,-69-73-388,89 92-387,0 1 0,0-1 0,0 0 1,1 0-1,-1 0 0,1-1 0,0 1 0,0 0 0,1-1 1,-1 0-1,1 1 0,0-1 0,1 0 0,-1 1 0,1-1 1,-1 0-1,2 0 0,-1 1 0,1-6 0,0-10-4,-1-305-1227,0 324 1545,5 2-224,-1-1 0,0 1-1,1 1 1,-1-1 0,0 1 0,0-1 0,0 1-1,0 0 1,-1 1 0,1-1 0,-1 1 0,1-1 0,3 5-1,7 4 276,30 17 417,2-1 0,0-3 1,1-1-1,2-3 0,0-2 0,70 17 0,319 44 1201,-339-65-1694,268 35 510,0-27-577,-350-22-229,155-5-867,-146 3-27,0-2 1,-1 0-1,1-2 0,32-12 1,-30 7-2178,31-17 0,4-14-4347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9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81 3865,'0'0'4617,"374"28"-3417,-92-56-448,26-7-424,-13 7-152,-67 14-136,-66 10-40,-37 4-296,-21 0-832,50 0-336,-26 4-897,-11 6-423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49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77 6361,'0'0'1353,"291"-56"-1169,-166 42 24,3 7-208,39 7-248,-30 0-1193,-25 11-1575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52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1704,'0'0'9186,"5"4"-7821,1 1-1082,1 1 0,-2 1 0,1-1 1,0 1-1,-1 0 0,0 0 0,-1 0 1,0 1-1,0-1 0,0 1 0,2 11 1,6 17 515,8 48 0,37 313 999,-31 8-2201,0-11-6027,-14-265 606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59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569 159 5049,'0'0'2869,"-41"-14"-1954,-129-42-221,155 51-585,-1 1-1,-25-4 1,38 8-94,0 0 0,0 0-1,0 1 1,0-1 0,0 1 0,0-1 0,0 1 0,-6 2 0,5-2-7,1 1 0,0-1-1,-1 1 1,1 0 0,0 0-1,0 0 1,0 0-1,0 1 1,1-1-1,-1 1 1,0-1-1,1 1 1,-3 4-1,-22 42 81,10-8 27,2 0 1,1 2-1,-10 62 0,-59 449 743,55 9-405,46-113-140,-5-348-255,4-1 0,41 134 0,-31-147-51,3-2-1,4-1 1,4-1 0,4-3-1,56 84 1,-77-137-2,0-1 1,2-2-1,1 0 1,1-1-1,1-2 1,1-1-1,0 0 1,2-3-1,0 0 0,2-2 1,-1-1-1,46 15 1,-31-15-2,1-2 1,1-2 0,0-2-1,1-2 1,0-3-1,-1-1 1,1-2-1,52-7 1,-75 3-1,-1-1 0,1-2 0,-1 0 0,0-2 0,0 0 0,-1-2 0,0 0 0,0-2-1,-1 0 1,-1-2 0,0 0 0,-1-1 0,-1-1 0,0-1 0,-1-1 0,-1 0 0,-1-2 0,-1 1 0,0-2 0,11-22 0,1-8-1,-3-2 1,-1 0-1,-3-2 1,-3 0-1,-2-1 1,11-84-1,12-349 122,-37 380-58,-23-200-1,10 232-29,-4 0 0,-3 2-1,-39-102 1,9 61-36,-5 3-1,-5 1 0,-5 4 1,-5 2-1,-4 3 0,-131-142 1,157 195-8,-1 2 0,-3 1 1,-2 4-1,-1 1 0,-91-52 1,135 89-4,0 0 0,-1 0 1,1 1-1,-1 0 0,0 1 1,0 0-1,-1 1 0,1 0 1,-1 1-1,1 0 0,-13 1 1,14 2-59,0-1 0,0 1 0,0 1 0,0 0 0,1 0 0,-1 1 0,1 0 0,0 1 1,0 0-1,0 0 0,1 1 0,-8 7 0,0 0-422,2 1 0,0 1 1,-22 28-1,-29 56-2818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59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63 9770,'0'0'4321,"-8"-49"-5937,8 35-2809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4:59.6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8202,'0'0'1536,"4"179"-1616,-29-130-720,-8 0-2641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01.2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720 586 3953,'0'0'1173,"-7"-36"-921,-22-116 18,10 25 222,17 102-316,-2-1-1,0 0 1,-2 1-1,-16-44 1,20 63-112,-1 1 1,0-1-1,0 0 1,-1 1-1,0-1 1,0 1-1,0 0 1,0 1-1,-1-1 1,1 1-1,-1-1 1,-1 2-1,1-1 1,-10-5-1,6 5 5,0 0 0,0 1 1,-1 0-1,1 1 0,-1 0 0,0 0 0,1 1 0,-19 0 0,22 1-41,0 1 0,-1-1 0,1 1 0,0 0 0,0 1 0,0 0 0,0-1 0,0 2 1,0-1-1,0 1 0,1 0 0,0 0 0,-1 0 0,1 1 0,0 0 0,0 0 0,-4 5 0,-5 8 64,1 0 1,0 0-1,1 2 1,-10 20-1,-19 43 261,4 2 1,3 1-1,4 1 0,4 2 0,-24 145 0,25-56 407,-3 342 0,38-240-78,-2-218-405,33 114 0,34 48 99,25 33-170,-71-193-179,73 115 0,-89-159-22,1-1 0,0-1 0,1 0 0,2 0 0,-1-2 0,2 0 1,0-1-1,0-1 0,1-1 0,1 0 0,0-2 0,1 0 0,0-1 0,0-1 1,1-1-1,0-1 0,0-1 0,0-1 0,25 1 0,-6-1 9,1-2 0,0-1 0,0-3 0,42-6-1,-57 3 2,1-1 0,-2-1-1,1-1 1,-1-2 0,0 0 0,0-2-1,25-16 1,-9 0-3,-2-1 1,-1-2-1,-1-2 1,-1-2-1,-3-1 1,0-1-1,-3-2 1,-1-2-1,-2 0 1,-2-2-1,-2-1 1,-1-1-1,-3 0 1,-2-2-1,-1 0 1,18-96-1,-22 64 18,-3-1 0,-4 0 1,-3 0-1,-4 0 0,-4 0 0,-3 0 1,-3 0-1,-4 1 0,-3 1 0,-4 1 1,-60-144-1,54 166-25,-2 2 0,-38-53 0,-78-83-20,145 187 15,-35-42-97,-74-72 0,105 111-9,0 1 0,0 0-1,0 1 1,0-1 0,0 1-1,-1 0 1,1 0 0,-1 1-1,0 0 1,0 0 0,0 0-1,0 0 1,-11 0 0,12 2-231,0 0 1,0 1-1,0 0 1,0 0 0,1 0-1,-1 1 1,0-1-1,1 1 1,-1 0-1,1 0 1,0 1 0,-1-1-1,1 1 1,0 0-1,1 0 1,-1 1 0,-4 4-1,-39 48-5658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5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6329,'0'0'3281,"287"0"-3033,-113 0 112,26 0-184,8 0-176,4 17-336,-25 8-1560,-55-1-1513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01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9882,'0'0'5113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0.2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750 235 3513,'0'0'5453,"0"-33"-4558,-1-102-331,1 130-506,-1 0 0,1 0 0,-1 0 1,0-1-1,0 1 0,-3-6 0,3 9-20,1 1 0,-1-1 0,0 1 0,0-1 1,0 1-1,0 0 0,0-1 0,0 1 0,0 0 0,0 0 0,-1 0 0,1 0 0,-3-2 0,1 2 28,0 0 0,0 0 0,0 1 0,0-1 0,0 1 0,0 0 0,0-1 0,0 1 0,0 1 0,0-1 0,0 0 0,-6 2 0,-2 0-1,5-1-37,0 0-1,0 1 1,0-1-1,1 1 1,-1 0 0,0 1-1,1 0 1,-10 6 0,1 1 20,0 1 0,-13 14 0,-19 23 365,2 1 0,2 3-1,-43 71 1,25-25 461,-47 107 1,1 52 432,91-211-1037,3 0 0,1 1 0,-7 80 0,14-85-145,3-1 0,1 1 0,2 0 0,2 0 0,19 81 0,-17-101-90,1-1 0,1 0-1,2 0 1,0-1-1,0 0 1,2-1 0,1 0-1,0-1 1,1-1-1,1 0 1,1-1 0,25 22-1,-19-22-7,0-1-1,1-1 1,0-1 0,1 0-1,1-2 1,0-1 0,0-1-1,1-1 1,39 6 0,-10-6 54,1-2 0,0-3 1,86-6-1,-88-2-46,1-2-1,-1-3 1,-1-2-1,0-2 0,-1-3 1,96-45-1,-94 35-56,-1-3 0,-2-2 1,-1-2-1,-2-2 0,-1-2 0,45-49 0,-68 62 14,-1 0 0,-1-2 0,-2-1 0,-1 0 0,-1-1-1,-1-1 1,-2-1 0,-1-1 0,-1 0 0,-2 0-1,-1-1 1,-1 0 0,-3-1 0,0 0 0,1-40 0,-6 60 45,-1-1 1,0 1 0,-1-1-1,-1 0 1,0 1-1,-1 0 1,0-1 0,-1 1-1,-1 0 1,0 1 0,-1-1-1,0 1 1,-1 0-1,-1 1 1,0-1 0,0 2-1,-1-1 1,-1 1 0,0 0-1,-1 1 1,0 0 0,-16-11-1,1 4 8,0 1 1,0 0-1,-2 2 0,0 1 0,-31-9 0,9 6-105,-2 3 0,-66-10 0,-18 9-1747,-160 4 0,285 10 1611,-214 0-5528,18 0-891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1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1448 428 2112,'0'0'6139,"-23"-31"-5176,-77-101-144,93 122-697,0 1 0,-1 1 1,-1-1-1,1 1 0,-1 0 0,-1 1 1,1 0-1,-1 1 0,-16-8 1,10 6 70,2 1-41,0 1 1,0 0-1,-1 1 0,1 1 0,-1 0 0,-1 1 1,1 0-1,0 2 0,0-1 0,-1 2 0,-22 2 1,17 1-67,0 0 1,1 2 0,0 0 0,0 1-1,0 1 1,1 1 0,-36 21 0,-47 36 423,3 4 0,3 5 0,4 4 0,-116 125 0,180-172-172,1 0 0,2 1 0,-35 59 0,49-70-191,1 0-1,1 0 0,1 1 1,0 0-1,2 1 0,0 0 0,-3 43 1,6-29 62,1 0 1,6 54 0,-2-75-163,1 0 1,0 0-1,1 0 1,1 0 0,1-1-1,0 0 1,15 28-1,-10-25-28,1 0 0,1-1-1,0 0 1,1-1 0,0 0-1,2-1 1,0-1 0,0 0-1,1-1 1,1-1 0,0-1-1,1 0 1,0-2 0,0 0-1,1-1 1,0-1 0,1-1-1,0 0 1,32 3 0,-12-5 63,0-2 0,0-1 0,53-7 0,-67 2-31,0 0-1,0-2 0,-1-2 1,1 0-1,47-23 0,-20 2-14,-2-2-1,-1-3 0,-2-2 1,-1-2-1,-2-2 0,-1-2 1,-3-2-1,-1-2 0,-3-2 0,-1-1 1,-3-1-1,36-71 0,-55 88-12,0 0-1,-2-1 0,-2 0 0,-1-1 1,-1 0-1,-3-1 0,5-62 1,-10 75-10,-1 1 0,-2-1 0,0 1 0,-1-1 0,-1 1 0,-1 0 0,-1 0 0,-1 1 0,-1-1 0,-1 2 0,-1-1 1,-1 1-1,-16-24 0,3 13 4,0 1 0,-2 1 1,-1 1-1,-1 2 0,-58-42 1,65 54-16,-1 0 1,-1 1-1,0 2 0,0 0 1,-1 2-1,-1 0 1,1 2-1,-1 0 0,-46-4 1,47 8-8,1 2 0,-1 1 0,1 1 0,-1 1 0,1 1 1,-1 2-1,1 0 0,-25 9 0,34-9-180,0 1 0,1 1 1,0 0-1,0 1 0,0 1 0,1 0 1,1 0-1,-1 1 0,1 0 0,1 1 1,0 0-1,1 1 0,0 0 0,-8 16 0,-21 51-3365,9 6-3340,11-22-1651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3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3890 1765 2160,'0'0'3097,"-13"-13"-2634,-40-40-196,52 51-105,-1 0 1,1 1 0,-1-1 0,0 0 0,1 0 0,-1 1 0,0-1 0,0 1-1,0 0 1,0-1 0,0 1 0,0 0 0,-1 0 0,1 1 0,0-1 0,0 0-1,-1 1 1,1-1 0,-1 1 0,1 0 0,-3 0 0,-12-2 4,-128-36 254,-180-71 1,-48-15-392,308 110-24,-1 2 0,0 4 0,-1 2 0,-130 7 0,154 3 44,0 1 0,1 2 1,0 3-1,1 1 0,-72 29 0,32-4 122,-136 83-1,118-55-114,4 5 0,3 4 1,-158 162-1,202-182-55,3 3-1,3 1 0,2 2 1,3 2-1,-41 89 0,30-38 3,5 2-1,-36 155 1,58-177 1,-15 172 0,24 96 6,12-287-9,-1 55 6,24 205-1,-1-203 5,5-1-1,5-1 0,98 245 0,-98-303-5,3-1 1,2-1-1,4-2 1,2-3-1,3-1 1,3-2-1,2-2 1,75 64-1,-45-57 26,160 99-1,108 28 20,-218-127-35,176 61 0,-207-94 13,1-4 0,163 24-1,-128-37-12,0-5 0,0-7 0,271-27 0,-395 22-15,0 0 0,0-1 1,0 0-1,0-1 0,-1 0 0,0-1 0,1 0 0,-2-1 0,19-12 0,96-77 23,72-82 21,991-1059 279,-1018 1023-270,-141 173-37,33-62 0,-54 89-14,-2-2 0,1 1 0,-2-1 0,0 1 0,-1-2 0,0 1 0,-1 0 0,-1-1 0,0-16 0,8-137 19,-8 0 0,-8 0 0,-7 0 0,-56-276 0,-325-899-14,253 1013 496,114 281-348,-2 0 0,-2 2 0,-2 2 0,-43-48-1,50 69-109,0 1-1,-1 1 1,-2 1-1,0 2 1,-1 1-1,-1 2 1,-1 0-1,0 3 0,-1 0 1,-1 2-1,-48-10 1,-8 3-21,-2 4 0,1 5 1,-110 0-1,148 9-28,0 1 0,0 3 1,0 3-1,0 1 0,1 3 0,0 2 0,1 3 1,-82 34-1,-305 174-12,18 28 59,414-247-43,-379 245 245,100-42 740,226-156-744,2 2 1,-72 87 0,-290 451-93,399-560-146,-225 364 7,35 11 33,184-345-35,3 1 1,2 2-1,3 0 1,3 1-1,3 0 1,3 1-1,-1 132 1,9-131 37,3 512 194,5-426-188,50 271 1,-36-331-45,4-2 0,68 163 0,-66-195 13,3-1 1,2-1-1,3-2 1,2-1 0,47 53-1,-35-56-59,2-2 0,84 62 0,124 60-232,-165-119 123,1-5 1,3-4-1,1-4 0,2-5 0,1-4 0,1-4 0,161 18 0,-127-29-150,1-6 0,237-15 0,-294-2 167,-1-4-1,0-3 1,-1-3-1,-1-4 0,-1-3 1,81-39-1,-58 13 19,-2-5 0,-3-3 0,-3-5 0,-3-3 0,100-98 1,-49 25-64,-6-7 1,123-176 0,-172 201 173,-5-3 1,-6-4 0,-6-3-1,-6-3 1,58-183-1,-53 95 2,-11-3 0,46-382 0,-62-82 7,-39 553-5,-5-1-1,-7 2 0,-32-159 1,12 169 11,-6 1-1,-5 2 1,-6 2 0,-5 2 0,-107-177 0,71 156 24,-7 5-1,-5 3 1,-231-228 0,246 280 53,-3 4 0,-3 4 0,-3 4 0,-165-88-1,181 117-27,-1 3-1,-1 4 0,-1 4 1,-2 3-1,-1 4 0,-159-18 1,127 29 90,-175 10 1,213 6-105,-1 4 1,2 3-1,-89 26 0,48 0-9,3 5-1,1 6 0,3 4 0,2 5 0,-128 92 0,56-18 88,6 8 0,-159 166 0,193-163-96,7 6 0,-162 230 0,222-266-137,4 3 0,6 2 0,5 4 0,-66 192 0,35 6-1192,33-58-1537,18-47-1362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5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1510 399 1480,'0'0'3597,"-30"-38"-3358,-94-126 18,104 137-78,-1 0 0,0 2 0,-29-25-1,41 43-116,-1 0 0,1 1 0,-1 0 0,-1 1 0,1 0 0,-1 1 0,0 0 0,0 0 0,-17-2 0,-2 0-24,0 2-1,0 2 1,0 0 0,0 2-1,0 1 1,0 2 0,1 1-1,-1 1 1,1 1 0,0 2-1,0 1 1,1 1-1,-40 20 1,26-8 44,1 2-1,0 2 1,2 2 0,2 1-1,0 2 1,2 1 0,-59 71-1,60-58-36,2 2-1,2 2 0,3 0 0,1 2 1,3 1-1,2 1 0,-26 99 0,26-59-8,4 2-1,4-1 1,-1 170 0,14-248-31,-1-3 3,2 0 0,-1 0 0,1 0 1,5 21-1,-4-30-5,-1 1 1,1-1-1,0 0 1,1 1-1,-1-1 0,1 0 1,0-1-1,0 1 1,0 0-1,0-1 1,0 1-1,1-1 1,0 0-1,0-1 0,5 4 1,6 3 2,0-1 0,1 0 0,0-1 1,0-1-1,1-1 0,0 0 0,26 3 0,-4-3 16,1-3-1,50-2 0,-59-2-11,0-1 1,-1-2-1,1-1 0,-2-1 0,1-2 1,-1-1-1,0-1 0,51-29 0,-13 0 9,-3-4-1,73-62 0,-60 41-8,-3-3-1,117-138 1,-177 188-4,-1 0-1,-1 0 0,-1-1 0,0 0 1,10-27-1,-16 30-18,0 0 1,-1 0-1,-1-1 0,-1 1 1,0-1-1,-1 0 1,-1-17-1,-1 16-156,0 0 1,0 0-1,-2 0 1,-8-29-1,2 24-390,-1 1-1,-1 1 1,-16-23-1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6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1696 199 3161,'0'0'1492,"-58"-20"-815,8 2-590,-52-18 96,-200-43 0,203 61 246,-1 4 0,-1 5 0,0 5 0,-141 10 0,223-4-394,0 1 0,1 1-1,-1 0 1,1 1 0,0 1-1,0 1 1,1 1 0,0 0-1,0 1 1,1 1 0,-29 23-1,27-17-9,1 1-1,1 1 0,0 0 0,2 2 1,0-1-1,1 2 0,1-1 1,1 2-1,-10 26 0,-6 32 20,3 0-1,4 2 0,-16 139 1,12 14 66,8 243 1,15-456-105,2 1-1,0-1 1,2 1 0,1-1 0,6 24-1,-5-33-4,0 0-1,1-1 0,0 1 1,1-1-1,1 0 0,0-1 1,0 1-1,16 14 0,-9-10 6,1-2-1,0 0 0,1-1 0,1-1 1,0 0-1,0-2 0,1 0 1,1-1-1,-1-1 0,1 0 1,30 6-1,-34-11-1,0 0 0,-1-1 0,1 0-1,1-1 1,-1-1 0,0-1 0,0 0 0,0-1 0,0-1 0,-1 0-1,1-1 1,-1-1 0,0 0 0,0-2 0,0 1 0,14-10 0,-10 3-3,-1-1 0,0-1 1,-1-1-1,-1 0 0,0-1 1,-2-1-1,1 0 0,-2-1 1,12-23-1,2-10-22,-1-1-1,22-72 1,-27 64-177,-2-1-1,-3 0 1,14-116-1,-25 115-467,-3 1-1,-2-1 0,-10-68 0,-15 5-1729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6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1260 0 3361,'0'0'2496,"-291"179"-1768,137-70-336,-3 20-55,3 12-41,17 6-144,20 0-152,5 39-240,33-35-1145,21-35-855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7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640 0 3561,'0'0'2560,"-36"1"-1930,-116 2-225,138-3-293,0 1 0,0 1 0,-24 5 0,33-5-67,-1 0 0,1 0 1,0 0-1,0 1 1,0-1-1,0 1 0,-9 7 1,7-2-22,0 0 0,1 0 1,-1 1-1,2 0 0,-1 0 1,1 1-1,0-1 0,-4 16 1,-107 291 20,48-121-1,51-152-77,-27 82 271,39-105-363,0-1-1,2 1 1,0 0-1,-1 28 0,5-47 21,1-1-1,-1 0 0,0 0 0,0 0 0,0 0 0,0 0 1,0-1-1,0 1 0,0 0 0,0 0 0,0-1 0,0 1 1,0-1-1,0 1 0,0-1 0,0 1 0,-1-1 1,1 1-1,1-2 0,19-28-1501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7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1 775 3409,'0'0'4497,"224"-80"-3993,-49-36-280,16-3-144,8 6-80,67-23-520,-46 27-1297,-41 7-1647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18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7426,'0'0'7593,"112"112"-7129,-71-87-304,1 0-160,4-1-512,-1 32-936,-16-3-1505,-29-4-1736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5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2564 327 3433,'0'0'1971,"-32"-34"-978,-105-108-71,125 129-781,0 1 0,-1 0 1,-1 1-1,0 0 0,0 1 0,-1 1 1,-1 0-1,1 1 0,-1 1 0,0 0 1,-19-4-1,7 3 66,-1 1 0,0 1 0,0 2 0,-1 1-1,1 1 1,-56 4 0,50-1-58,1 2 0,-1 2 0,-54 14 0,38-2 7,0 2 0,1 3 0,-51 30 0,-35 29 356,-200 155 0,-96 146 454,200-130-435,180-189-405,3 3-1,-65 115 1,90-136-86,2 2-1,3 0 0,2 1 1,1 0-1,-9 58 1,14-31 60,3-1 1,3 1 0,9 116-1,-2-155-49,2 0 0,1 0 1,2-1-1,1 0 0,2-1 0,2 0 0,1 0 0,1-1 0,2-1 0,1 0 1,2-1-1,0-1 0,3-1 0,36 39 0,-4-14-9,3-3 0,2-2 0,3-2-1,1-4 1,87 46 0,-41-34 34,3-5 0,192 58 0,-141-65 43,2-6-1,211 19 1,345-29 250,-456-40-261,0-12-1,-2-12 0,-2-11 0,451-144 0,-528 129-96,262-128-1,-350 141-9,-2-4 0,-3-4-1,-2-3 1,99-91-1,-148 114 5,-1-1 0,-3-2 0,-1-1-1,36-58 1,-52 68-5,-1 0 1,-1-2-1,-2 0 0,-2-1 0,-1 0 0,-1-1 1,5-38-1,-10 33-32,-1 0 1,-3-1 0,-1 1-1,-2-1 1,-2 1-1,-1-1 1,-3 1-1,-1 0 1,-2 1-1,-2 0 1,-1 1 0,-2 0-1,-24-42 1,-10-8 6,-4 3 0,-4 2 0,-3 2 1,-4 3-1,-4 4 0,-2 2 0,-4 3 1,-113-83-1,104 94 13,-2 3 0,-2 5 1,-2 3-1,-3 4 0,-1 4 1,-2 5-1,-1 3 0,-133-25 1,140 43-14,-2 4 0,-114 1 0,170 8-25,16 0-45,0 1 0,-29 4-1,41-3 14,0 1 0,0 0 0,0 0-1,1 0 1,-1 1 0,1 0 0,-1 0-1,1 1 1,0 0 0,-8 7 0,-9 13-711,1 1 0,2 1 0,0 1 0,2 0 1,-25 51-1,-10 37-3846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18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1 431 6065,'0'0'5095,"53"-11"-3671,-8 1-1113,29-5 210,-1-3 1,136-54 0,380-189-387,-569 252-255,0 0-146,0 1 0,28-8-1,-47 16 255,0 0 0,-1-1 0,1 1 0,0 0 0,0 0-1,-1-1 1,1 1 0,0 0 0,0 0 0,0 0 0,-1 0 0,1 0-1,0 0 1,0 0 0,0 0 0,-1 0 0,1 1 0,0-1-1,0 0 1,-1 0 0,1 1 0,0-1 0,0 1 0,-1-1 0,1 0-1,1 2 1,-2 0-6,1 1 0,-1 0 0,1 0 0,-1 0 0,0 0 0,0-1 0,0 1 0,0 0 0,-1 3 0,0 9 19,-2 0-1,0 0 0,0 0 1,-1 0-1,-1-1 1,-7 15-1,-52 92 135,54-104-114,-396 654 1340,355-587-1089,-44 101 0,75-139-499,3 0-1,1 1 1,3 0-1,-8 52 1,18-84-283,-4 37-625,6-9-3477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19.2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6089,'0'0'5209,"137"182"-4000,-100-115 55,5-4-440,-1-7-520,5-7-304,16 0-1144,-12-17-2001,-12-22-1608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19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7538,'0'0'5273,"225"4"-4585,-163-1-408,-12 1-272,-9 3-8,-20 17-1032,-8-3-1729,-13 4-1200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19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1 379 2032,'0'0'8806,"54"-2"-6772,184-12 152,-203 9-1773,-1-1 0,1-1 0,-1-2 0,0-2 0,58-26 0,-56 21-217,195-89 841,-187 81-1273,-1-1-1,-1-2 0,40-34 0,-74 55-239,-6 4 77,1 0 1,-1 0 0,0 0 0,1 0 0,-1-1 0,0 1 0,3-6-1,-35 9-3116,18 2 3350,-1 1 1,1 0-1,1 1 1,-1 0-1,1 1 1,0 0-1,0 1 1,0 0-1,1 1 1,0 0-1,-11 12 1,1 1 183,0 0 1,2 2 0,0 0 0,-16 29 0,12-9 280,1 0 0,2 1 0,3 1 0,1 1 1,-16 88-1,-15 246 1441,41-331-1602,-31 673 1865,34-406-3559,2-328 937,0 0-1,1 0 1,1 0 0,0 0-1,5-16 1,4-13-596,87-342-5868,-45 187 6188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20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126 299 800,'0'0'1036,"7"-30"3304,26-96-1243,-31 117-3013,0-1 491,0 1-1,1-1 1,0 0-1,1 1 1,7-15 0,-9 23-396,0-1 0,-1 1 1,1-1-1,0 1 0,0-1 1,0 1-1,0 0 1,0 0-1,1 0 0,-1 0 1,0 1-1,0-1 1,0 0-1,1 1 0,-1 0 1,0-1-1,1 1 0,-1 0 1,0 0-1,5 1 1,13-1 52,10 0-1134,39-4 1,-68 4 801,0-1 1,0 1-1,0-1 1,0 1-1,0-1 1,-1 1-1,1-1 1,0 1 0,0-1-1,-1 0 1,1 0-1,0 1 1,-1-1-1,1 0 1,-1 0 0,1 0-1,-1 0 1,1 1-1,-1-1 1,0 0-1,1 0 1,-1 0-1,0 0 1,0 0 0,0 0-1,1-2 1,-1 3 54,0-1 1,0 0-1,0 1 1,0-1-1,0 0 1,0 1-1,0-1 0,0 0 1,0 1-1,0-1 1,0 0-1,0 1 1,-1-1-1,1 0 1,0 1-1,0-1 1,-1 1-1,1-1 1,0 0-1,-1 1 0,1-1 1,-1 1-1,1-1 1,0 1-1,-1-1 1,1 1-1,-1 0 1,0-1-1,1 1 1,-1-1-1,1 1 1,-1 0-1,0 0 0,1-1 1,-1 1-1,1 0 1,-1 0-1,0 0 1,0 0-1,-3 0 49,1 1 1,-1-1-1,1 1 0,0 0 0,-1 1 0,1-1 0,0 0 0,0 1 1,0 0-1,0 0 0,0 0 0,0 0 0,0 0 0,1 1 0,-1-1 1,1 1-1,-3 3 0,-8 10 190,-20 33 0,19-25 7,-21 28 768,-48 100 0,74-133-768,2 1-1,0 0 0,0 0 1,2 0-1,1 0 0,0 1 0,2 0 1,0 0-1,2 26 0,0-46-198,1 1-1,-1-1 0,1 0 0,-1 1 1,1-1-1,-1 0 0,1 1 1,0-1-1,0 0 0,0 0 1,0 0-1,0 0 0,0 0 0,0 0 1,0 0-1,0 0 0,0 0 1,1 0-1,-1-1 0,0 1 0,1-1 1,-1 1-1,0-1 0,1 1 1,-1-1-1,1 1 0,-1-1 1,1 0-1,-1 0 0,0 0 0,1 0 1,2 0-1,3 0-7,-1-1 1,1 1-1,0-1 0,-1 0 0,1 0 1,11-5-1,-6 0-55,1 0 1,-2-1-1,1 0 0,-1-1 1,20-18-1,51-56-440,-61 59 411,47-55-141,-42 46 197,2 1-1,49-42 0,-75 71 35,0 0-1,0 1 0,0-1 1,0 1-1,0 0 0,1 0 1,-1-1-1,0 1 0,1 1 1,-1-1-1,1 0 0,-1 1 1,4-1-1,-5 1 2,0 0 0,0 0 1,-1 0-1,1 0 0,0 1 0,0-1 0,0 0 1,0 1-1,0-1 0,-1 1 0,1-1 1,0 1-1,0-1 0,-1 1 0,1-1 1,0 1-1,-1 0 0,1-1 0,0 1 0,-1 0 1,1 0-1,-1-1 0,0 1 0,1 1 1,2 6 15,-1 0 0,0 0 0,-1 0 1,0 0-1,0 0 0,-1 12 0,0-9 4,-8 270 191,1-126-145,5-57 179,15 150 0,-11-233-157,0-1 0,-1 1 0,-1 0 0,0-1 0,-1 1 0,-2 14 0,1-23-60,1-1-1,-1 0 1,-1 1 0,1-1-1,-1 0 1,1 0 0,-1 0-1,-1 0 1,1-1 0,-1 0 0,0 1-1,0-1 1,0 0 0,0-1-1,-1 1 1,1-1 0,-1 0-1,-6 3 1,-3 1-7,-1 0 1,0-1-1,0 0 0,-1-1 1,0-1-1,-20 3 0,-2-3-101,-61 0 1,89-4 9,-1-1 0,0 0 0,0 0 1,0-2-1,1 1 0,-1-1 1,1-1-1,0 1 0,0-2 0,0 0 1,1 0-1,-1 0 0,1-1 0,0-1 1,1 0-1,0 0 0,0 0 0,0-1 1,-8-12-1,5 7 10,0-1 1,2-1 0,0 0-1,0 0 1,2-1 0,0 0 0,0 0-1,2 0 1,0-1 0,1 0-1,0 0 1,2 0 0,0 0-1,0-27 1,2 43 58,0-1 0,0 0 0,0 0-1,0 0 1,0 0 0,1 1 0,-1-1 0,1 0 0,-1 0 0,1 1 0,0-1-1,-1 0 1,1 1 0,0-1 0,0 1 0,0-1 0,0 1 0,1-1-1,-1 1 1,0 0 0,1 0 0,-1-1 0,0 1 0,1 0 0,-1 0 0,1 0-1,0 1 1,-1-1 0,5-1 0,2 0 3,0 1 0,1 0 0,-1 0 0,1 0 0,12 2 0,-4-1 8,13 1 69,0 2 0,0 0 0,46 13 0,86 33 212,3 1-165,-97-35-117,1-3 0,93 4 0,134-13-3650,-290-3 3507,127-3-4718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20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6593,'0'0'6130,"221"3"-4922,-151 5-504,-12-1-576,-16 7-128,-25 10-984,-17 11-552,0 21-553,-46 11-1240,-16 10 65,-9 4-249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21.5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1 907 408,'0'0'6340,"15"8"-5304,-7-4-873,-3-1-59,0-1 0,0 1 0,1-1 0,-1 0 1,0 0-1,1-1 0,6 2 0,-9-3-60,0 0 1,-1 0-1,1 0 1,0-1-1,0 1 1,-1-1-1,1 0 1,-1 1-1,1-1 0,0 0 1,-1-1-1,0 1 1,1 0-1,-1-1 1,0 1-1,1-1 0,-1 0 1,0 0-1,0 1 1,-1-1-1,1-1 1,1-1-1,11-15 68,-1-1-1,-1 0 1,-1 0-1,-1-1 0,-1-1 1,9-28-1,-2-9-97,10-71-1,-24 117-15,-2 10 1,1-1 0,-1 0 0,1 1 0,0-1 1,0 0-1,0 1 0,0-1 0,0 1 0,1-1 0,0 1 0,2-4 0,-4 7 1,0 0 0,0 0 0,0 0 0,1 0 0,-1-1 0,0 1 0,0 0 0,0 0 0,0 0 0,0 0 1,1 0-1,-1 0 0,0 0 0,0 0 0,0 0 0,0-1 0,1 1 0,-1 0 0,0 0 0,0 0 0,0 0 1,0 0-1,1 0 0,-1 0 0,0 0 0,0 0 0,0 0 0,1 1 0,-1-1 0,0 0 0,0 0 0,0 0 1,0 0-1,1 0 0,-1 0 0,0 0 0,0 0 0,0 0 0,0 1 0,0-1 0,1 0 0,-1 0 0,0 0 1,0 0-1,0 0 0,0 1 0,0-1 0,0 0 0,0 0 0,0 0 0,0 0 0,0 1 0,1-1 0,-1 0 0,0 0 1,0 0-1,0 0 0,0 1 0,0-1 0,5 42 193,6 363 3425,-3-34 930,-2-287-3186,4-2 0,29 119 0,-35-183-1156,1-1 0,1 0 0,16 33 0,-22-49-202,1 0 0,0 0 0,-1 0-1,1 0 1,0 0 0,-1 0 0,1 0 0,0 0-1,0 0 1,0 0 0,0-1 0,0 1-1,0 0 1,1 0 0,-1-1-3,-1 0 0,1 0 0,-1 0 0,0 0 0,1 0 0,-1 0 0,1 0 1,-1 0-1,1 0 0,-1 0 0,1 0 0,-1 0 0,0-1 0,1 1 0,-1 0 0,1 0 0,-1 0 0,0-1 0,1 1 1,-1 0-1,1 0 0,-1-1 0,0 1 0,0 0 0,1-1 0,1-3-12,1 1 0,-1-1 0,0 0-1,-1 0 1,1 0 0,1-6 0,25-90-2420,29-199-1,-17-110-1784,-38 383 4061,16-267-1842,11-116-1068,-28 404 3026,0-14-121,1 0 1,1 0 0,0 0 0,2 0 0,0 0-1,9-21 1,-12 36 172,0 1 1,0-1-1,0 0 0,0 1 0,0-1 0,1 1 1,0 0-1,0 0 0,0 0 0,0 0 1,0 0-1,0 1 0,1-1 0,0 1 1,-1 0-1,1 0 0,0 0 0,0 1 0,0-1 1,0 1-1,0 0 0,0 0 0,0 0 1,0 1-1,0 0 0,1-1 0,-1 2 0,0-1 1,0 0-1,1 1 0,-1-1 0,0 1 1,0 1-1,0-1 0,6 3 0,-3 1 107,-1 0-1,1 0 1,-1 1-1,0 0 1,0 0 0,-1 1-1,0 0 1,0 0-1,0 0 1,3 9-1,6 11 535,16 44 0,-23-50-382,0 1 0,-2 1-1,-1-1 1,3 32 0,-5 96 1139,-3-66-678,16-107-1011,-10 12 173,20-37-134,1 1 0,3 2 0,45-56 0,-72 98 256,1 0 0,0 0 1,-1 0-1,1 1 1,0-1-1,0 1 1,1 0-1,-1 0 1,0 0-1,1 0 1,-1 1-1,1-1 0,0 1 1,-1 0-1,1 0 1,0 0-1,0 1 1,0-1-1,-1 1 1,1 0-1,0 0 1,5 1-1,-8-1-1,0 1 0,0-1-1,0 1 1,0 0 0,0-1 0,0 1-1,0 0 1,0 0 0,0-1 0,-1 1-1,1 0 1,0 0 0,0 0 0,-1 0-1,1 0 1,-1 0 0,1 0 0,-1 0-1,1 0 1,-1 0 0,0 1 0,1-1-1,-1 0 1,0 0 0,0 0 0,0 0-1,0 2 1,1 43 375,-2-34-197,0 3-41,0-1 1,-1 1-1,-1-1 1,0 0 0,-1 0-1,-1 0 1,0 0-1,-1-1 1,-10 18 0,-11 14 261,-41 51 1,53-76-278,-11 14 67,5-7 33,-16 29 0,36-55-466,7-5-283,35-30 156,-18 14 218,29-19 0,-45 34 130,-1 1 0,1 0-1,1 1 1,-1 0 0,0 0 0,1 0-1,-1 1 1,1 0 0,12-1-1,-18 2 8,0 1-1,0 0 1,-1 0-1,1 0 1,0 1-1,0-1 1,-1 0-1,1 0 1,0 1-1,-1-1 1,1 1-1,0 0 1,-1-1-1,1 1 0,-1 0 1,1 0-1,-1 0 1,1 0-1,-1 0 1,0 1-1,0-1 1,1 0-1,-1 0 1,0 1-1,0-1 1,0 1-1,0-1 1,-1 1-1,2 3 1,1 3 3,-1 0 0,-1 0 0,1 0 1,-1 1-1,0 9 0,-1-15 0,3 130 367,-25 253 0,-4 75 1348,26-460-1701,0 0 1,0 0 0,0 0 0,0 0-1,0 0 1,0 0 0,0 0-1,0 0 1,1 0 0,-1 0-1,0 0 1,1 0 0,-1 0 0,0 0-1,1 0 1,-1 0 0,1 0-1,0 0 1,-1 0 0,1 0-1,0 0 1,-1-1 0,1 1 0,0 0-1,0-1 1,0 1 0,0 0-1,0-1 1,0 1 0,2 0-1,-1-1 53,-1 0 1,1 0-1,0-1 0,0 1 0,0 0 0,0-1 0,0 1 0,0-1 0,0 0 0,-1 1 0,1-1 0,0 0 0,0 0 0,-1 0 0,1 0 0,-1-1 0,1 1 0,-1 0 0,2-3 1,21-21 628,-1-1 1,38-58 0,32-72-526,-89 149-187,37-71-1711,52-142-1,-34 55-3959,-15 6-1438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22.1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1 195 9082,'0'0'9283,"20"19"-8628,65 63-406,-78-75-241,0 1-1,-1-1 0,0 1 1,0 1-1,-1-1 1,0 1-1,-1 0 0,0 0 1,0 0-1,4 17 0,-5-7 8,0-1-1,-2 1 0,0 33 1,-2-25-28,-1 6-243,-1 1 0,-2 0 0,-2-1 1,-1 0-1,-19 51 0,14-45-290,3 1-77,1 0-1,2 1 1,2 0-1,2 1 1,3 52 0,0-77 605,2 0 1,0 0-1,0 0 1,2-1-1,8 25 1,38 77 17,-37-91 60,-1 1-1,0 0 0,-2 0 0,-2 1 0,9 47 0,-11 189 1822,-7-174-454,-11 134 4690,13-238-6067,0 1 0,1 0 0,0 0 0,1 0 0,9-22 0,-6 17-54,87-279-5424,76-424-1,-126 435 1159,28-137-797,-13 199 5498,-54 208-97,10-36 794,-13 48-893,0 0 0,1-1 0,-1 1-1,1 0 1,0 0 0,0 0 0,0 0 0,0 0-1,1 0 1,-1 1 0,5-4 0,-7 6-173,0-1-1,1 1 1,-1 0 0,0-1 0,0 1 0,1 0 0,-1 0 0,0-1 0,1 1 0,-1 0-1,0 0 1,1 0 0,-1 0 0,0-1 0,1 1 0,-1 0 0,0 0 0,1 0 0,-1 0-1,1 0 1,-1 0 0,0 0 0,1 0 0,-1 0 0,0 0 0,1 0 0,-1 0-1,1 0 1,-1 0 0,0 1 0,1-1 0,-1 0 0,0 0 0,1 0 0,-1 0 0,0 1-1,1-1 1,-1 0 0,0 0 0,0 1 0,1-1 0,-1 0 0,0 0 0,0 1-1,1-1 1,-1 0 0,0 1 0,0 0 0,2 20 1197,-2-18-1117,1 13 329,-2 1 1,0-1 0,0 0 0,-2 0-1,0 0 1,-1 0 0,0 0 0,-1-1-1,-1 0 1,-15 28 0,-248 377 2006,75-128-5382,174-261 1810,-5 12-559,9-4-2709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22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8 776,'0'0'9530,"225"-7"-8394,-175 35-439,-5 7-481,-7-3-216,-9 6-560,-25 15-1201,-4-8-1504,0-10-1912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22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366 141 6185,'0'0'1759,"-33"31"-1368,-104 102-131,104-101-216,27-25-55,-1 0 1,0-1 0,0 1-1,0-1 1,-1-1-1,-16 10 1,23-14-36,0-1 1,0 1 0,-1 0-1,1 0 1,0-1-1,-1 1 1,1-1-1,0 1 1,-1-1 0,1 0-1,0 1 1,-1-1-1,1 0 1,-1 0 0,1 0-1,0 0 1,-1 0-1,1 0 1,-1-1-1,1 1 1,0 0 0,-1-1-1,1 1 1,0-1-1,-1 1 1,1-1 0,0 0-1,0 1 1,-1-1-1,1 0 1,0 0-1,0 0 1,0 0 0,0 0-1,0 0 1,0-1-1,-2-4-67,0 0 0,1 0 0,0 0 0,1 0-1,-1 0 1,0-12 0,0 3 160,-25-171 675,21 62 2874,6 120-2386,3 10-369,9 23-186,-1 1-1,-1 0 1,-2 0-1,-1 1 1,3 33-1,7 168 1684,-7-57-1009,-7-137-1107,0-6 47,0 1 1,2-1-1,1 0 1,16 48 0,-20-77-249,-1 1-1,1 0 1,-1 0 0,1-1 0,1 1 0,-1-1 0,0 0 0,1 0 0,-1 0 0,1 0 0,0 0 0,0 0-1,0-1 1,1 1 0,-1-1 0,1 0 0,-1 0 0,1 0 0,0-1 0,-1 1 0,1-1 0,0 0 0,0 0 0,0 0-1,0 0 1,0-1 0,0 0 0,0 0 0,0 0 0,0 0 0,0 0 0,0-1 0,0 0 0,6-2-1,6-2-22,0 0 0,0-2 0,-1 0-1,0 0 1,0-2 0,-1 0-1,15-12 1,181-144-3575,-72 51-2951,-36 28-1304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8506,'0'0'6169,"1"-3"-4789,2-11 2537,-2 24-6925,2 14-1989,-2 1-929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5:23.1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8282,'0'0'6713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7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0 688 3865,'0'0'3345,"349"14"-3201,59-14 88,144-38 0,109-43 344,50-21 280,-17-3-320,-17 10-496,-33 11-40,-66 10-888,-121 15-952,-154 20 535,-137 15-2976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08.1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1 348 10338,'0'0'2729,"415"-49"-2729,63-22-1360,79-16-777,-96 13 657,-128 7-1529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0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5081,'0'0'12971,"174"35"-11067,-62-32-928,5 4-719,-9 4-113,-17 3-144,-20 3-809,-38 15-1807,-16-4-2385,-17-7-328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0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1 259 1056,'0'0'9920,"59"-2"-8561,-20 1-1116,89-3 945,177-28 1,496-130-1,-767 153-1306,-18 6-199,0 0-1,0-2 1,-1 0-1,1 0 1,-1-2-1,17-10 1,-32 17 307,0 0 1,0 0-1,0 0 0,0 0 0,0 0 1,0 0-1,0 0 0,-1 0 1,1 0-1,0 0 0,0 0 1,0 0-1,0 0 0,0 0 1,0 0-1,0 0 0,0 0 0,0 0 1,0 0-1,0 0 0,-1-1 1,1 1-1,0 0 0,0 0 1,0 0-1,0 0 0,0 0 0,0 0 1,0 0-1,0 0 0,0 0 1,0-1-1,0 1 0,0 0 1,0 0-1,0 0 0,0 0 1,0 0-1,0 0 0,0 0 0,0 0 1,0 0-1,0-1 0,0 1 1,0 0-1,0 0 0,0 0 1,0 0-1,0 0 0,0 0 1,1 0-1,-1 0 0,0 0 0,0 0 1,0-1-1,0 1 0,-17 1-14,4 1 25,0 0 1,0 1-1,0 1 1,0 0-1,1 0 1,0 2 0,0-1-1,-19 13 1,-4 5 151,-55 50 0,25-12 241,3 3 1,2 3-1,4 2 1,-64 102 0,37-33 353,-101 224-1,120-208-571,7 2-1,6 3 1,8 2-1,7 1 1,6 2-1,-14 308 1,44-382-2528,8-105 324,83-215-3188,-45 68 634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1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0 123 2296,'0'0'8418,"275"25"-7610,-192-25-599,0 0-209,-17 0-593,-24-11-671,-25 1 104,-17 3 408,0-28-689,-29 0-159,4-14-1393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1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762 1 720,'0'0'9201,"-37"38"-7302,-124 133 124,140-145-1651,1 0 0,1 1 0,1 1 0,2 1 0,0 0 0,-14 42 0,22-51-271,-6 12-105,1 1 1,2 0 0,2 1 0,1 0 0,1 0 0,2 0 0,1 1 0,2 40 0,2-74-58,0 1-1,0-1 1,0 0 0,1 1 0,-1-1 0,0 0 0,1 0 0,-1 1 0,1-1 0,-1 0 0,1 0 0,0 0 0,-1 1 0,1-1 0,0 0 0,0 0 0,0 0 0,0 0 0,0 0 0,0-1 0,0 1 0,0 0 0,0 0 0,0-1 0,1 1 0,-1-1 0,0 1 0,0-1 0,1 1 0,-1-1 0,0 0 0,1 1 0,-1-1 0,0 0 0,1 0 0,-1 0 0,0 0 0,1 0-1,-1-1 1,3 1 0,2-2-119,1 1 0,0-1 0,-1 0 0,1 0 0,-1 0 0,1-1 0,8-6 0,12-11-351,-1-1-1,0-2 0,-2-1 1,-1-1-1,22-30 0,-2 4 104,-36 43 392,57-66 106,101-90-1,-128 137 1801,-38 46-354,-7 1-1235,0 1 1,-1-2-1,-1 1 0,0-2 1,-2 1-1,-14 18 0,-14 22 104,28-40-277,-113 198 627,112-190-699,1 1 0,1 0 1,1 1-1,2 0 0,1 0 0,-4 38 0,10-60-43,0 1 0,1 0 0,0 0 1,1 0-1,-1-1 0,2 1 0,-1 0 0,1 0 0,4 11 0,-3-13-12,0-1 0,0 0 1,0 0-1,1 0 0,0-1 0,0 1 0,0-1 0,0 0 0,1 0 0,-1 0 0,1-1 0,9 6 0,12 4-131,36 13 0,-46-20 89,0 0 1,-1 0-1,0 1 0,0 1 1,-1 1-1,0 0 0,25 22 1,-36-28 85,-1 0 0,1 0 0,-1 1 0,0-1 0,0 1 0,0-1 0,0 1 0,-1 0 0,1 0 0,-1 0 0,0 0 0,0 0 0,0 0 0,-1 0 0,0 0 0,1 0 0,-2 0 0,1 0 0,0 1 0,-1-1 0,1 0 0,-1 0 0,0 0 0,-1 0 0,1 0 0,-1-1 0,-3 7 0,-2 3 222,-1-1-1,0-1 0,0 1 0,-1-1 0,-1-1 0,-19 18 0,-22 15 624,-2-3 0,-114 67 0,138-91-864,-2-1-1,0-2 1,0-1 0,-1-1 0,-1-2 0,0-1 0,-62 7 0,84-14-194,-1-1 1,0 0 0,0-1-1,1 0 1,-1 0 0,0-2 0,1 1-1,-15-6 1,19 5-31,1-1 1,-1 1-1,1-1 0,0 0 0,1 0 1,-1-1-1,1 0 0,0 0 0,0 0 1,0 0-1,0-1 0,1 0 0,0 0 1,-5-11-1,2 2-226,1 0 1,0-1-1,2 0 0,-1 0 1,2 0-1,-2-22 0,-1-98-1430,6 135 1869,0-11-62,0 5 76,0 1-1,0-1 0,0 0 0,1 1 0,0-1 0,3-11 0,-3 17 26,0-1-1,0 1 1,0-1-1,0 1 1,0 0 0,0-1-1,0 1 1,0 0-1,0 0 1,1 0 0,-1 0-1,1 0 1,-1 0 0,0 0-1,1 1 1,-1-1-1,1 0 1,0 1 0,-1-1-1,1 1 1,-1 0-1,1-1 1,0 1 0,-1 0-1,1 0 1,0 0 0,-1 0-1,1 0 1,0 1-1,2 0 1,5 1 216,-1 0 0,-1 0 0,1 1-1,0 0 1,-1 1 0,1-1 0,-1 2 0,0-1 0,0 1 0,-1 0-1,0 0 1,10 10 0,-7-7 25,221 179 3893,-187-157-4102,1-2 0,2-1 1,82 34-1,-94-50-889,0-1-1,1-3 1,0 0-1,0-2 0,1-2 1,62-2-1,55-6-4621,-18-21-2274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1.7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32 232,'0'0'15531,"38"0"-12325,449 0 1882,-159-1-4566,381 3 232,-702-2-754,35 1-152,58 9 1,-89-8 68,1 0 0,-1 1 0,1 1 0,-1 0 0,0 0 0,0 1 0,-1 0 0,1 1 0,14 11 0,-22-15-128,0 1 0,-1-1 0,1 0-1,-1 1 1,0-1 0,1 1 0,-1-1 0,0 1 0,-1 0 0,1 0 0,0 0 0,-1 0-1,0 1 1,0-1 0,0 0 0,0 0 0,0 1 0,-1-1 0,1 6 0,-1-9 134,0 0 0,0-1 1,0 1-1,0 0 1,0 0-1,-3-2-1225,2 2 1225,1 0 1,0 0-1,0 0 0,-1 0 1,1 0-1,0 0 1,0 0-1,0 0 0,-1 0 1,1 0-1,0 0 0,0 0 1,0 0-1,-1 0 1,1 0-1,0 0 0,0 0 1,0 1-1,-1-1 1,0 2-1073,1-1 1072,0-1 0,-1 0 1,1 0-1,0 0 1,0 1-1,-18-24-2187,-21-37-2857,-6-17-96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2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 1 6057,'0'0'10595,"220"186"-9403,-133-144-600,-4 0-200,-16 0-8,-26-4-112,-32 8-256,-9 3 96,-63 11 88,-41 6-200,-16 5-240,-63-22-1848,33-18-3842,26-27-2783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3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939 1 5025,'0'0'9215,"-28"30"-8029,-97 100-200,104-108-759,-2-2 1,0 0 0,-1-1 0,-33 18-1,31-20-129,-246 150 294,-31 20-396,292-180-3,9-7 2,1 1 1,-1-1-1,1 1 1,-1 0-1,1 0 1,-1-1 0,1 1-1,0 0 1,0 0-1,-1 0 1,1 1-1,0-1 1,0 0-1,0 0 1,0 1 0,0-1-1,1 0 1,-1 1-1,0-1 1,1 1-1,-1-1 1,0 3-1,1-4-21,0 1 0,0-1 0,1 1 0,-1-1 0,0 1 0,0-1 0,1 0 0,-1 1 0,0-1 0,0 1 0,1-1 0,-1 0 0,0 1 0,1-1 0,-1 0 0,1 1 0,-1-1 0,0 0 0,1 0 0,-1 1 0,1-1 0,-1 0 0,1 0 0,-1 0 0,1 0 0,-1 0 0,1 1 0,-1-1 0,1 0 0,21 2-183,-12-1 65,157 12-116,-45-5 201,184 37 0,-275-37-120,-8-2-650,1-1 0,42 3-1,-59-7 480,0-1 0,0-1-1,0 1 1,1-1-1,-1 0 1,0-1-1,0 0 1,-1 0-1,1 0 1,0-1-1,-1 0 1,1-1-1,9-6 1,-6 2-401,-1 0 0,1-1 0,-2 0 1,12-16-1,28-47-3945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5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13 174 4113,'0'0'7545,"-5"-4"-6219,5 4-1301,0 0 0,-1 0 0,1 0 1,-1-1-1,1 1 0,0 0 0,-1 0 0,1 0 0,0-1 0,-1 1 0,1 0 0,0 0 1,-1-1-1,1 1 0,0 0 0,0-1 0,-1 1 0,1 0 0,0-1 0,0 1 0,0 0 1,0-1-1,-1 1 0,1-1 0,0 1 0,0 0 0,0-1 0,0 1 0,0-1 0,0 1 1,0-1-1,0 1 0,0 0 0,0-1 0,0 1 0,0-1 0,0 1 0,1 0 0,-1-1 1,0 1-1,0 0 0,0-1 0,0 1 0,1-1 0,-1 1 0,0 0 0,0 0 0,1-1 1,-1 1-1,0 0 0,1-1 0,-1 1 0,0 0 0,1 0 0,-1-1 0,0 1 0,1 0 1,-1 0-1,1 0 0,-1 0 0,1 0 0,40-9 637,-29 7-484,496-45 3815,-323 34-2940,79-7-151,1217-39 1189,-1433 59-2126,53-1-306,189 22-1,-306-22-2002,-1 0-1,-27 2 0,2 1-1989,-39-2-4071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3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562 0 2905,'0'0'11118,"-19"21"-10032,-1 3-896,5-5-110,-1-1-1,-2 0 1,1-1 0,-2-1-1,-24 16 1,-16 5 2,-2-4 0,-80 33 0,77-38-72,57-25-2,1 0 0,-1 1 1,1-1-1,0 1 0,0 0 1,0 1-1,-9 9 0,14-13-7,0 1 0,0-1 0,0 1-1,0 0 1,0-1 0,0 1-1,0 0 1,1 0 0,-1 0-1,1 0 1,-1-1 0,1 1 0,0 0-1,0 0 1,0 0 0,0 0-1,0 0 1,0 0 0,0 0 0,1 0-1,-1 0 1,1-1 0,-1 1-1,1 0 1,0 0 0,0 0-1,0-1 1,0 1 0,0-1 0,0 1-1,0 0 1,0-1 0,1 0-1,-1 1 1,2 0 0,5 6 22,0-1 0,0 0 1,0-1-1,1 0 0,0 0 0,0-1 1,12 5-1,77 25 12,-66-26-211,0-1 0,1-2 0,36 3 0,97-5-3284,-134-4 2306,82 0-5273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3.9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8834,'0'0'9118,"48"21"-7396,7 5-1331,245 101 997,-190-86-869,-35-15-216,112 55-1,-180-77-294,0 0 0,0 1 0,-1 0 0,1 0 0,-1 0 0,0 1 0,0 0 0,-1 0 0,0 0 0,8 13 0,-11-15-10,0 0 0,0 0-1,-1 0 1,1 0 0,-1 1-1,0-1 1,0 0 0,0 1-1,-1-1 1,0 1 0,1-1-1,-2 1 1,1-1 0,0 1-1,-1-1 1,0 1 0,0-1-1,0 0 1,-1 1 0,0-1-1,-3 7 1,0-3-56,-1 1-1,0-1 1,-1 0-1,0-1 1,0 1-1,-1-1 1,-9 6-1,-63 43-1381,73-52 971,-1 1 0,1-1 1,-1 0-1,0-1 0,-1 0 1,1 0-1,-11 1 0,14-3-330,1 0-1,-1-1 1,1 0-1,-1 0 0,0 0 1,1-1-1,-1 1 1,1-1-1,-7-2 1,-9-12-5914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4.2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3657,'0'0'14803,"254"151"-12571,-221-116-1031,-16-7-633,-13 4-192,-4-1-360,-25 8-16,-87 27-568,4-6-3097,-5-18-4489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5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393 0 3961,'0'0'6372,"-11"38"-5039,-39 126-232,38-129-924,-2 1 0,-1-2 1,-2 0-1,-2-1 1,-1-1-1,-31 39 0,32-44-158,-63 72-1554,0 0-1030,109-118-4759,-16 11 7107,-1 0 0,1 0-1,0 1 1,1 0-1,0 1 1,0 0 0,0 1-1,1 1 1,-1 0-1,18-3 1,-17 5 498,0 1 1,0 0-1,0 1 0,21 2 0,-29-1-131,0 0-1,0 0 0,0 1 0,0 0 0,0 0 0,-1 0 0,1 0 0,-1 0 0,0 1 0,1 0 0,-1 0 0,0 0 0,-1 1 0,7 6 0,-2 1 200,0 0 0,-1 1 0,0 0 0,-1 0 1,0 1-1,-1 0 0,-1 0 0,0 0 0,0 0 0,2 27 0,-2 9 1227,-3 86 1,-2-66-783,1-22-650,1-17-913,-1 0 1,-5 32-1,11-84 136,0-1 0,2 1 0,18-39 0,-1 5 113,8-30 81,-11 25 795,3 1 0,57-99 0,-75 148-66,1 0 0,1 1 1,0 0-1,0 0 0,0 1 0,2 1 0,-1 0 0,1 0 0,0 0 1,22-9-1,2 2 270,1 1 1,51-11 0,-53 17-989,-1-3 0,0 0 0,40-20 0,-67 28 48,-1 1 0,1-1 0,-1 0 0,0-1-1,0 1 1,0-1 0,-1 0 0,1 0 0,-1-1 0,0 1-1,0-1 1,-1 0 0,1 0 0,-1 0 0,5-11 0,-6 5-269,0 0 1,-1 0 0,-1 0 0,0-12 0,0 22 625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5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115 291 64,'0'0'6915,"-21"8"-5996,13-5-780,1-1 0,0 1 0,0 1 0,0-1 1,0 1-1,1 0 0,0 1 0,-1-1 0,2 1 1,-11 10-1,15-12-73,-1 1 1,1-1-1,-1 0 0,1 0 1,0 1-1,0-1 1,0 0-1,1 1 1,-1-1-1,1 1 1,0-1-1,0 6 1,11 52 762,28 82 471,8-2-1,5-2 1,6-2-1,122 209 1,-167-323-1404,-8-15-80,-1 1 0,2-1 0,-1 0 1,1 0-1,0 0 0,9 8 0,-14-22-1008,-2-22-636,-1-1 0,-8-41 0,-68-318-4138,36 180 3211</inkml:trace>
  <inkml:trace contextRef="#ctx0" brushRef="#br0" timeOffset="1">115 291 264,'142'-270'488,"-147"249"8090,5 25-7962,29 31 656,26 7-567,15 7-705,59-14-289,-17-14-3631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6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1 326 9714,'0'0'6057,"287"-108"-6057,-204 69-104,-9 1-1704,-20-15-1153,-20 7-1240,-26 4-832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6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0 5681,'0'0'4993,"-58"189"-3392,58-118-569,0 9-440,0 1-376,4 7-216,4-4-400,-8-4-1104,0-16-1801,0-47 200,-8-17-15,-13 0 567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 0 1392,'0'0'7873,"23"16"-7443,81 47-450,-93-58-206,0 0-1,0 0 1,1-1-1,0-1 1,-1 0-1,1 0 0,0-1 1,0-1-1,0 0 1,1 0-1,-1-1 1,14-2-1,-2 1-732,-17 0 546,0 1 1,0-1 0,0 0-1,-1-1 1,1 0 0,-1 0-1,1 0 1,-1-1 0,9-5-1,0-1-42,0-2 1,17-15-1,-22 18 4729,-119 112-290,6-7-2285,26-14-1136,4 4 0,-111 173 0,177-250-567,2-2 3,0-1 1,0 1 0,1 0-1,0 0 1,1 0 0,-1 1-1,1-1 1,1 1 0,0 0 0,-2 15-1,4-20-74,0 0-188,10-3-278,-2-1 481,-1-1 0,0-1-1,0 1 1,0-1 0,0-1 0,0 1-1,0-1 1,0 0 0,-1-1-1,0 1 1,7-6 0,16-12 47,26-26 0,-27 23-7,4-4 64,-20 16 170,1 0 0,1 1 1,0 1-1,1 0 0,22-11 0,-37 21-195,0-1 0,1 1-1,-1 0 1,1 0 0,-1 0-1,0-1 1,1 1-1,-1 0 1,1 0 0,-1 0-1,0 0 1,1 0 0,-1 0-1,1 0 1,-1 0-1,0 0 1,1 0 0,-1 0-1,1 0 1,-1 0-1,0 0 1,1 1 0,-1-1-1,1 0 1,-1 0 0,0 0-1,1 1 1,-1-1-1,0 0 1,1 0 0,-1 1-1,0-1 1,1 0 0,-1 1-1,0-1 1,0 0-1,1 1 1,-1-1 0,0 0-1,0 1 1,0-1-1,1 1 1,1 20 110,-2-14-30,-1 125 212,-1-91-212,1-1 0,2 0 1,12 74-1,-11-105-99,1 0 1,0 0 0,0-1-1,1 1 1,0-1-1,9 16 1,-10-20-1,-1-1 0,1 0 1,0 0-1,0 1 0,0-2 0,1 1 1,-1 0-1,1-1 0,-1 1 0,1-1 0,0 0 1,0 0-1,0-1 0,0 1 0,0-1 1,8 2-1,-6-2 0,0 0 0,0-1 0,0 1 0,0-1 0,0 0 0,0-1 0,0 1 0,0-1 0,-1 0 0,1-1 0,0 0 0,0 1 0,-1-2 0,1 1 1,-1-1-1,0 0 0,0 0 0,0 0 0,0-1 0,-1 1 0,1-1 0,-1 0 0,0-1 0,0 1 0,0-1 0,-1 0 0,1 0 0,3-8 0,5-8-23,-1-1-1,-1-1 0,-1 0 1,-1 0-1,-1-1 0,-1 0 1,4-35-1,-3-13 1375,-2-86 0,-6 166-1318,0-1 0,0 1 0,-1 0 0,0 0 0,0-1 0,-1 1 1,-6 12-1,3-4 8,-38 85 342,-81 138-1,93-187-237,-2-2 0,-3-1 0,-1-2 0,-56 54 0,87-95-109,0 1-7,0 1 0,-1-1-1,0 0 1,0-1 0,-1 0 0,0 0 0,0-1-1,0 0 1,0-1 0,-1 0 0,-11 3 0,21-6-25,-1-1 1,1 0 0,-1 0 0,0 0 0,1 0 0,-1 0-1,1 0 1,-1 0 0,0 0 0,1 0 0,-1 0-1,1 0 1,-1 0 0,0 0 0,1-1 0,-1 1 0,1 0-1,-1 0 1,1-1 0,-1 1 0,1 0 0,-1-1 0,1 1-1,-1 0 1,1-1 0,-1 1 0,1-1 0,0 1 0,-1-1-1,1 1 1,0-1 0,-1 1 0,1-1 0,0 1 0,0-1-1,-1 0 1,1 1 0,0-1 0,0 0 0,1-30-23,0 23 9,1-4-26,1 0 0,0 0 0,0 0-1,1 0 1,0 1 0,13-22 0,45-60-172,-40 63 125,257-326-3774,-9 10-4932,-248 316 8348,6-7-1144,26-48 0,-46 70 1827,-1 1-1,7-23 0,-11 27 697,-1 0-1,0 0 0,0 0 0,0-21 1958,-2 38-1298,-2 10-954,0 1 0,-1-1 0,0 1 0,-7 16 0,-3 19 678,-120 401 3363,130-443-4736,-1-2-72,1 1 0,0-1-1,0 1 1,1 0 0,-1 20 0,10-30-1521,1-1 1366,-1-2 1,1 1-1,-1-1 0,1 0 0,-1 0 1,0-1-1,9-6 0,48-39-855,-38 27 631,23-20-249,-34 28 669,1 1 0,0 0 0,0 0 0,1 2 1,1 0-1,22-10 0,-39 21 105,0-1-1,0 1 1,0-1 0,0 1-1,0-1 1,0 1 0,0 0-1,1-1 1,-1 1 0,0 0-1,0 0 1,0 0 0,1 0 0,-1 0-1,0 0 1,0 0 0,1 0-1,-1 1 1,0-1 0,0 0-1,0 1 1,0-1 0,0 1-1,0-1 1,0 1 0,1 0-1,-2-1 1,1 1 0,0 0 0,0 0-1,0 0 1,0 0 0,0-1-1,-1 1 1,1 0 0,0 0-1,-1 1 1,1-1 0,-1 0-1,1 0 1,-1 0 0,1 2-1,1 6 166,-1 0-1,-1-1 0,1 1 0,-2 0 0,0 10 0,0 5 179,-1-5-173,0-1-1,-1 0 0,-1 0 1,0 0-1,-1 0 0,-1 0 1,-1-1-1,-1 0 0,0 0 0,-18 25 1,3-8-103,-2 0 0,-2-2 0,-52 51 0,69-73-209,0-1 1,0 0-1,-1 0 1,0-1 0,-1-1-1,0 0 1,0 0 0,-1-1-1,1-1 1,-1 0-1,-1-1 1,1 0 0,0-1-1,-1 0 1,0-1 0,-14 0-1,25-2 42,0 0 0,0 0 0,0-1-1,0 1 1,0-1 0,1 1 0,-1-1 0,0 0 0,0 0-1,1 0 1,-1-1 0,1 1 0,-1-1 0,1 1-1,-1-1 1,1 0 0,0 0 0,0 0 0,0 0-1,0 0 1,0 0 0,0 0 0,1-1 0,-1 1 0,1-1-1,-1 1 1,1-1 0,0 0 0,0 0 0,0-3-1,-2-8-298,0 0-1,1 0 0,1-1 1,1-26-1,0 28 186,0 3 108,0 1 0,0-1 0,2 0 0,-1 1 0,5-17 0,-5 23 92,0 0-1,1-1 0,-1 1 1,1 1-1,0-1 1,0 0-1,0 0 0,0 1 1,0-1-1,0 1 1,1-1-1,-1 1 0,1 0 1,0 0-1,0 0 1,0 1-1,0-1 0,0 1 1,5-3-1,2 1 85,0 1-1,0 0 1,-1 0 0,1 1-1,0 0 1,0 1-1,1 0 1,-1 1 0,0 0-1,-1 0 1,12 3 0,9 5 70,-1 1 0,35 17 0,-35-14-222,0-1-1,36 9 0,-24-14-1741,-1-2-1,61 0 1,-24-5-3943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8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0 387 7762,'0'0'3442,"1"31"-1160,0-6-1654,0 39 1864,14 91-1,30 328 1745,-45-478-4273,1 14-580,0-1 0,2 0 0,4 19 0,-7-36 387,4 8-2019,21-168-8249,5-165 3985,19-186 6475,-46 486 741,0-3 657,1-1-1,8-29 1,-10 51-1083,0 0 0,0 1 0,0-1 1,0 1-1,1-1 0,0 1 1,0 0-1,0 0 0,1 0 0,-1 1 1,1-1-1,1 1 0,-1 0 1,0 0-1,9-5 0,-2 3-37,0 1 0,1 1 0,0 0 0,0 0-1,0 1 1,25-3 0,78 1-9,-78 5-162,-33 0-58,16-1-5,0 1 0,0 0 1,0 2-1,33 6 0,-47-6 54,0 0-1,1 1 0,-1-1 0,0 1 1,-1 1-1,1-1 0,0 1 1,-1 0-1,0 0 0,0 0 0,0 1 1,-1 0-1,1 0 0,-1 0 0,0 0 1,-1 1-1,1-1 0,3 9 1,3 12 714,-1 1 0,-2 0 1,0 0-1,-2 1 1,0-1-1,-1 35 1,1-17-39,22 197 984,78 325-1,-94-525-1907,-4-20-444,-1 1 0,-1-1 0,-1 1 1,1 32-1,-5-54 532,0-1 1,0 1-1,0-1 1,0 1-1,0-1 0,0 1 1,0-1-1,0 1 1,0-1-1,0 1 0,0-1 1,0 0-1,0 1 1,-1-1-1,1 1 0,0-1 1,0 0-1,0 1 1,-1-1-1,1 1 0,0-1 1,-1 0-1,1 1 1,0-1-1,-1 0 0,1 1 1,0-1-1,-1 0 1,1 0-1,-1 0 0,0 1 1,-15-5-1382,-17-21-272,-4-13-939,1-3 0,-49-72 1,48 61 1261,-175-248-2627,74 98 5540,49 70 2300,82 122-3308,-22-36 1935,28 43-2184,-1 1 1,1-1 0,0 1 0,0-1-1,0 0 1,1 0 0,-1 0 0,1 0-1,-1 1 1,1-1 0,0 0 0,0 0-1,0 0 1,1 0 0,0-3 0,-1 5-170,1-1 1,-1 1-1,1 0 1,0 0 0,0 0-1,-1-1 1,1 1 0,0 0-1,0 0 1,0 0 0,0 0-1,1 0 1,-1 0 0,0 1-1,0-1 1,0 0 0,1 1-1,-1-1 1,3 0 0,29-5 261,-25 5-207,146-4 604,-114 5-671,-36 0-43,0 0-1,0 0 1,1 0-1,-1 1 1,0-1-1,0 1 0,0 0 1,1 1-1,-1-1 1,-1 1-1,1-1 1,0 1-1,0 1 1,4 2-1,-6-3 1,0 0 1,-1 0-1,0 0 0,1 0 0,-1 0 1,0 0-1,0 1 0,0-1 0,-1 0 1,1 0-1,0 1 0,-1-1 1,1 1-1,-1-1 0,0 0 0,0 1 1,0-1-1,0 1 0,-1-1 0,1 0 1,0 1-1,-1-1 0,0 0 1,1 1-1,-1-1 0,0 0 0,-2 4 1,-1 1 7,0 0 1,0 0 0,-1 0 0,0-1 0,0 0-1,0 0 1,-1 0 0,0 0 0,-7 5 0,-67 43 75,68-46-78,-37 21 45,-79 36 0,116-61-88,10-3-166,14-3-350,45-15 461,-44 12 99,0 0 0,0 1 0,0 1 1,16-2-1,-20 4-9,0 0 1,0 1 0,0 0-1,0 0 1,15 4-1,-22-4 0,0 1-1,1 0 1,-1 0-1,0-1 0,0 2 1,0-1-1,0 0 0,0 0 1,0 1-1,0-1 1,-1 1-1,1-1 0,0 1 1,-1 0-1,1 0 0,-1-1 1,0 1-1,0 0 1,0 0-1,0 1 0,0-1 1,0 0-1,0 0 0,0 0 1,-1 1-1,1 3 1,1 2 6,-1 0 0,0 0 1,-1 0-1,1 0 1,-1 1-1,-1-1 1,0 0-1,0 0 1,-1 0-1,0 0 0,0 0 1,0 0-1,-1 0 1,-1-1-1,1 0 1,-1 1-1,0-1 0,-1-1 1,0 1-1,0 0 1,0-1-1,-8 6 1,-5 5 55,0-2 0,-2 0 1,-39 23-1,48-32-43,-1-1 1,1 0-1,-1-1 0,0 0 1,-1-1-1,1 0 0,-1-1 1,1 0-1,-16-1 0,26-5-501,2 0 276,0 1 1,1-1-1,-1 0 1,1 0-1,0 0 1,-1 1 0,2-1-1,-1 0 1,0 1-1,1-1 1,1-2-1,4-4-192,0 2-1,0-1 0,12-10 0,108-111-5080,-65 70 1817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8.8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0 267 592,'0'0'14739,"221"7"-13731,-130-39-1008,46-52-1824,-20 7-4361,-22-4-2145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6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7162,'0'0'9568,"2"-1"-8258,14-6-724,2 0 0,-1 2 0,1 0-1,0 1 1,27-3 0,-8 1-122,70-7-36,0 4-1,155 8 0,-124 3-408,275-4 229,448 5 1384,-791-3-1454,-7 0 3,-1 3-1,92 15 1,-145-17-100,-5-1-51,0 1 0,-1 0 0,1-1-1,-1 1 1,1 1 0,-1-1 0,0 0 0,1 1 0,-1-1 0,4 4 0,-6-4 436,-18-14-684,-40-10-2593,7 9-2347,-18 0-5033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9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235 0 3137,'0'0'14820,"6"18"-14177,-1-4-571,1 1-61,0 1 0,-2 0 1,1 0-1,-2 1 1,2 29-1,-3-19-601,-2-1-1,-1 0 1,-5 27-1,4-43 348,0 1-1,-1-1 1,-1 0-1,1 0 0,-2 0 1,1-1-1,-1 1 1,-1-1-1,0 0 1,-7 9-1,-9 5 48,-1-1-1,0-1 1,-2-1 0,-48 30 0,22-15 297,52-35-103,-1 0-1,0 0 1,0 0 0,0 0 0,0 0 0,0 0 0,0 0 0,0 0-1,1 0 1,-1 0 0,0 0 0,0 0 0,0 0 0,0 0 0,0 1 0,0-1-1,0 0 1,0 0 0,0 0 0,0 0 0,0 0 0,1 0 0,-1 0-1,0 0 1,0 0 0,0 0 0,0 1 0,0-1 0,0 0 0,0 0-1,0 0 1,0 0 0,0 0 0,0 0 0,0 0 0,0 1 0,0-1-1,0 0 1,0 0 0,0 0 0,0 0 0,0 0 0,0 0 0,0 0 0,0 0-1,0 1 1,0-1 0,-1 0 0,1 0 0,0 0 0,0 0 0,0 0-1,0 0 1,0 0 0,0 0 0,0 0 0,0 0 0,0 0 0,0 0-1,0 1 1,-1-1 0,1 0 0,12 0-180,-10 0 141,36-1-378,-18 0 178,0 1 0,0 0 0,0 2 0,34 6 0,-49-7 247,0 1-1,0-1 0,0 1 0,-1 0 0,1 1 0,0-1 0,-1 1 1,0 0-1,0 0 0,1 0 0,-2 1 0,1-1 0,0 1 1,-1 0-1,0 0 0,0 0 0,0 0 0,0 1 0,-1-1 0,1 1 1,-1 0-1,0-1 0,2 10 0,0 13 473,-1-1 0,-1 1 0,-1 0 0,-3 34 1,1-32 73,-2 8 1158,-11 59 0,12-87-1464,3-5 378,4-13-520,12-25-479,-14 28 341,15-29-515,21-45-3415,48-140-1,-32 22 2,-7 7-245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29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 1 696,'0'0'6015,"-18"41"-4622,-61 139-334,44-99-670,13-35-623,2 1 0,3 1-1,-14 57 1,28-91-657,1 0 0,1 0 1,0 16-1,1-30 816,0 1 1,0-1 0,1 0-1,-1 0 1,0 0 0,0 1-1,0-1 1,0 0 0,0 0 0,1 0-1,-1 1 1,0-1 0,0 0-1,0 0 1,1 0 0,-1 0-1,0 0 1,0 0 0,1 1-1,-1-1 1,0 0 0,0 0-1,1 0 1,-1 0 0,0 0-1,0 0 1,1 0 0,-1 0-1,0 0 1,0 0 0,1 0-1,-1 0 1,0 0 0,0 0 0,1-1-1,-1 1 1,0 0 0,0 0-1,0 0 1,1 0 0,-1 0-1,0 0 1,0-1 0,0 1-1,1 0 1,-1 0 0,0-1-1,14-7-421,4-12 234,0 0-1,26-43 1,-2 5 529,-20 29 577,2 0 0,1 1 1,38-32-1,-53 51-584,1 1 0,0 1 1,0 0-1,0 0 1,1 1-1,0 0 0,1 1 1,-1 1-1,1 0 0,0 1 1,0 0-1,26-2 1,-23 4 25,-10 0-137,0 0 0,0 1 1,0 0-1,0 0 0,0 0 0,1 1 1,8 2-1,-15-3-106,1 1 0,0 0 1,-1 0-1,1 0 0,0-1 1,-1 1-1,1 0 0,-1 0 0,0 0 1,1 0-1,-1 0 0,0 0 1,0 0-1,1 0 0,-1 0 0,0 0 1,0 0-1,0 0 0,0 2 1,-1 27 351,0-21-248,-1 9-79,-1-1 0,0 1-1,-2-1 1,0 0 0,-1 0-1,0-1 1,-1 0 0,-13 20-1,-6 18-32,18-33-106,-2-1 0,0-1 0,-1 0 0,-2 0 0,-14 17 0,22-30-57,-1 1 1,0-2-1,-1 1 0,1-1 0,-1 1 1,0-2-1,-1 1 0,1-1 0,-1 0 1,0-1-1,1 0 0,-2 0 1,1-1-1,0 0 0,-17 2 0,10-3-510,0 0 0,-24-3-1,37 2 541,0-1 1,0 1-1,0-1 0,0 0 0,0 0 0,0 0 0,0 0 0,1 0 0,-1 0 0,0 0 1,1-1-1,-1 1 0,1-1 0,-1 1 0,1-1 0,0 1 0,0-1 0,-1 0 0,1 0 0,1 1 1,-1-1-1,0 0 0,0 0 0,0-4 0,-2-4-483,1 0 1,0 0-1,-1-16 1,3 25 506,-3-45-586,6-87-1,0 122 958,0 12 371,2 23 1264,-9 38-331,-3 0 1,-2-1-1,-25 84 0,-2 16 751,26-106-1470,2 1 1,3-1 0,3 70 0,1-122-864,1 0-1,0 0 1,1 0-1,-1 0 1,0 0-1,1-1 1,0 1-1,-1 0 1,1 0-1,0-1 1,0 1 0,1 0-1,-1-1 1,1 1-1,-1-1 1,1 0-1,0 1 1,0-1-1,0 0 1,0 0-1,0 0 1,0 0 0,0-1-1,1 1 1,3 2-1,1-2-14,0 0 0,0-1 0,0 1 0,0-1 0,0-1 0,0 1 0,1-1 0,-1-1-1,11-1 1,-7 1-104,0-1-1,0-1 0,0 0 1,-1 0-1,1-1 0,-1 0 1,0-1-1,0 0 0,-1-1 1,1 0-1,-1 0 0,0-1 1,8-9-1,6-7-1087,-1-2 0,35-50 0,15-36-3774,-15 8 10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0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0 632 88,'0'0'6639,"38"-3"-5300,35-1-569,293-21 2135,-20-12-1075,78-18-23,566-105 601,-65 9-8,-5 46-412,-572 86-1881,84 13-121,-371 6-225,90 0-4408,-137-1 1021,-26-4 923,-3 1 1540,-59-22-1970,-22-5-2383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0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1 246 3809,'0'0'6945,"436"-21"-5736,-91-7 119,50 0 280,-1-3 417,-36 6 207,-101 4-1040,-61 10-832,-68 4-360,-32 4-360,-9-18-2680,-20 0-3994,-26-7-2104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1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1 6913,'0'0'7794,"-129"193"-6466,125-109-639,4 0-417,0 4-272,0-1-1257,-4 1-1335,-17-25-2513,-4-17-1873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1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8562,'0'0'3841,"21"217"-2049,4-118 737,12-1-601,4-14-816,5-14-536,4-24-440,4-25-8,8-21-128,5-25 0,12-52-984,29-95-2136,-21 18-2106,-24 7-583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1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 67 704,'0'0'7746,"-216"-67"-2441,229 71-4385,20 17 48,9 7-648,7 4-320,-3 6-1256,-25 11-1504,-13-7-2226,-8-7-1815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2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1 572 6233,'0'0'4153,"48"-16"-3842,158-52-211,-105 39-85,-40 24-40,-57 5 20,0-1 0,-1 1 0,0 1 0,0-1 0,0 0 0,0 1 0,1-1 0,-1 1 0,0 0 0,0 0 0,0 0 0,0 0 0,-1 1 0,1-1 0,0 1 0,0 0 0,-1 0 0,1 0 0,-1 0 0,0 0 0,0 1 0,1-1 0,-1 0 0,-1 1-1,1 0 1,0-1 0,-1 1 0,1 0 0,-1 0 0,0 0 0,0 0 0,1 5 0,2 10 23,-2 0 0,0 0 1,0-1-1,-3 30 0,1-23 23,0 395 3708,0-419-3736,0 0 1,0 0 0,1 0-1,-1 1 1,0-1-1,0 0 1,0 0 0,1 0-1,-1 0 1,0 0-1,0 0 1,1 1 0,-1-1-1,0 0 1,0 0-1,1 0 1,-1 0 0,0 0-1,0 0 1,0 0-1,1 0 1,-1 0 0,0 0-1,0 0 1,1 0 0,-1-1-1,0 1 1,0 0-1,1 0 1,-1 0 0,0 0-1,0 0 1,0 0-1,1 0 1,-1-1 0,0 1-1,0 0 1,0 0-1,1 0 1,-1 0 0,0-1-1,0 1 1,0 0-1,0-1 1,13-10 205,-1-11-85,0-1 0,-2 0 0,14-42 0,-16 41-232,45-143-3649,-8-2-1,29-210 1,-47 191-118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2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4857,'0'0'3593,"37"178"-3209,-4-142-384,13-12-176,16-24-1641,-8-35-2031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2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758 1 4801,'0'0'3703,"-37"23"-3138,-125 78-268,-333 207 1869,478-298-1843,11-7-122,0 1-1,0 0 0,1 0 1,-1 0-1,1 0 0,-7 9 1,12-13-196,0 0 1,0 0 0,0 0 0,0 0 0,0 0 0,0 0 0,1 0 0,-1 0 0,0 0 0,0 0 0,0 0 0,0 0-1,0 0 1,0 0 0,1 0 0,-1 0 0,0 0 0,0 0 0,0 0 0,0 0 0,0 0 0,0 0 0,0 0 0,1 0 0,-1 0-1,0 0 1,0 1 0,0-1 0,0 0 0,0 0 0,0 0 0,0 0 0,0 0 0,0 0 0,0 0 0,0 1 0,0-1-1,1 0 1,-1 0 0,0 0 0,0 0 0,0 0 0,0 0 0,0 1 0,0-1 0,0 0 0,0 0 0,0 0 0,0 0 0,-1 0-1,1 0 1,0 1 0,0-1 0,0 0 0,0 0 0,0 0 0,0 0 0,0 0 0,0 0 0,0 0 0,0 1 0,0-1 0,0 0-1,-1 0 1,1 0 0,27 1 14,-1-1 0,1-1 0,-1-1-1,1-1 1,-1-2 0,0 0 0,-1-2 0,27-11-1,196-93-719,-223 99 577,46-26-99,35-16-74,-111 66 496,-41 52 127,2 1-1,-44 89 0,68-114-307,2 0 0,2 2 0,2 0 0,2 0 0,-12 74 0,22-62-2392,17-84-2984,36-163 2,-30 88 4662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5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 6641,'0'0'11626,"39"1"-9802,52-1-1183,0-5-1,115-19 1,64-23 44,601-89 1696,22 68-493,-145 67-334,-324 11-951,-418-9-611,-6-1-6,1 0 1,-1 0 0,1 0-1,-1 0 1,1 0 0,0 0-1,-1 0 1,1 0 0,-1 0-1,1 0 1,-1 0 0,1 0-1,-1 0 1,1 0 0,0 0-1,-1-1 1,1 1 0,-1 0-1,1 0 1,-1-1 0,1 1-1,-1 0 1,1-1 0,-1 1-1,0-1 1,1 1 0,-1 0-1,0-1 1,1 1 0,-1-1-1,0 1 1,1-1 0,-1 1-1,0-1 1,0 1 0,1-1-1,-1 0 1,0 1 0,0-1-1,0 1 1,0-1 0,0 1-1,0-1 1,0 0-1,3-35-3286,-1-43 0,-2 11-5852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48 186 1136,'0'0'14227,"-10"0"-12392,-27 0-92,89 1-1371,0-2 1,0-3-1,0-2 0,55-13 0,119-54-147,-10 3-526,-156 58-1057,-59 12 1209,0-1-1,0 1 0,0 0 1,0 0-1,0-1 1,0 1-1,0 0 0,1 0 1,-1 0-1,0 0 1,0 1-1,0-1 0,0 0 1,0 0-1,0 1 1,0-1-1,-1 0 0,1 1 1,0-1-1,0 1 1,0-1-1,0 1 0,0-1 1,0 1-1,-1 0 1,1 0-1,0-1 0,-1 1 1,1 0-1,0 0 1,-1 0-1,1-1 1,-1 1-1,1 0 0,-1 0 1,0 0-1,1 0 1,-1 0-1,0 0 0,0 0 1,1 0-1,-1 0 1,0 0-1,0 0 0,0 0 1,0 0-1,-1 0 1,1 0-1,0 0 0,-1 1 1,2 6-973,-1 30-4766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3.1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0 616,'0'0'7050,"-4"197"-5506,-17-131-400,-4 1-544,4-8-424,-8-13-176,0-14-656,-8-15-880,-34-17-1417,9-14-391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3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262 0 184,'0'0'10026,"38"19"-8926,117 64-489,-150-81-592,-1 1-1,0 0 0,1 0 1,-1 0-1,0 0 0,0 1 1,-1-1-1,1 1 1,-1 0-1,4 6 0,-6-8-13,0 0-1,0 0 1,-1 0 0,1 0-1,-1 0 1,0 0-1,0 0 1,1 0-1,-1 1 1,0-1-1,-1 0 1,1 0 0,-1 3-1,-1 10 16,2-9-24,0 0 0,-1 0 0,0 0 1,0 0-1,-1 0 0,0 0 0,0 0 0,0 0 1,-1-1-1,0 1 0,0-1 0,-6 10 1,-5 1-38,0 0 1,-24 20 0,19-18 15,-37 31 7,-1-2 0,-3-2-1,-2-4 1,-91 47 0,153-87 20,0-1-1,0 0 1,0 0 0,0 0-1,0 0 1,0 0-1,0 0 1,0 0-1,1 0 1,-1 0 0,0 1-1,0-1 1,0 0-1,0 0 1,0 0-1,0 0 1,0 0 0,0 0-1,0 1 1,0-1-1,0 0 1,0 0 0,0 0-1,0 0 1,0 0-1,0 0 1,0 1-1,0-1 1,0 0 0,0 0-1,0 0 1,0 0-1,0 0 1,0 0-1,0 1 1,0-1 0,0 0-1,0 0 1,-1 0-1,1 0 1,19-2 24,9-4 9,0-3-1,-1 0 1,0-1-1,46-26 1,105-74-16,-99 59-23,26-18-26,43-25-215,-134 90 197,-8 11-30,-9 24 9,1-25 87,-6 22 1,-1 1 0,-1-1 1,-2-1-1,-21 37 0,4-8 26,-31 69 75,-159 303 434,208-413-634,12-24-66,0 5 30,2-15-482,2-1 0,0 1 0,2 0-1,13-29 1,47-82-1981,-31 65 1392,-3-1 257,-18 32 905,2 0 0,1 2 0,2 0 0,30-37 0,-49 68 96,0 0-1,0 0 1,0 0-1,0 0 1,0 0 0,0 0-1,0 0 1,0 0-1,0 1 1,0-1 0,1 0-1,-1 1 1,0-1-1,1 1 1,-1-1 0,0 1-1,1 0 1,-1-1-1,0 1 1,3 0 0,-3 1 5,0-1 1,1 1-1,-1-1 1,0 1 0,0 0-1,0-1 1,0 1-1,1 0 1,-1 0-1,0 0 1,-1 0 0,1 0-1,0 0 1,0 0-1,0 1 1,0-1-1,-1 0 1,1 0 0,-1 1-1,1-1 1,0 2-1,6 18 501,-1 1-1,-1-1 0,-1 1 1,3 31-1,-1 98 616,-5-84-1035,-1 76-195,0-195-1165,1-74-897,1 112 1899,0 1-1,0-1 1,1 0-1,1 1 0,0 0 1,12-25-1,-9 24 152,1 1 0,0 0 0,1 1 0,11-12 0,-17 20 60,1 1 0,0 0 0,-1 0-1,1 0 1,0 0 0,0 0-1,8-2 1,-10 4 4,0 0-1,0 1 1,0-1-1,0 1 1,0-1-1,0 1 1,0 0-1,0 0 1,0 0-1,0 0 1,0 0-1,0 0 1,1 1 0,-1-1-1,0 1 1,0-1-1,0 1 1,2 1-1,-4-2-9,1 1 1,-1-1-1,0 1 0,1-1 1,-1 0-1,1 1 0,-1-1 1,0 1-1,1-1 0,-1 1 0,0-1 1,0 1-1,1 0 0,-1-1 1,0 1-1,0-1 0,0 1 0,0 0 1,0-1-1,0 1 0,0-1 1,0 2-1,2 11 37,-1 0-1,-1 0 1,0 0 0,0 0 0,-2 0-1,1-1 1,-2 1 0,0 0-1,0-1 1,-1 1 0,-1-1 0,-11 23-1,0-12-30,0-1 1,-32 32-1,39-45 66,0 0 0,-1-1 0,0 0 1,0 0-1,-1-1 0,0-1 0,-23 11 0,11-12 506,16-6 50,16-8 736,140-103-3653,-66 41-1283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4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1 6361,'0'0'7973,"-2"14"-7772,-10 123 105,11-124-295,-2 1 0,0-1 0,0 0 0,-1 0 0,-1-1 0,0 1 0,-1-1 0,0 0 0,-1 0 0,-14 18 0,-9 9 42,-55 52 0,77-82-38,-9 7 1,12-12-15,0 0 0,1 0-1,-1 0 1,1 1 0,1-1-1,-1 1 1,0 0 0,1 0-1,-3 6 1,6-10-14,1-1 0,-1 0 0,0 1 0,1-1 0,-1 1 0,0-1 0,1 0 0,-1 1 0,1-1 0,-1 0 0,0 1 0,1-1 0,-1 0 0,1 0 0,-1 0 0,1 1 0,-1-1 0,1 0 0,-1 0-1,1 0 1,-1 0 0,1 0 0,-1 0 0,1 0 0,-1 0 0,1 0 0,-1 0 0,1 0 0,-1 0 0,1 0 0,-1 0 0,1 0 0,-1-1 0,1 1 0,4 0-83,29-2-116,-1-2 0,0-1 0,35-10 1,-35 7 188,1 1 1,1 1 0,37 0 0,-71 6 21,0 0 1,0 0 0,0 0-1,0 1 1,0-1 0,0 0-1,0 0 1,0 1-1,0-1 1,0 0 0,0 1-1,-1-1 1,1 1 0,0-1-1,0 1 1,0 0 0,-1-1-1,1 1 1,0 0 0,-1 0-1,1-1 1,0 1 0,-1 0-1,1 0 1,-1 0 0,1 0-1,-1-1 1,0 1 0,1 0-1,-1 0 1,0 0 0,0 0-1,0 1 1,1 39-10,-2-25 9,1-6 2,-1-1 0,0 1 0,-1-1 0,0 0 1,0 0-1,-1 0 0,0 0 0,-1 0 0,-5 10 0,-6 6 64,-29 39 0,18-29 53,24-32-26,0-1 1,0 1-1,1-1 1,-1 1-1,1 0 1,0 0-1,0 0 1,0-1-1,0 1 0,0 0 1,1 1-1,0-1 1,-1 0-1,1 0 1,0 0-1,1 6 1,-1-7-74,1 1-1,0-1 1,0 0 0,0 1-1,0-1 1,1 0 0,-1 0-1,0 0 1,1 0 0,0 0-1,-1 0 1,1 0 0,0-1-1,0 1 1,0 0 0,0-1-1,0 0 1,0 1 0,5 1-1,2 0 7,-7-3-16,-1 1 0,0-1 0,0 0 0,0 0 0,0 1 0,1-1 0,-1 1 0,0-1 0,0 1 0,0-1 0,0 1 0,0 0 0,0-1 0,0 1 0,0 0 0,0 0 0,0 0 0,-1 0 0,1 0 0,0 0 0,-1 0 0,1 0 0,0 0 0,0 2 0,-7 1 253,-11 1-325,0-1-1,0 0 0,0-1 0,-1-1 0,1-1 1,-21-1-1,37 0-49,0 0 1,-1 0 0,1 0-1,0 0 1,0-1-1,0 1 1,-1-1 0,1 1-1,0-1 1,0 1 0,0-1-1,0 1 1,0-1-1,0 0 1,0 0 0,0 0-1,0 1 1,1-1 0,-1 0-1,0 0 1,0 0-1,0-2 1,-5-28-2892,6 29 2842,-2-54-4351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4.5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4681,'0'0'9458,"287"120"-9578,-200-92-1880,-12-14-3306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5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0 425 8010,'0'0'6172,"53"-14"-6035,177-49-149,-157 42-974,0-3-1,122-60 1,-178 76 386,-3 1-186,0 0-1,0-1 1,13-10-1,-24 17 515,-1-2-1,1 1 1,0 0-1,-1 0 1,0-1-1,0 0 1,0 1-1,0-1 1,0 0-1,0 0 1,-1 0-1,1 0 1,-1 0-1,0 0 1,0-1-1,0 1 1,0 0-1,-1-1 1,1-4-1,-1 6 197,-1 0 0,1 0-1,-1 0 1,0 0 0,0 0-1,1 0 1,-1 1 0,0-1-1,-1 0 1,1 0 0,0 1-1,0-1 1,-1 0 0,1 1-1,-1 0 1,0-1 0,1 1-1,-1 0 1,0 0 0,0 0-1,-2-2 1,-53-21 242,32 14 198,0-3 898,20 10-842,-1-1 0,1 1 0,-1 0 0,0 1 0,0 0 0,0 0-1,0 0 1,0 0 0,-10 0 0,16 2-353,-1 0 1,0 1-1,1-1 0,-1 0 0,0 1 1,1-1-1,-1 1 0,0-1 1,1 1-1,-1-1 0,1 1 0,-1-1 1,1 1-1,-1-1 0,1 1 1,-1 0-1,1-1 0,0 1 1,-1 0-1,1-1 0,0 1 0,-1 0 1,1-1-1,0 1 0,0 0 1,0 0-1,0-1 0,0 1 0,0 0 1,0 0-1,0 0 0,0-1 1,0 1-1,0 1 0,-1 6 427,-44 538 10358,40-270-9635,6-3-4688,-1-99-1933,1-315-692,-3-212 245,0 312 5726,-8-56 0,8 84 179,-1 1-1,0 0 1,-1 0-1,0 0 1,-1 0 0,0 0-1,-1 1 1,-13-18-1,17 26 117,0 0-1,0 1 1,0-1-1,0 1 1,-1 0-1,1-1 1,-1 1-1,0 0 1,0 1-1,0-1 1,0 0-1,0 1 1,0 0-1,0 0 1,0 0-1,0 0 1,-1 0 0,1 0-1,0 1 1,0 0-1,-1-1 1,1 1-1,-1 1 1,1-1-1,-4 1 1,3 0-10,0 0 1,-1 1 0,1 0-1,0 0 1,0 0-1,0 0 1,0 0 0,0 1-1,0 0 1,1 0 0,-1 0-1,1 0 1,0 0 0,0 1-1,0 0 1,1-1-1,-3 5 1,-8 16 276,2 0 0,1 1-1,0 0 1,2 0 0,-9 49-1,10-24-567,2 1-1,1 54 1,4-104 76,0-1 1,0 1-1,0 0 1,0-1-1,0 1 0,0 0 1,0-1-1,0 1 1,0 0-1,0-1 0,0 1 1,0 0-1,0-1 1,1 1-1,-1 0 0,0-1 1,1 1-1,-1-1 1,0 1-1,1-1 0,-1 1 1,0-1-1,1 1 1,-1-1-1,1 1 0,-1-1 1,1 1-1,-1-1 1,1 0-1,0 1 0,-1-1 1,1 0-1,-1 0 1,1 1-1,0-1 0,-1 0 1,1 0-1,0 0 1,-1 0-1,2 0 1,0 0-62,0 0 0,1-1 0,-1 0 0,0 1 0,0-1 0,0 0 0,0 0 0,0 0 0,0-1 0,0 1 0,3-3 0,9-10-174,0-1 1,-1-1 0,-1 0 0,17-29-1,-13 19 310,27-31 0,-11 24 30,1 2 1,52-38-1,-2 2-701,-11 0-1447,-8 3-256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5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383 1 6161,'0'0'6520,"-39"32"-5295,-124 105-344,143-121-827,0 2 0,2 0 0,0 2 0,-27 36 0,21-23-301,14-21-126,8-9 43,-1-1 0,0 1-1,1 0 1,-1 1 0,1-1-1,0 0 1,0 1 0,1-1-1,-1 1 1,-2 7 0,12-10-2628,-6 0 2704,1-1 0,-1 0 0,1-1 0,-1 1 0,1 0 0,-1-1 0,4 0 0,0-1 79,-5 2 200,-1 0-1,1 0 1,0 0 0,-1 0 0,1 0 0,-1 0 0,1 0 0,0 0 0,-1 0 0,1 0 0,-1 0 0,1 1 0,-1-1 0,1 0 0,0 0 0,-1 0 0,1 1 0,-1-1 0,1 0 0,-1 1 0,1-1 0,-1 0 0,1 1 0,-1-1 0,0 1 0,1-1 0,-1 1 0,0-1 0,1 1 0,-1-1 0,0 1-1,1-1 1,-1 1 0,0 0 0,0 0 0,1 25 1005,-2-15-731,-6 276 4306,2-111-4543,5-170-116,0-7 46,0 1 1,0 0-1,0 0 1,0 0-1,0 0 1,0 0-1,0 0 1,0 0-1,0 0 1,0 0-1,0 0 1,0 0-1,1-1 1,-1 1-1,0 0 1,0 0-1,0 0 1,0 0-1,0 0 1,0 0-1,0 0 1,0 0-1,0 0 1,0 0-1,0 0 1,1 0-1,-1 0 1,0 0-1,0 0 1,0 0-1,0 0 1,0 0-1,0 0 1,0 0-1,0 0 1,0 0-1,1 0 1,-1 0-1,0 0 1,0 0-1,0 0 1,0 0-1,0 0 1,0 0-1,0 0 1,0 0-1,0 0 1,0 0-1,1 0 1,-1 0-1,0 1 1,0-1-1,0 0 1,0 0 0,0 0-1,0 0 1,0 0-1,0 0 1,0 0-1,0 0 1,0 0-1,0 1 1,4-5-12,0 1 0,0 0 0,0-1 0,0 0 0,-1 1 0,0-2 0,0 1 0,0 0 0,0 0 0,-1-1 0,1 0 0,1-6 0,3-4 7,47-94 28,18-40-1360,120-182-1,-186 323 1236,-5 6 96,0-1-1,0 1 1,1-1 0,-1 1-1,1 0 1,0-1 0,-1 1 0,1 0-1,0 0 1,0 1 0,1-1 0,-1 0-1,0 1 1,0-1 0,1 1 0,-1 0-1,4-2 1,-5 4 64,0 0 0,0-1 0,0 1 0,-1 0 0,1 0 0,0 0 0,0 0 0,0-1 0,0 1 0,-1 0 0,1 0 0,-1 0 0,1 1 0,0-1 0,-1 0 0,0 0 0,1 0 0,-1 0 0,0 0 0,1 1 0,-1-1 0,0 0 0,0 2 0,5 40 941,-4-34-719,10 115 2115,6 60 631,42 185 1,-49-326-3048,-2-13-676,-2 0 0,3 36-1,-9-63 476,1-2 60,-1 0 0,0 0 1,1 0-1,-1 0 0,0 0 0,0 0 0,0 0 0,0 0 0,0 0 1,0 0-1,0 1 0,0-1 0,-1 0 0,1 0 0,0 0 0,0 0 1,-1 0-1,1 0 0,-1 0 0,1 0 0,-1 0 0,1-1 0,-1 1 1,0 0-1,0 0 0,1 0 0,-1-1 0,0 1 0,0 0 1,0-1-1,1 1 0,-1 0 0,0-1 0,0 1 0,-2 0 0,-27 0-5000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5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0 319 2577,'0'0'10391,"74"22"-8296,279 67-109,-266-78-1418,1-4-1,125-5 1,222-24 936,556-105 428,-572 65-1146,437-45 927,5 49-2398,-844 58-434,0-1 0,31-5 0,-43 5 372,0-1-1,-1 1 0,1-1 0,0 0 0,-1 0 0,1-1 1,-1 1-1,0-1 0,1 0 0,-1 0 0,-1-1 1,7-5-1,6-21-4487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39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86 204 4121,'0'0'3779,"38"-14"-2602,-16 6-974,26-11 202,0 3 1,1 2-1,0 2 0,57-6 0,607 1 3287,-674 18-3588,58 10 0,-84-9-107,0 1-1,-1 0 0,1 1 0,-1 0 1,0 1-1,0 1 0,-1 0 0,13 9 1,-21-14-12,-1 1 1,0-1 0,0 1-1,0 0 1,0 0 0,0 0 0,0 0-1,-1 0 1,1 1 0,-1-1 0,1 0-1,-1 1 1,0-1 0,0 1-1,0-1 1,0 1 0,-1 0 0,1-1-1,-1 1 1,1 0 0,-1 0 0,0-1-1,0 4 1,-1-2 11,0 0-1,0 0 1,0 0 0,-1-1-1,1 1 1,-1 0 0,0-1-1,0 1 1,0-1 0,0 1-1,-1-1 1,0 0 0,1 0-1,-1 0 1,-6 4-1,-16 10 183,-1-2 0,0-1 0,-1-1-1,-1-1 1,-47 14 0,-31 5 526,-153 25 1,-114-7 141,-41-26 652,368-26-479,46 3-1012,0 0-1,0 0 1,-1 0 0,1 0 0,0 0 0,0 0 0,0 0 0,0 0 0,-1 0-1,1 0 1,0 0 0,0 0 0,0 0 0,0-1 0,-1 1 0,1 0-1,0 0 1,0 0 0,0 0 0,0 0 0,0 0 0,0-1 0,0 1-1,-1 0 1,1 0 0,0 0 0,0 0 0,0-1 0,0 1 0,0 0-1,0 0 1,0 0 0,0-1 0,0 1 0,0 0 0,0 0 0,0 0 0,0 0-1,0-1 1,0 1 0,0 0 0,0 0 0,15-13 206,13-2-91,50-21 1,138-44 30,404-118-14,16 53-122,-563 134 17,1 3 1,76 3-1,-139 4-41,1 1 0,-1 1 0,0 0 0,1 1 0,-1 0 0,0 1 0,14 5 0,-21-6-7,0 0 0,-1 0 1,1 0-1,0 1 0,-1-1 1,1 1-1,-1 0 0,0 0 1,0 0-1,0 1 0,0-1 1,0 1-1,-1 0 0,0-1 1,0 1-1,0 0 0,0 0 1,-1 0-1,1 1 0,1 6 1,-2-4 4,0-1-1,-1 1 1,1 0 0,-1 0 0,0 0 0,-1 0 0,0-1 0,0 1 0,0 0 0,-1-1 0,0 1 0,0-1 0,-1 1 0,0-1 0,0 0 0,0 0 0,-1 0 0,0 0 0,0-1-1,0 0 1,-1 1 0,1-2 0,-7 6 0,-13 10 79,-1 0-1,-1-2 0,-45 23 1,-161 69 225,-32-7-62,-4-12-1,-421 85 1,633-165-212,-1-3 1,-95 1-1,148-9-10,-1 0-1,1 0 1,0 0 0,-1 0-1,1-1 1,0 1 0,-1-1-1,-7-3 1,11 3-12,0-1 1,-1 1-1,1 0 0,0-1 1,0 1-1,0-1 0,0 1 1,0-1-1,0 1 0,1-1 1,-1 0-1,0 0 0,1 1 1,-1-1-1,1 0 0,0 0 1,-1 0-1,1 1 0,0-1 1,0-3-1,0 0-13,0 0 0,0 0 0,0 0 0,1 0 0,-1 0 0,1 0 1,1 0-1,-1 0 0,1 1 0,-1-1 0,1 0 0,1 1 0,-1-1 0,5-6 0,2 0-21,1 0 1,0 0-1,1 1 0,20-15 0,16-8-44,74-41 0,0 14 106,3 5 0,2 6-1,2 5 1,160-33 0,-225 63 9,1 4 0,0 2 1,73 1-1,-129 7-39,0 0-1,1 0 1,-1 1 0,0 0-1,0 0 1,1 1-1,-1 0 1,-1 1 0,13 4-1,-16-4-20,-1-1 0,1 1 0,-1 0 0,1 0-1,-1 0 1,0 1 0,0-1 0,0 1 0,0 0 0,-1 0 0,0 0-1,0 0 1,0 0 0,0 0 0,0 0 0,0 6 0,1-2-92,-1 0 0,0 1 1,0-1-1,-1 1 1,0-1-1,-1 1 0,0-1 1,0 1-1,-1-1 1,0 1-1,-1-1 0,1 0 1,-2 1-1,1-1 1,-1 0-1,0 0 0,-6 10 1,0-4-790,-1-1 0,0 0 0,-1 0 0,0-1 0,-1 0 0,0-1 1,-27 19-1,-29 12-5538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0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2032,'0'0'14034,"41"17"-13335,137 53-602,-163-65-182,0 0-1,1-2 1,-1 0-1,1-1 0,0 0 1,0-1-1,0-1 1,27-3-1,-21 1-253,41-8-1152,-58 9 1172,-1 0 0,1-1 0,0 0 0,-1 0 0,1 0 0,-1 0 0,0-1 0,0 0 0,0 0 0,5-5 0,-9 8 299,0 0 1,0 0-1,1 0 1,-1 0-1,0 0 0,0 0 1,0 0-1,0 0 1,0 0-1,0 0 1,0 0-1,1 0 0,-1 0 1,0 0-1,0 0 1,0 0-1,0 0 0,0 0 1,0-1-1,0 1 1,0 0-1,0 0 1,0 0-1,0 0 0,0 0 1,0 0-1,0 0 1,1 0-1,-1-1 0,0 1 1,0 0-1,0 0 1,0 0-1,0 0 1,0 0-1,0 0 0,0 0 1,0-1-1,0 1 1,0 0-1,0 0 1,-1 0-1,1 0 0,0 0 1,0 0-1,0 0 1,0 0-1,0-1 0,0 1 1,0 0-1,0 0 1,0 0-1,0 0 1,0 0-1,0 0 0,0 0 1,-1 0-1,1 0 1,0 0-1,0 0 0,0 0 1,0-1-1,-11 2-228,9-1 194,-9 3 72,1 0 1,0 0-1,-1 1 1,1 0-1,1 1 1,-1 0-1,1 0 1,0 1-1,0 0 1,1 1 0,-15 14-1,-3 5 404,1 2 0,-27 38 0,36-45-109,2 2-1,1-1 1,0 1-1,-11 31 1,19-40-224,1 0 0,0 0-1,1 0 1,0 1 0,1-1 0,1 1 0,0 0-1,1 0 1,2 15 0,-2-28-122,1 0 0,-1 0 1,0 0-1,1 0 0,0 0 0,-1 0 0,1 0 0,0 0 1,0 0-1,0-1 0,0 1 0,0 0 0,0-1 0,1 1 1,-1-1-1,0 1 0,1-1 0,-1 1 0,1-1 0,0 0 1,-1 0-1,1 0 0,0 0 0,0 0 0,0 0 0,0-1 1,-1 1-1,1-1 0,0 1 0,0-1 0,0 0 0,0 1 1,0-1-1,0 0 0,3-1 0,2 1-259,-1-1 1,0 0-1,0 0 1,0-1-1,0 1 0,0-1 1,0-1-1,0 1 0,-1-1 1,10-6-1,-5 1-434,-1 0 0,1-1-1,11-15 1,25-34-2310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0.7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192 0 1480,'0'0'10523,"4"256"-9427,-8-158-384,-17 4-280,0 3-248,1-7-184,-9-3 0,4-18-792,4-21-1096,-4-49-1833,8-7 1192,5-17 409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4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5777,'0'0'8386,"258"-92"-6698,-158 61-519,-9 10-793,-8 10-376,-12 11-200,-5 0-1625,-20 0-2928,-13-10-2056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1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205 187 1664,'0'0'4804,"25"-26"-4379,77-76-195,-76 83-161,-26 19-67,0 0 0,0 0 1,0 0-1,1 0 0,-1-1 0,0 1 1,0 0-1,0 0 0,1 0 1,-1 0-1,0 0 0,0 0 1,1 0-1,-1 1 0,0-1 1,0 0-1,0 0 0,1 0 1,-1 0-1,0 0 0,0 0 1,0 0-1,1 0 0,-1 0 1,0 1-1,0-1 0,0 0 1,0 0-1,1 0 0,-1 0 1,0 1-1,0-1 0,0 0 1,0 0-1,0 0 0,0 1 1,1-1-1,-1 0 0,0 0 1,0 0-1,0 1 0,0-1 1,0 0-1,0 1 0,1 5 90,0 0-1,-1 0 1,0 1-1,0-1 1,0 0-1,0 1 1,-1-1-1,0 0 1,-1 0-1,0 0 1,1 0-1,-2 0 1,1 0-1,-1 0 1,-6 10-1,-7 9 181,-1-1 0,-23 26 0,24-31-193,-64 73 206,39-47-249,2 2 1,-43 68-1,71-88-878,14-30 829,338-322-449,-288 281 509,2 2-1,2 3 1,2 2-1,114-53 1,-159 83-20,-12 6-21,1-1 0,0 1 0,-1 0 0,1 0 0,0 0 0,0 1 0,0-1 0,0 0 0,-1 1 0,4 0 0,-8 6 81,-10 12 94,-1 0 0,-1-1 1,0-1-1,-2 0 0,0-1 1,-22 17-1,1-1-10,-36 35 62,-169 138-18,234-198-236,2-2-58,1 1 0,-1-2 0,0 1 0,0 0 0,-11 3 1,16-7 42,1 1 0,-1-1 1,0 0-1,0 0 1,1 0-1,-1 0 0,0 0 1,0 0-1,1 0 1,-1 0-1,0 0 0,1 0 1,-1 0-1,0-1 1,0 1-1,1 0 0,-1 0 1,0-1-1,1 1 0,-1 0 1,1-1-1,-1 1 1,0-1-1,0 0-69,0-1 1,0 1-1,0-1 1,1 1-1,-1-1 0,1 1 1,-1-1-1,1 1 1,-1-1-1,1 1 0,0-1 1,0 0-1,0 1 1,0-4-1,1-55-2441,2-15-318</inkml:trace>
  <inkml:trace contextRef="#ctx0" brushRef="#br0" timeOffset="1">205 187 3193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1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109 222 3193,'237'-221'1760,"-208"221"-424,8 17-87,17 11 95,4 7 8,5-3-440,3 3-392,-3-3-335,-14-1-185,-11 1-96,-22-4-937,-16 14-1183,-12-11-977,-25-6-752</inkml:trace>
  <inkml:trace contextRef="#ctx0" brushRef="#br0" timeOffset="1">524 443 4601,'0'0'3681,"-241"189"-2937,171-122-136,3-4-376,17-4-232,9-10-136,8-13-560,12-19-336,21-38-3065,0-21 1112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1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281 1 2617,'0'0'4343,"22"41"-3012,66 142-52,-82-169-1137,-1 1-1,-1 0 0,0 1 1,-1-1-1,-1 1 1,0-1-1,-1 1 1,-1 0-1,-2 21 1,0 9 162,0 42 133,0-37-297,2 1 0,9 72 1,-8-121-201,-1 0 0,1 0 0,0 0 1,0 0-1,0 0 0,0 0 1,0 0-1,1 0 0,-1 0 0,1-1 1,0 1-1,0-1 0,4 5 1,-6-7 19,0 0 1,1 1 0,-1-1 0,1 0-1,-1 0 1,0 0 0,1 1 0,-1-1-1,1 0 1,-1 0 0,1 0 0,-1 0-1,1 0 1,-1 0 0,1 0 0,-1 0 0,0 0-1,1 0 1,-1 0 0,1 0 0,-1 0-1,1 0 1,-1-1 0,1 1 0,-1 0-1,0 0 1,1 0 0,-1-1 0,1 1-1,-1 0 1,1-1 0,0-1-57,1 0 1,-1 0 0,0 0-1,0 0 1,0 0-1,0 0 1,0 0-1,0 0 1,0 0-1,0-5 1,6-40-689,-2 0 0,-2 0 1,-4-61-1,0 37 252,1 52 436,-1-1 0,-1 0 0,-1 1 0,-1-1 0,-6-19 0,8 31 81,0 1 1,-1 0 0,0 0 0,-1-1 0,1 2 0,-1-1 0,-1 0 0,1 1-1,-1 0 1,0 0 0,-1 0 0,1 1 0,-1 0 0,0 0 0,-11-7 0,12 10 34,1 0 1,-1 0 0,0 1 0,0 0-1,0-1 1,0 1 0,0 1 0,0-1-1,0 1 1,0 0 0,0 0 0,0 0-1,0 1 1,0 0 0,1 0-1,-1 0 1,0 0 0,0 1 0,0 0-1,1 0 1,-1 0 0,1 1 0,0-1-1,0 1 1,-7 6 0,-7 6 191,1 1 0,1 1 0,0 1 1,-15 21-1,19-22-43,-110 148 1381,108-140-1113,13-25-433,1 0 0,0 1-1,0-1 1,-1 0-1,1 0 1,0 0-1,0 1 1,0-1 0,-1 0-1,1 0 1,0 1-1,0-1 1,0 0-1,0 1 1,0-1-1,-1 0 1,1 0 0,0 1-1,0-1 1,0 0-1,0 1 1,0-1-1,0 0 1,0 1 0,0-1-1,0 0 1,0 0-1,0 1 1,0-1-1,1 0 1,-1 1 0,0-1-1,0 0 1,0 0-1,0 1 1,0-1-1,1 0 1,-1 1-1,0-1 1,0 0 0,0 0-1,1 0 1,-1 1-1,0-1 1,0 0-1,1 0 1,-1 0 0,0 0-1,0 1 1,1-1-1,-1 0 1,13-3-126,-11 2 121,21-9-190,-1-1 0,0-1 0,0-1 0,38-31 0,-22 17-188,17-12-177,200-153-571,-329 309 3997,66-104-2860,1 0 0,0 0 0,1 1 0,-7 25 0,13-39-28,0 0 1,0 0-1,1 1 0,-1-1 1,0 0-1,1 0 0,-1 0 1,0 0-1,0 1 0,1-1 1,-1 0-1,0 0 1,1 0-1,-1 0 0,0 0 1,1 0-1,-1 0 0,0 0 1,1 0-1,-1 0 1,0 0-1,0 0 0,1 0 1,-1 0-1,0 0 0,1 0 1,-1 0-1,0 0 1,1-1-1,-1 1 0,0 0 1,0 0-1,1 0 0,-1 0 1,0-1-1,0 1 1,1 0-1,-1 0 0,0-1 1,0 1-1,0 0 0,1 0 1,-1-1-1,0 1 1,0-1-1,12-8-84,-1 0 0,0-1 0,0 0 0,17-23 0,34-59-377,-43 63 412,1 0-1,42-47 0,-58 71 103,1 1 1,1 0 0,-1 0-1,0 1 1,1-1-1,0 1 1,-1 0 0,1 1-1,0 0 1,1 0 0,11-3-1,1 3 61,1 0 0,31 1 0,-34 2-295,0-1 0,0-1 0,33-6 1,-4-9-2168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2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1 5249,'0'0'4437,"-24"42"-3319,-73 140-492,87-162-572,1 0-1,1 1 0,1 0 0,-9 43 0,8-26-28,2-12-283,-12 55 530,13-25-4028,39-56 3573,-32 0 197,1 0-1,-1 0 0,0 0 1,1 0-1,-1 1 0,1-1 1,-1 1-1,0 0 0,0-1 1,1 1-1,-1 0 0,0 0 0,0 1 1,0-1-1,0 0 0,0 1 1,0-1-1,0 1 0,-1-1 1,4 4-1,-1 2 62,-1-1-1,1 1 1,-1 0 0,-1 0-1,4 11 1,-2-5 19,6 24 129,-2 1 0,-2 0 0,-1 0 0,-1 41 0,1-1-99,-5-76-136,0-1-1,0 0 1,1 1 0,-1-1 0,0 1-1,1-1 1,-1 1 0,1-1 0,-1 0-1,1 1 1,-1-1 0,1 0 0,2 3-1,-3-4-2,0 0 1,0 0-1,1 0 0,-1 0 0,0 0 0,0 0 0,1 0 1,-1 0-1,0 0 0,0 0 0,1 0 0,-1 0 0,0 0 0,0 0 1,1 0-1,-1 0 0,0 0 0,0 0 0,1 0 0,-1 0 0,0 0 1,0 0-1,1 0 0,-1-1 0,0 1 0,0 0 0,1 0 0,-1 0 1,0 0-1,0-1 0,0 1 0,1 0 0,10-19-658,45-135-3593,-27 67 1290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637 1 2200,'0'0'1311,"5"35"-826,18 118-140,-22-140-319,0 1 0,0-1 1,-1 1-1,-1-1 0,0 1 1,-1-1-1,0 1 0,-8 21 0,3-16 36,-2-1 0,-1 0 0,-21 31 0,26-41-31,-19 25 77,0-2-1,-2-1 1,-2-1 0,-1-1 0,-36 27 0,45-41 386,18-13 105,15-11-442,42-31-330,134-88-823,-169 122 1091,-20 7-81,0 0-1,1 0 1,-1 0-1,1 1 1,-1-1-1,0 0 1,1 0-1,-1 0 1,0 0-1,1 0 1,-1 1 0,0-1-1,1 0 1,-1 0-1,0 1 1,1-1-1,-1 0 1,0 0-1,0 1 1,1-1-1,-1 0 1,0 1-1,0-1 1,0 0-1,1 1 1,-1-1 0,0 1-1,0 2 49,1 0 0,-1 0 1,0 0-1,-1 0 0,1 0 0,0 0 0,-1 0 1,0 0-1,0 3 0,-7 15 81,0 0-1,-2-1 1,0-1-1,-1 0 1,-16 22 0,13-21-149,1 0 0,1 0 0,1 1 0,-14 40 0,24-58-298,2-14 28,0 0 1,1 1 0,0-1 0,1 1 0,0-1 0,8-15 0,-6 14 369,-1 1 0,0-1 0,0 0-1,1-14 1,-2 12 572,-1 31-238,-1 83-76,-4 136 55,2-225-332,0 0 0,-1 0 1,0-1-1,-1 1 0,0-1 1,-1 0-1,-7 15 0,1-14 448,5-18 70,4-20-363,3 20-214,0-1 0,0 1 0,1-1 0,0 1 0,1 0 0,0 0-1,0 1 1,0-1 0,1 1 0,0 0 0,0 0 0,0 0 0,1 1 0,0 0 0,11-7 0,-32 39-346,-11 2 242,-2-2-1,-1-1 1,-34 24-1,-104 63-946,147-100 908,-211 130 1023,231-143-839,0 0 0,-1 0 0,1 0 0,0 0 0,-1 0 0,1 0 0,0 1 0,-1-1 0,1 0 1,0 0-1,-1 0 0,1 1 0,0-1 0,0 0 0,-1 1 0,1-1 0,0 0 0,0 0 0,0 1 0,-1-1 0,1 0 0,0 1 0,0-1 0,0 0 0,0 1 0,0-1 0,0 1 0,0-1 0,-1 0 0,1 1 0,0 0 0,12 2 307,26-6-358,0-5 72,0-2-1,-1-1 0,0-2 0,60-31 1,-65 29-39,380-199-3701,-410 214 3570,-1 0 0,0-1 1,0 1-1,0-1 1,0 1-1,0-1 0,0 0 1,0 1-1,0-1 1,0 0-1,0 0 0,0 0 1,0 0-1,0 0 0,-1 0 1,1 0-1,0 0 1,-1 0-1,1 0 0,-1 0 1,1 0-1,0-3 1,-2 3 42,-1 0 1,1 1 0,0-1-1,-1 0 1,1 0 0,0 1 0,-1-1-1,1 0 1,-1 1 0,1 0 0,-1-1-1,1 1 1,-1 0 0,1 0 0,-4 0-1,-80-4 1300,84 5-1218,0 0 0,0 0-1,1 1 1,-1-1-1,0 0 1,1 0 0,-1 0-1,1 1 1,0-1-1,-1 0 1,1 1 0,0-1-1,0 0 1,0 1-1,0-1 1,0 0 0,0 1-1,0-1 1,0 0-1,0 1 1,1 0 0,-1 5 104,17 291 2830,-5-170-2190,-8 255 0,-6-359-1440,-1-20-724,0-40-838,6-35-477,11-15-6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3.5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515 1 2457,'0'0'5169,"-91"189"-4161,49-94-144,-3 3-424,-1-7-256,4-14-160,-3-14-24,3-17-320,-20-39-456,8-7-448,8 0-1153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4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531 194 4233,'0'0'1620,"-27"49"-1080,20-35-492,-64 120 682,-76 205 1,47-22 238,49-109-192,8 4 0,10 0 0,-9 338 0,40-422-459,5 0 1,7 0-1,33 170 1,-28-231-224,3-2 1,2 0-1,3-2 0,3 0 1,3-2-1,2 0 0,3-3 1,42 55-1,-46-75-48,1-2 0,2-1 1,1-2-1,2-1 0,1-2 0,1-1 0,78 43 1,-60-43-22,2-3 0,0-3 1,2-2-1,0-3 1,98 16-1,-13-14-56,1-7 0,0-5 0,0-8 0,0-5 1,-1-7-1,146-31 0,-157 15 23,-1-6 0,-1-6 1,-3-6-1,150-74 0,-201 81 0,-2-4 0,-3-2 1,-1-4-1,-3-3 0,-1-3 0,-4-3 1,102-118-1,-129 129-59,-3-2 1,-1-2-1,-3-1 1,-3-1-1,-1-1 1,-3-2 0,-3 0-1,-2-1 1,-2-1-1,-3-1 1,7-77-1,-13 52-29,-3 0-1,-13-157 0,1 183 96,-2-1-1,-2 1 1,-3 0-1,-43-104 1,9 57 181,-5 3 0,-4 1 0,-5 4 0,-4 2 0,-114-123 0,83 115 64,-4 4 0,-4 5 0,-5 5 0,-131-81 0,148 112-100,-4 3 0,-2 6 0,-1 3 0,-144-42 0,174 67-124,-1 4 0,-1 3-1,0 3 1,-1 3 0,0 3 0,0 4-1,-113 11 1,140-2-18,1 1 1,0 2-1,0 3 0,1 1 1,-48 24-1,38-11 9,1 2 1,2 2-1,-70 58 0,43-20 21,2 3 0,4 3-1,4 3 1,-81 120 0,85-103 15,5 2 0,4 3 0,-76 193 0,100-205-47,4 2 0,5 0 0,3 2 0,5 0 0,-4 103 0,16-132-116,3 0 1,11 91 0,1-89-936,4 0-1,2-1 1,3 0-1,57 117 1,1-37-4934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6:44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12499,'0'0'6745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47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0 6313,'0'0'9432,"1"10"-7768,3 83 407,-4 1 0,-4 0-1,-18 108 1,-72 613-889,93-776-2748,0-24-968,6-32-1537,17-31-1495,6-21-962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48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245 1 5737,'2'7'20467,"7"0"-20064,1-2-1,-1 1 1,1-1-1,17 6 0,16 9 179,-39-18-532,33 17 168,-1 2-1,0 1 1,33 29-1,-60-43-220,0 0 0,-1 0 0,0 1 1,0 0-1,-1 0 0,0 1 0,0 0 0,-1 0 0,-1 1 0,0-1 1,0 1-1,-1 1 0,0-1 0,-1 0 0,3 21 0,-5-21-36,0 1 0,-1 0-1,0-1 1,-1 1 0,0 0-1,-1-1 1,0 1-1,-1-1 1,-1 0 0,1 0-1,-7 12 1,0-5-30,0-1 0,-1 0 0,-1-1 0,-1 0 0,-24 23 0,-24 16-142,-2-2 0,-2-3-1,-2-3 1,-3-3 0,-87 42 0,144-81 210,11-4 2,1-1 0,-1 1-1,1-1 1,-1 1 0,1-1 0,-1 1 0,1 0 0,0 0 0,-1 0 0,1 0 0,0 0 0,0 0 0,0 0 0,-1 0 0,1 1 0,-1 2 0,2-4-7,0 0 0,0 0 0,0 0 0,0 1 0,0-1 0,0 0-1,0 0 1,0 1 0,0-1 0,0 0 0,0 0 0,0 0 0,0 1 0,0-1 0,0 0 0,0 0 0,1 0 0,-1 0 0,0 1 0,0-1 0,0 0 0,0 0 0,0 0 0,1 0 0,-1 0-1,0 1 1,0-1 0,0 0 0,0 0 0,1 0 0,-1 0 0,0 0 0,0 0 0,0 0 0,1 0 0,-1 0 0,0 0 0,0 0 0,1 0 0,-1 0 0,0 0 0,0 0 0,0 0-1,1 0 1,-1 0 0,0 0 0,0 0 0,0 0 0,1 0 0,-1 0 0,0 0 0,0 0 0,0-1 0,1 1 0,-1 0 0,6 0-109,288 4 231,-183-5-37,98-9 1158,-81 1-4991,-43 7-8050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4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5225,'0'0'5853,"-3"39"-4016,0 13-1094,-17 191 2343,0-83-1750,-3 31-1094,17-70-4262,14-324-3091,22-4 4944,-28 199 2167,44-209 445,-21 77 3209,-20 128-1602,1 17-1452,6 20-511,-12-23-2,14 39 663,-2 0 0,-2 1 1,-2 0-1,-1 1 0,1 75 0,-9-47 33,-2 0 0,-23 121 0,20-151-764,-5 21-2047,2-79-698,-14-94-497,5 18 2290,15 80 919,1-1 0,0 0 0,0-21 0,6 32 25,-2 3-9,0 0-1,0 0 1,0 0 0,0 0 0,0 1 0,0-1-1,-1 0 1,1 1 0,0-1 0,0 1 0,0 0 0,-1-1-1,1 1 1,0 0 0,-1 0 0,1 0 0,-1 1-1,1-1 1,0 1 0,0 1 20,0 0 0,-1 0 1,1 0-1,-1 0 0,0 0 0,0 0 0,0 0 1,0 0-1,-1 0 0,1 1 0,-1 4 1,2 10 227,-1 0-1,-1 1 1,-1-1 0,0 0 0,-2 0 0,0 0 0,0 0 0,-2-1 0,0 1 0,-11 22 0,-32 54 970,30-61-775,1 0 0,2 2 0,-19 57 0,31-57-458,3-23-210,6-14-804,6-7 615,-1 0 1,0 0-1,0-1 1,-1 0 0,0-1-1,-1 0 1,0-1-1,-1 0 1,0 0-1,9-21 1,7-19-1262,22-67-1,-7-2-338,-12 7-188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48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3961,'0'0'16614,"31"34"-15588,104 105-485,-116-121-442,1-2 0,1 0 0,39 23-1,-50-34-87,0 1-1,-1 0 0,0 0 0,-1 1 0,1 0 0,-1 0 0,0 1 0,-1 0 0,8 11 0,-13-14 2,1 0 0,-1 0 0,0 0 0,0 0 0,0 0-1,-1 1 1,0-1 0,0 1 0,0-1 0,-1 1 0,0-1 0,0 1-1,0-1 1,-1 1 0,0-1 0,0 1 0,0-1 0,-1 0 0,1 1 0,-1-1-1,0 0 1,-1 0 0,1 0 0,-1-1 0,0 1 0,-1-1 0,1 1 0,-1-1-1,-4 5 1,-20 16 86,-1-1 0,-46 31-1,43-33-84,0 1 0,-28 29 0,45-33-134,15-18 86,0-1 0,-1 1 0,1 0 0,0-1 0,0 1 0,-1-1 0,1 1 0,0 0 0,0-1 0,0 1 0,0 0 0,0-1 0,0 1 0,0 0 0,0-1 0,0 1 0,0 0 0,0-1 0,0 1 0,1-1 0,-1 1 0,0 0 0,0-1 0,1 1 0,-1-1 0,0 1 0,1-1 0,-1 1 0,1 0 0,-1-1 0,1 0 0,-1 1 0,1-1 0,-1 1 0,1-1 0,0 1 0,12 4-94,1 0 1,-1 0-1,1-2 1,0 0-1,0 0 0,1-1 1,17 0-1,4 1-22,29 3-38,-36-4 123,0 1 0,0 1 0,0 1 0,0 1 1,34 14-1,-59-19 65,-1 1 0,0 0 0,1 0 0,-1 0 0,0 0 0,-1 1 1,1-1-1,0 1 0,-1 0 0,1-1 0,-1 1 0,0 0 0,0 1 0,0-1 1,0 0-1,0 0 0,-1 1 0,1-1 0,-1 1 0,0 0 0,0-1 1,-1 1-1,1 0 0,-1-1 0,0 1 0,0 0 0,0-1 0,-1 6 0,0 0 10,-1 0-1,1 0 0,-2 0 0,1-1 0,-2 1 0,1-1 0,-1 0 0,0 0 0,0 0 1,-9 11-1,-12 13-915,-1-1 1,-55 51-1,78-80 483,1 0 0,-1 0 0,1-1 0,-1 1 0,0-1-1,0 0 1,-5 2 0,-7-1-5123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49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354 1 3745,'0'0'17690,"-1"21"-16084,0 6-1108,-2 132 2018,4-126-2065,1 1-1,2-1 0,8 35 1,12 9 112,34 76 1,15 42-360,-72-188-214,9 38-5,-10-44 4,0 0 0,1 0 1,-1 0-1,0 0 1,0 1-1,-1-1 1,1 0-1,0 0 1,0 0-1,0 0 1,-1 0-1,1 0 1,-1 0-1,1 0 1,-1 0-1,1 0 1,-1 0-1,1 0 0,-1 0 1,0 0-1,0 0 1,1 0-1,-1 0 1,0-1-1,0 1 1,0 0-1,0-1 1,0 1-1,0-1 1,0 1-1,0-1 1,0 1-1,0-1 1,0 0-1,-2 1 0,-31 3-360,-1-1 0,-50-3-1,65-1-48,0-1 0,0-1 0,0-1-1,1 0 1,-37-14 0,47 14 70,0-1 0,1 0 1,0 0-1,0-1 0,0 0 0,1 0 0,-1-1 1,2 0-1,-1 0 0,-6-10 0,0-2-1286,1-1 1,-16-39-1,16 33-534,2 0-1,-9-39 1,1-50-4320,18 114 6419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4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8562,'0'0'10162,"257"11"-8226,-173-1-1023,11-3-913,9-3-553,37-4-2975,-24 0-3010,-18 0-3928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49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4361,'0'0'17769,"37"15"-16363,-6-1-1159,33 14 235,129 37 0,-57-30-370,115 32-19,-236-63-74,-3-1 12,0 0 0,0 1 0,-1 0 0,1 1 0,-1 1 0,0-1 1,0 2-1,16 12 0,-25-17 95,0 1 1,0-1 0,0 1-1,0 0 1,-1 0 0,1 0-1,-1 0 1,0 0 0,0 0-1,0 0 1,0 0 0,0 1-1,-1-1 1,1 0 0,-1 5-1,-3 51 1489,2-56-1587,-4 23 278,-1-1 1,-1 0-1,-1 0 1,-1-1-1,-23 42 1,4-7-61,21-43-322,-186 405-55,125-284-3122,-1-3-4050,13-39-6114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1.2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269 1 4561,'0'0'11600,"-10"16"-9752,-1 0-1403,4-6-180,0 1 0,0 1 0,1-1 0,1 1 0,0 0 0,0 0 0,1 0 0,-3 21 0,-15 109 1664,-35 186 687,51-300-2514,-18 81 47,-59 169 0,80-291-4902,13-30-1568,12-18-2132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1.8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3153,'0'0'13821,"44"25"-12651,147 84-614,-157-90-432,-2 2 1,0 1-1,43 38 1,-73-57-122,11 7 5,-1 2-1,-1 0 1,0 0-1,0 1 0,-1 1 1,-1-1-1,13 27 1,-18-31-76,0 0-1,-1 1 1,0-1 0,-1 1 0,0 0 0,0 0 0,-1 0 0,0 0 0,-1 0 0,0 0 0,-1 0 0,0 0 0,-1-1 0,-3 14 0,2-14-61,-1 1 1,0-1-1,0 0 1,-1 0-1,0 0 0,-1-1 1,0 0-1,-13 14 1,-64 55-611,73-69 660,-98 72-501,51-40 461,31-15 110,26-25 7,-1 1 1,1-1 0,0 1 0,-1-1-1,1 1 1,0-1 0,-1 1 0,1-1-1,0 1 1,0-1 0,-1 1 0,1-1 0,0 1-1,0-1 1,0 1 0,0-1 0,0 1-1,0 0 1,0-1 0,0 1 0,0-1-1,0 1 1,0-1 0,0 1 0,0 0-1,1-1 1,-1 1 0,0-1 0,0 1-1,0-1 1,1 1 0,-1-1 0,0 1-1,1-1 1,-1 0 0,0 1 0,1-1 0,-1 1-1,1-1 1,-1 0 0,1 1 0,-1-1-1,1 0 1,-1 1 0,1-1 0,-1 0-1,1 0 1,-1 0 0,1 1 0,-1-1-1,1 0 1,0 0 0,-1 0 0,1 0-1,-1 0 1,2 0 0,38 5 47,0-1 0,78-4 1,-51-2-113,124-9-2036,-67-9-2750,-45 6-1008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2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5201,'0'0'13624,"32"20"-12639,101 64-587,-70-47-283,-50-30-101,-1 0-1,0 0 1,0 2-1,-1-1 1,19 20-1,-27-26-32,-1 0-1,0 1 1,1-1-1,-1 1 1,-1 0-1,1-1 1,0 1-1,-1 0 1,1 0-1,-1 0 1,0 0-1,0 0 1,0 0-1,0 1 1,0-1-1,-1 0 1,0 0 0,1 1-1,-1-1 1,-1 0-1,1 0 1,0 1-1,-1-1 1,1 0-1,-1 0 1,0 0-1,0 1 1,-1-1-1,1 0 1,0 0-1,-1-1 1,0 1-1,0 0 1,0-1-1,0 1 1,0-1-1,0 1 1,-4 2-1,-15 11 1,0-1 0,-1-1 0,-42 20-1,-81 27 72,60-27 36,70-26-95,13 0-254,4-7 222,0 0 0,-1 0 0,1 0 0,0 0 0,0 0 0,-1-1 1,1 1-1,0 0 0,0-1 0,0 1 0,0-1 0,2 1 0,138 20-375,-84-15 302,1 4 0,94 27 0,-146-34 144,-1-1 0,0 1 0,1 0 0,-1 0 0,-1 1 0,1-1 0,0 1 0,-1 1 0,0-1 0,0 1 0,0 0 0,-1 0 0,7 9 0,-9-11 29,0 1 0,-1-1 0,1 1 1,-1 0-1,0-1 0,0 1 0,0 0 0,-1 0 0,1 0 0,-1 0 0,0 0 0,0-1 0,0 1 0,0 0 0,-1 0 0,0 0 0,0 0 0,0-1 1,0 1-1,0 0 0,-1-1 0,0 1 0,1-1 0,-1 0 0,-4 6 0,-15 14-13,0 0 0,-1-2 0,-1 0 0,-49 33 0,66-49-104,-19 13-1761,-1 0-1,-36 17 1,26-22-4884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3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654 1 7394,'0'0'7193,"-37"25"-5645,4-4-1117,1-1 42,1 2 0,0 1 0,2 1 0,0 2 0,2 0-1,-28 36 1,3 10 249,2 2 0,4 2 0,3 3-1,-54 134 1,84-177-582,1 1 0,2 1 0,2 0 0,1 0 0,2 0 0,-1 68 0,6-98-133,0-1 0,0 1-1,0-1 1,1 1 0,0-1-1,1 0 1,0 0 0,0 1-1,0-1 1,1 0 0,0 0-1,0-1 1,1 1 0,0-1-1,0 0 1,0 0 0,1 0-1,0 0 1,0-1 0,1 0-1,-1 0 1,1 0 0,0-1-1,0 0 1,1 0 0,-1 0-1,13 4 1,-1-2-90,0 0 0,1-1 0,0-1 0,1-1 0,-1-1 0,0-1 0,1 0 1,-1-1-1,0-1 0,25-5 0,-34 4 31,1 0 0,0-1 0,-1 0 0,0-1 0,0 0 0,0-1 0,0 0 0,-1 0 0,1-1 0,-2 0 0,1-1 0,0 0 0,-1 0 0,-1-1 0,1 0 0,-1 0 0,-1-1 0,1 1 0,-1-2 0,-1 1 0,0-1 0,0 0 0,-1 0 1,0 0-1,-1 0 0,0-1 0,-1 1 0,0-1 0,0 0 0,-1-11 0,-1 19 28,0 1 1,0-1-1,0 0 1,-1 0-1,1 0 1,-1 1-1,0-1 1,0 0-1,0 1 1,0-1-1,0 0 1,-1 1-1,1 0 1,-1-1-1,1 1 1,-1 0-1,-3-4 1,1 3-13,0 0 0,0 1 1,0-1-1,-1 1 0,1-1 0,-1 1 1,1 1-1,-1-1 0,-7-1 1,-10-1-104,0 1 1,0 2 0,-39 1 0,35 0 24,3 1-38,-1 0 0,-39 7-1,54-6-458,-1 0-1,0 1 0,1 1 0,-18 8 0,56-10-8803,21-5 2520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3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8546,'0'0'15451,"19"5"-14597,550 102 1207,-559-105-2063,45 6 59,75 21 0,-129-29-17,-1 0-1,1 0 0,-1 0 0,1 1 0,0-1 0,-1 0 0,1 1 0,-1-1 0,1 0 0,-1 1 0,1-1 1,-1 1-1,1-1 0,-1 1 0,1-1 0,-1 1 0,0-1 0,1 1 0,-1-1 0,0 1 0,1 0 0,-1-1 0,0 1 1,0-1-1,1 1 0,-1 0 0,0-1 0,0 1 0,0 0 0,0-1 0,0 1 0,0 0 0,0-1 0,0 1 1,0 0-1,-1 0 0,-12 25 1202,-140 176-49,-105 227-541,142-204-1729,6 1-4280,42-87-1360,1 1-9459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6.9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 0 7554,'0'0'9915,"-10"34"-7896,-62 215 914,68-236-2810,-79 311 2722,70-256-3710,2 0 0,-4 120 0,15-180-126,2 6-2750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4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273 137 3577,'0'0'6941,"2"31"-5103,10 99-398,-11-119-1318,0-1-1,1 0 0,0 0 0,1 1 1,0-2-1,0 1 0,1 0 0,0-1 1,1 1-1,0-1 0,1 0 1,0-1-1,0 1 0,8 6 0,-11-11-192,0-1-1,0 0 0,0 0 0,0-1 0,1 1 1,-1-1-1,1 0 0,0 1 0,-1-1 0,1-1 1,0 1-1,0-1 0,0 0 0,1 1 0,-1-2 1,0 1-1,0 0 0,0-1 0,1 0 0,-1 0 1,0 0-1,1-1 0,-1 1 0,0-1 0,7-2 1,-2 0-139,-1-1 1,1 0 0,-1 0 0,-1-1 0,1 1-1,0-2 1,-1 1 0,0-1 0,-1 0 0,1-1 0,5-6-1,-7 6 160,-2 3 55,1-1 0,0 1 1,0-1-1,0 1 0,8-5 1,-12 8-5,1 0-1,0 1 1,0 0 0,0-1 0,0 1 0,0-1 0,0 1 0,0 0 0,0 0 0,-1-1 0,1 1-1,0 0 1,0 0 0,0 0 0,0 0 0,0 0 0,0 1 0,0-1 0,0 0 0,0 0 0,0 0-1,0 1 1,0-1 0,0 1 0,0-1 0,-1 1 0,1-1 0,0 1 0,0-1 0,0 1 0,-1 0-1,1-1 1,0 1 0,-1 0 0,1-1 0,-1 1 0,1 0 0,-1 0 0,1 0 0,-1 0 0,1 0-1,-1 1 1,3 3 5,-1 0-1,0 0 0,-1 0 0,1 1 0,-1-1 0,0 0 1,0 1-1,-1-1 0,0 1 0,0-1 0,0 1 0,-1-1 1,1 1-1,-1-1 0,0 0 0,-4 10 0,1-4 29,0-1 0,-1 1 0,-1-1 0,0 0 0,0 0-1,-1-1 1,-9 11 0,-25 23 332,-2-1-1,-2-3 0,-2-1 1,-1-2-1,-1-3 1,-3-2-1,0-2 0,-78 31 1,130-60-356,-29 11 1066,40-16-201,16-6-1038,250-129-324,-232 116 181,-10 5-755,0-1 0,-2-2-1,59-49 1,-81 61 561,0-1-1,-1-1 1,0 1-1,-1-2 1,-1 1-1,1-1 1,-2 0-1,0-1 1,-1 0 0,0 0-1,-1 0 1,0-1-1,2-19 1,-2-7 115,-1-1 0,-3 1 0,-6-74 1,4 102 527,-1 0 0,0 0 0,-1 1 0,0-1 0,-1 1 0,0 0 0,-1 0 1,0 0-1,-1 1 0,-1 0 0,1 0 0,-14-16 0,19 26-68,0-1 0,0 1-1,-1 0 1,1 0 0,0 0 0,0 0 0,-1 0-1,1 0 1,-1 0 0,1 0 0,0 0 0,-1 1-1,0-1 1,1 1 0,-1-1 0,1 1 0,-1 0-1,0-1 1,1 1 0,-1 0 0,0 0 0,1 0-1,-1 0 1,1 0 0,-1 1 0,0-1 0,1 0-1,-1 1 1,1 0 0,-1-1 0,0 1 0,1 0-1,0-1 1,-1 1 0,1 0 0,-1 0 0,1 0-1,-1 2 1,-4 3 144,0 1 1,0 0-1,1 1 0,0-1 1,-6 14-1,10-19-180,-208 434 4996,16 18-3540,182-426-1502,-111 303-2608,119-319 2216,-3 16-1027,6-28 1410,0 0 0,0 0 0,0 0-1,0 1 1,0-1 0,0 0 0,0 0-1,0 0 1,0 0 0,0 0 0,0 0-1,0 0 1,0 0 0,0 0 0,0 0-1,0 0 1,0 1 0,0-1-1,0 0 1,0 0 0,0 0 0,1 0-1,-1 0 1,0 0 0,0 0 0,0 0-1,0 0 1,0 0 0,0 0 0,0 0-1,0 0 1,0 0 0,0 0 0,1 0-1,-1 0 1,0 0 0,0 0-1,0 0 1,0 0 0,0 0 0,0 0-1,0 0 1,0 0 0,0 0 0,0 0-1,1 0 1,-1 0 0,0 0 0,0 0-1,0 0 1,0 0 0,0-1-1,0 1 1,0 0 0,0 0 0,0 0-1,0 0 1,0 0 0,0 0 0,0 0-1,0 0 1,0 0 0,0 0 0,0 0-1,0 0 1,0-1 0,1 1-1,11-15-1592,30-45-939,14-24-300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7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4025,'0'0'12956,"42"35"-12149,130 112-428,-99-78-152,-69-64-202,-1 0 1,1 0-1,-1 1 0,0 0 1,5 11-1,-7-13-18,3 7 24,0 0-1,-1 0 1,-1 1-1,0-1 0,0 1 1,-1-1-1,-1 1 1,0 0-1,0-1 0,-1 1 1,-1-1-1,0 1 1,0-1-1,-1 1 0,-1-1 1,0 0-1,0-1 1,-1 1-1,-7 11 0,-6 2 0,-1-1-1,0-1 0,-37 33 1,-75 50 847,130-104-856,1-1 0,-1 0 0,0 1 0,0-1 0,0 1 0,1-1 0,-1 1 0,0-1 0,0 1 0,1-1 0,-1 1 0,0 0 0,1 0 0,-1-1 0,1 1 0,-1 0 0,1 0 0,0 0 0,-1-1 0,1 1 0,0 0 0,-1 0 0,1 0 0,0 0 0,0 1 0,22 2 292,20-1-565,0-2 0,0-2 0,-1-2 0,71-13 0,178-66-6091,-160 40-260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8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1 168,'0'0'13827,"42"0"-11426,135 3-286,-165-2-1932,0-1 0,1 2 0,-1 0 1,0 0-1,0 1 0,0 0 0,-1 1 1,1 1-1,11 6 0,-8-4-18,-3-1-32,0 0-1,0 0 0,-1 1 1,17 14-1,-24-17-107,0-1-1,-1 1 1,1 0-1,-1 0 1,0 0 0,0 1-1,-1-1 1,1 1-1,-1-1 1,0 1-1,0 0 1,0 0 0,-1 0-1,0 0 1,1 6-1,-1-3 15,0 0 1,-1-1-1,0 1 0,-1 0 0,0 0 0,0 0 1,0 0-1,-1-1 0,0 1 0,-1 0 0,0-1 1,-7 14-1,0-5-15,-2 0 0,0-1 0,-1-1 0,-17 17 0,-178 145-111,202-171 73,-11 12-65,16-16-364,222 8-1271,-187-6 1742,0 2 0,-1 2 0,0 1 0,46 17 0,-74-23 0,0 0 0,0 1 0,0-1-1,-1 1 1,1 0 0,-1 0 0,0 1 0,0-1-1,0 1 1,0 0 0,0 0 0,-1 0-1,0 0 1,0 1 0,0 0 0,-1-1 0,1 1-1,-1 0 1,0 0 0,0 0 0,-1 0 0,0 1-1,0-1 1,0 0 0,0 1 0,-1-1-1,0 0 1,0 1 0,0-1 0,-1 0 0,0 1-1,0-1 1,0 0 0,-1 0 0,-2 8-1,-1-2 51,-1-1-1,0 1 0,-1-1 0,1 0 1,-2 0-1,0-1 0,-17 16 0,-73 55-193,72-59-29,17-15-24,1 0 1,-1 0-1,0 0 1,-13 5-1,18-9-506,-1 0 0,0-1 0,1 0 0,-1 0 0,0 0 0,-9-1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9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317 0 3177,'0'0'19232,"1"14"-18479,9 44 900,19 67 0,-5-45-819,61 246 238,-81-297-1035,-1 0 1,-1 42-1,-3-68-40,1 0-1,0 0 0,-1 0 1,1 0-1,-1 0 1,0 0-1,0 0 1,0 0-1,0-1 1,0 1-1,-1 0 1,0-1-1,1 1 1,-1-1-1,0 1 0,0-1 1,0 0-1,0 0 1,-1 0-1,1 0 1,0 0-1,-1 0 1,0-1-1,-2 2 1,-8 3-7,1-1 0,-1 0 0,0-1 1,-16 2-1,19-3 4,-32 5-530,-1-2-1,1-2 0,-55-1 0,93-2 359,0-1 0,0-1-1,0 1 1,0-1 0,0 1-1,0-1 1,0 0 0,0 0 0,0-1-1,0 1 1,0-1 0,1 0-1,-1 0 1,1 0 0,0-1 0,-1 1-1,1-1 1,0 1 0,0-1-1,0 0 1,1 0 0,-1-1-1,1 1 1,-3-6 0,0-3-1017,0 0 1,1-1-1,0 1 0,1-1 1,1 0-1,-2-25 0,1-55-6244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59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1568,'0'0'15764,"266"98"-15612,-196-81-152,22 4-1713,-17-7-1439,-17-3-3122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0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9178,'0'0'9377,"43"21"-8916,141 70-149,-164-81-246,0 2 0,24 17-1,-37-23-39,0 0 0,-1 1-1,0 0 1,7 11-1,-12-18-23,3 7 12,1 0-1,-1 0 1,-1 0 0,0 1 0,0 0-1,0-1 1,-1 1 0,0 0 0,1 10 0,-2-12-1,-1 0 0,1 0 0,-1 1 0,0-1 0,-1 0 0,0 0 0,0 0 0,0 0 0,0 0 0,-1 0 0,0-1 0,0 1 0,-4 6 0,0-4-1,0 0-1,-1-1 1,0 0-1,0 0 1,0-1 0,-1 0-1,0 0 1,-13 7 0,-7 2 47,-39 16 0,46-22 230,-1-1 0,0-1 1,0-1-1,0-1 1,0-1-1,-38 2 0,59-6 168,11 0-228,28 3-246,31 4-71,1-4-1,82-6 0,-89-5-1881,0-2 1,106-32-1,-34-3-5145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1.1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428 562 7778,'0'0'3235,"17"-34"-2099,57-115 90,-63 127-1049,-1 0 1,-1 0-1,-1-1 1,-1-1 0,0 1-1,-2-1 1,3-38-1,-6 35 436,-3-44 0,1 69-490,0-1 0,0 1 0,0 0 1,-1-1-1,1 1 0,-1 0 0,0 0 0,0-1 1,0 1-1,0 0 0,0 0 0,0 0 0,0 0 1,-1 0-1,1 0 0,-1 1 0,0-1 0,1 0 1,-1 1-1,0-1 0,0 1 0,0 0 0,0-1 1,0 1-1,0 0 0,0 0 0,0 0 0,-1 1 1,-2-2-1,-6 0 385,-1 0 1,1 1 0,0 1-1,-23 1 1,23-1-367,-1 1-36,0 1 0,0 1 0,0 0 0,0 0 0,1 1-1,-1 1 1,1 0 0,0 1 0,1 0 0,-1 0 0,1 1 0,1 0 0,-1 1-1,-13 14 1,-1 3 58,2 0 0,0 2 1,2 0-1,-19 34 0,25-35-53,1 0-1,1 0 1,2 2 0,0-1 0,2 1 0,-7 46 0,7-15 150,3 0 1,4 73-1,2-112-237,0 0 0,2 0-1,1-1 1,0 1 0,1-1 0,1 0 0,1 0-1,1-1 1,1 0 0,0 0 0,1-1 0,15 20-1,94 111-7,-88-115-7,-2 2 1,-1 1 0,-2 1 0,37 71-1,-57-93-2,-1 1-1,0 0 0,-2 1 1,0-1-1,0 1 1,-2 0-1,0-1 0,-1 18 1,-1-28 5,1 1 1,-1 0-1,0-1 1,0 1-1,-1-1 0,0 0 1,0 0-1,-1 1 1,1-1-1,-1 0 1,-7 9-1,3-5-11,0-1 0,-1-1 1,0 1-1,0-1 0,-1-1 0,-13 10 0,6-7-17,0 0 1,-1-1-1,0-1 0,0-1 1,-1 0-1,0-1 0,0-1 0,-21 3 1,5-5 2,-41-1 1,73-2 11,-1 1-1,0-1 0,0 0-1,0-1 1,0 1 0,0 0-1,0-1 1,0 0 0,0 0-1,1 0 1,-1 0 0,0 0-1,0 0 1,1-1 0,-1 1-1,1-1 1,-1 0 0,1 1-1,0-1 1,0 0 0,0-1-1,0 1 1,0 0 0,0-1-1,0 1 1,1-1 0,-1 1-1,1-1 1,-2-5 0,0-4-35,0 0 1,1-1-1,0 1 1,1-1-1,1-21 1,1 20 4,0 0-1,0 0 1,1 0 0,1 0 0,1 0 0,0 1 0,0-1 0,13-23 0,4-1-348,43-56 1,-54 80 232,197-255-4215,-156 206 2836,89-116-4954,-13 16-2414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4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242 2 2617,'0'0'8696,"-1"-1"-8580,1 1-1,0 0 0,-1 0 1,1 0-1,-1 0 1,1 0-1,0 0 1,-1-1-1,1 1 1,-1 0-1,1 0 1,0 0-1,-1 0 0,1 0 1,-1 1-1,1-1 1,0 0-1,-1 0 1,1 0-1,-1 0 1,1 0-1,0 0 1,-1 1-1,1-1 1,0 0-1,-1 0 0,1 1 1,0-1-1,-1 0 1,1 0-1,0 1 1,0-1-1,-1 0 1,1 1-1,0-1 1,0 0-1,0 1 0,-1-1 1,1 0-1,0 1 1,0-1-1,0 1 1,0-1-1,0 0 1,0 1-1,0 0 1,-12 57 1360,-62 280 4340,50-252-5238,-57 235 1419,68-251-2796,2 1 0,-1 117 1,12-188 706,-1 1 0,1-1 1,0 0-1,0 1 0,0-1 1,0 1-1,1-1 1,-1 0-1,0 1 0,0-1 1,0 0-1,0 1 1,0-1-1,0 0 0,0 1 1,1-1-1,-1 0 1,0 1-1,0-1 0,1 0 1,-1 1-1,0-1 1,0 0-1,1 0 0,-1 1 1,0-1-1,1 0 1,-1 0-1,0 0 0,1 1 1,-1-1-1,0 0 1,1 0-1,-1 0 0,0 0 1,1 0-1,-1 0 1,0 0-1,1 0 0,-1 0 1,1 0-1,0 0 0,16-6-2671,19-25-2573,9-16 85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5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128 2 3025,'-29'-2'18552,"33"6"-18394,0 0 0,0-1 0,0 0 0,0 0 1,0 0-1,1 0 0,-1 0 0,1-1 0,-1 0 0,10 3 1,2 2 46,29 13 104,46 22-60,-80-36-220,0 0 0,-1 1 0,1 1 0,-1 0 0,13 14 1,-18-16-30,-1 0 0,0 0 0,-1 0 0,0 1 1,0 0-1,0-1 0,-1 1 0,0 0 1,0 0-1,0 1 0,-1-1 0,0 0 1,-1 0-1,0 10 0,0-5-10,-1 0 1,0 0-1,-1 0 0,0 0 0,-1 0 1,0-1-1,-1 1 0,-5 10 1,-4 3-8,-2-1 1,0-1 0,-36 39 0,-65 58-209,95-99 177,-44 37-129,37-33 136,-36 39 0,64-64 34,-1 1 0,1-1 0,0 0-1,-1 1 1,1-1 0,0 1-1,-1-1 1,1 1 0,0-1 0,0 0-1,-1 1 1,1 0 0,0-1-1,0 1 1,0-1 0,0 1 0,0-1-1,-1 1 1,1-1 0,0 1-1,0-1 1,0 1 0,1-1 0,-1 1-1,0 0 1,0-1 0,0 1-1,0-1 1,0 1 0,1-1 0,-1 1-1,0-1 1,0 1 0,1-1-1,-1 0 1,0 1 0,1-1 0,-1 1-1,1-1 1,-1 0 0,0 1-1,1-1 1,-1 0 0,1 1 0,-1-1-1,1 0 1,-1 0 0,1 0 0,-1 1-1,1-1 1,-1 0 0,1 0-1,0 0 1,34 7 104,-30-7-103,121 8 162,152-10 0,-58-17-1616,-166 13 561,89-10-3556,-15-1-2305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5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7738,'0'0'5974,"36"12"-4363,116 42-557,-37-6-400,-101-41-589,-1 2 0,0-1-1,0 2 1,11 10-1,-19-15-54,0 0 0,-1 0 0,1 0 0,-1 1-1,0 0 1,-1 0 0,1 0 0,-1 0 0,0 1 0,-1-1-1,1 1 1,1 7 0,-3-9-6,0 0 0,-1 0 0,1 0 0,-1 0 1,0 0-1,0 0 0,-1 0 0,1 0 0,-1 0 0,0 0 0,-1 0 0,1 0 0,-1 0 0,0 0 0,0-1 1,0 1-1,-5 6 0,-1-2-25,0 0 1,-1-1 0,0 0-1,0 0 1,-1-1-1,-15 10 1,-70 33-133,91-48 153,-21 7 0,20-7 0,-1 0 0,1 0 0,-1 1 0,1-1 0,-9 8 0,14-10-15,-1 1 1,1-1 0,0 1-1,0 0 1,0-1 0,-1 1-1,1-1 1,0 1-1,0 0 1,0-1 0,0 1-1,0 0 1,0-1 0,0 1-1,1 0 1,-1-1 0,0 1-1,0 0 1,0-1 0,1 1-1,-1-1 1,0 1 0,1-1-1,-1 1 1,0 0-1,1-1 1,-1 1 0,1-1-1,-1 0 1,1 1 0,-1-1-1,1 1 1,-1-1 0,1 0-1,-1 1 1,1-1 0,0 1-1,26 9-17,0-1 0,1-2 0,-1 0 0,41 4 0,-17-3-1,-1 0 12,-24-4 7,0 0 1,-1 1 0,0 1 0,0 2 0,0 0 0,23 13 0,-45-20 27,-1 1 1,1-1 0,-1 1 0,0-1 0,0 1 0,0 0 0,0 0 0,0 0 0,0 0 0,0 1-1,0-1 1,-1 0 0,1 1 0,-1-1 0,0 1 0,0 0 0,0-1 0,0 1 0,0 0 0,0-1 0,-1 1-1,0 0 1,1 0 0,-1 0 0,0 0 0,0-1 0,0 1 0,-1 0 0,1 0 0,-2 4 0,0-1 65,-1 1 1,1-1-1,-1 0 1,-1 0-1,1 0 1,-1 0-1,0 0 1,0-1-1,-1 0 1,1 0-1,-9 7 1,-22 16-229,-2 0 0,-1-3 0,-75 39 0,109-62-241,0 0 1,-1 0-1,1 0 0,-1 0 1,1-1-1,-1 0 1,0 0-1,0 0 1,0 0-1,-7-1 0,5-31-10820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6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408 0 4617,'0'0'15062,"-7"8"-13721,4-4-1139,-1 0-1,1 1 1,0-1-1,1 1 0,-1 0 1,1 0-1,0 0 1,0 0-1,0 0 0,1 1 1,0-1-1,0 1 0,0-1 1,0 10-1,1 5 229,5 112 1453,-3-114-1759,1 0 0,0-1-1,2 1 1,0-1 0,10 23-1,63 101 264,-9-20-320,-65-114-71,-1 1 1,-1-1-1,1 1 1,-1 0-1,0 0 1,-1 0-1,0 0 0,0 14 1,-1-20-1,-1-1 0,1 1 0,0 0 0,-1 0 0,1-1 0,-1 1 0,0 0 0,0-1 0,1 1 1,-1-1-1,0 1 0,0-1 0,0 1 0,-1-1 0,1 0 0,0 0 0,0 1 0,-1-1 0,1 0 0,-1 0 0,1 0 0,-1 0 0,1-1 1,-3 2-1,-46 14-8,41-14 1,-45 8-329,-1-2 1,0-3 0,-84-3 0,130-2 95,1 0 0,-1 0 0,0-1 0,0-1 0,1 1 0,-1-1 1,1-1-1,-1 0 0,1 0 0,0 0 0,0-1 0,-10-7 0,12 7-140,1-1 0,0 0 1,0 0-1,1 0 0,0-1 1,0 1-1,0-1 0,0 0 0,1 0 1,0 0-1,0 0 0,1-1 1,0 1-1,0-1 0,0 0 0,1 0 1,-1-10-1,0-10-866,1 1-1,1 0 1,2 0 0,0 0-1,2 0 1,8-31 0,26-43-2599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4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1528,'0'0'9754,"79"221"-7929,-54-151-801,0-3-736,37-7-288,-8-15-2328,-4-24-4194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6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72 0 3793</inkml:trace>
  <inkml:trace contextRef="#ctx0" brushRef="#br0" timeOffset="1">72 0 3793,'-71'63'2392,"125"-80"-607,12-1 335,5 4-95,0 7-425,4 7-152,4 0-576,-1 0-872,14 0-112,-17 4-2320,-21 6-3505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9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7210,'0'0'7214,"38"15"-6707,127 50-291,-143-56-207,63 28 70,-78-33-72,0 0 0,0 1-1,-1 0 1,0 0 0,0 0 0,7 9 0,-10-11 11,-1-1-1,0 1 1,0 0-1,0 0 0,0 0 1,-1 0-1,1 0 1,-1 0-1,0 0 1,1 1-1,-2-1 1,1 0-1,0 1 0,-1-1 1,1 0-1,-1 1 1,0-1-1,0 1 1,0-1-1,-1 0 1,1 1-1,-1-1 0,0 1 1,0-1-1,0 0 1,0 0-1,-3 4 1,0 1 64,-1-1 1,0 1 0,0-1-1,-1 0 1,0 0 0,-1-1-1,1 0 1,-15 10 0,-25 14 151,-63 30 1,10-7-22,98-52-233,0-1-1,0 1 0,1-1 1,-1 1-1,0-1 1,0 1-1,0 0 0,0 0 1,1-1-1,-1 1 0,0 0 1,1 0-1,-1 0 1,0-1-1,1 1 0,-1 0 1,0 2-1,1-3-11,0 1 0,0-1-1,1 1 1,-1-1 0,0 1 0,0-1-1,0 1 1,0-1 0,1 1 0,-1-1-1,0 0 1,0 1 0,1-1 0,-1 1-1,0-1 1,1 0 0,-1 1 0,0-1-1,1 0 1,-1 1 0,1-1 0,-1 0-1,1 0 1,-1 1 0,1-1 0,37 11-815,-36-11 926,204 23-570,-143-19 423,1 3-1,79 19 0,-136-24 70,0 0-1,-1 0 1,1 1-1,-1-1 1,1 1-1,-1 1 1,12 7-1,-17-9 44,1 0-1,0-1 1,-1 1-1,1 0 1,-1 0-1,0 0 1,1 0-1,-1 0 1,0 0-1,0 1 0,0-1 1,-1 0-1,1 1 1,0-1-1,-1 0 1,0 1-1,1-1 1,-1 0-1,0 1 1,0-1-1,-1 1 1,1-1-1,0 0 1,-1 1-1,1-1 1,-3 5-1,1-2 78,0 0 0,-1 1 0,0-1 0,0 0 0,0 0 0,0-1 0,-1 1 0,0-1 0,0 1 0,0-1 0,-9 6 0,-6 4 199,-34 17 0,31-18-188,-26 16-36,24-14-483,-1 0 0,0-2 0,-1 0 0,-31 10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9.3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367 1 8258,'0'0'10339,"-27"39"-8437,-85 133-532,16-3-25,75-128-1041,20-41-299,-26 51 546,-29 79-1,50-114-504,1 1-1,0 0 1,2 0-1,0 0 1,0 0-1,2 0 0,0 0 1,1 1-1,4 25 1,-3-38-44,0-1-1,0 0 1,0 0 0,1 0 0,0 0 0,0 0 0,0 0 0,0 0 0,0-1 0,1 1 0,0-1 0,-1 0 0,6 5-1,-2-3-17,1 0 0,0 0 0,-1-1 0,1 0-1,1 0 1,13 4 0,0-1-105,1-1 1,-1-2-1,1 0 1,35 1-1,2-2-827,110-10 1,-139 3 73,0-1 0,-1-1 0,0-2 0,0 0 0,45-22 0,-37 11-1363,0-1 0,-2-2 0,39-31 0,-19 2-2824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09.6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678 0 5977,'0'0'9410,"-241"291"-6505,158-154-649,-12 42-1543,-9 38-713,21-38-4049,12-31-5489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1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1325 24 2160,'0'0'11060,"-34"-6"-9177,1-1-1336,-1 2-1,-44-1 0,73 6-469,0 1 0,1-1 0,-1 1 0,1 0 0,-1 0 0,0 0 0,1 1-1,0 0 1,-1 0 0,1 0 0,0 0 0,0 0 0,0 1 0,0 0 0,1 0 0,-1 0 0,-4 6 0,-107 109 2341,-184 250 1,240-287-1809,3 3 0,-52 106 0,89-152-506,3 0 0,1 2 0,2-1 0,2 2 0,1 0 0,2 0 0,2 0 0,0 44 0,5-46-42,3 0 0,9 64 1,-6-80-61,1 1 1,1-1 0,1-1-1,0 1 1,19 32-1,0-11-127,1-1 0,37 42 0,74 73-341,11 12-32,-139-156 477,-1 1 0,0 0 0,0 0 0,-2 1 0,0 0 0,-1 0-1,0 1 1,-2 0 0,0 0 0,0 1 0,-2-1 0,0 1 0,-2 0 0,1 0 0,-2-1-1,-1 1 1,0 0 0,-1 0 0,-1 0 0,0-1 0,-1 1 0,-1-1 0,-9 19-1,-7 7 44,-2-2-1,-47 66 0,-72 71 92,-139 141 70,-15 16 579,291-329-761,0 0-1,1 1 1,-1-1-1,2 1 1,-5 7-1,8-12-28,-1-1 0,0 1 0,1 0 0,-1-1 0,1 1 0,0-1 0,-1 1 0,1 0 0,0-1 0,0 1 0,0 0 0,0-1 0,0 1 0,0 0 0,1-1 0,-1 1 0,0-1 1,1 1-1,0 0 0,-1-1 0,1 1 0,0-1 0,0 0 0,-1 1 0,1-1 0,0 0 0,0 1 0,1-1 0,-1 0 0,2 1 0,16 10-98,0-1 1,1-2 0,0 0-1,37 11 1,-9-3 86,-21-7 20,-1 2-1,0 0 1,0 2-1,45 33 1,-55-34 28,-1 1-1,0 1 1,0 0 0,-2 0 0,0 2 0,-1-1 0,18 33 0,-11-7 224,-1 0-1,-3 1 1,-1 1 0,13 75 0,15 134 340,59 1042 1146,-86 19-637,-17-762 264,1-271-2485,0-7-7107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2.7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362 1 3961,'0'0'9170,"-137"196"-7234,87-105-159,4 11-697,5 0-648,7 3-328,10-14-104,7-10-888,4-21-665,13-22-511,0-55-4105,9-36 2424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3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205 0 4961,'0'0'4705,"62"183"-3257,-37-92-351,-9 7-593,1 4-504,-13-4-216,-4 4-1393,0-29-687,0-24-1329</inkml:trace>
  <inkml:trace contextRef="#ctx0" brushRef="#br0" timeOffset="1">1 474 2328,'0'0'2401,"241"77"-2401,-158-42-1440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3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26 7658,'0'0'4837,"37"-4"-3736,126-13-470,-136 15-538,0 0 0,0 2 1,50 6-1,-70-5-125,1 0 0,-1 1 1,0 0-1,0 1 0,-1 0 0,1 0 1,0 0-1,-1 1 0,0 0 1,0 0-1,0 0 0,0 1 0,-1 0 1,0 0-1,6 7 0,-8-7-52,0-1 0,0 0-1,-1 1 1,1-1 0,-1 1 0,0 0-1,-1 0 1,1 0 0,-1 0-1,0 0 1,0 0 0,-1 0-1,1 0 1,-1 0 0,0 1-1,-1-1 1,1 0 0,-3 9 0,1-5 30,-1-1 1,0 1 0,0-1 0,-1 0 0,0 0-1,0 0 1,-1 0 0,0-1 0,-9 11 0,-33 29 79,-1-2 1,-59 42 0,18-15 233,85-68-244,-2 0 21,1 0 0,0 1-1,0 0 1,0 0 0,-3 6 0,7-10-36,1 0 0,-1 0 1,1 0-1,-1 0 1,1-1-1,-1 1 1,1 0-1,0 0 1,-1 0-1,1 0 0,0 0 1,0 0-1,0 0 1,0 0-1,0 0 1,0 0-1,0 0 0,0 0 1,0 0-1,0 0 1,1 0-1,-1 0 1,0 0-1,1 0 0,-1 0 1,0 0-1,1-1 1,-1 1-1,1 0 1,0 0-1,-1 0 0,1-1 1,0 1-1,-1 0 1,1-1-1,0 1 1,0 0-1,-1-1 0,1 1 1,0-1-1,0 0 1,0 1-1,0-1 1,1 1-1,21 8-30,1-1 1,0 0-1,25 3 1,-25-6 27,0 1 1,0 1-1,37 17 1,-58-23 8,0 0 0,0 1 0,0 0 0,-1 0-1,1-1 1,-1 2 0,1-1 0,-1 0 0,0 0 0,0 1 0,0-1 0,0 1 0,0 0 0,0 0-1,-1-1 1,1 1 0,-1 0 0,0 0 0,0 0 0,0 0 0,-1 1 0,1-1 0,-1 0-1,1 0 1,-1 0 0,0 1 0,0 2 0,-1 1 8,-1-1-1,1 0 1,-1 0 0,0 0 0,0 0-1,-1 0 1,0 0 0,0-1 0,0 1-1,-1-1 1,1 0 0,-7 7-1,-18 17-14,-1-1 0,-39 29-1,54-46-212,-1 0 1,-1-1-1,0-1 0,0 0 1,-1-2-1,-34 12 0,46-18 38,1 1 1,0-1-1,-1 0 1,1-1-1,-1 1 0,0-1 1,1 0-1,-1 0 1,1 0-1,-1-1 0,1 1 1,-1-1-1,1 0 0,-1-1 1,1 1-1,0-1 1,-1 0-1,1 0 0,-5-3 1,5 1-18,0-1 1,0 1-1,0-1 1,0 0-1,1-1 1,0 1-1,0 0 0,0-1 1,1 0-1,-1 1 1,2-1-1,-1 0 1,-1-11-1,-6-38-476,3 0-1,3-1 1,4-72 0,0 44 960,-1 47 100,-1 16 259,1 0 0,3-23-1,-3 43-554,0-1 0,1 1-1,-1 0 1,0-1 0,0 1-1,0-1 1,1 1 0,-1 0 0,1 0-1,-1-1 1,1 1 0,0 0 0,-1 0-1,1 0 1,0-1 0,0 1-1,0 0 1,0 0 0,0 0 0,0 1-1,0-1 1,0 0 0,2-1 0,-2 2-39,-1 0 1,0 0 0,1 0 0,-1 0 0,1 0 0,-1 0 0,0 1 0,1-1 0,-1 0 0,1 0 0,-1 0 0,0 1 0,1-1 0,-1 0 0,0 0 0,1 1 0,-1-1 0,0 0 0,1 1 0,-1-1 0,0 1 0,0-1 0,0 0 0,1 1 0,-1-1 0,0 1 0,5 23 1106,-3 305 2801,5 77-8441,1-298-1579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4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0 9690,'0'0'6830,"-14"41"-5119,0-4-1334,2-6-162,1-1 1,2 2-1,1 0 1,1 0-1,2 0 1,-2 54-1,6 32-174,5-1-1,20 124 1,-3 18-757,-20-154-6102,-4-209-359,2 29 3426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4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5577,'0'0'7136,"37"12"-6421,121 44-425,-151-53-282,0 0 0,1 0 1,-1 1-1,-1 0 0,1 0 0,-1 1 1,1 0-1,-1 0 0,0 0 1,-1 1-1,0-1 0,0 2 1,0-1-1,0 0 0,-1 1 0,6 12 1,-6-6 63,-1 0 1,0 0 0,-1 0-1,0 1 1,-1-1 0,-1 26-1,0-34-16,0 6 0,-1-1 0,0 0 1,-1 0-1,0 0 0,0 0 0,-1 0 0,0-1 0,-1 1 0,0-1 1,0 0-1,-9 12 0,5-10-94,0 0 0,-1 0 0,0-1 0,-1 0 0,0-1 1,-1 0-1,-23 15 0,28-20-218,0-1 0,-1 1-1,1-1 1,-1-1 0,0 1 0,1-1 0,-1 0 0,0 0-1,-1-1 1,1 0 0,0-1 0,0 1 0,0-1 0,-1 0 0,1-1-1,0 0 1,0 0 0,0-1 0,0 0 0,0 0 0,0 0 0,1-1-1,-1 0 1,1 0 0,-1-1 0,1 0 0,-9-7 0,-47-45-4541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4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 6417,'0'0'12164,"-32"35"-10683,-2 2-1214,-161 189 443,-96 104-1966,228-261-1773,58-60-3039,17-14 3597,24-17 1605,-32 19 374,12-6 130,0-1-1,1 2 1,32-12-1,-42 18 444,1 0-1,0 0 0,0 0 0,0 1 1,0 0-1,0 1 0,0 0 1,0 0-1,0 0 0,0 1 0,12 3 1,-16-2 21,0-1 0,-1 1 0,1 0 1,-1 0-1,1 0 0,-1 1 0,0-1 1,0 1-1,0 0 0,0 0 0,0 0 0,-1 0 1,0 0-1,1 0 0,-1 1 0,0-1 1,0 1-1,-1 0 0,1-1 0,0 6 1,3 7 399,-1 0 1,-1 0-1,2 28 1,-3 3 73,-1 0 0,-2 0 0,-2-1 0,-2 1 0,-2-1 0,-20 67 0,-2-27-322,15-49-231,-17 76-1,40-182-1678,22-28 501,58-129 0,-77 198 1010,-4 10 67,128-268-386,-134 281 518,1 0 0,1 0 0,-1 0-1,1 1 1,0-1 0,0 1 0,0 0 0,0 0-1,1 0 1,5-3 0,-9 7-15,0-1 0,0 1-1,0-1 1,1 1 0,-1-1 0,0 1 0,0 0-1,0 0 1,1-1 0,-1 1 0,0 0 0,0 0-1,1 0 1,-1 1 0,0-1 0,0 0 0,1 0 0,-1 1-1,2 0 1,-1 0 26,0 0-1,0 1 1,0-1 0,-1 1-1,1 0 1,-1-1 0,1 1-1,-1 0 1,0 0 0,1 0-1,-1 0 1,0 0 0,0 0-1,1 4 1,5 14 514,-1 1 1,-1 0-1,-1 0 1,2 42-1,-4 96 1651,-2-99-1658,0-49-494,0 76 489,-14 117-1,10-176-605,-1-1 1,-2 0-1,0-1 0,-2 0 0,-1 0 0,-1 0 0,-1-2 0,-22 36 0,28-51-202,-1 0 1,0-1-1,0 0 0,-1 0 1,0-1-1,0 0 0,0 0 0,-18 9 1,22-14 118,1 0 0,-1 0 0,0-1 1,1 1-1,-1-1 0,0 0 0,0 0 0,0-1 0,0 1 1,0-1-1,0 0 0,0 0 0,0 0 0,0 0 1,0-1-1,0 1 0,0-1 0,0 0 0,0-1 0,1 1 1,-1-1-1,0 1 0,1-1 0,-1 0 0,1 0 1,0-1-1,-6-4 0,-4-6-240,1-1-1,0 0 1,1-1 0,0 0-1,1-1 1,-14-31 0,14 25 243,1 0 0,1-1 0,1 0 1,-8-46-1,13 60 170,1-1 1,1 1 0,0-1-1,0 1 1,1-1-1,2-13 1,-2 19-2,0 1 0,1-1 0,-1 0 0,1 0 0,0 1 0,0-1 1,0 1-1,0 0 0,1-1 0,-1 1 0,1 0 0,0 0 0,0 1 0,0-1 0,0 1 0,5-4 0,0 1 45,0-1 13,0 1 0,1 0 0,0 0 0,0 0 0,0 1 0,0 1-1,0 0 1,1 0 0,0 0 0,11 0 0,-21 3-108,1 0 1,0 1-1,0-1 1,-1 1 0,1-1-1,0 0 1,0 1-1,-1-1 1,1 1-1,0 0 1,-1-1-1,1 1 1,-1 0 0,1-1-1,-1 1 1,1 0-1,-1-1 1,1 1-1,-1 0 1,0 0 0,0 0-1,1-1 1,-1 1-1,0 0 1,0 0-1,0 0 1,0 0-1,0-1 1,0 1 0,0 2-1,1 34 1,-2-27 6,0 10 0,0 0 0,-2 0 0,-1-1 0,0 0 0,-1 0 0,-1 0 0,-1 0 0,-1-1 0,-14 25 0,11-23-21,-2 0-1,0-1 1,-1 0 0,-1-1-1,-1-1 1,-1-1-1,-33 27 1,25-28 67,16-8-667,30-6 104,8-2 403,-16 1 87,0-1-1,0 2 1,21 2 0,-33-2 20,1-1 1,-1 1-1,1-1 1,-1 1-1,1 0 1,-1 0-1,1 0 1,-1 0-1,1 0 1,-1 0-1,0 0 1,0 0-1,1 1 1,-1-1-1,0 0 0,0 1 1,0-1-1,-1 1 1,1-1-1,0 1 1,-1-1-1,1 1 1,0-1-1,-1 1 1,0 0-1,1 2 1,0 6 12,0-1 1,-1 1 0,0 15-1,-1-7-3,1-13-22,1 0 0,-2 0 0,1 0 0,0 0 0,-1 0 0,0 0-1,0 0 1,0-1 0,-1 1 0,0 0 0,0-1 0,0 1 0,-5 7 0,5-19-631,3-21-1257,2-1 1,8-40-1,12-20-2438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5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5105,'0'0'6610,"87"196"-6683,-87-133-1759,0-6-1721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5.5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7186,'0'0'5769,"187"221"-16748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5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4897,'0'0'10890,"216"129"-14202,-183-87-2362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6.1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9050,'0'0'4033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4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315 71 4073,'0'0'12400,"-27"-14"-11093,-8-4-920,-47-16 1,80 33-370,0 0 0,-1 0 0,1 1 1,-1-1-1,1 1 0,-1 0 0,1 0 1,-1 0-1,1 0 0,-1 0 0,1 0 1,-1 0-1,1 1 0,0 0 0,-1-1 1,1 1-1,-1 0 0,1 0 0,0 0 1,0 0-1,-4 3 0,3 0 4,-1-1 1,1 1-1,0-1 1,0 1-1,1 0 1,-1 1-1,-2 6 1,-1-1 17,-7 17-2,1 0-1,1 0 1,2 1-1,0 0 1,2 1-1,-6 54 0,6-6-230,5 108-1,2-177 114,1 1 1,-1 0-1,1-1 1,1 1-1,0 0 1,0-1 0,1 0-1,0 1 1,0-1-1,0 0 1,1-1-1,1 1 1,-1-1-1,1 0 1,1 0-1,-1 0 1,1 0-1,0-1 1,1 0 0,-1-1-1,1 1 1,0-1-1,1-1 1,-1 1-1,1-1 1,0 0-1,0-1 1,0 0-1,0 0 1,14 2 0,7 0-690,0-1 1,1-2-1,0-1 1,-1-1-1,1-1 1,0-2-1,39-8 1,9-11-4071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6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10122,'0'0'5697,"67"134"-11770,-63-96-1513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6.7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11578,'0'0'5682,"41"192"-14676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17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4273,'0'0'13779,"29"28"-24405</inkml:trace>
  <inkml:trace contextRef="#ctx0" brushRef="#br0" timeOffset="1">0 547 3137,'0'0'12434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36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1080,'0'0'9594,"46"67"-9298,-8-64-296,-9 1-1144,-4-4-2449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3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2304,'0'0'14172,"-62"11"-13836,66-4-336,21 10-649,-4 1-1231,0-4-2505,-9 3-1816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4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0 511 3609,'0'0'7871,"39"-4"-6430,247-28-4,-259 29-1445,131-21 82,-135 19-523,0-1 0,1-1 0,-2-1 0,34-17 0,-50 22 166,-1 0 0,1-1 0,0 1 0,-1-2 0,0 1 0,0 0 0,0-1 1,-1 0-1,1 0 0,-1-1 0,-1 1 0,1-1 0,-1 1 0,0-1 0,0-1 0,4-10 1,-3-1-156,-1 0 0,-1 0 0,0 0 1,-2-32-1,0 40 627,-1 0 0,-1 0 0,0 0 0,0 0 0,-1 0 0,-1 1-1,1-1 1,-1 1 0,-1 0 0,0 0 0,0 0 0,-1 1 0,0 0 0,0 0 0,-1 0 0,-14-12-1,-1 5 2149,12 18-785,5 14-331,4 137 2074,32 258 0,-21-322-2959,3 292 186,-13-370-524,0 10-44,-1 1 0,-1-1 0,-1 1-1,-1-1 1,-13 43 0,13-54-131,0 0 1,-1-1 0,-1 1-1,0-1 1,0 0-1,-1 0 1,0-1 0,-1 0-1,0 0 1,0-1-1,-1 0 1,0 0 0,-11 6-1,13-10-73,-1 1 0,0-1-1,0 0 1,0-1-1,0 0 1,-1 0 0,1-1-1,-1 0 1,0 0 0,0-1-1,1 0 1,-1-1 0,0 0-1,0 0 1,0-1 0,0 0-1,-15-4 1,14 2 18,0-1 0,1 0-1,-1 0 1,1-1 0,-1 0 0,1-1 0,1 0 0,-1 0 0,1-1 0,0 0-1,1 0 1,0-1 0,0 0 0,-8-12 0,7 7 106,0-1 0,0-1 1,2 1-1,-1-1 0,2 0 0,0-1 1,1 1-1,1-1 0,0 0 0,1 0 1,1 0-1,0 0 0,2-19 0,-1 34 136,0 0-1,0 0 0,1 0 1,-1 0-1,0 0 0,1 0 1,-1 0-1,1 0 0,-1 0 1,1 1-1,-1-1 0,1 0 1,-1 0-1,1 1 0,0-1 1,-1 0-1,1 1 0,0-1 1,0 1-1,-1-1 0,1 0 1,0 1-1,0 0 0,0-1 1,0 1-1,0 0 0,0-1 1,-1 1-1,1 0 0,0 0 1,0 0-1,0 0 0,0 0 1,0 0-1,0 0 0,0 0 1,0 0-1,0 0 0,0 0 1,0 1-1,0-1 0,1 1 1,2 0 130,1 0 0,0 1 0,-1 0 1,1-1-1,-1 2 0,0-1 0,8 5 0,7 13 631,0 0 0,-2 1-1,0 1 1,-1 0-1,23 46 1,-1-5 45,9 4-488,11 19-1101,-28-26-2871,-19-27-1425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3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8034,'0'0'12306,"-9"0"-12298,9 14-1432,17 10-2369,-5 1-2616,-3 3-1873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3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7634,'0'0'14429,"6"32"-12348,17 99-273,-23-124-1458,1 0-1,1 1 1,-1-1-1,1-1 1,0 1 0,1 0-1,-1 0 1,2-1-1,-1 0 1,0 1-1,1-1 1,1 0-1,7 9 1,-8-12-117,-1 1-1,0 0 1,0 0-1,0 0 1,-1 0 0,1 0-1,2 8 1,-5-10-248,1 0 0,-1-1 0,0 1 0,-1 0 1,1 0-1,0-1 0,0 1 0,-1 0 0,1 0 0,-1-1 0,-1 4 0,-38 94-7272,15-31-1775,-1 8-4500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38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12 345 8210,'0'0'17066,"-4"-2"-14980,4 2-2075,-1 0 1,1 0 0,0 1-1,-1-1 1,1 0-1,0 0 1,-1 0-1,1 1 1,0-1-1,-1 0 1,1 1-1,0-1 1,-1 0-1,1 1 1,0-1-1,0 0 1,0 1-1,-1-1 1,1 1-1,0-1 1,0 0-1,0 1 1,0-1-1,0 1 1,0-1 0,-1 0-1,1 1 1,0 10 179,0 0-1,0 0 1,1 0 0,0-1 0,1 1 0,0 0 0,1-1 0,3 11 0,-4-15-89,126 483 3160,-59-273-3262,-58-186 0,2-1 0,1-1 0,2 0 0,0-1 0,21 25 0,-33-47 0,0 0 0,0-1 0,0 1 0,0-1 0,1 0 0,0 0 0,-1 0 0,2-1 0,-1 0 0,0 0 0,1 0 0,-1-1 0,1 0 0,0 0 0,-1 0 0,9 1 0,-9-3 0,1 0 0,-1-1 0,0 0 0,0 0 0,1 0 0,-1 0 0,0-1 0,0 0 0,0 0 0,-1 0 0,1-1 0,0 1 0,-1-1 0,1 0 0,-1 0 0,0-1 0,0 0 0,0 1 0,-1-1 0,5-7 0,80-111 0,154-267 0,152-221 0,-199 363 0,-195 247 0,0 0-1,0 0 1,0 0-1,0 0 1,0 0-1,0 0 1,0 1-1,0-1 1,0 0-1,0 0 1,0 0-1,0 0 1,0 0-1,0 0 1,0 1-1,0-1 1,1 0-1,-1 0 1,0 0-1,0 0 1,0 0-1,0 0 1,0 0-1,0 0 1,0 0-1,0 1 1,0-1-1,1 0 1,-1 0-1,0 0 1,0 0-1,0 0 1,0 0-1,0 0 1,0 0-1,1 0 1,-1 0-1,0 0 1,0 0-1,0 0 1,0 0-1,0 0 1,0 0-1,1 0 1,-1 0-1,0 0 1,0 0-1,0 0 1,0 0-1,0 0 1,0 0-1,1 0 1,-1 0-1,0 0 1,0-1-1,0 1 1,0 0-1,-2 15-201,-5 5-650,0 0-1,-2 0 1,0-1-1,-22 34 0,3-7-1598,-40 78-7681,-2-5-3398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1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30 183 6633,'0'0'9867,"-29"-25"-8811,58 25-168,4 0-280,13-10-376,12-8-232,17 1-1360,83-22-2105,-13 4-2248,-4-4-288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1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9002,'0'0'14507,"75"38"-13291,-46-31-712,0-7-352,-4 0-152,0 0-464,8 0-1512,42-10-2689,-9-25-3321,9-14-784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1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5225,'0'0'23885,"0"3"-21859,0 8-2,0-13-3086,0 28-20018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2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5705,'0'0'12363,"0"42"-10715,0-35-672,0-4 65,-12-3-10091,-13 0 232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3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6089,'0'0'8666,"-38"17"-9170,-7 25-1312,-5-3-2209,0-4-664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3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5073,'0'0'7746,"-116"151"-12491,112-137 776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3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4929,'0'0'5223,"-11"33"-4545,-34 107-582,41-128-388,0-1 0,1 1 0,1 0 0,0 0 0,1 0 0,0 0 0,1 0 0,1 13 0,0 9-2050,-1 104-3597,0 11 7045,-2-125-47,0 1 0,-2-1 0,-1 1 0,-8 23 0,-2 12 81,6-11-895,3 0 0,2 0 0,2 51 0,1-65-2620,-2-12-979</inkml:trace>
  <inkml:trace contextRef="#ctx0" brushRef="#br0" timeOffset="1">38 1382 176,'0'0'9338,"0"197"-8074,0-152-544,0-3-720,0-3-544,4-4-1368,5-7-1081,-1-14-319,4-10 935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4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6137,'0'0'1550,"51"-14"270,114-28 103,177-21-1,496-2 3047,21 46-1597,-386 11-1220,795-6-678,-1264 14-1987,0-1 1,0 1-1,0 0 1,0 0 0,0 1-1,0-1 1,0 1-1,0 0 1,0 0-1,0 0 1,0 0-1,-1 1 1,1-1 0,0 1-1,4 3 1,-8-4 76,1 0 0,-1-1 1,1 1-1,-1 0 1,1 0-1,-1 0 0,0 0 1,1 0-1,-1 0 0,0 0 1,0 0-1,1 0 1,-1 0-1,0 0 0,0-1 1,0 3-1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1 360,'0'0'9794,"71"119"-8570,-71-133-1520,0-21-2928,-8-11-1761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4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1 480,'0'0'14427,"-96"84"-13611,71-67-496,0 5-320,0 6-728,-20 14-1576,3-7-2649,5-7-160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4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490 0 2040,'0'0'12523,"-170"179"-12523,170-154-928,-4 3-1697,0 3-1303,-21 18 695</inkml:trace>
  <inkml:trace contextRef="#ctx0" brushRef="#br0" timeOffset="1">195 561 496,'0'0'5017,"-58"214"-4225,54-182-136,0 3-375,4-3-281,-17 3-1129,1-7-2135</inkml:trace>
  <inkml:trace contextRef="#ctx0" brushRef="#br0" timeOffset="2">54 1351 768,'0'0'6201,"-33"189"-5440,29-144-761,-1 5-104,1 2-1721,-4-13-3928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80,'0'0'6581,"3"34"-5390,9 108-374,-10-128-693,0 0 0,0-1 0,2 1 0,-1 0 0,2-1 0,6 14 0,-8-20-152,0 0 1,0 0-1,-1 1 1,0-1-1,0 0 1,-1 1-1,1 7 1,-1 112-1706,-2-68 3504,0-60-1769,-1 1-1,1-1 0,-1 1 1,0-1-1,1 1 0,0-1 0,-1 0 1,1 0-1,-1 0 0,1 0 1,0 0-1,-1 0 0,1 0 1,0 0-1,0 0 0,0-1 1,0 1-1,0 0 0,0-1 0,1 1 1,-1-1-1,0 1 0,1-1 1,-1 1-1,0-3 0,-12-49-2959,11 46 2322,-7-51-3831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1904,'0'0'10233,"19"25"-8710,65 79-245,-75-94-1118,0 0 0,1-1 1,1-1-1,-1 1 0,1-1 0,1-1 1,12 6-1,1 1 56,110 62 536,-9-6-4004,-111-62 763,-5-7-2019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5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628 1 384,'0'0'10506,"-295"161"-10090,162-66-416,29-18-2048,8-11-4769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3041,'0'0'19951,"25"29"-17540,176 199 1235,109 71-311,-232-236-3207,2-3-1,113 63 1,-113-77-323,-77-61-9279,-38-104-6144,15 50 8426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7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1306 1 5977,'0'0'15124,"-229"101"-12004,108-20 1,-20 14-721,-8 10-743,-5 7-905,8 4-752,18-4-144,11 11-2201,42-32-2704,30-31-8650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5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10282,'0'0'17628,"-12"11"-15876,24-11-4376,71 0-1217,0 0-4337,9-4-720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50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10282,'0'0'18580,"-17"7"-17892,17-4 305,54-3-8659,4 0-2040,5 0 472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5:4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14219,'0'0'5993,"21"119"-21156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51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9618,'0'0'22488,"-15"8"-21827,13-6-661,-1-1 0,2 1 0,0 1-789,0 0 1,0-1-1,0 1 0,0 0 1,1-1-1,-1 1 1,1 0-1,0 0 0,0 0 1,0 0-1,0-1 0,0 1 1,1 3-1,0 6-4563,-5 23-8974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51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254 278 14211,'0'0'16195,"-3"2"-14210,-12 12-1591,7-10-412,4-3 18,4-1 0,-1 0 0,1 0 0,-1-1 0,1 1 0,-1 0 0,1 0 0,-1-1 0,1 1 0,-1 0 0,1-1 0,0 1 0,-1 0 0,1-1 0,-1 1 0,1 0 0,0-1 0,-1 1 0,1-1 0,0 1 0,-1-1 0,1 1 0,0-1 0,0 1 0,0-1 0,-1 1 0,1-1 0,0 1 0,0-1 0,0 1 0,0-1 0,0 1 0,0-1 0,0 0 0,0 1 0,0-1 0,0 1 0,0-1 0,1 0 0,-1-6 0,-2-5 3,-1 0 1,0 0-1,-1 1 1,0 0-1,-1-1 1,0 1-1,-1 1 1,-13-19-1,-24-24-1520,-6 6-3444,-23-7-8292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5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74 351 10714,'0'0'19987,"-7"5"-18644,-21 14-720,28-19-621,-1 1-1,1-1 1,0 0 0,0 1-1,-1-1 1,1 0 0,0 0-1,-1 1 1,1-1 0,-1 0-1,1 0 1,0 1 0,-1-1-1,1 0 1,-1 0 0,1 0-1,0 0 1,-1 0 0,1 0-1,-1 1 1,1-1 0,-1 0 0,1 0-1,0 0 1,-1-1 0,1 1-1,-1 0 1,1 0 0,-1 0-1,1 0 1,0 0 0,-1 0-1,1-1 1,-1 1 0,1 0-1,0 0 1,-1-1 0,1 1-1,0 0 1,-1 0 0,1-1-1,0 1 1,-1 0 0,1-1-1,0 1 1,0 0 0,-1-1-1,1 1 1,0-1 0,0 1-1,0 0 1,0-1 0,0 1-1,-1-1 1,1 0 6,-3-5-210,0-1-1,0 0 1,1 0 0,-1 0 0,2 0-1,-1-1 1,1 1 0,0 0 0,0-1-1,1 1 1,1-9 0,-1-1-970,2 1 0,-1 1 0,6-21 0,0 11-2860,17-42 0,17-32-5994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5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11739,'0'0'19964,"-16"5"-18900,11-3-1064,-57 54-14148,21-31 4651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53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9 743 4057,'0'0'23051,"-2"-10"-21289,-3-27-652,4 37-1089,1 0 0,0-1-1,0 1 1,0 0 0,0 0 0,0 0 0,0 0 0,0 0 0,0-1 0,0 1-1,0 0 1,0 0 0,0 0 0,0 0 0,0-1 0,0 1 0,0 0 0,0 0 0,0 0-1,0-1 1,0 1 0,0 0 0,0 0 0,0 0 0,0 0 0,0-1 0,0 1-1,0 0 1,0 0 0,0 0 0,0 0 0,0 0 0,1-1 0,-1 1 0,0 0-1,0 0 1,0 0 0,0 0 0,0 0 0,0 0 0,1 0 0,-1 0 0,0-1 0,0 1-1,0 0 1,0 0 0,1 0 0,-1 0 0,0 0 0,0 0 0,0 0 0,0 0-1,1 0 1,-1 0 0,0 0 0,0 0 0,9 6 103,-8-5 46,21 14-13,-1 2 1,-1 0-1,-1 1 1,-1 1-1,0 1 1,-1 0-1,-1 2 1,13 23-1,-3 2-195,-2 2 0,35 101 0,-34-74 38,-6-12 0,3-2 0,60 116 0,-82-177 0,1 1 0,0-1 0,-1 0 0,1 0 0,0 0 0,0 0 0,0-1 0,-1 1 0,1 0 0,0 0 0,0 0 0,0-1 0,0 1 0,1 0 0,-1-1 0,0 1 0,0-1 0,0 1 0,0-1 0,1 0 0,-1 1 0,0-1 0,0 0 0,1 0 0,-1 0 0,0 0 0,0 0 0,1 0 0,-1 0 0,0-1 0,0 1 0,1 0 0,-1-1 0,1 0 0,4-2 0,0 0 0,0 0 0,-1-1 0,1 0 0,8-8 0,127-130 0,-87 85 0,123-133 0,-145 155 0,809-938 0,-815 942 0,-16 20 0,-1 0 0,0 0 0,-1 0 0,8-16 0,-34 68-1659,7-13-1655,-23 36 0,-13 12-6179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0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2211 0 272,'0'0'7951,"-55"9"-6896,6-2-833,-11 1 120,0 2 1,1 3 0,1 2-1,-86 36 1,59-11 222,1 4 0,3 3 0,2 4-1,-91 77 1,-263 276 935,300-261-787,-125 172 0,201-235-441,4 1-1,3 3 1,4 2 0,-40 105-1,66-132-142,3 0 0,3 0 0,1 2 0,4-1 0,2 2 0,3-1 0,6 92 0,0-103-54,2-1-1,3 1 1,2-1-1,1 0 0,24 62 1,-19-73-56,2-1 0,1-1 0,2 0 0,1-1 0,2-2 0,2 0 0,32 34 0,-14-26-4,1-1-1,2-2 1,2-2 0,1-2-1,1-3 1,2-1-1,107 42 1,-70-39-5,1-4 1,1-3-1,1-5 1,120 12 0,-116-24-109,0-4 1,0-5 0,0-3-1,0-5 1,0-3 0,-1-5-1,173-53 1,-159 31-481,-1-5 1,-2-5 0,123-75-1,-174 89 346,-1-3-1,-2-3 1,-2-1 0,-2-3-1,-1-2 1,-3-1-1,61-86 1,-60 63 306,-2-3 0,-4-1 0,-3-2 0,-4-2 0,-3-1 0,-3-1 0,-4-1 0,-3-1 0,-4 0 0,-4-2 0,-3 1 0,-4-1 0,-12-153 0,1 190-12,-2 1 1,-1-1-1,-3 2 0,-2 0 0,-1 0 0,-26-45 0,4 18 30,-3 3-1,-84-107 1,79 121-78,-1 2 1,-3 2 0,-3 2 0,-1 3 0,-2 2 0,-2 2-1,-2 3 1,-2 3 0,-1 2 0,-117-43 0,116 55-10,-1 2 1,0 4-1,-1 2 0,-1 4 1,0 2-1,-1 3 1,1 4-1,-1 2 0,1 3 1,0 3-1,-99 23 1,81-6-9,2 4-1,1 3 1,-117 62 0,66-18-4,-148 110 0,152-87-783,4 5 0,5 6-1,-191 225 1,178-170-4120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35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1 208,'0'0'248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3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82 200,'0'0'1706,"-5"1"-565,-27 5 1453,31-6-2206,8-4-886,1 1 62,-1 0 0,1 0 0,-1-1 0,0 0 1,0 0-1,0-1 0,-1 0 0,0 0 1,1 0-1,-2-1 0,9-9 0,7-7 135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36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1 376,'0'0'7690,"-67"32"-5834,75-32-2160,38 0-456,75 0-800,-13-32-1329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0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35 1608,'0'0'14828,"-8"0"-11708,12 0-3240,34 0-1104,61-10-1193,-3-1-1039,-1-3-2506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0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136 459 536,'0'0'3081,"-18"-31"-2867,-59-103 123,73 125-281,0 0 1,0 0 0,0 0-1,1 0 1,1-1 0,-1 1-1,1-1 1,1 0 0,0 1 0,1-13-1,-1-3 161,-8-128 3494,8 173 897,0 79-2882,22 140 1234,0 4-1433,-5 1036 2788,-18-846-4224,4-460-1180,0-1 0,2 0 0,8-32 0,-4 20-132,59-314-8581,-37 179 4492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0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6385,'0'0'18612,"0"7"-17611,12-21-1145,9-11-609,12 1-1455,46-8-2345,-4 7-2089,-4 8 73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0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36 727 13851,'0'0'15781,"-5"3"-13174,-24 10-2028,29-13-581,0 0 1,0 0-1,0 0 1,0 0-1,0-1 1,0 1-1,-1 0 1,1 0-1,0 0 1,0 0-1,0 0 1,0 0 0,0 0-1,0 0 1,0 0-1,0 0 1,0 0-1,0 0 1,0 0-1,0 0 1,0 0-1,0-1 1,0 1-1,0 0 1,0 0-1,0 0 1,0 0-1,0 0 1,0 0-1,0 0 1,-1 0-1,2 0 1,-1 0-1,0-1 1,0 1-1,0 0 1,0 0-1,0 0 1,0 0-1,0 0 1,0 0-1,0 0 1,0 0-1,0 0 1,0 0-1,0 0 1,0-1-1,0 1 1,0 0-1,0 0 1,0 0-1,0 0 1,0 0-1,0 0 1,0 0-1,1 0 1,-1 0-1,0 0 1,0 0-1,0 0 1,0 0-1,0 0 1,0 0-1,0 0 1,1-2 47,-2-53-65,0 5-586,9-78-1,36-115-8137,-25 151 3130,12-76-5311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03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12251,'0'0'13461,"2"4"-11891,-1-1-1370,1-1 0,0 0 0,0 1 0,0-1-1,0 0 1,0 0 0,0 0 0,0-1 0,1 1 0,-1-1 0,1 1 0,-1-1 0,1 0 0,3 2 0,13 6 1284,-13 3-412,-8-22-1142,2-17-2646,10 51-5897,-2-2 5544,12 41-5994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04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43 288 9906,'0'0'21123,"-7"-2"-19648,-21-6-1212,27 8-263,1-1 0,-1 0 0,0 1 0,1-1 0,-1 0 0,1 0 0,-1 0 0,1 1 0,-1-1 0,1 0 0,0 0 0,-1 0 0,1 0 0,0 0 0,-1 0 0,1 0 0,0 0 0,0 0 0,0 1 0,0-1 0,0 0 0,0 0 0,0 0 0,1 0 0,-1 0 0,0 0 0,0 0 0,1 0 0,-1 0 0,1 0 0,-1 0 0,0 1 0,2-2 0,4-9-235,1 1 0,0 0 1,0 0-1,1 1 0,1-1 0,-1 2 0,18-14 1,5-1-2805,34-18 0,20-7-6275,1 2-1366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04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8818,'0'0'7754,"46"21"-4415,148 70 396,-148-69-2321,41 22 6248,-87-43-7617,7 1-45,-7-2 0,0 0 0,1 0 0,-1 0 0,0 0 0,0 1 0,0-1 0,1 0 0,-1 0 0,0 0 0,0 0 0,0 1 0,1-1 0,-1 0 0,0 0 0,0 0 0,0 1 0,0-1 0,0 0 0,0 0 0,0 1 0,1-1 0,-1 0 0,0 0 0,0 1 0,0-1 0,0 0 0,0 0 0,0 1 0,0-1 0,0 0 0,0 1 0,0-1 0,0 0 0,-1 0 0,1 1 0,0-1 0,0 0 0,0 0 0,0 1 0,0-1 0,0 0 0,-1 0 0,1 3 0,0 0 0,-4 0 0,0-2 0,0-1 0,-22 0-4324,12 0-397,-17 0-6710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06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1383 1456,'1'2'23173,"0"1"-23034,0-1 0,0 0-1,1 0 1,-1 0-1,1 1 1,-1-1 0,1 0-1,0-1 1,0 1 0,0 0-1,0-1 1,0 1-1,0-1 1,1 1 0,-1-1-1,5 2 1,10 6 325,30 25 261,-1 1 1,-1 2-1,-2 3 0,50 58 1,131 193 875,-213-276-1563,0 2-24,1-1 0,0-1 0,25 24 1,-34-36-16,1 0 1,-1-1 0,0 1 0,1-1-1,0 1 1,-1-1 0,1 0 0,0-1-1,0 1 1,0-1 0,1 1 0,-1-1-1,0 0 1,0-1 0,1 1 0,-1-1 0,0 0-1,0 0 1,1 0 0,-1-1 0,0 1-1,8-3 1,-5 0 0,0 0 0,-1-1 0,1 1 0,-1-1 0,0-1 0,0 1 0,0-1 0,8-9 0,95-116 0,57-91 0,767-1090 0,-903 1266 0,68-107 0,-82 124 0,-1 0 0,-2-2 0,13-36 0,-20 39-92,-6 27 27,0-1 0,0 1 0,0 0 1,0 0-1,0 0 0,0 0 0,0 0 0,0 0 0,1-1 1,-1 1-1,0 0 0,0 0 0,0 0 0,0 0 0,0-1 1,0 1-1,0 0 0,-1 0 0,1 0 0,0 0 0,0 0 1,0-1-1,0 1 0,0 0 0,0 0 0,0 0 0,0 0 1,0 0-1,0 0 0,0-1 0,0 1 0,-1 0 0,1 0 1,0 0-1,0 0 0,0 0 0,0 0 0,0 0 0,0 0 1,-1 0-1,1 0 0,0-1 0,0 1 0,0 0 0,0 0 1,0 0-1,-1 0 0,1 0 0,0 0 0,0 0 0,0 0 1,0 0-1,0 0 0,-1 0 0,1 0 0,0 1 0,0-1 1,0 0-1,0 0 0,0 0 0,-1 0 0,1 0 0,0 0 1,0 0-1,0 0 0,0 0 0,-3 1-1524,-26 5-8429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50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61 344 4153,'0'0'7456,"-11"3"-6338,-30 9-131,33-8-267,10-1-470,12-1 129,202 5 4179,123-12-2480,452-52-702,-428 26-1034,705-29 59,2 30-113,8-1-234,190 3 33,-462 37 86,-4 0-46,-173-7 192,830-8 2518,-958-1-2283,-498-25-1392,19-38-6890,-13 32-729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51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7818,'0'0'7597,"11"41"-5120,-8-30-2295,7 30 291,3 1 0,1-2 0,2 0 0,1 0 1,2-2-1,30 45 0,66 69-242,6-5-1,269 254 1,-368-382-643,-4-2-337,0-1 1,22 15 0,-36-28 335,1 0 1,0 0-1,1 0 0,-1-1 1,0 0-1,1 0 1,0 0-1,-1-1 0,1 1 1,0-1-1,0-1 0,-1 1 1,10-1-1,-14 0 143,1 0 1,0 0-1,-1-1 0,1 1 0,0 0 0,0-1 0,-1 1 1,1-1-1,-1 1 0,1-1 0,-1 0 0,1 0 0,-1 0 1,1 0-1,-1 0 0,1 0 0,1-2 0,0-3-600,1 1 1,-1-1-1,-1 0 0,1 0 1,1-7-1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51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1019 1 4585,'0'0'8490,"-312"221"-7354,171-102 496,-13 11-615,-20 52-1017,37-28-2097,37-27-3072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52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7338,'0'0'6625,"133"249"-4537,-59-165-607,14 7-505,-5 7-568,0-3-208,-17 0-200,-12-15-120,-12-13-1464,-13-18-929,-12-35-295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 4697,'0'0'14203,"-54"0"-13339,71 0-664,37 0-8,20 0 144,14 0-176,11 0-160,1 0-16,-4 0-1104,24 0-1856,-28-10-929,-17-1-1849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5553,'0'0'3952,"52"-19"-2567,-4 1-1028,1-1-14,1 1 1,0 3 0,2 3 0,-1 1 0,54-3 0,757-15 3181,-516 25-2694,1486-93 1721,-1474 71-2574,307-31-90,-469 49 112,-184 8 0,-10 0 6,0 0 1,0 0-1,-1 0 0,1 1 0,0-1 0,0 1 0,0-1 0,-1 1 0,1 0 1,0-1-1,0 1 0,-1 0 0,1 0 0,-1 0 0,1 0 0,-1 1 1,0-1-1,1 0 0,-1 1 0,0-1 0,0 1 0,0-1 0,0 1 0,0-1 1,0 1-1,0 0 0,-1 0 0,2 2 0,-1-1 10,1 0-1,-1 0 1,1 0 0,0 0-1,0-1 1,0 1-1,4 4 1,-4-4 117,-1 0-1,0 1 1,-1-1-1,1 1 1,0 0-1,-1-1 1,0 1-1,0-1 1,0 1-1,0-1 1,-2 6-1,2 6 192,0 2-219,-26 1039 3384,-11-230-2138,36-704-1309,5 140-119,10-180-1413,-10-73 402,-2-8 178,0-7-667,-2-6-73,1 1 0,-2-1 0,0 0 0,0 1-1,-5-20 1,-19-28-5418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52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678 0 6193,'0'0'2641,"-216"183"-1809,112-88-216,4 6-168,9 1-448,12 31-544,25-24-2448,21-25-4010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52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10186,'0'0'5561,"16"263"-3176,34-148 231,17 12-1031,16 2-873,8-9-416,1-12-160,-9-16-136,-17-22-88,-12-18-856,-21-20-585,-16-15-1191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53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1173 1 8890,'0'0'4113,"-254"108"-2593,109-13 393,-17 21 479,-5 17-1448,18 4-944,12 35-1536,41-39-2353,34-35-4801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10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5289,'0'0'5465,"-33"189"-12626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28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51 7162,'0'0'13893,"-2"-8"-11736,-9-25-644,10 33-1492,1 0 0,0-1-1,0 1 1,0 0 0,0 0-1,-1 0 1,1-1 0,0 1-1,0 0 1,0 0 0,0-1-1,0 1 1,0 0-1,0 0 1,0 0 0,0-1-1,0 1 1,0 0 0,0 0-1,0-1 1,0 1 0,0 0-1,0 0 1,0-1 0,0 1-1,0 0 1,0 0 0,0-1-1,0 1 1,0 0 0,1 0-1,-1 0 1,0-1 0,0 1-1,0 0 1,0 0 0,0 0-1,1 0 1,-1-1 0,0 1-1,0 0 1,0 0 0,1 0-1,-1 0 1,0 0 0,0 0-1,0-1 1,1 1 0,-1 0-1,0 0 1,0 0-1,1 0 1,-1 0 0,0 0-1,0 0 1,1 0 0,-1 0-1,0 0 1,0 0 0,1 0-1,-1 0 1,0 1 0,0-1-1,1 0 1,-1 0 0,0 0-1,1 0 1,2 1 171,12-2 89,-1 1-1,1 1 1,-1 0 0,1 2 0,-1-1 0,0 1 0,27 11 0,37 21 1062,142 91 0,58 70 64,242 254-1306,-320-266-97,-179-164-149,-19-18-380,-3-4-176,-25-30-2646,18 19 1841,1 0 1,1-1 0,0 1-1,0-1 1,2 0 0,-6-29-1,-4-90-7264,12 114 7404,-3-73-4977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29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0 3209,'0'0'19580,"-291"179"-16523,129-53-873,-58 53-720,12-4-616,25-13-535,42-25-313,70-11-993,17-24-3120,13-25-6369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32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183 295 2024,'0'0'7105,"-7"-10"-6006,-2-2-757,-16-29 2137,27 41-2224,0-1-1,0 1 0,1 0 0,-1 1 1,0-1-1,1 0 0,-1 1 0,0-1 1,11 5 7987,-13 98-8140,-4 340 34,-26 1-6,7-297 192,12-87 3,-4 79-1,19-210-224,25-140 1,-8 86-109,49-767-563,-69 836 577,-1 3 18,15-104 0,-14 150-24,-1 5-34,0 12-142,-13 263 684,-9 406 1102,24-489-1493,-2 263 193,0-451-125,0-11 1133,-13-275-550,13 162-1047,21-155 0,-19 265 250,45-349-1029,-25-3 644,-23 348 540,-1 26-9,-2 12-149,-27 127 26,-39 211 76,67-340-37,-58 404 517,26 1-27,34-333-356,1-90-71,0-6 102,0-31 12,14-400-464,37 0-1216,-8 84-1067,-35 221 1258,-17 148-24,-103 208-8017,46-100 2274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34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65 288 4641,'0'0'5749,"-11"-26"-4546,-34-77-181,38 80-84,6 23-931,1 0-1,0 0 1,0 0-1,0 0 1,0 0-1,0-1 1,0 1-1,0 0 1,0 0-1,0 0 1,0 0 0,0 0-1,0 0 1,0-1-1,0 1 1,0 0-1,0 0 1,0 0-1,0 0 1,0 0-1,0 0 1,0-1-1,0 1 1,0 0 0,0 0-1,0 0 1,0 0-1,1 0 1,-1 0-1,0 0 1,0 0-1,0-1 1,0 1-1,0 0 1,0 0 0,0 0-1,0 0 1,0 0-1,1 0 1,-1 0-1,0 0 1,0 0-1,0 0 1,0 0-1,0 0 1,0 0 0,0 0-1,1 0 1,-1 0-1,0 0 1,0 0-1,0 0 1,9 6 471,4 7 303,0-1 0,-1 2 0,-1 0 1,0 0-1,16 28 0,-13-19 373,33 39 1,-39-53-1064,1-1 1,0 0-1,0 0 0,0-1 0,1 0 1,0-1-1,1 0 0,-1-1 1,1 0-1,0 0 0,1-1 1,-1-1-1,0 0 0,1 0 1,0-1-1,0-1 0,0 0 0,0-1 1,0 0-1,-1 0 0,1-2 1,0 1-1,0-1 0,-1-1 1,1 0-1,-1-1 0,1 0 1,-2-1-1,15-7 0,23-21-93,-1-1 0,63-60-1,-69 57-205,1 1-1,1 3 0,52-31 1,-84 58 144,1 1 1,-1 0 0,1 1-1,0 0 1,21-4 0,-28 7 45,0 1 1,1-1 0,-1 1 0,0 0 0,1 0 0,-1 0 0,0 1 0,1-1 0,-1 1 0,0 1-1,0-1 1,0 1 0,0 0 0,0 0 0,0 0 0,5 4 0,-2 2 6,1-1 0,-1 1 0,-1 1 1,0 0-1,0 0 0,-1 0 0,7 13 0,36 81 21,-30-59-1,-15-35 5,19 41 79,48 79 0,-70-127-92,1 0 0,-1 0 0,0 0 0,1 0 0,-1 0 1,1-1-1,-1 1 0,1-1 0,0 1 0,0-1 0,0 0 0,0 1 0,0-1 1,0 0-1,0 0 0,0 0 0,4 0 0,-4-1 3,-1 0-1,1 0 1,0 0-1,0 0 1,-1-1-1,1 1 1,0-1-1,0 1 1,-1-1-1,1 1 1,0-1-1,-1 0 1,1 0-1,-1 0 1,1 0 0,-1 0-1,3-2 1,4-7 12,0 1 1,-1-1 0,0 0 0,0-1 0,6-14 0,-4 9-26,30-56-30,-23 40-189,1 1 0,1 1 1,1 1-1,1 1 0,27-27 0,-43 51 172,0 0 0,1 0 0,0 1 0,0 0 0,0 0 0,0 0 0,1 1 0,-1 0 0,1 0 0,9-3 0,5 2-326,38-2 1,10-2-1519,-5-7-1123,6-5-3469,-10-2-2169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3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8 296,'0'0'12959,"-14"23"-11911,-40 74-81,53-94-901,-1-1 1,1 1-1,0-1 0,0 1 0,1 0 1,-1-1-1,1 1 0,-1 0 1,1 0-1,0 0 0,0-1 0,0 1 1,0 0-1,1 0 0,-1-1 1,1 1-1,-1 0 0,1 0 1,0-1-1,0 1 0,1-1 0,1 5 1,1-2 66,0-1 0,0 0 0,0 0 0,0-1 0,1 1 1,-1-1-1,9 4 0,-9-4-52,3 1 1,1 1-1,0-2 1,1 1-1,-1-1 1,0 0-1,1-1 1,0 0 0,-1 0-1,1-1 1,0 0-1,0-1 1,0 0-1,0 0 1,0-1-1,0 0 1,-1-1-1,1 1 1,0-2-1,-1 1 1,10-5 0,13-8-21,-1 0 1,0-2-1,52-40 1,-30 20-42,-26 19-67,2 1 1,0 2-1,34-15 0,-50 26 31,1-1 0,-1 2 0,1 0 0,0 0 0,0 1 0,0 1-1,0 0 1,0 0 0,0 2 0,22 2 0,-27-1 18,-1 0 0,0 1 0,0 0 0,0 0 0,-1 0 0,1 1 0,-1 0 0,0 0-1,0 1 1,0-1 0,0 1 0,-1 1 0,5 5 0,9 12 115,31 50 0,-26-36 26,-22-34-130,11 17 122,1 0-1,1-1 1,1 0 0,34 31-1,-46-47-118,0 1 0,1-1 0,-1 0 0,1 0 0,-1-1 0,1 0 0,0 1 0,0-1 0,0-1 0,0 1 0,1-1 0,-1 0 0,0 0 0,1-1-1,-1 1 1,0-1 0,1 0 0,-1-1 0,0 1 0,1-1 0,-1 0 0,0 0 0,0-1 0,0 0 0,0 0 0,0 0 0,0 0 0,8-6 0,16-13-1,-2-2 1,0-1 0,-1-2 0,30-38 0,-2 3-317,-38 44 150,-10 9-2,1 0-1,0 1 1,1 0 0,-1 0-1,1 0 1,1 1 0,10-6 0,-19 12 80,1 0 1,-1-1-1,1 1 1,-1 0 0,1 0-1,0-1 1,-1 1 0,1 0-1,-1 0 1,1 0 0,-1 0-1,1 0 1,0 0 0,-1 0-1,1 0 1,-1 0 0,1 0-1,-1 0 1,1 0 0,0 0-1,-1 0 1,1 1 0,-1-1-1,1 0 1,-1 0 0,1 1-1,-1-1 1,1 0-1,-1 1 1,1-1 0,-1 0-1,0 1 1,1-1 0,-1 1-1,1-1 1,-1 1 0,0-1-1,0 1 1,1-1 0,-1 1-1,0-1 1,0 1 0,1-1-1,-1 2 1,1 28-3072,-1-23 2562,0 32-4945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48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1 938 5921,'0'0'6378,"0"-31"-3675,0-97-11,0 123-2439,0 1 0,0 0 0,0-1-1,0 1 1,1-1 0,-1 1-1,1-1 1,1 1 0,-1 0 0,0-1-1,1 1 1,0 0 0,3-6 0,-3 9-124,0 0 0,0 0 0,0 0 0,0 0 0,0 0 1,0 0-1,0 0 0,0 1 0,0-1 0,0 1 1,0 0-1,0-1 0,0 1 0,0 0 0,0 0 1,1 0-1,1 1 0,2-1 6,-1 0-7,-1 1 0,1-1 1,0 1-1,0 0 0,-1 1 0,1-1 0,-1 1 1,0-1-1,1 2 0,-1-1 0,0 0 1,7 6-1,3 4 289,-1 0-1,14 16 1,-10-11-43,92 109 1329,2 2-347,-89-106-1062,0-2 0,1 0 1,38 25-1,-51-39-171,1 0-1,0 0 1,0-1 0,0-1-1,0 0 1,1 0 0,-1-1-1,18 2 1,-22-5-95,0 1-1,1-1 1,-1 0 0,1-1-1,-1 0 1,0 0 0,1 0-1,-1-1 1,0 0 0,0-1 0,0 1-1,0-1 1,-1-1 0,1 1-1,7-7 1,8-10-28,-1 0 0,0-2 0,-2-1 0,-1 0 0,21-34 0,-28 40 0,360-580 0,-244 386 0,-26 33-263,-100 190-1372,-1 144-7255,0-63-598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3753,'0'9'8098,"237"37"-6882,-100-39 1440,21-3-535,4-4-1041,-12 0-720,-21 31-360,-46 4-1664,-54-3-4642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49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0 766 5825,'0'0'14547,"15"19"-13346,219 281 3050,-205-265-3709,75 87 1182,-88-105-1461,1-2 0,0 0-1,1 0 1,36 21 0,-47-33-217,-1 1 0,1-1 0,1-1 0,-1 1 0,0-1 1,1 0-1,-1-1 0,1 0 0,-1 0 0,1 0 0,-1-1 0,1 0 1,0-1-1,-1 0 0,1 0 0,-1-1 0,1 1 0,-1-2 1,0 1-1,0-1 0,0 0 0,13-8 0,5-5 105,-2-2 0,0 0 0,22-24 0,41-46 153,90-117 0,54-114-204,-169 229-45,67-137 0,-114 199-214,-1 0 1,-2-1-1,-1 0 1,-1-1-1,-2 0 1,-1 0-1,4-49 1,-10 78 86,1 0 0,-1 0 0,0 0 0,0 0 0,0 0 0,0 0 0,0 0 0,0 0 0,0 0 0,0 0 0,0 0 0,0 0 0,-1 0 0,1 0 0,0 0 0,-1 0 0,1 0 0,0 1 0,-1-1 0,1 0 0,-1 0 0,0 0 0,1 1 0,-1-1 0,0 0 0,1 0 0,-1 1 0,0-1 0,0 1 0,1-1 0,-1 1 0,0-1 0,-1 0 1,-1 1-255,0 0 0,0 0 0,1 1 0,-1-1 0,0 1 0,1-1 0,-1 1 0,0 0 0,1 0 0,-5 2 1,-2 2-1403,-1 0 1,2 1 0,-1 0-1,-13 12 1,-43 44-9158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10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67 534 6729,'0'0'10812,"-11"-7"-8722,-33-24-604,33 24 1761,18 25-1676,-2-12-1283,159 306 4884,-13-24-3800,-145-277-1372,0-1 0,0-1 0,1 1 0,0-1 0,0 0 0,1-1 0,0 0 0,12 10 0,-17-17 0,-1 1 0,1-1 0,0 0 0,-1 1 0,1-1 0,0 0 0,0-1 0,0 1 0,0 0 0,0-1 0,0 0 0,0 1 0,0-1 0,0 0 0,5-1 0,-4-1 0,1 1 0,-1-1 0,1 0 0,-1 0 0,0 0 0,0-1 0,0 1 0,0-1 0,0 0 0,-1 0 0,1 0 0,-1-1 0,4-3 0,33-47 0,-1-2 0,47-93 0,-79 135 0,386-795 0,-372 753 19,-5 18-312,-13 46-539,-4 27-772,0-20-909,-1 1-1,-5 21 1,-19 38-10466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17.4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80 205 1432,'0'0'1582,"-4"-22"-1282,-15-69-165,16 79 37,0 0-1,-10-23 1,12 32-111,-1 0 0,1 1 0,-1 0 0,1-1 0,-1 1-1,0 0 1,0 0 0,0 0 0,0 0 0,-1 0 0,1 0 0,-4-2 0,6 4-74,0 0 0,0 0 0,-1 0 1,1 0-1,0-1 0,0 1 0,0 0 1,0 0-1,-1 0 0,1 0 0,0 0 0,0 0 1,0 0-1,-1-1 0,1 1 0,0 0 1,0 0-1,0 0 0,-1 0 0,1 0 0,0 0 1,0 0-1,0 0 0,-1 0 0,1 0 1,0 0-1,0 0 0,-1 0 0,1 1 1,0-1-1,0 0 0,0 0 0,-1 0 0,1 0 1,0 0-1,0 0 0,0 0 0,0 1 1,-1-1-1,1 0 0,0 0 0,0 0 1,0 0-1,0 1 0,0-1 0,0 0 0,-1 0 1,1 0-1,0 1 0,0-1 0,0 0 1,0 0-1,0 0 0,0 1 0,0-1 1,0 0-1,0 0 0,0 1 0,0 8-2781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17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7762,'0'0'13116,"0"16"-12179,0-4-769,0-1-1,1 0 0,1 0 1,0 0-1,0-1 0,1 1 1,0 0-1,1-1 0,0 0 0,1 1 1,0-2-1,12 18 0,304 366 4033,36-25-2206,-233-244-1820,-83-81-171,93 86-154,-124-124-478,-6-9-941,-5-24-1776,0 15 2861,-22-183-12059,14 94 6245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18.1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1397 0 7482,'0'0'17211,"-307"253"-14962,153-109-841,-54 49-848,-33 45-560,17 8-520,66-64-2489,54-66-6745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20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 6257,'0'0'18780,"-6"8"-17394,5-7-1338,-1 1 1,1 0-1,0 0 0,0 0 0,0-1 1,0 1-1,1 0 0,-1 1 0,0-1 1,1 0-1,0 0 0,-1 0 1,1 0-1,0 0 0,0 0 0,0 1 1,0-1-1,0 0 0,1 0 0,-1 0 1,1 0-1,-1 0 0,1 0 1,0 0-1,0 0 0,0 0 0,0 0 1,0 0-1,0 0 0,1-1 1,-1 1-1,3 2 0,9 10 292,1-1 0,0 0 1,21 14-1,1 1 132,110 86 987,207 124 0,-268-187-1580,65 40 41,-52-27-3237,-96-62 2827,28 16-1838,-14-14-1874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21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943 1 9866,'0'0'12171,"-266"199"-9595,138-72-1071,-10 20-1505,-32 67-168,37-35-2905,25-28-6161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21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 10634,'0'0'17884,"13"3"-19244,-1-24-1673,1-4-6449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1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1808 41 5321,'0'0'7038,"-50"-9"-5749,-162-21 221,200 29-1372,1 1 0,-1 0 0,0 1-1,1 0 1,-1 0 0,1 2 0,-1-1 0,1 2 0,-15 5 0,-27 14 668,2 2 0,-80 53-1,-86 79 783,-207 215 195,330-275-1614,5 4 0,-90 131 0,153-194-118,2 2 0,1 0 0,3 2 1,1 0-1,2 2 0,-12 46 1,23-69-27,2 0 0,0 0 0,1 0 0,1 1 0,1-1 0,1 1 0,1 0 0,1-1 0,1 0 0,0 1 0,2-1 0,1 0 1,0-1-1,2 1 0,12 24 0,-5-20 13,1-2 1,1 0 0,1 0-1,1-2 1,1 0-1,1-2 1,0 0 0,2-1-1,48 29 1,-27-23 54,1-1-1,1-2 1,1-2 0,97 24-1,-61-25 66,119 8 0,93-11 57,252-31-63,-462 8-134,0-5 1,-1-3-1,0-4 1,110-42-1,-148 42-3,0-2 0,-2-2-1,0-2 1,-2-2 0,-1-2 0,-2-1 0,0-2-1,-3-2 1,0-1 0,48-66 0,-66 76-10,0-2 0,-2 0 0,-1-1 0,-1 0 0,-1-1 0,-2 0 0,11-49 0,-14 38-23,-1 1 1,-3-1-1,-1 0 1,-2 0-1,-7-63 0,2 79-36,-1 0 0,-1 1 0,-1 0 0,-1 0-1,-1 1 1,-2 0 0,0 1 0,-1 0 0,-1 0-1,-1 2 1,-1-1 0,-1 2 0,-28-27 0,14 17-142,-1 2 1,-2 1-1,0 2 1,-2 1 0,0 1-1,-2 3 1,-54-22 0,85 38 39,-82-27-413,79 27-61,-1 1-1,0 0 1,0 1 0,0 0-1,0 0 1,0 1-1,-10 1 1,14 4-4175,6 7-1085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2431 60 8034,'0'0'1343,"-52"-10"-258,13 2-852,-35-7 438,-1 4 0,-143-5 0,180 17-97,0 1-1,1 1 1,-1 3 0,1 0-1,0 3 1,0 1 0,1 2-1,1 1 1,0 2 0,1 1 0,-48 32-1,-131 101 703,-47 72-153,-165 209 327,324-313-803,-164 251 0,227-304-500,3 1 0,-27 72 0,44-89-64,2 2 1,2 0-1,-12 83 0,19-74-46,1 1 0,4 0 0,2 0 0,15 119-1,-10-152-29,1 1-1,1-1 1,2 0-1,1 0 1,0-1-1,2 0 1,1-1-1,1 0 1,1-1-1,2-1 1,0-1-1,1 0 1,21 19-1,-15-20 1,0-2 0,1 0 0,1-2 0,1-1 0,29 13 0,7-2 33,1-3 0,84 20 1,209 25 262,-190-48-155,1-8 1,0-6 0,1-9-1,-1-6 1,242-44 0,-217 10-138,228-80 0,-296 77-56,-2-6 1,198-114 0,-290 146-3,-1-1 1,-1-1-1,0-2 0,-2 0 1,-1-2-1,24-29 0,-31 29-12,-1-1 0,-2 0 0,0-1 0,-2-1-1,-1 0 1,-1-1 0,9-31 0,-7 6-6,-1 1 0,-3-2 0,-2 0 0,0-63 0,-7 76 55,-2 0-1,-2 0 1,-2 0 0,-2 1 0,-24-82-1,19 92 8,-1 1 0,-2 0 0,-1 0 0,-2 2 0,0 0 0,-2 1 0,-1 1 0,-1 1 0,-1 1 0,-48-39 0,10 17-29,-2 3 1,-2 3-1,-106-49 0,-267-95-741,387 167 43,-1 3 1,-66-10-1,-22 7-3576,54 7-487,-39-7-4581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56 240,'0'0'6308,"2"-9"-4949,5-34 8395,-24 40-188,2 3-9374,15 0-468,-1 1-1,0 0 1,1 0 0,-1-1 0,1 1 0,-1 0 0,1 0-1,-1 0 1,1 0 0,0 0 0,-1 0 0,1-1 0,0 1-1,0 0 1,0 0 0,-1 0 0,1 0 0,0 0 0,1 1-1,-5 28-8599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2931 229 3497,'0'0'5433,"-11"-31"-3957,-3-8-676,-25-48-1,36 82-677,0 1 1,0-1-1,0 1 0,0 0 0,-1 0 1,0 0-1,0 0 0,0 1 0,0 0 1,-1-1-1,1 1 0,-1 1 0,1-1 1,-1 1-1,0 0 0,0 0 0,0 0 1,-1 1-1,1 0 0,0 0 0,-1 0 1,1 0-1,-11 1 0,2-1 182,-39-3-45,-1 2-1,1 3 1,0 2-1,0 2 0,1 3 1,-1 2-1,2 2 1,-68 25-1,-400 179 286,24 40-328,492-255-215,-261 152 144,205-114-30,3 3 0,-75 70 0,14 9 353,5 5 0,-162 240 0,181-217 7,80-124-319,1 1-1,1 0 1,-13 47 0,19-53-64,2 1 0,0 0 0,2 0 1,0 0-1,3 31 0,-1-39-54,0 0-11,0 0 1,1 0-1,1-1 0,0 1 1,1-1-1,0 0 1,1 0-1,0 0 1,1 0-1,0-1 1,1 0-1,0-1 0,1 1 1,0-1-1,1-1 1,0 1-1,0-1 1,14 9-1,3 1 39,1-2 0,1-1 0,1-1 1,0-1-1,1-2 0,55 15 0,-5-6 101,135 16 1,198-9 217,-113-26-209,0-12 0,-1-14 0,296-64 0,521-199-140,-1002 250-42,178-87 0,-268 111-28,-1-1-1,0-1 0,-1 0 1,-1-2-1,0-1 0,-2-1 1,0 0-1,-1-1 0,-1-1 1,0-1-1,-2-1 0,-1 0 1,-1 0-1,14-36 0,-18 38 33,-2-1 1,-1-1-1,0 1 0,-2-1 0,-1 0 0,-1 0 1,0 0-1,-2 0 0,-1 0 0,0 0 0,-2 0 0,-1 0 1,0 0-1,-2 1 0,-1 0 0,-16-38 0,9 33 40,-1 0 1,-1 2-1,-1 0 0,-34-38 0,10 20-2,-73-60 0,34 42 17,-2 4 0,-146-78 0,106 75-31,-182-62 0,52 50-27,199 59-68,0 4 1,0 1-1,-87 0 1,108 6-75,-31 2-330,60 1 393,-1-1 1,0 1 0,1-1-1,-1 1 1,0 0 0,1 0 0,-1 1-1,1-1 1,-1 1 0,1 0 0,0 0-1,-5 3 1,3 1-221,0 0 0,1 1 0,0-1 0,0 1 0,0 0 0,1 0 0,0 0 1,-3 12-1,-1 3-1525,1 0 0,-2 24 0,5-17-1420,2 33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3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1914 127 2561,'0'0'10222,"-40"-21"-8525,-136-63 69,163 79-1582,1 1-1,-1 1 1,0 0-1,1 0 1,-1 1-1,0 1 1,-22 1-1,2 1 19,0 2-1,1 1 0,-1 2 0,1 1 0,1 1 1,-1 2-1,-37 17 0,-22 13 331,1 5 0,2 3-1,3 4 1,-96 77 0,49-20 188,-188 198 1,316-302-711,-48 50 144,-62 83 0,99-115-111,1-1 1,1 1-1,0 1 0,2 1 1,1-1-1,1 2 1,-9 42-1,11-30 12,2-1 0,-2 72 0,8-90-50,0 0-1,1 0 0,0 0 1,2 0-1,0 0 0,2-1 1,12 31-1,-9-31 14,2 0 1,1 0-1,0-1 0,1-1 0,1 0 0,0 0 0,1-2 1,1 0-1,25 18 0,-6-8 61,1-2-1,1-2 1,78 31-1,-54-30-13,0-3 0,68 11 0,217 10-30,10-32-34,-194-10 17,1-7 0,250-48 1,-202 10 63,-3-8 0,345-145 0,-493 174-66,-1-3-1,93-63 0,-124 73-2,-1-2 1,-1 0-1,-1-2 1,-1-1-1,-1-1 1,31-44-1,-45 54-11,0 0 0,-1 0 0,-1 0-1,-1-1 1,0 0 0,-1 0 0,4-23-1,-5 11 34,-2 0 0,0-1 0,-4-46 0,-1 53 46,-1-1 0,-2 1 0,0 0-1,-1 0 1,-1 1 0,-1 0 0,-1 0 0,-1 1 0,-1 1 0,-1-1 0,0 2 0,-2 0 0,-24-25 0,2 7-36,-2 1 1,-1 2 0,-2 2 0,-2 2 0,-47-26 0,32 24-122,0 3 0,-2 3 0,-2 2 0,0 3 0,-1 3 0,-80-12 0,94 24-412,0 3 1,-1 2-1,1 2 1,-1 2-1,1 2 1,-55 14-1,49-6-2130,-89 34-1,-40 31-6616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5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2006 46 5617,'0'0'8758,"-41"-11"-7642,7 1-950,-1 2-1,-1 1 0,-48-2 1,67 10-91,0 0-1,0 2 1,0 0 0,0 1 0,1 0 0,-1 2-1,1 0 1,0 0 0,-15 10 0,-412 222 2175,344-177-1527,3 6 0,-125 111 1,132-89-258,3 3 1,-125 180 0,152-187-310,3 2 0,-51 110 0,83-145-82,3 1 1,2 0-1,2 2 1,2 0 0,-10 88-1,20-88 14,3 69-1,3-104-74,0 0-1,0-1 0,2 1 1,1-1-1,0 0 0,1 0 1,13 31-1,-11-36 1,1-1 0,1 0 1,0 0-1,0-1 0,2 0 0,-1-1 0,1 0 1,1-1-1,0 0 0,22 14 0,-5-6 53,1-1 0,0-2-1,53 20 1,-25-17 23,1-2 0,101 15 1,227-5 111,-252-26-163,0-6 0,-1-7 0,-1-5 0,221-59 0,-192 27-22,-3-7 0,205-105 0,-236 94-70,-3-6 0,-3-4 0,113-98 0,-179 129-10,-1-2-1,53-65 1,-86 88 48,-1-2-1,-2 0 0,-1-1 0,-1-1 0,-1 0 0,19-54 1,-21 36 9,-2 0 1,-2-2 0,5-76-1,-12-145 41,-4 253 0,-1 0 0,-1 0 1,0 0-1,-1 0 0,-1 1 0,-1-1 1,0 1-1,-1 1 0,-11-18 1,3 10 51,-1 1 0,-2 1 0,0 0 0,-42-37 0,25 27-112,-2 1-1,-2 3 1,0 1-1,-2 1 1,0 3-1,-2 1 1,0 2 0,-2 2-1,0 2 1,0 2-1,-2 2 1,-75-10-1,97 20-235,0 0-1,-1 1 1,1 2-1,-1 1 1,-42 8-1,52-7-393,1 2-1,0 0 1,1 1 0,-1 0-1,1 1 1,1 0 0,-1 2-1,1-1 1,1 2 0,-13 10-1,-38 47-8081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5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10754,'0'0'7898,"83"10"-10106,17 1-1017,-4-4-3185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5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92 151 11546,'0'0'16564,"-46"-150"-16140,33 150-4497,1 7-3864,-9 3-3770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6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12251,'0'0'20516,"-12"0"-20516,12 18-3369,0 0-3624,8-1-5266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9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27 3297,'0'0'12934,"1"-1"-12601,-1 0-1,0 0 0,0 0 1,-1-1-1,1 1 0,0 0 1,0 0-1,0 0 0,-1 0 1,1-1-1,-1 1 0,1 0 0,-1 0 1,1 0-1,-1 0 0,-1-2 1,-9 1-227,1 0 1,-1 1 0,0 0 0,0 1 0,0 0-1,0 1 1,1 0 0,-1 0 0,0 2 0,1-1-1,-13 5 1,3 2-117,0 1 0,1 0 0,0 2 0,1 0-1,-25 22 1,10-5-9,-51 59-1,78-82-18,0 1 0,1-1 0,0 1 1,0 0-1,1 0 0,-1 1 0,2-1 0,-1 1 0,1 0 0,0 0 0,1 0 0,0 0 0,0 0 0,1 1 0,-1 12 0,2-18-3,1-1-1,-1 1 0,0-1 1,1 1-1,0-1 0,-1 0 1,1 1-1,0-1 0,0 0 1,1 0-1,-1 0 0,0 0 1,1 0-1,-1 0 0,1 0 1,0 0-1,-1 0 0,1-1 0,0 1 1,0-1-1,0 1 0,0-1 1,3 2-1,7 2-53,0 0 1,0 0-1,18 4 0,-15-4-11,125 28-203,-94-24 213,-1 2-1,72 27 1,-114-36 94,0-1 0,0 0-1,0 1 1,0-1-1,0 1 1,-1 0-1,1 0 1,0 0 0,-1 0-1,0 1 1,1-1-1,-1 1 1,0-1-1,0 1 1,-1 0 0,1 0-1,0-1 1,-1 1-1,0 0 1,0 1 0,0-1-1,0 0 1,0 0-1,-1 0 1,1 1-1,-1-1 1,0 0 0,0 0-1,0 1 1,0-1-1,-1 0 1,1 1-1,-1-1 1,0 0 0,0 0-1,0 0 1,-2 4-1,-1 1 50,-1-1 0,0 0-1,-1 0 1,1-1 0,-1 1 0,0-1-1,-12 8 1,-56 38 88,60-42-118,0 0-107,-1 0 0,1-2 1,-1 0-1,-1 0 0,0-1 1,0-1-1,-29 7 0,43-13 51,1 0-17,0 1 0,0-1 0,0 0 0,0 0 0,0 1 0,0-1 0,0 0 0,0 0-1,0 0 1,0 0 0,0 0 0,0 0 0,0-1 0,0 1 0,0 0 0,0 0 0,0-1-1,0 1 1,0-1 0,0 1 0,-1-1 0,1-2-158,0 0 0,0 0 0,0 0 0,0 0 1,0 0-1,1 0 0,-1 0 0,1 0 0,0-1 0,1-5 0,0-34-1725,2 0 1,1 1-1,21-83 0,16-17-2159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0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6249,'1'70'7183,"10"365"-2066,-31 358-2658,15-679-3084,7-125 493,-1 1 1,1 0-1,0 0 0,1 0 0,0 0 1,1 0-1,7-14 0,-4 9-88,69-154-2842,98-158-1,-168 318 3051,-1-1 13,1 0 0,1 0 0,0 1 0,0 0 1,9-9-1,-15 17 34,7-3 99,-8 4-104,1 0 0,-1 1-1,0-1 1,1 0 0,-1 1-1,0-1 1,1 0-1,-1 0 1,0 1 0,0-1-1,1 1 1,-1-1 0,0 0-1,0 1 1,1-1 0,-1 1-1,0-1 1,0 0 0,0 1-1,0-1 1,0 1-1,0-1 1,0 1 0,0-1-1,0 0 1,0 1 0,0-1-1,0 1 1,0 0 0,0 240 5862,1 23-4786,-1-263-1208,0 1-1,0-1 1,0 0-1,0 1 0,0-1 1,0 1-1,1-1 0,-1 0 1,0 1-1,1-1 1,-1 1-1,1-1 0,0 0 1,-1 0-1,1 1 0,0-1 1,-1 0-1,1 0 1,0 0-1,0 0 0,0 0 1,0 0-1,0 0 0,1 0 1,-1 0-1,0-1 1,0 1-1,0 0 0,1-1 1,-1 1-1,0-1 0,1 1 1,-1-1-1,0 0 1,1 1-1,-1-1 0,1 0 1,-1 0-1,1 0 0,-1 0 1,0 0-1,1 0 1,1-1-1,3 0-353,-1-1 0,-1 0 0,1 0 0,0 0 0,0 0 0,-1-1 0,1 0 0,-1 0 0,0 0 0,7-7 0,27-33-4400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0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341 217 5281,'0'0'14142,"-5"-20"-13867,-21-68-241,23 81-26,0 0 0,0 0 0,-1 1 0,1-1-1,-1 1 1,-1-1 0,1 1 0,-1 1 0,0-1 0,-1 1-1,1 0 1,-1 0 0,0 0 0,0 1 0,-12-7 0,14 9-3,0 1 1,0-1-1,0 1 1,0 0 0,0 0-1,0 0 1,0 1 0,-1 0-1,1-1 1,0 1-1,0 1 1,0-1 0,0 1-1,0-1 1,0 1 0,-1 0-1,2 1 1,-1-1-1,0 1 1,0 0 0,0-1-1,1 2 1,-1-1-1,1 0 1,-1 1 0,1 0-1,-3 2 1,-4 7 4,0 0-1,0 0 1,1 1-1,1 0 1,0 1 0,1 0-1,1 0 1,0 0-1,0 1 1,2 0 0,-4 16-1,1 8-58,1 1 1,2 0-1,2 47 0,1-84 28,1 1 0,0-1 0,1 0 0,-1 0 0,0 1 0,1-1 0,0 0 0,0 0 0,0 0 0,0 0 0,0 0 0,1 0 0,-1 0 0,1 0 0,0-1 0,0 1 0,3 3-1,-2-4-34,0 0-1,0 0 0,0 0 0,1 0 1,-1-1-1,1 1 0,-1-1 0,1 0 0,-1 0 1,1 0-1,0-1 0,0 1 0,-1-1 1,1 0-1,4 0 0,-4 0 18,0 0 0,0-1 0,0 0 1,0 1-1,0-2 0,0 1 0,0 0 0,0-1 0,0 1 1,-1-1-1,1 0 0,-1 0 0,1-1 0,-1 1 0,6-6 1,3-5-312,0-1 0,17-25 0,-21 26 30,116-177-7204,-69 101 1528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6137,'0'0'7307,"3"36"-5810,15 118-431,-16-136-937,2 0 0,0 0 0,1-1 0,1 1-1,1-1 1,16 30 0,3 9-68,-20-44-50,-4-7-5,0-1 0,0 1 0,-1 0 0,1 0 0,-1 0 1,1 6-1,-2-10 207,0-9 878,-1-35-903,2-56-371,0 87 144,1 1 1,0-1 0,0 1-1,1 0 1,0 0-1,8-16 1,0 5-98,2 0-1,1 2 1,0-1 0,1 2-1,2 0 1,-1 1 0,2 0-1,1 1 1,20-14 0,-18 17-1194,1 0 1,0 1 0,0 1 0,1 2 0,27-9 0,-7 6-3644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4185,'0'0'9666,"6"-1"-8496,98-8 886,177 7 0,-241 8-1802,0 2-1,0 1 0,-1 3 0,74 32 0,-69-27-74,15 7 85,-1 3 0,-1 2 0,64 45 0,-81-46 7,-2 2 0,-1 1 1,-1 3-1,57 68 0,96 179 588,-104-148-792,-78-121-65,2 0 0,-1-1-1,1 0 1,16 15 0,-25-26-34,0 0-1,1 0 1,-1 0-1,0 0 1,0 0-1,0 0 1,0 0-1,1 0 1,-1 0-1,0 0 1,0 0-1,0 0 1,0-1-1,1 1 1,-1 0 0,0 0-1,0 0 1,0 0-1,0 0 1,1 0-1,-1 0 1,0 0-1,0 0 1,0-1-1,0 1 1,0 0-1,0 0 1,1 0-1,-1 0 1,0 0-1,0-1 1,0 1-1,0 0 1,0 0 0,0 0-1,0-1 1,0 1-1,0 0 1,0 0-1,0 0 1,0 0-1,0-1 1,0 1-1,0 0 1,0 0-1,0 0 1,0 0-1,0-1 1,0 1-1,0 0 1,0 0-1,0 0 1,0 0 0,0-1-1,-1 1 1,1 0-1,0 0 1,0 0-1,-3-19-1381,-6-8-3322,-24-46-1,8 21-816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0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8730,'0'0'8306,"-79"274"-6114,71-141-912,8 7-727,0 1-321,0-15-104,4-17-96,21-18-32,0-25-689,0-20-655,-5-25-856,1-21-801,-4-18-192,-13-24-1952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1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7578,'0'0'7673,"224"11"-6264,-112-11-825,9 0-584,32 0-1593,-32-18-3104,-30 1-4305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1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8394,'0'0'11322,"299"18"-9657,-62-18-465,83 0-272,33 0-48,-8-11-192,-25 4-328,-41 4-176,-17 3-184,-42 0-320,-4 14-960,-71 7-2377,-41 0-5081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1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1 494 3817,'0'0'9786,"41"-27"-8108,135-93-189,-140 96-1273,-1-1-1,-1-3 0,-2 0 0,56-63 0,-72 73-31,-1-1 0,-1 0-1,-1-2 1,0 1-1,14-34 3037,-27 61-3066,0 5 162,19 514 3176,69 263-2891,-81-734-632,0-4-2018,-6-49 1318,-1-6-57,-4-31-898,-29-222-8188,14 89 4694,-1 4-348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6593,'0'0'7403,"40"10"-5365,133 38-96,-159-43-1749,0 1 1,0 0 0,0 1-1,-1 0 1,0 1-1,0 1 1,-1 0-1,0 1 1,-1 0 0,16 17-1,-18-17-83,2 1 38,0 1 0,-2 0 0,1 0 0,-1 1-1,-1 1 1,8 16 0,-12-21-73,-1 0 1,0 1-1,0-1 0,-1 1 0,0 0 1,0 0-1,-2 0 0,1 0 1,-1 0-1,-2 16 0,1-19-74,-1 0-1,-1 0 1,1-1 0,-1 1-1,0-1 1,-1 1 0,0-1-1,0 0 1,0 0 0,0-1-1,-1 1 1,0-1 0,0 0-1,-1 0 1,1-1-1,-1 0 1,-9 6 0,-14 7-530,0-1 0,-43 16 0,42-20-767,-1-1 0,0-2 0,-35 6 0,-42-2-5078,39-11 54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2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8402,'0'0'10310,"37"-2"-10117,121-9-279,-146 10-50,1-1 0,-1 0 0,0-1 0,0 0 0,-1-1 0,1 0 0,-1-1 0,1-1 0,18-11 0,-19 10-61,-2 2-104,1-1 0,-1-1 0,0 0 0,8-8 0,-16 14 272,1 0 0,-1-1 0,1 1 1,-1-1-1,0 1 0,0-1 0,0 1 0,0-1 0,0 0 0,0 1 0,0-1 0,0 0 1,-1 0-1,1 0 0,-1 0 0,1 1 0,-1-1 0,0 0 0,0 0 0,0 0 0,0 0 0,0 0 1,0 0-1,0 0 0,-1 0 0,1 0 0,-1 0 0,1 1 0,-1-1 0,0 0 0,-1-2 0,0 2 37,-1 0 0,1 0 0,-1 1-1,0-1 1,0 1 0,0-1 0,0 1-1,0 0 1,0 0 0,0 0-1,0 0 1,0 1 0,0-1 0,-1 1-1,1 0 1,0 0 0,0 0-1,-4 1 1,-2-1 10,-13-1 43,0 1 1,1 1 0,-40 7 0,51-6-34,0 1-1,1 0 0,0 1 0,0 0 0,0 0 0,0 1 1,0 0-1,1 0 0,0 1 0,-13 12 0,13-10-37,1 0-1,0 1 1,0 0-1,0 0 1,1 0-1,1 1 0,0 0 1,0 0-1,1 0 1,0 1-1,0 0 1,1-1-1,1 1 1,0 0-1,1 0 1,0 1-1,0-1 0,1 0 1,1 0-1,0 0 1,2 12-1,-2-20-8,0 0 1,1 0-1,-1 0 0,1 0 0,0-1 0,-1 1 0,1 0 1,0-1-1,1 1 0,-1-1 0,0 0 0,1 0 0,-1 0 0,1 0 1,-1 0-1,1-1 0,0 1 0,0-1 0,0 1 0,0-1 1,0 0-1,0 0 0,0-1 0,0 1 0,1-1 0,2 1 1,5 0-192,0 0 1,-1-1-1,1 0 1,0-1-1,-1 0 1,1-1-1,14-4 1,-2-2-734,-1-2 0,-1-1 0,0-1-1,0 0 1,31-26 0,16-18-2972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 2192,'0'0'9328,"-33"26"-8655,-104 84-255,130-104-404,0 0 0,0 0 1,1 0-1,0 1 0,0 0 0,1 0 1,-7 11-1,11-15-62,0 0 1,0 0-1,0 0 0,1 0 1,-1 1-1,1-1 1,0 0-1,0 0 0,0 0 1,0 0-1,1 0 0,0 5 1,0-3-79,-1-4 89,1 0-1,0 1 1,-1-1 0,1 0 0,0 1-1,0-1 1,0 0 0,0 0 0,0 1-1,0-1 1,0 0 0,0 0 0,0 0 0,0-1-1,1 1 1,-1 0 0,0 0 0,3 0-1,33 14-55,-14-6 198,-21-8-32,0 0 1,0 1-1,0-1 0,0 0 1,0 1-1,0-1 1,-1 1-1,1 0 0,-1-1 1,1 1-1,-1 0 1,1 0-1,-1 0 0,0 0 1,0 0-1,0 0 1,0 1-1,0-1 0,-1 0 1,1 0-1,-1 1 1,1-1-1,-1 0 0,0 1 1,0-1-1,0 0 1,0 1-1,0-1 0,-1 0 1,1 1-1,-1-1 1,1 0-1,-1 0 0,-2 4 1,-1 4 185,-1 0 0,0 0 1,0-1-1,-1 1 0,-13 15 1,3-6-242,-21 23-1446,32-40-630,4-11 221,1 6 1347,2-32-2983,9-16-716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4505,'0'0'8698,"41"246"-7506,-41-141-248,0 4-64,0-4-263,0-10-369,0-15-248,0-20-336,0-15-825,0-24-543,0-14-384,0-14-297,-12-31-1672,-13-8-424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3617,'0'0'7865,"274"25"-7624,-124-25-241,-25 0-1385,-13 0-3064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242 355 1168,'0'0'10137,"-6"-33"-9489,-22-101-24,26 124-494,0 0-1,-1 0 1,0 0-1,-10-18 1,13 27-93,-1-1 0,0 1 0,0 0 0,0 0 0,0-1 0,-1 1 0,1 0 1,0 0-1,0 0 0,-1 0 0,1 1 0,0-1 0,-1 0 0,1 1 0,-1-1 0,1 0 0,-1 1 0,1 0 1,-1-1-1,0 1 0,1 0 0,-1 0 0,-2 0 0,1 0 32,0 1 0,1-1 1,-1 1-1,1 0 0,-1 0 0,1 0 1,-1 0-1,1 0 0,-1 1 0,1-1 0,0 1 1,0-1-1,0 1 0,0 0 0,0 0 1,0 0-1,0 0 0,1 0 0,-1 0 1,-1 4-1,-5 7 124,1 0 0,-8 20 0,10-22-28,-9 26 218,2 0 0,1 0 0,2 1 0,1 0 0,2 0 0,2 1 0,1 54 0,3-92-396,0 0-1,0-1 0,0 1 0,0 0 0,0 0 0,0-1 0,0 1 0,0 0 0,1-1 0,-1 1 0,0 0 0,0 0 0,1-1 1,-1 1-1,1 0 0,-1-1 0,0 1 0,1-1 0,-1 1 0,1-1 0,-1 1 0,1 0 0,-1-1 0,1 0 0,0 1 1,-1-1-1,1 1 0,0-1 0,-1 0 0,1 1 0,0-1 0,-1 0 0,1 0 0,0 0 0,0 1 0,-1-1 0,1 0 0,0 0 1,0 0-1,-1 0 0,1 0 0,0-1 0,0 1 0,-1 0 0,1 0 0,0 0 0,-1 0 0,1-1 0,0 1 0,-1 0 0,1-1 1,0 1-1,0-1 0,4-1-87,0-1 0,-1 1 1,1-1-1,-1 0 0,1 0 1,6-7-1,8-13-675,25-39 1,-1 1 148,-41 59 616,0 0 0,0 0 0,0 1 0,0-1 0,0 1 0,0-1-1,0 1 1,0 0 0,1-1 0,-1 1 0,0 0 0,1 1 0,-1-1-1,1 0 1,-1 1 0,1-1 0,-1 1 0,1 0 0,-1 0 0,1 0-1,0 0 1,-1 0 0,1 1 0,-1-1 0,1 1 0,-1 0 0,1-1-1,3 3 1,4 2-10,0 0-1,0 0 0,0 1 0,-1 0 1,10 8-1,-10-7-240,0 0 0,0-1 0,19 10 0,-24-14-575,0-1 1,0 1-1,1-1 1,-1 0-1,1 0 1,-1-1-1,8 1 1,-2-1-3577</inkml:trace>
  <inkml:trace contextRef="#ctx0" brushRef="#br0" timeOffset="1">350 85 9514,'0'0'9522,"250"10"-9482,-163-10-40,-4 0-1416,-12-3-1393,-17-29-1264,-21 4-64,-21-4-1488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 1 2593,'0'0'8063,"-4"33"-6610,-10 110 168,9-105 136,2 55 1,4-61-691,-1-31-1005,-1 0 0,1 0 0,0 0 0,0-1 0,0 1 0,-1 0 0,1 0 0,0-1 0,-1 1-1,1 0 1,-1 0 0,1-1 0,-1 1 0,1 0 0,-1-1 0,1 1 0,-1-1 0,0 1 0,1-1 0,-1 1 0,0-1 0,0 1 0,1-1 0,-1 0 0,0 1 0,0-1 0,1 0 0,-1 1 0,0-1 0,0 0 0,0 0-1,-1 0 1,-34 1 713,24-2-643,-28 2 66,6 0-172,-1-2-1,1-1 0,-48-9 0,-230-68-3774,220 54-138,-18-6-4054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4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4881,'0'0'8474,"-46"277"-6418,46-158-71,0-3-633,0 0-736,13-14-616,-1-18-72,-3-18-1360,-5-20-609,0-29-423,17-20-553,-5-39-175,5-18-1698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5937,'0'0'2780,"-1"36"73,-2 65-645,-18 104-1,-6-29 425,-8 266 0,37-424-2610,2-28-30,-3 6 8,68-173-582,82-181-1991,-148 354 2547,3-7-44,0 0-1,15-19 1,-20 28 69,0 1 1,0-1-1,0 1 1,0-1-1,0 1 1,1 0 0,-1 0-1,0 0 1,1 0-1,-1 0 1,1 0 0,0 0-1,-1 0 1,1 0-1,0 1 1,-1-1-1,1 1 1,0-1 0,0 1-1,-1 0 1,1 0-1,0-1 1,0 1 0,0 0-1,0 1 1,-1-1-1,1 0 1,2 1-1,-3 0 27,1 0-1,-1-1 0,0 1 1,0 0-1,1 0 0,-1 0 0,0 1 1,0-1-1,0 0 0,0 0 0,0 0 1,-1 1-1,1-1 0,0 1 0,-1-1 1,2 3-1,9 34 521,-1-1 0,-2 1 0,-1 1 1,2 62-1,-4-43-312,6 113-943,-10-138-2323,-7 45 0,-4-37-3390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4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9970,'0'0'5637,"44"5"-3348,440 21 2293,-122-31-3175,83-24-247,-77-1-313,1236-75 2606,-720 103-2603,-9 65-692,-818-56-395,169 18-161,-80-19-3310,-146-6 3668,1 0 0,-1 0 0,0 1 0,1-1 0,-1 0 1,0 0-1,1 0 0,-1 0 0,0 0 0,1 0 0,-1 0 1,0 0-1,1 0 0,-1-1 0,0 1 0,1 0 0,-1 0 1,0 0-1,1 0 0,-1 0 0,0 0 0,0-1 0,1 1 0,-1 0 1,0 0-1,0 0 0,1-1 0,-1 1 0,0 0 0,0 0 1,0-1-1,1 1 0,-1 0 0,0-1 0,0 1 0,0 0 1,0-1-1,0 1 0,0 0 0,1-1 0,-1 1 0,0 0 1,0-1-1,0 1 0,0 0 0,0-1 0,0 1 0,0 0 1,-1-1-1,1 1 0,0 0 0,0 0 0,0-1 0,-2-5-397,1 0 0,-1 0-1,0 0 1,-1 0-1,1 0 1,-1 1 0,0-1-1,-5-5 1,-4-5-1742,0 2 0,-14-15 1,-46-40-5975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0 104,'0'0'14286,"-3"46"-11976,-5 171-207,13-153-1276,20 99 1,176 1028 3767,-189-1104-4538,27 153-1190,-39-237 973,1 0 1,-1 0-1,1-1 1,0 1-1,0 0 0,0 0 1,0-1-1,0 1 0,0-1 1,1 1-1,0-1 0,-1 1 1,1-1-1,0 0 0,0 0 1,0 0-1,4 3 0,-5-4 47,0-1-1,0 0 0,0 1 0,0-1 0,0 0 1,0 0-1,1 0 0,-1 0 0,0 0 1,0 0-1,0 0 0,0-1 0,0 1 1,0 0-1,0 0 0,0-1 0,0 1 0,1-1 1,24-21-1937,-17 11 996,-1-1 0,0 1 1,8-17-1,22-56-5310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5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8170,'0'0'1867,"39"-3"-830,-36 3-1018,334-18 1104,-312 18-1037,674 18 3369,-204 16-3169,-447-33 1651,-53-1 50,-5-1-1166,-29 0 862,37 1-1583,0 0-1,-1 0 1,1 0-1,0 0 0,0 1 1,0-1-1,0 1 1,0-1-1,0 1 1,0 0-1,0 0 1,0 0-1,-3 2 1,2 1-73,1 1 0,0-1 0,0 1 0,0 0 0,1 0 0,-1 0 0,1-1 0,1 1 1,-1 0-1,0 10 0,0-3 11,-5 309 1965,7-191-1420,1 149 252,-4 323-2089,1-581 408,0 1 1,-1 0-1,-10 37 1,8-47-256,0 0 1,0 0-1,-1-1 1,-1 1-1,0-1 0,-1-1 1,-13 18-1,-20 10-5805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1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9786,'0'0'9482,"307"-4"-7802,-132-13 521,24 3-809,13 3-1336,-29 8-56,58 3-2168,-54 14-4418,-54 10-4280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2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6113,'0'0'11683,"25"0"-9780,302 11 2435,1142 14 364,-1085-26-4232,883 1 461,-740 13-681,629 96 1,-815-53 476,-200-32-446,-128-22-217,-12-8-406,-2-1-22,-1 1 0,0-1 0,0 1 1,0 0-1,-1 0 0,0 0 0,0 0 1,-1 0-1,0 1 0,0-1 0,0 1 1,-6-6-1,-7-9-1442,-40-50-7145,-7 3-2381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2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4681,'0'0'8677,"45"0"-6169,296 0 2558,946 7-865,-1135-8-4341,336 14-1427,-449-8-113,-29-1-375,-13-2 559,-23-1-1388,-37 0-2620,-17-1-1406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1648,'0'0'8908,"45"4"-7139,424 16 2244,1013-44-663,7-7-949,-1183 38-2297,-194 0-171,-1 6 1,0 4-1,-2 5 1,186 63 0,-65 3-988,-224-86 976,33 9-555,-38-11 539,0 0 0,0 0 0,0 0 0,0 0-1,0 0 1,0 0 0,0 0 0,0-1 0,0 1 0,0 0 0,0-1 0,0 1 0,0 0 0,0-1 0,0 1 0,0-1 0,0 0 0,0 1 0,0-1 0,0 0 0,-1 1 0,1-1 0,0 0 0,0 0 0,-1 0 0,1 0 0,-1 0 0,1 0 0,-1 0 0,1 0 0,-1 0 0,1-1 0,4-36-3315,-5-7-2613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9050,'0'0'10818,"4"29"-7176,12 18-3395,-3 0-1,-3 1 1,11 96-1,-18-117-117,51 753 3144,-46 19 585,-2-694-3049,-1-54-1797,-3-1-5220,-7-62-1264,-15-16-4368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2 160,'0'0'13995,"-9"0"-12912,-7-1-696,1 0-202,1 1 1,-1 1-1,1 0 1,0 0 0,-1 2-1,-24 6 1,-213 123 881,249-130-1054,2-2-10,0 1-1,0-1 1,0 1 0,0-1 0,0 1 0,0 0-1,1-1 1,-1 1 0,0 0 0,0 0-1,1 0 1,-1 0 0,0-1 0,1 1 0,-1 0-1,1 0 1,-1 0 0,1 0 0,0 0-1,-1 0 1,1 0 0,0 0 0,0 0-1,0 1 1,-1-1 0,1 0 0,0 0 0,1 0-1,-1 0 1,0 0 0,0 0 0,0 0-1,1 0 1,-1 0 0,0 0 0,1 0 0,-1 0-1,1 0 1,-1 0 0,1 0 0,1 1-1,2 4 114,0-1 0,1 1-1,0-1 1,10 8-1,-14-12-94,35 29 412,2-1-1,0-1 1,2-3 0,83 40 0,-118-63-455,18 8-137,1 0 1,0-1-1,0-1 1,1-2-1,32 5 1,-40-12-2245,-17 1 2161,1 0 0,0-1 0,-1 1-1,1 0 1,-1-1 0,1 1 0,-1 0 0,1-1-1,-1 1 1,1-1 0,-1 1 0,0 0 0,1-1-1,-1 1 1,0-1 0,1 0 0,-1 1 0,0-1-1,0 1 1,1-1 0,-1 1 0,0-1 0,0 0 0,2-22-7676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12587,'0'0'9610,"270"-60"-11899,-166 39-4208,-9-3-1609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3:42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55 208 14091,'-1'0'18384,"0"-1"-18384,0 0 0,1 0 0,-1 0 0,0 0-1,0 0 1,1-1 0,-1 1 0,1 0 0,-1 0 0,1 0 0,-1-1 0,1 1 0,0 0 0,-1 0 0,1-1-1,0 1 1,0 0 0,0-1 0,0 1 0,1-2 0,-2-8-765,-9-37-4178,-5-9-5012,-4-7-2406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 11426,'0'0'13133,"-8"12"-12225,-9 22-286,2 2 0,-22 72 0,12-32 28,-78 189 746,51-139-1567,-54 200 0,96-274-1844,10-40-927,4-14 925,10-25-1237,-9 16 1747,34-71-5251,6-23-457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6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6113,'0'0'13659,"158"273"-10402,-117-143-673,-7 10-863,-1 4-865,-4-4-344,-8-10-416,0-18-96,-9-17-280,-8-28-1976,-4-53-2009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2529,'0'0'17027,"312"35"-17027,-200-28-536,50-7-3433,-25 0-1056,-21-18-1392</inkml:trace>
  <inkml:trace contextRef="#ctx0" brushRef="#br0" timeOffset="1">1243 0 1040,'0'0'19324,"303"0"-18427,-195 0-561,-8 0-336,12 25-2113,-33-1-3328,-25-13-1585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7114,'0'0'11258,"37"0"-9556,121 3-353,-147-3-1241,0 2 1,0 0-1,0 0 0,0 1 0,-1 0 0,1 1 0,-1 0 1,0 1-1,0 0 0,-1 0 0,17 13 0,-10-7-29,-2-2-45,-1 0 0,0 1 0,-1 1 0,0 0 1,11 13-1,-20-20-33,-1-1 1,1 0-1,-1 0 1,0 1-1,0-1 1,0 1-1,0 0 1,0 0-1,-1-1 1,0 1-1,0 0 1,0 0-1,0 0 1,-1 0-1,1 1 1,-1-1-1,0 0 1,0 0-1,0 0 1,-1 0-1,0 0 1,0 0-1,0 0 0,0 0 1,0 0-1,-3 4 1,-2 1-4,-1-1 0,0 0 0,-1-1 0,0 0-1,0 0 1,0 0 0,-1-1 0,-9 5 0,7-4-14,-35 23-106,-62 44-299,107-73 374,-1 0 0,0 0 0,1 1 0,-1-1 0,1 0 0,-1 1 0,1-1 0,-1 0 0,1 1 0,0 0 0,0-1-1,0 1 1,0 0 0,0 0 0,0-1 0,1 1 0,-1 0 0,0 0 0,1 0 0,0 0 0,-1 0 0,1 2 0,5-2-216,107 3 111,-69-5-28,55 9 0,-84-7 136,-1 0 0,0 1 0,0 1 0,-1 0 0,1 1 0,-1 1 0,0 0 0,17 10 0,-26-13 60,1 0 1,-1 0 0,0 1-1,0-1 1,0 1 0,0-1-1,0 1 1,-1 0 0,0 0-1,0 0 1,0 0 0,0 1-1,0-1 1,-1 0 0,0 1-1,0-1 1,0 1 0,-1-1-1,1 1 1,-1 0 0,0-1-1,0 1 1,-1-1 0,0 1-1,1-1 1,-1 1 0,-1-1-1,1 1 1,-4 6 0,0-3 86,-1-1 0,0 1 0,-1-1 0,0 0 0,0 0 0,0-1 0,-14 10 0,-67 38 315,66-42-340,-5 4-148,0-1 1,-1-1-1,0-2 0,-1 0 1,-1-2-1,0-2 1,0 0-1,-54 5 0,80-13-133,0 1-1,-1-1 1,1 0 0,-1-1-1,1 1 1,0-1-1,-1 0 1,1 0 0,0 0-1,0 0 1,0-1-1,0 0 1,0 0 0,0 0-1,0 0 1,0-1-1,1 1 1,-1-1-1,-4-5 1,3 1-346,0 0-1,1 0 1,0 0 0,0-1-1,1 1 1,0-1-1,0 0 1,1 1 0,-3-17-1,-1-28-1653,1 1 0,5-88-1,0 70 1415,0 32 679,-1 9 716,1 0-1,2-1 0,0 1 1,12-51-1,-14 77-379,1 0 0,0 0 0,-1-1 0,1 1 0,0 0 0,0 0 0,0 0 0,0 0 0,1 0 0,-1 0 0,0 0 0,1 0 0,0 1 0,-1-1 0,1 0 0,0 1 0,0 0 0,0-1 0,0 1 0,3-2 0,-3 3-91,0 0 1,-1 0-1,1 0 0,0 0 1,-1 1-1,1-1 1,0 0-1,-1 1 0,1-1 1,-1 1-1,1 0 1,-1-1-1,1 1 0,-1 0 1,1 0-1,-1 0 1,1 0-1,-1 0 0,0 0 1,0 1-1,0-1 1,0 0-1,0 1 0,0-1 1,0 1-1,0-1 1,0 1-1,0 2 0,11 21 424,-1 1-1,-1 0 0,-1 0 0,-2 1 1,0 0-1,-2 0 0,2 35 0,-2 16-1121,-6 96 0,-1-132-2294,-9 51-1,-19 23-7545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7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3729,'0'0'18500,"-67"260"-16556,38-151-904,0-1-616,4-2-279,4-15-145,5-14-249,3-17-1007,9-29-1360,12-133-12972,13-6 10283,4-5 4537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8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20 240,'0'0'12313,"40"-5"-10342,14-2-938,63 0 0,-111 7-906,1 0-1,-1 1 1,1 0 0,-1 0-1,1 1 1,-1 0-1,0 0 1,0 0 0,0 1-1,0-1 1,0 2-1,0-1 1,-1 1-1,1-1 1,-1 2 0,0-1-1,-1 0 1,1 1-1,-1 0 1,0 0 0,7 11-1,-6-10-26,1 3-72,-1 1 1,0-1-1,0 1 0,-1 0 1,0 0-1,-1 1 0,0-1 1,0 1-1,-2 0 1,1 0-1,-1-1 0,-1 1 1,1 0-1,-2 0 0,0 0 1,0 0-1,-1 0 1,0-1-1,-1 1 0,0-1 1,-1 1-1,0-1 0,-1 0 1,0-1-1,0 1 1,-1-1-1,0 0 0,-13 14 1,2-7-530,0-1 1,-2 0-1,0-1 1,0-1-1,-26 13 1,35-21-110,0 0-1,-1-1 1,1 0-1,-1-1 1,1 0 0,-1 0-1,0-1 1,0-1 0,0 0-1,0 0 1,0-1 0,-1 0-1,-10-3 1,19 3 481,1-1 0,0 0 0,0 0 0,0 0 0,0 0 0,0 0 0,0 0 0,0-1 0,0 1 0,0 0 0,1-1 0,-1 0 0,0 1 0,1-1 0,-1 0 0,1 0 0,0 0 0,0 0 0,0 0 0,0 0 0,0 0 0,0 0 0,0-4 0,-2-4-73,1-1-1,0 0 1,0-18-1,1 17 49,-1-16 94,0 13 440,0 0 1,2 0-1,0 0 0,0 0 1,5-24-1,-4 37-258,0 0 1,0-1-1,0 1 0,0-1 1,1 1-1,-1 0 0,1 0 1,0 0-1,-1 0 0,1 0 0,0 0 1,0 1-1,0-1 0,1 0 1,-1 1-1,0 0 0,1-1 0,-1 1 1,0 0-1,1 0 0,-1 1 1,4-2-1,6-1 270,1 1 0,0 0 0,16-1 0,-19 3-129,2-1-38,32-4 238,-1 3 0,0 2 1,51 5-1,-93-5-481,0 0 1,0 0 0,0 0 0,0 0 0,0 0 0,0 1 0,0-1-1,0 0 1,0 0 0,0 1 0,0-1 0,0 0 0,0 1 0,-1-1-1,1 1 1,0 0 0,0-1 0,0 1 0,-1-1 0,1 1 0,0 0-1,-1 0 1,1-1 0,0 1 0,-1 0 0,1 0 0,-1 0 0,0 0-1,1 0 1,-1 0 0,0-1 0,1 1 0,-1 0 0,0 0 0,0 0 0,0 0-1,0 0 1,0 0 0,0 0 0,0 0 0,0 0 0,0 0 0,0 0-1,-1 0 1,1 1 0,-2 2-164,1-1 0,-1 0-1,0 0 1,0 0 0,0 0 0,0-1-1,-1 1 1,1 0 0,-1-1 0,0 0-1,1 0 1,-5 3 0,-31 16-945,-1-2-1,0-1 1,-48 14 0,-127 27 1517,182-51 258,22-4 605,13-1-343,20 1-129,199 3 1707,-56-3-2265,-155-4-375,-1 0 123,1 1 0,-1 0 0,14 3 0,-23-4-135,1 1 0,0-1-1,-1 1 1,1-1 0,0 1-1,-1 0 1,1-1 0,-1 1 0,1 0-1,-1 0 1,0 0 0,1 0-1,-1 0 1,0 1 0,0-1 0,0 0-1,1 0 1,-1 1 0,-1-1-1,1 1 1,0-1 0,0 1 0,0-1-1,-1 1 1,1 0 0,0 2-1,-1 10-3119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8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3417,'0'0'10538,"274"-4"-7953,-120-6-705,12-4-864,-8 3-488,-25 7-328,-29 4-200,-37 0-264,-34 0-1600,-25 0-1633,-74 0-4841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9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1 552,'0'0'4821,"-7"35"-3482,-25 119-235,5 30 307,11-67-3155,17-142-5143,-1 3 6789,1 0 0,1 0 1,5-23-1,0 24 181,1 0 0,1 0-1,0 1 1,2 0-1,0 1 1,1 0-1,1 1 1,1 1-1,1 0 1,17-16 0,-28 29 224,0 0 0,0 1 1,0-1-1,1 1 0,-1 0 1,1 0-1,0 0 0,-1 1 0,1 0 1,1 0-1,-1 0 0,0 1 1,0-1-1,1 1 0,-1 0 1,0 1-1,10-1 0,-13 1-194,1 1 0,-1-1 0,0 0 0,0 0 0,0 1 0,0 0 0,0-1 0,0 1 0,0 0 0,0 0 0,0 0 0,-1 0 0,1 0-1,0 0 1,0 0 0,-1 1 0,1-1 0,2 3 0,-2 0 63,1 0 0,0 0-1,-1 0 1,0 1 0,0-1 0,0 0-1,0 1 1,0 4 0,2 11 348,-1 0 0,-1 0 1,0 22-1,-2-39-455,2 19 57,-2 0 1,0 0 0,-2 0-1,0 0 1,-2 0 0,0-1 0,-1 0-1,-14 35 1,-25 31-285,37-76-170,1-1 1,-1-1-1,-1 1 0,0-1 1,0 0-1,-10 7 1,17-15 199,0 1 1,-1-1-1,1 0 1,-1 1-1,0-1 1,1 0-1,-1 0 1,0 0-1,1-1 1,-1 1-1,0 0 1,0-1-1,0 1 1,0-1-1,0 1 0,0-1 1,0 0-1,0 0 1,0 0-1,0 0 1,0 0-1,0 0 1,0-1-1,0 1 1,1-1-1,-1 1 1,0-1-1,0 0 1,0 0-1,0 0 1,1 0-1,-1 0 1,0 0-1,-2-2 1,-1-4-56,-1 0 0,1 0 0,0 0 0,1 0 0,-1-1 0,-3-11 0,5 14 224,-46-89-19,27 54 277,1 0-1,-16-49 1,33 77-246,1 0 0,1 1-1,0-1 1,0 0 0,0-21 0,2 31-61,1 0-1,-1 0 1,0 0-1,1 0 1,-1 0-1,1-1 1,0 1-1,0 0 1,0 0-1,0 1 1,0-1-1,0 0 1,0 0-1,0 0 1,1 1-1,-1-1 1,1 0-1,2-1 1,1-1-37,0 1 1,1-1 0,-1 1 0,1 1 0,-1-1-1,11-2 1,-1 0 18,1 2-1,1 0 0,-1 1 1,23-1-1,-38 3 84,0 0-1,-1 0 1,1 0 0,-1 0-1,1 0 1,-1 0-1,1 0 1,0 0 0,-1 0-1,1 0 1,-1 0 0,1 0-1,-1 0 1,1 1 0,-1-1-1,1 0 1,-1 0 0,1 1-1,-1-1 1,1 0 0,-1 1-1,1-1 1,-1 0-1,1 1 1,-1-1 0,0 1-1,1-1 1,-1 1 0,0-1-1,1 1 1,-1-1 0,0 1-1,1 0 1,-8 20 1602,-3-7-1121,-1-1 0,0 0 1,-1 0-1,-1-1 0,0-1 1,-16 12-1,-10 9 519,17-13-452,13-13-375,0 1 0,1 1 0,0-1 0,0 1 0,1 1 0,-12 17 0,18-26-231,1 0-1,0 0 1,0 1 0,0-1 0,0 0-1,0 0 1,0 0 0,0 1 0,0-1 0,-1 0-1,1 0 1,0 1 0,0-1 0,0 0-1,0 0 1,0 1 0,0-1 0,0 0-1,0 0 1,0 1 0,1-1 0,-1 0-1,0 0 1,0 0 0,0 1 0,0-1-1,0 0 1,0 0 0,0 0 0,0 1-1,1-1 1,-1 0 0,0 0 0,0 0-1,0 1 1,0-1 0,1 0 0,-1 0-1,0 0 1,0 0 0,1 0 0,-1 0 0,0 0-1,0 1 1,0-1 0,1 0 0,-1 0-1,0 0 1,0 0 0,1 0 0,-1 0-1,0 0 1,1 0 0,16-1-103,-12 0 64,19-3-217,0-1-1,0-1 1,41-17-1,-41 13 75,1 2 0,0 0-1,40-5 1,-51 11 184,0 1 0,0 0-1,0 1 1,0 1 0,27 4-1,-38-5-29,-1 1 0,0 0 0,1-1 0,-1 1 0,0 0 0,1 0 0,-1 0 0,0 1 0,0-1 0,0 1 0,0-1 0,0 1 0,0-1 0,0 1 0,-1 0 0,1 0 0,-1 0-1,1 0 1,-1 0 0,0 0 0,0 1 0,0-1 0,0 0 0,0 1 0,0-1 0,0 0 0,-1 1 0,1-1 0,-1 1 0,0-1 0,0 1 0,0-1 0,0 1 0,0-1 0,-1 1 0,1-1-1,-1 1 1,1-1 0,-1 0 0,-1 4 0,1-3 6,-1 0-1,1 0 0,0 0 0,-1-1 1,0 1-1,0 0 0,0-1 0,0 1 1,0-1-1,0 1 0,-1-1 1,-4 3-1,-37 22 18,23-15 10,2 0 26,-38 22 130,51-31-148,1 0 0,-1-1-1,1 0 1,-1 0-1,0 0 1,1-1-1,-1 0 1,-7 0-1,13-1-31,-1 0 0,1 0 0,0 0 1,0 0-1,0 0 0,0 0 0,-1 0 0,1 0 0,0 0 0,0-1 0,0 1 0,0 0 0,0 0 0,-1 0 0,1 0 0,0 0 1,0-1-1,0 1 0,0 0 0,0 0 0,0 0 0,0 0 0,0-1 0,0 1 0,0 0 0,0 0 0,0 0 0,0-1 0,0 1 1,0 0-1,0 0 0,0 0 0,0-1 0,0 1 0,0 0 0,0 0 0,0 0 0,0 0 0,0-1 0,0 1 0,0 0 0,0 0 1,0 0-1,0 0 0,1-1 0,-1 1 0,7-12-844,16-16-261,2 2 0,1 1 1,45-34-1,-29 24 463,5-5 42,3-4 1080,3 1 0,81-49 0,-117 82-31,-1 1 0,2 1 0,0 0-1,0 2 1,0 0 0,0 0 0,1 2 0,0 1 0,0 0-1,0 1 1,1 1 0,-1 1 0,22 2 0,-38-1-410,0 0 0,0-1 0,0 1 0,-1 0 0,1 1 0,0-1 0,-1 0 0,1 1 0,-1 0 0,1-1 0,-1 1 1,0 0-1,0 0 0,0 1 0,0-1 0,0 0 0,-1 0 0,1 1 0,0-1 0,-1 1 0,0 0 0,0-1 0,0 1 0,0 0 0,0 0 0,0 0 0,-1 0 0,1-1 0,-1 1 1,0 0-1,0 6 0,0-3-70,0 0 1,0 0 0,-1 0-1,0 0 1,0 0-1,0 0 1,-1 0 0,0-1-1,0 1 1,0 0 0,-1-1-1,0 0 1,0 1 0,0-1-1,-5 6 1,-7 2-238,1-1 0,-2 0 0,1-2 0,-2 1 0,1-2 0,-21 9 1,-5 0-690,-64 18 1,86-30 571,-1 0 1,1-2-1,-1 0 0,0-1 0,0-1 0,-39-2 0,59 0 324,0-1-1,-1 1 0,1 0 1,0-1-1,-1 0 0,1 1 1,0-1-1,0 1 0,0-1 1,-1 0-1,1 0 0,0 0 1,0 0-1,0 0 0,0 0 1,1 0-1,-1 0 0,0 0 1,0 0-1,1-1 0,-1 1 1,0 0-1,1 0 0,-1-1 1,1 1-1,0 0 0,-1-1 1,1 1-1,0 0 0,0-1 1,0-2-1,0-1-33,0 1 0,0-1 0,0 0 0,1 0 1,0 0-1,0 1 0,0-1 0,3-5 0,-1 5 201,0 0 1,0 0-1,1 0 1,-1 1-1,1 0 1,0-1-1,1 1 0,-1 1 1,1-1-1,0 1 1,0-1-1,0 1 1,0 1-1,0-1 0,1 1 1,-1 0-1,1 0 1,-1 0-1,1 1 1,7-1-1,5-1 681,-1 1 0,1 1 0,0 0 0,0 2 0,28 3 0,-31 0-411,0 0 0,0 0 0,-1 2 0,0-1 0,0 2 0,25 15-1,-20-11-418,0 0 0,0-2 0,22 8 0,-28-14-896,0 0-1,25 2 0,19-3-5074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36 117 624,'0'0'8393,"-6"-15"-6892,-19-47-295,24 61-1065,1 1 1,-1-1-1,1 0 1,-1 0-1,1 0 1,0 0-1,-1 0 1,1 0-1,0 0 1,0 0-1,-1 0 1,1 0-1,0 0 1,0 0-1,0 0 1,0 0-1,0 0 1,0 1-1,1-1 1,-1 0-1,0 0 1,0 0-1,1 0 1,-1 0-1,1 0 1,-1 0-1,1 0 1,-1 0-1,1 1 1,0-2-1,1 1-84,-1 1-1,1-1 1,-1 1-1,1-1 0,-1 1 1,1 0-1,-1 0 1,1-1-1,-1 1 0,1 0 1,2 1-1,2-1 443,349-7 5043,-312 8-5281,16 2 109,0 4 1,-1 2-1,0 2 1,0 3-1,-1 2 1,78 34-1,314 175 1304,-390-193-1541,88 45 196,-28-16 59,183 127 0,-278-167-261,-20-16-119,1 0 0,-1-1 0,1 0-1,0 0 1,1 0 0,-1-1 0,0 0 0,8 3-1,-12-5-155,-3-23-2239,0 1 0,-2 0 0,0 0-1,-2 0 1,-12-32 0,8 24-320,-14-42-4409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9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1488,'0'0'11416,"-5"33"-10369,-24 109-450,27-134-570,0-1 0,-1 1-1,0-1 1,0 0 0,0 1-1,-1-1 1,0-1 0,-1 1-1,0-1 1,0 1 0,0-2-1,-7 7 1,-4 5 15,0-1-29,12-13-7,1 1 0,-1-1 0,0 1 0,1 0 0,0 0 0,0 0 0,0 0 0,1 0 0,-1 1-1,1-1 1,0 1 0,0 0 0,0 0 0,1-1 0,0 1 0,-1 6 0,2-9-3,1-1 0,-1 0 0,1 1-1,0-1 1,-1 0 0,1 1 0,0-1 0,0 0-1,0 0 1,0 0 0,0 0 0,0 0-1,0 0 1,0 0 0,0 0 0,1 0 0,-1 0-1,0-1 1,1 1 0,-1-1 0,0 1 0,1-1-1,-1 1 1,1-1 0,-1 0 0,0 1 0,3-1-1,46 7 170,-43-7-130,223 5 697,-147-6-1467,-112 14-4625,-27 11 1379,-16 6-149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39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0 272,'0'0'13931,"66"105"-11763,30-94-1015,8-8-641,-5-3-328,-7 0-184,-17 0 0,-21-7-1120,-25-17-1601,-13 3-2216,-16-7-520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0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204 532 7066,'0'0'3803,"-22"37"-2559,-72 122-500,27-31-300,63-118-1050,0 1 0,1 0 0,0 0 0,1 0 0,0 0 0,1 0 0,0 16-1,1-27 555,0 0 0,0 1-1,0-1 1,0 0 0,0 0-1,-1 1 1,1-1 0,0 0-1,0 0 1,0 0 0,1 1 0,-1-1-1,0 0 1,0 0 0,0 1-1,0-1 1,0 0 0,0 0-1,0 0 1,0 1 0,0-1-1,0 0 1,1 0 0,-1 0-1,0 1 1,0-1 0,0 0-1,0 0 1,1 0 0,-1 0-1,0 0 1,0 0 0,0 1-1,1-1 1,-1 0 0,0 0-1,0 0 1,0 0 0,1 0-1,-1 0 1,0 0 0,0 0-1,1 0 1,-1 0 0,0 0-1,0 0 1,0 0 0,1 0-1,-1 0 1,4 0-212,1 0 0,-1 0-1,0 0 1,1-1 0,-1 1 0,0-1-1,0 0 1,1-1 0,-1 1 0,0-1 0,0 0-1,3-2 1,45-33-1484,-43 29 2111,0 1 0,1 0 0,0 0-1,16-8 1,-25 15-181,0-1 0,0 1 0,-1-1 0,1 1 0,0 0-1,0-1 1,0 1 0,0 0 0,0 0 0,0 0 0,0 0 0,0 0 0,0 0 0,0 0-1,0 0 1,0 0 0,0 0 0,0 0 0,0 1 0,0-1 0,0 0 0,0 1-1,-1-1 1,1 1 0,0-1 0,0 1 0,0-1 0,0 1 0,-1 0 0,1-1-1,0 1 1,-1 0 0,1-1 0,0 1 0,0 1 0,1 2 126,0 1 1,-1-1-1,1 0 1,-1 1-1,0-1 1,0 6-1,2 4 438,-2-8-448,2 6 326,1 1-1,0 0 0,1-1 1,11 23-1,-15-33-640,0 0-1,0 0 1,0-1-1,0 1 1,0-1-1,1 1 0,-1-1 1,0 1-1,1-1 1,-1 0-1,1 1 1,0-1-1,-1 0 1,1 0-1,0 0 0,0 0 1,-1-1-1,1 1 1,0 0-1,0-1 1,0 1-1,0-1 1,0 0-1,0 1 1,0-1-1,0 0 0,0 0 1,0-1-1,0 1 1,0 0-1,0-1 1,-1 1-1,1-1 1,0 1-1,0-1 1,0 0-1,0 0 0,-1 0 1,1 0-1,0 0 1,-1 0-1,1 0 1,2-3-1,7-9-826,1 0-1,-2-1 1,0 0 0,-1 0-1,0-1 1,7-17 0,13-27-2724,35-104 0,5-70 2085,1-3 1524,-38 141 125,3-11 4927,-35 104-4756,1 0 0,0 0 0,-1 1 0,1-1-1,0 0 1,0 0 0,0 1 0,0-1 0,0 1-1,1-1 1,-1 1 0,0-1 0,3-1 0,5 4 2337,-1 15-1590,-3 11-538,-1 0 0,-2 1 0,0-1 0,-4 48 0,0-9-450,2-65-62,26-4 416,-8-2-224,-5 0-137,0 1 0,0 1 1,0 0-1,1 1 0,22-1 1,-21 2-238,-12 1 7,-1-1 0,1 1 0,0 0 0,-1 0 0,1 1 0,0-1 0,-1 0 0,6 2 0,-7-1 108,-1 0 0,1-1 0,0 1 0,0 0 0,-1-1 1,1 1-1,0 0 0,-1 0 0,1 0 0,-1 0 0,1-1 0,-1 1 0,0 0 0,1 0 0,-1 0 0,0 0 0,1 0 0,-1 0 0,0 0 0,0 0 0,0 0 0,0 0 0,0 0 0,0 0 0,0 0 1,0 0-1,-1 2 0,0 0 33,0-1 0,1 1 0,-1-1 1,0 0-1,0 0 0,-1 1 1,1-1-1,0 0 0,-1 0 0,1 0 1,-1 0-1,0 0 0,1-1 0,-1 1 1,0 0-1,0-1 0,0 0 0,-1 1 1,1-1-1,0 0 0,-3 1 1,-9 7 43,-51 34 440,-12 7 981,-113 95-1,184-140-1422,5-5-41,0 1 0,0 0 0,0 0-1,0 0 1,0-1 0,0 1 0,1 0 0,-1 0-1,0 0 1,0 0 0,1 0 0,-1 0 0,1 0-1,-1 1 1,1-1 0,-1 0 0,1 0 0,-1 2-1,17-3-892,-5-3 736,-1 0 0,1-1-1,-1 0 1,0-1 0,-1 0 0,1 0-1,16-14 1,-18 13 134,0 0-1,0 1 1,0-1 0,1 2-1,0-1 1,0 1-1,0 0 1,1 1-1,-1 0 1,1 1 0,17-2-1,-27 4 22,1 0 1,0 0-1,-1 0 0,1 0 0,0 0 0,0 0 0,-1 1 0,1-1 0,0 0 1,-1 0-1,1 1 0,-1-1 0,1 0 0,0 1 0,-1-1 0,1 1 1,-1-1-1,1 1 0,-1-1 0,1 1 0,-1-1 0,1 1 0,-1 0 0,0-1 1,1 1-1,-1 0 0,0-1 0,0 1 0,1 0 0,-1-1 0,0 1 1,0 1-1,1 27-73,-1-20 20,1 25-398,-2-1 1,-1 1-1,-2-1 0,-11 49 0,-20 28-125,15-55 1362,-10 64 2476,36-127-2999,-1 0 173,27-40-82,-2-1 0,-2-2-1,39-99 1,1-66-5410,-49 122-1104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0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3529,'0'0'21084,"282"38"-20444,-182-38-640,4 0-2176,-29-7-5234,-25-10-4328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1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1664,'0'0'23245,"71"98"-22300,-25-59-521,-5-4-424,-3 4-48,-22 20-1705,-12-10-3344,-4-7-5881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2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664 0 2489,'0'0'18954,"-34"35"-17461,-112 116-853,52-37-427,61-70-233,-88 87-1215,36-40-6907,98-95 1918,80-68 4034,-38 28 2710,63-37-1,-99 70 245,0 0-1,1 2 0,0 0 0,1 1 0,0 1 0,0 1 1,36-6-1,-55 12-677,0 0 1,-1-1 0,1 1-1,0 0 1,0 0-1,-1 0 1,1 0 0,0 0-1,0 1 1,-1-1-1,1 0 1,0 1 0,-1 0-1,1-1 1,-1 1-1,1 0 1,-1 0 0,1-1-1,1 3 1,-2-2-79,-1 0 1,0 0-1,1 0 0,-1 0 0,0 1 1,0-1-1,1 0 0,-1 0 1,0 1-1,0-1 0,0 0 1,-1 0-1,1 0 0,0 1 1,0-1-1,-1 0 0,1 0 1,0 0-1,-1 0 0,0 1 1,1-1-1,-1 0 0,1 0 1,-1 0-1,0 0 0,0 0 1,0-1-1,1 1 0,-3 1 1,-5 7-79,-1 0 1,0-1 0,-1-1 0,1 1 0,-16 7 0,-60 31-598,82-44 643,-111 51-322,-170 55 0,265-103 360,-27 10 38,43-14-40,1 0 0,-1 0 1,1 1-1,0-1 1,0 0-1,-1 1 1,1 0-1,0-1 1,0 1-1,0 0 1,1 0-1,-1 0 0,-2 4 1,4-6-8,0 0-1,0 0 1,-1 1-1,1-1 1,0 0 0,0 0-1,0 1 1,0-1 0,0 0-1,0 0 1,0 1-1,0-1 1,0 0 0,0 0-1,0 1 1,0-1-1,0 0 1,0 0 0,1 1-1,-1-1 1,0 0 0,0 0-1,0 0 1,0 1-1,0-1 1,0 0 0,1 0-1,-1 0 1,0 1 0,0-1-1,0 0 1,1 0-1,-1 0 1,0 0 0,0 1-1,0-1 1,1 0 0,-1 0-1,0 0 1,0 0-1,1 0 1,-1 0 0,0 0-1,0 0 1,1 0 0,16 2 150,-14-2-120,38 2 166,1-1 1,-1-3-1,0-1 1,0-2 0,69-18-1,-78 12-209,-25 7-84,1 1-1,0 1 1,0-1-1,1 1 0,-1 1 1,13-2-1,-23 11-1154,-8 7 1139,0-1-1,-2 0 1,1-1 0,-2 0-1,-22 18 1,-7 7 81,17-17 27,19-16 1,0 0 0,1 0 0,-1 1 0,1-1 0,-8 11 0,12-11-43,9-7 35,3-4 69,0-1 0,0 0 0,0 0 1,11-12-1,9-5 417,-30 23-465,-1 1 1,1-1-1,-1 1 1,0-1-1,1 1 1,-1-1-1,1 1 1,-1 0-1,1-1 1,-1 1-1,1 0 1,0 0 0,-1-1-1,1 1 1,-1 0-1,1 0 1,-1 0-1,1-1 1,0 1-1,-1 0 1,1 0-1,0 0 1,-1 0 0,1 0-1,-1 0 1,1 1-1,0-1 1,-1 0-1,1 0 1,-1 0-1,1 1 1,0-1-1,-1 0 1,1 0-1,-1 1 1,1-1 0,-1 0-1,1 1 1,-1-1-1,1 1 1,-1-1-1,0 1 1,1-1-1,-1 1 1,0-1-1,1 1 1,-1-1 0,0 1-1,1-1 1,-1 1-1,0 0 1,0 0-1,5 41 277,-4-20-64,0-17-200,0 0 1,0 0 0,0 0-1,1 0 1,0 0 0,0-1-1,0 1 1,1 0 0,-1-1-1,1 0 1,0 1 0,6 5-1,-6-8-27,0 0-1,0 0 1,0 0-1,0 0 1,1-1-1,-1 0 1,0 1-1,1-1 1,-1 0-1,1-1 1,0 1-1,-1-1 1,1 1-1,0-1 1,-1 0-1,1 0 1,0-1-1,-1 1 1,5-2-1,-1 0-134,0 0 1,0-1-1,0 1 0,0-2 1,0 1-1,-1-1 0,0 0 0,1 0 1,-1-1-1,-1 1 0,1-1 1,5-7-1,1-1-703,-1-1 1,0 1-1,-1-2 1,13-25 0,13-45-2628,-9 2-823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8530,'0'0'8290,"216"21"-7306,-145-17-928,-1-4-56,-12 0-2217,-12 0-983,-13-18-1169,-20 1 848,-13-8-664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3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0 120,'0'0'7086,"-31"18"-5623,-96 59 57,123-75-1440,1 0 0,0 0 0,-1 1 0,1-1 0,0 1 0,1 0 0,-1 0 0,0 0 0,1 0 0,-1 1 0,1-1 0,0 1 0,0-1 0,1 1 0,-1 0 0,1 0 0,0 0 0,-1-1 0,2 1 0,-1 0 0,0 8 0,-2 7 238,-6 15-155,-2 0 0,-2-1 0,-1-1 1,-1 0-1,-2-1 0,-22 31 1,38-61-157,1 0 1,-1 0-1,0 0 1,1 0 0,-1 0-1,1 0 1,-1 0-1,1 0 1,0 0 0,-1 0-1,1 0 1,0 1-1,0-1 1,0 0 0,0 2-1,0-3 18,0 1 1,0-1-1,0 1 0,1-1 0,-1 0 0,0 1 0,1-1 1,-1 1-1,0-1 0,0 0 0,1 1 0,-1-1 0,1 0 1,-1 1-1,0-1 0,1 0 0,-1 0 0,1 1 0,-1-1 1,1 0-1,-1 0 0,1 0 0,-1 0 0,1 1 0,5-1 152,-1 1-1,0-1 1,0-1-1,1 1 0,6-2 1,-4 1-253,10-3 116,-1 0-1,1-2 1,-1 0 0,0-1-1,0 0 1,-1-2-1,0 0 1,-1-1 0,25-19-1,-37 27-39,-1 0 8,1 1 1,-1-1 0,0 1-1,0-1 1,1 0-1,-1 0 1,0 0-1,0 0 1,-1 0 0,1-1-1,0 1 1,-1 0-1,1-1 1,-1 0 0,0 1-1,2-6 1,-4 8 49,0 0 0,-1 0-1,1 0 1,0 0 0,0 0 0,0 0 0,-1 0 0,1 1 0,0-1 0,0 1 0,0-1 0,0 1 0,0-1 0,0 1 0,-1 0 0,-8 7-12,0 1 0,1 0 1,1 1-1,-1-1 1,2 2-1,-1-1 0,1 1 1,1 0-1,0 0 1,1 1-1,0 0 0,1 0 1,0 0-1,0 1 0,2-1 1,-1 1-1,2-1 1,-1 18-1,2-29-89,0 0 1,0 0-1,0 0 1,0 0-1,0-1 0,0 1 1,0 0-1,1 0 1,-1 0-1,0 0 0,1 0 1,-1 0-1,0 0 1,1-1-1,-1 1 0,1 0 1,-1 0-1,1-1 1,0 1-1,-1 0 0,1-1 1,0 1-1,-1 0 1,1-1-1,0 1 0,0-1 1,-1 1-1,1-1 1,0 0-1,0 1 0,0-1 1,0 0-1,1 1 1,0-1-36,-1 0 0,1 0 0,0 0 0,0-1 1,0 1-1,-1 0 0,1-1 0,0 1 0,0-1 1,-1 1-1,1-1 0,0 0 0,-1 0 1,1 0-1,-1 0 0,1 0 0,2-2 0,1-3-174,0 0-1,-1 0 0,1 0 1,-1-1-1,0 1 0,-1-1 0,0 0 1,0 0-1,0 0 0,-1 0 1,0-1-1,0 1 0,0-9 0,2-15-2573,-2-57 0,-2 68 1978,0-42-3150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0 216,'0'0'9922,"-50"190"-8081,42-117-217,-1 4-208,5 1-760,0-5-656,-4-10-88,3-10-1568,-11-25-1233,-1-14-631,1-14-553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3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0 2361,'0'0'13068,"9"32"-12063,30 104-545,-28-103-386,1 0 1,1-1-1,30 51 0,-1-1-324,-38-71 239,-1 0 0,-1-1 0,1 1-1,-2 0 1,0 0 0,0 0 0,-2 19 0,1-14 16,0-14-29,0-1 0,0 1 0,0-1 0,-1 0 0,1 1 0,-1-1 0,1 1-1,-1-1 1,1 1 0,-1-1 0,0 0 0,0 0 0,0 1 0,0-1 0,0 0 0,0 0 0,0 0 0,0 0 0,0 0 0,0 0 0,0 0 0,-1 0 0,1-1 0,0 1-1,-1 0 1,1-1 0,-1 1 0,1-1 0,0 1 0,-3-1 0,-6 2-201,0 0-1,0-1 0,-16 0 1,7 0 37,0 0 183,-83 7 1045,-166 33 1881,272-39-1768,14 2-338,25 3-321,511 69 5493,-275-50-6133,-3-13-4643,-170-12-3531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 4417,'0'0'10514,"11"30"-7888,3 9-1845,57 137 1844,-39-108-1646,-3 0 1,30 110-1,-54-146-858,-10-31-10,-87 0 226,-194-9-1695,147-10-1753,-9-6-3835,28 0-1508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2985,'0'0'18308,"287"46"-18308,-208-36-1409,8-10-2336,-21 0-2480,-16-10-656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4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4201,'0'0'18900,"71"91"-18900,-46-59-992,-8-1-1729,-17 5-1936,0-8-1416,-21-11 656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5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0 224,'-75'211'3833,"70"-197"-2761,0-1 1,-1 1-1,-11 19 1,5-10 708,3 3-444,1 0 1,1 1 0,2 0 0,-5 49 0,7 114-1118,3-121-4090,2-77 3409,0 0-1,0-1 1,0 1 0,1 0 0,1 0 0,-1 0 0,1 0 0,1 1-1,6-11 1,-1 3 14,7-15 218,2 1-1,1 0 0,42-46 0,-54 67 491,0 1 0,0 0 0,1 0 0,-1 0-1,2 1 1,-1 0 0,1 1 0,0 0 0,0 1 0,0 0 0,0 0-1,1 1 1,0 1 0,-1 0 0,1 0 0,15 0 0,-11 1 88,20 2 318,-34-1-656,0 1 1,-1-1 0,1 0-1,0 1 1,0-1 0,0 0-1,0 1 1,-1-1 0,1 1-1,0-1 1,-1 1 0,1-1-1,0 1 1,-1 0 0,1-1 0,0 1-1,-1 0 1,1-1 0,-1 1-1,1 0 1,-1 0 0,0 0-1,1-1 1,-1 1 0,0 0-1,0 0 1,1 0 0,-1 0-1,0 0 1,0-1 0,0 3-1,0 2 20,0 0 0,0-1 0,-1 1 0,0 0-1,0-1 1,0 1 0,0-1 0,0 1 0,-1-1-1,-4 8 1,1-4-10,-1 0 0,-1 0 0,1-1-1,-10 8 1,-17 15 37,21-21-57,1 0 0,1 1 1,0 1-1,1-1 0,-14 20 1,21-24 294,0 0 0,1 0 0,-1 0-1,1 1 1,0-1 0,1 0 0,-1 1 0,1-1 0,1 9 0,-1-1 831,0-1-442,0-7-574,-1-1 0,1 1 0,0 0 0,0 0 1,1-1-1,0 1 0,0-1 0,0 1 0,1 0 0,-1-1 0,1 0 0,1 1 0,-1-1 0,1 0 0,0 0 1,4 5-1,8 5-106,-13-13-8,1-1 1,-1 1-1,0 0 0,0 0 1,0 0-1,0 0 0,-1 0 1,1 0-1,0 0 0,-1 1 1,0-1-1,1 1 0,-1-1 1,0 1-1,0 0 0,-1-1 1,1 1-1,0 0 0,-1-1 1,0 1-1,1 0 0,-1 0 1,-1 3-1,1-5 6,-1 1 1,0-1-1,1 1 0,-1-1 0,0 0 1,0 1-1,0-1 0,-1 0 1,1 1-1,0-1 0,0 0 0,-1 0 1,1 0-1,0 0 0,-1 0 1,1-1-1,-1 1 0,1 0 0,-1-1 1,1 1-1,-1-1 0,0 1 1,1-1-1,-3 1 0,-6 2 3,-106 30-104,-182 29 0,293-61 78,-49 4-171,54-5 194,0 0 0,-1 0 0,1 0 0,0 0 0,-1 0 0,1 1 0,0-1 0,-1 0 0,1 0 0,0 0 0,-1 0 0,1 0 0,0 0 0,-1 1 0,1-1 0,0 0 0,0 0 0,-1 1 0,1-1 0,0 0 0,0 0 0,0 1 0,-1-1 0,1 0 0,0 1 0,0-1 0,0 0 0,0 0 0,-1 1 0,1-1 0,0 0 0,0 1 0,0-1 0,0 1 0,0-1 0,0 0 0,0 1 0,0-1 0,0 0 0,0 1 0,0-1 0,0 0 0,0 1 0,0-1 0,1 0 0,-1 1 0,0-1 0,0 0 0,0 1 0,0-1 0,1 0 0,-1 0 0,0 1 0,0-1 0,1 0 0,-1 0 0,0 1 0,0-1 0,1 0 0,-1 0 0,0 0 0,1 0 0,-1 1 0,1-1 0,19 16 494,21 4 35,2-3-1,0-1 1,1-1-1,0-3 1,1-2 0,1-2-1,-1-1 1,70 0-1,-64-6-621,-35 1-334,0-1 0,0-1 0,-1 0 0,1-1 1,0-1-1,-1 0 0,1-1 0,-1-1 0,23-8 0,-20 1-1294,-1-1 0,0 0 0,0-1 1,-1-1-1,-1-1 0,19-23 0,17-27-4952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5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7698,'0'0'9635,"-7"39"-8200,-23 126-866,-14 39-2140,30-145-3667,29-97-2776,32-57 5517,-23 53 2643,2 2-1,52-62 1,-70 92 411,2 1 0,-1 0 0,16-12 0,-23 19-314,1 0 0,0 0 0,-1 1 0,1-1 0,0 1 0,0-1-1,0 1 1,0 0 0,0 0 0,0 0 0,0 1 0,0-1-1,0 1 1,1 0 0,-1 0 0,0 0 0,0 0 0,0 0 0,5 1-1,-7 0-166,-1-1-1,1 1 0,0 0 1,-1-1-1,1 1 1,0-1-1,-1 1 0,1 0 1,-1 0-1,1-1 0,-1 1 1,1 0-1,-1 0 0,0-1 1,1 1-1,-1 0 1,0 0-1,0 0 0,1 0 1,-1 0-1,0 0 0,0-1 1,0 3-1,-1 26 528,1-19-343,-1-1-249,-1 0 1,0 0 0,0 0 0,-1 0 0,0-1-1,0 0 1,-1 1 0,0-1 0,-1 0 0,1-1-1,-2 1 1,-9 10 0,8-10-73,1 1 0,-1 0 0,2 0 0,-1 0 0,1 0 0,1 1 0,0 0 0,0 0 0,1 0 0,-4 17 0,6 8 1000,3 39 1,-1-46-394,0 1 1,-6 46-1,5-71-601,-1-1 0,0 1 0,0 0 0,0-1 0,-1 1 0,1-1 0,-1 1 0,0-1 0,0 0 0,0 1 0,0-1 0,0 0 0,-1 0 0,0-1 0,1 1 0,-5 2 0,2-1-155,0-1 1,-1 0-1,1 0 1,-1-1-1,0 0 0,1 0 1,-1 0-1,0 0 1,-8 0-1,-4-1 179,-1 0-1,1-1 0,-1-1 1,1 0-1,-31-7 1,49 7 75,-1 1 1,1 0 0,0 0 0,0 0 0,0 0 0,0 0 0,0 0 0,0 0 0,-1 0-1,1 0 1,0 0 0,0 0 0,0 0 0,0 0 0,0 0 0,-1 0 0,1 0-1,0 0 1,0 0 0,0 0 0,0 0 0,0 0 0,-1 0 0,1 0 0,0 0 0,0 0-1,0 0 1,0 0 0,0 0 0,-1 0 0,1 0 0,0 0 0,0 0 0,0 0 0,0 1-1,0-1 1,0 0 0,0 0 0,0 0 0,-1 0 0,1 0 0,0 0 0,0 1-1,0-1 1,0 0 0,0 0 0,0 0 0,0 0 0,0 0 0,0 0 0,0 1 0,0-1-1,0 0 1,0 0 0,0 0 0,0 1 0,7 10 1023,13 10 64,22 15 77,-13-10 197,1-1 0,1-2-1,45 27 1,-66-45-1669,0-1 0,0 1 0,0-2 0,0 0-1,1 0 1,0 0 0,-1-2 0,1 1 0,15-1 0,219-2-12364,-124-14 8905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6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 1904,'0'0'11696,"-19"35"-10051,-60 114-6,76-141-1549,-1-1 0,1 1 0,0 0 0,0 0 0,1 0 1,0 1-1,0-1 0,1 0 0,0 1 0,1-1 0,1 15 0,0-3-87,-1 61-2077,0-79 882,-1-3 1076,1-1 0,0 1 0,0-1 0,-1 1 0,1-1 0,0 1 0,1-1 0,-1 0 0,0 1 0,0-1 0,1 1 0,0-3 0,0-2-121,5-14 114,0 1 1,0 0-1,2 1 0,0-1 0,2 2 0,0-1 0,0 1 0,2 1 0,0 0 0,1 0 0,28-25 0,-29 30 218,1 0-1,0 1 1,1 1 0,0 0 0,1 1-1,0 0 1,0 1 0,0 1-1,1 0 1,0 1 0,0 1 0,0 1-1,1 0 1,29-1 0,-44 4-60,-1 0 0,0 0 0,1 0 0,-1 0 1,1 0-1,-1 0 0,0 0 0,1 0 0,-1 1 1,0-1-1,1 1 0,-1-1 0,0 1 0,0-1 1,1 1-1,-1 0 0,0 0 0,0-1 0,0 1 0,0 0 1,2 2-1,-2-1 22,0 1 1,0-1-1,-1 1 0,1-1 1,-1 1-1,1 0 1,-1-1-1,0 1 1,0 0-1,0 3 0,-1 0-25,0 1 0,0-1 0,0 0 0,-1 0-1,0 1 1,0-1 0,0 0 0,-1-1 0,0 1-1,0 0 1,-1-1 0,1 0 0,-1 0 0,0 0 0,-8 7-1,-7 6-394,-2 0-1,-29 20 1,43-33 199,-3 2-251,0 0 0,0 0 0,-1-1 0,0 0 0,0-1 0,-12 4 0,-20-3-7548,34-6 5348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6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134 523 640,'0'0'11845,"-6"7"-11150,4-6-674,-1 2-9,0 1 0,0-1 1,1 1-1,-1-1 0,1 1 1,0 0-1,0 0 0,0 0 1,0 0-1,1 0 0,-1 0 1,1 0-1,0 1 0,0 7 1,-3 42-119,-3 0-1,-1-1 1,-18 60 0,12-63 1553,2 2 0,3-1 0,2 1-1,-1 77 1,8-129-1415,1 1 1,-1-1-1,0 1 0,1-1 1,-1 1-1,1-1 1,-1 1-1,1-1 0,0 0 1,-1 1-1,1-1 0,-1 0 1,1 1-1,0-1 1,-1 0-1,1 0 0,-1 0 1,1 0-1,0 1 0,-1-1 1,1 0-1,0 0 1,-1 0-1,1 0 0,0 0 1,-1-1-1,1 1 0,0 0 1,0 0-1,22-5 575,-16 1-491,-1-1 0,-1 1 1,1-1-1,-1-1 0,1 1 0,-2-1 1,1 0-1,4-8 0,2 0-18,278-405-2651,-221 314 189,-30 48 1053,116-184-2669,-112 168 3975,45-107 0,-83 170 381,8-20 496,-9 8 3698,-3 26-4079,-4 78-283,1-46-432,2 51 0,2-82 190,0 0-1,0 0 1,1-1 0,0 1 0,0-1-1,0 1 1,0-1 0,0 0 0,1 0-1,0 0 1,0 0 0,0 0-1,0-1 1,5 4 0,-4-3 48,0 0 1,0 0-1,-1 0 1,0 0-1,1 1 0,-2-1 1,1 1-1,0 0 1,-1 0-1,0 0 0,0 0 1,1 6-1,-1-2 51,-1 0 0,-1 1-1,1-1 1,-3 18 0,2-23-61,-1-1 0,0 1 1,0 0-1,0 0 1,-1-1-1,1 1 1,-1 0-1,0-1 0,0 0 1,0 1-1,0-1 1,0 0-1,-1 0 0,-3 3 1,-12 9-497,0-1 1,-1-1-1,-35 17 1,-70 27-3817,60-29 1890,27-12 586,-1-1-1,0-3 0,-1-1 0,-72 10 0,42-15 890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7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0 552,'0'0'15395,"261"53"-13010,-202-22-913,-5 1-880,-4-4-592,-13-4-88,-8-6-1920,-12 0-1809,-17-8-2064,-17-6 688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7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0 1008,'0'0'7043,"-16"34"-4900,-50 107-450,61-130-1455,0-1 1,1 1 0,0 1 0,0-1 0,2 0 0,-1 1 0,1-1 0,1 1 0,0 0 0,1 19 0,1-4-119,-1-42-164,-1 2 15,1-1 0,0 0-1,1 0 1,1 1 0,0-1 0,1 0 0,8-21 0,-5 21 25,1 0 1,0 0-1,1 1 0,0 0 1,1 0-1,17-18 1,-20 25-44,-1 1 0,1 0 0,0 0 0,0 1-1,1 0 1,-1 0 0,1 0 0,0 1 0,0 0 0,0 0 0,0 1 0,1 0 0,-1 0 0,1 1 0,10-1 0,-12 1-1,0 1 8,0-1 0,0 1 0,-1 0 0,1 1 0,0-1 0,7 3 1,-11-2 39,-1-1 1,1 1-1,-1 0 1,1 0 0,-1-1-1,0 1 1,1 0 0,-1 1-1,0-1 1,0 0 0,0 0-1,0 0 1,0 1 0,0-1-1,0 0 1,0 1 0,-1-1-1,1 1 1,0-1 0,-1 1-1,1-1 1,-1 1 0,0-1-1,1 1 1,-1-1 0,0 1-1,0 2 1,1 0 55,-1 0 0,0 0 0,1 0 0,-1 1 0,0-1 0,-1 0 0,1 0 0,-1 0 0,0 0 0,0 1 1,0-1-1,-1-1 0,1 1 0,-1 0 0,0 0 0,0 0 0,0-1 0,-1 1 0,1-1 0,-1 0 0,0 0 0,0 0 0,0 0 0,-4 3 0,-23 18 260,-58 36-1,72-51-838,0 0 0,0-1 0,-1-1 0,0 0 0,-33 7 0,14-12-4056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8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8 2513,'0'0'15494,"-16"27"-14738,4-5-651,1-1-86,-1-1 0,-1 0 0,0-1 0,-1 0 0,-2-1 0,0-1 0,-25 21 0,-233 185-2369,268-219 1888,5-3 317,0-1 1,0 1 0,0-1-1,0 1 1,0 0-1,0-1 1,1 1-1,-1 0 1,0 0-1,1-1 1,-1 1-1,0 0 1,1 0 0,-1 0-1,1 0 1,-1 1-1,11-3-2549,17-7 2199,41-19 0,-51 18 763,0 2 1,1 0-1,0 1 1,0 1-1,0 1 1,1 0-1,27-1 1,-44 5-202,-1 0 0,0 0-1,1 0 1,-1 0 0,0 1 0,0-1-1,1 1 1,-1-1 0,0 1 0,0-1 0,1 1-1,-1 0 1,0-1 0,0 1 0,0 0 0,0 0-1,0 0 1,0 0 0,0 0 0,0 0-1,-1 0 1,1 0 0,0 0 0,-1 0 0,1 1-1,0-1 1,-1 0 0,0 0 0,1 1 0,-1-1-1,0 0 1,1 3 0,0 5 246,0 1 0,-1-1 0,-1 18 0,0-9 117,1 0-190,-2 0 0,0 0 0,-1 0 0,-1-1 0,0 1-1,-11 24 1,-51 95-21,56-117-171,10-20-50,0 1 0,0-1 0,0 0 0,0 0 0,0 0 0,0 0 0,0 0 0,0 1 0,0-1 1,0 0-1,0 0 0,0 0 0,0 0 0,0 0 0,0 0 0,0 1 0,0-1 0,0 0 0,0 0 0,-1 0 0,1 0 0,0 0 0,0 1 0,0-1 1,0 0-1,0 0 0,0 0 0,0 0 0,0 0 0,0 0 0,-1 0 0,1 0 0,0 0 0,0 0 0,0 1 0,0-1 0,0 0 0,-1 0 0,1 0 1,0 0-1,0 0 0,0 0 0,0 0 0,0 0 0,-1 0 0,1 0 0,0 0 0,0 0 0,0 0 0,0 0 0,0 0 0,0 0 0,-1 0 0,1-1 1,0 1-1,0 0 0,0 0 0,0 0 0,0 0 0,-1 0 0,0-13-438,6-24-913,3 15 234,1 1 1,0 0-1,2 0 0,16-24 1,9-17-1836,31-70-1584,20-38 2411,12 9 5291,-95 154-2821,1 0 0,0 1-1,1-1 1,0 1 0,0 0 0,0 0 0,0 1 0,1-1 0,0 2-1,0-1 1,1 1 0,-1 0 0,1 0 0,0 1 0,0 0 0,0 1 0,0-1-1,0 2 1,1-1 0,-1 1 0,16 0 0,-11 0-31,8 2 163,-20-1-453,-1 1 0,1-1 0,-1 0-1,1 0 1,-1 1 0,1-1-1,-1 1 1,1-1 0,-1 0 0,1 1-1,-1-1 1,1 1 0,-1-1-1,0 1 1,1 0 0,-1-1 0,0 1-1,1-1 1,-1 1 0,0-1-1,0 1 1,0 0 0,0-1 0,1 1-1,-1 0 1,0-1 0,0 1-1,0 0 1,-1 0 0,2 5 93,-2 0 1,1 0-1,-1 0 1,0 0-1,0-1 1,0 1 0,-1 0-1,0-1 1,0 1-1,-1-1 1,1 0-1,-1 0 1,0 0-1,-1 0 1,1 0-1,-1 0 1,0-1-1,-6 6 1,-57 55 448,43-44-477,0 2 1,2 1-1,0 0 1,-24 38-1,44-58-222,0 0 0,0 0 0,0 0 0,1 0 0,0 0 0,-1 0 0,1 0-1,1 0 1,-1 0 0,1 1 0,-1 7 0,3-11 65,0-1 0,0 1 1,-1 0-1,1 0 0,0-1 0,0 1 1,0-1-1,-1 0 0,1 1 0,0-1 1,0 0-1,0 0 0,0 0 0,0 0 1,3-1-1,3 1 28,-6 0 83,0 1 0,0-1-1,0 1 1,0 0 0,0-1-1,0 1 1,0 0 0,-1 0 0,1 1-1,0-1 1,-1 0 0,1 0-1,-1 1 1,1-1 0,-1 1-1,0-1 1,0 1 0,0 0 0,1-1-1,-2 1 1,1 0 0,0 0-1,0 0 1,0 0 0,-1 0-1,1 0 1,-1 0 0,0 0 0,1 2-1,0 10 18,0 0 0,-1-1-1,-1 20 1,-1-8-149,2-1-73,-2-1 0,-1 1 0,-1-1 0,0 1 0,-2-1 0,-15 38 1,-1 11 1998,19-58-11,1 1 0,-1 28-1,3-42-1780,0-1 0,0 1 0,0-1 0,0 1 0,0-1 0,0 0 0,0 1-1,0-1 1,0 1 0,1-1 0,-1 1 0,0-1 0,0 1 0,0-1-1,1 1 1,-1-1 0,0 0 0,1 1 0,-1-1 0,0 0 0,1 1-1,-1-1 1,0 0 0,1 1 0,-1-1 0,1 0 0,-1 0 0,1 1 0,-1-1-1,1 0 1,-1 0 0,1 0 0,-1 0 0,1 1 0,20-3 14,-14 2 7,0-2-206,-1 0-1,1 0 0,-1 0 1,0-1-1,0 0 0,0 0 1,0-1-1,0 0 1,0 0-1,-1 0 0,0 0 1,0-1-1,0 0 1,-1 0-1,1 0 0,5-9 1,-3 4-712,-1 0-1,0 0 1,0 0 0,-1-1 0,-1 0 0,1 0 0,-2 0 0,5-20 0,-6-13-4209,-2 8-1241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4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2401,'0'0'18587,"311"80"-16498,-153-69-1145,12-4-672,-7-7-136,-22 4-136,-29-4-408,-25 3-896,-29 4-1705,-33-7-2632,-12 0-872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57 4217,'0'0'8946,"-15"-9"-8178,-49-29-141,60 36-574,0 1 1,-1-1-1,1 1 0,-1 0 1,1 0-1,-1 1 1,1-1-1,-1 1 1,0 0-1,1 0 0,-1 0 1,1 1-1,-1 0 1,1 0-1,-1 0 1,1 0-1,0 1 0,-9 3 1,9-3-14,-27 12 297,1 2 0,-50 34 0,32-18-36,-20 10 304,-75 62 1,142-103-605,-1 0 1,1 0 0,0 0-1,0 0 1,0 0-1,0 1 1,0-1-1,0 0 1,0 0-1,0 1 1,1-1 0,-1 1-1,0-1 1,1 1-1,-1 1 1,1-2-5,0 0 0,0-1 0,0 1 0,0 0 0,0 0 0,0 0 0,1-1 0,-1 1 0,0 0 0,1 0 0,-1-1 1,0 1-1,1 0 0,-1-1 0,1 1 0,-1 0 0,1-1 0,-1 1 0,1-1 0,-1 1 0,2 0 0,4 2-10,0 1-1,0-1 1,1-1 0,-1 1-1,12 2 1,-8-2 50,373 84 1282,-49-14-4319,-292-62-1048,-11-7-2259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54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0 271 3369,'0'0'18702,"24"-1"-17012,286-29 1065,-51-7-1634,481-53 708,14 43-740,114 52 749,-13 67-1464,-446-3-374,85 10 0,-214-64 0,-276-15 0,1 0 0,0 0 0,-1 0 0,1 0-1,-1-1 1,1 0 0,0 0 0,-1 0 0,1 0 0,-1-1 0,5-2 0,-7 3-30,-1-1-1,0 1 1,0-1 0,1 0 0,-1 1 0,0-1 0,0 0-1,-1 0 1,1 1 0,0-1 0,0 0 0,-1 0 0,1 0-1,-1 0 1,0 0 0,0 0 0,0 0 0,0 0 0,0 0-1,0 0 1,0 0 0,0 0 0,-1 0 0,1 0 0,-2-2-1,2 1-110,-1-1-1,0 0 0,-1 1 1,1 0-1,0-1 0,-1 1 1,0 0-1,0 0 0,0 0 1,0 0-1,0 0 0,-1 0 0,1 0 1,-1 1-1,-3-3 0,-15-12-1247,-1 2 0,-39-21-1,-72-29-6156,-2 6-1796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54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1 776,'0'0'11695,"-34"22"-10826,16-11-753,2 0 0,-1 1 0,2 1 0,-1 1-1,2 0 1,-26 31 0,35-36-54,1-1 0,0 0 0,1 1 1,-1-1-1,2 1 0,-1 0 0,1 0 0,-1 11 0,-1 86 659,71 801 5353,53 312-745,-107-1054-5883,-20-280-4403,1 26 1315,-6-264-7295,7 172 4193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5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8634,'0'0'6236,"56"8"-3464,465 43 2136,-189-42-3588,383 17 616,4 46-799,-61 51-641,170 24 683,56-100-447,-813-47-549,-229 0 1004,153 8-707,-4 29-159,3 0 1,0 1-1,1 42 0,2-26-123,-15 533-114,15-289-84,-26 278 0,30-575-4,-1-1 0,0 1 0,0-1-1,0 1 1,0-1 0,0 1 0,0-1 0,0 1 0,-1-1 0,1 1 0,0-1-1,0 1 1,0-1 0,0 1 0,0-1 0,-1 1 0,1-1 0,0 1 0,-1-1-1,1 0 1,0 1 0,-1-1 0,1 1 0,0-1 0,-1 0 0,0 1 0,-6-15-1296,-2-32-3662,-4-63 0,4 26-2164,-6-18-2123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51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10618,'0'0'11323,"0"11"-9822,4 227 2615,-8 278-913,1-456-3714,2-21-3329,1-39 3764,0 0 1,0 0 0,0 0 0,0 0 0,0 1 0,0-1 0,0 0-1,0 0 1,0 0 0,0 0 0,0 0 0,0 1 0,0-1 0,0 0-1,0 0 1,0 0 0,0 0 0,0 0 0,0 1 0,0-1-1,0 0 1,1 0 0,-1 0 0,0 0 0,0 0 0,0 0 0,0 1-1,0-1 1,0 0 0,1 0 0,-1 0 0,0 0 0,0 0 0,0 0-1,0 0 1,0 0 0,1 0 0,-1 0 0,0 0 0,0 0-1,0 0 1,0 0 0,0 0 0,1 0 0,-1 0 0,0 0 0,0 0-1,0 0 1,0 0 0,1 0 0,-1 0 0,0 0 0,0 0 0,0 0-1,0 0 1,0 0 0,1-1 0,-1 1 0,0 0 0,6-2-1063,1-1 0,-1 0 1,0 0-1,0 0 0,-1-1 1,1 1-1,-1-2 0,1 1 0,-1 0 1,-1-1-1,7-8 0,34-38-5678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51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890 96 3121,'0'0'5162,"-37"-17"-3267,37 17-1895,-165-67 2067,158 64-1926,0 1 0,0 0-1,-1 1 1,1-1 0,-1 1-1,1 0 1,-1 1 0,1 0 0,-1 0-1,1 1 1,-1 0 0,1 0-1,-1 1 1,-9 3 0,6 1 92,0 0 0,0 0 0,1 1 0,0 1 1,0 0-1,-11 12 0,12-12-62,-31 31 387,3 2 0,1 2 0,2 1 0,2 1 0,2 2 0,-41 88-1,33-50 13,4 1-1,3 2 1,-22 110-1,39-123-80,3 0 0,4 1-1,2 78 1,4-132-288,2 1-1,1-1 0,1 0 1,9 36-1,-7-43-128,0 0 0,1-1 0,1 0 0,0-1 0,1 1 0,1-1 0,10 12 0,-5-8-38,0 0-1,2-1 1,0-1 0,1 0 0,0-1-1,1-1 1,1 0 0,0-2 0,0 0-1,1-1 1,1-1 0,-1-1 0,2-1-1,-1-1 1,29 5 0,-14-5-14,0-2 0,1-1-1,0-2 1,-1-2 0,1-1 0,-1-2-1,1-2 1,-1-1 0,-1-1 0,1-2 0,63-28-1,-46 11-114,-2-2 0,0-3-1,-3-1 1,58-52-1,-74 56-45,-1-2-1,-1-1 0,-2-1 1,-1-1-1,-2-2 1,32-59-1,-46 71 7,-1 0 0,-1-1 0,-2 0-1,0 0 1,-2 0 0,0-1 0,-2 0 0,0-45 0,-2 56 57,-1 1 1,0-1-1,-1 1 1,-1 0-1,0-1 1,-1 1-1,-1 0 1,0 0-1,-1 0 1,0 1-1,-1 0 0,-1 0 1,0 0-1,-12-16 1,-1 3-174,-1 0 0,-1 2 1,-2 0-1,-34-26 0,39 36-456,0 0-1,-31-15 1,34 22-817,0 0 1,-1 1-1,-31-8 1,32 10-4394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51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0 176 1080,'0'0'20362,"73"-11"-18536,929-103 950,-725 94-1853,62 8 52,-111 11-2690,-182 1-2463,0 0-3308,-58-18-5021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52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5697,'0'0'7981,"44"36"-5668,145 119-284,-133-114-1231,79 44 1,-103-67-348,-1 1 1,-1 2 0,35 31-1,-58-46-302,-1 0 0,0 0 1,-1 1-1,0-1 0,0 1 0,6 12 0,-9-16-126,-1 0 1,1 1-1,-1-1 1,0 0-1,0 1 1,-1-1-1,1 0 0,-1 1 1,1-1-1,-1 1 1,0-1-1,0 1 1,-1-1-1,1 1 0,-1-1 1,0 1-1,0-1 1,0 0-1,-1 4 1,-1-3-12,0 1 1,0-1-1,0 0 1,0 1-1,-1-1 1,1-1 0,-1 1-1,0-1 1,-7 6-1,-45 24 16,44-27-27,-211 105-228,70-46-5083,135-60 825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52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518 265 4089,'0'0'5306,"11"-34"-4639,35-103-331,-44 132-314,13-42 162,-14 28 641,-1 8 50,0 11-823,0-1 0,0 1 0,0-1 0,0 1 0,-1-1 0,1 1 0,0-1 0,0 1 0,0-1 0,-1 1-1,1-1 1,0 1 0,-1 0 0,1-1 0,0 1 0,-1 0 0,1-1 0,0 1 0,-1 0 0,1-1 0,-1 1 0,1 0 0,-1 0 0,1-1 0,-1 1 0,1 0 0,-1 0 0,1 0 0,-1 0 0,1 0 0,-1 0 0,0 0 0,-23-1 364,15 2-105,-5-1-91,-19-1 214,0 1-1,1 2 0,-1 2 1,-47 10-1,26 3 304,0 1 0,2 3-1,-64 36 1,113-56-705,0 1 0,0 1 0,0-1 1,0 0-1,0 1 0,0-1 0,0 1 0,1 0 0,0 0 0,-1 0 0,1 0 0,0 0 0,1 1 0,-1-1 0,0 0 0,1 1 0,-1 4 0,0-2 41,1 1 0,1 0-1,-1-1 1,1 1 0,0 0-1,1 0 1,-1-1 0,4 13-1,-1-9 90,0 1 0,1-1-1,7 12 1,4 13 297,-13-29-366,16 35 346,-17-40-427,-1 1 0,1-1 1,0 1-1,0-1 0,0 0 0,0 1 1,0-1-1,0 0 0,0 0 0,1 0 1,-1 0-1,0 0 0,1 0 0,-1 0 1,1 0-1,-1 0 0,1-1 0,-1 1 1,1 0-1,-1-1 0,3 1 0,34-3 170,-26 1-184,0 0 0,0 1 0,0 0 0,0 1 0,15 3 0,-22-2 0,0 0 1,-1 1 0,1-1 0,-1 1 0,0 0 0,1 0-1,6 7 1,10 7 15,10 2 12,38 18 1,-47-27-21,-1 1 0,0 0-1,-1 2 1,0 0 0,26 24 0,-42-32-2,0 1 0,0-1 0,-1 0 0,0 1 1,0 0-1,0 0 0,0 0 0,-1 0 0,0 0 1,0 1-1,-1-1 0,0 0 0,0 1 0,-1-1 0,1 1 1,-1-1-1,-1 1 0,1-1 0,-1 1 0,0-1 1,0 1-1,-1-1 0,0 0 0,0 0 0,-1 0 1,0 0-1,0 0 0,-5 8 0,-2-3 8,-1 0 1,-1-1-1,1 0 1,-2-1-1,1 0 1,-23 12-1,7-7 8,-1-1 1,-38 11-1,41-17-17,0-2-1,-1 0 1,1-2 0,-1-1-1,-31-2 1,55 1-3,-1-1-1,0 0 1,0 0-1,0-1 1,0 1-1,0-1 1,0 0-1,0 0 1,1 0-1,-1 0 1,0-1-1,1 0 1,-1 1-1,1-1 1,0-1-1,-1 1 1,1 0-1,0-1 1,0 1-1,1-1 1,-1 0-1,0 0 1,1 0-1,0-1 1,0 1-1,0 0 1,0-1 0,0 1-1,1-1 1,-1 0-1,1 0 1,-1-5-1,0-1-8,1 1-1,0 0 1,0 0-1,1-1 1,0 1-1,0-1 1,1 1-1,1 0 1,0 0-1,0 0 1,0 0-1,1 0 1,1 0-1,-1 0 1,2 1-1,-1 0 1,1 0-1,6-8 1,9-9 0,1 2 1,1 0 0,0 1 0,28-19 0,228-169-218,51-43-1498,-328 252 1691,4-3-219,0 0-1,0 0 0,-1 0 1,1 0-1,-1-1 1,0 0-1,0 0 0,-1 0 1,1 0-1,4-11 1,-8 16 194,-1 0 0,1-1 0,0 1 1,0 0-1,0-1 0,0 1 0,0 0 1,0 0-1,-1-1 0,1 1 0,0 0 1,0 0-1,0 0 0,-1-1 0,1 1 1,0 0-1,0 0 0,-1 0 0,1-1 1,0 1-1,0 0 0,-1 0 0,1 0 1,0 0-1,-1 0 0,1 0 0,0 0 1,0 0-1,-1 0 0,1 0 0,0 0 1,-1 0-1,1 0 0,0 0 0,-1 0 1,1 0-1,0 0 0,0 0 0,-1 0 1,1 0-1,0 0 0,0 0 0,-1 1 1,1-1-1,-1 0 0,-39 2-4004,-13 7-2545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7:53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1283 422 8610,'0'0'4924,"-19"-36"-3603,-65-116 63,75 136-1240,-1 0 0,0 0 0,-1 1-1,-1 0 1,0 1 0,-1 0-1,-1 1 1,0 1 0,-1 0-1,0 1 1,0 1 0,-1 0 0,-32-14-1,23 16-26,1 1-1,-2 0 1,1 2-1,-1 1 1,0 2-1,0 0 1,0 1 0,-32 4-1,38-1-49,-1 1-1,1 0 1,0 2 0,0 0-1,1 1 1,-1 1 0,1 1-1,-26 15 1,19-7-4,1 1 0,1 0 0,0 2 0,2 1 0,-24 27 0,10-5 80,2 3-1,1 0 0,3 2 1,2 1-1,-35 84 1,38-71 191,2 1 0,-16 75 0,32-103-101,1 1 0,2 0 1,1 0-1,1 0 0,6 56 0,-1-73-122,1 1-1,0 0 1,1-1-1,1 0 1,1 0-1,1-1 1,0 0-1,1 0 1,1-1-1,1 0 1,0-1-1,1 0 1,0-1-1,1 0 1,1-1-1,0 0 1,19 12-1,-8-8-35,0-1-1,2-1 1,0-1 0,0-2-1,1-1 1,0 0 0,1-3-1,1 0 1,57 7 0,-25-10-37,0-2 0,73-6 0,-98 0-25,0-2 0,0-2 0,0-1 0,66-25-1,-61 16-60,-1-3 0,-2-1 0,0-2 0,55-42 0,-69 45-237,-1-1-1,0-1 1,-2-2-1,-1 0 1,-1-1-1,-1-1 0,17-30 1,-27 38-294,-2 1 1,0-1 0,-1-1 0,-1 1-1,0-1 1,-2 0 0,0 0-1,-1 0 1,-1 0 0,-2-24-1,2 22-1537,-2 0 0,-6-40-1,3 45 122,-2 0 0,0 0 0,-12-23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8:56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1744,'0'0'9253,"-1"3"-8021,1-3-1199,-1 1-1,1-1 1,0 0-1,0 0 0,-1 1 1,1-1-1,0 0 1,0 0-1,0 1 1,0-1-1,0 0 0,0 1 1,-1-1-1,1 0 1,0 1-1,0-1 1,0 0-1,0 1 0,0-1 1,0 0-1,0 1 1,0-1-1,0 0 1,0 1-1,1-1 1,-1 0-1,0 1 0,0-1 1,0 0-1,0 1 1,0-1-1,1 0 1,-1 0-1,0 1 0,0-1 1,0 0-1,1 0 1,-1 1-1,0-1 1,0 0-1,1 0 0,-1 1 1,28 1 949,150 1 1488,934 64 582,-9 63-2446,-380-40-38,-248-38-446,624 81-24,-688-59-139,-363-62-233,50 18 0,-84-24-463,0 0 0,-1 0-1,1 2 1,-1 0 0,0 0 0,-1 1-1,13 12 1,-3 4-4114,-18-12-580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49 272,'0'0'6563,"1"-6"-5467,0-3-487,1-6-125,-2-4 4304,19 19-3417,228 0 6471,-290 5-7676,-4 0-2611,38-3 937,0 1 0,0 0 0,-15 7 0,-26 15-7501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26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 0 3497,'0'0'6060,"-14"13"-3977,-41 39 167,54-51-2079,0-1 1,0 1 0,1-1 0,-1 1 0,0-1-1,0 1 1,1 0 0,-1-1 0,1 1 0,-1 0-1,0 0 1,1-1 0,-1 1 0,1 0 0,0 0-1,-1 0 1,1 0 0,0-1 0,-1 1 0,1 0-1,0 0 1,0 0 0,0 0 0,0 0 0,0 2-1,14 2 447,-9-4 0,28 9 803,1-1 0,0-1 0,0-2 0,45 2 0,147-4 1467,-152-5-1989,352-22 1374,1 1-2263,-365 20-10,-28 1 0,54 5 0,-84-4 0,-2 0 0,-1-1 0,0 1 0,0 1 0,0-1 0,1 0 0,-1 0 0,0 0 0,0 0 0,0 1 0,0-1 0,0 1 0,0-1 0,0 1 0,0-1 0,0 1 0,0 0 0,0-1 0,0 1 0,0 0 0,0 0 0,0-1 0,0 1 0,0 2 0,0-3 0,-1 0 0,0 0 0,0 0 0,0 0 0,0 1 0,0-1 0,0 0 0,0 0 0,0 0 0,0 0 0,0 0 0,0 0 0,0 0 0,0 1 0,0-1 0,0 0 0,0 0 0,0 0 0,-1 0 0,1 0 0,0 0 0,0 0 0,0 0 0,0 1 0,0-1 0,0 0 0,0 0 0,0 0 0,0 0 0,0 0 0,0 0 0,0 0 0,-1 0 0,1 0 0,0 0 0,0 0 0,0 0 0,0 0 0,0 0 0,0 0 0,0 0 0,0 0 0,-1 1 0,1-1 0,0 0 0,0 0 0,0 0 0,0-1 0,0 1 0,0 0 0,0 0 0,-1 0 0,1 0 0,0 0 0,0 0 0,0 0 0,0 0 0,0 0 0,0 0 0,0 0 0,0 0 0,-1 0 0,1 0 0,-8-2 0,4-1-41,0 0 0,1 0 0,-1 0 0,1 0 0,0-1-1,0 1 1,0-1 0,0 0 0,0 0 0,1 0 0,-2-5 0,-14-20-4294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8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0 179 1280,'0'0'7290,"9"0"-6599,386-15 2012,-178-8-2211,416-38 59,4 31-509,928 36-102,-393 2-156,456-8-1428,-1590-2 77,-38 2 1548,0 0 0,1 0 0,-1 0-1,0 0 1,0 0 0,0 0 0,1 0 0,-1 0 0,0 0-1,0 0 1,0 0 0,0 0 0,1 0 0,-1 0 0,0 0-1,0 0 1,0 0 0,0-1 0,1 1 0,-1 0 0,0 0-1,0 0 1,0 0 0,0 0 0,0-1 0,0 1 0,1 0-1,-1 0 1,0 0 0,0 0 0,0-1 0,0 1 0,0 0-1,0 0 1,0 0 0,0-1 0,0 1 0,0 0 0,0 0-1,0 0 1,0 0 0,0-1 0,0 1 0,0 0 0,0 0-1,0 0 1,0-1 0,0 1 0,0 0 0,0 0 0,-1 0-1,1 0 1,0-1 0,0 1 0,0 0 0,0 0 0,0 0-1,0 0 1,-1 0 0,1-1 0,0 1 0,0 0 0,0 0-1,0 0 1,-1 0 0,1 0 0,0 0 0,0 0 0,-1 0-1,-28-23-1709,-24-8-1857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8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1 4153,'0'0'3057,"-9"41"-2201,-30 139-127,30-135-554,1 0 1,2 0-1,3 1 0,2 48 0,1-55-131,0-30-33,0 0 0,0 0 0,1 0 0,0 0 0,1 0 0,3 12 0,-4-18-11,1 0 0,-1-1 0,0 0 0,1 1 0,-1-1 1,1 0-1,0 0 0,0 0 0,0 0 0,0 0 0,0 0 0,0 0 1,1-1-1,-1 1 0,1-1 0,-1 0 0,1 1 0,-1-1 0,1 0 1,0-1-1,-1 1 0,1 0 0,0-1 0,0 1 0,3-1 0,1 1-9,1-1 0,-1 0 0,1 0 0,0 0-1,-1-1 1,1-1 0,-1 1 0,1-1 0,-1 0-1,0-1 1,0 1 0,8-5 0,-4 0-44,0-1-1,0 0 1,-1 0 0,0-1 0,0-1 0,10-13-1,-8 9 28,-1-1 0,-1-1 0,0 1 0,-1-2 0,0 1-1,-2-1 1,0 0 0,-1-1 0,-1 0 0,0 0 0,-1 0 0,-1 0 0,-1-1-1,-1-36 1,0 52 70,-1-1 0,0 1-1,0-1 1,0 1 0,0 0-1,-1-1 1,0 1 0,1 0-1,-1-1 1,0 1 0,-1 0-1,1 0 1,0 0 0,-1 0-1,0 0 1,0 0 0,0 0-1,0 1 1,0-1 0,0 1-1,-1-1 1,1 1 0,-1 0-1,0 0 1,1 0 0,-1 0 0,-4-1-1,2 2 45,6 2-180,0 0 1,-1 0-1,1 0 0,0 0 0,0 0 0,0 0 0,0 0 0,0 0 1,0 0-1,0-1 0,0 1 0,0 0 0,1-1 0,1 2 1,36 14-1404,72 19 1,-25-16-1521</inkml:trace>
  <inkml:trace contextRef="#ctx0" brushRef="#br0" timeOffset="1">1809 64 5737,'37'0'866,"404"-4"-350,-108-2-161,-285 6-221,684 1 1675,10 47-661,-188 21-747,734 72-210,-1189-135-220,90 9-117,-189-15 106,1 0 1,-1 1-1,0-1 0,1 0 0,-1 0 0,1 0 0,-1 0 1,1 0-1,-1 0 0,1 0 0,-1 0 0,1 0 0,-1 0 0,1 0 1,-1 0-1,1 0 0,-1 0 0,1 0 0,-1 0 0,1 0 0,-1-1 1,1 1-1,-1 0 0,1 0 0,-1-1 0,0 1 0,1 0 1,-1 0-1,1-1 0,-1 0 0,-7-11-1720,5 10 1445,0 0 0,1 0 0,-1 0 1,1 0-1,0 0 0,0 0 0,0 0 0,0 0 0,0 0 0,0-1 0,0 1 0,0-3 0,-1 30 1298,-1 1 1,-14 46-1,2-6 356,5 10-421,4-1 0,4 126 1,3-104-3616,-1-66-2030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9.0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561 0 3449,'0'0'8298,"-287"225"-8298,208-159-24,5-3-1025,11 0-743,22-17-1145,24-25-287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9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0 5865,'0'0'4209,"8"63"-4401,-8-31-1096,-29 10-601,-4-11-535,0-10-977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9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6817,'0'0'3879,"0"30"-2370,-4 211 1484,4-216-2712,1 318 2604,-1-331-2805,0 1-1,1-1 1,1 0 0,0-1 0,0 1 0,1 0-1,1-1 1,0 1 0,1-1 0,7 15-1,-11-25-73,-1 0 0,1 0 0,-1 0 0,1 0 0,0 0 0,-1 0 0,1 0 0,0 0 0,-1-1 0,1 1 0,0 0 0,0 0 0,0-1 0,0 1 0,0-1 0,0 1 0,0-1 0,0 1 0,0-1 0,0 1 0,0-1 0,0 0 0,0 0 0,0 0 0,0 1 0,0-1 0,0 0 0,0 0 0,1 0 0,-1-1 0,0 1 0,0 0 0,0 0 0,0-1 0,0 1 0,0 0 0,0-1-1,0 1 1,0-1 0,0 1 0,0-1 0,0 0 0,0 1 0,-1-1 0,1 0 0,0 0 0,1-1 0,15-19 89,-1-1-1,-2-1 1,23-43-1,-6 8-78,9-12-24,93-150-88,-130 216 82,-1 0 0,1 0 0,1 0 0,-1 1 0,0-1 0,1 1 0,7-6 0,-10 9 5,0-1 0,0 1 1,-1-1-1,1 1 0,0 0 1,0 0-1,0-1 0,0 1 0,-1 0 1,1 0-1,0 0 0,0 0 0,0 0 1,0 0-1,0 0 0,0 0 1,0 0-1,-1 0 0,3 1 0,-2 0-6,0 0-1,0 0 0,0 0 1,0 0-1,1 0 0,-1 0 0,0 0 1,-1 0-1,1 0 0,0 0 1,0 1-1,0-1 0,-1 0 1,1 1-1,0 2 0,13 38-56,9 58-1,14 41 14,-37-140 61,0-1 0,0 1 0,0-1 0,1 1 0,-1-1 0,0 1 1,0-1-1,0 1 0,0-1 0,1 1 0,-1-1 0,0 1 0,0-1 0,1 1 0,-1-1 0,1 1 0,-1-1 0,0 0 0,1 1 0,-1-1 1,1 0-1,-1 1 0,0-1 0,1 0 0,-1 0 0,1 1 0,-1-1 0,1 0 0,-1 0 0,1 0 0,-1 0 0,1 0 0,0 0 0,0 0 0,0 0 4,0-1 0,0 0 0,1 0-1,-1 0 1,0 0 0,0 0 0,-1 0-1,1 0 1,0 0 0,0 0 0,0 0-1,-1 0 1,1-1 0,0-1 0,20-44-308,-12 25-353,0 1 1,2 0-1,1 0 1,0 1-1,22-27 1,-15 28-1030,0 1 0,1 1 1,37-25-1,-7 15-2114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40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146 126 3465,'0'0'8213,"1"-5"-7163,-1 0-965,0 0 1,0 0-1,-1 1 0,0-1 1,0 1-1,0-1 0,-1 1 1,1-1-1,-1 1 0,0 0 1,0-1-1,-1 1 0,1 0 1,-1 1-1,-6-8 0,7 7-18,0 1-1,-1 0 0,0 0 1,0 0-1,0 0 0,0 0 0,0 1 1,-1-1-1,1 1 0,-1 0 1,0 0-1,1 0 0,-1 0 1,0 1-1,0-1 0,0 1 1,0 0-1,0 0 0,-1 1 1,-5-1-1,8 2-81,1-1 0,-1 1 0,1 0 0,0 0 0,-1 0 0,1 0 0,0 0 1,0 0-1,-1 0 0,1 0 0,0 1 0,0-1 0,0 0 0,1 1 0,-1-1 0,0 0 0,0 1 0,1-1 0,-1 1 0,1-1 0,-1 1 1,0 3-1,-7 41-140,7-39 121,-2 34-190,1 55 0,2-59 177,0-36 46,0 0-1,0 0 1,0 0-1,0 0 1,1 0-1,-1 0 1,0 0-1,0 0 1,1 0-1,-1 0 1,0 0-1,1 0 1,-1 0-1,1 0 1,-1 0-1,1 0 0,0 0 1,-1 0-1,1-1 1,0 1-1,0 0 1,0-1-1,-1 1 1,1 0-1,0-1 1,1 1-1,0 0 4,1 0 0,-1-1-1,1 1 1,-1-1-1,1 1 1,-1-1-1,1 0 1,-1 0-1,1 0 1,4-1-1,0-1-7,1 0 0,-1 0-1,0 0 1,0-1 0,0 0-1,12-7 1,17-21-360,-29 25 273,0-1 0,1 1 1,0 0-1,0 0 0,13-6 0,-21 11 89,1 1-1,0 0 1,-1 0-1,1 0 1,0 0-1,-1 0 1,1 0 0,0 0-1,-1 0 1,1 0-1,0 0 1,-1 0-1,1 0 1,0 0-1,-1 0 1,1 1-1,-1-1 1,1 0 0,0 1-1,-1-1 1,1 0-1,-1 1 1,1-1-1,-1 1 1,1-1-1,-1 0 1,1 1-1,-1-1 1,1 2 0,14 22 113,-14-21-112,1 0 1,-1-1-1,1 1 0,-1 0 0,1-1 0,0 1 0,0-1 0,0 0 0,0 1 0,4 1 0,-3-2-210,-1-2 1,1 1-1,0 0 0,0 0 0,0-1 0,0 0 1,0 0-1,1 1 0,-1-2 0,0 1 1,0 0-1,0-1 0,0 1 0,0-1 0,0 0 1,-1 0-1,1 0 0,0 0 0,0-1 0,-1 1 1,1-1-1,0 1 0,-1-1 0,0 0 1,1 0-1,1-3 0,25-25-3805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40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3089,'0'0'10250,"0"43"-8532,0 266 629,4-49-919,-1-132-2130,-2-3-4441,-1-150 2050,0-11-1984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40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150 1 5305,'0'0'6241,"-21"224"-4552,9-125-233,-1 6-112,1 3-143,-1-2-321,1-8-368,-5-7-224,1-14-280,-1-17-8,5-11-752,7-17-1273,39-75-9473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41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478 0 6865,'0'0'5234,"-40"14"-4640,-132 46-298,156-53-267,-1-1 0,1 2 0,1 0 0,-1 1 0,2 1-1,-27 22 1,23-18-19,16-12-12,-13 10 39,0 0 0,1 2 0,-23 26 0,34-35-10,-1 0 0,1 0 0,0 1 1,0 0-1,0-1 0,1 1 0,0 0 0,0 0 0,1 0 1,0 0-1,0 1 0,0-1 0,1 0 0,-1 1 0,3 11 1,-1-12-11,0-1 1,1 0 0,0 0 0,0 0 0,0 0 0,1-1 0,0 1-1,0 0 1,0-1 0,0 0 0,1 0 0,-1 0 0,1 0 0,0 0 0,0-1-1,1 0 1,6 4 0,10 7 49,2-2 1,31 13-1,-47-22-61,41 15-646,1-2-1,1-2 1,61 9-1,-70-16-3234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6945,'0'0'10139,"158"42"-10051,-125-42-88,5 3-809,-9 1-1879,-13-4-2609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 4985,'0'0'2537,"36"-10"-1369,117-32-84,-139 38-893,1 1 1,0 0-1,0 1 0,0 1 1,0 1-1,0 0 0,0 0 0,20 5 1,-29-4-120,0 1 0,0-1 0,0 1-1,0 0 1,0 1 0,-1 0 0,1 0 0,-1 0 0,0 0 0,0 1 0,0 0 0,0 0 0,-1 0-1,1 0 1,-1 1 0,0 0 0,-1 0 0,1 0 0,-1 0 0,0 1 0,0-1 0,-1 1 0,1 0 0,1 8-1,2 7 126,-1 1 0,-1 0 0,-1 1-1,-1-1 1,-1 31 0,-2-34-139,0 0-1,-2-1 1,0 1 0,-2-1 0,0 1 0,0-1 0,-2-1 0,0 1-1,-12 19 1,-14 18-136,-53 70-1,81-119 67,-142 179-2235,137-174 1749,0 0 1,-21 15-1,27-22 240,-1-1-1,1 0 1,-1-1 0,0 1 0,0-1-1,-1 0 1,1 0 0,0-1 0,-10 2-1,13-2 13,-1-1-1,1 0 0,-1 0 0,0 0 0,1 0 0,-1 0 0,1 0 0,-1-1 0,1 1 0,-4-2 0,-16-15-3124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765 146 328,'0'0'8146,"-11"-16"-7257,-36-49-127,44 60-576,-1 0 0,0 0 0,-1 0 0,1 1 1,-1 0-1,0 0 0,0 0 0,0 1 0,0-1 0,-1 1 1,1 0-1,-1 1 0,0-1 0,-10-2 0,3 3 131,0 0 0,-1 1-1,1 0 1,-24 2 0,6 0 85,20 0-293,1-1 0,-1 1 1,0 1-1,1 0 0,0 0 0,-1 1 0,1 1 0,0-1 1,0 2-1,0-1 0,1 1 0,0 1 0,-17 12 0,15-8-22,1 0 0,0 1 1,0 0-1,1 0 0,1 1 0,0 0 0,0 1 0,1 0 0,1 0 0,-6 15 0,-15 53 470,4 0 0,-17 103 1,-6 170 755,32 112-724,15-343-876,-1-121-603,-17-26-5972,13 16 5810,-33-65-3792,-1-8-256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0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117 193 4721,'0'0'790,"-18"43"-112,-55 144-58,67-171-514,1 0-1,1 0 1,0 0-1,1 1 1,1-1-1,1 1 1,0 30-1,2-20 52,-1-20-124,0 0 0,0 0-1,1 1 1,0-1 0,0 0 0,1 0 0,0 0 0,0-1 0,1 1 0,0 0 0,0-1 0,0 0 0,1 0 0,0 0 0,0 0-1,0 0 1,1-1 0,0 0 0,0 0 0,0 0 0,1 0 0,0-1 0,0 0 0,0 0 0,0-1 0,0 0 0,1 0 0,10 3 0,-6-2 31,0 0 0,1-2 0,-1 1 0,1-2 0,0 1 0,0-1 0,-1-1 0,1 0 0,0-1 0,0 0 0,-1-1 0,1-1 0,-1 1 0,1-2 0,-1 1 1,0-2-1,0 1 0,-1-2 0,1 1 0,-1-1 0,-1-1 0,1 0 0,-1 0 0,0-1 0,0 0 0,12-17 0,-10 11-42,-1 0 0,-1-1 0,-1 0 1,0-1-1,-1 0 0,0 0 0,-1-1 0,-1 0 0,-1 0 0,4-28 0,-3-11-218,-3 0-1,-4-56 1,-2 50-1602,-16-76 1,19 133 1632,-10-53-2302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1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1 267 6057,'0'0'5337,"274"-73"-3720,-112 23-393,17 5-536,8 3-384,0 14-176,-8 10-128,-9 11-24,29 7-1040,-37 0-1064,-37-3-3826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1.6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445 24 3393,'0'0'5103,"-41"-4"-4716,-132-12 341,165 14-647,1 2 0,0-1-1,0 1 1,-1 0-1,1 0 1,0 1-1,0 0 1,0 0 0,-1 1-1,1 0 1,1 0-1,-12 5 1,14-4-60,0 1 1,1-1-1,-1 1 0,1 0 1,0-1-1,0 2 1,0-1-1,0 0 0,1 0 1,0 1-1,-3 7 0,-3 4 0,-7 18 83,2 1 1,1 1 0,1 0 0,2 1-1,2 0 1,1 0 0,2 0 0,2 53 0,1-75-47,2 0 1,0 1 0,1-1-1,0 0 1,9 29 0,-8-37-45,0 0 0,0 0 0,1-1 1,0 1-1,0-1 0,0 0 0,1 0 0,0 0 0,0-1 1,1 1-1,0-1 0,0 0 0,8 5 0,-3-4 0,0 0 0,1-1-1,-1 0 1,1 0 0,0-2-1,0 1 1,1-1 0,-1-1 0,1-1-1,-1 1 1,1-2 0,-1 0-1,1 0 1,0-1 0,15-4-1,-10 1-6,1 0 0,-1-2-1,0 0 1,0-1 0,0-1-1,-1 0 1,0-2-1,-1 0 1,20-15 0,-13 5-129,-1-1 0,0 0 0,-2-2 0,28-38-1,52-107-2822,-47 64-869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1.9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1 277 16,'0'0'15235,"241"-38"-14010,-100 10-665,25-4-464,13-6-96,12 3-1465,59-11-1039,-51 14-2873,-33 4-1185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2.4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273 0 2393,'0'0'3503,"-38"19"-2860,-12 4-407,-57 38 0,101-57-193,1 0 1,0 0 0,-1 1-1,1 0 1,1 0 0,-1 1-1,1-1 1,0 1 0,0 0-1,1 0 1,-1 0 0,1 1-1,1-1 1,-1 1-1,1-1 1,0 1 0,1 0-1,0 0 1,0 0 0,0 0-1,1 11 1,-2 0 53,-1 22 143,2 58 0,1-84-202,2 0 1,0 0-1,0 0 1,1 0-1,1 0 0,0-1 1,12 25-1,-8-25 19,0 0 0,1-1 0,0 1 0,1-2 1,0 1-1,1-2 0,0 1 0,25 17 0,-16-16 45,0-1 0,0 0 0,1-1 0,0-2 0,32 10 0,-10-8 8,1-2 0,0-2 0,0-1 0,0-3 0,77-5 0,-114 3-105,0-1 1,0 0-1,0 0 0,0-1 1,0 0-1,-1 0 1,1 0-1,0-1 0,-1 0 1,0-1-1,1 1 0,-1-1 1,-1 0-1,1-1 0,7-6 1,-7 3-10,0 1-1,-1-1 1,0 0 0,0 0-1,-1 0 1,0-1 0,0 0 0,-1 0-1,0 0 1,-1 0 0,2-12 0,1-16-414,-1-1 0,-3-53 0,-1 62 73,-1-82-1739,-2 8-1348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2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3233,'0'0'6417,"92"18"-5649,-67-4-288,-4 3-240,3 11-176,1 0-64,4 7-608,-4-3-2328,-12-11-2954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3.3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5713,'0'0'6194,"220"28"-5738,-112-28-184,17-4-144,8-3-80,8 0-48,0 4-864,1 3-1409,16 0-1216,-38 0-191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3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659 154 6681,'0'0'4463,"-34"-25"-4287,34 25-176,-147-103 10,141 99-16,1 1 0,-1 0 0,0 0 0,1 1 0,-1 0 0,0 0 0,-1 0 0,1 1 0,0-1 0,0 2 0,-1-1-1,1 1 1,0 0 0,-1 0 0,1 0 0,0 1 0,-1 0 0,1 1 0,0-1 0,0 1 0,0 0 0,0 1 0,0-1-1,1 1 1,-1 0 0,-6 5 0,9-6 4,-19 11-1,1 2 0,1 0 0,0 1 0,1 1 1,1 0-1,0 2 0,2 0 0,0 1 0,-15 26 0,16-23 36,1 2 0,2-1 0,0 2 0,2 0-1,1 0 1,1 1 0,1 0 0,-4 35-1,7-34 46,2 1-1,1-1 0,3 34 0,-1-53-56,0-1 1,1 1-1,0-1 1,0 0-1,1 0 0,0 0 1,0 0-1,1 0 1,0 0-1,0-1 0,1 0 1,-1 0-1,2 0 1,9 9-1,-6-7-2,1-2-1,0 1 1,1-1-1,-1-1 1,1 0 0,1-1-1,-1 0 1,1 0-1,22 5 1,-7-5 11,1-1-1,-1-1 0,39-1 1,-45-2-24,-1 0 1,0-1-1,1-1 1,-1-1-1,0-1 0,-1-1 1,1-1-1,-1 0 0,0-2 1,0 0-1,-1-1 1,0 0-1,25-19 0,-24 14 11,-1-1-1,-1-1 1,0 0-1,28-37 1,-37 41-59,0 0-1,-1 0 1,0-1-1,0 0 1,-2 0 0,0 0-1,0-1 1,-1 0-1,2-16 1,-5 25-75,0 1-1,-1-1 1,1 1 0,-1-1 0,-1 1-1,1-1 1,0 1 0,-1-1 0,0 1 0,0 0-1,0-1 1,-1 1 0,0 0 0,-4-8-1,4 9-172,-1-1 1,0 1-1,0 0 0,0 0 0,0 1 0,-1-1 0,1 1 1,-1 0-1,1-1 0,-1 2 0,0-1 0,0 0 0,0 1 1,0 0-1,-7-2 0,-53-6-5330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4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221 0 6193,'0'0'4097,"-50"260"-2969,41-159-415,-3 12-425,-5 13-200,-4 14-80,1 18-8,-18 59-969,9-34-1447,4-29-1593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4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491 357 7178,'0'0'1693,"-14"-33"-1234,-47-110 28,53 123-328,-1 1 1,-1 1-1,-1 0 1,-25-33-1,31 46-148,1 0-1,-1 0 0,0 1 1,-1 0-1,1 0 1,-1 0-1,0 1 1,0-1-1,0 1 0,0 1 1,-1 0-1,1-1 1,-1 2-1,0-1 1,-7 0-1,9 1-19,-1 1 0,1 0 0,0 0-1,0 0 1,0 1 0,0 0 0,-1 0 0,1 0 0,0 1-1,0-1 1,1 1 0,-1 0 0,-7 5 0,4-2-5,1 0 1,0 1-1,0 0 1,0 1-1,1-1 1,0 1-1,-6 9 0,-2 5-7,2 1-1,0 0 0,1 0 0,-14 47 1,17-38 4,1 1 1,1 0-1,2 1 1,2-1-1,0 35 1,2-54-8,0 0-1,1 0 1,0 0 0,1 0 0,0-1-1,1 1 1,9 23 0,-9-31-12,-1 0 1,1 0-1,0-1 0,1 1 1,-1-1-1,1 0 1,0 0-1,0 0 0,0-1 1,0 1-1,1-1 1,0 0-1,-1 0 0,1-1 1,0 1-1,0-1 1,0 0-1,1 0 1,-1-1-1,11 2 0,-7-1-39,1-1 0,-1-1 0,1 0-1,-1 0 1,1-1 0,-1 0 0,1 0-1,-1-1 1,0-1 0,1 1 0,-1-1-1,12-6 1,3-4-117,0-1 0,-1 0 0,21-19 1,-3-1-562,68-71 1,21-43-1328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0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1136,'0'0'7906,"286"-24"-7018,-178 20-224,13 4-424,8 0-160,29 0-80,-34 0-920,-28 4-2753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5.1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2721,'0'0'7651,"42"13"-6375,-4-2-980,260 90 1522,141 95 1716,-8 28-1571,-42-21-1386,-387-203-576,448 215 289,-319-160-313,219 59-1,-148-74-3087,-73-26-3784,-59-11-1587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5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1056 0 2000,'0'0'10203,"-109"155"-9075,31-47-424,-22 26-256,-29 41-176,-21 39-272,13-14-272,-21 42-904,46-67-1353,29-56-2496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6.1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526 207 3185,'0'0'5890,"-30"-33"-5320,-97-99 231,122 127-740,-1 1-1,1-1 0,-1 1 1,1 0-1,-1 1 0,-1-1 1,1 1-1,-12-4 1,13 6-25,1 0 0,0 1 1,-1-1-1,1 1 1,-1 0-1,1 1 1,-10 1-1,-3 0 23,11-2-50,-1 1 0,0 0 0,1 1 0,-1 0 0,1 0 0,0 0 1,-1 1-1,1 0 0,0 0 0,1 1 0,-1-1 0,-7 7 0,4-2 11,0 1-1,0 1 1,0-1 0,1 1-1,1 1 1,-7 11 0,0 4 44,1 1 1,2-1 0,0 2-1,2 0 1,-5 30 0,7-21 34,2 0 0,1 1 1,3-1-1,5 70 0,-4-103-92,1 1 1,-1-1-1,1 1 0,0-1 0,1 1 1,-1-1-1,1 0 0,0 0 1,0 0-1,1 0 0,-1 0 0,1 0 1,-1-1-1,1 1 0,0-1 0,7 6 1,-4-4-1,0-1 1,1-1 0,-1 1-1,1-1 1,-1 0 0,1-1-1,0 1 1,0-2 0,14 3-1,-3-2-13,0-1 0,0 0 0,1-2 0,-1 0 0,0-1 1,0-1-1,0 0 0,18-7 0,-17 3-114,-1-1 0,0-1 0,0-1 0,-1 0 1,20-15-1,71-66-1424,-96 81 1301,109-106-3687,-18 6-1837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6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0 944,'0'0'10066,"200"263"-9169,-129-147-473,-1 10-208,-3 4-216,3-7-56,13 28-1057,-16-39-2279,-13-17-1753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8:56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502 73 1824,'0'0'5027,"-36"-9"-4218,-122-28-197,146 34-569,-94-19 640,96 21-520,0 0 0,-1 1 0,1 1 0,0-1 1,-20 5-1,26-4-134,-1 0 0,1 1 1,0-1-1,0 1 0,-1 0 1,1 0-1,1 1 0,-1-1 0,0 1 1,1 0-1,-1 0 0,1 0 1,0 0-1,-4 5 0,2-1-15,0 0 1,1 1-1,0 0 0,0-1 0,1 1 1,0 1-1,-2 8 0,0 6 11,1 0 0,1 1 0,1-1 0,1 39 1,1-57-1,1 0-1,-1 1 1,1-1 0,0 0 0,0 0 0,0 0 0,1 0 0,0 0 0,0 0 0,0 0-1,1-1 1,-1 1 0,1-1 0,0 0 0,0 0 0,1 0 0,-1 0 0,1 0 0,0-1 0,0 1-1,0-1 1,0 0 0,1 0 0,6 2 0,1 0 11,1 0 0,-1-1 1,1-1-1,0 0 0,0-1 0,0 0 0,1-1 1,22-2-1,-27 1-62,0 0 1,0-1-1,0 0 1,0-1-1,0 0 1,0 0-1,0-1 1,-1 0-1,0 0 1,1-1-1,-1 0 1,-1-1-1,1 0 1,-1 0-1,0-1 1,11-10-1,23-24-1825,-2-3 0,53-73 0,-27 17-3766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08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433 0 1832,'0'0'8453,"-15"27"-7762,-49 89-149,61-110-479,0 0 0,1 1 0,0-1-1,0 0 1,1 1 0,0-1-1,0 1 1,0-1 0,1 12-1,0 32 872,-1 0 0,-3 0 0,-14 69 0,-126 362 3782,-15 68-3511,155-527-1744,1-1 0,-1 30-1,3-48-767,1-3 1253,0 0-1,0 0 1,1 1-1,-1-1 1,6 0-2648,-4 0 2178,0-1 1,-1 0 0,1 0 0,0 1 0,-1-1 0,1 0-1,-1 0 1,1-1 0,-1 1 0,2-2 0,22-36-7056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09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0 1768,'0'0'3600,"0"32"-2565,0-8-890,0 67 1179,-3 0-1,-20 116 0,-116 390 1953,7-32-1400,90-344-1398,34-161-703,-3 92 0,12-149-291,3-10-220,63-130-5435,-18 37 849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09.8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453 0 4137,'0'0'9709,"15"21"-8273,-3-4-1123,-3-5-129,-1 0 0,1 0-1,1-1 1,0 0 0,1-1 0,0 0 0,1 0-1,0-1 1,19 11 0,-8-8 43,0 1 0,-1 1 0,-1 1 0,31 27 0,-45-34-205,0 0 0,0 0 0,-1 0 0,0 1-1,0 0 1,-1 0 0,0 0 0,-1 1 0,0-1 0,0 1 0,-1 0-1,-1 1 1,1-1 0,0 15 0,-1 5 19,-2 0 0,-1 1 0,-2-1 0,-1 1 0,-1-1-1,-1-1 1,-2 1 0,-1-1 0,-14 31 0,-19 31-26,-73 117 0,99-181-9,-58 99 3,-6-4-1,-186 218 1,227-298-2,-78 91 20,108-116-41,9-16 13,0-1-1,-1 0 1,1 0-1,0 0 1,0 1 0,0-1-1,0 0 1,0 0-1,0 1 1,0-1-1,0 0 1,1 0 0,-1 1-1,0-1 1,0 0-1,0 0 1,0 1-1,0-1 1,0 0 0,0 0-1,0 0 1,1 1-1,-1-1 1,0 0 0,0 0-1,0 0 1,0 1-1,1-1 1,-1 0-1,0 0 1,0 0 0,0 0-1,1 0 1,-1 1-1,3-1-1,0 0 0,0 0 1,0 0-1,0 0 0,0-1 0,-1 1 0,1-1 0,0 1 0,3-2 0,48-17 46,102-48-1,-15 4 124,117-26 721,-198 73-596,0 2-1,87-7 1,-104 20-1719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10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241 4 3953,'0'0'8522,"28"-1"-7410,-9 0-911,-5 0-83,0 1 0,0 0 1,0 1-1,16 2 0,-24-2-63,0 1 0,0-1 0,0 1 0,0 1 0,0-1 0,0 1 0,-1 0-1,1 0 1,-1 1 0,0-1 0,0 1 0,0 1 0,-1-1 0,8 9 0,-3 0 26,0-1 0,-2 1-1,1 0 1,-2 1 0,0 0 0,0 0-1,-1 0 1,4 22 0,-4-7-41,-2 0 0,0 0 0,-3 41 0,-1-50-43,-2 0-1,-1 0 1,0 0 0,-1 0-1,-1-1 1,-1 0 0,-1-1 0,-1 1-1,0-1 1,-1-1 0,-1 0-1,-1 0 1,-23 25 0,6-11-86,-1-1 0,-1-2 0,-2 0 0,-1-3 0,-55 33 0,80-54 76,7-3 9,0 0 0,1-1-1,-1 1 1,0 0-1,0 0 1,1 0 0,-1 0-1,1 0 1,-1 1 0,1-1-1,-1 0 1,1 1 0,0-1-1,0 1 1,-1-1 0,0 3-1,7 0-133,34 1 121,0-2 0,76-3 0,-46-1 49,201 1 4,-260 0-35,-1 0 1,0 1-1,0 0 1,1 1-1,-1-1 1,10 5-1,-17-5 0,1 0-1,-1 0 1,1 1 0,-1-1-1,0 1 1,0 0-1,0-1 1,0 1-1,0 0 1,0 0 0,0 1-1,0-1 1,-1 0-1,0 0 1,1 1-1,-1-1 1,0 1 0,0-1-1,0 1 1,0 0-1,-1-1 1,1 1 0,-1 0-1,1-1 1,-1 4-1,0 2 5,0-1 1,0 1-1,-1 0 0,0-1 0,-1 1 1,1-1-1,-2 0 0,1 0 0,-1 1 0,0-1 1,0-1-1,-1 1 0,1 0 0,-7 6 1,-7 10 13,-2-1 0,-30 28 0,46-48-16,-116 106-5,-4-6 0,-272 170-1,372-256-675,42-22-2068,39-27-1730,15-16-442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11.0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482 0 6825,'0'0'6059,"-13"33"-4272,0 2-1329,-4 12 163,-2-2 0,-38 67 0,-83 108 193,-23 40-743,161-257-69,-12 22 21,-17 44 0,28-61-23,1 0 1,0 0 0,0 0-1,0 0 1,1 1 0,0-1-1,1 0 1,0 1 0,0-1-1,2 10 1,-1-15-2,0-1 0,-1 1-1,1 0 1,0 0 0,1 0 0,-1 0 0,0-1 0,1 1-1,-1 0 1,1-1 0,0 0 0,0 1 0,0-1 0,0 0 0,1 0-1,-1 0 1,3 2 0,2 0-5,1 0-1,-1-1 0,0 0 1,1 0-1,10 2 1,27 4 3,0-3 1,1-1-1,-1-2 0,65-5 1,-35 2 3,50-6-457,0-5 0,-1-6 1,122-32-1,-235 46-11,25-7-562,-34 9 808,-1 0 0,0 1 1,0-1-1,0 0 0,0 0 1,0 0-1,0 1 0,0-1 1,-1 0-1,1 0 1,0 0-1,0-1 0,-1 1 1,1 0-1,0 0 0,-1 0 1,0 0-1,1-1 0,-1 1 1,1 0-1,-1 0 1,0-1-1,0 1 0,0-2 1,0-14-3068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67 312,'0'0'11931,"-41"-66"-11299,41 69-576,0 11-8,4 7-48,9 4 0,3 3-64,-12 7-1024,0-7-2497,-4-11-944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11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831 1 1552,'0'0'9226,"-191"231"-7345,108-77-129,-17 60-512,-16 53-1240,-21 13-368,33-69-3993,4-60-4489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12.0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396 5 1368,'0'-4'14275,"0"10"-13931,1 25-12,2-1-1,2 0 1,0 0-1,2 0 1,1-1 0,2 1-1,1-2 1,1 0-1,1 0 1,1-1-1,31 42 1,33 32-223,11 14-93,-84-107-16,-1 0 1,1 0-1,-1 0 0,-1 1 1,5 16-1,-7-21 7,0-1-1,0 1 1,-1-1-1,1 1 1,-1-1-1,0 1 1,0-1-1,0 1 1,-1-1-1,1 1 0,-1-1 1,0 1-1,0-1 1,0 1-1,0-1 1,-1 0-1,1 0 1,-3 4-1,-6 2 10,1-1-1,-2 0 1,1 0-1,-1-1 1,0 0-1,0-1 1,-18 7-1,26-12-15,-31 14-400,0-1 0,-1-1 0,-1-2 1,0-2-1,0-1 0,-1-2 0,0-2 0,0-1 0,-68-4 0,99 1 184,0-1 1,0 0-1,0 0 0,0-1 1,0 0-1,0 0 1,0 0-1,1 0 0,-1-1 1,1 0-1,0-1 1,0 1-1,0-1 0,0 0 1,0 0-1,1 0 1,-6-8-1,0-2-628,0 0 1,2-1-1,0-1 1,0 1-1,-6-20 1,-9-42-3611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12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 5169,'0'0'5193,"233"-10"-3424,-163 10-257,-7 0-192,-5 0-632,-4 0-496,-12 0-192,-26 35-1248,-12 0-2097,-4 0-3040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1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674 0 4913,'0'0'7355,"-47"37"-6097,-14 11-592,-81 83 1,124-110-492,0 2 1,2 0-1,1 0 0,1 2 1,0 0-1,-12 36 0,-43 106 803,8 3 1,8 2-1,-42 232 0,84-331-601,4 1 1,1 90-1,6-153-372,0 1 1,1-1-1,1 1 0,0-1 0,0 1 1,1-1-1,1 0 0,0 0 0,0 0 1,1-1-1,12 20 0,-14-26-4,1 1 0,0 0 0,0-1 0,0 0 0,0 0 0,1 0 0,0-1 0,0 0-1,0 0 1,0 0 0,0 0 0,0-1 0,1 0 0,-1 0 0,1 0 0,0 0 0,0-1 0,-1 0-1,1-1 1,0 1 0,0-1 0,0 0 0,0-1 0,0 1 0,6-2 0,-1-1-43,-1 0 1,0-1-1,0 0 0,0-1 1,-1 0-1,1 0 0,-1-1 1,0 0-1,-1-1 0,0 0 1,0 0-1,0-1 1,-1 0-1,0 0 0,10-15 1,2-6-283,-2 0 1,0-2-1,20-51 0,-30 62 214,0 0 0,-1-1 0,0 1 0,-2-1-1,-1 0 1,0-1 0,-2 1 0,0 0 0,-2 0-1,-5-40 1,5 55 108,-1-1-1,0 0 0,0 1 1,-1-1-1,0 1 0,0 0 1,0 0-1,-1 0 0,0 0 1,0 1-1,-1 0 0,1 0 1,-8-7-1,3 5 3,0 1-1,0 0 1,0 1-1,-1 0 1,0 0 0,0 1-1,-18-6 1,-5 3 0,0 1 0,-1 2 0,0 1 0,-44 1 0,75 2-40,-5 0 54,-1 0 1,1 0-1,-1 1 0,-15 4 1,23-5-91,-1 1 0,0-1 0,1 1 1,-1 0-1,1-1 0,-1 1 0,1 0 0,0 0 1,-1 0-1,1 0 0,0 0 0,0 0 1,0 1-1,0-1 0,0 0 0,0 1 0,0-1 1,0 0-1,0 1 0,0-1 0,1 1 1,-1 0-1,1-1 0,-1 1 0,1-1 0,0 1 1,-1 0-1,1-1 0,0 4 0,1-3-14,-1-1 0,0 0 0,1 1 0,-1-1 0,1 0-1,0 1 1,-1-1 0,1 0 0,0 0 0,0 0 0,0 0 0,0 0-1,0 0 1,0 0 0,0 0 0,0 0 0,0 0 0,0 0 0,1-1-1,-1 1 1,0 0 0,1-1 0,-1 1 0,0-1 0,1 0 0,-1 1-1,0-1 1,1 0 0,-1 0 0,3 0 0,5 3-359,11 2-201,0-1 0,0-1 0,1-1 0,-1 0 0,1-2 0,21-1 0,8 0-1289,22 1-1571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13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6769,'0'0'7582,"35"9"-6175,-7-2-1173,50 12 321,96 12 0,278-6 46,-429-24-587,-1-1-29,0 1-1,0 2 1,42 9 0,-63-12 19,0 1-1,1-1 1,-1 1 0,0-1 0,0 1-1,0-1 1,0 1 0,0-1 0,0 1-1,0 0 1,0 0 0,0 0 0,0-1 0,1 3-1,-3 2 266,-11-3 94,10-2-348,-6 0 137,1 0 0,-1 0-1,0 1 1,1 0 0,-14 3 0,18-2-100,0-1 0,0 1 0,-1 0 0,1 0 0,1 0 0,-1 0 0,0 0 0,0 1 0,1-1 0,0 1 0,-1-1 0,1 1 0,0 0 0,0 0 0,0 0 0,-1 4 0,-6 15 190,0 0 1,2 1-1,1-1 1,-5 26-1,10-42-190,-89 611 3410,53 1-3324,22-319-1598,3-124-3939,-7-53-6287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524 297 1728,'0'0'7387,"1"-23"-6667,2-12-518,5-116 657,-7 146-781,-1 1 1,0-1 0,0 1-1,-1 0 1,1-1 0,-1 1-1,0 0 1,0 0 0,0-1 0,-1 1-1,1 0 1,-1 0 0,-3-4-1,3 5-29,-1 1-1,0 0 0,0 0 0,0 0 0,0 0 1,-1 0-1,1 1 0,0-1 0,-1 1 1,1 0-1,-1 0 0,1 0 0,-1 0 0,0 1 1,1 0-1,-1-1 0,-3 2 0,-7-2 8,-1 1 0,1 1 0,0 1 0,0 0 0,0 0 0,0 2 0,0 0 0,1 0 0,0 1 0,0 1 0,0 0 0,-19 13 0,2 1-54,1 2 0,2 1 1,-47 50-1,61-60-2,1 1 1,1 1 0,0 0 0,0 0 0,-7 18 0,13-23-16,1 0 0,1 0 0,-1 0 1,2 1-1,-1 0 0,1-1 0,1 1 0,0 0 1,1 19-1,0-27 0,0 0 1,1 0 0,-1 0-1,1 0 1,0-1 0,0 1-1,0 0 1,0 0-1,0-1 1,0 1 0,1 0-1,-1-1 1,1 0-1,0 1 1,0-1 0,0 0-1,3 3 1,0-1-5,0-1 1,0 0 0,0-1-1,0 1 1,0-1 0,0 0-1,0 0 1,10 2 0,8-1-62,0 0-1,0-1 1,36-3 0,-51 1 39,5-1-91,0-1-1,-1 0 0,1-1 1,-1 0-1,0-1 1,0 0-1,0-1 0,0-1 1,-1 1-1,0-2 0,0 0 1,0 0-1,14-14 1,-9 7-583,-1-2 0,0 0 1,-1 0-1,0-2 1,-2 1-1,0-2 0,11-22 1,-4-9-2658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24.3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316 0 1800</inkml:trace>
  <inkml:trace contextRef="#ctx0" brushRef="#br0" timeOffset="1">316 0 1800,'-250'235'4321,"238"-207"-3264,-5 18-73,1 10-8,3 7 320,5 7-376,8 4-359,0-4-305,0-3-152,0-11-40,0-14-64,0-14-344,0-14-753,0-28-2159,0-21-1665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24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487 0 3457,'0'0'5089,"-203"186"-4625,144-130-112,1-7-352,-8 15-240,12-15-1200,8-14-1345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24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574 1 3417,'0'0'8161,"237"186"-8161,-208-186-1352,-8 0-1600</inkml:trace>
  <inkml:trace contextRef="#ctx0" brushRef="#br0" timeOffset="1">375 355 3769,'0'0'7089,"-216"235"-6200,170-179-521,9 0-368,-1 0-905,17-10-1071,5-21-1985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25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6953,'0'0'10395,"203"189"-12852,-178-171-3312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1 104,'0'0'10706,"33"95"-11858,-24-64-2817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26.1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404 80 6025,'0'0'7857,"-23"-13"-7591,-72-41-148,92 52-117,0 1 1,0-1-1,0 1 0,0-1 1,0 1-1,-1 0 1,1 0-1,0 1 0,-1-1 1,1 1-1,0 0 1,-1-1-1,1 2 0,-1-1 1,1 0-1,0 1 1,-1-1-1,-2 2 0,2 0 0,1 0-1,0 0 0,0 0 0,-1 1 0,1-1 0,1 1 1,-1 0-1,0 0 0,1 0 0,-3 3 0,-3 4 8,-11 14 115,1 1 0,0 1 0,2 1 1,1 0-1,2 1 0,0 1 1,-10 36-1,12-25 357,1 1 0,2 0 0,2 0 0,-1 80 0,7-110-426,0 0 0,1-1 0,0 1 1,0 0-1,1-1 0,1 1 0,0-1 0,0 0 0,9 17 1,-9-21-48,1-1 0,0 1 0,1-1 0,0 1 0,-1-1 0,2 0 0,-1-1 0,0 0 0,1 1 0,0-2 0,0 1 0,0-1 0,0 0 0,1 0 1,12 4-1,-1-2-106,0 0 0,1-2 0,-1 0 0,1-1 0,-1 0 0,1-2 0,0 0 1,-1-1-1,1-1 0,-1-1 0,1 0 0,-1-2 0,0 0 0,-1-1 0,1 0 1,-1-2-1,0 0 0,-1-1 0,0 0 0,19-16 0,-23 15-72,-1-1-1,0 0 1,0-1 0,-1 0-1,0 0 1,-1-1 0,-1-1-1,10-20 1,-14 25 96,0-1-1,-1 1 1,0-1 0,0 1 0,-1-1-1,-1 0 1,1 0 0,-2 0 0,1 0-1,-1 0 1,-1 0 0,0 0-1,0 0 1,-5-15 0,4 20 0,0 0 1,0 1-1,-1-1 0,0 1 1,1-1-1,-2 1 0,1 0 1,0 0-1,-1 0 0,0 1 1,0-1-1,0 1 0,0 0 1,-7-4-1,-6-3-509,0 2 1,-27-10-1,39 16 413,-54-19-2503,7 6-1708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27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27 4305,'0'0'7712,"-6"0"-6006,195-12 3908,15-1-3741,-134 13-1396,13-1 202,-1 3 0,99 16 0,2 7 334,279 4 0,-419-28-935,0 1 0,0 2 1,75 18-1,-118-22-137,0 0 0,0 0 0,1 0 0,-1 0 0,0 0 0,0-1 0,0 1 0,1 0 0,-1 0 0,0 0 0,0 0 0,1 0 0,-1 0 0,0 0 0,0 0 0,0 0 0,0-1 0,1 1 0,-1 0 0,0 0 0,0 0 0,0 0 0,0-1 0,1 1 0,-1 0 0,0 0 0,0 0 0,0 0 0,0-1 0,0 1 0,0 0 0,0 0 0,0-1 0,0 1 1,0 0-1,0 0 0,1 0 0,-1-1 0,-1 1 0,1 0 0,0 0 0,0-1 0,0 1 0,0 0 0,0 0 0,0 0 0,0-1 0,0 1 0,0 0 0,0 0 0,0-1 0,-1 1 0,-4-18-4358,-6-4-4053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27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407 148 376,'0'0'8882,"-11"-22"-8213,-34-71 8,44 90-517,0 1-1,0-1 1,-1 1 0,1-1 0,-1 1 0,0-1 0,1 1 0,-1 0 0,0 0 0,0 0 0,-4-3 0,6 5-77,-1 0 0,0 0 0,0-1 1,0 1-1,0 0 0,1 0 0,-1 0 0,0 0 1,0 0-1,0 0 0,0 0 0,0 0 1,0 0-1,1 0 0,-1 0 0,0 1 0,0-1 1,-1 1-1,-7 1 284,4-1-280,0 0 1,0 1-1,-1-1 0,2 1 0,-1 0 1,0 1-1,0-1 0,1 1 0,-1 0 1,1 0-1,0 0 0,-5 5 0,-47 52 402,46-49-354,-10 14 23,0 1 0,2 1 0,0 0 0,2 1 0,-22 56 0,29-60-83,1 0 0,1 1 0,2 0 0,0 1 0,2-1 0,1 1 0,2 48 0,0-71-73,1 1-1,0 0 1,0-1 0,0 1-1,0-1 1,1 1 0,0-1-1,-1 1 1,1-1-1,0 0 1,0 0 0,1 0-1,-1 0 1,1 0 0,0-1-1,-1 1 1,1-1-1,0 1 1,0-1 0,1 0-1,-1-1 1,0 1 0,1 0-1,-1-1 1,1 0-1,3 1 1,8 3 54,1-1 0,-1-1 0,1-1 0,30 2 0,-10-3 32,54-5 0,-77 2-84,-1 0 1,0-1 0,0 0 0,0-1 0,0 0 0,0 0 0,20-13 0,-8 1 5,-2 0-1,0-2 1,-1 0 0,-1-2-1,-1 0 1,-1-1 0,0-1-1,-2 0 1,-1-2 0,0 1-1,-2-2 1,-1 0 0,0 0-1,-2-1 1,7-31 0,-14 39 13,-1 0 0,-1-1 0,-1-20 0,0 21-11,0 16-14,0 0-1,0 0 1,0-1 0,-1 1 0,1 0 0,-1 0 0,1 0 0,-1 0 0,0 0 0,0 0 0,0 1 0,0-1 0,0 0 0,0 0-1,-1 1 1,1-1 0,0 0 0,-3-1 0,1 0-40,-1 1 1,0-1-1,1 1 0,-1 0 0,0 0 1,0 1-1,-1-1 0,-5-1 0,-7 0-561,0 0 0,0 1-1,-29 1 1,-51 2-5608,58 5 1693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29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5097,'0'0'8019,"13"0"-6995,-2 0-843,96 0 2178,172 21 0,-246-15-2480,21 4 435,-16-8-3763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0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35 1496,'0'0'5097,"-11"1"-4282,-57 7 7142,68-8-7926,1 1 0,-1-1 1,0 1-1,0-1 0,1 0 0,-1 1 1,0-1-1,0 0 0,1 0 0,-1 1 0,0-1 1,1 0-1,-1 0 0,0 1 0,1-1 1,-1 0-1,1 0 0,-1 0 0,0 0 1,1 1-1,-1-1 0,1 0 0,-1 0 0,0 0 1,1 0-1,-1 0 0,1 0 0,-1 0 1,0 0-1,1 0 0,-1 0 0,1-1 1,136 2 870,435-19-463,-535 11-610,-36 7 100,-1 0-1,0 0 0,0 0 0,0 0 1,0 0-1,1-1 0,-1 1 1,0 0-145,0 0 145,1-1-1,-1 1 0,0 0 0,0 0 1,0 0-1,0-1 0,0 1 0,0 0 1,0 0-1,0 0 0,0-1 0,0 1 1,0 0-1,0 0 0,0-1 0,0 1 1,0 0-1,0 0 0,0 0 0,0-1 1,0 1-1,0 0 0,0 0 1,0-1-1,0 1 0,0 0 0,0 0 1,-1 0-1,1 0 0,0-1 0,0 1 1,0 0-1,0 0 0,-9-9-3057,-23 1-3431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1.3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35 158 4449,'0'0'7972,"-9"0"-7417,9 0-554,-26 0 165,36-2-68,64-11 139,97-26 722,2 7 1,1 8-1,342-3 1,61 31-980,-576-4-406,0-1 0,1 1 0,-1 0 1,0 0-1,1-1 0,-1 1 0,0-1 0,0 1 1,1-1-1,-1 0 0,0 1 0,0-1 1,0 0-1,2-1 0,13-14-5106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2.0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540 33 1576,'0'0'7649,"-32"-5"-6771,-103-16-251,70 15 60,52 6-475,6 1-137,1 0 0,-1 0 0,0 0 0,1 1 0,-1 0-1,1 0 1,0 1 0,0 0 0,0 0 0,0 0 0,0 1 0,1 0-1,-1 0 1,-6 7 0,-7 7 171,2 0 0,-22 29 0,24-27-89,2-1 1,0 2 0,1 0-1,0 0 1,2 1 0,1 1-1,1-1 1,1 2 0,0-1-1,2 1 1,1-1 0,-1 32-1,4-42-120,2 108 303,1-108-308,-1 0 1,2 0-1,0-1 0,0 1 0,1-1 1,1 0-1,6 14 0,-3-10-1,1-1 0,0-1 0,1 1 0,1-2 0,0 1 1,26 22-1,-29-29 0,1-1 1,0 0-1,0-1 1,0 0-1,1 0 1,-1-1-1,1 0 0,0-1 1,0 0-1,1-1 1,-1 0-1,19 1 1,-13-1 12,0-2 1,1 0-1,-1-1 1,0 0-1,-1-2 1,1 1-1,0-2 1,-1 0-1,1-1 1,24-12-1,8-8-21,-1-2-1,50-39 0,-78 51-9,0-1-1,0 0 1,-2-2-1,0 0 1,-1-1-1,0-1 1,12-22-1,-23 32 32,1-1 1,-2 0-1,0 0 1,0 0-1,-1 0 0,-1-1 1,1 1-1,-2-1 0,0 0 1,0-16-1,-2 20 3,1-1 1,-1 0-1,0 1 0,-1-1 0,0 1 0,-1 0 1,0 0-1,0-1 0,0 2 0,-1-1 0,0 0 1,-1 1-1,0 0 0,-9-11 0,-2 1-258,-5-6 85,-30-25 0,46 44-468,-1-1 1,0 1-1,0 0 0,-1 0 1,1 0-1,-1 1 0,0 0 1,1 1-1,-1-1 0,-15-2 1,6 5-3985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3.5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 1 48,'0'0'4745,"-46"182"-3849,25-80-72,1 10 217,3 11-65,4 0-80,1-1-216,-1-9-240,9-8-200,-4-18-120,8-9-120,-4-22-208,4-14-608,0-32-432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1:34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341 103 5729,'0'0'5345,"-10"-16"-5119,-35-50-140,44 64-83,0 1-1,0-1 1,0 1-1,0 0 0,-1-1 1,1 1-1,0 0 0,-1 0 1,1 0-1,-1 0 0,1 0 1,-1 0-1,1 0 0,-1 0 1,0 1-1,1-1 1,-1 1-1,0-1 0,1 1 1,-1-1-1,0 1 0,0 0 1,0 0-1,1 0 0,-1 0 1,-3 1-1,-5 0-4,4 0-2,0 0 0,0 0 0,1 1 0,-1 0 0,0 0 0,1 0 0,0 1 0,-1 0 0,1 0 0,0 0 0,0 0 0,1 1 0,-1 0 0,1 0 0,0 0 0,0 1 0,0-1-1,-6 10 1,-7 12 1,0 1 0,-15 35 1,31-59 1,-10 21 28,1 1 0,2 0 0,0 0 0,2 1 0,-7 51 0,6 133 376,7-204-393,-1-1-2,1 0 1,0 0-1,0 0 0,1 0 0,0 0 1,-1 0-1,2 0 0,-1 0 0,1 0 1,-1-1-1,1 1 0,0 0 0,1-1 0,-1 0 1,1 1-1,0-1 0,0 0 0,0 0 1,1-1-1,-1 1 0,1-1 0,0 0 1,0 0-1,0 0 0,1 0 0,-1-1 0,0 1 1,1-1-1,0 0 0,-1-1 0,1 1 1,0-1-1,0 0 0,5 0 0,3 1 10,0-1-1,-1 0 0,1-1 1,0-1-1,12-2 0,-18 2-11,0-1-1,-1 0 0,1 0 0,-1 0 0,0-1 1,0 0-1,0 0 0,0-1 0,0 1 0,9-9 1,7-8 19,-1 0 0,-1-1 1,30-43-1,-43 54-23,0-1 1,-1 0-1,0 0 1,-1 0-1,-1-1 1,0 1-1,0-1 1,-1 0-1,-1 0 0,0 0 1,1-21-1,-3 31-40,0 1 0,0-1 0,0 0 0,0 1 0,-1-1 0,1 0 0,-1 1 0,1-1 0,-1 1 0,1-1 0,-1 1 0,0-1-1,0 1 1,0-1 0,0 1 0,0-1 0,0 1 0,0 0 0,0 0 0,0 0 0,-2-2 0,-2 0-430,0 1 0,0-1 0,0 1 1,-1 0-1,-6-1 0,11 2 384,-35-9-3928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38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404 0 3337,'0'0'11942,"-9"11"-9417,0-1-2038,0 1 1,1 0-1,0 1 1,1 0-1,1 0 0,0 0 1,-7 20-1,-99 378 4226,63-216-3558,-19 123-181,-1 4-1090,67-317 40,2-2-32,0 0 0,-1 0 1,1 1-1,-1-1 0,1 0 1,-1 0-1,0 0 1,0 0-1,0 0 0,0 0 1,0 0-1,-1-1 0,1 1 1,-1 0-1,1-1 0,-1 1 1,-1 1-1,3-3 71,-1 0-1,1 0 1,0 0 0,0 0-1,-1 0 1,1 0 0,0 0-1,0 0 1,-1 0 0,1 0-1,0 0 1,-1 0 0,1 0-1,0 0 1,0 0 0,-1 0-1,1 0 1,0 0 0,0 0-1,-1 0 1,1 0-1,0 0 1,0-1 0,0 1-1,-1 0 1,1 0 0,0 0-1,0 0 1,0-1 0,-1 1-1,1 0 1,0 0 0,0-1-1,0 1 1,0 0 0,0 0-1,0 0 1,-1-1 0,1 1-1,0 0 1,0-1 0,0 1-1,0 0 1,0 0 0,0-1-1,0 1 1,0 0 0,0 0-1,0-1 1,0 1 0,0 0-1,0 0 1,1-1 0,-1 1-1,0 0 1,0 0 0,0-1-1,-2-93-7314,3 53 3227,-1-52-4862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78 360,'0'0'6852,"0"-13"-5704,-4-38 9,0 38-82,-2 13-601,-6 10-105,11-10-360,-28 39 683,2 2 1,2 0 0,1 1-1,2 2 1,-22 62-1,36-79-460,1-1 0,2 1 0,0 0 1,2 1-1,1-1 0,2 31 0,0-50-259,0-1 0,1 1 1,0-1-1,0 1 0,1-1 1,-1 1-1,2-1 0,-1 0 1,1 0-1,0 0 0,1 0 1,-1 0-1,2-1 0,-1 0 1,0 1-1,1-2 0,0 1 1,1 0-1,-1-1 0,1 0 1,0-1-1,0 1 0,1-1 1,-1 0-1,1-1 0,0 1 1,0-1-1,8 2 0,9 1-828,0-1 0,1-1 1,-1-2-1,31 1 0,13-3-3751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38.7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686 440 6769,'0'0'11571,"-24"-32"-10312,-76-101-567,82 109-525,-1 1 0,-26-25 0,27 31-91,-3-4 19,-1 1 0,0 2 0,-2 0-1,-33-19 1,44 30-10,-1 0-1,0 1 1,-1 0 0,0 1-1,0 1 1,0 0 0,0 1-1,0 0 1,-28 0 0,34 3-23,-1 0 48,0 0-1,0 0 1,0 1 0,0 0-1,-19 6 1,26-6-102,0 0 1,0 1 0,0-1-1,1 1 1,-1 0 0,0 0-1,1 0 1,-1 1 0,1-1-1,0 0 1,-1 1 0,1 0 0,0-1-1,1 1 1,-1 0 0,0 0-1,1 0 1,0 0 0,0 0-1,0 0 1,-1 7 0,0-3-4,0 0 1,1 0 0,0 1 0,0-1-1,1 0 1,0 1 0,1-1 0,-1 0 0,1 0-1,0 0 1,1 1 0,0-1 0,0 0-1,6 12 1,-1-8 14,1 1-1,-1-1 0,2 0 1,0-1-1,0 0 0,0-1 1,15 11-1,121 91 240,-77-63-145,80 76 0,-130-107-95,-1 0-1,-1 2 0,-1 0 1,0 1-1,-2 0 0,0 1 1,-1 1-1,17 44 0,-23-47-13,-1 1-1,-1-1 1,-1 1 0,-1 0-1,-1 0 1,0 0-1,-2 0 1,-3 27-1,2-40 11,0 1 0,0-1 0,-1 0 0,0 0-1,0 0 1,0-1 0,-1 1 0,0-1 0,-1 0-1,1 0 1,-1 0 0,0 0 0,-1-1 0,1 0-1,-1 0 1,0-1 0,0 1 0,-1-1-1,-11 5 1,1-1 26,1-1-1,-1 0 0,-1-1 1,1-1-1,-1-1 1,0-1-1,-22 2 0,23-3-5,-1-1 0,0-1-1,1-1 1,-1 0 0,1-1 0,-18-5-1,28 5-38,0 0 0,0-1 0,1 0 0,0 0 0,-1-1 0,1 1 0,0-1 0,1-1-1,-1 1 1,1-1 0,0 0 0,0 0 0,0 0 0,1-1 0,0 0 0,0 0 0,-6-11 0,4 1-32,0 1 0,1-1 0,0 0-1,1 0 1,1-1 0,1 1 0,0-1 0,1 0 0,3-31 0,0 26-46,1-1 1,0 1-1,2-1 0,1 1 0,1 1 0,16-37 0,-4 22-138,1 1 1,3 1-1,0 1 0,2 1 1,2 1-1,0 1 0,41-33 1,-36 37-1596,37-23 0,-37 30-2121,45-20 0,-49 27-1469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2:39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1512 537 4649,'0'0'5647,"-18"-35"-4689,-57-117 61,62 125-754,-1 2-1,-2 0 0,0 0 0,-2 2 1,0 0-1,-24-23 0,26 30-53,0 1 0,0 0-1,-1 2 1,-1-1 0,-1 2 0,1 1-1,-2 0 1,-20-8 0,22 13-74,0 0 0,0 1 1,-1 1-1,1 1 0,-1 0 1,0 1-1,0 2 0,0 0 1,-34 4-1,31 0-74,1 1 1,-1 1-1,1 1 1,0 1-1,1 1 0,0 1 1,1 1-1,0 0 0,-31 24 1,8 0 122,0 2 1,-64 75 0,56-50 5,3 2-1,2 3 1,4 1 0,2 1 0,4 3 0,3 0 0,-39 132 0,43-101-22,5 1 0,5 2 0,4 0 0,4 0 0,6 124 0,5-204-132,0 0 0,2 0 0,1 0 0,14 49 0,-12-59-7,1 1 0,1-2 0,0 1 0,1-1-1,0 0 1,2-1 0,0 0 0,13 13 0,5 2 12,2-2 0,0-1 0,1-2 0,2-1 0,1-1 0,0-2 0,1-2 0,1-1 0,1-2 1,0-1-1,1-2 0,1-2 0,64 8 0,-32-10 6,145-4 0,-173-7-27,0-2 1,0-2-1,0-1 1,63-22-1,-64 14-15,0-2 0,-2-1-1,0-3 1,-2-1-1,0-1 1,-2-3-1,0-1 1,-2-1 0,41-45-1,-52 45-43,0 0 1,-1-2-1,-2-1 0,-2 0 1,-1-1-1,-1-1 0,-2-1 1,-1 0-1,-2-1 0,-1-1 0,10-67 1,-11 22-389,-3 0 0,-4 0 1,-3-1-1,-4 1 0,-4 0 1,-31-144-1,25 179-628,-36-87-1,44 121 790,-1 0 0,0 0-1,-1 1 1,-1 0 0,0 0 0,0 1-1,-1 0 1,0 1 0,-1 0 0,-1 0 0,1 1-1,-1 1 1,-14-7 0,-9-2-1228,0 2 0,-2 1 1,-58-13-1,-42-4-5267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10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196 542 3817,'0'0'18014,"-18"-8"-16713,-56-28-713,71 34-562,0 1 0,-1 0-1,1 0 1,0 0 0,0 0 0,-1 0 0,1 1 0,-4-1 0,5 1-24,1 0 1,0 0-1,0 0 1,0 1-1,0-1 1,-1 0-1,1 1 1,0-1-1,0 0 1,0 1-1,0-1 1,0 1-1,0 0 1,0-1-1,0 1 1,-1 1-1,0 0-14,1 1 0,-1 0 0,0 0 1,1 0-1,0 0 0,0 0 0,0 0 0,0 0 0,0 0 0,0 7 0,-2 3 4,-9 40-56,3 1 0,2-1 1,3 2-1,3 68 0,0-111 49,2-1-1,0 0 1,0 0 0,1 1-1,0-1 1,6 17 0,-6-24-16,0 0 0,0 0 1,0 0-1,0 0 0,1 0 1,0 0-1,0-1 1,0 1-1,0-1 0,0 0 1,1 0-1,-1 0 0,1 0 1,0-1-1,0 1 0,0-1 1,0 0-1,8 2 1,-5-1-71,0-1 0,0-1 0,1 1 0,-1-1 0,1 0 0,-1-1 0,1 0 1,0 0-1,-1 0 0,1-1 0,-1 0 0,0-1 0,9-2 0,-6 0-71,0-1 0,0 1-1,0-2 1,-1 1 0,1-1-1,-2-1 1,1 0 0,8-9-1,9-12-478,-1-2-1,-2-1 1,-1 0-1,18-37 1,-39 68 641,38-70-967,-3-2-1,-3-1 1,30-98 0,-39 87 987,-4 0-1,18-161 1,-39 456 2290,3-95-1839,-2-101-427,6 197 346,-3-180-349,1 0 1,2 0 0,1-1-1,17 48 1,-24-78-38,0 0 0,0-1 0,0 1 0,1 0 0,-1-1 0,0 1 0,1 0 0,-1 0 0,0-1 0,1 1 0,-1-1 0,1 1 0,-1 0 0,1-1 0,-1 1 0,1-1 0,0 1 0,-1-1 0,1 1 0,0-1 0,-1 0 0,1 1-1,0-1 1,-1 0 0,1 1 0,0-1 0,0 0 0,-1 0 0,1 0 0,0 0 0,0 0 0,-1 0 0,1 0 0,0 0 0,0 0 0,-1 0 0,1 0 0,0 0 0,0 0 0,-1-1 0,1 1 0,0 0 0,0-1 0,-1 1 0,1 0 0,0-1 0,-1 1 0,1-1 0,-1 1 0,1-1 0,-1 1 0,1-1 0,0-1 0,6-5-258,-1 0 0,0 0 0,9-14 0,-8 11-55,16-22-822,1 1 0,2 0 0,1 2 1,53-43-1,-74 68 1058,0 0 0,0 1 0,1 0 0,-1-1 0,1 2 0,0-1 0,9-1 0,-14 3 101,0 1 0,1-1 0,-1 1 0,1 0 0,-1-1 0,1 1 0,-1 0 0,1 1 0,-1-1 0,0 0 1,1 1-1,-1-1 0,1 1 0,-1 0 0,0 0 0,0 0 0,1 0 0,-1 0 0,0 0 0,0 1 0,0-1 1,0 1-1,0-1 0,2 4 0,3 6 266,0 0 1,-1 0-1,-1 1 1,7 20-1,-6-17-8,0 0 1,13 23-1,-17-35-284,0 0 0,0 0 0,1 0 0,-1-1 0,0 1 0,1-1 0,0 1-1,0-1 1,0 0 0,0 0 0,0-1 0,0 1 0,7 2 0,-2-2-458,0 0 1,0 0-1,1-1 0,13 1 0,15-2-3372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10.9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213 58 5577,'0'0'4833,"-24"-13"-4783,7 3-49,0 1 1,-1 1 0,-28-9-1,44 17-1,0-1 0,1 1 0,-1 0 0,0 0 0,1 0 0,-1 0 0,0 1 0,1-1 0,-1 0 0,0 1-1,1-1 1,-1 1 0,1-1 0,-1 1 0,1 0 0,-1 0 0,1 0 0,-1-1 0,1 1 0,0 1 0,-1-1 0,1 0 0,0 0 0,0 0 0,0 1-1,0-1 1,-1 2 0,-2 4 1,1 0 0,0 0 0,0 0 0,-3 12 0,2-7 4,-3 13 221,1 0-1,2 0 1,0 0 0,1 0-1,2 44 1,1-67-212,0 0 1,0 0-1,1 0 1,-1 0-1,1 0 0,-1 0 1,1 0-1,0 0 1,0 0-1,0 0 0,0 0 1,0-1-1,0 1 1,1 0-1,-1-1 1,0 1-1,1-1 0,0 1 1,-1-1-1,1 0 1,0 0-1,-1 0 0,1 0 1,0 0-1,0 0 1,0 0-1,0 0 0,0-1 1,0 1-1,0-1 1,0 0-1,0 1 1,0-1-1,4 0 0,2 0-57,-1 0-1,1 0 0,-1 0 1,0-1-1,1-1 0,-1 1 1,0-1-1,0 0 1,9-4-1,-1-3-392,0-1 0,-1 0 0,0-1 0,-1-1 0,0 0 0,-1-1 0,0 0 0,16-26 0,-11 18-130,0 0-1,36-33 0,-53 54 585,0 0 0,0 0 0,0 0-1,0-1 1,0 1 0,0 0 0,0 0 0,1 0 0,-1 0-1,0 0 1,0 0 0,0 0 0,0 0 0,0 0 0,0 0-1,1 0 1,-1 0 0,0 0 0,0 0 0,0 0 0,0 0-1,0 0 1,0 0 0,1 0 0,-1 0 0,0 0 0,0 0-1,0 0 1,0 0 0,0 0 0,0 0 0,1 0 0,-1 0-1,0 0 1,0 1 0,0-1 0,0 0 0,0 0 0,0 0-1,0 0 1,0 0 0,0 0 0,0 0 0,1 0 0,-1 1-1,0-1 1,0 0 0,0 0 0,0 0 0,0 0 0,0 0-1,0 0 1,0 1 0,0-1 0,0 0 0,0 0 0,0 0-1,0 0 1,0 0 0,0 0 0,0 1 0,0-1 0,0 0-1,0 0 1,0 0 0,-1 0 0,5 31 1157,-2-16-866,-1 0-1,2 0 1,0-1 0,1 1-1,0-1 1,9 20-1,-12-33-406,-1 0 0,1 0-1,-1 0 1,1 0 0,-1 0 0,1 0-1,0 0 1,-1 0 0,1 0-1,0 0 1,0-1 0,0 1-1,0 0 1,0-1 0,-1 1 0,1 0-1,0-1 1,0 1 0,1-1-1,-1 1 1,0-1 0,0 0 0,0 1-1,0-1 1,0 0 0,2 0-1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11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 6073,'0'0'7773,"47"-1"-5409,465-5 1925,-15-6-2619,10 0-729,-473 12-885,-7-1-17,37 5 0,-57-3-47,-1 0-1,1 0 1,-1 1 0,1 0-1,-1 0 1,0 1 0,0 0 0,0 0-1,11 7 1,-16-8 8,1-1 1,0 0-1,0 0 0,-1 1 1,1-1-1,0 1 0,-1-1 0,0 1 1,1 0-1,-1-1 0,0 1 1,0 0-1,0 0 0,0 0 1,0 0-1,0 0 0,-1 0 1,1 0-1,0 0 0,-1 0 1,0 0-1,0 1 0,0-1 1,0 0-1,0 3 0,-1-2 33,0 0 0,-1 0-1,1 0 1,-1 0 0,0 0 0,0-1-1,0 1 1,0-1 0,0 1 0,-1-1-1,1 0 1,-1 0 0,1 0-1,-1 0 1,0 0 0,0 0 0,-3 1-1,-31 12 400,-1 0-1,0-3 0,-57 12 0,94-24-426,-173 37 377,-246 19-1,-178-33 14,572-27-482,26 4 81,0 0 1,0 0-1,0 0 1,0-1 0,-1 1-1,1 0 1,0 0 0,0-1-1,0 1 1,0 0 0,0 0-1,0-1 1,0 1 0,0 0-1,0 0 1,0-1 0,0 1-1,0 0 1,0 0 0,0-1-1,0 1 1,0 0 0,0 0-1,0-1 1,0 1 0,1 0-1,-1 0 1,0-1-1,0 1 1,0 0 0,0 0-1,1-1 1,-1 1 0,0 0-1,0 0 1,0 0 0,1 0-1,-1-1 1,0 1 0,0 0-1,0 0 1,1 0 0,-1 0-1,7-4-145,0 0 0,0 0-1,0 1 1,11-4 0,71-19-250,153-23 0,-197 41 384,349-37-36,-264 33-676,-129 12 607,1 0-1,-1 0 0,0 0 0,1 0 0,-1 0 0,0 0 0,0-1 0,1 1 0,-1-1 0,0 1 0,0-1 0,0 1 0,1-1 0,-1 0 0,0 1 0,0-1 0,0 0 0,0 0 0,0 0 0,0 0 0,0 0 1,-1 0-1,1 0 0,1-1 0,-2-1-467,1 1 1,-1-1 0,0 0 0,0 1-1,1-1 1,-2 0 0,1 1 0,0-1-1,-1 0 1,1 0 0,-2-3 0,-8-24-7640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11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42 8586,'0'0'5262,"0"35"-2714,-1 2-1824,1 36 880,11 105 0,3-89-974,4-1-1,43 124 1,-58-205-607,-1 1-3,0 0 0,1 0-1,0 0 1,1-1-1,0 0 1,0 1 0,0-1-1,8 8 1,-12-14-9,1 0 0,0-1 0,-1 1 0,1-1-1,0 1 1,0-1 0,-1 1 0,1-1 0,0 1 0,0-1 0,0 0 0,0 1 0,-1-1 0,1 0 0,0 0 0,0 0 0,0 0 0,0 0-1,0 0 1,0 0 0,-1 0 0,1 0 0,0 0 0,0 0 0,0 0 0,0-1 0,0 1 0,0 0 0,-1-1 0,1 1 0,0 0 0,0-1-1,-1 1 1,1-1 0,0 0 0,-1 1 0,1-1 0,0 1 0,-1-1 0,1 0 0,-1 0 0,1 1 0,-1-1 0,1 0 0,0-1 0,7-15 269,0-2 0,-1 1 0,8-35 0,-2 8-170,50-166 59,54-171-276,-111 361 91,-5 17 13,-1-1 1,2 1 0,-1 0 0,0 0 0,1 0-1,0-1 1,0 1 0,0 1 0,0-1-1,1 0 1,-1 1 0,1-1 0,0 1 0,4-4-1,-6 7-5,0-1 0,0 1 0,0 0-1,0-1 1,0 1 0,0 0-1,0 0 1,0 0 0,0 0-1,0 0 1,0 0 0,0 0 0,0 0-1,0 0 1,0 0 0,0 0-1,0 1 1,0-1 0,0 0-1,0 1 1,0-1 0,0 1 0,0-1-1,0 1 1,0-1 0,-1 1-1,1 0 1,0 0 0,0-1-1,-1 1 1,1 0 0,0 0 0,-1 0-1,1 0 1,-1 0 0,1-1-1,-1 1 1,1 0 0,-1 1-1,14 27-12,-1 0 0,12 40 0,6 14 32,-28-76-11,60 131 9,-53-119-12,1 0 0,1-1 0,1 0 0,28 30 0,-38-45-145,1 1 0,0-1 0,0 1-1,0-1 1,0-1 0,0 1 0,1 0 0,0-1 0,-1 0 0,1 0 0,0-1 0,0 1 0,0-1 0,0 0 0,0 0 0,0-1-1,0 1 1,0-1 0,0 0 0,0-1 0,0 1 0,0-1 0,0 0 0,0 0 0,9-4 0,0-1-753,0-1 0,0-1 0,0-1 1,-1 0-1,0 0 0,18-18 0,41-39-4969,-5 5-1436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12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301 155 6465,'0'0'10424,"0"-20"-9993,-6-63-382,5 80-52,1 1 0,0 0-1,-1-1 1,0 1 0,1 0-1,-1 0 1,0 0 0,0-1 0,0 1-1,0 0 1,-1 0 0,1 0 0,0 0-1,-1 1 1,0-1 0,1 0 0,-1 1-1,0-1 1,0 1 0,0-1-1,0 1 1,0 0 0,-2-1 0,-1 0-16,-1 1 0,1 0 0,0 0 1,-1 1-1,1-1 0,0 1 0,-8 1 0,1-1-7,5 1 20,0 0-1,-1 0 0,1 1 1,0 0-1,0 0 0,0 1 1,0-1-1,0 2 0,1-1 0,-1 1 1,1 0-1,0 0 0,0 1 1,0 0-1,1 0 0,0 0 1,0 1-1,0-1 0,-7 13 1,3-5 15,1 0 0,0 0 0,2 1 1,-1 1-1,2-1 0,-1 1 0,2 0 0,-5 29 1,7-28 46,0 0 0,2 1 0,0-1 0,3 27 0,-3-39-42,1 0 0,0 0 0,0 0 0,0 0 0,0 0 0,1 0 0,0 0 0,0-1 0,0 1 0,0 0 0,0-1 0,1 0 0,-1 1 0,1-1 0,0 0 0,0 0 0,0-1 0,1 1 0,-1-1 0,0 1 0,1-1 0,5 2 0,-1-1-12,-1 0-1,1-1 1,0 0-1,0-1 0,0 1 1,0-2-1,0 1 1,1-1-1,-1 0 0,0-1 1,0 0-1,0 0 1,0-1-1,0 0 0,0 0 1,-1-1-1,1 0 1,-1 0-1,0-1 0,1 1 1,11-11-1,-7 2-1,-1-2-1,0 1 1,-1-1-1,0-1 1,-1 1-1,-1-2 1,-1 1-1,6-18 1,-3 10-11,-9 23 4,-1-1-1,1 0 0,-1 0 0,0 1 1,1-1-1,-1 1 0,1-1 0,0 0 1,-1 1-1,1-1 0,-1 1 0,1-1 1,0 1-1,-1 0 0,1-1 0,0 1 1,0 0-1,-1-1 0,1 1 0,0 0 1,0 0-1,-1-1 0,1 1 0,0 0 1,0 0-1,0 0 0,-1 0 0,1 0 1,0 0-1,0 1 0,-1-1 0,1 0 1,0 0-1,0 0 0,1 1 0,0 0-20,1 1-1,0-1 1,0 0-1,-1 1 1,1 0 0,-1-1-1,5 5 1,13 16 23,-11-11-195,1-1-1,0 1 1,1-2 0,12 10 0,-21-17-82,1-1 0,0 1 1,-1-1-1,1 1 1,0-1-1,0 0 0,0 0 1,0 0-1,0 0 0,0-1 1,0 1-1,0-1 0,0 1 1,0-1-1,0 0 0,0-1 1,0 1-1,1 0 1,-1-1-1,0 0 0,0 0 1,0 1-1,-1-2 0,6-1 1,-5 1-150,-1 0 0,1-1 0,0 1 1,-1-1-1,0 0 0,1 1 0,1-4 1,-4 6 412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12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0 1336,'0'0'8215,"-5"36"-6529,3-20-1448,-24 279 3892,25-247-3389,14 762 3899,-12-796-4658,2 26-143,1 0 0,14 53 1,-19-93 105,1 1 0,0-1 0,0 1 1,0-1-1,1 1 0,-1-1 0,0 1 1,0-1-1,0 1 0,0 0 0,0-1 0,1 1 1,-1-1-1,0 0 0,0 1 0,1-1 1,-1 1-1,0-1 0,1 1 0,-1-1 0,0 0 1,1 1-1,-1-1 0,1 0 0,-1 1 1,0-1-1,1 0 0,-1 1 0,1-1 0,-1 0 1,1 0-1,-1 0 0,1 0 0,0 1 1,-1-1-1,1 0 0,-1 0 0,1 0 0,-1 0 1,1 0-1,-1 0 0,1 0 0,-1 0 1,1-1-1,-1 1 0,1 0 0,-1 0 0,1 0 1,-1-1-1,1 1 0,-1 0 0,1 0 1,-1-1-1,1 1 0,-1 0 0,0-1 1,1 1-1,-1-1 0,1 1 0,-1 0 0,0-1 1,0 1-1,1-1 0,-1 1 0,0-1 1,0 1-1,1-2 0,14-21-1974,-1-1 0,-1-1 1,12-31-1,12-27-2920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12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1 5369,'0'0'5777,"-21"199"-3368,13-104 55,4 7-391,-5 3-377,1 0-423,-5-10-577,5-7-432,4-18-200,0-11-64,4-20-720,0-18-2065,37-24-1624,13-36-600,8-21 544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13.2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311 6 3849,'0'0'11644,"-13"-2"-11334,12 2-307,-5-1 1,-1 0 0,1 0 1,0 1-1,0 0 1,0 0-1,-1 0 1,1 1-1,0 0 1,0 0-1,0 1 1,0 0-1,0 0 1,1 0-1,-1 0 1,0 1-1,1 0 1,-8 6-1,11-8-2,-24 18 60,2 1-1,0 1 0,-30 34 1,48-47 81,1-1 1,0 1-1,0-1 1,0 2-1,1-1 1,0 0-1,0 1 1,1 0-1,0 0 1,1 0-1,0 0 1,1 0-1,-1 0 1,2 0-1,-1 1 1,2 11-1,0-15-95,1 0 0,0-1-1,0 1 1,0-1 0,1 1 0,-1-1-1,1 0 1,1 0 0,-1 0-1,1-1 1,-1 1 0,1-1 0,1 0-1,-1 0 1,0 0 0,1-1-1,0 1 1,7 3 0,11 6 119,0-1-1,43 17 1,68 11-1408,-80-26 127,-48-13 591,1 1-1,-1 0 0,0 1 1,11 5-1,-16-7 182,0 0 0,1 0 0,-1 0 0,0 0 0,1 1 0,-1-1 0,0 0 0,0 1 0,0-1 0,0 1 0,0-1 0,0 1 0,-1-1 0,1 1 0,0 0-1,-1-1 1,1 1 0,-1 0 0,0-1 0,1 1 0,-1 0 0,0 2 0,0 11-4790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2585,'0'0'10282,"121"179"-9850,-80-130-184,-4-4-104,-3-3-48,-13 0-72,-5-6-16,-3-5-8,-5-6-360,-8-11-904,0-7-2241,-8-7-1048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13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8090,'0'0'5481,"287"0"-2737,-46 0 185,67 3-776,20 1-625,-54-1-360,-74 1-296,-80-4-440,-20 0-344,-5 0-88,-11 0-824,-26 0-2152,-29 0-4738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4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99 5673,'0'0'11451,"208"-4"-9827,-55-10-888,22 0-568,0 0-168,-18 4-16,-19-1-1280,-14 1-1481,-36 3-1520,-34-7-840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5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1 8146,'0'0'2396,"-10"45"-242,-1 1-1562,-8 37 1276,-14 148 1,26 197 1805,8-279-3367,-2-94-295,3 0 1,2-1 0,12 57 0,-15-108-49,-1 0 0,1-1 0,0 1 0,0 0 0,0-1 0,0 1 0,0-1 0,1 1 0,-1-1 0,1 0 0,2 4 0,-3-6-12,0 1 1,0 0 0,0-1 0,0 0 0,0 1 0,0-1 0,0 1 0,0-1 0,0 0 0,0 0 0,0 0 0,0 0 0,0 1 0,0-1 0,0-1 0,0 1 0,0 0 0,0 0 0,1 0 0,-1 0-1,0-1 1,0 1 0,0-1 0,-1 1 0,1 0 0,0-1 0,0 0 0,0 1 0,0-1 0,0 0 0,-1 1 0,1-1 0,0 0 0,0 0 0,0-1 0,13-14-817,-2 0-1,0 0 1,15-29 0,5-7-900,32-45-1584,113-165-2180,-122 187 4492,89-92 0,-122 144 1046,44-34 0,-58 51 152,1 0-1,-1 1 1,1 0 0,0 0 0,0 1 0,0 1 0,0-1 0,1 1 0,16-2 0,-24 4-71,0 1 0,0 0 0,0 0 0,0 0 0,0 0 1,0 0-1,0 1 0,0-1 0,0 0 0,0 1 0,0-1 0,0 1 0,0 0 0,0 0 1,0 0-1,0 0 0,-1 0 0,1 0 0,0 0 0,-1 1 0,1-1 0,-1 1 0,0-1 1,1 1-1,-1-1 0,0 1 0,0 0 0,0-1 0,0 1 0,1 2 0,1 5 270,0 0 0,-1 0 0,0 0-1,0 1 1,0 10 0,-1-13-180,6 264 4482,-9-171-3367,-3 58 210,2-81 3887,3-103-5218,0 0 1,2 1-1,1-1 1,1 1-1,2-1 0,0 2 1,1-1-1,17-37 1,-13 39-584,1 1 1,1 1-1,1 0 1,0 0-1,2 2 1,0 0-1,2 0 1,0 2-1,0 0 1,2 2-1,0 0 1,1 0-1,31-15 1,171-63-9086,-129 61 2587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5.7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1 3305,'0'0'17715,"-96"154"-17266,96-84-185,0-3-264,0-4-176,0-14-1473,0-14-1239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6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3649,'0'0'3729,"37"207"-3425,0-136-304,18-8-528,65 7-257,-8-18 553,-12-13-2688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6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595 134 5449,'0'0'8870,"-43"-22"-8401,43 22-469,-182-89 306,174 85-293,-1 1 0,1 0 0,-1 0 0,0 0 0,1 1 0,-1 1 0,0 0 0,-17-1 0,17 2-16,0 0 1,-1 1-1,1 0 0,0 0 0,0 1 0,0 0 1,0 1-1,0 0 0,0 0 0,1 1 1,0 0-1,-1 1 0,2 0 0,-1 0 0,0 0 1,1 1-1,0 0 0,1 1 0,-1-1 0,-7 12 1,3-4 5,1 1 1,1 0-1,0 1 1,1 0-1,1 0 1,0 1 0,1 0-1,-4 20 1,4-4 13,1 1 0,1 0 1,2 44-1,1-74-13,1-1-1,0 1 1,0 0-1,0 0 1,1-1 0,-1 1-1,1 0 1,0-1-1,0 1 1,0-1 0,1 1-1,-1-1 1,1 0-1,-1 1 1,1-1 0,0 0-1,1 0 1,-1 0-1,0-1 1,1 1 0,0 0-1,-1-1 1,1 0-1,0 1 1,0-1 0,1 0-1,-1-1 1,0 1-1,1 0 1,-1-1 0,1 0-1,-1 0 1,1 0-1,-1 0 1,1-1 0,7 1-1,-4 0 3,1-1-1,-1 0 1,1 0-1,-1-1 1,1 0 0,-1 0-1,1 0 1,-1-1-1,1 0 1,-1-1-1,0 0 1,13-7-1,-8 2-2,0-1-1,0-1 1,-1 1-1,0-2 1,16-19-1,-8 6-41,-11 13-3,1 1 1,16-17-1,-24 26 35,0 1 1,0-1-1,0 1 0,0-1 1,0 1-1,0 0 0,0-1 1,0 1-1,0 0 0,0-1 1,0 1-1,0 0 1,0 0-1,1 0 0,-1 0 1,0 0-1,0 0 0,0 1 1,0-1-1,0 0 0,0 0 1,0 1-1,0-1 0,0 1 1,0-1-1,0 1 0,0-1 1,0 1-1,0 0 0,0-1 1,-1 1-1,1 0 1,1 0-1,24 30 106,-23-26-81,4 4 10,0 1 1,1-1 0,0-1 0,0 0 0,19 14 0,-21-18-139,-1-1 1,1 0-1,-1-1 1,1 1-1,0-1 0,0 0 1,0 0-1,0-1 1,0 0-1,0 0 1,1-1-1,-1 1 1,7-2-1,-8 1-70,-1-1 1,1 0-1,0-1 0,-1 1 0,1-1 0,-1 0 0,0 0 1,0-1-1,0 1 0,0-1 0,0 0 0,0 0 0,-1 0 1,1 0-1,-1-1 0,0 1 0,0-1 0,0 0 0,3-6 1,7-6-587,41-52-2655,-4-5 85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6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4041,'0'0'9070,"0"48"-6962,-3 325 1448,2 18-933,2-358-2502,1 0 1,1-1 0,2 1-1,11 38 1,-10-50-521,2 0 0,15 32 0,-16-40-621,1-1 0,0 1-1,0-2 1,18 20-1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6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1 136,'0'0'18164,"65"9"-16093,256 31 164,73-24-292,1523-20 2624,-659-4-3677,-1043 8-1586,-209 0 79,0 1 0,-1-1 0,1 1 0,0 0 0,0 1 0,8 3 0,-73 6-21013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7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7082,'0'0'20404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7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6609,'0'0'5522,"258"7"-3762,-130 0 360,14-3-143,-1-4-913,-8 3-656,-17-3-408,-20 0-1288,-9 0-1601,-29-3-1560,-24-18-536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2697,'0'0'6881,"-204"210"-6361,167-143-264,7-1-256,5 12-624,9-19-1120,8-27-1641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7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0 7738,'0'0'5129,"-108"246"-2713,71-99 305,16 11-657,13 3-719,8-10-793,0-7-464,21-21-88,16-25-776,9-24-2065,28-60-1064,-7-14-1384,-5-11 296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8.1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6537,'0'0'6770,"1"34"-4011,-1 6-1870,0 7 405,2-1 0,12 65 1,49 200 2316,-27-151-3649,-36-156 42,3 18-396,-2-16 92,0-14 10,-1 2 8,-1-3-537,0 1 0,2-1 1,-1 0-1,1 1 0,0-1 0,0 0 0,1 1 1,1-1-1,-1 1 0,1 0 0,1 0 0,5-11 1,15-13-4856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8.4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32 210 4273,'0'0'14359,"-5"4"-13407,3-1-807,-1-1 0,1 1-1,-1 1 1,1-1 0,0 0 0,0 0 0,1 1-1,-1-1 1,1 1 0,-1 0 0,1-1-1,0 1 1,0 0 0,1 0 0,-1-1 0,1 1-1,0 5 1,0 18 833,4 38-1,-2-35-517,0 44 416,-3-42-330,5 36-1,-4-68-518,0 1-1,0-1 0,0 1 0,0-1 1,0 1-1,0-1 0,0 1 0,0-1 1,1 1-1,-1-1 0,0 1 0,0-1 0,0 1 1,1-1-1,-1 0 0,0 1 0,0-1 1,1 1-1,-1-1 0,0 0 0,1 1 1,-1-1-1,0 0 0,1 1 0,-1-1 1,1 0-1,-1 1 0,1-1 0,-1 0 1,1 0-1,-1 0 0,0 1 0,1-1 1,-1 0-1,1 0 0,-1 0 0,1 0 1,-1 0-1,1 0 0,-1 0 0,1 0 0,-1 0 1,1 0-1,-1 0 0,1-1 0,-1 1 1,1 0-1,-1 0 0,1 0 0,-1-1 1,1 1-1,-1 0 0,1 0 0,-1-1 1,0 1-1,1 0 0,-1-1 0,0 1 1,1 0-1,-1-1 0,0 1 0,1-1 1,-1 1-1,0-1 0,14-20 502,-2 0 0,-1-1 0,12-29 0,3-8-243,3-2-157,-6 10-260,2 2 0,60-88-1,-78 128-275,0 0-1,0 0 1,1 1-1,0 0 1,0 1-1,1-1 0,0 2 1,0-1-1,1 1 1,0 1-1,0 0 0,0 0 1,0 1-1,1 0 1,15-3-1,12 4-4667,70 2 0,-91 1 3546,55 3-4760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8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356 345 9490,'0'0'13518,"-13"-36"-12961,-40-117-336,39 110-190,-8-17-9,20 56-22,-1 0 0,0 0-1,1 0 1,-1 0 0,0 1 0,-1-1 0,1 1-1,-7-5 1,8 6-6,0 1-1,0-1 1,0 1 0,0 0-1,-1 0 1,1-1 0,0 2-1,-1-1 1,1 0 0,-1 0-1,1 1 1,-1 0 0,1-1-1,-1 1 1,0 0 0,1 0-1,-1 0 1,1 0 0,-1 1-1,1-1 1,-1 1 0,1 0-1,-1-1 1,1 1-1,0 0 1,-1 1 0,1-1-1,0 0 1,0 1 0,0-1-1,0 1 1,-3 2 0,-3 4-33,0 0 0,0 1 0,1 0-1,1 0 1,-1 1 0,-4 10 0,-3 8 9,1 0-1,1 1 0,2 0 0,1 1 0,1 0 1,2 0-1,0 1 0,3 0 0,0 0 0,2 0 1,4 50-1,-2-76 20,0 0-1,0 0 1,0 0 0,0 0 0,1 0-1,0 0 1,0-1 0,0 1-1,1-1 1,-1 1 0,1-1 0,0 0-1,1 0 1,-1 0 0,1 0 0,-1 0-1,1-1 1,6 5 0,-6-6 10,0 0 1,0 0 0,0 0 0,0-1-1,1 1 1,-1-1 0,0 0-1,1 0 1,-1-1 0,1 1-1,-1-1 1,0 0 0,1 0-1,-1 0 1,1-1 0,-1 0-1,0 0 1,1 0 0,-1 0-1,0-1 1,0 1 0,7-4 0,3-5 7,-1 0 0,0 0 1,0-2-1,-1 1 0,20-26 0,-18 20-49,226-273-3898,-232 281 3646,25-27-541,-31 35 768,0-1-1,0 0 0,0 0 0,1 1 1,-1-1-1,0 1 0,1 0 1,-1 0-1,1 0 0,-1 0 1,1 0-1,0 0 0,-1 1 1,4-1-1,-5 1 53,-1 1-1,1-1 1,0 1 0,0-1-1,0 1 1,-1 0 0,1-1 0,0 1-1,0 0 1,-1-1 0,1 1-1,-1 0 1,1 0 0,-1-1-1,1 1 1,-1 0 0,1 0 0,-1 0-1,0 0 1,1 0 0,-1 0-1,0 0 1,0 0 0,0-1-1,0 1 1,0 2 0,3 34 97,-3-31-91,9 131 384,-8-134-447,-1 0 1,0 1 0,1-1-1,0 0 1,0 1 0,0-1-1,0 0 1,0 0 0,1 0-1,-1 0 1,1 0 0,0 0-1,0-1 1,0 1 0,0 0-1,3 2 1,-2-3-298,0 0 0,0-1 0,0 1 0,0 0 0,0-1 0,0 0 0,0 1 0,0-1 0,1-1 0,3 2 0,26 0-4498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9.1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2088,'0'0'15172,"0"252"-13660,0-171-936,0-7-288,0-11-176,0-11-112,0-20-1144,4-21-1048,4-15 95,-4-31-191,0-18-3834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29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0 222 7626,'0'0'7337,"29"203"-7089,-4-140-248,17 14-1608,-5-17-2945,1-21-2817</inkml:trace>
  <inkml:trace contextRef="#ctx0" brushRef="#br0" timeOffset="1">848 1 8858,'0'0'8716,"-21"54"-5962,-25 69-285,-58 245-1,36 33 173,37 8-503,30-385-1873,2 0 0,1 0 0,8 44 0,-9-62-236,1-1-1,-1 1 1,2-1-1,-1 1 1,0-1 0,1 0-1,0 0 1,0 0-1,1 0 1,0 0 0,-1-1-1,1 0 1,1 1-1,-1-2 1,1 1 0,-1 0-1,1-1 1,0 0-1,9 4 1,-7-4-61,-1-1 1,1 0-1,-1 0 0,1 0 0,0-1 0,0 0 1,0-1-1,-1 1 0,1-1 0,0-1 1,0 1-1,0-1 0,0 0 0,-1-1 0,1 0 1,0 0-1,-1 0 0,0-1 0,1 0 1,-1 0-1,0 0 0,10-9 0,5-5-518,-1 0-1,0-2 0,-2-1 1,23-29-1,-24 28-86,69-89-4847,-16 4-3656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14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2489,'0'0'5321,"12"5"-4345,13 5-110,1-1 0,-1-2 0,49 8 1,-61-14-675,1 1 1,-1 1-1,1 0 1,-1 1-1,0 0 1,0 1 0,-1 0-1,0 1 1,0 1-1,0 0 1,0 0-1,-1 1 1,0 1-1,-1 0 1,0 0 0,-1 1-1,13 16 1,20 27 658,52 88 1,24 71 383,-40-70-601,-15-34-282,80 104-1,-106-165-298,2 0 0,2-3 0,2-1 0,65 49-1,-102-87-147,53 35-22,-55-37-248,0-1-1,0 0 1,0 0-1,0 0 1,0-1 0,1 0-1,-1 1 1,0-1-1,1-1 1,-1 1 0,1-1-1,5 0 1,-10 0 262,0 0 0,1 0 1,-1 0-1,0 0 0,1 0 1,-1 0-1,0 0 0,1 0 0,-1 0 1,0-1-1,1 1 0,-1 0 0,0 0 1,1 0-1,-1-1 0,0 1 1,1 0-1,-1 0 0,0-1 0,0 1 1,0 0-1,1-1 0,-1 1 0,0 0 1,0 0-1,0-1 0,0 1 0,1-1 1,-1 1-1,0-1 0,1-23-4196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15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1201 1 7506,'0'0'5025,"-261"235"-3865,119-88-232,-36 56-512,7-3-416,-32 39-920,57-60-1601,46-67-2992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3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0 239 360,'0'0'23389,"133"-32"-22277,13 4 41,20-7-569,8 0-336,-11 0-168,-22 7-80,-33 7-528,-29 10-1161,-25 4-1927,-38 0-2338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3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7730,'0'0'6081,"-50"204"-3601,37-92 73,13 11-609,0 7-767,0-4-681,9-3-360,11-22-136,1-17-968,0-27-633,0-29-1519,12-35-297,0-36-528,-4-23-1440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3137,'0'0'12282,"137"228"-11978,-133-169-200,-4 4-32,0 0-72,-29 4-400,-12-4-960,-18-7-920,10-21-1921,11-21-1465</inkml:trace>
  <inkml:trace contextRef="#ctx0" brushRef="#br0" timeOffset="1">432 92 2825,'0'0'7561,"216"42"-7561,-199-18-728,-13-6-1272,-4-4-1881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4.2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63 7626,'0'0'2964,"0"31"-355,4 208 1393,-4 48-755,1-312-3313,1 0 0,2 1 0,0 0 0,2-1 0,0 2 0,19-44-1,-7 27-553,2 1 0,1 0 0,30-38 0,-33 53-359,1 0-1,1 2 0,29-27 1,-27 31-1976,39-26-1,-5 13-3504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4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445 398 8762,'0'0'9402,"-14"-39"-8745,-47-128-835,39 102-427,-1 1-701,20 59 1191,1 1 0,-1 0-1,0-1 1,-1 1 0,1 1-1,-1-1 1,1 0 0,-1 1 0,-7-5-1,7 6 98,1-1-1,-1 1 1,0 0-1,0 0 1,0 1 0,0-1-1,-1 1 1,1 0-1,0 0 1,-1 0-1,1 1 1,-1-1-1,1 1 1,0 0-1,-1 0 1,1 1-1,-1 0 1,1-1-1,0 1 1,-1 1-1,1-1 1,0 1 0,-4 1-1,-1 2 55,2-1 1,-1 1-1,0 1 1,1-1-1,0 1 1,0 1-1,1-1 0,0 1 1,0 0-1,-6 9 1,0 5 162,0-1 1,1 2 0,1-1 0,2 2 0,0-1 0,-7 34-1,7-17 64,2 0-1,2 0 1,1 43-1,3-75-252,0 1 0,0-1 0,1 0-1,0 1 1,0-1 0,3 9 0,-3-14-20,0 0 0,0 0-1,0 0 1,1 0 0,-1 0 0,0-1 0,1 1 0,-1 0-1,1-1 1,-1 1 0,1-1 0,0 0 0,-1 1 0,1-1-1,0 0 1,0 0 0,0 0 0,0 0 0,0-1 0,0 1-1,0 0 1,1-1 0,-1 0 0,3 1 0,2 0-61,0-1 0,0 0 1,0 0-1,0 0 0,0-1 1,0 0-1,-1 0 0,1-1 1,0 0-1,0 0 0,-1-1 1,1 0-1,-1 0 0,0 0 1,7-5-1,6-7-333,0 0 0,-1-1 0,17-21 0,-21 22 82,64-71-1598,37-37 245,-114 122 1672,1-1 0,-1 1 0,1 0-1,-1 0 1,1 0 0,0 0 0,-1 0 0,1 0 0,0 0 0,0 0 0,3 0 0,-4 1 11,0 0 0,-1 0 0,1 0 1,0 0-1,0 0 0,0 0 0,0 0 0,-1 0 1,1 1-1,0-1 0,0 0 0,0 1 0,-1-1 0,1 0 1,0 1-1,0-1 0,-1 1 0,1-1 0,0 2 1,2 1 53,0 1 0,-1 0 1,1 0-1,-1 0 1,0 0-1,-1 1 1,3 6-1,3 6 53,-6-13-102,1 0 1,0 0-1,0 0 0,1 0 0,-1 0 0,1 0 0,0-1 0,0 1 1,0-1-1,1 0 0,-1 0 0,1 0 0,-1 0 0,1-1 0,0 0 1,7 4-1,-1-3-300,1-1 1,-1 0-1,0 0 1,1-1-1,-1 0 1,15-2-1,20 1-3103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4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0 544 6521,'0'0'6818,"0"190"-5170,9-134-696,3 0-552,9-11-400,-4-10-752,-1-20-1304,-3-12-2041</inkml:trace>
  <inkml:trace contextRef="#ctx0" brushRef="#br0" timeOffset="1">150 1 1584,'0'0'14691,"54"193"-14691,-12-137-1048,-1-11-1744,-3-20-3242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5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0 8802,'0'0'9554,"-58"277"-6561,33-133-321,5 10-743,7 8-705,13-15-488,0-21-392,0-27-112,21-36-88,8-32 88,0-31-232,0-3-656,9-57-528,11-70-2449,-7 15-4089,-13-1-1592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6.2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0 281 7858,'0'0'8688,"52"0"-7349,-7-1-1069,323-17 768,-77-28-1599,-104-5-3367,-176 48 3014,0-2-1,1 1 0,-2-2 1,1 1-1,16-13 0,-25 16 742,0 1-1,0 0 1,0-1-1,0 1 0,0-1 1,-1 0-1,1 0 0,-1 1 1,0-1-1,1 0 1,-1 0-1,0 0 0,0 0 1,0-1-1,0 1 0,0 0 1,-1 0-1,1-1 1,-1 1-1,1 0 0,-1-1 1,0 1-1,0 0 0,0-1 1,0 1-1,-1 0 1,1-1-1,-1 1 0,1 0 1,-1-1-1,0 1 0,1 0 1,-1 0-1,0 0 1,-3-3-1,1 1 184,0 1 0,0 0 0,-1-1 0,1 1 0,-1 1 0,0-1 0,0 1 0,0-1 1,0 1-1,-1 0 0,1 1 0,0-1 0,-1 1 0,0 0 0,-4-1 0,-8-1 665,-1 0 1,-32 1-1,44 2-489,-1 1 0,0 0 0,1 0 1,-1 1-1,1 0 0,-1 0 0,1 0 0,0 1 0,0 0 0,0 0 1,0 1-1,0-1 0,1 1 0,-1 1 0,1-1 0,0 1 0,1 0 0,-1 0 1,1 0-1,0 0 0,-4 9 0,-7 11 408,1 2 0,1 0 0,-14 42 0,26-66-550,-17 52 281,2 1 1,3 0 0,2 1-1,3 1 1,2-1-1,3 109 1,3-164-342,0 0 1,1 0-1,-1 0 1,0-1-1,1 1 0,0 0 1,-1 0-1,1 0 1,0-1-1,0 1 1,0 0-1,0-1 0,0 1 1,1-1-1,-1 1 1,0-1-1,1 0 1,-1 1-1,1-1 0,-1 0 1,1 0-1,0 0 1,-1 0-1,1 0 0,0 0 1,0-1-1,-1 1 1,1-1-1,0 1 1,0-1-1,0 0 0,0 1 1,0-1-1,0 0 1,0 0-1,2-1 0,3 1-22,0-1-1,0 1 0,0-1 0,0-1 0,0 0 0,0 0 0,-1 0 0,1 0 0,9-6 0,0-3 1,0-1 0,-1 0 0,0-1 0,-1-1 0,-1-1 0,0 1 0,13-21 0,3-8-157,37-73 0,-54 87-91,12-19 942,-24 48-647,0 0 0,0 0 0,0 0 0,0 0 0,0 1-1,0-1 1,0 0 0,0 0 0,0 0 0,0 0 0,0 0 0,0 0-1,1 0 1,-1 1 0,0-1 0,0 0 0,0 0 0,0 0 0,0 0-1,0 0 1,0 0 0,0 0 0,1 0 0,-1 0 0,0 0 0,0 0 0,0 0-1,0 0 1,0 0 0,0 0 0,1 0 0,-1 0 0,0 0 0,0 0-1,0 0 1,0 0 0,0 0 0,0 0 0,1 0 0,-1 0 0,0 0-1,0 0 1,0 0 0,0 0 0,0 0 0,0 0 0,0 0 0,1 0-1,-1 0 1,0-1 0,0 1 0,0 0 0,0 0 0,0 0 0,0 0-1,0 0 1,0 0 0,0 0 0,0 0 0,0-1 0,0 1 0,0 0 0,1 0-1,-4 31 523,-6 18 546,-24 69-1,3-14 90,5 20-279,5 1 0,-6 210 0,26-329-890,0-1 0,-1 0-1,1 1 1,-1-1 0,0 1 0,0-1 0,-3 6-1,3-10-13,0 1-1,0-1 0,0 0 0,0 0 0,0 0 0,0 1 0,-1-1 1,1 0-1,0 0 0,-1-1 0,1 1 0,0 0 0,-1 0 1,1-1-1,-1 1 0,0-1 0,1 1 0,-1-1 0,1 0 1,-1 1-1,0-1 0,1 0 0,-1 0 0,1 0 0,-3-1 0,-3 1-117,1-1-1,-1 0 0,1-1 1,-1 0-1,1 0 0,0 0 1,0-1-1,0 1 0,0-2 0,0 1 1,0-1-1,1 1 0,0-1 1,0-1-1,0 1 0,0-1 1,1 0-1,-1 0 0,-5-9 1,1 0 82,0-1 0,0 0 1,2 0-1,-1-1 1,2 0-1,-7-26 0,9 24 121,0 0-1,2 0 0,0 0 1,1-30-1,1 40-47,1-1 0,0 1 0,0 0 0,1 0 0,0-1 0,0 1 0,1 0 1,0 1-1,0-1 0,1 1 0,0-1 0,8-10 0,4 1-18,0 0 0,1 1 1,1 1-1,29-19 0,88-47-44,535-271-58,-670 352 101,21-7 69,-21 8-63,1-1 0,-1 1 0,1-1 0,-1 1 0,1 0 0,-1 0 0,1-1 0,-1 1 0,1 0 0,-1 0 0,0 0 0,0-1 0,1 1 0,-1 0 0,0 0 0,0 0 0,0 0 0,0 0 0,0-1 0,0 1 0,0 0 0,0 0 0,-1 1 0,1 296 1855,1-281-1815,0-1 0,1 1 0,0-1 0,1 1 1,1-1-1,1 0 0,0 0 0,1 0 0,1-1 1,0 0-1,17 24 0,-17-29-67,0 0 0,1 0-1,1-1 1,0 0 0,0-1 0,0 0 0,1 0-1,0-1 1,1-1 0,0 1 0,0-2-1,0 1 1,0-1 0,1-1 0,0 0 0,16 2-1,-13-3-477,0-2-1,-1 0 0,21-1 0,-33 0 432,-1 0 0,0 0 0,0 0 0,1 0 0,-1-1 0,0 1 0,0 0 0,1-1 0,-1 1 0,0-1 0,0 1 0,0-1 0,0 1 0,1-1 0,-1 0 0,0 0 0,0 1 0,0-1 0,-1 0 0,1 0 0,0 0 0,1-1 0,4-12-794,0 1 1,0-1 0,-1 0-1,-1-1 1,0 1-1,1-19 1,4-29-3357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6.5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367 1 3145,'0'0'5529,"-100"182"-3977,67-73-200,4 14-271,8 7-545,-4 3-536,0-3-664,-25 20-1545,8-34-1400,1-35-351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6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4481,'0'0'7946,"253"133"-6354,-186-84-992,-5-3-600,-4 10-792,-16-14-2305,-17-14-2576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7.1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7658,'0'0'8057,"158"172"-8097,-150-126-1192,-8 3-848,-8 14-1441,-33-10 304,-9-11 193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7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4 120 1840,'0'0'12307,"-1"-2"-12051,0 2-252,1 0 0,0-1 0,0 1 0,0 0 0,0 0 0,0-1 0,-1 1 0,1 0 0,0-1 0,0 1 0,0 0 0,0-1 0,0 1 0,0 0 0,0-1 0,0 1 0,0 0 0,0 0 0,0-1 0,0 1 0,0 0 0,0-1 0,0 1 0,1 0 0,-1-1 0,0 1 0,0 0 0,0 0 0,0-1 0,1 1 0,-1 0 0,0 0 0,0-1 0,0 1 0,1 0 0,-1 0 0,0-1 0,0 1 0,1 0 0,-1 0 0,0 0 0,1 0 0,19-14 23,41-20-1,-4 2-166,-48 26 123,-5 3 20,-1 1-1,1 0 1,0-1 0,0 1-1,0 1 1,0-1 0,0 1-1,0-1 1,7 0 0,-11 8 322,-2 24 589,-2 0 0,-1 0 0,-2-1 0,-20 56 1,6-16-363,1 4-318,-15 110 1,29-126-1911,0 58-1,6-113 1493,0 0-1,0-1 0,0 1 1,0 0-1,1 0 1,-1-1-1,0 1 0,1 0 1,-1 0-1,1-1 1,-1 1-1,1 0 0,0-1 1,0 1-1,0-1 0,0 1 1,2 1-1,-2-2 91,0-1 0,0 1 0,0-1 0,0 0 1,0 0-1,0 1 0,0-1 0,0 0 0,1 0 0,-1 0 0,0 0 0,0 0 0,0-1 0,0 1 0,0 0 0,0 0 0,0-1 0,0 1 0,0-1 0,0 1 0,0-1 1,0 1-1,0-1 0,0 1 0,0-1 0,0 0 0,0 0 0,0 1 0,1-3 0,6-8-278,1 1-1,-2-2 1,1 1-1,-2-1 1,1 0 0,8-25-1,-10 23 159,108-265-562,-86 211 2757,-27 106 1498,1-30-3564,-1 0 1,1 0-1,-1 0 0,-1 0 0,0 0 0,-1 8 1,0-11-130,0 0 1,-1-1 0,1 1 0,-1-1 0,0 0 0,0 0 0,0 0-1,0 0 1,-1 0 0,0-1 0,1 0 0,-1 0 0,-1 0-1,1 0 1,0 0 0,-7 2 0,0 0-558,0-1 0,0 0 0,-1-1 0,0 0 0,-22 2 0,-16-3-1762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7.9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2945,'0'0'5205,"45"26"-4984,-45-26-221,64 35 57,75 31 1,-127-61-66,1-2 0,0 1 0,1-1 0,-1-1 0,0-1 0,1 0 0,-1 0 0,1-1 0,0-1 0,-1 0 0,0-1 1,1-1-1,-1 0 0,25-9 0,-5 2-59,38-10-11,-26 6 291,0 2-1,1 1 1,0 3-1,67-3 1,-112 20 364,-1-6-554,0-1-1,-1 1 0,0-1 1,1 1-1,-1-1 1,0 1-1,0-1 1,0 1-1,-1-1 1,1 0-1,0 0 0,-1 0 1,0 0-1,1 0 1,-1 0-1,-2 2 1,-39 29-29,30-24-2,-68 46-276,27-19 101,2 2 1,-68 63-1,115-97 167,0 0 1,1 0-1,-1 1 0,1 0 1,0 0-1,0 0 1,1 0-1,0 1 0,0 0 1,0-1-1,0 1 0,1 0 1,0 0-1,0 0 1,1 0-1,-1 1 0,1 6 1,1-11-15,0 0 1,1 0 0,-1 0 0,1 0-1,-1 0 1,1 0 0,0 0 0,0 0-1,0 0 1,0-1 0,0 1 0,0 0-1,0-1 1,1 1 0,-1-1 0,0 1 0,1-1-1,0 0 1,-1 0 0,1 0 0,0 1-1,-1-1 1,1-1 0,0 1 0,0 0-1,0 0 1,0-1 0,0 1 0,0-1-1,0 0 1,2 1 0,11 1-300,0 0 0,0-1-1,19-2 1,-19 1-59,34 0-686,69 1-1051,-116-1 2135,0 1 0,0-1 1,1 0-1,-1 1 0,0 0 1,0-1-1,1 1 1,-1 0-1,0 0 0,0 0 1,0 0-1,0 1 0,0-1 1,-1 0-1,1 1 0,0-1 1,0 1-1,-1 0 0,3 2 1,-4-2 51,1-1 1,-1 1 0,1-1-1,-1 1 1,1 0 0,-1-1-1,0 1 1,0-1 0,0 1-1,0 0 1,0-1 0,0 1-1,0 0 1,-1-1 0,1 1-1,0-1 1,-1 1 0,1-1-1,-1 1 1,0-1 0,0 1-1,1-1 1,-1 1 0,0-1-1,0 0 1,0 0 0,0 1-1,-1-1 1,1 0 0,-2 1-1,-7 6 175,0 0-1,0-1 1,-1 0-1,-1 0 1,1-1-1,-1-1 1,-14 5-1,-94 25 229,13-12-891,93-21-147,-1 0-1,0-2 0,0 1 1,1-2-1,-19-2 1,9-6-2567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2152,'0'0'8970,"286"-28"-9546,-211 10-2424,-13-6-2025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8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2529,'0'0'760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4:39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308 110 1768,'0'0'5742,"-20"-16"-4321,-61-46 228,38 35 592,16 23 6236,27 26-6971,1-11-1164,0 0 1,1-1-1,0 1 1,0-1-1,2 1 1,-1-1 0,8 16-1,42 70 347,-40-76-563,14 24-139,-10-18 72,16 34 0,-29-52-129,-1 2 1,1-1-1,-1 0 1,-1 1-1,0-1 1,0 1 0,-1-1-1,0 11 1,-1-18 48,0-1 0,-1 1 1,0-1-1,1 1 0,-1-1 0,0 0 0,1 1 1,-1-1-1,0 0 0,0 0 0,0 1 1,0-1-1,0 0 0,0 0 0,-1 0 0,1 0 1,0 0-1,0-1 0,-1 1 0,1 0 1,0 0-1,-1-1 0,1 1 0,-4 0 1,-43 11-52,39-10 36,-39 8-58,-1-2 0,-96 3 1,201-11 182,1 2 0,-1 2 1,102 23-1,97 55 1296,-159-48-607,130 29 0,-195-58-810,0-1 0,52-1 0,-75-3-190,-1 0 1,1-1-1,-1 0 1,1 0 0,-1-1-1,1 0 1,-1-1-1,0 1 1,0-1-1,0-1 1,0 1-1,12-10 1,-5 1-2175,1-1 0,-2 0 0,24-29 0,3-14-7137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2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6625,'0'0'10435,"41"81"-9523,-20-28-584,4-1-128,-9 1-192,1-11-8,-4-7-296,-5-10-1328,-4-11-761,4-46-4568,-8-14 687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3.3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197 6 1280,'8'-1'825,"0"-1"0,-1 1-1,1 0 1,0 1 0,0 0-1,0 0 1,0 0 0,0 1 0,12 3-1,-15-2-637,0 0-1,-1 0 1,1 0-1,-1 1 1,0-1-1,0 1 1,0 0-1,0 0 1,0 1-1,-1-1 1,1 1-1,-1-1 0,0 1 1,0 0-1,-1 0 1,3 5-1,0 0-109,-1-1 0,-1 1 0,1 0 0,-1 0 0,-1 1 0,0-1-1,0 0 1,-1 1 0,0-1 0,-1 1 0,0-1 0,0 1 0,-1 0 0,0-1-1,-1 1 1,0-1 0,0 0 0,-1 0 0,0 0 0,-1 0 0,0 0 0,-1-1-1,1 1 1,-1-1 0,-1-1 0,0 1 0,-11 12 0,-20 16-784,-2-1 0,-1-2 0,-1-2 1,-68 39-1,105-68 428,0 0 1,1 0-1,-1 0 1,0-1-1,0 1 1,0-1 0,0 0-1,0 0 1,-6 1-1,9-3 84,1 0 0,-1 0 0,1 0 0,-1 0 0,1 1 0,0-1 0,0 0-1,-1 0 1,1 0 0,0 0 0,0 0 0,0 0 0,0 0 0,0 0 0,0 0 0,0 0 0,1-1 0,-1 0-231,0-2 352,1 0 0,-1 0 0,1 0-1,0 0 1,0 1 0,1-1 0,-1 0 0,1 1-1,0-1 1,0 1 0,0 0 0,0 0-1,1-1 1,-1 1 0,1 1 0,4-5 0,-4 4 178,-1 1 0,1 0 0,0 0 0,0 0 1,0 1-1,0-1 0,0 0 0,0 1 1,0 0-1,0 0 0,1 0 0,-1 0 0,0 1 1,1-1-1,-1 1 0,0 0 0,1 0 1,-1 0-1,1 0 0,3 1 0,-5 0 5,0 0 0,0 0 0,0 1 1,0-1-1,-1 1 0,1-1 0,0 1 0,-1-1 0,1 1 0,-1 0 0,0 0 0,0 0 0,1-1 1,-1 1-1,0 0 0,-1 1 0,1-1 0,0 0 0,-1 0 0,1 0 0,-1 0 0,1 1 0,-1-1 1,0 0-1,0 3 0,0-1 63,6 56 1155,-3 0 0,-4 64 1,-1-29-696,2 29-569,0-339-7262,-3 198 5645,-11 11-123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3.7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1347 2569,'0'0'1385,"-8"36"22,-23 123-148,27-134-723,2 1 0,0 0 0,1-1 1,4 36-1,-3-60-515,0 3 85,1 0-1,-1 0 1,1 0 0,-1 0 0,1 0-1,1 0 1,-1 0 0,0 0 0,1 0-1,0 0 1,0-1 0,0 1 0,0-1-1,1 1 1,-1-1 0,1 0-1,0 0 1,0 0 0,4 3 0,-1-3 22,0 0 1,0 0 0,0 0-1,0-1 1,1 0-1,-1-1 1,1 1 0,-1-1-1,1 0 1,-1-1-1,12 0 1,-11-1-65,0 0-1,0 0 0,0-1 1,0 0-1,0 0 1,0-1-1,0 0 1,-1 0-1,1 0 0,-1-1 1,0 0-1,0 0 1,0-1-1,-1 0 1,0 0-1,0 0 0,0 0 1,6-10-1,11-15-39,-2 0 0,24-49 0,-36 62-42,38-77-910,62-181 0,-2-111-1482,20-308-759,-119 594 4176,-5 75 2032,-2 77-830,0 287 2332,0-331-4527,1 0 0,-1 0 0,1 0 0,1 0 0,0-1 0,0 1 0,0 0 0,1-1 0,0 1 0,0-1 0,1 0 0,0 0 0,0-1 0,7 10 0,-1-6-42,0 0 1,1-1 0,-1 0-1,2 0 1,-1-1-1,1-1 1,16 8-1,-27-14 27,8 3-5,0 0 0,-1 1 0,0 1 0,12 9 0,-17-12 6,-1-1 1,0 1 0,0-1-1,0 1 1,0 0 0,-1 0-1,1 0 1,-1 0 0,1 0-1,-1 0 1,0 0 0,0 0-1,-1 1 1,1-1 0,-1 0-1,1 1 1,-1 4-1,0-1 12,0 1-1,0 0 0,-1-1 0,0 1 0,0 0 0,-1-1 0,0 1 1,0-1-1,-1 0 0,0 0 0,0 0 0,-1 0 0,1 0 0,-2-1 1,1 1-1,-9 9 0,-41 43-430,-3-2 1,-77 60 0,115-101-408,-2-1 1,-35 20-1,46-29 368,0-1 0,-1-1 0,0 0 1,0-1-1,0 0 0,0 0 0,0-1 0,-12 0 0,-34-2-3098,12-6-571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4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6 880,'0'0'5483,"47"-1"-3784,156-1-203,-136 0-752,-29 1 27,58 5 0,-86-2-714,1 0 0,-1 0 0,0 1 0,0 1 0,0-1 0,0 2 0,0-1 0,15 12 0,-20-13-134,-1 0-1,0 1 1,0-1-1,0 1 0,-1 0 1,1 1-1,-1-1 1,0 0-1,0 1 0,-1 0 1,1 0-1,-1 0 1,3 9-1,-4-10-117,0-1 0,0 1 1,-1 0-1,1-1 0,-1 1 0,0 0 0,0-1 0,0 1 0,-1 0 1,1-1-1,-1 1 0,0-1 0,0 1 0,0-1 0,0 1 0,-1-1 0,1 1 1,-1-1-1,0 0 0,0 0 0,-4 4 0,0 0-152,-1-1 0,0 0 0,-1-1 0,0 0 0,1 0 0,-2 0-1,-8 3 1,-68 24-655,38-15 1122,35-13 159,1 1 1,-1 0 0,1 1-1,1 0 1,-1 1 0,1 0-1,0 1 1,0 0 0,1 0-1,1 1 1,-1 0 0,1 1 0,1 0-1,0 0 1,0 0 0,1 1-1,0 0 1,1 1 0,0-1-1,1 1 1,0 0 0,1 0-1,0 0 1,1 0 0,1 1-1,-1-1 1,2 19 0,0 67 1171,3-87-1575,2-14 71,5-12-9,19-53-30,-16 35-106,23-42 1,-31 66 171,1 1-1,0-1 1,0 1-1,1 0 0,-1 0 1,2 1-1,-1 0 1,1 0-1,11-6 1,-13 9 16,0 2 0,0-1 0,0 1 0,0 0-1,9-2 1,-14 4 13,0-1 0,0 1 0,0-1 0,1 1 0,-1 0 0,0 0 0,0-1 0,0 1 0,1 0 0,-1 0 0,0 0 0,0 1-1,0-1 1,0 0 0,1 0 0,-1 1 0,0-1 0,0 0 0,0 1 0,0-1 0,0 1 0,0 0 0,0-1 0,0 1 0,0 0 0,0-1 0,0 1-1,0 0 1,0 0 0,-1 0 0,1 0 0,0 0 0,-1 0 0,1 0 0,-1 0 0,2 1 0,-1 8 146,0 1 1,-1-1-1,0 0 1,0 0-1,-1 0 1,-1 0-1,0 0 0,0 0 1,0 0-1,-2 0 1,1-1-1,-9 16 1,3-7 9,-2 0 0,0-1 1,-2 0-1,1-1 1,-21 20-1,27-31-181,1 0 1,-1 0-1,0-1 0,0 1 1,0-1-1,-11 4 0,13-8-358,2-12-308,4-61-1979,12-26-1976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5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396 136 712,'0'0'13324,"11"28"-12099,-5-12-1082,0-3-40,-1 0 1,0 1-1,-1 0 1,3 22 0,-6-28-76,0-1 1,-1 1 0,0 0 0,-1-1 0,0 1 0,0 0 0,-1-1 0,1 1 0,-2-1 0,1 0-1,-1 1 1,0-1 0,-7 11 0,-25 35 4,-1-1 0,-4-2-1,-1-2 1,-2-2 0,-83 70-1,118-110-58,3-1-12,0-1-1,-1 1 1,1-1-1,-1 0 1,0 0-1,0-1 1,0 1-1,-1-1 1,1-1-1,-1 1 1,-11 2-1,16-11-816,3-4 658,1 1 0,0 0 0,0 0 0,1 0 0,0 0 0,1 1 0,0-1 0,0 1 0,1 0 0,0 0 0,0 0 0,1 1 0,0 0 0,7-7 0,6-6 101,1 2 0,0 0 1,43-28-1,-56 41 101,1 0 0,0 1 0,0 0 0,0 0 1,1 0-1,-1 1 0,1 0 0,0 1 0,0 0 0,0 0 0,0 1 0,0 1 0,0-1 0,12 2 0,-19-1 19,0 1-1,1 0 1,-1-1-1,0 1 1,0 0-1,0 0 1,0 1-1,0-1 1,0 0-1,0 1 1,0-1-1,0 1 1,0 0-1,-1-1 1,1 1-1,-1 0 1,0 0-1,1 0 1,-1 0-1,0 0 1,0 0-1,0 1 1,0-1 0,-1 0-1,2 5 1,0 6 168,0-1 0,0 1 1,-1 21-1,-1-22-28,2 382 1575,-3-208-1931,2-176 186,1 1 0,0 0 0,0-1 1,1 1-1,1-1 0,0 0 0,0 0 1,1-1-1,6 10 0,13 32 132,5 21 548,-29-71-665,0-1 0,0 1 0,1-1 0,-1 1 0,0-1 0,0 1 0,1-1 0,-1 1 0,1-1-1,-1 0 1,0 1 0,1-1 0,-1 0 0,1 1 0,-1-1 0,1 0 0,-1 1 0,1-1 0,-1 0 0,1 0 0,-1 1-1,1-1 1,0 0 0,0 0-5,0-1 0,-1 1-1,1 0 1,0-1-1,-1 1 1,1-1 0,-1 1-1,1-1 1,0 1 0,-1-1-1,1 1 1,-1-1 0,1 1-1,-1-1 1,0 0 0,1 1-1,-1-1 1,1 0 0,-1 1-1,0-1 1,0 0-1,0 0 1,1-1 0,23-82-35,-4-2 0,14-129-1,7-263-2721,-19 165 1019,-21 299 1705,1-19 30,2-1 1,1 0-1,1 1 0,21-62 0,-25 92 48,-1 0 0,1 0 0,-1 0 0,1 1 0,0-1 0,0 0 0,1 1 0,-1 0 0,0-1 0,1 1 0,-1 0 0,1 0-1,5-2 1,-7 3-6,0 0-1,1 1 0,-1-1 1,0 1-1,1 0 0,-1-1 1,0 1-1,1 0 1,-1 0-1,0 0 0,1 0 1,-1 0-1,1 0 0,-1 0 1,0 0-1,1 1 0,-1-1 1,1 0-1,-1 1 0,0-1 1,0 1-1,1 0 0,-1-1 1,0 1-1,0 0 0,0 0 1,0 0-1,0 0 0,0 0 1,0 0-1,0 0 1,0 0-1,0 0 0,0 0 1,0 2-1,4 6 180,0 1-1,-1-1 1,-1 1 0,1 0 0,-2 0 0,1 1-1,-1-1 1,0 19 0,-1 96 721,-3-68-767,-2 785-113,3-833-62,1 0 0,1 0-1,-1 0 1,1 0 0,1 0 0,-1 0 0,1-1-1,1 1 1,4 10 0,-7-19 22,0 1 0,1-1 1,-1 1-1,0-1 0,1 1 0,-1 0 1,1-1-1,-1 0 0,1 1 0,-1-1 1,1 1-1,-1-1 0,1 0 0,-1 1 1,1-1-1,-1 0 0,1 1 0,-1-1 1,1 0-1,0 0 0,-1 0 0,1 1 1,-1-1-1,1 0 0,0 0 0,-1 0 1,1 0-1,0 0 0,-1 0 0,1 0 0,0 0 1,-1-1-1,1 1 0,-1 0 0,1 0 1,0 0-1,-1-1 0,1 1 0,-1 0 1,1-1-1,-1 1 0,1 0 0,-1-1 1,1 1-1,-1-1 0,1 1 0,-1-1 1,0 1-1,1-1 0,-1 1 0,0-1 1,1 1-1,-1-1 0,0 0 0,1 0 1,18-28 695,31-63 0,-18 30-612,76-148-811,-45 66-3434,-35 93-911,-23 39 1209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5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 0 6081,'0'0'14043,"-33"77"-12674,21 11-233,-13 17-600,-4 4-344,-9 7-192,5-4-40,4-10-680,8-11-2065,13-28-2832,4-21 160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5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3193,'0'0'7161,"141"67"-8337,-141-25-2377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6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 4945,'0'0'8143,"12"-3"-8183,40-4-977,-51 7 953,0 0 1,0 0 0,0 0 0,0 0 0,0 1-1,0-1 1,0 0 0,0 0 0,0 1 0,0-1 0,0 0-1,0 1 1,0-1 0,-1 1 0,1-1 0,0 1 0,0-1-1,0 1 1,-1 0 0,1-1 0,0 1 0,-1 0-1,1 0 1,-1-1 0,1 1 0,-1 0 0,1 0 0,0 1-1,2 26-874,-3-20 653,-1 171-1058,-2-65 3132,4-113-1693,1-1 1,-1 0-1,0 1 0,0-1 1,0 0-1,1 0 1,-1 0-1,0 0 0,0 0 1,1 0-1,-1 0 1,0 0-1,0-1 0,1 1 1,-1 0-1,2-1 1,3-2 11,0 1 0,-1-1 0,1 0 0,-1-1 0,0 1 0,0-1 0,0 0 0,0 0 0,5-7 0,40-52-74,-42 52-56,88-140-3928,-61 86-819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7378,'0'0'7523,"16"11"-7278,-13-9-238,18 14 27,-1 0 1,24 25-1,-37-34-32,0 1-1,-1 0 1,0 0 0,0 0 0,-1 1-1,0 0 1,0 0 0,-1 0-1,-1 0 1,1 1 0,2 14 0,-4-4-4,-1 0 1,-1 25-1,0-15-55,-1-15-90,-1-1-1,0 0 1,0 0-1,-1 0 0,-1-1 1,-1 1-1,0-1 1,0 0-1,-14 23 1,-8 7-804,-46 55 1,40-55 621,177-151 1790,-106 81-1393,8-5-251,134-102-1759,-71 32-2128,-55 38 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9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0 432 1840,'0'0'9240,"7"-13"-8383,95-151-270,1 0-784,-94 145 105,-6 13 66,-1 0 1,1 0-1,0 1 1,0-1-1,0 1 1,1 0-1,0 0 1,0 0-1,0 1 1,7-7 0,-10 20 18,-17 386 1323,-9 144 104,25-532-1422,1 27 42,-1-33-46,0 0 1,0 0-1,0-1 1,0 1-1,1 0 1,-1 0-1,0-1 1,0 1-1,0 0 0,1 0 1,-1-1-1,0 1 1,1 0-1,-1-1 1,1 1-1,-1 0 1,1-1-1,-1 1 1,1-1-1,-1 1 0,1-1 1,0 1-1,-1-1 1,1 1-1,0-1 1,-1 0-1,1 1 1,0-1-1,-1 0 1,1 0-1,1 1 0,-2-1-6,0 0-1,1 0 1,-1 0-1,0-1 1,0 1-1,1 0 1,-1 0-1,0 0 1,0 0-1,1 0 1,-1-1-1,0 1 1,0 0-1,0 0 1,1 0-1,-1-1 1,0 1-1,0 0 1,0 0-1,0 0 1,1-1-1,-1 1 1,0 0-1,0 0 1,0-1-1,0 1 1,0 0-1,0-1 1,0 1-1,0 0 1,0 0-1,0-1 1,0 1-1,0 0 1,0-1-1,0 1 1,0 0-1,0 0 1,0-1-1,28-395-8036,-19 189 5739,-6 151 1808,11-105-445,-12 142 1006,2 1 0,0 0-1,1 0 1,1 0 0,0 1 0,12-21-1,-17 36 2,1-1 1,-1 1-1,1-1 0,0 1 0,0 0 0,0 0 1,0 0-1,1 0 0,-1 0 0,0 0 1,1 0-1,0 1 0,-1-1 0,1 1 0,0 0 1,-1 0-1,1 0 0,5-1 0,-6 2-2,0 0 0,0 0 0,1 0-1,-1 0 1,0 0 0,0 0 0,0 1-1,0-1 1,1 1 0,-1-1 0,0 1-1,0 0 1,0 0 0,0 0 0,0 0-1,-1 0 1,1 0 0,0 1 0,0-1 0,-1 1-1,1-1 1,-1 1 0,1 0 0,-1-1-1,2 3 1,1 3 113,-1 0 0,1 1-1,-1-1 1,-1 1 0,1-1-1,-1 1 1,-1 0 0,2 15-1,-1 70 1094,-3-55-712,1-24-361,-1 0 0,-1 0 1,0 0-1,-1 0 0,0 0 1,-1-1-1,-10 24 1,11-31-284,0 0 1,0 0 0,0 0-1,-1-1 1,1 1 0,-1-1-1,-1 0 1,1-1 0,-1 1-1,0-1 1,0 1 0,0-2-1,0 1 1,-1 0 0,0-1-1,0 0 1,0-1 0,-12 5-1,-4-5-3211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9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171 7 4729,'0'0'4321,"-7"-1"-3816,5 0-496,-1 0-24,0 0 0,-1 1 0,1-1 0,0 0 0,-1 1 0,1 0 0,0 0 0,-1 0 0,1 0 0,0 1 0,0-1 0,-1 1 0,1 0 0,0 0 0,0 0 0,0 0 0,0 0 0,0 1 0,0-1 0,0 1 0,0 0-1,1 0 1,-1 0 0,1 0 0,-1 1 0,1-1 0,-3 3 0,-3 9 37,-1-1-1,2 1 0,0 0 0,0 1 0,2 0 1,0 0-1,-6 27 0,5-11 332,2 1 0,-1 59 0,4-85-280,1 0 1,1-1 0,-1 1 0,1 0 0,0-1 0,0 1 0,3 7 0,-3-11-61,0 0 0,0-1 0,0 1 0,1 0 0,-1 0 0,0-1 1,1 1-1,-1-1 0,1 1 0,0-1 0,-1 0 0,1 0 0,0 1 0,0-1 0,0 0 0,0-1 0,0 1 0,0 0 0,0-1 0,0 1 0,3 0 0,1 0-7,0 0-1,0 0 0,0-1 0,0 0 1,0 0-1,0 0 0,0-1 0,0 0 1,0 0-1,0-1 0,0 1 0,0-1 1,0 0-1,-1-1 0,1 0 0,-1 0 1,0 0-1,0 0 0,0-1 0,5-4 1,6-8-127,-2 0 1,0-1-1,-1 0 1,15-27-1,-12 19-477,22-27 0,-37 51 572,1-1 1,-1 0-1,1 1 0,0-1 0,0 1 1,-1-1-1,1 1 0,0 0 0,0 0 1,4-2-1,-5 3 31,0-1 0,0 1 0,0 0 0,-1 0 1,1 0-1,0 0 0,0 0 0,0 0 0,0 0 0,-1 0 0,1 0 1,0 1-1,0-1 0,0 0 0,-1 1 0,1-1 0,0 0 0,0 1 1,-1-1-1,2 1 0,2 3 82,-1 0 1,0 0-1,0 0 1,0 0-1,-1 1 0,1-1 1,2 9-1,-3-8-53,0-1-1,0 1 1,1-1-1,0 1 1,-1-1-1,6 6 1,-7-10-141,0 1 1,0-1 0,-1 1-1,1-1 1,0 0-1,0 1 1,0-1-1,0 0 1,-1 1-1,1-1 1,0 0-1,0 0 1,0 0 0,0 0-1,0 0 1,0 0-1,0 0 1,0 0-1,0 0 1,-1-1-1,1 1 1,0 0-1,0-1 1,0 1 0,0 0-1,-1-1 1,1 1-1,0-1 1,0 1-1,-1-1 1,1 1-1,0-1 1,-1 0-1,1 1 1,0-1 0,-1 0-1,1 0 1,-1 1-1,1-1 1,-1 0-1,0 0 1,1 0-1,-1 1 1,1-3 0,10-22-3361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5:59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77 6289,'0'0'8890,"146"32"-8658,-80-32-216,-3 0-16,-1-11-384,-8-6-1224,-8-15-1409,-13 8-1184,-16-1-1768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00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 6041,'0'0'3817,"-29"238"-2065,24-125-143,5-1-33,0-7-784,0-10-464,17-18-232,8-17-96,-4-18-504,20-42-976,-3 0-1809,-1-46-1352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00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6121,'0'0'4040,"0"40"-2266,0 132-201,0 62 1205,0-234-2775,0 0 1,0 0-1,0 0 0,0 0 1,0 1-1,1-1 1,-1 0-1,0 0 0,0 0 1,0 0-1,0 0 0,0 0 1,0 0-1,0 0 0,0 0 1,1 0-1,-1 0 0,0 0 1,0 1-1,0-1 0,0 0 1,0 0-1,0 0 0,1 0 1,-1 0-1,0 0 0,0 0 1,0 0-1,0 0 0,0 0 1,0 0-1,1 0 0,-1-1 1,0 1-1,0 0 0,0 0 1,0 0-1,0 0 0,0 0 1,0 0-1,1 0 0,-1 0 1,0 0-1,0 0 0,0 0 1,0 0-1,0-1 0,0 1 1,0 0-1,0 0 0,0 0 1,0 0-1,0 0 0,0 0 1,0 0-1,0-1 0,0 1 1,1 0-1,-1 0 0,0 0 1,0 0-1,0-1 0,7-10-50,10-36-361,42-102-1742,-52 134 1982,0 1-1,2 0 1,0 0-1,0 0 0,1 1 1,1 1-1,17-17 1,-25 26 173,0 1 1,0-1-1,1 1 1,-1 0-1,1 0 1,0 0-1,0 0 1,-1 1-1,1-1 1,0 1-1,0 0 1,1 0-1,-1 0 1,0 1-1,0 0 1,0-1-1,0 2 1,0-1-1,1 0 1,-1 1-1,0 0 1,7 2-1,-5-1 75,-1 1 0,1-1 1,-1 1-1,0 1 0,0-1 0,0 1 1,0 0-1,-1 0 0,1 0 0,-1 1 0,0-1 1,-1 1-1,1 0 0,3 8 0,10 20 531,-2 2-1,-1 0 0,-2 0 0,-1 2 1,-2-1-1,-2 1 0,4 51 1,-10-82-738,-1-4-153,0 0 0,1 0 0,-1 0 0,0 0 0,0 0 0,0 0 0,-1 0 0,1 0 1,0 0-1,-2 3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23.2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5905,'0'0'8303,"-3"30"-7594,0 27 63,2 1 1,3 0 0,12 80 0,86 666 3597,-51-368-3054,-38-338-1329,6-1 0,3 0-1,5-1 1,54 136 0,-66-208-673,-13-23 623,0-1 1,0 1-1,1-1 0,-1 0 1,0 1-1,0-1 0,0 0 1,0 1-1,0-1 0,1 0 1,-1 1-1,0-1 0,0 0 1,1 0-1,-1 1 1,0-1-1,0 0 0,1 0 1,-1 1-1,0-1 0,1 0 1,-1 0-1,0 0 0,1 1 1,-1-1-1,0 0 0,1 0 1,-1 0-1,0 0 0,1 0 1,-1 0-1,1 0 0,-1 0 1,0 0-1,1 0 0,-1 0 1,0 0-1,1 0 0,-1 0 1,0 0-1,1 0 0,-1 0 1,1-1-1,-1 1 0,0 0 1,1 0-1,-1 0 1,0-1-1,0 1 0,1 0 1,-1 0-1,0-1 0,0 1 1,1 0-1,-1-1 0,0 1 1,0 0-1,0 0 0,1-1 1,-1 1-1,0-1 0,0 1 1,0 0-1,0-1 0,0 0 1,11-60-2980,27-264-6583,-24 148 4517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23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0 208 3577,'0'0'4478,"40"-7"-2767,499-49 3417,-267 40-3999,539-43 35,99-5 344,-566 59-427,-278 5 2887,-77 0-3503,8-1-361,1 1-1,-1 0 1,1 0-1,-1 0 1,1 0 0,-1 1-1,1-1 1,-1 1-1,1-1 1,-1 1 0,1 0-1,-3 1 1,3 0-89,1 0 0,0-1 0,-1 1-1,1 0 1,0 0 0,0 0 0,0 0 0,0 1 0,1-1 0,-1 0 0,0 0 0,1 0 0,0 1 0,-1-1-1,1 0 1,0 0 0,0 5 0,0 185 36,28 324 967,-3-67-382,-16 325-807,-8-754-28,-2 29-584,1-47 670,-1 1 0,1-1 0,-1 1-1,1-1 1,-1 0 0,0 1 0,0-1-1,0 1 1,0-1 0,0 0-1,0 0 1,-1 0 0,1 0 0,-4 4-1,1-4-164,1 0-1,-1 0 0,0 0 1,1 0-1,-1-1 0,0 0 0,0 1 1,0-1-1,0-1 0,-8 2 1,-51 0-5916,62-2 6077,-67 0-7606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6:23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9554,'0'0'4001,"232"39"-1761,-3-39 649,78 0-472,26-22-761,-17-16-440,-79 3-576,-71 7-208,-37 10-344,-21 1-88,4-1-704,13-10-2272,-22 4-6706,-49-1-793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1.5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110 178 2409,'0'0'14369,"-16"5"-12159,-7 1-1445,9-3 231,0 1 0,-29 19 8753,44-22-9720,-1-1 0,0 1 0,0-1 0,0 1 0,0-1 0,1 1 0,-1-1 0,0 1 1,0-1-1,1 1 0,-1-1 0,0 1 0,1-1 0,-1 1 0,1-1 0,-1 1 0,0-1 0,1 0 0,-1 1 1,1-1-1,-1 0 0,1 1 0,-1-1 0,1 0 0,0 0 0,-1 0 0,1 1 0,46-1-40,0-1 0,0-2-1,66-14 1,-3-12-16,-66 15-3,0 3-1,1 1 0,0 3 1,62-3-1,-96 10-75,0 0 1,0-1-1,0-1 1,1 1-1,-1-2 0,-1 0 1,1 0-1,0-1 1,13-6-1,-19 7-534,0 0 1,-1-1-1,1 1 0,0-1 1,-1 0-1,0 0 0,0 0 1,5-7-1,-6 6-925,0 1 1,-1-1-1,1 0 0,-1-1 0,0 1 0,-1 0 0,1 0 1,-1-1-1,1-10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1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1 576 3489,'0'0'15899,"262"-102"-14451,-159 49-975,-7-6-241,-9 6-232,-12 0 0,-13 8-1105,-16-1-1591,-8-17-1041,-18 11-1216,-7 2 520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1 494 1040,'0'0'8634,"224"11"-7410,-161 21-496,-1 6-415,-8 8-313,-4 10-1249,-13-14-1751,-12-18-625</inkml:trace>
  <inkml:trace contextRef="#ctx0" brushRef="#br0" timeOffset="1">487 256 5073,'0'0'8506,"253"-95"-7914,-136 78-376,3 3-216,-3-4-80,-22 4-624,-12-3-688,-20-11-1329,-22 3-672,-24-3-368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0 976,'0'0'13275,"174"154"-12771,-116-104-208,-8-5-120,-8 1-88,-13-4-88,-4-4 0,-9-6-568,-7-7-744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2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0 4257,'0'0'3466,"-13"45"-1428,-3 3-1353,-7 23 699,3 1-1,-11 78 0,14-6 2165,0 231-1,17-368-3500,0 4 49,0 0 1,0 0-1,1 0 0,1 0 0,0-1 1,3 13-1,-4-21-90,0 0 1,0 0-1,0 0 1,0 0-1,0-1 0,0 1 1,0 0-1,1-1 0,-1 1 1,1 0-1,-1-1 1,1 0-1,0 1 0,0-1 1,2 2-1,-1-2-26,0-1 0,-1 1 0,1 0 1,0-1-1,0 1 0,0-1 0,0 0 0,0 0 0,-1 0 0,1 0 0,0-1 0,0 1 0,0-1 0,4-1 0,-2 0-67,-1 0 0,1 0 0,-1 0 0,0-1 0,0 0 0,0 1 0,0-1 0,0-1 0,-1 1 0,4-4 0,42-50-3809,63-93 0,-36 35-2577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2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 5857,'0'0'14869,"46"-4"-13926,153-15-378,-121 11-347,-29 2 54,58 1 0,-105 5-248,0 0-1,0 0 1,0 0 0,0 1 0,0-1 0,0 0 0,0 1 0,0 0 0,0-1 0,0 1 0,0 0 0,0 0 0,0 0 0,0 0 0,-1 1 0,1-1 0,0 0-1,-1 1 1,2 1 0,-1 0-1,0 0 0,0 0 0,0 0 0,-1 1 0,1-1 1,-1 0-1,0 1 0,0-1 0,0 1 0,0 5 0,0 4 4,-1-1 1,-1 1 0,1 0 0,-2-1 0,0 1 0,-4 14-1,-2-1-17,-2-1-1,0 1 0,-16 27 0,-50 75-93,31-54-113,26-40-6,-26 44-2803,-92 122-1,132-193 2068,-1 0 0,0-1 0,0 1 0,0-1 0,-1-1 0,1 1-1,-1-1 1,-1 0 0,-11 5 0,1-7-4011</inkml:trace>
  <inkml:trace contextRef="#ctx0" brushRef="#br0" timeOffset="1">271 408 4529,'0'0'8250,"20"249"-5962,-20-120 433,0 8-665,0 0-743,0-7-609,0-11-440,0-17-264,0-29-600,-8-27-913,4-32-1151,-9-14-81,1-67-1784,0-13 440,-1-12 1169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2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2088,'0'0'15012,"270"150"-14332,-203-115-680,20 11-568,-20-11-2177,-26-3-3192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3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0 471 9402,'0'0'7570,"395"0"-4906,-120-4-263,94-31-617,47-10-672,-5-11-464,-33-1-512,-53 5-136,-26-4-568,-37-11-2744,-80 18-5258,-49 0-2785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3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2905,'0'0'14563,"0"186"-11819,8-32-607,-4 46-673,-4-11-536,0-20-584,4-40-112,0-44-232,9-8-408,-1-18-992,9-34-1393,17-64-2160,-1-38-280,0-28 384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3.6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6193,'0'0'5244,"39"4"-3143,280 34 2039,-148-13-2071,101 17-337,-10 21-669,-239-56-942,0 1 1,-1 1-1,0 0 0,36 24 1,-51-29-103,-1 0 1,0 1 0,-1 0 0,1 0 0,-1 1-1,0-1 1,0 1 0,-1 0 0,0 0 0,0 1 0,0-1-1,-1 1 1,0 0 0,0 0 0,-1 0 0,0 1-1,0-1 1,2 13 0,-4-8-66,0-1 0,0 1 0,-1-1-1,0 1 1,-1-1 0,0 0 0,-1 1 0,0-1 0,-1 0-1,0-1 1,-1 1 0,0-1 0,-1 0 0,-8 12 0,-8 7-445,-1-2 0,-1 0 0,-37 31 1,30-32-946,-1 0 0,-1-3 0,-1 0 0,-2-3 0,0-1 1,0-1-1,-2-2 0,-67 19 0,-10-10-3670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3.9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4705,'0'0'7723,"2"30"-7479,8 89-171,-10-115-76,0 0 0,1 1-1,0-1 1,0 0 0,0 0-1,0 0 1,4 7 0,-5-11 11,0 1 1,1-1 0,-1 1-1,0-1 1,0 0 0,1 1-1,-1-1 1,0 0 0,1 1-1,-1-1 1,0 0 0,1 0-1,-1 1 1,0-1 0,1 0-1,-1 0 1,1 0 0,-1 0-1,1 1 1,-1-1 0,0 0-1,1 0 1,-1 0 0,1 0-1,-1 0 1,1 0 0,-1 0-1,0 0 1,1 0 0,-1 0 0,1 0-1,-1 0 1,1-1 0,-1 1-1,0 0 1,1-1 0,2-1 77,0-1 0,0 0 0,0 1 1,-1-1-1,1-1 0,-1 1 1,0 0-1,2-6 0,-1 6-32,1-4-44,1 0 0,0 1 0,1 0 0,0 0 1,-1 1-1,2 0 0,-1 0 0,1 0 0,-1 1 0,1-1 1,1 2-1,-1-1 0,0 1 0,1 0 0,0 1 1,0-1-1,0 2 0,0-1 0,0 1 0,0 0 1,13 1-1,-20 0-7,1 0 1,-1 0 0,0 0 0,1 0 0,-1 1-1,0-1 1,0 0 0,0 1 0,1-1 0,-1 1-1,0-1 1,0 1 0,0 0 0,0-1-1,0 1 1,0 0 0,0 0 0,0 0 0,0 0-1,0 0 1,0 0 0,-1 0 0,1 0 0,0 0-1,-1 0 1,1 0 0,0 0 0,-1 0 0,0 1-1,1-1 1,-1 0 0,1 3 0,0 4-8,0 0 1,-1 1 0,0-1 0,-1 11-1,0 3 10,0-6-39,0 1-1,-2 0 1,1 0-1,-2-1 1,0 1-1,-9 18 1,-46 94-449,10-27 345,46-95 133,-4 15 51,7-21-32,0-1 1,1 1-1,-1 0 0,0-1 0,0 1 0,1 0 0,-1-1 1,0 1-1,1-1 0,-1 1 0,1-1 0,-1 1 1,1-1-1,-1 1 0,1-1 0,-1 1 0,1-1 0,-1 0 1,1 1-1,0-1 0,-1 0 0,1 0 0,0 1 1,-1-1-1,1 0 0,-1 0 0,1 0 0,0 0 1,0 0-1,-1 0 0,1 0 0,0 0 0,-1 0 0,2 0 1,9 1 82,18 1-142,0-1 0,0-1 0,0-2-1,0-1 1,43-9 0,32-20-2991,134-61-1,-75 18-2023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4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0 183 9938,'0'0'11612,"5"26"-11356,17 85-217,-22-107-73,1 0-1,0-1 1,0 1 0,0 0 0,1 0 0,-1-1 0,1 1-1,0-1 1,0 1 0,0-1 0,5 5 0,-7-7 1,1-1 1,0 1 0,0-1 0,0 1-1,0-1 1,-1 1 0,1-1 0,0 0-1,0 1 1,0-1 0,0 0-1,0 0 1,0 0 0,0 1 0,0-1-1,0 0 1,0 0 0,0-1 0,0 1-1,0 0 1,0 0 0,0 0-1,0-1 1,0 1 0,0 0 0,-1-1-1,2 0 1,3-2-116,0-1 0,0 0 0,-1 0 0,1-1 0,-1 1 0,0-1 0,-1 0 0,5-6 0,-8 11 148,15-23 1,2 1-1,0 1 1,1 0 0,1 2 0,28-24 0,-35 35-27,-1-1 0,1 2 1,1 0-1,-1 0 0,1 1 0,0 1 1,1 0-1,-1 1 0,1 0 1,0 1-1,0 1 0,15-1 0,20 2-184,-49 2 204,1-1 0,0 1 1,-1-1-1,1 1 0,-1-1 0,1 1 1,-1-1-1,1 1 0,-1-1 1,1 1-1,-1 0 0,0-1 0,1 1 1,-1 0-1,0-1 0,0 1 1,1 0-1,-1-1 0,0 1 0,0 0 1,0 0-1,0-1 0,0 1 1,0 0-1,0 0 0,0-1 0,0 1 1,0 0-1,-1 0 0,-1 27 34,0-21-13,-1 0 0,1 0 0,-1 0 0,0-1-1,0 1 1,-1-1 0,0 0 0,-7 9 0,-45 45 211,39-44-157,-25 33-1,46-49-116,-1 10-13,0 15 405,-3-3 17,-7 308 223,2-65-1513,5-193 2660,1-73-1719,0 1 1,1 0-1,-1-1 1,0 1 0,0-1-1,0 1 1,0-1-1,0 0 1,0 0-1,0 1 1,0-1-1,0 0 1,0 0-1,0 0 1,0 0 0,-1 0-1,1 0 1,0 0-1,-1 0 1,1 0-1,-1-1 1,2-1-1,3-7-8,33-56-782,-2-3-1,-4-1 1,29-91 0,50-111-5068,32-7-1132,-76 157 2949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4.9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516 64 1544,'0'0'18047,"2"-12"-16171,8-40-662,-10 69-1143,1 0 1,1 0-1,0 0 1,1 0-1,1-1 1,1 0-1,0 1 1,10 20 0,-9-26-70,0 0 0,1 0 1,0-1-1,0 0 1,1 0-1,1-1 0,-1 0 1,2 0-1,-1-1 0,1-1 1,0 1-1,14 7 1,38 13 81,-46-22-82,-1 1 0,-1 0 0,1 1 0,23 17 0,-36-23-2,0 0 0,0 1 0,0-1 0,0 1 1,0 0-1,-1 0 0,1-1 0,-1 1 0,1 0 0,-1 0 0,0 1 0,0-1 0,-1 0 0,1 0 0,-1 0 0,1 0 0,-1 1 0,0-1 0,0 0 0,-1 0 0,1 1 0,-1-1 0,0 4 0,-1 1 8,-1 0 1,0 1-1,0-1 1,0 0-1,-1-1 0,0 1 1,-1-1-1,-6 9 0,-52 57-99,-101 90 0,119-121-136,38-36 149,-213 191-3674,186-171 1680,-1-1 0,-2-1-1,0-2 1,-69 29 0,84-43-759,-35 7 1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5.2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6641,'0'0'10883,"279"70"-8811,-180-46-479,9 15-625,1 7-472,-6-1-104,-15-3 192,-18 0-584,-28-3-1384,-42 10-2649,0-10-2857,-38-8-831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3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1 7090,'0'0'6313,"-204"200"-4505,129-95-744,0 17-799,9 12-265,-13 27-2113,21-35-2848,16-38-2505</inkml:trace>
  <inkml:trace contextRef="#ctx0" brushRef="#br0" timeOffset="1">532 783 3841,'0'0'9114,"58"231"-9114,-58-168-1801,-4-17-2952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5.5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162 3 6681,'1'1'1342,"-1"-5"-54,-6 39 1128,3-10-1959,-7 39 1514,-1 110 0,11 130 1709,-1-329-3948,1-1-1,2 1 1,0 0 0,2 0 0,0 0 0,2 0 0,17-46 0,-14 50-159,2 1 0,0 0 0,2 0 0,0 2 0,1-1 0,29-29 0,-34 40 328,-1 1 0,1 0 0,1 0 0,-1 1 0,1 0 0,0 0 0,0 1-1,1 1 1,0-1 0,-1 2 0,1 0 0,1 0 0,-1 1 0,0 0 0,18 0 0,-28 2 132,1-1 0,0 1 0,-1 0 0,1 0 0,-1 1 1,1-1-1,0 0 0,-1 0 0,1 1 0,-1-1 0,1 1 0,-1-1 0,1 1 1,-1 0-1,0-1 0,1 1 0,-1 0 0,0 0 0,1 0 0,-1 0 0,0 0 1,0 0-1,0 1 0,0-1 0,0 0 0,1 2 0,-1 2 206,1 0 0,-1 0-1,0 0 1,-1 0 0,1 0 0,-1 0 0,-1 7-1,1-4-51,-1 1 0,0-1 0,-1 0 0,0 1 0,-1-1-1,1 0 1,-1 0 0,-1 0 0,0-1 0,0 1 0,0-1-1,-1 0 1,0 0 0,-6 6 0,-11 11-94,-1-1 1,-45 34 0,-166 102-4060,121-95-2409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5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1 124 9922,'0'0'7322,"316"0"-4946,-167-4-399,18-13-1113,-1-4-488,-4 0-376,-17 0-920,-24 3-1961,-42 4-2800,-46 7-1465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6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1 463 7842,'0'0'6377,"357"-42"-4080,-178 3-81,16-10-528,-4-3-727,-8-1-593,-21 4-368,0-21-1921,-41 14-2568,-42 3-2552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6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1048 1 8418,'-121'203'2128,"-20"53"361,-21 53-73,13-7-423,20-25-953,17-14-1040,8-28-552,33-67-3753,13-45-3209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6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0 295 2897,'0'0'10066,"374"0"-7994,-50-18 337,71-27-929,33-15-656,0 4-824,-25 4-152,-99 16-3505,-55 8-4192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7.2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0 411 6089,'0'0'8818,"308"-126"-6529,-59 77-121,79-7-600,25 3-319,-16 7-561,-46 11-256,-79 18-208,-46 3-224,-41 3-272,-21 8-840,29 3-1585,-17 0-2792,-25 3-1400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8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400 305 7130,'0'0'8123,"0"-20"-6882,0-122-53,0 133-1069,0 1-1,-1-1 0,0 0 0,0 1 0,-1-1 0,0 1 0,0 0 0,-1-1 0,-5-10 1,6 16-71,0-1 1,-1 1-1,1 0 1,-1 0-1,1 0 1,-1 0-1,0 1 1,0-1-1,0 1 1,0-1-1,-1 1 1,1 0-1,-1 1 1,1-1-1,-1 0 1,0 1-1,0 0 0,1 0 1,-1 0-1,0 0 1,0 1-1,-7-1 1,3 2-48,1-1 1,-1 1-1,1 0 0,0 0 1,0 1-1,0 0 1,0 1-1,0-1 0,0 1 1,0 1-1,1-1 0,-1 1 1,1 0-1,0 1 0,0-1 1,1 1-1,0 0 1,-1 0-1,-6 10 0,-5 8-41,2 0 1,0 1-1,-21 48 0,21-40 23,3 0 0,0 1 0,2 1 0,2 0 0,1 0 1,1 0-1,2 1 0,1 42 0,2-64 7,2 0 0,0 0 0,0 0 0,1 0 0,1 0 0,0 0 0,6 16 0,-6-23 8,0 0 0,0 0 0,1 0 0,0-1 0,0 0 0,0 1 0,1-2 0,0 1 0,0 0 0,0-1 0,0 0 0,1 0 0,-1 0 0,1-1 0,8 4 0,-3-3 12,0 1 1,0-2 0,1 0-1,-1 0 1,1-1-1,0 0 1,0-1 0,-1 0-1,1-1 1,0-1-1,0 0 1,19-4-1,-16 2-2,1-2 0,-1 0 0,0 0 0,-1-2 0,1 1 0,-1-2 0,0 0 0,22-18 0,-6 0-353,-1-1-1,-2-1 1,0-2-1,-2-1 1,28-44-1,85-180-7224,-77 121 1126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9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6745,'0'0'5898,"-5"182"-3906,5-91-440,0 0-791,5-3-425,28-11-336,0-17-24,0-18-800,1-21-1097,-10-17-455,-3-29-401,-4-28-664,0-13-1976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9.4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698 1 4537,'0'0'10186,"-120"280"-7401,66-111-425,-13 55-703,-12 43-897,-8 10-448,16-53-312,17-59-328,21-70-1177,4-25-1399,-13-14-337,13-14-1640,-4-25-184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09.8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380 100 2953,'0'0'13695,"-16"-20"-12247,7 8-1213,-2-1-1,1 1 1,-2 1 0,-17-14-1,28 24-217,0 0 0,-1 0-1,1 1 1,0-1 0,-1 1-1,1-1 1,0 1 0,-1-1-1,1 1 1,-1 0 0,1 0-1,0 0 1,-1 0-1,1 0 1,-1 0 0,1 0-1,-1 0 1,1 0 0,0 1-1,-2 0 1,-1 0 8,1 1 0,0 0-1,0 0 1,1 0 0,-1 0 0,0 1 0,-3 3 0,-19 21 17,1 1 0,1 2-1,2 0 1,1 1 0,1 1 0,-27 65 0,34-67-27,2 0 1,0 0-1,2 1 0,2 1 0,1-1 0,1 1 0,1 0 0,3 45 0,0-72-16,1 1 0,-1 0 0,1-1 0,0 1 0,1-1 0,-1 1 0,1-1 0,0 1 0,0-1-1,1 0 1,0 0 0,0 0 0,0-1 0,0 1 0,1-1 0,-1 1 0,6 3 0,-2-3-52,-1-1 0,1 0-1,0-1 1,1 1 0,-1-1 0,1-1 0,-1 1-1,1-1 1,0 0 0,0-1 0,16 1 0,-15-2-54,1 0 0,-1 0 1,1-1-1,-1 0 1,0 0-1,1-1 0,-1-1 1,0 1-1,0-1 1,0-1-1,15-8 1,-1-3-323,-1 0 0,35-32 0,-43 35 205,118-111-3114,-16-6-2138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112 379 240,'0'0'11500,"-25"0"-9538,6 0-1577,-48 0 571,67-1-946,0 1-1,1 0 1,-1 0-1,0 0 0,0 0 1,0 0-1,0 0 1,0 0-1,0 0 0,0-1 1,0 1-1,0 0 1,1 0-1,-1 0 1,0 0-1,0 0 0,0-1 1,0 1-1,0 0 1,0 0-1,0 0 0,0 0 1,0-1-1,0 1 1,0 0-1,0 0 0,0 0 1,0 0-1,0 0 1,0-1-1,0 1 1,0 0-1,-1 0 0,1 0 1,0 0-1,0 0 1,0-1-1,0 1 0,0 0 1,0 0-1,0 0 1,0 0-1,-1 0 1,1 0-1,0 0 0,0 0 1,0-1-1,0 1 1,-1 0-1,52-14 504,928-165 2493,26 100-1304,-435 79 48,138-2-1307,-688 2-568,-12 0-51,0 0 0,0 0 0,0-1 0,0 1 0,-1-2 0,1 1 0,0-1 0,8-3 0,-16 4 106,1 1-1,0-1 1,0 1 0,-1-1-1,1 0 1,-1 1 0,1-1-1,0 0 1,-1 0 0,1 1-1,-1-1 1,0 0 0,1 0-1,-1 0 1,0 1 0,1-1-1,-1 0 1,0 0-1,0 0 1,0 0 0,1 0-1,-1 0 1,0 0 0,-1 0-1,1 1 1,0-1 0,0 0-1,0 0 1,0 0 0,-1 0-1,1 0 1,0 0-1,-1 1 1,1-1 0,-1 0-1,1 0 1,-1 1 0,1-1-1,-1 0 1,1 1 0,-1-1-1,0 0 1,1 1 0,-1-1-1,0 1 1,0-1 0,1 1-1,-2-1 1,-43-22-4735,-15-4-1281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0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1 4745,'0'0'5841,"-74"193"-4128,44-71 623,6 47-87,3 34-593,4-13-832,9-26-712,4-30-112,4-54-2016,12-20-1641,21-18-1832,1-42-432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0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0 401 8906,'0'0'10826,"41"-8"-10191,129-34-658,-165 40-16,0 0 1,1 0-1,-1 0 0,0-1 0,0 0 0,-1 0 0,1 0 0,-1-1 1,1 1-1,-1-1 0,0 0 0,-1 0 0,1-1 0,-1 1 1,1-1-1,-1 1 0,-1-1 0,1 0 0,-1 0 0,0 0 0,0-1 1,0 1-1,-1-1 0,2-9 0,0 3-73,1-3-85,-1 1 0,0-1 0,-1 0-1,-1 0 1,-1 0 0,-1-28 0,0 38 179,1 1 0,-1 0 0,0-1 0,0 1 0,-1 0 1,1 0-1,-1 0 0,0 0 0,0 0 0,0 0 0,-1 0 0,1 1 0,-1-1 1,0 1-1,0 0 0,0 0 0,0 0 0,-1 0 0,1 0 0,-1 1 1,0-1-1,1 1 0,-1 0 0,0 1 0,0-1 0,-7-1 0,4 1 34,0 0-1,0 1 0,0 0 0,0 0 0,0 1 0,0-1 0,0 2 0,-11 0 0,14 0-6,-1 1 0,1-1 0,-1 1-1,1-1 1,0 1 0,0 1-1,0-1 1,0 0 0,0 1 0,1 0-1,-1 0 1,1 0 0,-1 0-1,-3 6 1,-3 4 75,1 1 0,0 1 0,1 0 0,0 0 0,1 1 0,1 0 0,1 0 0,0 0 0,-4 30 0,4-15 338,2 1-1,2 1 1,1-1-1,5 44 0,-4-67-315,0-1 0,1 1 0,1-1 0,-1 0 0,1 1 0,1-1 0,-1 0 0,1-1 0,1 1 0,-1-1-1,1 0 1,0 0 0,1 0 0,0-1 0,0 1 0,1-1 0,-1-1 0,1 1 0,0-1 0,1-1 0,-1 1 0,1-1-1,15 5 1,-1-1-83,1-1-1,0-1 1,0-2-1,1 0 1,-1-1-1,1-2 1,39-1-1,-51-1-298,1 0 0,-1-1 0,0-1 0,0 0 1,0 0-1,0-1 0,0-1 0,17-9 0,-11 3-1437,0 0 1,-1-2 0,0 0 0,17-18-1,15-25-7287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1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0 744 1792,'0'0'12135,"72"-2"-10119,162-9 33,237-42-1,839-212 1476,-246 45-2154,2 63-2021,-990 151-359,22-3-2147,-34-1-1982,-27 0-1460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1.3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15083,'0'0'6162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2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444 109 3697,'0'0'9044,"-16"-15"-7921,-4-5-758,9 7-76,-1 2-1,-1 0 1,-23-17-1,33 26-237,1 1 0,-1 0 0,0-1 0,0 1 0,0 1 0,0-1 0,0 0 0,0 1 0,0-1 0,0 1 0,-1 0 0,1 0 0,0 0 0,0 0 0,-4 1 0,1 1 31,0-1-1,0 1 1,0 0-1,0 0 1,1 0-1,-1 1 1,-8 5 0,-2 4-27,0 1 1,1 1 0,1 1 0,0 0 0,1 0 0,0 2 0,-14 25 0,10-14 90,2 0 0,1 2 0,1 0 0,-9 34 0,17-43-33,0 1 0,1 0 0,1-1-1,1 1 1,1 0 0,3 34 0,-1-50-110,0 1 0,0-1 1,0 0-1,1 0 0,0 0 0,0 0 1,1 0-1,0 0 0,0 0 1,0-1-1,1 1 0,-1-1 1,1 0-1,1 0 0,-1-1 0,1 1 1,-1-1-1,1 0 0,0 0 1,1 0-1,-1-1 0,1 0 1,6 3-1,4 0-60,0 0 0,1-2 0,0 1 0,0-2 0,1-1 0,-1 0 1,24 0-1,-27-2-29,0-1 1,0 0-1,0-1 1,-1 0-1,1-1 1,-1-1-1,1 0 1,13-7-1,0-2-272,0-2 0,33-24 1,69-60-2472,-21-5-2324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3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1 7554,'0'0'6785,"-54"214"-4704,54-155-657,0-6-720,0-8-704,0-6-432,4-14-1417,8-25-895,1-14-1265,-5-32 40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3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7138,'0'0'6201,"66"253"-6201,-32-173-1721,-1-17-3568</inkml:trace>
  <inkml:trace contextRef="#ctx0" brushRef="#br0" timeOffset="1">371 603 8394,'0'0'9035,"-11"36"-7309,-30 113-621,37-132-854,0 1-1,1-1 0,0 23 0,4-33 151,0-7-54,0-29-47,-1-105-1128,0 131 746,0 0 1,0 0 0,0 0-1,0-1 1,0 1-1,0 0 1,1 0 0,0 1-1,-1-1 1,1 0 0,0 0-1,1 0 1,-1 0 0,0 1-1,1-1 1,-1 0 0,1 1-1,0 0 1,0-1 0,0 1-1,0 0 1,0 0 0,1 0-1,-1 0 1,1 0-1,4-2 1,26-14-1843,1 1 0,41-13 0,-1 2-3522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4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1 4777,'0'0'11891,"-28"30"-10044,-89 104-320,110-126-1434,2 1 1,-1 1-1,1-1 1,0 1 0,1 0-1,0 0 1,1 0-1,0 0 1,0 1 0,1-1-1,1 1 1,0 0 0,0-1-1,2 19 1,-1-3 14,-2 0-41,2 0 1,1 0-1,9 50 0,-8-68-91,1 1-1,-1-1 0,1 0 1,1-1-1,0 1 1,0-1-1,0 1 0,1-1 1,0 0-1,0-1 0,1 1 1,0-1-1,0 0 0,0-1 1,1 0-1,8 6 1,-8-7-62,1 0 0,0 0 0,-1-1 0,2 1 0,-1-2 0,0 1 1,0-1-1,1-1 0,-1 1 0,1-1 0,0-1 0,-1 0 0,1 0 1,0-1-1,9-1 0,-7 0-70,0-1 0,0 0 0,0-1 0,0 0 0,-1-1 0,1 0 1,-1 0-1,-1-1 0,1 0 0,14-13 0,9-13-576,-2-1-1,-1-2 1,-2-1 0,-2-1-1,-1-1 1,-2-1 0,-1-1-1,29-80 1,-48 111 989,0 0 1,0-1-1,-1 1 0,0-1 0,-1 1 0,0-19 1,-1 28-178,0 0 1,-1 0-1,1 0 1,0 0 0,-1 0-1,1 0 1,0 0 0,-1 0-1,1 0 1,0 0-1,-1 0 1,1 0 0,0 0-1,0 0 1,-1 0 0,1 0-1,0 0 1,-1 0-1,1 1 1,0-1 0,-1 0-1,1 0 1,0 0 0,0 1-1,-1-1 1,1 0-1,0 0 1,0 0 0,0 1-1,-1-1 1,1 0 0,0 1-1,0-1 1,0 0-1,-5 8 147,0 0-1,1 0 1,0 0-1,0 0 1,1 0-1,0 1 1,1-1-1,0 1 0,0 0 1,0 9-1,-3 98 1609,5-100-1652,-1 12-221,0-8 249,1-1-1,1 0 0,3 23 1,-4-40-325,0 1 0,0 0 1,1-1-1,-1 1 0,1-1 1,0 1-1,0-1 0,0 1 1,0-1-1,0 0 0,0 1 1,1-1-1,-1 0 0,1 0 1,0 0-1,-1 0 0,1 0 0,0 0 1,0-1-1,0 1 0,0 0 1,1-1-1,-1 0 0,0 0 1,1 1-1,-1-1 0,1-1 1,-1 1-1,6 1 0,13-1-3933,0-1-2409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4.5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5505,'0'0'15526,"-18"37"-13962,-54 123-327,67-148-1105,1 1 0,0-1-1,1 1 1,0 0 0,1 0 0,0 0 0,2 0 0,-1 0 0,2 15 0,0 2 102,-1-19-178,1 0 0,0 0 0,0 1 0,1-1 0,1-1 0,-1 1 0,2 0 0,0-1 0,6 13 0,-8-18-73,1-1 0,0 1 1,0-1-1,1 1 0,-1-1 1,1 0-1,0 0 0,0 0 1,1-1-1,-1 1 0,1-1 1,-1 0-1,1-1 0,0 1 1,0-1-1,0 0 0,1 0 1,-1 0-1,0-1 0,9 1 1,-9-1-39,1 0 1,-1-1 0,1 0 0,-1 0-1,1 0 1,0-1 0,-1 0-1,0 0 1,1 0 0,-1-1-1,0 0 1,1 0 0,-1 0 0,0-1-1,0 1 1,-1-1 0,6-4-1,3-5-238,-1 0-1,0-1 1,-1 0 0,13-19-1,-23 31 270,30-43-1700,-3-1-1,-1-1 0,-2-2 1,33-91-1,-55 134 1748,-2-1-1,1 1 1,-1-1 0,0 1-1,1-10 1,-2 12 783,0 16 747,-2 96 553,6 146 199,-2-242-2411,0 0 0,1 0 0,0 0-1,1 0 1,9 20 0,-12-31-97,1 0-1,-1 0 0,0 1 0,1-1 0,-1 0 0,1 0 0,0-1 1,-1 1-1,1 0 0,0-1 0,0 1 0,0-1 0,1 1 1,-1-1-1,0 0 0,3 1 0,-3-1-169,1-1-1,-1 1 1,0-1-1,0 1 1,1-1 0,-1 0-1,1 0 1,-1 0 0,0 0-1,1-1 1,-1 1-1,0-1 1,0 1 0,1-1-1,-1 0 1,0 0 0,0 0-1,3-2 1,24-26-4543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4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7426,'0'0'7329,"62"182"-8753,-54-182-1473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1 544,'0'0'12416,"8"8"-9787,8 0-1775,1-1 0,0 0 0,33 8 0,-27-9-356,41 18 1,-45-15-326,-1 1 0,0 1 0,0 1 0,-1 1 0,0 0 0,18 20 1,-27-25-238,-1 1 1,0-1 0,0 1 0,-1 0-1,0 1 1,-1-1 0,0 1 0,-1 0-1,0 0 1,0 1 0,-1-1 0,-1 1 0,3 17-1,-4 19-3163,-1-15-2976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5.1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5553,'0'0'7002,"33"193"-6498,-17-144-504,9-14-856,17-24-1809,-13-11-1392,0 0-672</inkml:trace>
  <inkml:trace contextRef="#ctx0" brushRef="#br0" timeOffset="1">271 39 4753,'0'0'8925,"0"38"-7028,0-9-1473,-4 242 3023,-5 142-207,9-384-3239,5 39-1,-4-61-224,1 1 0,-1 0 1,1-1-1,1 1 0,-1-1 1,1 0-1,1 1 0,-1-2 0,9 13 1,-12-19 150,0 0 1,0 1 0,0-1-1,1 0 1,-1 0 0,0 1-1,0-1 1,1 0 0,-1 0-1,0 0 1,1 1 0,-1-1 0,0 0-1,0 0 1,1 0 0,-1 0-1,0 1 1,1-1 0,-1 0-1,1 0 1,-1 0 0,0 0-1,1 0 1,-1 0 0,0 0-1,1 0 1,-1 0 0,0 0-1,1 0 1,-1-1 0,0 1-1,1 0 1,-1 0 0,0 0-1,1 0 1,-1 0 0,0-1-1,1 1 1,-1 0 0,0 0-1,0 0 1,1-1 0,-1 1 0,0 0-1,0-1 1,1 1 0,-1 0-1,0 0 1,0-1 0,0 1-1,0 0 1,0-1 0,1 1-1,-1 0 1,0-1 0,0 1-1,0 0 1,0-1 0,0 1-1,0-1 1,2-76-5692,-3 46 3162,1-35-2669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5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5953,'0'0'6834,"254"56"-7210,-171-56-1209,-17-4-783,-20-10-2041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5.8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2454 102 256,'0'0'5505,"-39"-16"-3110,9 4-1963,-2-2 101,-1 2 0,1 1 0,-2 1 0,0 2 1,0 1-1,-55-3 0,48 9 172,0 2 1,0 1-1,0 3 1,-58 13-1,43-2 160,0 2 0,-90 43 1,-122 83 693,81-30-750,-205 167 1,293-200-544,4 5 0,3 3 0,-120 154 0,179-199-130,2 1 0,2 2 1,2 1-1,-35 86 0,51-106-64,2 1 0,1 0 0,1 1-1,2-1 1,1 1 0,1 0 0,1 1-1,2-1 1,1 0 0,6 32 0,6-6-8,2-1 0,3 0 0,2-1 0,53 98 0,-52-113-56,1-1 0,3-1 0,29 35 0,-34-49-8,2-1 0,0 0 0,1-2 1,1-1-1,35 22 0,-15-17-7,2-1-1,0-2 0,72 21 1,217 42-136,-162-56 79,277 11-1,193-59 115,-393-9 37,-3-12 0,-1-10-1,-3-11 1,391-155 0,-358 93-66,-47-4 25,-199 108-44,-1-2 0,-1-2 0,-1 0 0,-1-2 1,24-31-1,-22 22-68,-2-2 0,-1-1 0,-2-1 1,-2-1-1,-1 0 0,-2-2 1,-2 0-1,-2-1 0,-2-1 0,7-46 1,-15 63 90,-1 0 1,-2-1 0,0 1 0,-2 0 0,-1-1 0,-1 1-1,-2 0 1,0 0 0,-2 1 0,-1 0 0,-1 0 0,-1 1 0,-1 0-1,-1 0 1,-2 1 0,0 1 0,-1 0 0,-20-20 0,3 7 61,-2 2 0,-2 1 1,-39-27-1,16 18 9,-1 3-1,-88-41 1,31 27-74,-4 4 0,-1 7 0,-2 4 0,-1 6-1,-2 6 1,-154-13 0,144 29-1024,-263 16 0,271 7-1321,2 5 1,-144 40 0,58 2-5241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16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2747 3 3065,'0'0'2104,"-42"0"-965,1-1-915,-20 0 316,0 2 0,-116 18-1,106-2 78,0 2-1,1 4 0,-74 34 1,-117 68 930,29 3-163,7 9 1,6 9-1,-379 333 0,389-270-84,169-164-862,2 1-1,2 1 0,2 2 0,-38 73 0,64-102-378,0 1 0,1 0-1,1 0 1,1 0 0,1 1-1,1 0 1,1 0 0,1 0-1,1 0 1,0 0 0,2 0-1,1 0 1,0-1 0,2 1-1,1-1 1,0 0 0,1 0-1,2-1 1,0 0 0,1 0-1,22 33 1,-12-29-43,0 0-1,2 0 1,1-2-1,0-1 1,2-1-1,29 18 1,2-4 27,2-2 0,63 25 0,144 39 9,-116-57 51,1-6 1,1-6 0,2-8-1,281 1 1,-259-26 27,-1-7-1,0-9 0,-1-6 1,182-56-1,-103 7 150,-3-12-1,379-190 0,-453 184-71,-4-7 1,-5-7 0,-4-8-1,155-145 1,-192 139-103,-103 99-76,-1 0-1,-2-2 1,18-30-1,-29 42-13,-1-1-1,0 0 1,-1 0 0,0 0-1,-1-1 1,-1 0 0,-1 0-1,0 0 1,-1 0-1,-1-1 1,0 1 0,-1 0-1,-1-1 1,-1 1 0,0 0-1,-1 0 1,-1 0 0,0 0-1,-1 0 1,-1 1 0,0 0-1,-1 0 1,-1 1 0,0 0-1,-1 0 1,-16-18 0,4 10 45,-1 1-1,-1 2 1,-1 0 0,0 1 0,-28-14 0,-7 0 72,-1 3 0,-99-34 0,30 23 9,-2 6 0,-234-31 0,179 46-14,-281 10 1,39 43-84,259-5-30,-214 67 1,-137 81 14,268-78-150,76-16-660,161-76 409,1 2 1,-1 0-1,1 0 0,1 1 1,0 1-1,1 1 0,0-1 1,0 2-1,-12 17 0,13-14-1250,2 1 0,0 1 0,1-1-1,-7 23 1,-5 29-6027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43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0 5489,'0'0'14141,"0"14"-12626,-1 50-69,-11 82 0,-64 184 635,13-66-2277,60-247-130,1-12-23,0 1-1,1 0 1,0 0 0,0 0-1,0 0 1,1 0-1,0 0 1,0 0-1,0 0 1,1 0 0,2 9-1,-2-14 57,-1 0 1,1 0-1,0 0 0,0 0 0,-1 0 0,1-1 0,0 1 1,0 0-1,0-1 0,0 1 0,0 0 0,0-1 1,0 1-1,0-1 0,0 0 0,0 1 0,0-1 0,0 0 1,0 0-1,2 1 0,35 1-7263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43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48,'0'0'21293,"28"23"-20523,90 73-427,-112-92-340,0 1 0,-1 0-1,1 1 1,-1-1 0,0 1-1,0 0 1,0 0 0,-1 1 0,0-1-1,-1 1 1,4 8 0,-6-9-17,0 0 0,0 0 0,0 0 0,-1 0 0,0 0 1,-1 1-1,1-1 0,-1 0 0,-2 7 0,2-6 8,-1 1-40,0 0 1,-1 0-1,0 0 0,0 0 1,0 0-1,-1-1 0,0 1 1,-9 10-1,-3 2-279,-28 27 1,19-21 9,-113 112-1144,136-136 1438,-1 0 0,1 0 0,0 0-1,1 1 1,-1-1 0,0 1 0,1-1 0,-1 1 0,1-1-1,0 1 1,0 0 0,0 0 0,0-1 0,0 1 0,1 0-1,-1 0 1,1 0 0,0 0 0,0 5 0,0-6 38,1 1 1,0-1 0,0 0-1,1 0 1,-1 0 0,0 0-1,1 0 1,-1 0 0,1 0-1,0 0 1,-1 0 0,1-1-1,0 1 1,0-1-1,0 0 1,0 1 0,0-1-1,4 1 1,7 4 156,0-2 0,0 0 0,1-1 0,-1 0 0,1-1 0,24 1 0,-16-2-79,6 0-102,0 0 0,1-2-1,-1-1 1,0-1-1,-1-1 1,31-10 0,205-84-5752,-148 46-1306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43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10018,'0'0'15651,"175"-25"-15651,-92 25-304,4 7-1744,25-3-2097,-20-4-3745,-22 0-1152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44.1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1 2969,'0'0'23925,"-8"207"-23189,8-120-600,-13 19-136,-45 76-1816,4-24-2857,-8-15-5522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44.6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14 144,'0'0'15851,"224"42"-15170,-107-42-681,57 0-1337,-28-21-3040,-30-14-2280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45.3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1948 22 6465,'0'0'2938,"-39"-4"-1435,-4 0-1035,-202-10 1937,201 15-2063,0 1 0,-1 3-1,1 1 1,1 2 0,-1 2 0,-73 28-1,-26 23 683,3 5 0,3 7-1,-225 160 1,302-191-820,2 2 0,1 4 0,-88 95 0,128-122-198,0 2 0,2-1 0,0 2 0,1 0 0,-15 39 0,23-44-56,0 0 0,0 0 0,2 0-1,1 1 1,0 0 0,1 0 0,1 0 0,3 31 0,0-37-3,1 0 0,0 0 1,1-1-1,0 1 0,1-1 0,1 0 0,0-1 0,1 1 0,0-1 1,0 0-1,2-1 0,-1 0 0,2 0 0,18 16 0,0-3-38,0-1 0,2-1 0,1-2 0,53 26 0,-22-17 84,1-2 0,104 28 0,142 15 77,-291-66-67,422 78 124,2-19 1,544 7 0,-467-71 155,-355-7-153,185-34-1,175-77 202,-405 82-300,-1-5 0,137-70 0,-227 97-47,1-1 0,-2-1 0,-1-2-1,0-1 1,39-39 0,-52 47 39,-2-1-1,0-1 1,0 0-1,-2-1 1,0 0-1,0 0 1,-1-1 0,-1 0-1,-1 0 1,0-1-1,5-28 1,-7 27 100,-2-1-1,0 1 1,-1-1 0,-1 1-1,0-1 1,-2 0 0,0 1-1,-1-1 1,0 1 0,-2 0-1,0 0 1,-2 1 0,1-1 0,-2 1-1,0 1 1,-20-29 0,-7-1-48,-2 1 0,-2 2 1,-2 2-1,-1 2 1,-2 2-1,-2 1 1,-70-41-1,8 16-225,-3 4-1,-167-61 1,142 70-14,-2 6 1,-1 6 0,-235-30-1,-2 45-1,246 20 0,0 6 0,1 5 1,-150 31-1,146-12-822,1 6-1,2 6 1,2 6-1,-129 66 1,91-21-2854,49-15-2406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1403 360,'0'0'18904,"-1"-5"-16855,0 4-2019,-4-19 1803,4 19-1755,1 0 0,0 0 1,0 0-1,0 0 0,0 0 0,0 0 0,0 0 1,0 0-1,0 0 0,1 0 0,-1 1 0,0-1 0,0 0 1,1 0-1,-1 0 0,0 0 0,1 0 0,-1 1 1,1-1-1,0 0 0,-1 0 0,1 1 0,-1-1 0,2-1 1,9-3 98,-1-1 0,1 2 0,-1 0 0,1 0 0,1 1 0,-1 0 0,0 0 0,15 0 0,102-1 453,-67 4-451,648-55 714,-525 36-690,289-51 95,-4-25-261,-317 62 16,526-90 531,-463 105 368,257 10-1,-310 9-798,272 9 108,5 1 139,-317-11-227,724-28 103,-227-61-276,3-29 0,102-18 0,800-70 0,18 127 0,-1074 114 0,-206-8 0,-173-20 0,140-8 0,-225 1-21,1 0 0,-1 0 0,1-1 0,-1 0-1,1 0 1,-1 0 0,0 0 0,1-1 0,-1 0 0,0 0 0,0 0 0,0 0-1,0-1 1,-1 1 0,7-7 0,-8 6-134,1 0-1,-2-1 1,1 1 0,0-1 0,-1 1-1,1-1 1,-1 0 0,0 1 0,0-1-1,-1 0 1,1 0 0,-1 0-1,0 0 1,0 0 0,0 1 0,0-1-1,-1 0 1,0 0 0,-1-5 0,-1-5-1028,-2 1 0,1 0 0,-2 0 0,0 1 0,0 0 0,-1 0 0,0 0 0,-1 1 0,-1 0 0,1 0 0,-15-12 1,-50-40-9738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46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5401,'0'0'13266,"-2"9"-12206,2-7-1036,-1-1 0,1 1-1,-1-1 1,1 1 0,0-1 0,-1 1 0,1-1-1,0 1 1,0 0 0,0-1 0,1 1 0,-1-1 0,0 1-1,0-1 1,1 1 0,-1-1 0,1 1 0,-1-1-1,1 1 1,0-1 0,0 0 0,-1 1 0,1-1 0,0 0-1,2 2 1,1-1 58,1 0-1,-1 0 0,1 0 1,0 0-1,0-1 1,-1 0-1,1 0 1,0 0-1,0-1 0,6 0 1,877 19 5535,-626-20-5182,9-1-270,323 6 37,-485 2 464,-1 6 1,149 34 0,-237-37 1682,-57-6-1592,-73 8-2012,25 3-3378,-28 13-6947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50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1 298 2641,'0'0'14316,"40"9"-12362,-14-3-1634,29 6 336,0-2 0,0-2 0,91 0 0,50-9 574,76-7-67,809-46 1117,278-40-914,-1336 92-1270,168-14 779,-179 14-873,-9-3-115,-23-15-756,-12-7-697,-48-40-7137,22 12-1912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49:51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4 2465,'-2'1'19421,"-7"5"-18209,26-3-114,563 3 5421,-331-8-5677,480-6 288,15-1-1050,-732 9-80,153-1 0,237 30 0,-211 5 0,-214-36-913,-22-4-4699,-10-10-7003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2.2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686 0 2152,'0'0'8210,"-1"22"716,-9 8-7791,-3 0 0,-20 36 0,-3 8-284,-213 593 3165,231-616-3807,-283 1013 4109,301-1063-4381,0 0 0,0 0 1,-1 0-1,1 0 0,-1 0 1,1 0-1,-1-1 0,1 1 0,-1 0 1,1 0-1,-1 0 0,0 0 1,0-1-1,1 1 0,-1 0 1,0-1-1,-1 2 0,-5-5-1874,2-15-450,3-113-9473,2 59 4304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3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127 151 7994,'0'0'18826,"-12"-1"-17356,-35-4-430,105-3 1325,1049-24-1293,-1045 31-1072,-25 0 0,0 2 0,39 5 0,-69-6 0,-6 0 0,1 0 0,-1 0 0,1 0 0,-1 1 0,0-1 0,1 0 0,-1 1 0,1-1 0,-1 1 0,0-1 0,1 1 0,-1-1 0,0 1 0,1 0 0,-1 0 0,2 1 0,-3-1 0,0 0 0,0-1 0,0 1 0,-1-1 0,1 1 0,0-1 0,0 0 0,0 1 0,-1-1 0,1 1 0,0-1 0,-1 1 0,1-1 0,0 1 0,-1-1 0,1 0 0,0 1 0,-1-1 0,1 0 0,-1 0 0,1 1 0,-1-1 0,1 0 0,-1 0 0,1 1 0,-1-1 0,1 0 0,-1 0 0,1 0 0,-1 0 0,1 0 0,-1 0 0,1 0 0,-1 0 0,1 0 0,-2 0 0,-80 14 0,-140 7 0,178-18 0,-1070 29 0,1118-32 0,-1 0 0,1-1 0,-1 0 0,1 1 0,-1-1 0,0 0 0,6-3 0,10-3 0,74-18 0,1 5 0,1 3 0,104-3 0,291 8 0,-438 12 0,-27 0 0,-4-1 0,1 2 0,-1 0 0,1 1 0,-1 1 0,22 5 0,-28-2 0,-14-3 0,-7-2 0,-186 3 0,84-4 0,60 1 0,-411-3 0,394-2 0,1-3 0,-66-16 0,98 14 0,28 6 0,11 2 0,299-1 0,-151 3 0,978-1 0,-1110 0 0,-16-1 0,0 1 0,1 0 0,-1 0 0,1 0 0,-1 1 0,0 0 0,1 1 0,-1 0 0,11 4 0,-20-47-8243,2 1-2638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3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329 1 744,'0'0'19994,"-24"0"-16896,-4 0-1962,-29-1-816,48 2 1669,29 0 2754,-1 1-4628,-1 1 0,1 0 0,-1 2 1,0 0-1,0 1 0,26 13 0,100 61-178,-68-32 63,-3 4 0,-2 2 0,-2 3 0,63 70 0,-124-118 0,0 1 0,0 0 0,-1 1 0,0-1 0,-1 1 0,0 1 0,-1-1 0,0 1 0,-1 0 0,-1 0 0,1 0 0,-2 0 0,0 1 0,0-1 0,-1 1 0,-1-1 0,0 1 0,-1-1 0,0 1 0,-1-1 0,0 1 0,-1-1 0,0 0 0,-7 15 0,-8 6 0,-1-2 0,-2 0 0,-1-1 0,-35 37 0,54-63 0,-60 66 0,-2-2 0,-3-3 0,-3-4 0,-3-2 0,-2-4 0,-3-3 0,-1-3 0,-126 54 0,123-73 0,112-28 0,252-58 0,-109 37 0,279 5 0,-450 14 0,103 3 0,0 4 0,112 23 0,198 72 0,-414-101 0,1-1 0,0 1 0,-1-1 0,1 0 0,0 1 0,-1-1 0,1 0 0,0 1 0,0-1 0,-1 0 0,1 0 0,0 0 0,0 0 0,-1 0 0,1 0 0,0 0 0,0 0 0,-1 0 0,1 0 0,0 0 0,0-1 0,-1 1 0,1 0 0,1-1 0,-7-7 0,4 7 0,-17-17 0,0 0 0,-37-29 0,-46-31-973,-1-3-4925,-2-2-5891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4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1 4545,'0'0'20174,"19"10"-18637,447 246 4974,-411-226-6511,-2 2 0,71 56 0,-110-77 0,0 0 0,-2 2 0,1 0 0,-1 0 0,-1 1 0,0 0 0,-1 1 0,-1 0 0,-1 1 0,0 0 0,0 0 0,-2 1 0,7 22 0,-9-17 0,-1-1 0,-1 1 0,-1 0 0,0-1 0,-2 1 0,0 0 0,-2 0 0,0-1 0,-2 1 0,0-1 0,-1 0 0,-1-1 0,-2 1 0,1-1 0,-2-1 0,-16 24 0,-12 12 0,-3-1 0,-2-2 0,-2-1 0,-2-3 0,-104 81 0,76-75 0,-2-3 0,-2-4 0,-153 68 0,191-98 0,-1-1 0,0-1 0,-48 8 0,207-30 0,92-17 0,376-27 0,-328 51-360,-256 0 206,-1 0 0,1 0 0,-1 0 1,0 0-1,1 0 0,-1 0 0,1 0 0,-1 0 0,1 0 0,-1 0 1,1 0-1,-1 0 0,1-1 0,-1 1 0,0 0 0,1 0 1,-1 0-1,1 0 0,-1-1 0,1 1 0,-1 0 0,0-1 1,2 0-463,-34-24-13053,-14 8-491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5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1 1024,'0'0'18866,"-9"2"-15690,-29 9-959,34-7-1434,13 1-190,30 8 357,1-3 0,51 8 0,93 5 1171,-139-18-1784,401 28 531,98 12-936,-495-39 68,-1 3 0,72 21 0,-101-21 0,-19-8 0,0-1 0,0 0 0,1 0 0,-1 1 0,0-1 0,0 0 0,0 0 0,1 1 0,-1-1 0,0 0 0,0 1 0,0-1 0,0 0 0,0 0 0,1 1 0,-1-1 0,0 0 0,0 1 0,0-1 0,0 0 0,0 1 0,0-1 0,0 0 0,0 1 0,0-1 0,0 0 0,-1 1 0,1-1 0,0 0 0,0 1 0,-2 1 0,1-1 0,-1 1 0,0-1 0,0 1 0,0-1 0,0 0 0,0 0 0,0 0 0,0 0 0,0 0 0,-1 0 0,1-1 0,-4 1 0,-136 32-3436,-240 24 0,-402-34-747,609-24 5106,176 1-900,-1 0-1,0 0 0,0 1 0,1-1 0,-1 0 0,0 0 0,0 0 0,0 0 0,0 0 0,1 1 0,-1-1 0,0 0 1,0 0-1,0 0 0,0 1 0,0-1 0,1 0 0,-1 0 0,0 1 0,0-1 0,0 0 0,0 0 0,0 1 0,0-1 1,0 0-1,0 0 0,0 1 0,0-1 0,0 0 0,0 0 0,0 1 0,0-1 0,0 0 0,0 0 0,0 1 0,-1-1 1,1 0-1,0 0 0,0 0 0,0 1 0,0-1 0,0 0 0,-1 0 0,1 0 0,0 1 0,0-1 0,0 0 0,0 0 0,-1 0 1,1 0-1,0 0 0,0 1 0,-1-1 0,1 0 0,0 0 0,0 0 0,-1 0 0,1 0 0,0 0 0,-1 0 0,10 5 100,0 0 0,0-1 1,0-1-1,1 1 0,-1-1 0,16 2 0,-3 1 86,72 15 1337,0-4-1,137 6 0,202-14 1560,-375-9-3124,-219-14-2374,24 0 616,-344-2 112,248 11 1753,168 5 616,874 0 1159,-803-1-1974,0 1 1,0 1-1,0-1 0,-1 1 1,1 0-1,0 0 1,0 1-1,-1 0 0,1 0 1,-1 0-1,7 4 1,-9-3-329,0-1 1,0 1 0,0-1-1,0 1 1,-1 0 0,1 0-1,-1 0 1,0 1 0,0-1-1,0 1 1,0-1-1,-1 1 1,1-1 0,-1 1-1,0 0 1,0 0 0,0 4-1,2 34-10286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5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0 2032,'0'0'14477,"-3"31"-11939,-2 5-1727,-11 165 2601,16-19-1318,-3 87-1044,-1-227-1091,-2 0 0,-17 59 1,-34 78-5927,51-160 4355,-3 7-4317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6.2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 7714,'0'0'7713,"233"46"-5232,-146-29-625,5 1-984,-1-4-576,-8-7-296,-4-7-128,-13 0-1336,-16-28-2321,-16-15-2464,-22-9-2465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46 760,'0'0'9150,"-26"-7"-8043,-76-24-52,76 24-155,29 7-751,0 0 1,1 0-1,-1 1 0,0-1 1,0 1-1,0 0 0,0 0 1,0 0-1,0 0 0,0 0 0,-1 1 1,1 0-1,0-1 0,-1 1 1,3 2-1,12 8 355,122 81 2399,187 162 0,100 139-410,-380-349-2234,-19-17-108,2-1 1,62 46-1,-127-72-11546,3-1 3818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6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0 6561,'0'0'6024,"37"23"-3239,124 79 1,-154-98-2646,32 20 1208,0 1-1,-2 2 1,47 45-1,-79-67-1263,0 0-1,0 1 1,-1-1-1,1 1 1,-1 1-1,-1-1 1,1 0-1,-1 1 1,0 0-1,2 10 1,-4-13-73,0 1 1,0 0-1,0 0 0,-1 0 1,0 0-1,0-1 1,0 1-1,-1 0 1,1 0-1,-1 0 1,-1-1-1,1 1 0,0 0 1,-1-1-1,0 1 1,0-1-1,-3 5 1,-7 6-46,-1-1 1,0-1 0,0 0 0,-1-1 0,-29 19-1,23-17-48,-339 235-2385,347-240 2422,5-4 33,0-1-1,0 2 1,0-1 0,0 1-1,1 0 1,0 1 0,0-1-1,-8 15 1,13-21 12,1 1 0,-1 0 0,1 0 0,-1 0 0,1 0 0,0 0 0,-1 0 0,1 0 0,0 0 0,0 0 0,0 0 0,0 0 0,0 0 0,0 0 0,0 0 0,0 0 0,0 0 0,0 0-1,0 0 1,1 0 0,-1-1 0,0 1 0,1 0 0,-1 0 0,0 0 0,1 0 0,0 0 0,-1 0 0,1-1 0,-1 1 0,1 0 0,0 0 0,0-1 0,-1 1 0,1 0 0,0-1 0,0 1 0,0-1 0,-1 1 0,1-1 0,0 0 0,0 1 0,0-1 0,0 0 0,0 0 0,0 1 0,0-1 0,2 0 0,31 6 60,1-2 0,0-1 0,0-1-1,48-5 1,-24 1-17,22-3 37,126-24-1,-100 11-2270,-2 5-4197,-74 12-846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7.5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74 5401,'0'0'7738,"32"-2"-7609,-10 0-107,52-4 32,78-16 0,-48 5 17,2 4 0,156 1 0,-238 13-1,-1 0 0,1 2 0,-1 0 0,1 2 0,-1 1 0,0 0 0,-1 2 0,0 0 0,0 2 0,0 0 0,30 21 0,66 43 199,74 43-135,-186-112 2528,-12-5-1753,-14-6-695,-35-24-187,39 19-159,-2 2-1,-26-12 1,-2 8-121,0 2 0,-1 3 0,0 1 0,-69-1-1,-56-8 547,-94-37 671,102 18-1033,156 34-249,-30-7 224,37 8-82,0-1-1,0 1 0,0 0 1,0-1-1,0 1 0,0 0 1,0-1-1,0 1 1,0-1-1,0 0 0,0 1 1,0-1-1,0 0 0,0 1 1,1-1-1,-1 0 0,0 0 1,1 0-1,-1 0 1,0 0-1,1 0 0,-1 0 1,1 0-1,-1 0 0,0-1 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09.7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101 123 216,'0'0'9687,"13"-4"-9322,79-32-285,-42 15-22,1 2-1,62-13 1,-77 27-7,0 2 0,1 1 1,40 3-1,-12 1 53,-26-1-62,0 1-1,0 2 0,-1 3 1,1 0-1,-1 3 1,55 20-1,-65-18 36,-1 0 1,0 2-1,-1 0 0,-1 2 1,0 1-1,-1 1 0,-1 1 1,0 2-1,21 24 0,-32-30 8,-1 1 1,0 1-1,-1 0 0,-1 1 0,-1 0 0,0 0 0,-1 0 1,-1 1-1,-1 0 0,5 35 0,-3 13 83,-2 121-1,-6-136-152,1-40-12,1 7-2,0 1 1,-2 0-1,0 0 0,-2 0 1,0-1-1,-1 1 0,-1-1 1,-10 26-1,-4-5-58,-1-2 0,-1 0 0,-3-1 1,-1-1-1,-33 36 0,41-53 4,0-2 0,-1 0 1,-1-1-1,-1 0 0,0-2 0,-1-1 0,-1 0 1,0-2-1,0 0 0,-37 11 0,13-10 47,-1-2-1,0-2 0,0-2 1,0-2-1,-1-2 0,-66-6 1,98 1 20,0 0 1,1-1-1,-1 0 1,1-1-1,0-1 1,1-1-1,0 0 1,0 0-1,0-2 1,1 1-1,0-2 1,0 0 0,1 0-1,1-1 1,0-1-1,-11-14 1,-4-8 34,2 0-1,2-1 1,1-2 0,1 0 0,-14-41 0,5-3-395,3-1 0,3-2 0,5 0 1,3-2-1,3 1 0,1-141 0,11 126-2553,0 22-1331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19.4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267 1 2713,'0'0'13945,"-22"0"-10572,-67 0-415,67 0 6105,25 0-8448,781 0-515,-766 0-100,35 1 0,-49-1 0,0 1 0,0-1 0,-1 1 0,1 0 0,-1 0 0,1 1 0,0-1 0,-1 1 0,0-1 0,1 1 0,2 3 0,-6-5 0,1 0 0,-1 0 0,0 1 0,0-1 0,0 0 0,0 0 0,0 1 0,1-1 0,-1 0 0,0 0 0,0 1 0,0-1 0,0 0 0,0 1 0,0-1 0,0 0 0,0 0 0,0 1 0,0-1 0,0 0 0,0 1 0,0-1 0,0 0 0,-1 0 0,1 1 0,0-1 0,0 0 0,0 0 0,0 1 0,0-1 0,-1 0 0,1 0 0,0 1 0,0-1 0,0 0 0,-1 0 0,1 0 0,0 1 0,0-1 0,-1 0 0,1 0 0,0 0 0,0 0 0,-1 0 0,1 0 0,0 0 0,0 0 0,-1 1 0,1-1 0,0 0 0,-1 0 0,1 0 0,0 0 0,-1 0 0,1 0 0,0-1 0,0 1 0,-1 0 0,1 0 0,-84 13 0,-111 3 0,-89-13 0,191-3 0,-282 0 0,1014 0 0,-574 0 0,-1 4 0,0 2 0,0 3 0,69 20 0,-167-21-3185,-24 0-4471,-14 5-6484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20.1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7114,'0'0'11978,"262"0"-10594,-163 0-319,1 0-393,0 0-136,-9 0-224,-12 0-152,-12-7-160,-18 3-688,-24 4-2929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20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13651,'0'0'8330,"216"7"-19365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34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72 172 2569,'0'0'6461,"-11"-16"-5380,-50-73 13577,95 87-14302,-1-2-1,1-1 0,56-17 1,-56 13-294,0 1 1,1 1-1,63-3 0,-89 12 39,0-1-1,0 1 0,-1 1 0,1 0 0,0 0 0,-1 1 1,0 0-1,0 0 0,0 1 0,9 6 0,18 10 208,-31-20-276,0 1 0,0 0 1,0 0-1,0 1 0,-1-1 0,1 1 1,-1-1-1,1 1 0,-1 0 0,0 0 1,0 1-1,-1-1 0,1 1 0,0-1 1,-1 1-1,0 0 0,0 0 0,0 0 1,-1 0-1,1 0 0,-1 1 0,0-1 1,0 0-1,0 1 0,-1-1 0,0 0 1,0 5-1,1 16 316,0-14-216,-1-1-1,0 1 0,-1 0 0,0-1 0,0 1 1,-1-1-1,-1 1 0,-5 16 0,-7 2-77,-1-1 0,-1-1 0,-2 0 0,0-1-1,-2-1 1,-25 24 0,15-21-42,0 0 0,-2-2 0,-1-2 0,-46 26 0,-12-4 264,91-46-56,228-9-623,-2 1 552,-201 8-152,15-1-13,69 9-1,-95-6 15,0 1 0,0 0-1,0 1 1,-1 0 0,0 1 0,0 1-1,0 0 1,-1 0 0,15 11 0,-22-14 43,-1 1 0,1-1 1,0 1-1,-1 0 0,0 0 1,0 1-1,0-1 0,0 1 1,-1-1-1,0 1 1,0 0-1,0 0 0,-1 0 1,1 0-1,-1 0 0,0 0 1,-1 0-1,1 1 0,-1 5 1,0-3 26,0-1 0,-1 0 0,0 0 0,0 0 0,-1 0 0,0-1 0,0 1 0,-1 0 1,1-1-1,-1 1 0,-1-1 0,1 0 0,-8 10 0,-18 15-38,0-2 1,-51 40 0,-74 43-40,150-110 10,-30 23-162,-105 65 401,127-83-580,0-1 0,-1 0 0,0-1 0,0 0 0,0-1 0,-1-1 0,0 0 0,1-1 0,-16 1 0,29-3 340,-3 0-464,0 0 0,0 0 0,1 0 0,-1 0 0,0 0 0,1 0 0,-1-1 0,1 0 0,-1 1 1,-4-3-1,-5-13-6346,11 14 5959,0 0-1,-1-5 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36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2096,'0'0'9024,"2"4"-7424,0 0-1080,-1-3-322,0 0 0,0 0 0,0 1 0,-1-1 0,1 0-1,0 0 1,-1 1 0,1-1 0,-1 1 0,1-1 0,-1 0-1,0 1 1,0 1 0,2 0 379,1-1 1,-1 0-1,0 0 0,0 0 0,1 0 0,-1-1 1,1 1-1,0-1 0,0 1 0,-1-1 1,1 0-1,5 1 0,-4 0 112,123 50 4501,-34-16-3916,117 27 0,-71-29-834,134 52-1,-228-68-445,-1 1-1,-2 2 0,0 2 1,-1 2-1,-1 2 0,-2 1 1,36 34-1,-7 5 7,36 34 0,-172-154-3215,-18-5-6719,33 22-346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37.6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66 1872,'0'0'6515,"-20"-11"-5143,-83-43 11419,109 57-12560,-1 0 1,1 0-1,0 0 0,0-1 0,0 0 1,0 0-1,0 0 0,12 1 0,4 1 234,36 9 696,1-4 0,86 4 0,122-12 703,-133-2-1416,-51 0-177,-34-1 147,1 2 0,95 13 0,-110 1-163,-32-13-580,-1-1 0,0 1 0,1-1-1,-1 1 1,0-1 0,1 0 0,-1 0 0,0 0 0,1 0 0,-1 0 0,4-1-1,7-1-1683,17 2-2861,2 0-4813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51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4 372 2425,'0'0'3695,"0"-16"-3131,0 2-443,-1-4 170,1 0 1,0 0 0,2 1-1,6-34 1,4 13 835,-4 12 109,0 0 0,-1 0 0,-2-1 0,4-50 788,-9 103-1390,-13 363 2412,-3-78-957,-1 59-691,18-364-1357,-1-5-25,0 0 0,0-1 0,0 1 0,0 0 1,0 0-1,0 0 0,0-1 0,0 1 0,0 0 0,0 0 1,0-1-1,-1 1 0,1 0 0,0 0 0,-1-1 0,1 1 1,0 0-1,-1 0 0,0 0 0,-4-13 1339,0-35-1088,3 0-1,3-57 1,1 23-329,1 4-547,3 1 1,3 0 0,4 1 0,43-139 0,-47 195 572,-9 19 34,0 0-1,0 0 1,0 1-1,0-1 1,0 0 0,1 0-1,-1 1 1,0-1 0,0 0-1,0 0 1,0 1-1,0-1 1,0 0 0,1 0-1,-1 0 1,0 1-1,0-1 1,0 0 0,0 0-1,1 0 1,-1 0-1,0 1 1,0-1 0,1 0-1,-1 0 1,0 0 0,0 0-1,1 0 1,-1 0-1,0 0 1,0 0 0,1 0-1,-1 0 1,0 0-1,0 0 1,1 0 0,-1 0-1,0 0 1,0 0-1,1 0 1,-1 0 0,0 0-1,0 0 1,1 0-1,-1 0 1,0 0 0,0-1-1,0 1 1,1 0 0,-1 0-1,0 0 1,0 0-1,0 0 1,1-1 0,-1 1-1,0 0 1,0 0-1,0-1 1,0 1 0,0 0-1,1 0 1,-1 0-1,0-1 1,0 1 0,0 0-1,0-1 1,4 31 90,-1-1 1,-2 1-1,-3 49 0,0-11 380,-1-17-21,-2-1 0,-3 0-1,-24 86 1,-10 60-511,40-168-1663,3-12-3159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3377,'0'0'9766,"9"38"-8209,0 1-983,57 211 3192,-23-117-1861,41 151 228,-79-241-904,-10-41-284,-10-3-634,-1 0 0,1-1 1,0-1-1,0-1 0,0 0 0,0-1 0,-15-7 1,-101-56-357,76 38 154,-10-5-401,-94-46-2148,128 68-1744,-52-14 0,8 12-5801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52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48 104 1768,'0'0'8277,"-10"2"-6681,9-2-1440,-28 8 627,21-4-74,20-1 936,136-2 3310,-96-4-4020,-1-2 0,71-16 0,-14-7-501,-40 9-1072,-1 3 0,120-11 0,-178 26-511,-6 0 266,0 1 0,0 0 0,0-1 0,-1 1 0,1 1 0,0-1 1,0 0-1,0 1 0,0-1 0,4 2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0:52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3449,'0'0'736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16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657 1 960,'0'0'15842,"-31"-1"-13661,-97 4-517,123-2-1545,0 0 0,-1 0 0,1 0 0,0 1 0,0-1 0,-1 1 0,1 1 0,1-1 0,-1 1 0,0-1 0,1 1 0,-1 1 0,1-1 0,0 1 0,0-1 0,0 1 0,1 1 0,-7 7 0,-4 5 302,-21 24 366,2 1 0,2 1 1,1 2-1,-35 73 0,36-52-117,2 1 0,-34 128 0,34-64-120,6 1 1,5 1 0,3 159-1,12-223-307,2 0 0,4 0-1,25 122 1,-23-160-214,2 0-1,2-1 1,0 0-1,2-1 1,1 0-1,2-1 1,0-1-1,2 0 1,1-1-1,38 39 1,-33-42-173,0-1 1,1-2 0,2 0 0,0-2 0,0-1 0,2-1-1,39 16 1,-32-19-506,2-1-1,-1-1 0,2-3 0,-1-1 1,1-2-1,41 1 0,-6-5-1994,92-11 0,-87 0-1949,91-24 1,43-27-5843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1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266 313 5913,'0'0'2740,"-38"0"-1099,-120 0 277,98 0 446,51 0-652,11 0 19,71 0 361,345-21 1018,-71-27-1850,-87 9-661,661-92 1424,12 58-425,363 97-645,-797 16-742,801 49 357,873-8-16,-804-51-640,-778-28-4007,-585-2 3913,-1 1 0,0-2 0,1 1 0,-1-1-1,0 1 1,1-2 0,-1 1 0,0 0 0,5-3 0,-8 3 243,0-1-1,-1 1 1,1 0 0,0-1-1,-1 0 1,1 1-1,-1-1 1,0 0 0,0 0-1,1 0 1,-1 1-1,0-1 1,-1 0 0,1-1-1,0 1 1,0 0 0,-1 0-1,1 0 1,-1 0-1,0 0 1,0-1 0,0 1-1,0 0 1,0-3 3789,0 14-3667,4 16-314,9 34 0,-4-23 209,17 94 673,16 228 0,-25 137 132,-16-182-786,-1 93-102,0-170-2380,0-233 2151,1 1-1,-1-1 0,0 0 1,-1 0-1,1 0 1,0 0-1,-1 0 0,0 0 1,1-1-1,-1 1 1,0 0-1,-1 0 1,1 0-1,0-1 0,-1 1 1,-3 4-1,2-5-449,0 0 0,-1 0 0,1-1 0,-1 1 0,1-1 0,-1 0 0,0 0 0,0 0 0,1 0 0,-1-1 0,0 1 0,0-1 0,0 0 0,-6-1 0,-51 1-7819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18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8882,'0'0'3447,"60"-2"-1988,577-6 4507,-170 8-3159,107 3-487,2932-2 5566,-3043 3-7886,-64 4 0,-71-3 0,71-1 0,-233-1-1947,-166-3 1869,0 0 0,1 0 0,-1-1 0,1 1 1,-1 0-1,0 0 0,1 0 0,-1 0 0,0-1 0,1 1 0,-1 0 0,0 0 1,1 0-1,-1-1 0,0 1 0,0 0 0,1-1 0,-1 1 0,0 0 0,0-1 1,0 1-1,1 0 0,-1-1 0,0 1 0,0 0 0,0-1 0,0 1 0,0 0 1,0-1-1,1 1 0,-1-1 0,0 1 0,0 0 0,0-1 0,0 1 0,-1 0 1,1-1-1,0 1 0,0-1 0,0 1 0,0 0 0,0-1 0,0 1 0,-1 0 1,1-1-1,0 1 0,0 0 0,0-1 0,-1 1 0,1 0 0,0-1 0,0 1 1,-1 0-1,-16-26-2320,3 11-1137,-31-25-1,-42-28-7209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1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7674,'0'0'9072,"69"0"-5763,553-21 1941,-420 5-4058,321-13 1760,-505 29-2834,0 0 0,0 2 0,0 0 0,34 9-1,-46-9-88,0 0-1,0 0 0,0 1 0,0 0 0,-1 0 0,1 0 0,-1 1 0,1 0 0,-1 0 0,0 0 0,-1 0 0,1 1 1,-1 0-1,0 0 0,0 0 0,6 11 0,-8-10 31,1 1 1,-1-1-1,-1 1 1,1 0-1,-1 0 1,0 0 0,-1 0-1,0 0 1,0 0-1,-1 10 1,-1 1 49,-1 0 1,-1-1-1,0 1 1,-1-1 0,-1 0-1,-1 0 1,0-1-1,-12 21 1,-16 18 132,-47 56-1,-120 137-177,-456 431-1,504-550 90,138-118-482,-1 0 0,0-1 1,-1 0-1,0-1 0,-1-1 0,-37 10 1,49-16-96,3-1 110,-1 0-1,1 0 1,0 0-1,-1-1 1,1 1-1,-1-1 1,0 0-1,-6-1 1,9 0 93,0 1 0,-1-1 0,1 0 0,0 0 0,0-1 1,0 1-1,0 0 0,0-1 0,0 1 0,0-1 0,0 0 0,0 1 0,1-1 0,-1 0 0,0 0 1,1 0-1,0 0 0,0-1 0,-1 1 0,1 0 0,1 0 0,-1-1 0,-1-2 0,-7-29-2165,1-1 0,-3-43 0,-7-101-4417,5-5 1222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1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4217,'0'0'9670,"-1"41"-6555,-1 168 542,16 364 2736,75 284-1311,-56-644-4543,33 268-445,-61-335-55,-5-86-2599,0-18-2539,0-143-7341,0 14 3902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1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996 568 7258,'0'0'22052,"-35"-34"-20814,-115-118-601,127 126-565,1-2-1,2 0 0,-18-31 1,-3-6 13,28 47-63,0 1-1,-2 0 0,0 0 1,-1 2-1,0 0 1,-29-20-1,36 29-21,0 1 0,-1 0 0,1 1 0,-1-1 0,0 2 0,0 0 0,0 0 0,0 1 0,-1 0 0,1 0 0,-1 1 0,1 1 0,-1 0 0,1 0 0,-1 1 0,-10 2-1,9 0-2,1 0-1,0 1 0,0 1 0,0-1 1,1 2-1,0-1 0,0 1 1,0 1-1,1 0 0,-1 0 0,2 1 1,-1 0-1,-12 16 0,2 1-31,1 2 0,1-1 0,-26 56 0,24-38 34,2 0 0,1 1-1,3 0 1,2 1 0,1 1-1,3 0 1,2 0 0,1 0-1,5 66 1,-1-106 0,1 1 0,-1-1 1,1 0-1,1 0 0,-1 0 0,1 0 0,1 0 0,-1-1 0,1 1 1,0-1-1,1 1 0,-1-1 0,7 8 0,-6-10-1,0-1 1,1 1-1,-1-1 0,1 0 1,0 0-1,0 0 0,0-1 0,0 1 1,1-1-1,-1-1 0,0 1 1,1-1-1,0 0 0,-1 0 1,1 0-1,-1-1 0,8 0 0,-4 0 3,1-1 1,-1 0-1,1 0 0,-1-1 0,0 0 0,0-1 0,0 0 0,0-1 0,0 1 0,-1-2 0,1 1 0,-1-1 0,0 0 0,-1-1 0,11-9 1,7-9 43,-1-2 0,39-54 0,-59 75-38,48-69 50,-3-1 0,-4-2-1,-4-3 1,62-164-1,-94 224-77,-9 20 19,0 0-1,0 0 0,0 0 0,0-1 1,0 1-1,0 0 0,0 0 0,0 0 1,0 0-1,0 0 0,0 0 0,0 0 1,0 0-1,0-1 0,1 1 0,-1 0 1,0 0-1,0 0 0,0 0 0,0 0 1,0 0-1,0 0 0,0 0 0,0 0 1,1 0-1,-1 0 0,0 0 0,0 0 1,0 0-1,0 0 0,0 0 0,0 0 1,1 0-1,-1 0 0,0 0 0,0 0 1,0 0-1,0 0 0,0 0 0,0 0 1,0 0-1,1 0 0,-1 0 0,0 0 1,0 0-1,0 0 0,0 0 0,0 0 1,0 1-1,0-1 0,0 0 0,0 0 0,0 0 1,1 0-1,-1 0 0,0 0 0,0 0 1,0 0-1,0 1 0,5 32-243,-5-32 247,0 0-2,5 77 2,4-1-1,22 93 1,-26-148 26,1 0 0,1-1 0,1 0 0,1-1 1,1 0-1,0 0 0,2-1 0,0-1 0,1 0 0,1 0 0,1-1 1,31 28-1,-35-37-25,-1-1 1,2 0-1,-1 0 0,1-1 1,0-1-1,0 0 0,0-1 1,1 0-1,-1-1 0,1 0 1,0-1-1,0 0 0,0-1 1,0-1-1,0 0 0,0 0 1,15-4-1,-15 2-251,0-2 0,0 1 0,0-2 0,-1 1 1,1-2-1,-1 0 0,0 0 0,-1-1 0,0 0 0,0-1 0,11-10 0,64-69-3881,3-14-4113,-17 6-1381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2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923 373 11915,'0'0'11747,"-42"-14"-9785,-139-48-644,99 30-714,51 20-387,-58-17 0,76 27-221,0 0 0,0 1 1,0 0-1,0 1 0,0 0 0,0 1 1,-16 3-1,15 0-13,1 0 0,0 1 0,0 1 1,0-1-1,1 2 0,0 0 0,0 0 0,0 1 0,1 1 0,1 0 1,-1 0-1,1 1 0,1 1 0,-11 14 0,-5 9 12,2 1 1,1 1-1,-26 58 0,34-64-1,2 0 0,1 1 0,2 0 0,1 0 0,1 1 0,2 0 0,1 0 0,0 37 1,4-62-10,0-1 0,0 1 1,0-1-1,1 1 1,0-1-1,1 1 1,2 6-1,-3-11 6,0 0 0,0 0 0,1 0 1,-1 0-1,1 0 0,-1 0 0,1 0 0,0 0 0,0 0 0,0-1 0,0 1 0,0-1 0,0 0 0,0 1 0,1-1 1,-1 0-1,0 0 0,1-1 0,3 2 0,3 0-33,1 0 0,-1-1 0,1 0 0,0-1 0,-1 0 0,1-1 0,0 1-1,-1-2 1,1 0 0,-1 0 0,0 0 0,0-1 0,0-1 0,0 1 0,0-1 0,0-1 0,-1 0 0,0 0 0,7-7 0,10-7-161,-1-2-1,-1 0 1,-2-2-1,31-39 1,-24 25-165,-2-2 0,-1-1 0,39-85 1,-52 97 467,-2-1 1,-1-1-1,-1 1 1,-1-1 0,-2 0-1,-1-1 1,0-34-1,-5 63 467,-2 6-5,-1 0-443,1 0 0,1 1 0,-1-1 0,1 1 0,-1 0 0,-1 8 0,-4 13-5,2 1 1,0 0-1,-1 34 1,-2 101 175,7 241 288,2-261-470,24 398 346,2 90 93,-26-616-525,-1 1 0,0-1 1,-1 0-1,-1 0 0,0 0 0,-1 0 0,-9 23 0,10-32-19,1-1 0,-1 1 0,0-1-1,0 1 1,-1-1 0,1 0 0,-1 0 0,0 0-1,0-1 1,0 1 0,-1-1 0,1 0 0,-1 0-1,1-1 1,-1 1 0,0-1 0,0 0 0,0-1-1,-1 1 1,1-1 0,0 0 0,0 0 0,-7 0-1,2-1-85,1 0 0,-1 0 0,0-1 0,0-1-1,1 0 1,-1 0 0,1-1 0,-1 0 0,1 0 0,0-1-1,0-1 1,1 1 0,-1-1 0,1-1 0,0 0 0,0 0-1,1 0 1,0-1 0,-13-15 0,2-1-400,1 0 1,1-1-1,2-1 1,0-1-1,-20-51 1,11 5-1276,2-1 0,4-1 0,3-1-1,3 0 1,-1-138 0,11 178 611,3-1 0,5-41 1,-3 58 719,1 0 0,0 0 1,1 1-1,1-1 1,16-29-1,1 6 154,3 1-1,1 0 0,1 3 1,3 0-1,1 2 0,59-51 1,-45 50 493,1 2 0,2 2 0,1 2 0,2 3 0,61-25 0,23 4 1490,153-34 0,37-11 3888,-303 86-4978,-1-1 0,0-1 0,-1-1 0,-1-1 0,1-1 0,24-19 0,-37 24-438,-1 0-1,1 0 1,-2-1 0,1 0 0,-1 0 0,-1-1 0,0 1 0,0-1 0,-1-1 0,0 1 0,-1-1 0,0 0 0,-1 0 0,0 0 0,2-17 0,-2 4-109,-1 0 0,0 0 0,-2 0-1,-1 0 1,-7-41 0,7 58-67,-1-1 0,0 1 0,0 0 0,0 1 0,-1-1 0,0 0 0,0 1 0,0-1 0,-1 1 0,0 0 0,0 0 0,-1 1 0,0-1 0,0 1 0,0 0 0,-1 0 0,1 0 0,-1 1 0,0 0 0,0 0 1,-1 1-1,1 0 0,-8-3 0,7 4 24,-1 0 1,1 0 0,-1 0-1,0 1 1,0 1 0,1-1-1,-1 1 1,0 0 0,0 1-1,0 0 1,1 0 0,-1 1-1,0 0 1,1 0 0,-1 1-1,1 0 1,0 0 0,0 0-1,0 1 1,1 0 0,-10 8-1,-1 3 67,1 1-1,0 1 1,1 0 0,1 1-1,1 0 1,-15 28 0,4-5 237,2 1 1,2 2 0,2 0 0,2 0 0,1 2 0,3 0 0,2 0-1,2 1 1,1 1 0,1 58 0,6-89-217,0 1 0,1-1 1,1 0-1,0 0 0,1 0 0,1 0 0,8 20 1,-8-27-89,1 0 0,1 0 0,-1-1 0,2 1 0,-1-1 0,1-1 0,0 1 0,1-1 0,0 0 0,0-1 0,1 0 0,11 7 0,-3-4-28,1-1-1,0-1 1,0 0-1,1-1 0,0-1 1,0-1-1,1-1 1,-1 0-1,1-2 1,0 0-1,28-1 0,-11-3-251,-1-1-1,1-1 0,-1-2 1,0-2-1,49-17 0,-33 5-861,-2-2 0,60-35-1,77-61-2510,-156 96 2840,188-128-7300,-27 6-1376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20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9514,'0'0'16530,"20"4"-15462,251 27 1673,-155-29-1976,60 2-104,-149-1-614,0 0-1,0 2 0,-1 1 0,34 12 1,-52-15-44,1 0 1,-1 1 0,1-1 0,-1 2-1,-1-1 1,1 1 0,0 1-1,-1-1 1,0 1 0,-1 0 0,1 1-1,-1-1 1,0 1 0,-1 1-1,0-1 1,0 1 0,0 0 0,-1 0-1,0 0 1,-1 1 0,0-1-1,2 10 1,-2 4 22,-1 1-1,0 0 1,-2-1-1,-1 1 1,-1-1-1,0 1 1,-2-1-1,-1 0 1,0 0-1,-2 0 1,0-1-1,-2 0 1,-16 31-1,0-10-216,-1-2 1,-2 0-1,-1-2 0,-2-1 0,-48 43 0,54-56-635,-1-1-1,0-1 1,-2-2 0,-35 20-1,60-38 568,-1 0 0,0 0-1,0 0 1,0 0 0,0 0 0,0-1-1,0 0 1,0 0 0,0 0-1,0-1 1,-1 1 0,1-1 0,0 0-1,0 0 1,-1 0 0,1-1-1,0 1 1,0-1 0,0 0-1,-7-3 1,6 1-228,1 0-1,0-1 1,0 1 0,0-1-1,0 0 1,1 0-1,0 0 1,0-1 0,0 1-1,0-1 1,1 1-1,-1-1 1,1 0 0,0 0-1,1 0 1,-2-8-1,-16-77-6056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4737,'0'0'2823,"40"-1"-1137,-20 0-1545,201-1 2189,-155 4-163,128 21 0,126 58 2790,104 21-1457,-117-67-2202,731-30 808,1-104-781,-771 62-1066,20-3 326,-208 28-25,-79 12-557,-1 1-1,0-1 0,1 0 1,-1 0-1,0 0 0,1 0 1,-1 0-1,0 0 0,1 0 1,-1 0-1,0 0 1,1 0-1,-1-1 0,0 1 1,1 0-1,-1 0 0,0 0 1,1 0-1,-1 0 0,0-1 1,1 1-1,-1 0 0,0 0 1,0 0-1,1-1 1,-1 1-1,0 0 0,0 0 1,1-1-1,-1 1 0,0 0 1,0-1-1,0 1 0,0 0 1,0-1-1,1 1 1,-1 0-1,0-1 0,0 1 1,0 0-1,0-1 0,0 1 1,0 0-1,0-1 0,0 1 1,0 0-1,0-1 0,0 0 1,-1 0-3,-1 0 0,1 0 1,0 0-1,0 0 1,0 0-1,-1 0 0,1 0 1,0 1-1,-1-1 0,1 0 1,-1 1-1,-1-1 0,-72-17-863,15 5-730,-111-32-5573,104 27 1994,-43-10-5130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21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4817,'0'0'8091,"0"40"-5122,0-19-2463,12 362 6288,74 431-848,-64-628-5291,-13-101-480,33 193-292,-41-271-84,9 29-319,-10-34 349,1-1-1,-1 0 1,1 0-1,-1 1 1,1-1-1,-1 0 1,1 0-1,0 0 1,0 0-1,0 0 1,-1 0-1,1 0 1,0 0-1,0 0 1,0 0-1,0 0 1,1 0-1,-1-1 0,0 1 1,1 0-1,-1-1 112,-1 0-1,1 0 0,-1 0 1,1 0-1,-1 0 0,1 0 1,-1 0-1,1 0 0,-1 0 1,0 0-1,1 0 1,-1-1-1,1 1 0,-1 0 1,0 0-1,1-1 0,-1 1 1,1 0-1,-1 0 0,0-1 1,1 1-1,-1 0 0,0-1 1,0 1-1,1-1 0,-1 1 1,0 0-1,0-1 0,1 1 1,-1-1-1,0 1 0,0-1 1,0 1-1,0 0 0,0-1 1,0 0-1,8-28-1811,9-52 0,-8 27 312,5-16-10,9-51 486,52-160 0,-72 271 1405,1-1 0,0 1 1,0 1-1,1-1 0,1 1 0,-1 0 1,10-11-1,-12 17-86,-1 1 0,1-1 0,0 1 1,0 0-1,0 0 0,0 0 0,0 0 0,1 1 1,-1-1-1,1 1 0,-1 0 0,1 0 0,-1 0 1,1 0-1,-1 1 0,1 0 0,0-1 0,-1 1 1,1 0-1,0 1 0,-1-1 0,1 1 0,0 0 1,4 1-1,3 1 297,0 1 0,0 1 0,-1 0 0,0 0 0,1 1 0,17 13 0,53 52 1317,-65-55-1513,56 55 619,-39-36-888,2-1-1,1-2 1,70 47 0,-94-73-385,1 0 1,-1-1 0,1-1-1,0 0 1,0-1-1,0 0 1,0-1 0,1 0-1,-1-1 1,1-1 0,16-1-1,-23 1 27,14 1-1309,-1-2 0,36-5 0,-39 1-304,0 0 0,0-2 0,17-8 0,-34 15 1863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2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537 304 2769,'0'0'20571,"-16"-22"-18943,-49-65-480,43 62-415,14 24-365,2 3-238,-3-3-133,-1 2-1,0-1 0,0 1 1,1 1-1,-1 0 1,1 0-1,-1 1 0,1 0 1,0 0-1,0 1 1,0 0-1,-12 9 0,-3 2 3,1 1 0,1 1 0,0 1-1,1 0 1,1 2 0,-28 36-1,35-39 63,1 1 0,1 0 0,0 1 0,2 0 0,0 1 0,1 0 0,1 0 0,1 1 0,-5 28 0,7-26 104,1 1 1,2-1-1,0 1 1,1 0-1,5 27 1,-4-43-130,0 1 0,1-1 0,0 0 0,1 0 0,0 0 0,0 0 1,1 0-1,0-1 0,0 1 0,1-1 0,0 0 0,0 0 0,0-1 0,1 0 0,0 0 0,1 0 1,9 7-1,-4-6-28,0-1 1,1 0-1,-1-1 1,1-1 0,0 0-1,0 0 1,1-1 0,-1-1-1,1 0 1,-1-1-1,1-1 1,-1 0 0,1 0-1,0-2 1,-1 0-1,0 0 1,1-1 0,-1-1-1,0 0 1,0-1 0,-1 0-1,0-1 1,17-10-1,-7-1-35,-2 0 0,0-1 0,0-1 0,-2-1-1,-1-1 1,0-1 0,-2 0 0,0-1 0,-1 0 0,-2-1-1,16-41 1,-13 21-15,-2 0 0,-2-1 0,-2 0 0,-1 0 0,-3-1 0,-1-63 0,0 161-149,17 96-1,-8-75 276,-3-5 30,-2-9 73,2 1 1,28 88 0,-36-144-200,-1 0 1,1 0-1,0 0 0,0-1 1,0 1-1,1-1 1,4 7-1,-6-9-12,0-1 0,0 1 0,0 0 0,0-1 0,-1 1 0,1-1 0,0 1 0,0-1 0,0 1 0,0-1 0,0 1 0,0-1-1,0 0 1,0 0 0,0 0 0,0 1 0,1-1 0,-1 0 0,0 0 0,0 0 0,0-1 0,0 1 0,0 0 0,0 0 0,0-1 0,0 1 0,0 0-1,0-1 1,0 1 0,0-1 0,0 1 0,0-1 0,-1 0 0,1 1 0,0-1 0,0 0 0,0 1 0,0-3 0,8-9-322,0-1 1,-1 0-1,-1 0 1,0-1 0,-1 0-1,8-25 1,-8 22-46,32-94-3526,35-171-1,-27 14 1839,-45 246 2084,-1 19 65,0 0 1,0 1 0,0-1-1,0 0 1,0 1-1,1-1 1,-1 0 0,1 1-1,0-1 1,0 1 0,0-1-1,0 1 1,0-1 0,1 1-1,1-3 1,-3 5-54,0 0 1,0 0-1,0 0 0,0 0 1,0 0-1,1 0 0,-1-1 0,0 1 1,0 0-1,0 0 0,0 0 1,0 0-1,0 0 0,1 0 1,-1 0-1,0 0 0,0 0 1,0 0-1,0 0 0,1 0 1,-1 0-1,0 0 0,0 0 1,0 0-1,0 0 0,0 0 1,1 0-1,-1 0 0,0 0 0,0 0 1,0 0-1,0 1 0,0-1 1,0 0-1,1 0 0,-1 0 1,0 0-1,0 0 0,0 0 1,0 0-1,0 0 0,0 1 1,0-1-1,0 0 0,0 0 1,1 0-1,-1 0 0,0 0 1,0 1-1,0-1 0,0 0 0,0 0 1,0 0-1,0 0 0,0 0 1,0 1-1,0-1 0,0 0 1,0 0-1,0 0 0,0 0 1,0 0-1,0 1 0,0-1 1,0 0-1,-1 0 0,1 0 1,4 16 398,0 0 0,-2-1 0,1 19 0,2 6 291,60 340 3621,-47-308-3650,3-2 1,3 0-1,41 83 0,-45-123-640,-6-20-37,-14-10 0,1 0 0,-1 0-1,1 0 1,0 0-1,-1 0 1,1 0 0,-1-1-1,1 1 1,-1 0-1,1 0 1,-1 0 0,1-1-1,-1 1 1,0 0-1,1-1 1,-1 1 0,1 0-1,-1-1 1,0 1 0,1 0-1,-1-1 1,0 1-1,1-1 1,-1 1 0,0-1-1,0 1 1,1-1-1,-1 1 1,0-2 0,8-20 25,-2-1 1,6-34 0,-5 21-69,27-154-724,27-113-894,-60 301 1647,-1 0 0,0 0 0,1 0 0,-1 0 0,1 0 0,-1 0 0,1 1 0,0-1 0,0 0 0,0 0-1,0 1 1,0-1 0,0 0 0,1 1 0,-1-1 0,1 1 0,-1 0 0,1-1 0,-1 1 0,1 0 0,0 0-1,-1 0 1,1 0 0,2-1 0,-2 3 5,0 0 1,0-1-1,-1 1 0,1 0 1,0 0-1,0 0 0,-1 0 0,1 0 1,0 1-1,-1-1 0,1 0 1,-1 1-1,0-1 0,0 1 0,1-1 1,-1 1-1,0 0 0,0 0 1,0-1-1,0 1 0,-1 0 0,1 0 1,-1 0-1,1 2 0,44 111 453,32 76 1162,-61-156-1395,2-1 1,2-1 0,32 42-1,-50-72-293,0 0 0,0 0 0,1 0 0,-1 0-1,1 0 1,0-1 0,0 1 0,0-1 0,0 0 0,0 0-1,1 0 1,-1 0 0,6 2 0,-9-4-3,0 0 0,1 0 1,-1 0-1,1 0 0,-1 0 0,1 0 0,-1 1 1,1-1-1,-1-1 0,0 1 0,1 0 1,-1 0-1,1 0 0,-1 0 0,1 0 0,-1 0 1,0 0-1,1-1 0,-1 1 0,1 0 0,-1 0 1,0 0-1,1-1 0,-1 1 0,0 0 1,1-1-1,-1 1 0,0 0 0,1-1 0,-1 1 1,0-1-1,5-16-1614,-4 12 1147,8-51-3122,-3 0 1,-2-78-1,-2 49 372,2-51-1549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22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4353,'0'0'9241,"8"42"-5981,105 565 7733,-1 31-6948,-55-303-3170,-52-310-1050,1-1 0,12 34 0,-17-55-52,0 0 0,0 0 1,1 0-1,-1 0 1,1-1-1,0 1 1,-1-1-1,1 1 0,4 3 1,-5-6 144,-1 1 0,0-1 0,1 0 0,-1 0 0,1 1 0,-1-1 0,1 0 0,-1 0 0,1 0 0,-1 0 0,1 1 0,-1-1 0,1 0 0,-1 0 0,1 0 0,-1 0 0,1 0 0,-1 0 0,0-1 0,1 1 0,-1 0 0,1 0 1,-1 0-1,1 0 0,-1 0 0,1-1 0,0 1 0,0-2-132,1 1 0,-1 0 1,0-1-1,0 1 1,1-1-1,-1 0 0,0 1 1,0-1-1,-1 0 1,1 0-1,1-2 0,9-31-1667,-1 0-1,-2-1 0,6-62 0,-5 32-353,16-119-3947,-7 6 338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22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 6745,'0'0'6072,"0"32"-4678,1-10-1141,0 2-68,-1-1 0,-2 1 0,0-1-1,-1 1 1,-1-1 0,-1 0-1,-15 41 1,-89 175 1405,38-89 396,63-132-1600,0 0 0,2 0 0,0 1 0,1-1 0,0 1 0,2 1 0,0-1 0,1 1 0,1 22 0,2-37-350,0 0 0,0 1 0,0-1 0,1 0 1,-1 0-1,1 0 0,1 0 0,-1 0 0,1 0 0,-1-1 0,1 1 0,1-1 0,-1 0 0,0 0 0,1 0 0,0 0 0,0-1 0,0 0 0,1 1 0,-1-1 0,1-1 0,-1 1 0,9 3 0,8 2 3,-1 0-1,2-1 1,-1-1-1,34 5 1,-4-5 436,89 1 0,-57-8-3875,-12 1-6698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22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0 846 7258,'0'0'5871,"54"0"-3791,218-2 1040,93-12 106,144-38-506,118-29-420,796-139 1899,-206 30-2369,-7 33-1667,-724 110-163,-75 12 0,-82 13 0,71 0 0,-271 19-488,-74 2-5387,-121 5-4484,6-1 4912,-8-3-1358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52:2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9978,'0'0'10153,"-6"58"-7775,-13 220 646,42 1-480,-21-257-2367,64 960 4336,-65-68-4513,-1-905-90,0 0 1,0-1-1,1 1 0,4 14 0,6-1-2014,8-7-3573,-1-12-5265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7698,'0'0'5281,"233"108"-4617,-187-94-416,-5-7-248,-20 4-712,-13-4-2065,-8 0-2112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5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1 495 3489,'0'0'10602,"282"-98"-8650,-136 38 17,11-10-697,1 0-784,-16 7-320,-18 10-168,-24 11-2056,-50 14-1961,-25 18-1952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5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0 453 1424,'0'0'10283,"13"77"-9227,41-77-408,0 0-280,4-10-184,4-25-112,1-14-72,-1-11-840,-4-10-1745,-12-25-1736,-13 18-944,-16 14 4241</inkml:trace>
  <inkml:trace contextRef="#ctx0" brushRef="#br0" timeOffset="1">478 1 2144,'0'0'4104,"-14"36"-2725,-1 1-910,-1 2 266,1 1 1,2 1 0,-13 72-1,3 42 3484,-4 313-1,26-452-4180,1-12-32,-1-1-1,1 0 1,0 1-1,0-1 1,0 0 0,1 1-1,1 5 1,-2-8-32,1 0 0,-1-1 0,1 1 0,0 0 0,-1-1 0,1 1 0,0 0-1,-1-1 1,1 1 0,0-1 0,0 1 0,-1-1 0,1 0 0,0 1 0,0-1 0,0 0 0,0 1 0,0-1 0,-1 0 0,1 0 0,0 0 0,0 0 0,0 0 0,0 0 0,0 0 0,0 0 0,0 0 0,0 0 0,-1 0 0,1-1 0,0 1 0,0 0 0,0-1 0,0 0 0,5 0-127,-1-1 0,0 0 1,-1-1-1,1 1 0,0-1 0,-1 0 1,0 0-1,1 0 0,-1 0 1,0-1-1,4-5 0,56-68-3886,70-110-1,-38 40-1502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632 1 2945,'0'0'9650,"-183"235"-7314,109-130-119,-5 4-737,4-1-824,4-6-456,9-14-200,16-18-104,13-21-1080,25-28-1337,20-45-519,50-68-1321,5-2 392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125 154 800,'0'0'9266,"-20"-26"-7684,-61-76-242,80 99-1175,0 1 0,0 0 1,0 0-1,-1 0 0,1 1 0,-1-1 0,0 0 0,1 0 0,-1 1 1,0-1-1,0 1 0,-3-2 0,8 12 327,-3 143 949,5 36-348,81 533 1874,-65-573-2632,78 542 539,-66-514-756,-18-111-88,-4 0 0,6 105 0,-28-187-889,3-11-299,1-1 0,2 0 0,0-1 1,0-55-1,4 75 968,-19-464-7986,11 232 3822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6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42 545 768,'0'0'778,"2"33"1970,0 4-2111,0 196 1743,-25-44-608,12-118-1880,-2 105 0,19-185-1140,155-311-2723,-48 87 2883,-76 163 1224,57-78-1,-78 126 88,1 0 0,1 2-1,1 0 1,1 1 0,0 1 0,2 1-1,0 0 1,0 2 0,2 1-1,0 1 1,42-18 0,-53 26-233,-3 2-6,1-2 0,-1 1 0,14-10 0,-22 13-57,1-1 0,-1 0 0,0 0-1,1 0 1,-1-1 0,0 1 0,0 0-1,-1-1 1,1 1 0,0-1-1,-1 0 1,1 1 0,-1-1 0,0 0-1,0 0 1,0 0 0,0-4 0,1-5-153,-1 1 1,0-1 0,-1 1 0,-1-1 0,0 0 0,0 1 0,-5-19 0,5 25 331,-1 0 0,0 0 0,0 0 0,0 1 0,0-1 0,-1 0 0,0 1 0,1 0 0,-2 0 0,1 0 0,0 0 0,-1 0 0,0 1 0,0-1 0,0 1 0,0 0 0,0 0 0,-10-4 0,13 7-23,0-1 1,0 0-1,0 1 1,0-1-1,0 1 1,0-1 0,0 1-1,0 0 1,0 0-1,0-1 1,0 1-1,-1 0 1,1 0-1,0 0 1,0 0-1,0 0 1,0 0-1,0 0 1,-1 1-1,1-1 1,0 0-1,0 1 1,0-1-1,0 1 1,0-1-1,0 1 1,0-1-1,0 1 1,0 0-1,0-1 1,0 1-1,-1 1 1,0 3 76,0-1 0,1 0 0,-1 1 0,1-1 0,0 1 1,0 0-1,-1 6 0,-28 325 4539,22-218-3545,-34 612 3647,32-228-6340,10-529 224,1 1 0,7-34 0,-1 6-133,9-93-3412,-3-6-252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6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524 0 160,'0'0'6633,"-187"246"-5032,104-130-361,8 3-160,4-11-456,17-16-624,21-22-296,16-28-2664,13-35-1281</inkml:trace>
  <inkml:trace contextRef="#ctx0" brushRef="#br0" timeOffset="1">690 169 5113,'0'0'4809,"116"182"-8170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5161,'0'0'5761,"300"4"-5041,-159-36-720,-29-6-200,-25-5-3296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7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88 113 4681,'0'0'11728,"0"8"-10463,-4 54 114,-2-1 0,-21 88 0,-1 2-476,15-26-469,4 161 0,9-279-424,-1 5 4,1 0 0,1 0 0,0 0 0,1-1 0,4 20 0,-5-28-17,0-1 0,0 1 0,0-1 1,1 0-1,-1 1 0,0-1 0,1 0 0,0 0 0,0 0 1,-1 0-1,1 0 0,0 0 0,0-1 0,1 1 0,-1-1 0,0 1 1,0-1-1,1 0 0,-1 0 0,1 0 0,-1 0 0,1 0 0,-1-1 1,1 1-1,0-1 0,-1 1 0,1-1 0,0 0 0,-1 0 1,5-1-1,-3 1 3,0-1 1,0 1-1,0-1 0,0 0 1,0 0-1,0 0 1,0-1-1,0 1 1,0-1-1,-1 0 0,1 0 1,6-5-1,0-3 15,0 1 0,16-22 0,-26 31-15,64-84-51,-4-2-1,54-107 0,80-197-948,-182 365 906,18-39-101,28-84 0,-52 120 299,-5 23 82,-2 15 72,-3 20-78,-2 1 0,-1-1-1,-15 40 1,-4 14 164,8-6 20,4 0 0,3 0 0,-1 160-1,12-213-296,1-1-1,1 1 0,11 48 1,-10-62-60,0 0 0,1-1 0,1 0 1,-1 1-1,1-2 0,1 1 1,0 0-1,1-1 0,-1 0 0,16 14 1,-19-19-34,1-1 0,1 1 0,-1-1 0,0 0-1,1-1 1,-1 1 0,1-1 0,0 1 0,0-2 0,0 1 0,0 0 0,0-1 0,0 0 0,0 0 0,0-1 0,1 1 0,-1-1 0,0 0 0,1 0 0,-1-1 0,0 0-1,0 0 1,0 0 0,6-2 0,2-2-307,-1-1-1,1 0 0,-1-1 1,0-1-1,-1 1 1,0-2-1,0 0 0,15-16 1,163-189-10518,-114 112 4642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8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6793,'0'0'7730,"5"203"-4833,-5-150-289,4-8-1183,4-13-913,-4-4-512,5-7-48,7-10-1465,1-4-3128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8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132 236 2200,'0'0'14600,"-22"2"-13401,14-1-1091,0 0 1,-1 0 0,1 0 0,0 1 0,0 0 0,0 1 0,1 0 0,-1 0 0,-9 5 0,15-6-62,1 0 0,-1 0 1,0 0-1,1 0 0,-1 0 0,1 0 0,0 0 0,0 0 0,0 0 1,0 1-1,0-1 0,0 0 0,0 1 0,0 3 0,0 43 680,6 30 5,4 0 0,4 0 0,3-1 0,3-1 0,46 116 1,-60-180-657,5 12 119,0-1-1,24 39 1,-31-58-176,0 0-1,0-1 1,0 0 0,1 1 0,0-1-1,0 0 1,0-1 0,0 1 0,0-1-1,1 0 1,0 0 0,-1 0 0,1 0-1,0-1 1,0 0 0,1 0-1,-1 0 1,10 1 0,-12-3-2,1 1 0,-1-1 0,0-1 0,0 1 0,0 0 0,0-1 0,0 1 0,0-1 1,0 0-1,0 0 0,0 0 0,0-1 0,0 1 0,0-1 0,3-2 0,1-1 45,-1-2 0,0 1 1,0 0-1,9-14 0,9-16 61,-1 0 0,25-58 0,28-88-171,-74 178 44,85-248-1024,-74 202-19,-2-1 0,-3 1 0,4-63 1,-12 101 380,0 0 0,0 0 0,-1 0 0,-1-1 1,-3-11-1,4 18 0,-1 0 0,-1 0 1,1 0-1,-1 0 0,0 0 1,-1 1-1,1-1 1,-1 1-1,0 0 0,-8-8 1,1 4-1330,0 1 0,0 0 1,-12-7-1,22 15 1922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48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0 383 6977,'0'0'7818,"48"0"-5351,24 1-1565,304-7 2257,-103-19-1726,1594-187 4205,-1323 125-4736,-526 84-1077,-14 3 36,0 0 0,0-1 0,0 1 1,0-1-1,0 0 0,0 0 0,-1 0 1,1-1-1,0 1 0,-1-1 0,1 0 0,-1 0 1,4-3-1,-7 5 86,0 0 1,1-1-1,-1 1 0,0 0 1,0 0-1,0-1 0,0 1 1,0 0-1,0-1 0,0 1 1,0 0-1,0-1 1,0 1-1,0 0 0,0 0 1,0-1-1,0 1 0,0 0 1,0-1-1,0 1 0,-1 0 1,1-1-1,0 1 1,0 0-1,0 0 0,0-1 1,-1 1-1,1 0 0,0 0 1,0 0-1,0-1 0,-1 1 1,1 0-1,0 0 1,-1 0-1,1 0 0,0-1 1,0 1-1,-1 0 0,1 0 1,0 0-1,-1 0 0,1 0 1,0 0-1,0 0 1,-1 0-1,1 0 0,-1 0 1,-41-11-5194,-21 1-5225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24 4089,'0'0'8295,"-6"32"-6915,1-10-1001,-8 47 1386,-5 78 0,10 82 713,8-150-9891,0-64 3470,12-207-4503,39-96 8822,-47 269 626,0 1 0,2 0 0,13-29 0,-17 44-844,-1 0 0,1 1 0,0 0 0,0-1 0,0 1 1,1 0-1,-1 0 0,1 0 0,-1 0 0,1 1 0,-1-1 0,1 1 0,0 0 0,0-1 0,0 1 0,0 0 1,-1 1-1,2-1 0,-1 0 0,0 1 0,0 0 0,0-1 0,5 2 0,-4-1 1,0 0-1,0 0 1,0 1-1,0 0 1,0 0-1,0 0 0,0 0 1,0 0-1,-1 1 1,1 0-1,0 0 1,-1 0-1,0 0 1,1 0-1,-1 1 1,6 5-1,-5-2-41,0 0-1,0 1 1,0-1 0,-1 1-1,0 0 1,0 0-1,-1 0 1,1 1 0,1 12-1,-2 3 30,0 43 0,-2-53-120,1-6-28,-2 1 0,1-1 0,-1 1 0,-1-1 0,1 0 0,-1 1-1,0-1 1,-1 0 0,1 0 0,-8 12 0,4-10-75,0-1 0,-1 0 0,0 0 0,0-1 0,-1 0 0,0 0 0,-12 8 1,9-8-173,0-1 1,-1 0-1,1 0 1,-1-1-1,-1-1 1,1 0-1,-1-1 1,0 0-1,1-1 1,-1 0-1,-23 0 1,185-2 1519,-149 0-1267,1 0 0,0 0 0,0 0 1,0 0-1,0 0 0,-1 0 0,1 0 1,0 0-1,0 0 0,0 0 0,-1 1 1,1-1-1,0 0 0,0 1 0,-1-1 1,1 1-1,0-1 0,-1 1 0,1-1 1,0 1-1,-1-1 0,1 1 0,-1-1 1,1 1-1,-1 0 0,1-1 0,-1 1 1,1 0-1,-1 0 0,0-1 0,1 1 1,-1 0-1,0 0 0,0-1 0,1 1 1,-1 0-1,0 0 0,0 0 0,0 0 1,0 1-1,-1 0-1,1 1 0,-1 0 0,1 0-1,-1-1 1,0 1 0,0 0 0,0-1 0,-1 1 0,1-1 0,-1 1 0,1-1 0,-4 4 0,-12 12 14,-37 28 1,36-32-11,1 1 1,-30 33-1,45-47-10,1 1 0,-1 0 0,1 0 0,-1 0 0,1 1 0,0-1 0,0 0 0,0 0 0,0 1 0,0-1 0,1 0-1,-1 1 1,1-1 0,-1 1 0,1-1 0,0 1 0,0-1 0,0 1 0,0-1 0,1 1 0,-1-1 0,1 1 0,-1-1 0,1 0 0,1 3 0,2 3-2,0-1 0,1 0 0,0-1 0,1 1 0,0-1 0,6 6-1,-7-7 71,0-1-1,0 1 1,0 0-1,-1 0 1,0 1-1,0-1 1,0 1-1,-1 0 1,0 0-1,4 10 1,-6-11-18,1 1 0,-1 0 0,-1 0 0,1-1 0,-1 1 0,0 0 0,0 0 0,0 0 0,-1-1 0,0 1 0,0 0-1,-1-1 1,1 1 0,-1-1 0,-1 1 0,1-1 0,-1 0 0,0 0 0,0 0 0,0 0 0,-6 7 0,-8 2-78,-1-1 0,0-1 0,-1 0-1,0-1 1,-1-1 0,-22 7 0,-128 37-358,127-42 433,43-12-42,0 0-1,0 0 0,0 0 0,0-1 0,1 1 0,-1 0 1,0 0-1,0 0 0,0 0 0,0 0 0,0 0 0,0 0 0,1 0 1,-1 1-1,0-1 0,0 0 0,0 0 0,0 0 0,0 0 0,0 0 1,0 0-1,1 0 0,-1 0 0,0 0 0,0 0 0,0 0 0,0 0 1,0 0-1,0 1 0,0-1 0,0 0 0,0 0 0,0 0 0,0 0 1,0 0-1,1 0 0,-1 0 0,0 0 0,0 1 0,0-1 1,0 0-1,0 0 0,0 0 0,0 0 0,0 0 0,0 0 0,0 1 1,0-1-1,0 0 0,0 0 0,0 0 0,0 0 0,-1 0 0,1 0 1,0 0-1,0 1 0,0-1 0,0 0 0,0 0 0,0 0 0,0 0 1,0 0-1,0 0 0,15 4 96,0-1 1,0 0 0,1-2-1,-1 0 1,1 0-1,19-3 1,7 1 36,26 2 33,-1 0-90,-1-2-1,1-3 1,128-24 0,76-54-2490,-174 37-1428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0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1 326 2609,'0'0'9602,"278"-52"-9602,-195 13-841,-4-3-1319,-21 0-745,-16 0 65,-38-4-409</inkml:trace>
  <inkml:trace contextRef="#ctx0" brushRef="#br0" timeOffset="1">416 0 408,'0'0'688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0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537 1 4129,'-25'17'1424,"0"8"-544,-4 10 49,-9 3 207,-3 8 128,-13 10-208,-13 7-240,1 4-111,-5 3-145,9-4-352,16-2-208,34-36-1224,12-18-2889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1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5457,'0'0'3893,"36"-21"-2090,-6 2-1378,0 1 94,0 0-1,0 2 1,2 1 0,0 2 0,1 1 0,61-14 0,252-20 2736,3 28-1780,-319 17-1363,1156-10 2391,-762 13-2165,515 40 89,-874-37-453,1 3 0,-1 3 0,124 38 0,-185-48 26,0 0 4,0 1 1,-1-1-1,1 0 1,-1 1-1,1 0 1,-1 0-1,4 3 1,-5-4 277,-10-1-104,1-1-1,-1-1 1,1 1 0,-1-1-1,1-1 1,-11-4-1,12 4-81,-1 1 0,0-1 0,0 1 0,0 1 0,0-1 0,-13 0 0,20 2-91,0 0-1,0 0 0,0 0 0,-1 0 0,1 0 0,0 0 0,0 0 0,0 0 0,-1 0 1,1 0-1,0 0 0,0 0 0,0 0 0,0 0 0,-1 0 0,1 0 0,0 1 1,0-1-1,0 0 0,0 0 0,0 0 0,-1 0 0,1 0 0,0 1 0,0-1 0,0 0 1,0 0-1,0 0 0,0 0 0,0 1 0,0-1 0,-1 0 0,1 0 0,0 0 1,0 0-1,0 1 0,0-1 0,0 0 0,0 0 0,0 0 0,0 1 0,0-1 0,0 0 1,0 0-1,1 1 0,-3 67 112,3-22-32,10 914 2360,53-1-667,-43-800-1244,70 258 1,-86-399-569,0-1-87,-1 0 0,0 1 0,-1 0-1,1 22 1,-4-40 122,0 0-24,0 0 0,0 1 0,0-1 1,0 0-1,0 0 0,0 1 0,0-1 0,0 0 0,0 0 0,0 1 0,-1-1 0,1 0 0,0 0 1,0 0-1,0 1 0,0-1 0,0 0 0,0 0 0,-1 0 0,1 1 0,0-1 0,0 0 1,0 0-1,0 0 0,-1 0 0,1 1 0,0-1 0,0 0 0,-1 0 0,1 0 0,0 0 0,0 0 1,0 0-1,-1 0 0,1 0 0,0 0 0,0 0 0,-1 0 0,1 0 0,0 0 0,0 0 0,-1 0 1,1 0-1,0 0 0,0 0 0,-1 0 0,1 0 0,0 0 0,-1 0 0,-7 0-722,-1 0 0,0-1 0,0 1 0,0-2 0,0 1 0,1-1 0,-1-1 0,1 1 0,-10-5 0,-39-31-8253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1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67 5857,'0'0'1751,"-6"35"-412,-3 15-988,-25 157 442,29-164-1644,1 49-1,21-110-3735,-9-2 4316,-1-1 0,0 0 0,-2-1 0,-1 0 0,-1 0 0,2-34 0,-4 32 994,1 0 0,1 1-1,1-1 1,1 1-1,2 0 1,12-32 0,-15 48-469,0 1 1,1 0 0,-1 0-1,1 0 1,1 0-1,-1 1 1,1 0-1,0 0 1,0 0-1,1 1 1,-1 0 0,1 0-1,0 1 1,0-1-1,10-2 1,-8 3-204,0 0 0,0 1-1,1 0 1,-1 0 0,1 1 0,0 1 0,-1-1 0,1 1 0,0 1 0,-1 0 0,18 4-1,-24-4-229,-1 0-1,1 0 0,-1 0 0,1 1 0,-1-1 0,0 1 0,0 0 0,0-1 0,0 1 0,0 0 0,0 0 0,0 0 0,-1 1 1,1-1-1,-1 0 0,1 1 0,-1-1 0,0 0 0,0 1 0,0 0 0,0-1 0,0 1 0,0 4 0,1 25-3283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1 328 4505,'-1'0'9798,"3"-8"-9482,19-40-325,37-62-1,-48 93-22,1 1 1,0 0-1,1 0 0,1 1 1,0 1-1,2 0 1,23-18-1,-32 28 16,0 1 1,0 0-1,0 0 0,1 1 1,11-3-1,-16 4 10,1 1 0,-1-1-1,0 1 1,0 0 0,0 0 0,1 0 0,-1 0-1,0 1 1,4 0 0,-5-1 5,-1 0 0,1 1 0,0-1 0,-1 0 0,1 1 0,0-1 0,-1 1 0,1-1 0,-1 1 0,1-1 0,0 1 0,-1-1 0,1 1 0,-1 0-1,0-1 1,1 1 0,-1 0 0,1 0 0,-1-1 0,0 1 0,0 0 0,1-1 0,-1 1 0,0 0 0,0 0 0,0 1 0,2 29-1233,-1 0 0,-2 1 0,-1-1 0,-9 41-1,6-48-3220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1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1856,'0'0'13013,"35"-8"-12511,113-30-651,-132 34-217,-1-1 0,0 0 1,0-1-1,0-1 0,-1 0 0,22-15 0,-33 21 144,0-1-1,-1 1 1,1-1 0,-1 0-1,1 0 1,-1 0-1,0 0 1,0 0-1,1 0 1,-2-1-1,1 1 1,0-1 0,0 1-1,-1-1 1,1 0-1,-1 0 1,0 0-1,0 0 1,1-5-1,-6 6-421,0 3 639,0-1-1,1 1 0,-1 0 0,0 0 1,0 0-1,1 1 0,-1-1 0,1 1 1,0 0-1,-1 0 0,1 0 0,0 0 1,0 1-1,0-1 0,-3 5 0,-40 48 435,42-50-371,-15 23 164,0 0 0,3 1 0,0 1 0,2 1 0,1 0 0,1 1 0,2 0 0,1 1 0,2 0 0,1 0 0,2 1 0,-1 58 0,5-82-184,0-6-73,0 1 1,0-1-1,0 0 1,1 0 0,-1 0-1,3 9 1,-2-12 15,-1 0 0,1 0 0,0 0 0,0 0 0,0 0 0,-1 0 0,1 0 0,0 0 1,0 0-1,1 0 0,-1 0 0,0-1 0,0 1 0,0 0 0,0-1 0,1 1 0,-1-1 0,0 0 0,0 1 0,1-1 1,-1 0-1,0 1 0,1-1 0,2 0 0,10 1 41,0 0 0,0-1-1,0 0 1,17-4 0,-25 3-12,-1 0 0,0-1 0,1 1 0,-1-1 0,0-1 0,0 1 0,0-1 0,-1 0 0,1 0 0,-1 0 0,0 0 0,1-1 0,4-6 0,-3 3-94,0-1 1,-1 0-1,1 0 0,-2 0 0,5-11 0,-7 16 62,-1-1-1,1 0 1,-1 1 0,0-1-1,0 0 1,0 0-1,-1 0 1,1 0 0,-1 0-1,0 0 1,0 0-1,0 0 1,-1 0 0,0 0-1,0-3 1,-1 6 57,1 1 0,0-1 0,0 1 1,-1 0-1,1 0 0,0 0 0,-1 0 0,1 0 1,0 0-1,-1 0 0,1 0 0,0 0 1,-1 0-1,1 1 0,0-1 0,0 1 0,0-1 1,-1 1-1,1-1 0,0 1 0,-2 1 1,-1 1 24,-1 1 0,1 0 1,0 1-1,0-1 0,1 1 1,-1 0-1,1 0 0,0 0 1,0 0-1,0 0 0,-3 10 1,0 5 191,0 0 0,-4 24 0,5-10 35,2-1 0,1 1 0,4 59 0,-1-85-275,0 1 0,0 0 0,2-1 0,-1 1 0,1-1 0,0 0 0,6 12 0,-6-16-18,-1 1 0,1-1 0,0 1-1,1-1 1,-1 0 0,1 0 0,0 0 0,0-1-1,0 1 1,0-1 0,0 0 0,1 0 0,5 2-1,-9-4-70,-1-4-73,0 1 1,-1-1-1,1 1 0,-1-1 0,0 1 0,0-1 1,0 1-1,0-1 0,0 1 0,0 0 1,-1 0-1,1 0 0,-1-1 0,-2-2 1,-4-4-484,-33-41-2334,-5 1-514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2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2048,'0'0'8589,"4"30"-7789,15 97-329,12 65 17,-17-126-537,-10-52-184,0 1-1,-2-1 1,3 29-1,-5-40 225,0 0 0,-1-1 0,1 1 0,-1 0 0,1 0 0,-1-1 0,0 1 0,0-1 0,0 1 0,-1-1 0,1 1 0,0-1 0,-1 0 0,0 1 0,-3 2 0,-35 28 6,0-1 22,40-32-14,-1 0 0,1 1 1,0-1-1,-1 0 0,1 1 0,0-1 0,-1 0 0,1 1 1,0-1-1,0 1 0,-1-1 0,1 1 0,0-1 1,0 0-1,0 1 0,0-1 0,-1 1 0,1-1 0,0 1 1,0-1-1,0 1 0,0-1 0,0 1 0,0-1 0,0 0 1,0 1-1,1-1 0,-1 1 0,0-1 0,0 1 0,0-1 1,0 1-1,1-1 0,-1 0 0,0 1 0,0-1 1,1 1-1,-1-1 0,0 0 0,0 1 0,1-1 0,20 10 278,-14-8-167,45 18 436,0-3 0,1-1 1,1-4-1,0-1 0,1-3 0,84 2 0,-94-10-515,-16 1-90,0-1 0,0-1 0,-1-2 0,37-7 0,-23-4-791,0-1 1,-1-2-1,-1-2 0,43-27 1,9-16-3764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4 1064,'0'0'12246,"26"-1"-10937,85-1-445,-106 2-824,1 0 0,-1 0-1,0 0 1,0 1-1,0 0 1,0 0 0,0 0-1,0 1 1,0 0-1,0 0 1,0 0 0,-1 1-1,1-1 1,6 6-1,-2-2-63,-9-6-42,1 1 0,-1-1 0,0 0 0,1 1 0,-1-1 0,1 0 0,-1 1 0,1-1 0,-1 0 1,0 1-1,1-1 0,-1 0 0,0 1 0,0-1 0,1 1 0,-1-1 0,0 1 0,0-1 0,0 1 0,1-1 0,-1 1 0,0-1 1,0 1-1,0-1 0,0 1 0,0-1 0,0 1 0,0-1 0,0 1 0,0-1 0,0 1 0,0-1 0,-1 1 0,1-1 0,0 1 1,0-1-1,0 1 0,-1-1 0,1 1 0,0-1 0,0 1 0,-1-1 0,1 0 0,0 1 0,-1-1 0,1 0 0,-1 1 0,1-1 1,-1 0-1,1 1 0,-29 16-1856,21-13 1810,-1 2 91,0 0 0,1 0 1,0 1-1,1 0 0,0 1 0,0 0 0,0 0 1,1 0-1,0 1 0,1 0 0,0 0 1,-5 11-1,-4 15 616,2 0 1,-8 38 0,14-52-294,-100 496 3868,101-472-5713,6-63 1130,1 1-1,0-1 1,2 1-1,9-32 1,35-76-761,-31 82 750,-3 6 138,45-104-345,-47 116 631,1 1 0,2-1 0,22-29 0,-32 49 74,0-1 1,1 1-1,-1 0 1,1 0-1,0 1 1,0 0 0,0 0-1,1 0 1,0 1-1,-1 0 1,9-3-1,-11 5-15,0 0 0,0 0 0,0 0 1,0 1-1,0-1 0,0 1 0,0 0 0,0 0 0,0 0 0,0 1 0,0-1 0,0 1 1,0 0-1,0 0 0,0 0 0,0 1 0,0-1 0,-1 1 0,1 0 0,-1 0 0,1 1 1,3 2-1,1 3 31,-1 1 0,-1-1 0,1 1 0,-1 0 0,-1 1 0,0-1 1,0 1-1,-1 0 0,0 0 0,-1 1 0,0-1 0,2 19 0,1 9 43,-3 0-1,0 48 0,-3-61-97,-3 63 66,2-79-102,-1 0 0,0 1 1,0-1-1,-1 0 0,0 0 0,-1-1 0,-5 11 0,4-11-59,0 1 0,0-2-1,-1 1 1,0 0 0,0-1-1,-12 10 1,14-14-80,0 0 0,0-1 0,0 1 0,-1-1 0,1 0 0,-1 0 0,1 0 0,-1 0 0,0-1 0,0 0 0,0 0 0,0 0 0,0-1 1,-5 0-1,8 0 14,0 0 1,0 0 0,0 0 0,0-1-1,0 1 1,0-1 0,0 0 0,0 1 0,0-1-1,0 0 1,0 0 0,0 0 0,0 0 0,1-1-1,-1 1 1,0 0 0,-1-3 0,0 0-43,0 0 1,0 0-1,0 0 1,0-1 0,1 1-1,0-1 1,-2-5-1,-2-10-236,0 0 0,-3-37 0,7 45 267,-9-80-522,-7-40 1270,13 99 831,5 31-1061,2 3-372,0-1 0,0 1-1,0 0 1,-1 0 0,1-1-1,0 1 1,0 1 0,-1-1-1,1 0 1,-1 0 0,1 1 0,-1-1-1,1 0 1,-1 1 0,0 0-1,0-1 1,0 1 0,0 0-1,0-1 1,0 1 0,0 0 0,0 0-1,0 3 1,2 4-30,1 0 1,-2 0-1,3 17 1,-3-11-12,-1 0 1,0 0-1,-1 0 1,-1 0-1,-1 0 1,0 0-1,-8 26 1,10-40 37,-1 1 1,1-1-1,0 0 0,-1 0 1,1 0-1,0 0 0,0 0 1,0 0-1,0 0 0,0 0 1,0 1-1,0-1 0,0 0 1,0 0-1,1 0 1,0 2-1,-1-3 22,0 1 0,1-1 1,-1 0-1,0 1 0,1-1 1,-1 1-1,1-1 0,-1 0 0,0 1 1,1-1-1,-1 0 0,1 0 0,-1 1 1,1-1-1,-1 0 0,1 0 1,-1 0-1,1 0 0,0 0 0,-1 1 1,1-1-1,-1 0 0,2 0 1,0-1 39,0 1 0,0-1 1,0 1-1,0-1 0,0 1 1,0-1-1,0 0 0,0 0 1,0 0-1,0 0 0,0 0 1,-1-1-1,1 1 0,0 0 1,-1-1-1,2-1 0,2-4-17,-1 0 0,-1 0 0,1 0 0,-1-1 0,0 1 0,-1-1 0,0 1 0,0-1 0,-1 0 0,0 0 0,1-11 0,-1-13-879,-5-46 0,5 76 773,-1 0 1,-1 0-1,1 0 0,0 0 1,0 0-1,-1 0 0,1 0 1,-1 0-1,0 0 0,1 0 1,-1 0-1,0 0 0,0 1 1,0-1-1,-1 0 0,1 1 1,0-1-1,0 0 0,-1 1 0,1 0 1,-1-1-1,0 1 0,1 0 1,-1 0-1,0 0 0,0 0 1,0 0-1,1 0 0,-1 0 1,0 1-1,0-1 0,0 1 1,0-1-1,0 1 0,-1 0 1,1 0-1,0 0 0,0 0 1,0 0-1,0 0 0,0 1 1,-3 0-1,4 0 59,0-1 0,0 1 1,0 0-1,0 0 0,0 0 0,0 1 1,0-1-1,0 0 0,0 0 0,0 1 1,0-1-1,1 0 0,-1 1 0,1-1 1,-1 0-1,1 1 0,-1-1 0,1 1 1,0-1-1,0 1 0,0-1 0,0 2 1,-2 5 68,-6 38 788,2 0 1,0 77 0,1-10-2783,5-112 1781,0 0 0,0 0 1,-1 0-1,1 0 1,0 0-1,0 0 0,0 0 1,-1 0-1,1 0 0,-1 0 1,1 0-1,-1 0 0,1 0 1,-1 0-1,1 0 1,-2 1-1,-20 2-2739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3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1 344,'0'0'9117,"-7"24"-7529,-3 2-1192,5-12-228,0 0 1,0 0-1,2 0 1,0 0-1,0 0 1,1 1-1,1 0 1,1 28-1,3-3 101,9 220 87,-12-256-357,0 0 1,0-1-1,-1 1 1,1 0-1,-1-1 1,0 1-1,0-1 1,0 1-1,-1-1 1,1 1-1,-1-1 1,0 0-1,0 0 1,0 0-1,0 0 1,-1 0 0,-4 5-1,2-4-25,-1 0-1,0 0 1,0 0-1,0-1 1,0 0 0,-1 0-1,1 0 1,-14 2-1,-6 1 330,-1-2-1,0-1 0,-48-2 0,71-1-176,100 1 4653,-41 1-4444,0 2-1,79 16 0,202 79 733,-218-60-1777,201 40 0,-315-78 587,87 10-2277,-81-11 489,-1 0 1,1-1-1,19-3 0,-13-5-2809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53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1 446 392,'0'0'14805,"19"6"-11873,15 4-1779,0-2-1,0-2 1,61 5 0,-7-9-235,0-4 1,0-3 0,0-5 0,105-24 0,729-212 986,-703 182-1614,-122 37-214,96-30-687,-191 57 460,0-1 0,0 1 0,0-1 0,0 0 0,-1 0 0,1 1 0,0-1 0,0 0 0,-1 0 0,1-1 0,-1 1 0,1 0 0,-1 0 0,3-3 0,-8-5-2744,-15 1-1025,-26-2-6277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9:30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4905,'0'0'1856,"0"35"-4608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4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242 158 496,'0'0'2303,"-14"-4"-1881,-42-18-37,54 21-331,0 0 0,0 0 0,1-1 0,-1 1 0,0-1 0,0 0 0,1 0 0,-1 1 0,1-1 0,0 0-1,0 0 1,-1 0 0,1-1 0,1 1 0,-1 0 0,0 0 0,0 0 0,1-1 0,-1 1 0,1 0 0,0-1 0,0 1 0,0 0 0,0-1 0,0 1 0,0-3 0,1 0 107,-1-31 2027,-17 26-967,13 7-969,0-1 0,0 2 0,-1-1 0,1 0 1,-1 1-1,0 0 0,0 0 0,-5-2 0,9 5-248,0-1-1,0 1 0,0 0 0,0-1 0,0 1 1,0 0-1,1 0 0,-1 0 0,0 0 1,0 0-1,1-1 0,-1 1 0,0 0 0,1 0 1,-1 1-1,1-1 0,-1 0 0,1 0 1,0 0-1,-1 2 0,0 1 3,-14 36-4,2 1 1,2 0-1,2 0 1,2 1-1,1 1 1,0 68-1,6-108-5,0-1-1,0 1 1,0-1-1,0 1 1,0-1-1,1 1 1,-1-1 0,1 0-1,-1 1 1,1-1-1,0 0 1,0 1-1,0-1 1,0 0 0,1 0-1,-1 0 1,0 0-1,3 3 1,-1-3-5,0-1 1,0 1-1,0-1 0,0 0 1,0 0-1,0 0 0,1 0 1,-1 0-1,0-1 1,0 0-1,1 1 0,-1-1 1,5-1-1,-4 1 0,7 1-24,0-2 0,0 1 1,18-4-1,-25 2 22,0 1 0,1-1 1,-1 0-1,0 0 0,0 0 0,0 0 0,0-1 0,0 1 0,-1-1 0,1 0 0,4-6 1,13-14-23,-1-2 0,-1 0 0,-1-1 1,-2 0-1,0-2 0,-2 0 0,-1 0 1,-1-1-1,14-56 0,-26 85 30,0 0 0,0-1-1,0 1 1,0 0 0,0-1-1,0 1 1,0-1 0,0 1-1,0 0 1,0 0 0,1-1-1,-1 1 1,0 0 0,0-1 0,0 1-1,0 0 1,1-1 0,-1 1-1,0 0 1,0 0 0,1-1-1,-1 1 1,0 0 0,0 0-1,1 0 1,-1 0 0,0-1-1,1 1 1,-1 0 0,0 0 0,1 0-1,-1 0 1,0 0 0,1 0-1,-1 0 1,0 0 0,1 0-1,-1 0 1,0 0 0,1 0-1,-1 0 1,0 0 0,1 0-1,-1 0 1,0 0 0,1 0 0,14 14-129,15 36 104,-3 0 0,-2 2 0,26 81-1,-7-21-1902,-35-88-689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6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86 2200,'0'0'5454,"-22"-18"-4278,22 18-1176,-17-14 241,0 0-1,-1 2 1,-21-12 0,38 23-227,0 1 1,0-1 0,1 1 0,-1 0-1,0-1 1,0 1 0,0 0-1,0 0 1,0-1 0,0 1 0,0 0-1,0 0 1,1 0 0,-1 0-1,0 1 1,0-1 0,0 0-1,0 0 1,0 0 0,0 1 0,0-1-1,0 0 1,1 1 0,-1-1-1,0 1 1,0-1 0,-1 2 0,-10 24 410,-12 54 405,4 2 0,2 0-1,5 1 1,3 1 0,1 90 0,9-162-799,1 0 0,0-1 1,0 1-1,1 0 1,1-1-1,0 0 1,1 0-1,9 22 0,-9-26-23,0-1 0,0 1 0,1-1 0,-1 0 0,1 0 0,1 0 0,-1-1 0,1 0 0,0 0 0,1 0 0,-1-1 0,1 0 0,0 0 0,10 5 0,-9-7-3,-1 1 0,0-1-1,1 0 1,-1 0-1,1-1 1,-1 0-1,1-1 1,0 1 0,-1-1-1,1-1 1,0 0-1,-1 0 1,15-4 0,-12 2-3,-1-1 1,0 0 0,0-1-1,0 0 1,-1 0-1,1-1 1,-1 0 0,0 0-1,-1-1 1,8-8 0,17-23-187,-1-1-1,-2-2 1,-1-1 0,33-69 0,-28 39-265,-3-1 0,23-86 1,-49 146 419,1-13-81,-9 116 288,-16 90 1,8-87 451,-1 99 1,12-189-617,1 1 1,0-1-1,0 1 0,0-1 1,0 1-1,1-1 1,-1 0-1,1 1 1,0-1-1,0 0 1,0 1-1,0-1 1,1 0-1,-1 0 0,1 0 1,0 0-1,0 0 1,0-1-1,0 1 1,1 0-1,-1-1 1,1 0-1,-1 1 1,1-1-1,0 0 1,0 0-1,0-1 0,0 1 1,0-1-1,0 1 1,0-1-1,1 0 1,-1 0-1,0 0 1,1-1-1,-1 1 1,5-1-1,11 2-28,0-1-1,0 0 1,0-2-1,0 0 1,0-1-1,0-1 1,0-1-1,0-1 1,34-13-1,1-6-1759,93-56-1,-145 79 1704,96-62-5549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4337,'0'0'7540,"-4"43"-6034,-2 8-1063,-1 12 191,2 0 0,5 89 1,20 46 78,3 36-846,-23-210 2,1 12-501,-4 46 0,3-79 588,0 0 0,-1 0 1,1-1-1,-1 1 0,0 0 0,0-1 0,0 1 1,0-1-1,0 1 0,-1-1 0,1 0 1,-1 1-1,1-1 0,-1 0 0,0 0 1,0 0-1,0 0 0,0 0 0,0-1 1,0 1-1,-1 0 0,1-1 0,0 0 0,-1 0 1,1 0-1,-1 0 0,0 0 0,-4 1 1,2-1-26,0-1 0,1 0 0,-1 0 1,0 0-1,0 0 0,1-1 0,-1 0 1,1 0-1,-1 0 0,1-1 0,-1 1 1,1-1-1,0 0 0,0 0 0,-1-1 1,-5-4-1,-3-4-145,1 0 1,0-2-1,1 1 1,0-1-1,1-1 1,-15-27-1,-41-95-307,65 133 513,-8-16 23,5 11 44,0 0-1,1 0 1,0 0 0,0 0 0,0-1 0,1 0 0,-1-16 0,4 25-24,-1 0 0,1-1-1,0 1 1,0 1-1,0-1 1,0 0 0,-1 0-1,1 0 1,0 0-1,0 0 1,0 1 0,-1-1-1,1 0 1,0 1 0,-1-1-1,1 1 1,0-1-1,0 1 1,-1-1 0,1 1-1,0 0 1,36 27 530,-24-16-518,1-1 1,1-1-1,0 0 1,0-1-1,1-1 1,31 12-1,-6-9-1207,1-2-1,0-2 1,63 2-1,4-7-4666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2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 2993,'0'0'12256,"-1"-8"-10500,-4-22-710,3 22 954,11 18-2012,13 28 169,-2 1 0,21 56 0,-24-44 356,-1 1 0,-3 1 1,-3 0-1,7 73 0,-4 213 1113,-13-320-1576,2 99 313,-6 286 219,-6-318-520,-3 0 0,-45 153-1,28-125-203,111-332-15005,-77 207 14179,41-107-6280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5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1728,'0'0'7110,"-10"7"-6754,7-5-327,1-1 1,0 1-1,0 0 1,0 0-1,0 0 0,0 0 1,0 0-1,0 0 0,0 1 1,1-1-1,0 0 1,-1 1-1,1-1 0,0 1 1,0 0-1,0-1 1,0 1-1,0 4 0,1-1 21,0 1-1,1-1 0,0 1 0,0-1 1,0 0-1,1 1 0,0-1 0,0 0 1,4 6-1,1 5 48,5 15 66,2 0 0,1-2 1,28 42-1,-39-65-119,1 0 0,1 0 0,-1-1 0,1 0 0,0 0 0,0 0 0,1-1 0,0 0 0,0 0 0,0-1 0,0 0 0,1 0 0,-1-1 0,1 0 0,0 0 0,0-1 0,0 0 0,1 0 0,12 1 0,-10-3 21,1 1 0,-1-2 0,1 0 1,15-3-1,-21 3-68,-1-1 1,1 0 0,-1 0-1,1-1 1,-1 0 0,0 0-1,0 0 1,0 0-1,-1-1 1,9-7 0,9-12-1046,-1-1 0,23-33 0,-20 10-3342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7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4753,'0'0'5069,"22"39"-3857,-5-8-993,4 3-19,-3 1-1,0 1 1,-3 0 0,-1 1 0,18 74 0,-9 27 262,-13-68-217,3-1-1,26 80 1,-37-143-200,0 0-1,0 0 0,1 0 1,0 0-1,0 0 1,1 0-1,0-1 1,0 0-1,6 7 0,-7-9-10,0-1 0,0 0 0,0 0 0,1 0 0,-1-1 0,1 1 0,-1-1 0,1 0 0,-1 0 0,1 0 0,0 0 0,-1-1-1,1 1 1,0-1 0,0 0 0,-1 0 0,8-1 0,-3 0 27,0-1-1,1 1 1,-1-1-1,0-1 1,0 0-1,0 0 1,-1 0-1,9-6 1,5-4 97,32-27-1,23-27-590,-2-4-1,-4-2 0,70-96 0,-37 27-3106,-30 20-2531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1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563 66 1384,'0'0'6788,"-27"-14"-5929,3 2-638,0 1-1,-48-15 1,70 25-207,-1 0 1,0 1 0,0 0 0,1-1-1,-1 1 1,0 0 0,0 0-1,0 1 1,1-1 0,-1 0 0,0 1-1,0 0 1,1 0 0,-1 0 0,1 0-1,-1 0 1,1 0 0,-1 1-1,1-1 1,-1 1 0,1-1 0,0 1-1,0 0 1,0 0 0,0 0-1,-2 3 1,-18 21 103,0 2 0,2 0 0,1 1 0,-19 39 0,-48 126 277,85-190-386,-101 283 538,91-249-476,3-1 0,1 1 1,2 0-1,1 1 0,4 76 1,1-102-68,1 0 0,0 0 1,1 0-1,0 0 0,1 0 1,0-1-1,1 1 1,1-1-1,0-1 0,1 1 1,0-1-1,0 0 0,1 0 1,1-1-1,0 0 0,0-1 1,1 0-1,0 0 1,0-1-1,1 0 0,0-1 1,1 0-1,0-1 0,0-1 1,0 1-1,0-2 1,1 0-1,23 5 0,-16-6-8,0 0 0,1-1-1,0-1 1,-1-1-1,1-1 1,0 0 0,-1-2-1,0 0 1,1-2-1,-1 0 1,-1-1 0,1-1-1,36-19 1,-35 13-29,0-2 0,0-1-1,-2 0 1,0-1 0,-1-1 0,0-1-1,-2 0 1,0-2 0,-1 1 0,-1-2 0,-2 0-1,0-1 1,-1 0 0,-1 0 0,-1-1 0,-1-1-1,-2 1 1,0-1 0,4-48 0,-8 47 20,-1 0 1,-2 0-1,-5-35 1,4 51 10,0-1 0,-1 1 0,0-1 0,-1 1 1,0 0-1,0 0 0,-1 0 0,-1 1 0,0 0 0,-10-13 0,1 6-57,-1 1 0,-1 0 0,-1 1 0,0 1 0,-1 1 0,0 0 0,-1 2 0,0 0-1,0 1 1,-1 1 0,-1 1 0,1 1 0,-1 1 0,0 0 0,0 2 0,-37-1 0,59 4-17,-1 0 0,1 0 0,-1 0-1,1-1 1,0 1 0,-1 0 0,1 0 0,-1 0 0,1 0 0,-1 0 0,1 1 0,0-1 0,-1 0-1,1 0 1,-1 0 0,1 0 0,0 0 0,-1 0 0,1 1 0,-1-1 0,1 0 0,0 0-1,-1 1 1,1-1 0,0 0 0,-1 1 0,1-1 0,0 0 0,0 1 0,-1-1 0,1 0 0,0 1-1,0-1 1,0 0 0,-1 1 0,1-1 0,0 1 0,0-1 0,0 1 0,0-1 0,0 0-1,0 1 1,0-1 0,0 1 0,0-1 0,0 1 0,0-1 0,0 0 0,0 1 0,0 0 0,1 3-787,-1 11-2818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718 27 136,'0'0'6263,"-50"-5"-5643,-165-13-148,194 16-347,1 1-1,-1 1 1,1 0 0,-30 6 0,39-3-7,0 0 0,0 1 0,1 1 0,-1 0 1,1 0-1,-10 8 0,2-2 2,0 2 1,1 0 0,1 1-1,0 0 1,1 2-1,1 0 1,0 0 0,1 1-1,1 1 1,1 0-1,0 1 1,1 0 0,1 0-1,1 1 1,1 0-1,1 1 1,0-1-1,-3 33 1,5-24-33,2 0 1,1 1-1,4 37 1,-2-57-62,1 0 0,0 0 0,0 0 0,1 0 0,0 0 0,1 0 0,0-1 0,1 0 0,0 0 0,0 0 0,1 0 0,10 12 1,-5-10-6,0-1 0,1 0 0,1-1 0,-1 0 0,2-1 0,-1-1 0,1 0 0,0 0 0,0-2 0,1 1 0,0-2 0,23 4 0,-5-2 19,1-3 0,1 0 0,-1-3 0,54-4 1,-58-1-59,-1 0 0,1-2 1,-1-1-1,0-1 0,-1-2 0,0-1 1,-1-1-1,0-1 0,-1-1 1,-1-2-1,0 0 0,-1-2 0,-1-1 1,-1 0-1,-1-2 0,-1 0 1,-1-2-1,30-46 0,-41 56-4,0-2-1,0 1 0,-2-1 1,0 0-1,-1 0 1,0-1-1,-1 0 0,-1 1 1,-1-1-1,0-1 0,-2 1 1,1 0-1,-4-20 1,3 34 3,-1 0 0,1 0 1,-1 1-1,0-1 1,0 0-1,0 0 1,0 0-1,0 0 1,-1 1-1,1-1 0,-1 1 1,0-1-1,0 1 1,0-1-1,0 1 1,0 0-1,0 0 0,0 0 1,-1 0-1,1 1 1,-1-1-1,0 1 1,-3-2-1,-4-1-99,1 2 0,-1-1 0,0 1 0,0 1 0,-14-1 0,11 1-52,-99-3-1838,-10 4-1223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2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64,'0'0'8629,"38"-13"-7765,-7 3-655,51-18 591,121-24 0,155-7-52,3 15 0,648 5 0,-984 39-1770,-1 1 1,1 1 0,-1 2-1,38 9 1,-31-2-2929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858 104 2833,'0'0'5669,"-45"-13"-5444,-147-41 53,158 44-215,1 2 1,-1 1-1,0 2 1,-1 1-1,1 2 1,-1 2-1,-41 3 1,62-1-53,0-1 0,0 2 1,1 0-1,0 0 0,-1 2 1,1-1-1,1 2 0,-1 0 1,1 0-1,0 1 0,0 0 1,1 1-1,0 1 0,0 0 1,1 0-1,0 1 0,1 0 1,0 1-1,1 0 0,0 0 1,0 1-1,1 0 0,1 0 1,0 0-1,-8 26 0,9-21 31,0 1-1,1 0 0,1 1 0,1-1 0,0 1 0,1-1 0,1 1 1,1-1-1,1 1 0,5 22 0,-5-30-5,2 1 1,0-1-1,0 1 1,1-1-1,1 0 1,0-1-1,0 1 1,1-1-1,0-1 1,1 1-1,0-1 0,0 0 1,1-1-1,0 0 1,0-1-1,15 9 1,-8-7 6,0-1 1,1-1 0,0 0 0,0-1 0,1-1 0,-1-1-1,1-1 1,0 0 0,0-1 0,1-1 0,-1-1-1,0 0 1,29-5 0,-40 3-36,-1 0 1,1 0-1,-1 0 0,1-1 0,-1 0 1,0 0-1,0 0 0,0-1 0,-1 0 1,1 0-1,-1-1 0,0 1 0,0-1 1,-1 0-1,7-8 0,5-11-220,-1 0 0,19-39-1,-33 61 183,91-183-4571,-50 101 356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3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5281,'0'0'2393,"291"-112"-1457,-163 84 328,14 7-232,16 0-440,-5 3-319,-7 8-121,-22 6-144,-28 4-8,-25 0-313,-30 14-1503,-33 4-2145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710 132 4617,'0'0'3375,"-37"-20"-3188,-119-63-111,149 79-74,0 0 0,-1 0-1,1 1 1,-1 0 0,0 1 0,0-1-1,0 2 1,0-1 0,0 1-1,0 0 1,-1 1 0,-10 0 0,-5 1 0,15 0 4,1-1-1,-1 1 0,0 1 0,1 0 0,-1 0 1,1 0-1,0 1 0,-1 1 0,1-1 1,-9 7-1,4-2 14,0 1 0,1 0 0,0 1 1,1 0-1,-13 16 0,0 3 56,3 1-1,0 1 1,2 1-1,-16 36 1,20-37 170,2 1 1,1 1 0,-9 44-1,17-59-59,1 0 0,0 0 0,2 0 0,0 0 0,1 0 0,1 0-1,0 0 1,5 19 0,-4-31-143,0-1 0,0 0-1,0 0 1,1 0 0,-1 0 0,1 0-1,1 0 1,-1-1 0,0 1 0,1-1-1,0 0 1,0 0 0,0 0 0,1-1-1,-1 0 1,1 0 0,0 0 0,0 0-1,0-1 1,0 1 0,0-1-1,1-1 1,5 2 0,11 3 70,0-2 0,-1-1-1,2-1 1,33-1 0,-41 0-87,0-2 0,0 0 0,0 0 0,-1-2 1,1 0-1,-1 0 0,1-1 0,-1-1 0,0-1 1,-1 0-1,0 0 0,1-1 0,-2-1 0,1 0 0,13-13 1,-13 8-47,0 0 0,-1 0 0,0-1 0,-1-1 0,-1 0 0,0-1 0,-1 0 1,-1 0-1,7-20 0,-10 23-231,0-1 0,-1 0-1,-1 0 1,0 0 0,-1 0 0,-1-1 0,0 1 0,-1 0-1,0-1 1,-1 1 0,-6-26 0,6 33-81,-2 1 0,1 0 0,-1 0 0,0 0 0,0 0 0,-1 0 0,1 1 0,-8-8 1,-37-32-3726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8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259 158 4041,'0'0'7601,"9"-20"-6784,33-65-63,-20 52-158,-21 32-431,0 0 0,0 0-1,0 0 1,-1 0-1,1-1 1,0 1 0,0 0-1,-1 0 1,1 0 0,-1-1-1,1 1 1,-1 0-1,1-3 1,6 4 1029,321 25-682,-314-23-477,-1 0 1,0 0 0,1 1-1,-1 1 1,23 10-1,-31-12-12,-1 1 0,0-1-1,0 1 1,-1 0 0,1 0-1,0 0 1,-1 1 0,0-1-1,0 1 1,0 0 0,0-1-1,-1 1 1,1 1 0,-1-1-1,0 0 1,0 1 0,-1-1-1,1 1 1,1 8 0,0 14 528,0 0 0,-3 51 0,-1-31-177,0-34-300,0 1 1,-1 0 0,-1-1 0,0 1-1,-1-1 1,0 0 0,-1 0-1,-1-1 1,0 1 0,0-1 0,-1-1-1,-1 1 1,0-1 0,-11 12-1,-9 7 180,-1-1 0,-2-1 0,-48 34 0,64-51-228,-1 0 1,0 0-1,0-2 0,-1 0 0,-1-1 1,1-1-1,-1 0 0,-1-1 0,1-2 1,-1 1-1,0-2 0,0-1 0,0 0 1,0-1-1,-36-4 0,44 1-21,1-1 1,-1 0-1,1 0 0,0-1 0,0-1 0,1 0 1,-1 0-1,1-1 0,0 0 0,0 0 1,1-1-1,0-1 0,0 1 0,-7-11 0,-2-1-32,2-1-1,0-1 0,1-1 1,-21-44-1,28 47-78,1-1 0,1 0 0,0 0 0,2 0 0,0 0 0,1-1 0,1 1-1,2-26 1,-1 43 12,0 0 0,0 1 0,1-1 0,-1 0 0,1 0 0,0 1 0,-1-1 0,1 1 0,0-1 0,1 0 0,-1 1-1,0 0 1,1-1 0,-1 1 0,1 0 0,0 0 0,0 0 0,0 0 0,0 0 0,0 0 0,0 0 0,0 1 0,0-1 0,1 1 0,-1 0-1,1 0 1,-1 0 0,1 0 0,0 0 0,-1 0 0,1 0 0,0 1 0,-1 0 0,1-1 0,0 1 0,5 1 0,-8-1 51,1 0 0,-1 0 0,1 0 0,-1 0 0,0 0 0,1 0 0,-1 0 0,0 0-1,1 0 1,-1 1 0,0-1 0,1 0 0,-1 0 0,0 0 0,0 1 0,1-1 0,-1 0 0,0 0 0,0 1 0,1-1 0,-1 0 0,0 1 0,0-1 0,0 0 0,1 1 0,-1-1 0,0 0 0,0 1 0,0-1 0,0 0 0,0 1 0,0-1 0,0 0 0,0 1 0,0-1 0,0 0 0,0 1 0,0-1 0,0 1 0,0-1 0,0 0 0,0 1 0,0 13-810,0-1-1,-1 0 1,0 0 0,-1 0 0,-1 1 0,0-2-1,0 1 1,-7 14 0,-28 47-5792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2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258 317 1176,'0'0'6839,"-6"-13"-6037,-23-36-326,28 48-465,0 0 0,0 0 0,0 0 0,0 0 0,-1 0 0,1 0 0,0 1 0,0-1 0,-1 0 0,1 1 0,-1-1 0,1 1 0,0-1 0,-1 1 0,1 0 0,-1-1 0,1 1 0,-1 0 0,1 0 0,-1 0 0,1 0 0,-1 0 0,1 1 0,-1-1 0,1 0 0,-1 1 0,1-1 0,0 1 0,-1-1 0,-1 2 0,-4 2 14,1 0 0,-1 0 0,1 1 0,-8 7 0,8-7 15,-13 11 326,1 0 0,-28 34 0,40-43-210,1 1-1,0-1 0,0 1 0,1 0 0,0 0 1,1 0-1,0 1 0,0 0 0,1-1 1,0 1-1,-1 10 0,-1 44 1144,4 79 0,1-134-1276,-1 0 1,1 0-1,1 0 1,-1 0-1,2-1 1,-1 1-1,1 0 1,0-1-1,0 0 1,1 0-1,0 0 1,0 0-1,0-1 1,1 1-1,0-1 1,1 0-1,-1-1 1,1 1-1,0-1 1,1 0-1,-1-1 1,1 1-1,0-1 1,0-1-1,0 1 1,0-1-1,1 0 1,14 3-1,27 3-20,0-2 0,1-2 0,0-2 0,79-6 0,-123 2-3,1-1 0,0 1 0,-1-1 0,1 0 0,-1 0 0,0-1 0,1 0 0,-2 0 0,1-1 0,0 1 0,0-1 0,-1-1 0,0 1 0,0-1 0,0 0 0,-1 0 0,1 0 0,-1 0 0,4-8 0,3-5 13,0-1 1,-1 0 0,-1-1-1,12-35 1,-10 16-8,-2 0 0,-2-1 0,3-52 0,-4-120 54,-6 189-43,0 11-10,-1 0-1,0 0 0,0 0 0,-1 0 0,-1 0 0,0 1 0,0-1 0,-8-14 0,8 19-3,0 1-1,-1 0 0,0 0 1,0 1-1,-1-1 0,1 1 1,-1 0-1,0 0 0,-1 1 1,1-1-1,-1 1 0,0 0 1,0 1-1,0-1 0,-11-3 0,4 3-23,0 0 0,0 1 0,0 0 0,-1 2 0,1-1 0,-1 1 0,1 1 0,-1 1 0,-23 3 0,8 1-146,0 2 0,1 1 0,-39 16 0,50-17-774,0 0 1,-1-1-1,-29 5 0,13-9-3876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2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1 768,'0'0'9814,"-5"0"-8485,3 0-1296,1-1 43,0 1 0,0 0 1,0 0-1,0 0 1,0 0-1,0 0 0,0 1 1,0-1-1,0 0 1,0 0-1,0 1 0,0-1 1,0 1-1,0-1 1,-1 1-1,0 1 17,1 0 0,0 0 0,0 0 0,0 0 0,0 0 1,1 0-1,-1 0 0,0 0 0,1 0 0,-1 1 0,1 2 0,-16 55 839,-2 0 1,-3-1-1,-49 98 0,42-97-865,-144 364-2831,109-265-4905,44-121 2335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7:30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388 168 3673,'0'0'4974,"-34"3"-4259,-4 1-452,-68 13 1,100-14-225,-1-1-1,1 1 1,0 0 0,-1 1 0,1-1 0,1 1 0,-1 0 0,1 1 0,-1-1-1,1 1 1,0 0 0,1 1 0,0-1 0,-1 1 0,2 0 0,-1 0-1,1 0 1,0 0 0,-4 10 0,-3 4 108,-7 16 141,2 0-1,1 1 1,2 0 0,2 1-1,1 1 1,2-1 0,1 1-1,2 0 1,2 42 0,2-72-228,0-1 0,0 1 1,1-1-1,0 1 1,1-1-1,0 0 0,0 0 1,1 1-1,0-1 1,6 11-1,-7-15-19,2 0 0,-1 0-1,0 0 1,1-1 0,-1 1 0,1-1 0,0 0 0,0 0 0,1 0-1,-1 0 1,1-1 0,-1 0 0,1 0 0,0 0 0,0 0-1,-1-1 1,1 0 0,9 1 0,8 2 7,-1-2 1,1 0-1,0-2 1,0 0-1,-1-1 0,1-2 1,0 0-1,-1-1 1,0-1-1,0-1 1,0-1-1,22-10 0,-17 3-79,-1-1 0,-1 0 0,0-2 0,-1-1 0,-1-1 0,0-1 0,-2-1 0,0 0 0,21-33 0,-29 36 24,0 0 0,-2-1 1,-1-1-1,0 0 0,-1 0 1,-1 0-1,-1-1 0,-1 0 1,-1 0-1,-1-1 0,0 1 1,-2-1-1,-1-25 0,-1 37 15,0-1 0,-1 1 0,0-1 0,-1 1 0,0 0 0,-1 0 0,0 0 0,0 0 0,-1 1 0,-10-16 0,5 12 1,0 0 1,-1 1-1,-1 1 0,1-1 1,-2 2-1,-19-14 1,7 8-7,0 2 1,-1 1 0,-1 1-1,1 1 1,-2 1 0,0 2-1,-44-8 1,62 14-142,0 1 1,0 0-1,0 0 1,0 1-1,0 0 1,0 1-1,0 0 1,0 1-1,0 0 1,0 0-1,-15 7 1,16-5-657,-1 1 0,1 1-1,0 0 1,1 0 0,-1 1 0,-11 12-1,-22 26-5140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9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89 760,'0'0'9665,"-14"3"-8637,-41 9-122,41-9 3081,20-2-3490,1 0 1,-1-1-1,1 1 0,0-1 0,11-2 0,10 1 20,94-5 357,133-23 1,49-3-828,-293 32-45,18-4 28,-29 4-26,0 0 0,-1 0 0,1 0 0,0 0 0,0 0-1,0 0 1,0 0 0,-1 0 0,1 0 0,0 0 0,0 0 0,0 0 0,0 0 0,-1 0 0,1 0 0,0 0 0,0 0-1,0 0 1,0 0 0,0 0 0,-1 0 0,1-1 0,0 1 0,0 0 0,0 0 0,0 0 0,0 0 0,0 0 0,0 0-1,-1-1 1,1 1 0,0 0 0,0 0 0,0 0 0,0 0 0,0 0 0,0-1 0,0 1 0,0 0 0,0 0 0,0 0-1,0 0 1,0-1 0,0 1 0,0 0 0,0 0 0,0 0 0,0 0 0,0 0 0,0-1 0,0 1 0,0 0 0,0 0-1,0 0 1,0 0 0,1-1 0,-1 1 0,0 0 0,0 0 0,0 0 0,0 0 0,0 0 0,-59-11-543,-101-4 1,-67 12-3476,172 4 2849,14-2 500,-15 1 21,-57 6 0,96-4 632,1 1 0,0 0 0,0 1 0,0 1-1,0 0 1,1 1 0,0 1 0,-17 9 0,30-14 54,0-1 1,0 0 0,0 1-1,0 0 1,0-1-1,0 1 1,0 0-1,1 0 1,-1 0-1,0 0 1,1 0-1,0 0 1,-1 1-1,1-1 1,-1 4-1,2-5-4,0 0 0,0-1 0,0 1 0,0 0 0,0-1 0,0 1-1,0 0 1,0-1 0,0 1 0,0 0 0,1-1 0,-1 1 0,0 0-1,0-1 1,1 1 0,-1 0 0,0-1 0,1 1 0,-1-1 0,1 1-1,-1-1 1,2 2 0,-1-1 26,1 0-1,0 0 0,0 0 0,0 0 1,0 0-1,0-1 0,0 1 1,0-1-1,0 1 0,1-1 1,1 1-1,69 4 904,1-2 0,122-13 0,34-28-575,-137 19-387,-72 16-110,42-11-685,-28-3-2649,-19-2-2285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9:32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0 360,'0'0'7628,"-13"38"-6403,-158 517 2079,-38 209-864,193-696-2800,-11 113 0,22-78-7900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9:32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312 277 5601,'0'0'8158,"-29"-28"-7741,-91-84-139,87 88-150,33 24-123,-1-1-1,1 1 1,-1 0-1,0 0 1,1 0 0,-1-1-1,0 1 1,1 0 0,-1 0-1,1 0 1,-1 0-1,0 0 1,1 0 0,-1 0-1,0 0 1,1 0 0,-1 0-1,0 1 1,1-1 0,-2 1-1,-2 2 0,0 0 0,0 0-1,0 1 1,0 0 0,1 0 0,-1 0 0,1 0-1,0 0 1,0 1 0,1-1 0,-1 1-1,1 0 1,0 0 0,-2 7 0,0-1 6,-9 21 11,1 1-1,2 0 1,2 1 0,1 0 0,1 0-1,2 1 1,2 0 0,3 65 0,-1-97-3,0 0 1,1 1 0,0-1 0,0 0 0,-1 0 0,2 0 0,-1 1 0,0-1 0,1 0 0,-1 0-1,1-1 1,0 1 0,0 0 0,0-1 0,0 1 0,1-1 0,-1 1 0,1-1 0,-1 0 0,1 0 0,0 0-1,0-1 1,0 1 0,0-1 0,0 1 0,0-1 0,0 0 0,0 0 0,1 0 0,-1-1 0,5 1 0,0 0 28,0-1 1,-1 0-1,1 0 1,0-1-1,-1 0 1,1 0 0,-1-1-1,1 0 1,-1 0-1,0-1 1,0 0-1,0 0 1,10-6-1,0-3-9,-1-1 0,-1-1 0,0 0-1,-1-1 1,0 0 0,14-23 0,69-118-590,-94 150 509,2-2-42,108-207-4981,-72 112 201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9:34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5105,'0'0'2430,"48"33"-1511,161 113-152,-184-128-616,0 2 0,-1 1 1,-1 1-1,-1 1 1,-1 1-1,29 41 0,-43-54-91,23 32 106,-3 1 1,-1 2-1,-2 0 1,-3 2-1,-1 0 1,25 98-1,-44-141-71,0 4-258,1-1-1,0 0 1,1 0 0,0 0 0,0 0-1,7 11 1,-10-18 75,1 0 0,0 0 0,0 0 0,0 0-1,0 0 1,0 0 0,0 0 0,1 0 0,-1-1 0,0 1 0,0 0 0,0-1-1,1 1 1,-1-1 0,0 1 0,1-1 0,2 1 0,-2-1-32,1 0 0,-1 0 1,1-1-1,-1 1 0,1-1 1,-1 0-1,1 1 0,-1-1 0,0 0 1,1-1-1,-1 1 0,0 0 1,3-3-1,1 0-181,-1-1 0,0 1 0,1-2 1,-2 1-1,1 0 0,4-8 0,26-48-3092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9:34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815 1 5673,'-91'179'1312,"-42"59"-415,-25 29-201,8-22-48,30-55-240,41-61-336,33-30-72,25-15-1056,13-14-1497,0-32-983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9:34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416 339 4929,'0'0'2518,"2"35"-1746,7 118-5,-7 20 959,-2-160-1678,-1 0 1,0 0 0,-1 0-1,0 0 1,-1-1 0,0 1-1,-1-1 1,-1 1-1,0-1 1,0 0 0,-1-1-1,-15 21 1,15-24 7,0-1 0,-1 0 0,0 0 1,0-1-1,-1 0 0,1 0 0,-1-1 0,-1 0 0,1 0 0,-1-1 1,0 0-1,0 0 0,0-1 0,0 0 0,0-1 0,-1 0 0,0-1 1,-11 1-1,12-1 56,0-1 1,-1 0-1,1-1 1,0 0-1,0 0 0,0-1 1,0 0-1,-13-5 1,16 4-65,0 0 1,1 0-1,0 0 1,-1-1-1,1 0 1,0 0-1,1 0 1,-1-1-1,1 1 1,0-1-1,0 0 1,1 0-1,-6-10 1,2-1-15,1 0 0,0-1 0,2 1 0,0-1 0,0 0 0,2 0 0,0 0 0,1-1 0,1-20 0,1 5-80,1-1 0,1 1 1,2 0-1,1 0 0,1 0 1,21-54-1,-8 41-186,1 0 1,2 1 0,52-73-1,-60 96 167,0 2 0,2-1 0,25-23 0,-36 39 62,0 0 0,1 0 1,0 0-1,0 0 0,0 1 0,0 1 0,1-1 0,-1 1 0,1 0 1,0 1-1,0 0 0,0 0 0,0 0 0,11 1 0,-16 1 4,1 0 0,0 0-1,0 1 1,-1-1-1,1 1 1,0 0 0,-1 1-1,1-1 1,-1 0-1,1 1 1,-1 0-1,0 0 1,0 0 0,0 0-1,0 0 1,0 1-1,0-1 1,-1 1 0,1 0-1,-1 0 1,0 0-1,0 0 1,0 0-1,0 0 1,0 1 0,-1-1-1,1 1 1,0 4-1,4 11 35,-1 0-1,0 0 0,-2 0 0,1 26 0,0 4 146,-3 0-1,-5 62 1,0-81-64,0 0 1,-2 0-1,-1-1 0,-2 0 0,-11 28 1,-3-7 277,-2-1 1,-1-2 0,-3 0 0,-2-2-1,-2-1 1,-1-1 0,-51 47 0,80-85-287,0 0 0,0 0 0,0-1 1,-1 1-1,0-1 0,0 0 0,0-1 0,0 0 1,-1 0-1,1 0 0,-1 0 0,0-1 1,-7 1-1,14-3-76,-1 1 1,0-1 0,0 0 0,1 0-1,-1 0 1,0 0 0,0 0 0,0 0-1,1 0 1,-1 0 0,0 0 0,0-1-1,1 1 1,-1 0 0,0 0 0,0-1-1,1 1 1,-1 0 0,0-1 0,1 1-1,-1-1 1,1 1 0,-1-1 0,0 1-1,1-1 1,-1 1 0,1-1 0,-1 0-1,1 1 1,0-1 0,-1 0 0,1 1-1,-1-2 1,-1-30 331,3 17-225,0-8-141,0 0-1,2 0 1,1 1-1,1-1 1,0 1-1,10-23 1,64-127-504,-61 134 360,67-131-2132,119-177 1,-184 321 1630,-20 25 613,0-1 1,0 1-1,1-1 0,-1 1 1,0 0-1,1-1 0,-1 1 1,0 0-1,1 0 0,-1-1 1,1 1-1,-1 0 0,0 0 1,1-1-1,-1 1 0,1 0 0,-1 0 1,1 0-1,-1 0 0,1 0 1,-1 0-1,1 0 0,-1 0 1,1 0-1,0 0 0,0 2-153,0 1-1,0 0 0,0-1 1,0 1-1,0 0 0,-1 0 1,1 0-1,-1-1 0,0 1 1,0 0-1,0 0 0,0 0 1,-1 3-1,-2 84-3390,-15 19-4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09:35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89 4249,'0'0'6908,"22"11"-6448,-15-7-432,4 1 7,-1 0 0,1 1 0,-1 1 0,0 0 0,10 9 0,-15-11-17,-1 0 0,0 0-1,0 0 1,0 0 0,-1 1 0,1-1 0,-1 1-1,-1 0 1,1 0 0,-1 0 0,0 0 0,0 1 0,-1-1-1,0 0 1,1 8 0,1 29 177,-2 1-1,-8 85 1,4-103-118,-2 0 0,-1 0 0,-1-1 0,-2 0 0,0 0 0,-14 26 0,3-15 109,-1 0 0,-32 38-1,39-56-30,0-2-1,-2 0 1,0 0-1,0-2 1,-32 22-1,42-32-78,-1 0 0,0-1-1,0 0 1,0 0 0,0-1 0,0 0 0,-1 0-1,1 0 1,-1-1 0,-12 0 0,18 0-23,-1-1 1,0 0 0,1-1-1,-1 1 1,0 0 0,1-1-1,-1 0 1,1 1 0,-1-1-1,1 0 1,-1 0 0,1 0-1,0-1 1,-1 1 0,1-1-1,0 1 1,-3-4 0,2 2-6,0-1 1,0 1-1,1-1 1,-1 0 0,1 0-1,0 0 1,0 0-1,0-1 1,-1-6 0,-1-9 2,0 0 0,2-1 1,0-35-1,2 41-44,-3-51-12,4 0-1,2-1 1,19-98 0,-7 103-71,2 0 0,3 1 1,36-73-1,-52 125 52,1 0 1,0 0-1,1 0 1,0 0-1,11-11 1,-16 18 16,0 1 1,0 0 0,0 0-1,0 0 1,1 0 0,-1 0-1,0 0 1,1 0-1,-1 1 1,1-1 0,-1 0-1,1 1 1,-1-1 0,1 1-1,-1-1 1,1 1-1,-1 0 1,1 0 0,0 0-1,-1 0 1,1 0 0,-1 0-1,1 0 1,0 0-1,-1 1 1,1-1 0,-1 1-1,1-1 1,-1 1-1,1-1 1,-1 1 0,1 0-1,-1 0 1,0 0 0,1 0-1,-1 0 1,0 0-1,0 0 1,0 0 0,0 0-1,0 1 1,0-1 0,0 0-1,1 3 1,4 5 10,-1 1 0,0-1-1,-1 1 1,0 0 0,0 0 0,-1 1 0,-1-1 0,0 1 0,0-1 0,0 12-1,0 117 67,-2-122-69,-1-3-30,0 1 1,-1 0-1,-1-1 0,0 1 1,-1-1-1,-1 0 0,-12 26 0,-2-6-741,-36 51 1,-6-2-2189,-4-16-1855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16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987 343 5393,'0'0'11767,"-13"-25"-10868,-44-83-479,50 94-357,-1 1 1,0 0 0,-1 0-1,0 1 1,-1 0-1,-1 1 1,0 0 0,0 0-1,-1 1 1,0 1 0,-1 0-1,0 1 1,0 0 0,-29-11-1,14 10 42,0 1 0,-1 1-1,0 2 1,-1 1-1,1 2 1,-35 0 0,38 2-10,0 1 1,0 1-1,0 1 1,-46 12 0,55-10-45,-1 2 1,1 0-1,1 0 0,0 2 1,0 0-1,0 0 1,-24 22-1,25-19-43,2 1 0,0 1 0,0 0 0,2 1-1,-1 0 1,2 0 0,0 1 0,1 1 0,1 0 0,0 0-1,1 0 1,1 1 0,1 0 0,0 0 0,2 1 0,-2 20 0,1-4-30,3-1 1,3 52-1,-1-73 9,1-1-1,0 1 1,1 0 0,1 0 0,0-1-1,0 0 1,1 0 0,1 0-1,11 17 1,-9-17-24,0-1-1,1 1 0,1-1 1,0-1-1,0 0 1,1 0-1,0-1 0,1 0 1,0-1-1,0-1 1,1 1-1,0-2 0,0 0 1,0-1-1,23 6 1,-23-8 32,0-1 0,-1 0 0,1-1 0,0-1 0,0 0 0,0-1 0,0 0 0,0-1 0,-1 0 0,1-1 0,-1 0 0,1-1 0,-1-1 0,0 0 1,-1 0-1,19-13 0,-7 0 36,-1-1 1,-1-1 0,-1 0 0,-1-2 0,0-1 0,16-27-1,80-154-733,-108 191 59,1-1-1,0 1 1,1 0 0,1 1 0,15-16 0,33-20-6625,-20 22 97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16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6041,'0'0'7918,"41"44"-6038,-5-6-1458,14 16 164,1-3 0,3-2-1,104 73 1,256 117 929,19-32-8,-287-139-1360,-119-55-312,135 69-5542,-143-71 4582,-1 1-1,-1 0 0,0 1 1,-1 1-1,-1 1 0,17 20 1,-22-23-5617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2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6833,'0'0'10827,"150"189"-8195,-105-154-943,1-3-1057,-4-4-592,-1 0-40,-4 3-2657,-3-6-4392,-18-8-1825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17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761 420 8714,'0'0'8662,"-14"-38"-6671,-51-124-682,57 146-1195,0-1 0,0 1 0,-2 1-1,0-1 1,-21-24 0,21 30-89,-1 1 1,0 0-1,-1 0 0,0 1 1,-19-10-1,20 12-1,0 1 0,-1 0 0,1 1 0,-1 0 0,1 0 0,-1 1 1,0 1-1,-1 0 0,1 1 0,-20 0 0,23 2-21,0 0 0,0 1 0,0-1 0,0 2 0,0-1 0,1 1 0,-1 1 0,1-1 0,0 1 0,0 1 0,0 0 0,0 0 0,1 0 0,-12 12 0,-6 10 19,2 1 0,0 1 0,2 0 0,2 2 0,1 0 0,1 2 1,1-1-1,2 2 0,2 0 0,1 1 0,1 0 0,2 0 0,2 1 1,-3 64-1,8-86 2,1 0 0,0 0-1,1 0 1,1 0 0,6 25 0,-6-34-20,0-1 0,0 1-1,0 0 1,1-1 0,-1 0 0,1 1-1,0-1 1,1 0 0,-1-1 0,1 1-1,-1 0 1,1-1 0,0 0 0,0 0-1,1 0 1,-1-1 0,1 1 0,7 2-1,3 1 7,1-1-1,0-1 1,0 0 0,1-2-1,-1 0 1,1 0-1,-1-1 1,1-1-1,25-4 1,-17 1-18,0-2 1,0 0-1,-1-2 1,1-1 0,34-16-1,245-147-4111,-195 105-1117,-53 31-641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1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1160 1 8794,'0'0'9114,"-228"147"-6602,136-52-823,-3 21-697,-5 13-448,-4 15-288,4 7-184,0 7-72,13 3-520,12 4-952,1 56-1593,20-42-2368,4-39-2209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1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521 474 11378,'0'0'4937,"-33"-32"-4612,-107-94-548,133 120 186,0 1 0,0 0-1,0 1 1,-11-5 0,-9 4-127,20 5 159,-1 0-1,1 1 0,0 0 1,-1 0-1,1 1 0,0 0 1,0 0-1,0 1 0,1 0 1,-1 0-1,1 0 0,-1 1 1,1 0-1,0 0 0,1 1 1,-1 0-1,1 0 0,-7 7 1,-2 6 84,0 0 1,1 1 0,1 0-1,-17 37 1,18-31 73,0 2 1,2 0-1,1 0 0,1 0 0,2 1 1,0 0-1,2 0 0,1 0 0,2 0 1,3 41-1,-2-64-121,-1 0 0,1 1 0,1-1 0,-1 0 0,1-1 0,0 1 0,0 0 0,0 0 0,0-1 0,1 1 0,0-1 0,0 0-1,0 0 1,1 0 0,-1 0 0,1 0 0,0-1 0,0 0 0,0 1 0,0-2 0,1 1 0,-1 0 0,1-1 0,0 0 0,-1 0 0,1 0 0,7 1 0,-2-1-6,1 0-1,-1-1 1,1 0-1,-1 0 1,1-1-1,0-1 1,-1 0-1,1 0 1,-1-1-1,1 0 1,-1-1-1,0 0 1,10-5-1,11-9-41,-2-2 0,0-1 0,-1-1 1,41-40-1,-64 57 3,383-390-5152,-364 368 4705,137-150-4440,-13 7-1282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17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4825,'0'0'14251,"129"207"-12763,-54-91-919,4 13-89,4 8-8,0 3-240,4-3-232,1 0-56,41 38-1673,-21-34-2808,-13-36-2952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18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751 786 11018,'0'0'11571,"-30"-40"-10387,-99-129-896,115 151-314,0 1 1,-1 0-1,-1 1 0,0 0 0,-1 1 1,-1 1-1,-23-14 0,38 26 17,-11-7-14,0 0-1,-1 1 1,0 1-1,0 0 0,-1 1 1,0 1-1,0 1 1,0 0-1,0 0 0,-1 2 1,1 0-1,-24 1 1,34 1 16,0 1-1,0-1 1,0 1 0,0 1 0,0-1 0,0 1 0,0 0 0,1 0 0,-1 1 0,1 0-1,-1 0 1,1 0 0,-8 7 0,6-3-3,0 0 0,0 0 0,1 1 0,0 0 0,0 0 0,1 0 0,-8 17 0,1 3 3,2 1-1,1 1 1,1 0 0,-6 49 0,6-2 114,2 143 0,7-197-97,1 1 0,0-1 0,2 0-1,1 0 1,1 0 0,0-1-1,14 30 1,-16-43-16,1 0-1,0 0 1,0-1 0,0 1-1,1-1 1,1-1 0,-1 1-1,1-1 1,1 0-1,-1-1 1,1 0 0,0 0-1,1-1 1,-1 0 0,1 0-1,0-1 1,0 0-1,0 0 1,1-1 0,10 2-1,-9-3-11,1 0-1,-1-1 0,1-1 1,0 1-1,-1-2 1,1 0-1,-1 0 0,1-1 1,-1 0-1,17-6 0,-13 2-19,-1-1 0,0 0 0,0 0 0,-1-2 0,1 0-1,22-20 1,-5-3-238,-1-1 1,-1-2-1,-2-1 0,37-64 0,-27 36-825,-2-2-1,-4-1 1,-2-2-1,-4 0 0,-2-2 1,-4-1-1,-3 0 1,7-76-1,-15-22-3541,-7 41-583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1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1 415 9986,'0'0'3217,"245"-109"-3025,-46 49 16,63-6 952,37-1 240,-29 11-551,-66 24-489,-75 15-288,-54 10-72,-1 7-768,22 0-1601,-9 3-1896,-29 11-536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18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653 412 6889,'0'0'2462,"-9"-35"-1732,-31-116 266,37 140-850,-2-1 1,1 1-1,-1 0 1,-1 0-1,0 0 1,-1 1-1,0 0 1,0 0-1,-1 0 1,0 1-1,-12-9 1,13 10-79,-3-1 21,0 0 1,-1 1-1,0 0 0,-1 1 1,1 0-1,-1 0 1,0 1-1,-14-4 0,18 7-19,-1 1 1,1 0-1,-1 0 0,0 0 0,0 1 0,0 1 0,0-1 0,0 2 0,0-1 0,1 1 0,-1 0 0,0 1 0,-11 3 0,10 0-11,0 0-1,0 0 0,1 1 1,-1 0-1,1 1 0,1 0 1,-1 0-1,1 1 0,0 0 1,1 0-1,-12 17 1,2 2 257,1 0 0,0 1 1,-10 30-1,11-19-23,2 1 0,1 1-1,3 0 1,1 0 0,2 0 0,2 1-1,1 50 1,3-69-163,1 0 1,0 0-1,2 0 1,8 33-1,-9-48-96,1 1-1,1-1 1,-1 0 0,1 0 0,0 0 0,1 0 0,0-1-1,0 0 1,1 0 0,0 0 0,0-1 0,0 0-1,1 0 1,10 7 0,-6-7-19,0 0 1,0-1-1,0 0 0,1-1 0,-1 0 1,1-1-1,0 0 0,0-1 0,0 0 1,17 0-1,-8-2-45,0 0 0,-1-1 1,1-2-1,0 0 0,28-9 0,-29 6-94,0-2-1,-1-1 0,0 0 1,0-1-1,30-22 0,72-70-1225,-100 84 1010,113-111-3428,-25 6-2672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761 269 8458,'0'0'9174,"-20"-32"-7463,-64-99-872,44 77-438,13 34-108,18 16-218,-3-1 42,0 0 0,-1 1-1,0 0 1,0 1 0,0 1 0,0 0-1,0 0 1,-1 2 0,1-1 0,-20 4-1,29-3-104,-11 1 22,-1 1 0,1 1-1,0 1 1,0 0 0,0 1-1,1 0 1,-1 1 0,1 1-1,0 0 1,1 1-1,0 0 1,0 1 0,1 1-1,0 0 1,-12 14 0,5-4-9,1 0 1,1 2 0,0 0 0,2 1-1,1 0 1,1 1 0,-20 49 0,24-44 15,2 1 0,1-1 0,1 1 0,2 0 0,0 1 0,3 30 1,-1-46-31,1-1 0,1 1 0,0-1 1,1 1-1,0-1 0,1 0 0,1 0 1,0 0-1,1 0 0,0 0 0,1-1 1,1 0-1,11 17 0,-5-14-21,0 0 0,1-1-1,0-1 1,2 0 0,-1-1 0,2-1 0,-1 0-1,2-1 1,-1-1 0,2-1 0,-1 0 0,1-2-1,0 0 1,29 7 0,-29-10 0,0-1 0,1 0-1,-1-1 1,1-1 0,-1-1 0,1 0 0,-1-2-1,0 0 1,1-2 0,-1 0 0,0 0 0,-1-2 0,1-1-1,-1 0 1,21-12 0,-15 4 0,1-2 0,-2-1 1,0 0-1,-2-2 0,0 0 0,-1-2 1,-1 0-1,-1-1 0,-1-1 0,-1 0 1,-1-2-1,13-30 0,-11 17-82,-3 0 0,-1-1 1,-2-1-1,-1 0 0,-2 0 0,-3-1 0,2-77 0,-6 91-186,1-21-364,-2 47 491,0-1 0,0 1 0,-1-1 0,1 0 0,-1 1-1,1-1 1,-1 1 0,0-1 0,0 1 0,0-1 0,0 1 0,-1-3 0,1 5 27,0-1 0,0 0 0,0 1 0,0-1 0,0 1 0,0-1 1,0 1-1,0-1 0,0 1 0,0 0 0,0 0 0,0-1 0,0 1 0,0 0 0,0 0 1,0 0-1,0 0 0,0 0 0,0 0 0,0 1 0,-1-1 0,1 0 0,0 1 0,0-1 1,0 0-1,0 1 0,0-1 0,1 1 0,-1-1 0,0 1 0,0 0 0,0-1 0,0 1 1,1 0-1,-1 0 0,-1 1 0,-31 36-4466,-12 28-1826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0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1219 0 6241,'0'0'11596,"-38"52"-10432,-46 65 405,-132 245-1,-354 744 1326,377-737-3199,161-310-1,14-27-543,1 0 1,2 1 0,-12 38-1,24-59-328,1-1 0,0 1 0,1 0-1,1 0 1,0 15 0,1-6-1721,-1 10-2311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0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305 635 11154,'0'0'12004,"-12"-40"-11912,-37-130-92,27 83-53,19 72 14,0 0 0,0 1 0,-2 0 0,1 0 0,-2 0 0,0 0 0,-1 1 0,0 0 0,-16-21 1,21 31 37,-1 0 1,1 0 0,-1 1 0,0-1 0,0 1 0,0-1 0,0 1 0,0 0 0,0 0 0,0 1 0,-1-1 0,1 1 0,-8-2-1,9 2-3,0 1-1,0 0 0,0 0 1,0 0-1,0 0 0,0 0 1,0 1-1,0-1 0,-1 0 0,1 1 1,0 0-1,0 0 0,1-1 1,-1 1-1,0 0 0,0 0 1,0 1-1,1-1 0,-1 0 0,0 1 1,1-1-1,-1 1 0,1-1 1,0 1-1,-1-1 0,-1 5 1,-5 9-25,0 0 0,1 1 1,1 0-1,1 0 1,0 1-1,1-1 0,1 1 1,-3 26-1,3 5-316,6 89 1,-3-133 312,0 1 1,0-1-1,1 0 1,0 1 0,0-1-1,0 0 1,0 1-1,1-1 1,0 0-1,0 0 1,0 0-1,0 0 1,0-1 0,1 1-1,0 0 1,0-1-1,0 0 1,0 0-1,0 0 1,1 0 0,-1 0-1,7 3 1,-3-3-17,0 0-1,0-1 1,0 0 0,0-1 0,1 0 0,-1 0-1,0 0 1,1-1 0,-1 0 0,1 0 0,-1-1-1,0 0 1,11-3 0,-2 1-3,-1-2 0,0 0-1,0-1 1,0 0 0,22-14 0,3-6-350,38-32-1,302-275-5567,-213 170 523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2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1320,'0'0'15428,"3"-4"-13908,-3 4-1474,1-1 1,-1 1-1,1-1 0,-1 1 1,1 0-1,-1-1 0,1 1 1,0 0-1,-1-1 1,1 1-1,-1 0 0,1 0 1,0-1-1,-1 1 0,1 0 1,0 0-1,-1 0 1,1 0-1,0 0 0,-1 0 1,1 0-1,0 0 0,-1 0 1,1 0-1,0 0 1,-1 0-1,1 1 0,0-1 1,24 15 856,26 39 168,-35-37-716,25 27 215,-3 2-1,60 91 1,-79-104-473,-1 1 1,-2 0 0,-1 1 0,-2 0-1,14 59 1,12 130 94,-30-198-163,0-23 28,5-14 45,4-14 7,-2-1 1,19-39-1,-4 7-105,138-212-1096,-46 93-2731,-101 145 2734,72-103-6758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9466,'0'0'3569,"44"34"-1809,-44-34-1760,191 154 1982,-164-128-1589,-1 0 1,-1 2-1,-2 0 1,-1 2-1,25 43 1,-11-15 142,22 30 568,232 356 3009,-8 6-3716,-154-255-4666,-37-75-4758,-39-58 420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1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780 516 7682,'0'0'7512,"-7"-31"-6632,-25-103 956,26 110-1456,-1 2 0,-2-1 0,0 1 0,-1 1 0,-1 0 0,-22-32-1,21 37-316,0 2 0,-1 0-1,-1 1 1,0 0-1,0 1 1,-2 0-1,-24-14 1,27 19 46,0 0 1,-1 1-1,1 1 1,-1 0-1,0 1 1,-1 1-1,1 0 1,-1 1-1,1 0 1,-1 1-1,0 1 1,-22 2-1,24 0-68,1 0 0,0 0 0,0 1 1,0 1-1,1 0 0,-1 1 0,1 0 0,0 0 0,0 1 0,1 1 0,0 0 0,0 0 0,0 1 0,1 1 0,-10 10 0,5-1-26,1 0 0,0 1 0,1 1 0,2 0 0,0 1 0,1 0 0,0 0 0,2 1 0,-5 25 0,4-4 54,2 0 1,1 1 0,3 80-1,3-106-55,0 0-1,1-1 0,1 1 1,0 0-1,2-1 0,0 0 1,1 0-1,11 24 0,-9-28 0,0 0 0,1 0 1,0-1-1,1 0 0,0-1 0,1 0 0,0-1 0,0 0 0,1-1 0,19 11 0,-9-8-7,-1-1-1,1-1 1,1-1-1,0-1 1,0-1-1,1-1 1,0-1-1,0-1 1,0-1-1,0-1 1,0-2-1,41-3 1,-36 0-29,0-1 0,0-2 0,-1-1 0,0-1 0,0-2 0,-1 0 0,0-2 0,-1-1 0,0-1 0,28-21 0,-26 14-176,-1-2-1,-1 0 1,-1-2 0,24-31 0,-33 36-211,-1-1 1,-1-1-1,-1 0 1,-1-1 0,-1 0-1,11-35 1,-13 19-1546,-1 1-1,-3-2 1,-1 1-1,-2-64 1,-2 2-6219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2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485 0 6953,'0'0'10982,"-39"15"-10128,13-6-735,3-1-35,0 0 1,1 2-1,-26 15 1,36-18 9,0 2 0,1-1 1,0 1-1,0 1 1,1 0-1,1 1 0,0 0 1,0 0-1,-12 21 1,-8 18 275,2 2 1,3 1-1,2 0 1,2 2 0,3 0-1,2 1 1,3 1-1,-6 58 1,13-42-59,6 115 0,1-173-293,0 1 0,1 0 1,0-1-1,1 1 0,1-1 0,0 0 0,1 0 0,1-1 1,16 26-1,-16-30-23,1 0 0,-1 0 1,2-1-1,-1 0 0,1-1 1,1 0-1,0 0 0,0-1 1,0-1-1,1 1 0,-1-2 1,2 1-1,14 4 0,-11-6-2,1 0-1,-1-1 0,0-1 1,1 0-1,-1-1 0,1-1 0,0-1 1,-1 0-1,1-1 0,-1 0 1,0-1-1,0-1 0,0 0 1,0-2-1,0 1 0,-1-2 1,0 0-1,14-9 0,18-15-33,-2-2 0,-1-1-1,66-70 1,-51 44-116,-2-2 0,-2-2-1,-4-2 1,50-87 0,-88 132 141,-1 0 1,-1-1 0,-1 0 0,-1-1 0,-1 0 0,-2 0-1,7-42 1,-11 58 34,-1 1 0,0-1-1,0 0 1,0 1 0,-1-1 0,1 0-1,-2 1 1,1-1 0,-1 1-1,0-1 1,0 1 0,-1 0-1,0 0 1,0 0 0,0 0 0,-1 1-1,-7-11 1,2 9 40,0-1 1,0 1-1,0 0 0,-1 1 0,0 0 1,0 0-1,0 1 0,-1 1 1,-19-6-1,-3 0 76,0 2 0,-1 2 0,-56-4 0,-107 6 436,146 4-415,2 0-60,0 1 0,1 3 0,-1 2 0,1 2 0,0 2 0,-59 21 0,95-26-102,-1 0 0,1 0 0,0 1 0,0 1 0,-18 13 0,26-16-70,0 0 0,-1 0 1,1 0-1,1 1 0,-1 0 0,1-1 0,0 1 0,0 0 0,0 1 0,1-1 0,-1 0 1,1 1-1,1 0 0,-1-1 0,-1 10 0,0 30-3309,4 80 0,6-49-4042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602 178 2785,'0'0'500,"-41"-15"-198,-6-4-202,-216-72 719,248 87-722,-30-10 693,0 3 1,-67-9 0,105 19-511,6 1-252,0-1 0,1 1 0,-1 0 0,0-1 0,0 1-1,1 0 1,-1 0 0,0 0 0,1 0 0,-1-1-1,0 1 1,0 0 0,1 0 0,-1 1 0,0-1-1,0 0 1,1 0 0,-1 0 0,0 0 0,0 1-1,1-1 1,-1 0 0,0 0 0,1 1 0,-1-1-1,1 1 1,-1-1 0,0 1 0,1-1 0,-1 1-1,1-1 1,-1 1 0,1-1 0,-1 1 0,1 0-1,0-1 1,-1 1 0,1 0 0,0-1 0,-1 1-1,1 0 1,0-1 0,0 1 0,0 0 0,0 0-1,-1-1 1,1 1 0,1 1 0,-1 27 165,2-1 1,1 1-1,1-1 1,2 0-1,9 29 1,-15-56-191,60 225 839,25 98-169,8 77-155,-14-13 112,50 720 0,-116 82 677,-56 2 645,20 362 1125,61-696-2196,57-97 248,63-6-160,-106-563-862,-42-168-85,-9-26-25,0-1 0,0 1 0,0 0 0,-1-1 0,1 1 0,-1 0 0,0-1 0,0 1 0,0-1 1,0 1-1,0-1 0,-1-3 0,0-346-2548,-10-311-6221,6 348 3999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5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8930,'0'0'1851,"58"-17"-1487,68-19 113,2 5 1,192-21-1,508 9 1548,21 39-458,-515 5-666,-231-1-570,1153 15 2291,2089 230-312,-1855-115-927,334-111 1931,-584-55-2369,1-35-273,431-18 273,746 59-261,-1966 42-639,-87 21-42,-109 6-14,-251-38 11,125 29-10,-115-25-5,1 0 0,-1 1 1,0 1-1,-1 0 0,18 13 0,-25-16-30,-1 1 0,-1 1-1,1-1 1,-1 1-1,0 0 1,0 0-1,-1 0 1,1 1 0,-1-1-1,-1 1 1,0 0-1,5 14 1,-4-7-222,0 1 1,-1 0 0,-1-1 0,0 1-1,-1 20 1,-1-34 244,0 0 0,0 0 0,0 0 0,0 0 0,0-1 0,0 1 0,0 0 0,0 0 0,-1 0 0,1 0 0,0-1 0,0 1 0,-1 0 0,1 0 1,-1 0-1,1-1 0,-1 1 0,1 0 0,-1-1 0,1 1 0,-1 0 0,0-1 0,1 1 0,-1-1 0,0 1 0,1-1 0,-1 1 0,-1 0 0,-25 1 22,17-2 6,-88-2 249,-141 6-226,223-2-34,-1 1-1,1 0 0,0 2 0,0 0 1,1 0-1,-1 2 0,1 0 0,0 0 1,1 2-1,0-1 0,0 2 0,1 0 1,0 1-1,1 0 0,0 1 0,-17 22 1,6-3-5,1 2 1,2 0 0,2 1 0,1 1 0,1 1 0,-13 45 0,-8 47 66,-42 263-1,23 143 194,26 119 320,28 6-115,3-360-353,5 532 304,-2 307 494,-43-7 127,37-1098-1002,-78 895 682,48-682-503,-111 411-1,136-629-227,-6 18-151,-34 81 1,45-123 105,1-1-1,-1 1 1,0-1 0,0 1-1,0-1 1,0 0 0,-1 0-1,1 0 1,-1 0 0,0 0-1,0-1 1,0 1 0,0-1-1,0 0 1,0 0 0,-1 0-1,-4 2 1,-2-2-234,-1 0 1,1 0-1,-1-1 1,0-1-1,1 0 0,-21-2 1,-147-23-3240,-26-29-4403,-9-21-1547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5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134 451 4577,'0'0'7077,"-27"11"-5884,27-11-1193,-99 45 672,92-38-572,10-3-4,26-1 169,205 1 1901,-196-4-1919,212 0 968,630-29 778,-278 5-1159,1252-54 1871,-1240 39-2350,1734-88 1154,-1098 88-848,1202-46-32,-2300 78-652,1360-58 230,-4 35 105,-1255 28-311,212 3 10,-14 32 155,-154 23 47,-235-39-400,-1 2 0,88 42 0,-148-60 65,0-1 0,0 1 0,0 0-1,0-1 1,0 1 0,0 0-1,0-1 1,0 1 0,1-1 0,-1 0-1,0 1 1,0-1 0,1 0-1,-1 0 1,0 0 0,0 0 0,0 0-1,3 0 1,-5-3-112,1 1 0,-1 0 0,0 0 1,0-1-1,0 1 0,0 0 0,0 0 0,-1 0 0,1 0 0,-3-2 1,-36-44-4731,-19-7-2803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6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661 43 3113,'0'0'13977,"-89"-3"-9339,-44 2-3618,116 2-942,0 1 0,1 1 0,-1 0 0,1 1 0,-28 11 0,18-4 42,2 1 0,-1 1 1,2 2-1,0 0 1,-36 31-1,47-35-87,1 0 1,0 1-1,1 1 1,0-1-1,0 1 0,2 1 1,0 0-1,0 0 0,1 1 1,1 0-1,-6 19 1,6-6 4,1-1 1,2 1 0,0-1-1,2 1 1,1 0 0,1 0-1,2-1 1,0 1 0,2-1-1,1 0 1,1 0 0,1 0-1,2-1 1,0 0 0,2-1-1,24 39 1,-17-36-35,0 0 0,1-1 0,2-2 0,1 0 0,46 39 1,-53-51-6,0-2 0,1 1 1,1-2-1,0 0 0,0-2 1,1 0-1,0 0 0,0-2 1,1-1-1,38 7 0,-28-9 7,1-2-1,56-3 0,-71 0 12,1 0-1,-1-2 1,1 0-1,-1-1 1,0 0 0,28-14-1,-8-2 0,-1-2-1,-1-1 1,-1-1-1,-1-2 1,28-31-1,-21 16 6,-3-1 0,-1-2 0,34-57-1,-57 81 38,0 0 0,-2-2 0,0 1 0,-1-1 0,-1 0 0,-2-1 0,0 0 0,-1 0 0,-2-1-1,0 1 1,-2-30 0,-1 41-21,-2 1 0,0-1 0,0 1 0,-1 0 0,0 0 0,-1 0 0,-1 0-1,0 1 1,-1 0 0,0 0 0,0 0 0,-1 0 0,0 1 0,-17-17 0,5 8-44,0 1 1,0 1-1,-2 1 1,0 1-1,-1 0 1,-29-13-1,21 14 16,-1 1 1,-1 2-1,0 2 0,-1 0 0,1 2 0,-52-4 0,-203 5 268,230 8-223,20-2-8,0 3 1,-52 9-1,71-8-84,0 1 0,0 1 0,0 0 0,1 1 0,-1 1 0,-23 15 0,36-19-43,0-1 0,0 1 0,1-1 0,-1 1 0,1 1-1,0-1 1,0 0 0,1 1 0,-1 0 0,1 0 0,0 0 0,1 0-1,-1 1 1,-2 7 0,2 0-484,0 1-1,1 0 1,0 1-1,1 17 1,1-30 489,0 103-6514,7-12-1554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8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5265,'0'0'5224,"14"38"-3794,-8-22-1254,22 61 979,72 135 1,460 735 4072,-435-740-6829,-122-235-3429,-3-21-315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9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935 0 8522,'0'0'8714,"-278"267"-5970,174-134-551,4 18-1033,1 10-672,3 1-440,13 2-48,17-6-1112,11 28-1881,22-39-3616,12-41-1129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29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6681,'0'0'4569,"95"231"-3480,-45-133-297,0 11-272,-4 14-280,-9 6-176,-12 5-64,-4-8-256,0-10-664,-5-18-697,18-28-871,-5-28-697,-4-31-584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3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150 485 976,'2'0'9989,"9"-1"-9723,1-1 1,-1 0-1,1 0 1,-1-1-1,14-5 0,22-6-96,701-103 323,-622 102-476,-47 4-12,-23 3-1,0 2 0,57 2 0,-143 21 142,-7 4-107,0 3 0,1 1 1,1 1-1,2 2 1,0 2-1,3 0 1,0 3-1,2 0 1,-46 71-1,-14 44-36,-59 84-3,140-223 1,-1 0 0,0-1 0,0 0 0,0 0 0,-1-1 0,0 0 0,0-1 0,-1 0 0,-18 9 0,25-14 2,-1 1-1,1-1 1,-1 0-1,0 0 1,0 0-1,1 0 1,-1-1-1,0 1 1,0-1-1,0 0 1,0-1-1,0 1 1,1 0-1,-1-1 1,0 0-1,0 0 1,1 0-1,-1 0 1,0-1-1,1 0 1,-1 1-1,1-1 1,0 0 0,0-1-1,0 1 1,0 0-1,0-1 1,0 0-1,0 0 1,1 0-1,-4-5 1,-3-7-4,0-1 0,1-1 0,1 1 0,0-1 0,1 0 1,1-1-1,1 1 0,-4-31 0,-3-151-237,11 175 186,-2-70-125,7-258-578,-3 325 708,2 0 0,1 0 0,1 1 0,1-1 1,12-25-1,-18 48 42,1 0 0,0 0 1,0 0-1,0 1 1,1-1-1,-1 1 0,1 0 1,0 0-1,0 0 0,0 0 1,0 0-1,1 0 1,-1 1-1,5-3 0,-5 4 3,-1 0-1,0 0 1,1 0 0,-1 1-1,1-1 1,0 1-1,-1 0 1,1 0-1,-1-1 1,1 2-1,0-1 1,-1 0-1,1 0 1,-1 1 0,1 0-1,-1-1 1,1 1-1,-1 0 1,1 0-1,-1 0 1,0 1-1,0-1 1,1 0-1,1 3 1,4 3 5,0 1 0,0 0 0,0 0 0,-1 1 0,-1 0 0,7 10 0,36 69 77,89 222 171,-21 15-172,-73-199-78,10 29 162,45 209 1,-94-338-14,-1 0 1,1 33 0,-5-58-125,0-1 1,0 1-1,0-1 0,0 1 1,0-1-1,0 1 0,0-1 1,0 0-1,0 1 0,0-1 1,0 1-1,0-1 0,0 1 1,-1-1-1,1 0 0,0 1 1,0-1-1,0 1 0,-1-1 1,1 0-1,0 1 0,0-1 1,-1 1-1,1-1 0,0 0 1,-1 0-1,1 1 0,0-1 1,-1 0-1,1 0 0,-1 1 1,1-1-1,0 0 0,-1 0 1,1 0-1,-1 1 0,1-1 1,-1 0-1,0 0 1,-19-6 857,18 5-795,-23-13 194,2 0 0,0-2 1,0 0-1,-34-34 0,53 46-269,-127-118 108,5-5 1,-120-160 0,-184-312-1616,426 594 1376,1 0-1,-1 0 0,1 0 0,-2 1 0,1-1 0,-6-4 1,8 8 38,1 0 1,0 1 0,0-1-1,-1 0 1,1 1 0,0-1-1,-1 1 1,1-1 0,0 1-1,-1 0 1,1 0-1,-1 0 1,1-1 0,-1 1-1,1 0 1,-1 1 0,1-1-1,0 0 1,-1 0 0,1 1-1,-1-1 1,1 0 0,0 1-1,-1 0 1,1-1 0,0 1-1,0 0 1,-2 1 0,-1 1-407,0 1 0,1 0 1,-1 0-1,1 0 1,0 1-1,1-1 0,-1 1 1,1-1-1,-2 6 0,-25 60-4734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0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674 0 4929,'0'0'1264,"-192"200"-696,68-7-287,-22 59-281,26-27-345,28-39-1343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0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3993,'0'0'11314,"-11"2"-9935,-14 7-841,25-9-517,-1 1 0,0-1 0,1 1 0,-1-1 0,1 0 0,-1 1 0,1 0 0,-1-1 0,1 1 0,-1-1 0,1 1 0,0-1 0,-1 1 0,1 0-1,0-1 1,-1 1 0,1 0 0,0-1 0,0 1 0,0 0 0,0 0 0,0 0 0,1 4 76,0 0-1,1 0 0,0 0 1,0-1-1,1 1 1,-1-1-1,1 1 0,0-1 1,0 0-1,7 7 1,146 195 1166,-8 5 1,-10 7-1,133 285 1,-236-427-1296,88 195-669,-121-264 228,3 6 615,-2-172-15379,-3 57 8029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1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1043 0 7530,'0'0'7265,"-233"232"-5024,154-78-585,-16 74-968,-30 63-448,-4 35-240,5 4-832,3-28-2129,46-92-3032,13-49-2969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1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6417,'0'0'5546,"242"207"-3834,-114-98-368,9 6-392,5 1 33,-5-4-321,-17-10-376,-20-11-288,-21-10 0,-21-15-1032,-20-13-1393,-13-39-656,-9-14-1063,-12-7 103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1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561 1 7642,'0'0'3824,"-241"207"-2711,162-81-473,5 18-520,11 10-120,9 56-1128,25-38-1369,8-35-2128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1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 7810,'0'0'6329,"203"273"-4353,-99-146-543,0 9-561,-8 5-520,-9-8-224,-12-14-128,-21-24-792,-13-29-1417,-3-38-351,8-45-1113,-5-43 1489,-3-24-2425</inkml:trace>
  <inkml:trace contextRef="#ctx0" brushRef="#br0" timeOffset="1">1139 102 7178,'0'0'4232,"-328"256"-2631,108 29-785,-21 48-816,50-49-1344,33-60-5970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6121,'0'0'7873,"20"-12"-6529,0-1-1030,-1 1 1,0 1-1,1 0 1,0 1-1,37-12 1,16 1 634,0 4 0,2 2 0,132-7 0,233 18 174,-238 6 109,-192-2-1201,891 32 2177,-901-32-2208,984 132 760,-981-132-994,-3 0 246,1 0 0,-1 0 0,1 0 0,0 0 0,-1 0 1,1 0-1,-1 0 0,1 0 0,0 0 0,-1 1 0,1-1 0,-1 0 0,1 0 0,-1 0 0,1 1 1,-1-1-1,1 0 0,-1 1 0,1-1 0,-1 0 0,1 1 0,-1-1 0,1 1 0,-1-1 1,0 1-1,1-1 0,-1 1 0,1 0 0,-1 9-4645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4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40 1984,'0'0'8733,"-14"-3"-6831,-3-2-1241,10 3-169,0 0 0,0 0 0,0 0-1,0 1 1,0 1 0,-11-1 7848,23 1-7692,232-10 1734,-16 0-1637,-147 9-562,280 1 536,-244 5-414,131 23 0,358 98 1024,149 23-693,-721-145-651,1-2 0,32 0-1,-59-3-62,0 0 0,-1 1 0,1-1-1,-1 0 1,1 1 0,-1-1 0,0 0-1,1 0 1,-1 1 0,0-1-1,1 0 1,-1 0 0,0 0 0,0 0-1,0 0 1,0 1 0,1-1 0,-1 0-1,-1 0 1,1 0 0,0 0-1,0 0 1,0-1 0,-3-24-3035,2 22 2447,0 0 1,-1 1 0,1-1-1,-1 1 1,0-1 0,0 1-1,0 0 1,-1 0 0,1 0-1,-1 0 1,0 0 0,1 0-1,-1 1 1,-1-1 0,1 1-1,0 0 1,0 0-1,-1 0 1,1 0 0,-7-2-1,-49-21-8882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4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18 4481,'0'0'8392,"-8"-3"-7747,2 0-474,4 1-78,0 1 1,0 0 0,-1 0 0,1 0-1,0 0 1,-1 0 0,1 0 0,-1 0 0,1 1-1,-1-1 1,-3 1 0,6 4 406,2 10 56,0-1 0,1 1 0,0-1 0,1 0-1,11 24 1,6 24 485,-6 0-452,-2 2 0,-4 0 0,-2 0 0,-1 67 1,-7-117-564,0-1 0,-1 0 0,0 0 0,-1 0 0,-1 0 0,0-1 1,0 1-1,-1-1 0,-1 0 0,1 0 0,-2-1 0,0 1 1,0-1-1,-1-1 0,-16 17 0,-6 2-188,-1-2 0,-1 0 0,-50 28 0,66-44-132,-49 28-709,59-35 583,0 0 1,-1 0 0,0-1-1,0 0 1,0 0-1,1-1 1,-1 0 0,-9 0-1,15-1 226,-1 0-1,1 0 1,-1 0-1,1 0 1,-1 0-1,1 0 1,-1-1-1,1 1 0,-1-1 1,1 1-1,0-1 1,-1 0-1,1 1 1,0-1-1,-1 0 1,1 0-1,0 0 1,0 0-1,-1-1 0,-1-1-349,2 0 0,-1 0 0,0-1 0,1 1-1,-1-1 1,1 1 0,-1-5 0,-11-38-4793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5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83 190 4641,'0'0'10470,"-14"-13"-9095,-44-39-799,48 39-452,17 9 14,339-35 3873,-336 38-3977,410-7 1516,-414 8-1533,78 4 387,156 27 1,80 40 970,-124-26-531,1129 155 1147,-1053-166-1644,-394-61-2704,-63-11-3452,-182 0-3294,106 14 5677,-496-67-2078,-11-16 6636,743 103-754,-99-14 3609,-198-55-1,313 70-3336,7 3-421,0 0 1,0-1-1,0 1 0,0-1 0,0 0 1,1 1-1,-1-1 0,0 0 1,0 0-1,1 0 0,-1 0 0,1-1 1,-1 1-1,-2-3 0,10 1 917,48 0 67,0 2-1,95 11 1,116 32 660,-193-29-1567,1233 237 3898,-786-147-3081,-454-90-1144,186 33 300,-176-36-921,104 1 0,-173-11 222,-1 0 0,1 0 1,0-1-1,0 0 0,-1 0 0,1-1 0,-1 0 1,1 1-1,-1-2 0,10-5 0,-8 4-918,-1 0-1,0-1 1,0 0-1,7-8 1,13-21-6401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4273,'0'0'9426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6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902 53 6257,'0'0'5428,"-42"-10"-3888,-140-28-229,173 37-1218,0-1-1,0 1 0,0 1 0,0 0 0,-1 0 0,1 1 0,0 0 0,-9 2 0,12-1-27,0 1 0,1-1 1,-1 1-1,1 0 0,-1 0 0,1 1 0,-6 5 0,-7 5 130,-25 18 147,1 2 0,2 2 0,1 1 0,2 3 1,2 0-1,1 3 0,3 0 0,1 2 0,3 2 1,1 0-1,3 2 0,1 0 0,3 2 0,2 0 0,3 1 1,1 0-1,3 1 0,-5 84 0,14-103-174,1 0-1,7 55 1,-5-77-138,1 0 1,0 0-1,0 0 0,2-1 0,-1 0 1,1 0-1,1 0 0,0 0 1,1-1-1,11 15 0,-8-14-24,0 0 0,1-1-1,0 0 1,1-1 0,0 0-1,1-1 1,-1 0 0,2-1-1,-1-1 1,1 0-1,27 8 1,-8-6 29,-1-2-1,1-2 0,0-1 1,44-1-1,-55-2-11,1-1 0,-1 0-1,1-2 1,-1-1 0,0 0-1,-1-2 1,1-1 0,-1 0-1,23-12 1,-12 3-1,-2-2-1,0-1 1,-1-1-1,-1-1 1,-1-2-1,-1-1 1,40-47-1,-51 52-18,0-1-1,-1-1 0,-1 0 0,-2 0 0,0-2 0,-1 1 0,-1-1 0,-1-1 0,-1 0 0,-1 0 0,5-45 0,-8 28-53,-1-1 0,-2 1-1,-8-62 1,6 90-16,0-1-1,-2 1 1,1-1-1,-2 1 1,0 0-1,0 1 1,-1-1-1,-1 1 1,0 0-1,-1 0 1,0 1-1,0 0 1,-1 1-1,-12-11 1,17 18-99,-1-1 1,1 1-1,-1-1 1,0 1-1,-1 0 0,1 1 1,0 0-1,-1-1 1,1 2-1,-1-1 1,0 1-1,0-1 1,1 2-1,-11-1 0,12 1-228,-1 0-1,1 1 0,-1-1 1,1 1-1,0 0 1,-1 1-1,1-1 0,0 1 1,0 0-1,0 0 1,0 0-1,-6 4 0,3 0-1241,1 1 0,-1-1-1,-8 13 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6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4513,'0'0'9127,"1"4"-8028,1 1-803,1 1 0,-1-1 1,1 0-1,0 0 0,0 0 0,1-1 0,-1 1 0,1-1 0,9 8 1,6 8 483,292 350 5409,-74-83-4132,17-21-869,-22-62-1054,-228-200-308,-3-4-25,1 1 1,-1 0 0,0 0 0,1 0 0,-1 0 0,0 1-1,0-1 1,0 0 0,0 0 0,0 1 0,0-1 0,0 0-1,0 1 1,-1-1 0,1 1 0,0-1 0,-1 1 0,1 0-1,-1-1 1,1 3 0,-1-4 47,0 1 0,0-1 1,0 0-1,0 0 0,0 1 0,0-1 0,0 0 0,0 0 1,0 1-1,0-1 0,0 0 0,-1 0 0,1 1 0,0-1 1,0 0-1,0 0 0,0 0 0,0 1 0,0-1 0,0 0 1,-1 0-1,1 0 0,0 1 0,0-1 0,0 0 0,-1 0 1,1 0-1,0 0 0,0 0 0,0 1 0,-1-1 1,1 0-1,0 0 0,0 0 0,-1 0 0,1 0 0,0 0 1,0 0-1,0 0 0,-1 0 0,-27 1-8176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39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101 145 4945,'0'0'9938,"-16"-13"-8642,-45-44-35,59 56-1166,0 0 0,1-1 0,-1 1-1,1-1 1,-1 1 0,1-1 0,-1 0 0,1 1 0,0-1 0,0 0 0,0 0 0,0 0 0,0 0 0,1 0 0,-1 0 0,0 0-1,1 0 1,0 0 0,-1 0 0,1 0 0,0-1 0,0 1 0,0 0 0,0 0 0,1-2 0,-1 2 127,1 1 0,-1 0 0,0-1 0,0 1 0,0-1-1,0 1 1,0-1 0,0 1 0,0 0 0,-1-1 0,1 1 0,0-1 0,-1 1 0,0-3 0,46 4 500,75-1-190,-1 5 1,128 22-1,-205-19-1770,44 15-1,-69-17-1610,0 2 0,26 13-1,-19-4-3567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40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4777,'0'0'5377,"178"14"-4857,-90-42-184,20-7-192,16 0-144,55-1-1224,-25 8-1528,-30 14-2298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0:43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3921,'0'0'5869,"18"9"-5593,23 10 72,1-1-1,0-2 1,1-2-1,55 11 1,19-10-121,1-5 1,159-8 0,2-16-195,323-80-25,-144 18-7,-312 58-7,167 1-1,-304 17 8,11-1 5,1 2 0,0 0-1,23 5 1,-37-4 18,0 0-1,0 0 0,0 1 1,0 0-1,0 0 1,-1 1-1,0 0 1,0 0-1,0 1 1,0-1-1,9 10 0,0 3 221,-1 1-1,-1 0 0,0 0 1,-1 1-1,16 36 0,35 112 1705,-14-34-509,-45-122-1376,1-1 1,0 1-1,0-1 0,1 0 1,0 0-1,1-1 0,0 1 1,1-1-1,0-1 1,0 0-1,0 0 0,1-1 1,1 1-1,-1-2 0,1 0 1,0 0-1,0-1 1,1 0-1,0 0 0,0-1 1,0-1-1,13 3 0,18 1 3,0-2 0,0-1-1,79-4 1,-4-7 50,141-27 0,151-59-26,-1-26-53,164-41-33,-420 125-4,280-26 0,-252 56-3,-158 5 8,0 2-1,0 0 1,0 2-1,-1 0 1,32 11-1,-9 2 11,54 30-1,-89-42-14,276 127 142,-234-113-61,0-2-1,1-3 1,107 15-1,95-16-40,-22-15-2,419-58 0,-587 50-52,185-23-49,101 27-13,-218 7 65,-33-1 8,454-5-180,-4-29-344,64-18-5381,-431 45 1358,-10 0-186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2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4321,'0'0'11834,"-10"0"-10375,-19 0-661,26 0-631,4 0 0,22 0 200,65 1 222,1 3 0,-1 4 0,-1 4 0,139 38 0,-206-44-581,0 0 0,-1 2-1,0 0 1,27 18 0,-41-23-6,1 0 0,-1 0 1,-1 1-1,1 0 0,0 0 0,-1 1 1,0-1-1,0 1 0,0 0 0,-1 0 1,0 0-1,0 0 0,0 1 0,0-1 1,-1 1-1,0 0 0,0 0 1,-1 0-1,2 11 0,-2-10 6,-2 0 0,1 0 1,-1 0-1,0 0 0,0 0 0,-1 0 0,0 0 0,0 0 0,-1 0 1,1-1-1,-1 1 0,-1-1 0,-7 11 0,-5 2-7,1-1 0,-35 30 0,20-20 7,-122 105-254,-5-7-1,-250 155 0,400-277 241,6-4 3,-1 1 0,1 0 0,-1-1 1,0 1-1,1 0 0,0 0 0,-1 0 0,1 0 0,-1 1 0,1-1 1,0 0-1,0 1 0,0-1 0,0 0 0,0 1 0,0-1 0,0 1 1,0 0-1,1-1 0,-1 1 0,1 0 0,-1 2 0,1-4-2,0 0-1,0 0 0,0 1 1,0-1-1,0 0 0,0 0 1,0 0-1,0 1 0,0-1 1,0 0-1,0 0 1,0 0-1,0 1 0,0-1 1,0 0-1,1 0 0,-1 0 1,0 0-1,0 1 0,0-1 1,0 0-1,0 0 1,1 0-1,-1 0 0,0 0 1,0 0-1,0 0 0,0 1 1,1-1-1,-1 0 0,0 0 1,0 0-1,0 0 0,1 0 1,-1 0-1,0 0 1,0 0-1,1 0 0,-1 0 1,0 0-1,0 0 0,0 0 1,1 0-1,-1 0 0,0 0 1,0 0-1,1-1 1,40 4-61,1-3-1,0-1 1,-1-2 0,1-2 0,52-13 0,30-15 67,-32 7 9,1 4 1,133-15-1,-215 36-10,22 1-3,-32 1 0,0-1 1,0 0 0,0 1 0,0-1-1,0 1 1,0-1 0,-1 1-1,1 0 1,0-1 0,0 1-1,-1 0 1,1-1 0,0 1-1,-1 0 1,1 0 0,-1 0-1,1-1 1,-1 1 0,1 0-1,-1 0 1,1 0 0,-1 0-1,0 0 1,0 0 0,1 0-1,-1 0 1,0 0 0,0 0-1,0 1 1,0 6 10,-1 0-1,0 0 0,0-1 1,0 1-1,-1 0 1,0-1-1,-1 1 1,0-1-1,0 0 0,0 0 1,-1 0-1,0 0 1,-7 8-1,-11 14 18,-42 42 0,34-39-31,-351 340 46,369-361-39,8-8-3,1 0 1,-1 0 0,1 0 0,0 1-1,-1-1 1,2 1 0,-1 0 0,0 0-1,1 0 1,-3 6 0,5-10-2,0 0 0,0 0-1,0 0 1,0 0 0,-1 1 0,1-1 0,0 0 0,0 0-1,0 0 1,0 0 0,0 1 0,0-1 0,0 0 0,0 0-1,0 0 1,0 0 0,0 0 0,0 1 0,0-1 0,0 0 0,0 0-1,0 0 1,0 0 0,1 1 0,-1-1 0,0 0 0,0 0-1,0 0 1,0 0 0,0 0 0,0 0 0,0 1 0,0-1 0,0 0-1,1 0 1,-1 0 0,0 0 0,0 0 0,0 0 0,0 0-1,0 0 1,1 0 0,-1 0 0,0 0 0,0 1 0,0-1 0,0 0-1,1 0 1,-1 0 0,0 0 0,0 0 0,0 0 0,0 0-1,0 0 1,1 0 0,-1-1 0,0 1 0,0 0 0,0 0 0,0 0-1,0 0 1,1 0 0,19 0-87,-1-2-1,1 0 1,-1-1-1,1-1 1,-1 0-1,0-2 1,29-12-1,-20 8 47,35-12-2,187-59-7,-207 70 56,1 2 0,0 2 0,85-3 0,-126 10-3,1 0 0,0 0 0,0 0 0,0 0 0,0 1 0,-1-1 0,1 1 0,0 0 0,0 0 0,-1 0 0,1 1 0,-1 0 0,7 3 0,-8-3 0,0 1 0,0-1 1,-1 1-1,1 0 0,0-1 0,-1 1 0,0 0 0,0 0 0,0 0 1,0 0-1,0 0 0,0 0 0,-1 0 0,0 0 0,1 1 1,-1-1-1,-1 3 0,1 11 17,-1-1-1,-1 0 1,0 1 0,-1-1 0,-1 0-1,-1 0 1,0-1 0,-1 0 0,0 0-1,-2 0 1,0 0 0,-11 15 0,-13 14-6,-1-2 1,-53 52 0,59-66-228,-1-1 1,-2-1-1,-45 31 0,63-50-217,0 0 1,0 0-1,0-1 0,-1-1 0,1 0 1,-2 0-1,1-2 0,0 1 0,-1-2 1,1 0-1,-1 0 0,0-1 1,-17-2-1,27 1 214,0-1 0,0 1-1,0-1 1,0 0 0,0-1 0,0 1 0,1-1 0,-1 1 0,1-1-1,-1 0 1,1 0 0,0-1 0,-1 1 0,-4-6 0,1 0-243,1 0 0,0 0 1,1-1-1,-6-10 0,7 10 137,-34-67-2468,11 5 168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25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34 291 1560,'0'0'4771,"40"-4"-3848,123-13-245,-157 16-619,0 1-1,0 0 1,0 0-1,0 1 1,0 0-1,0 0 1,9 2-1,-13-2-28,0 0 0,0 0 0,0 0 0,0 0 0,0 0 0,0 1 1,0-1-1,-1 0 0,1 1 0,0-1 0,-1 1 0,1 0 0,-1 0 0,2 1 0,-1 2 32,-1 0 0,1-1 0,-1 1 0,0 0 0,0-1 0,-1 1 0,1 0 0,-1 0 0,0 0 0,0 0 0,-2 7 0,2 0 45,-1-4-65,-1 0 0,0 0 0,0 0 0,0 0 0,-1 0 0,0 0 0,-1-1 0,1 1 0,-2-1 0,1 0 0,-1 0 0,-8 9 0,-9 9 75,-46 39 1,49-47-65,5-4 20,-60 51-54,64-56 172,0-1 0,0 0 0,-1-1 0,0 0-1,-16 6 1,27-12-177,0 0 1,0 0-1,0 0 0,0 0 1,0 0-1,0 0 0,-1 0 1,1 0-1,0 0 0,0 0 0,0 0 1,0 0-1,0 0 0,0 0 1,-1 0-1,1 0 0,0 0 0,0 0 1,0 0-1,0 0 0,0-1 1,0 1-1,0 0 0,0 0 0,-1 0 1,1 0-1,0 0 0,0 0 1,0 0-1,0 0 0,0-1 0,0 1 1,0 0-1,0 0 0,0 0 1,0 0-1,0 0 0,0 0 1,0 0-1,0-1 0,0 1 0,0 0 1,0 0-1,0 0 0,0 0 1,0 0-1,0 0 0,0-1 0,0 1 1,0 0-1,0 0 0,0 0 1,0 0-1,0 0 0,0 0 0,0-1 1,0 1-1,4-11 12,7-10-31,0 0 0,2 1-1,0 1 1,17-20 0,-22 29-20,198-260-2132,-93 117-392,-11 11-1329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26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4009,'0'0'11578,"6"25"-10024,0-5-1276,-1-7-181,-2-1 1,0 1-1,0 0 0,-1 0 1,0 0-1,-1 0 0,-1 1 0,0-1 1,-1 0-1,0 0 0,-6 20 1,-3-3-18,-17 35 1,16-44-300,2 1 0,1 0 0,-10 39 0,18-61 159,0 1 0,-1 0 0,1 0 0,0-1 0,0 1 0,-1 0 0,1 0 0,0-1 0,0 1 0,0 0 0,0 0 0,0 0 0,0-1 0,0 1 1,0 0-1,1 0 0,-1 0 0,0-1 0,0 1 0,1 0 0,-1 0 0,0-1 0,1 1 0,-1 0 0,1-1 0,-1 1 0,1 0 0,-1-1 0,1 1 0,-1-1 0,1 1 0,0-1 0,-1 1 0,1-1 0,0 1 1,-1-1-1,1 0 0,0 1 0,-1-1 0,1 0 0,0 0 0,1 1 0,16 8 1107,-11-4-920,-1 0 0,0 0 0,0 1 1,0 0-1,-1 0 0,0 1 0,0-1 1,-1 1-1,1 0 0,-1 0 0,-1 1 0,0-1 1,0 1-1,0 0 0,-1 0 0,0 0 0,1 15 1,-1-6-119,-2 0 1,0 0 0,-1 1 0,-1-1 0,0 0-1,-1 0 1,-1 0 0,-1-1 0,0 1-1,-1-1 1,-13 24 0,-10 8-4,-19 35 14,44-75-29,1 1 0,-1 0 0,1-1 1,1 1-1,0 0 0,0 1 1,0 17-1,2-26 7,0-1 0,0 1 0,0 0 0,0-1 0,0 1 0,0-1 0,0 1 0,0 0 0,0-1 0,1 1 0,-1-1 0,0 1 0,0-1 0,1 1 0,-1-1 0,0 1 0,1-1 0,-1 1 0,1-1 0,-1 1 0,0-1 0,1 0 0,-1 1 0,1-1 0,-1 0 0,1 1 0,-1-1 0,1 0 1,0 0-1,-1 1 0,2-1 0,21 1-52,-13-2 31,22 1 18,0-2 0,0-1 1,0-2-1,33-9 0,-24 4 5,0 1 0,1 2 0,76-2 0,-115 9 0,1 0 0,-1 1 1,1-1-1,-1 1 0,0 0 0,1 0 0,-1 0 1,0 0-1,0 1 0,0-1 0,0 1 0,0 0 1,0 0-1,0 0 0,-1 0 0,1 0 1,-1 0-1,1 1 0,-1 0 0,0-1 0,0 1 1,0 0-1,0 0 0,-1 0 0,1 0 0,-1 0 1,0 0-1,0 1 0,0-1 0,0 0 0,0 4 1,3 14 1,-1-1 1,-1 1 0,-1 0 0,-2 20 0,1-19 0,0 7-3,-1-1 1,-1 0-1,-1 1 1,-2-1-1,0-1 1,-2 1-1,-12 30 1,15-51-6,-20 53-136,-38 68 0,54-113-6,-1 0 0,-1 0 0,0-1 0,-1 0 0,-1-1 0,0 0 1,-1-1-1,0-1 0,-23 16 0,28-23-39,1 0 0,-1 0 0,0-1 0,0 0 1,0 0-1,-1-1 0,1 0 0,-1 0 0,1-1 1,-12 0-1,15-1-25,-1 0 0,1-1 0,0 0 1,0 0-1,0 0 0,0 0 1,0-1-1,0 0 0,1 0 0,-1 0 1,0 0-1,1-1 0,0 0 0,-1 0 1,1 0-1,0 0 0,1-1 0,-1 0 1,-5-6-1,-10-19-1365,1-2 0,1 0 0,-24-66 0,10 2-2329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27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1722 2601,'0'0'8239,"30"17"-7866,90 58-221,-116-72-144,0-1 0,-1 1 0,1 0 0,-1 0 0,1 0 0,-1 1 0,0-1 0,4 8 0,-6-9-4,0-1 1,-1 1-1,1-1 0,-1 1 1,0-1-1,0 1 0,1 0 1,-1-1-1,0 1 0,0 0 1,0-1-1,-1 4 0,0 5 24,1-2 16,0-5 107,1 0 0,-1 1 0,0-1 1,0 0-1,0 0 0,0 1 0,-1-1 0,1 0 1,-1 0-1,0 0 0,0 0 0,0 0 0,-1 0 0,1 0 1,-1 0-1,1 0 0,-1 0 0,0-1 0,-3 5 0,3-6 971,6-5-615,200-172-2632,-146 129 930,169-132-1667,159-135 2370,-300 237 351,-4-4 0,94-120 1,-126 133-1322,-2-2 1,70-139 0,-112 197 1542,0 1 0,-1-1 0,0 0 0,-1-1 0,0 1-1,-1-1 1,0 0 0,2-25 0,-6 38 52,1-1 0,0 0 0,0 1 0,0-1 0,-1 1 0,1-1 0,0 1 0,-1-1 0,1 1 0,0-1 0,-1 1 0,1-1 0,-1 1 0,1 0 0,-1-1 0,1 1 0,-1 0 1,1-1-1,-1 1 0,1 0 0,-1-1 0,1 1 0,-1 0 0,1 0 0,-1 0 0,0 0 0,1 0 0,-1 0 0,1 0 0,-1 0 0,0 0 0,1 0 0,-1 0 0,-18 1 8643,40-2-8322,0-1 1,0-1-1,38-11 0,69-27 135,-91 28-518,-20 7-94,149-52-1000,-60 14-3547,-102 42 4074,0 0 0,0 0 0,-1 0 0,1 0 0,-1-1-1,1 1 1,-1-1 0,0 0 0,0 0 0,0 0 0,-1-1 0,1 1 0,-1-1 0,3-4 0,-4 5 304,0 0 0,0 0 0,0 0 0,-1 0-1,1 0 1,-1 0 0,1 0 0,-1 0 0,0-1 0,-1 1-1,1 0 1,0 0 0,-1 0 0,0 0 0,0 0 0,0 0 0,0 0-1,0 0 1,0 0 0,-3-3 0,-1-2 340,0 1 0,0 0 0,-1 1 0,1 0 0,-1-1 0,-1 2 1,1-1-1,-1 1 0,0 0 0,0 0 0,-1 1 0,-8-4 0,12 6 58,0 0 0,-1 1 0,1-1-1,0 1 1,-1 0 0,1 0 0,-1 0 0,1 1 0,-1 0 0,0 0 0,1 0-1,-1 0 1,1 1 0,-1-1 0,1 1 0,-1 0 0,1 1 0,0-1-1,-1 1 1,1 0 0,0 0 0,0 0 0,0 0 0,0 1 0,-5 4-1,-14 19 406,2 0 0,0 1 0,2 1 0,1 0 0,-17 39 0,15-31-172,-286 563 1744,261-486-2169,41-97-11,-1 0 0,2 0 0,0 1 0,1-1 0,0 20 0,2-35-2,0 1-1,-1-1 0,1 1 0,0-1 0,0 1 0,1-1 0,-1 1 0,0-1 0,1 1 0,-1-1 0,0 1 0,1-1 1,0 1-1,-1-1 0,1 1 0,0-1 0,0 0 0,0 0 0,1 2 0,1-1 0,-1-1 0,1 0 0,0 0 0,0-1 0,-1 1 0,1 0 0,0-1 0,0 0 0,0 1 0,4-1 0,9 0 11,1-1 0,0-1-1,-1 0 1,1-1 0,-1-1 0,0 0 0,0-1 0,0-1-1,-1 0 1,26-15 0,6-7 30,-2-2 0,43-37 1,6-11 335,163-176 0,-247 247 1251,-7 12-1016,-5 24-607,1-18 243,-8 60 824,-34 128 1,2-17-736,2 116-169,27-187-260,12-109 81,-1 1 0,1 0-1,-1 0 1,1-1 0,-1 1 0,0-1 0,0 1 0,0-1 0,-1 1 0,1-1 0,-1 1 0,1-1-1,-1 0 1,0 0 0,0 0 0,-4 3 0,6-4 8,-1-1 1,0 1-1,0-1 0,0 1 1,0-1-1,0 0 0,1 1 1,-1-1-1,0 0 0,0 0 1,0 0-1,0 0 0,0 0 1,0 0-1,0 0 0,0 0 1,0 0-1,0 0 0,0-1 1,-1 1-1,0-1-1,0 0-1,0-1 1,1 1-1,-1 0 1,0-1-1,0 1 1,1-1-1,-1 1 1,1-1-1,0 0 1,-1 0 0,0-2-1,-6-10-199,1-1 0,0 1 0,2-1-1,-1-1 1,2 1 0,0-1 0,-3-29 0,1-118-1434,6 154 1631,-1 8 10,1-1-1,0 1 1,1-1-1,-1 1 1,0-1-1,0 1 1,1-1-1,-1 1 1,1-1-1,-1 1 1,1-1-1,-1 1 1,1 0-1,0-1 1,0 1-1,0 0 1,0 0 0,0 0-1,0 0 1,0 0-1,0-1 1,0 2-1,1-1 1,-1 0-1,0 0 1,0 0-1,1 1 1,-1-1-1,3 0 1,3-1 22,0 1 0,0 0 0,0 0 0,1 0 0,8 1 0,0 0 20,33-1-164,-6 1 63,55-8 1,-84 6-894,-1-1 1,26-9-1,-32 9-14,0 0 0,0 0 0,-1-1-1,1 0 1,-1 0 0,8-8 0,2-9-3800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2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0 3497,'0'0'8368,"26"38"-7068,82 124-141,-94-141-934,0 1 0,-2 0-1,0 1 1,10 30-1,-18-37-184,-1 1 0,0-1 0,-1 1-1,-1-1 1,-1 21 0,-1-24-40,-1 0 1,0-1-1,0 1 0,-1-1 1,-1 1-1,0-1 1,-1-1-1,0 1 0,-1 0 1,0-1-1,-1 0 0,-7 9 1,-10 11-308,-1-1 0,-49 44 0,27-29-365,-3-2 0,-67 45 1,116-88 680,0 1 1,0-1-1,0 1 1,1-1-1,-1 1 1,0 0-1,0-1 1,0 1-1,1 0 1,-1 0-1,0 0 1,1 0-1,-1-1 1,1 1-1,-1 0 1,1 1-1,0-1-1,-1 0-1,1-1 1,1 1-1,-1-1 1,0 1 0,0-1-1,0 1 1,0-1-1,0 1 1,0-1-1,1 1 1,-1-1-1,0 1 1,0-1 0,1 1-1,-1-1 1,0 1-1,1-1 1,-1 1-1,0-1 1,1 0 0,0 1-1,34 17 308,-30-16-278,358 127 4348,-289-108-4005,1-4 1,0-3 0,102 6-1,306-21-3910,-268-26-3239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3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1277 5521,'0'0'5837,"-3"-20"-4714,2 14-1075,0 1-1,1 0 0,-1 0 1,1-1-1,0 1 0,0 0 1,1 0-1,-1-1 0,1 1 1,1 0-1,-1 0 0,1 0 1,-1 0-1,2 0 0,2-6 1,-2 8-27,1 0 0,-1-1 0,1 1 1,0 0-1,0 1 0,0-1 0,0 1 0,0 0 1,1 0-1,6-3 0,73-18 170,180-36 293,137-28 387,1078-289 1499,-17-90-2725,-1239 383-1772,-186 72 996,-28 10 172,-1-2-1,0 1 1,0-1-1,9-5 1,-5-5-3466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28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7634,'0'0'4303,"41"13"-1982,139 45 298,-154-48-1853,0 0 0,-1 2 0,0 1 1,32 21-1,-36-20-372,-21-14-391,99 69 1142,-90-62-1133,-1 0-1,0 1 1,0 0 0,-1 0 0,0 1-1,0 0 1,-1 0 0,8 15-1,-12-21-76,-1 1-1,0-1 1,1 0-1,-1 1 1,0 0-1,-1-1 0,1 1 1,-1 0-1,1-1 1,-1 1-1,0 0 0,-1-1 1,1 1-1,-1 0 1,1-1-1,-1 1 1,0-1-1,0 1 0,-1-1 1,1 1-1,-1-1 1,1 0-1,-1 0 0,0 1 1,-1-1-1,1-1 1,0 1-1,-1 0 1,0-1-1,-5 5 0,-4 1-528,0 0-1,0-1 1,-1 0-1,0-1 1,0-1-1,-20 6 1,-6-2-714,-1-2 1,1-1 0,-1-2-1,0-2 1,-46-3 0,36 0 554,47 1 737,-1 0 0,1 0 0,0 0 0,-1 0 0,1 1 0,0-1 0,0 1 0,-1 0 0,1 0 0,0 0 0,0 0 0,0 1 0,0-1 0,-4 4 0,4-2 30,1 0 1,-1 0-1,1 1 0,0-1 1,0 1-1,0 0 0,0-1 1,1 1-1,-1 0 1,1 0-1,-1 8 0,-10 46 1278,-5 102-1,7-51 110,-15 84 1203,-26 241 1944,28-4-4541,25-404-1302,-2-26 1260,0 0 1,0 0 0,0 0-1,0 0 1,0 1 0,0-1 0,0 0-1,0 0 1,1 0 0,-1 0-1,0 1 1,0-1 0,0 0-1,0 0 1,0 0 0,0 0-1,0 0 1,0 1 0,0-1-1,1 0 1,-1 0 0,0 0-1,0 0 1,0 0 0,0 0-1,0 0 1,1 1 0,-1-1-1,0 0 1,0 0 0,0 0-1,0 0 1,1 0 0,-1 0-1,0 0 1,0 0 0,0 0-1,0 0 1,1 0 0,-1 0-1,0 0 1,0 0 0,0 0-1,1 0 1,-1 0 0,0 0-1,0-1 1,0 1 0,0 0-1,0 0 1,1 0 0,-1 0-1,3-4-173,0 0 0,0-1 0,-1 1 0,1-1-1,-1 1 1,3-9 0,16-48-369,-3-2-1,13-79 1,-10 40 241,2-2 227,5 0 1,51-126 0,-65 197 112,2 0 0,0 1 0,3 1 0,0 0 0,2 2 0,1 0 0,2 1 0,0 2 0,2 0 0,47-35 1,-43 41 67,0 1 0,1 2 0,1 1 0,1 2 0,45-14 0,-51 20 89,0 1 0,0 2-1,1 0 1,0 2 0,0 1 0,0 2 0,34 2 0,-58-1-126,0-1 0,0 1 0,0 0 1,0 0-1,-1 1 0,1-1 1,0 1-1,-1 0 0,1 0 1,-1 0-1,1 0 0,-1 0 1,0 1-1,0-1 0,0 1 0,0 0 1,0 0-1,-1 0 0,0 1 1,1-1-1,-1 1 0,0-1 1,0 1-1,-1-1 0,1 1 1,-1 0-1,0 0 0,1 7 0,1 6 124,-2-1-1,0 0 0,0 1 1,-2-1-1,-4 33 0,1-28-121,-2 0-1,0-1 1,-1 0-1,-1 0 1,-1 0-1,0-1 1,-2 0-1,0-1 1,-20 25 0,-1-4-215,-1-2 1,-75 65 0,77-76-200,-1-2 1,-1-1-1,-49 25 1,63-38 248,-1-2 1,1 0-1,-1-1 1,0-1 0,-1-1-1,0-1 1,0 0-1,-22 0 1,36-4 122,1 0 1,0 0-1,0 0 0,0-1 0,-12-3 1,16 4 1,0-1 1,0 0 0,0 0 0,1 0-1,-1 0 1,1 0 0,-1 0 0,0-1-1,1 1 1,0 0 0,-1-1 0,1 1-1,0-1 1,0 1 0,0-1 0,0 0-1,0 0 1,0 1 0,0-1 0,1 0-1,-1 0 1,0-2 0,-1-5-54,0 1 1,1-1-1,0 0 0,0 0 1,1 0-1,0 1 1,0-1-1,1 0 0,1 0 1,-1 0-1,1 1 0,1-1 1,-1 1-1,8-15 0,-3 11 15,0 1-1,0 0 1,1 0-1,0 1 0,1 0 1,0 0-1,1 1 1,0 1-1,14-10 0,-5 5 170,1 1-1,0 1 0,1 1 1,0 0-1,1 2 0,0 1 1,0 0-1,1 2 0,-1 0 1,1 2-1,30-1 0,-52 4-117,-1 0 0,1 0-1,0 0 1,-1 0-1,1 0 1,-1 0 0,1 0-1,-1 0 1,1 0 0,-1 0-1,1 0 1,-1 1-1,1-1 1,-1 0 0,1 0-1,-1 1 1,1-1-1,-1 0 1,1 0 0,-1 1-1,1-1 1,-1 1-1,0-1 1,1 0 0,-1 1-1,0-1 1,1 1 0,-1-1-1,0 1 1,0-1-1,1 1 1,-1-1 0,0 1-1,0-1 1,0 1-1,0 0 1,1 0 0,-8 24 270,-1-13-181,0 0-1,-1-1 1,0 0 0,-1 0 0,-17 14 0,7-6-48,-73 71 48,-68 68-225,158-154 105,-27 31-74,29-34 76,0 0 0,1 0 0,-1 0 1,0 0-1,0 0 0,1 0 0,-1 0 0,1 1 1,-1-1-1,1 0 0,0 0 0,-1 0 0,1 1 1,0-1-1,0 0 0,0 0 0,0 1 1,0-1-1,0 0 0,0 0 0,0 1 0,0-1 1,1 0-1,-1 0 0,0 1 0,1-1 0,-1 0 1,2 2-1,17 2-163,43-2 198,79-6 0,-120 1 14,0-1 0,-1 0 0,1-2 1,-1 0-1,0-1 0,0-1 1,34-18-1,-49 22-119,-1 0 0,1 0 1,-1 0-1,0-1 0,0 0 0,0 1 1,0-1-1,-1-1 0,1 1 1,-1 0-1,0-1 0,0 0 0,-1 1 1,0-1-1,0 0 0,3-10 0,-2-1-798,0 0-1,-2-1 1,0 1-1,-1-20 1,0 12-87,-1 2 339,0 1 1,-1-1-1,-1 1 0,-1 0 1,-12-37-1,10 44 619,0-1 1,0 2-1,-1-1 0,-1 1 1,0 0-1,-1 1 0,0 0 1,-22-22-1,26 30 199,0 1 1,1-1-1,-1 1 1,0 0-1,-1 0 1,1 0 0,0 1-1,-12-3 1,15 4-59,-1 0 1,0 0-1,0 1 1,1 0 0,-1-1-1,0 1 1,0 0 0,0 0-1,1 1 1,-1-1 0,0 1-1,0-1 1,1 1-1,-1 0 1,0 0 0,1 0-1,-1 0 1,1 0 0,-1 1-1,1-1 1,-4 4 0,1 1 125,1-1 0,0 1 0,0 1 0,0-1 1,0 0-1,1 1 0,-4 13 0,-15 58 1251,10-13-502,4 1 0,0 129-1,7-121-1459,-18 136 0,0-132-1956,-8-19-1579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28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1 416,'0'0'7642,"3"35"-5874,2 23-1087,11 147 1652,-15-30 24,-2-155-2243,0 0 0,-2 1 1,-1-1-1,0 0 0,-1-1 0,-1 1 1,-1-1-1,-1 0 0,-19 34 1,12-28-116,-1-1 1,-2-1-1,0-1 1,-1 0 0,-1-1-1,-32 26 1,6-17-455,43-28 378,-1-1 0,1 1 0,0-1 0,-1 0 0,0 0 0,1 0 0,-1 0 0,1-1 0,-1 0 1,0 1-1,0-1 0,-5-1 0,8 1 47,0-1 0,0 1 1,0-1-1,0 0 0,0 1 0,0-1 1,0 0-1,0 1 0,0-1 0,0 0 1,0 0-1,1 0 0,-1 0 0,0 0 1,1 0-1,-1 0 0,1 0 0,-1 0 1,1 0-1,-1 0 0,1 0 0,0-1 1,-1 1-1,1 0 0,0 0 0,0-2 1,-1-36-131,1 30 109,0-3-15,-1 12 88,1-1-1,0 0 1,0 0 0,-1 1-1,1-1 1,0 0 0,0 0-1,0 1 1,0-1 0,0 0 0,0 0-1,0 0 1,0 1 0,0-1-1,0 0 1,1 0 0,-1 0-1,0 1 1,0-1 0,1 0 0,-1 0-1,1 1 1,-1-1 0,0 0-1,1 1 1,-1-1 0,1 1 0,0-1-1,-1 1 1,1-1 0,-1 1-1,1-1 1,0 1 0,-1-1-1,1 1 1,0 0 0,0-1 0,-1 1-1,1 0 1,0 0 0,0-1-1,0 1 1,-1 0 0,1 0 0,0 0-1,0 0 1,0 0 0,-1 0-1,1 0 1,0 0 0,0 1-1,-1-1 1,2 0 0,9 2 284,0-1 0,0 1 0,0 1 0,0 0 0,-1 0 0,17 8 0,62 37 1700,-30-14-858,56 24 1669,182 67 0,-218-99-1957,2-3 1,0-4 0,123 13-1,-102-23-645,2-3-1,-1-6 0,178-21 1,-226 11-549,-1-3 1,-1-2-1,66-28 0,-34 6-3556,85-53 0,-47 12-7645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5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605 331 7754,'0'0'2662,"-16"-36"-1818,-52-111 299,60 131-899,0 1 0,-1 0 0,-17-21 1,21 31-163,0-1 0,0 1 1,-1-1-1,0 2 1,0-1-1,0 1 1,-8-4-1,3 3 37,0 1 0,0 1-1,0 0 1,-1 0 0,1 1-1,-1 1 1,0 0 0,0 0-1,-14 2 1,17-1-81,0 1-1,0-1 1,1 2-1,-1-1 1,1 1 0,-1 1-1,1 0 1,-1 0 0,1 0-1,0 1 1,1 0-1,-1 1 1,-12 9 0,9-4-24,1 0 1,0 0 0,1 1-1,0 0 1,0 1-1,1-1 1,-12 26 0,7-7-21,1 1 0,2 0 0,1 1 0,1 0 0,2 0 1,-4 61-1,7-53-27,2 1 1,2-1 0,11 77-1,-11-107 25,1 0 0,1 1 0,0-1-1,1 0 1,-1-1 0,2 1 0,-1-1-1,2 0 1,-1 0 0,1 0 0,0-1-1,1 1 1,0-2 0,0 1 0,1-1-1,0 0 1,0 0 0,1-1 0,-1-1-1,17 9 1,-19-11 9,1-1 1,0 1-1,0-1 0,0-1 0,0 1 1,0-1-1,0 0 0,0-1 1,0 0-1,0 0 0,1 0 0,-1-1 1,0 0-1,0-1 0,0 1 0,0-1 1,-1-1-1,1 1 0,0-1 1,-1 0-1,1-1 0,-1 1 0,0-1 1,-1-1-1,8-5 0,12-17-48,-1-2 0,-1 0 1,22-38-1,50-100-1223,-81 142 962,44-89-2141,-10 11-1766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5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2051 6769,'0'0'6979,"39"-44"-6167,-24 27-740,312-318 653,-123 145 21,-8-9 1,304-403 0,-355 400 306,182-248 1676,-317 439-3140,-5 11-2525,-3 20-3389,-2-13 5950,0 24-4820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9658,'0'0'11435,"18"30"-10374,-9-14-920,18 29 338,1-1 1,61 71-1,-56-77-119,430 525 5165,-440-528-5401,-1 2 0,-1 0 0,18 50 0,-35-66-2236,-4-19 1177,0 0 0,-1 1-1,1-1 1,-1 0 0,0 0 0,1 0 0,-1 0 0,0 0-1,0 0 1,-1 0 0,1 0 0,0 0 0,0 0-1,-1-1 1,1 1 0,-4 2 0,-12 11-8608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6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400 176 5249,'0'0'9973,"-5"0"-7927,-48-2-455,27 0-1338,-38 4 1,56-1-250,0 0 0,0 0 0,0 1-1,1 0 1,-1 0 0,1 1 0,0 0 0,-1 1-1,-7 4 1,-2 4 57,1 0-1,0 1 1,0 1 0,2 0-1,-17 21 1,24-27 28,1 1 1,0-1-1,0 2 0,1-1 1,1 0-1,-1 1 1,2 0-1,-1 0 0,1 0 1,1 1-1,-3 19 0,5-23-54,-1 3 12,0-1 1,1 1-1,1-1 1,1 13 0,-1-20-46,-1 1 0,1 0 0,0-1 1,0 1-1,0 0 0,1-1 0,-1 0 1,0 1-1,1-1 0,0 0 0,-1 1 1,1-1-1,0 0 0,0 0 0,0 0 0,1-1 1,-1 1-1,5 2 0,3 1 5,0-1 0,1-1 0,0 1 0,-1-2 0,1 1 0,1-2 0,21 2 0,-9-3 6,-1 0 0,45-8 0,-46 3-77,0-1-1,-1-2 1,0 0-1,0-1 1,-1-1 0,0-1-1,-1-1 1,0 0 0,-1-2-1,0 0 1,-1-1-1,-1 0 1,0-2 0,22-30-1,-30 33 62,-1-1 0,0-1 0,-1 1 0,0-1-1,-1 0 1,-1 0 0,-1 0 0,0 0 0,-1-1-1,-1 0 1,-1 1 0,0-1 0,-1 1 0,-4-25-1,3 36-38,1 0-1,0 0 1,-1 0-1,0 0 0,0 0 1,-1 1-1,1-1 1,-1 1-1,0-1 0,0 1 1,-1 0-1,1 0 1,-1 1-1,0-1 0,0 1 1,0 0-1,0 0 1,0 0-1,-1 0 0,1 1 1,-1 0-1,0 0 1,0 0-1,0 0 0,0 1 1,0 0-1,0 0 1,0 0-1,0 1 0,-1-1 1,1 1-1,-10 2 1,14-2-44,-1 0 1,1 0-1,-1 0 1,1 1 0,0-1-1,-1 1 1,1-1-1,0 1 1,-1-1 0,1 1-1,0 0 1,0 0-1,0-1 1,0 1 0,0 0-1,0 0 1,0 0-1,0 0 1,0 1 0,0-1-1,0 0 1,0 0-1,0 2 1,-10 26-1688,1 1-1,1 0 1,-6 44-1,1 16-2640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7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6097,'0'0'11679,"-2"12"-10792,1-3-723,0-1 0,1 0 0,0 1-1,1-1 1,0 0 0,0 1 0,0-1 0,1 0 0,1 0 0,-1 0 0,1 0 0,1 0 0,-1-1 0,1 0 0,5 8 0,123 184 2960,75 130 215,-145-205-2006,59 171 1,-87-210-1001,-34-85-634,1 1 0,-1-1-1,1 1 1,-1-1 0,1 1 0,-1-1-1,1 0 1,-1 1 0,1-1-1,-1 0 1,1 1 0,0-1 0,-1 0-1,1 0 1,0 1 0,-1-1 0,1 0-1,0 0 1,-1 0 0,1 0-1,0 0 1,-1 0 0,1 0 0,0 0-1,-1 0 1,1 0 0,0 0 0,-1-1-1,1 1 1,0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7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434 358 5385,'0'0'15754,"-6"-34"-15475,-19-107-279,23 127-59,-1 0 1,-1 1-1,0-1 0,-1 1 0,-7-15 1,7 20-15,0 1 1,-1 0-1,0 0 1,0 0 0,-13-11-1,15 15 53,0-1 0,0 1 1,-1 0-1,1 1 0,-1-1 0,0 1 0,1-1 1,-1 1-1,0 1 0,0-1 0,0 1 0,-1 0 1,1 0-1,0 0 0,0 1 0,-1 0 0,1 0 1,0 0-1,-1 1 0,1-1 0,0 1 0,0 1 1,0-1-1,0 1 0,0 0 0,0 0 0,0 0 1,1 0-1,-1 1 0,1 0 0,-1 0 0,-5 5 1,-3 6 24,1 0 1,0 1 0,0 0 0,2 1 0,0 0-1,1 1 1,-8 19 0,4-5 115,1 1 1,2 0-1,-7 40 1,11-28 147,2 1 1,2 0 0,3 47 0,-1-87-245,1-1 0,-1 0 0,1 1 0,-1-1 0,1 0 0,0 0 0,1 1 0,-1-1 0,1 0 1,-1 0-1,1-1 0,1 1 0,-1 0 0,0 0 0,1-1 0,0 0 0,0 1 0,0-1 0,0 0 0,4 3 0,0-2 6,0-1-1,0 1 0,0-1 1,0-1-1,1 1 0,-1-1 1,1 0-1,0-1 0,-1 0 0,12 0 1,-6-1-29,-1 0 1,0-1-1,0 0 1,-1-1-1,1 0 0,0-1 1,-1-1-1,1 0 1,-1 0-1,0-1 1,0 0-1,-1-1 0,18-12 1,-4-1-291,-1 0 0,-1-2 0,-1 0 0,24-32 0,-31 34-668,0 0-1,-2-1 1,0 0 0,-1-1-1,-1-1 1,-1 0 0,-1 0-1,9-39 1,-9-1-5519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9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7914,'0'0'6971,"57"5"-4788,563 67 2158,-163-10-3219,328 49 960,3 35-497,-611-104-3227,-173-40-1232,-13-1 1138,-21 0-822,25-1 1708,-51 0-5966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9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9538,'0'0'16756,"0"4"-16372,17 10-4545,-1 4-4217,-12 3-1448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6537,'0'0'2369,"52"15"-1646,-33-9-621,377 93 1623,-75-27-683,-242-49-912,149 63-1,-204-75-123,0 1 0,-1 1-1,29 21 1,-46-29-6,0 0 1,0 0-1,-1 0 1,1 1-1,-1 0 1,-1 0-1,1 1 0,-1-1 1,0 1-1,0 0 1,-1 0-1,0 0 0,0 1 1,-1-1-1,2 12 1,-3-13 0,-1 0 0,1 0 0,-2 0 1,1 0-1,-1-1 0,0 1 0,0 0 1,0 0-1,-1-1 0,0 1 0,0-1 1,0 1-1,-1-1 0,0 0 0,0 0 1,0 0-1,-1 0 0,1-1 0,-1 0 0,0 1 1,-5 3-1,-11 9 12,-1-2 0,0 0 1,-35 19-1,41-26-7,-295 141-345,278-135 205,-148 61-1622,26-18-1782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9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1 1152,'0'0'24762,"-1"11"-20241,-2 2-3279,2-10-1068,-11 11 742,9-13-916,-16 0-710,1 0 0,0 2-1,0 0 1,1 1 0,-1 1 0,1 1 0,0 0-1,-31 16 1,23-10-512,-93 41-7423,-15 3-1598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50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6457,'0'0'8678,"9"3"-7016,16 5-1351,0-1-1,0-2 1,0-1 0,0 0-1,1-2 1,0-1-1,-1-1 1,1-2 0,-1 0-1,1-1 1,-1-2 0,0-1-1,0 0 1,28-13 0,69-36-111,-55 24-150,92-30-1,-136 54-49,0 1 0,1 1 0,0 1 1,0 1-1,1 1 0,-1 1 0,0 2 0,26 3 0,-36-2 16,-1 1 1,0 1 0,0 0-1,0 1 1,23 12-1,59 43 490,-30-18 89,-30-22-241,1-2 0,0-2 0,1-1 1,1-1-1,53 11 0,-34-14-30,0-3 0,1-2 1,62-2-1,-78-4-194,182-5 294,-172 2-400,-1-3 0,68-17 1,55-26-4,69-16-81,-180 52-20,123-10 0,1 22 67,-161 3 19,-1 1 0,0 1 1,0 2-1,0 0 0,28 12 0,136 76 321,-28-13 295,-130-68-423,0-1 1,2-1-1,45 8 0,-24-10-59,1-3 1,0-3-1,96-6 0,-57-6-235,122-29 0,-162 25-620,26-5 283,-53 15-4173,3 2-4191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57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27 1800,'0'0'7747,"-13"-4"-5531,-2-2-1631,9 3-312,1 1 0,-1 0 0,0 0 0,-1 0 0,1 1 0,0 0 0,0 0 0,-11 1 0,128-3 4262,160 3-4087,-266 0-458,0 0 1,0 1-1,0 0 0,0-1 0,0 2 0,0-1 0,0 0 1,0 1-1,0 0 0,0 0 0,-1 1 0,1-1 0,5 6 0,-7-6-37,-1 1 0,0 0-1,0 0 1,-1 0-1,1 0 1,0 1 0,-1-1-1,0 0 1,0 1-1,0-1 1,0 1-1,0-1 1,-1 1 0,0-1-1,1 1 1,-1-1-1,-1 1 1,1 0 0,0-1-1,-2 6 1,0-1 12,0 0 1,0 0-1,-1 0 1,0-1-1,0 1 1,0-1-1,-1 1 1,-1-1-1,-6 9 1,-8 7-51,-28 27 1,18-20-72,-195 190-494,-58 64 65,276-277 530,3-5-5,0 1 1,1 0 0,-1 0 0,1 0-1,-1 0 1,1 1 0,0-1 0,0 0-1,1 1 1,-1 0 0,1-1 0,-1 1 0,1 0-1,-1 5 1,3-8 20,-1-1 0,0 0 0,0 1 1,0-1-1,1 1 0,-1-1 0,0 0 0,0 1 0,1-1 0,-1 1 0,0-1 1,1 0-1,-1 0 0,0 1 0,1-1 0,-1 0 0,0 1 0,1-1 1,-1 0-1,1 0 0,-1 0 0,1 0 0,-1 1 0,0-1 0,1 0 0,-1 0 1,1 0-1,-1 0 0,1 0 0,-1 0 0,1 0 0,20 0-250,-15 0 84,283 0 297,-288 0-96,0 0 1,0 0-1,-1 0 0,1 1 0,0-1 0,0 0 0,0 0 0,-1 1 0,1-1 0,0 1 0,0-1 1,-1 1-1,1-1 0,0 1 0,-1-1 0,1 1 0,0 0 0,-1-1 0,1 1 0,-1 0 0,1-1 0,-1 1 1,0 0-1,1 0 0,0 1 0,5 32-60,-6-25 56,0 0 1,0 1 0,-1-1-1,0 0 1,-4 14 0,-2-8-66,0 0 0,0-1 0,-1 0 0,-13 17 0,-46 54-346,57-73 371,-17 17 2,21-24 49,1 0-1,0 1 1,0-1-1,0 1 1,0 0 0,1 1-1,0-1 1,1 1-1,-4 6 1,7-11-32,0-2 13,0 0 1,0 0-1,0 0 0,0 1 0,-1-1 1,1 0-1,0 0 0,0 0 0,0 1 1,0-1-1,0 0 0,0 0 0,0 0 1,0 1-1,0-1 0,0 0 0,0 0 1,0 0-1,0 1 0,1-1 0,-1 0 1,0 0-1,0 0 0,0 0 0,0 1 1,0-1-1,0 0 0,0 0 0,0 0 1,1 0-1,-1 0 0,0 1 0,0-1 1,0 0-1,0 0 0,1 0 0,-1 0 1,0 0-1,0 0 0,0 0 0,0 0 1,1 0-1,-1 0 0,0 1 0,0-1 1,0 0-1,1 0 0,-1 0 0,0 0 1,0 0-1,0 0 0,1-1 1,-1 1-1,0 0 0,0 0 0,0 0 1,0 0-1,1 0 0,-1 0 0,128 0-1129,-92-1 1174,0 0-1,58 8 0,-91-6-16,0-1 1,0 1-1,0-1 0,0 1 1,0 0-1,-1 0 0,1 1 1,0-1-1,-1 0 0,1 1 0,-1 0 1,1 0-1,-1-1 0,0 1 1,0 1-1,0-1 0,0 0 1,0 0-1,0 1 0,-1-1 1,1 1-1,-1-1 0,1 1 1,-1 0-1,0 0 0,0-1 0,0 1 1,-1 0-1,1 0 0,-1 0 1,0 0-1,1 0 0,-1 0 1,-1 0-1,1 0 0,0 0 1,-2 5-1,0 2 66,0-1 1,0 1-1,-1-1 0,-1 0 1,0 1-1,0-2 0,0 1 1,-1 0-1,-1-1 0,-8 10 1,-15 14 67,-39 34 1,58-57-153,-1 0 0,0-1 0,0-1 0,-1 0 1,0 0-1,0-1 0,0-1 0,-16 5 0,26-9-46,1 0-1,-1-1 1,1 1 0,0-1 0,-1 0 0,1 1 0,-1-1 0,1 0-1,-1 0 1,1 0 0,-1 0 0,1 0 0,-1 0 0,1-1 0,-1 1-1,1 0 1,-1-1 0,1 1 0,-1-1 0,1 0 0,0 1-1,-1-1 1,1 0 0,0 0 0,0 0 0,0 0 0,0 0 0,0 0-1,-1 0 1,2 0 0,-1 0 0,0 0 0,0-1 0,0 1 0,-1-3-1,1-3-403,-1 1-1,1-1 0,1 0 0,-1 0 0,1 0 0,1-11 1,-1-1-553,0-40-2277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5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5009,'0'0'5945,"4"207"-5321,-4-147-359,0-4-265,0-10-481,0-15-1119,0-17-392,21-14-1001,4-35 1401,4-10-1593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58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1696,'165'99'2181,"-126"-81"-891,-27-20-352,-3 0-327,7 2 220,3-1-469,-1 0 0,1 2-1,0 0 1,-1 1 0,1 1-1,-1 1 1,0 0 0,33 14-1,-44-15-365,0 0-1,-1 1 1,1-1-1,-1 2 0,0-1 1,0 0-1,-1 1 1,8 7-1,-11-9 3,0 1-1,0-1 0,0 0 1,-1 0-1,1 1 0,-1-1 0,0 1 1,0-1-1,0 1 0,0 0 1,-1-1-1,1 1 0,-1 0 1,0 0-1,0-1 0,0 1 1,-1 0-1,-1 6 0,1-5 54,0 0 0,-1 1 0,0-1 0,-1 0 0,1 0 1,-1 0-1,0 0 0,0-1 0,0 1 0,-6 6 0,-45 38 315,30-29-271,-200 168-589,67-74-6739,131-98 3227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58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50 1016,'0'0'11731,"-9"36"-10780,-27 118-469,32-135-433,1 1-1,0 0 0,2 0 1,0-1-1,2 24 0,1 0-28,2-25-341,-3-17 297,-1-1 0,0 0 0,1 0 0,-1 1 0,1-1 0,-1 0 1,1 0-1,-1 0 0,1 0 0,-1 0 0,1 1 0,-1-1 0,1 0 0,-1 0 0,1 0 1,-1 0-1,1 0 0,-1-1 0,1 1 0,-1 0 0,1 0 0,-1 0 0,1 0 1,-1 0-1,1-1 0,-1 1 0,1 0 0,-1 0 0,0-1 0,1 1 0,-1 0 1,1-1-1,-1 1 0,0 0 0,1-1 0,-1 1 0,0-1 0,1 1 0,-1-1 0,13-13-203,-2 0 0,21-30 0,8-13 71,-18 32 152,1 1 0,1 2 0,0 0-1,2 1 1,1 2 0,0 0 0,1 2 0,1 1 0,45-18 0,-33 20 8,0 0 0,1 3 0,0 2 0,0 1 0,1 2 0,75 0 0,-114 6-8,0 0 0,0 0 0,0 0 1,0 0-1,0 1 0,0 0 0,0-1 0,0 2 1,0-1-1,5 2 0,-8-2 1,1 1 0,-1-1 0,0 1 0,1-1 1,-1 1-1,0-1 0,0 1 0,0 0 0,0 0 0,0-1 0,0 1 0,-1 0 0,1 0 1,-1 0-1,1 0 0,-1 0 0,0 0 0,1 0 0,-1 0 0,0 0 0,-1 0 0,1 2 1,-1 4 32,0-1 1,0 1 0,-1 0 0,0-1 0,0 1 0,-1-1 0,0 1-1,0-1 1,-1 0 0,0-1 0,0 1 0,-1 0 0,0-1 0,-7 8-1,-12 11 195,-54 43 0,60-53-180,14-12-35,-51 42 120,-62 38 0,101-72-140,-1-1 0,-1-1 0,0-1 0,0 0 0,0-1 0,-1-1 0,0-1 0,-36 5 0,52-9-56,1-1 0,-1 0 1,1 1-1,-1-1 0,1 0 0,-1 0 0,1-1 0,0 1 1,-1 0-1,1-1 0,-1 0 0,1 1 0,0-1 0,-1 0 0,1 0 1,0-1-1,0 1 0,0 0 0,0-1 0,0 1 0,0-1 0,0 1 1,1-1-1,-1 0 0,0 0 0,1 0 0,-2-3 0,0-3-305,0-1-1,1 0 0,0 1 0,0-1 0,1 0 0,0 0 1,1-13-1,-1-37-1247,3 0 0,14-89 0,11 24-1482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58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2296,'0'0'5536,"17"43"-4066,-3-8-1168,-1-7-118,-2 1 0,-1 0 1,-1 1-1,-1 0 0,-2 1 1,-1-1-1,2 62 0,-7-5-38,-3 0-1,-24 142 0,-75 155 13,105-404-194,4-22-554,7 6 274,1 2-1,2 0 1,1 1-1,1 0 1,28-33-1,-44 62 339,0 0 0,0 1 0,0-1 0,0 1 0,1 0 0,-1 0 0,1 0 0,0 0 0,0 0 0,0 1 0,0 0 0,0 0 0,1 0 0,-1 0 0,1 1 0,-1-1 0,1 1 0,-1 0 0,1 1 0,8-1 0,-11 1 73,1 1 1,-1 0 0,1-1 0,-1 1 0,1 0-1,-1 0 1,1 0 0,-1 1 0,0-1-1,1 0 1,-1 1 0,0 0 0,0-1-1,0 1 1,-1 0 0,1 0 0,0 0 0,-1 0-1,1 0 1,-1 1 0,0-1 0,1 0-1,-1 1 1,1 4 0,5 10 227,-1 1-1,5 27 1,-6-22-202,1-1-236,0-1 1,1 0-1,1-1 0,12 23 0,-14-35-358,-1 1 0,1-1 0,1 0 1,0 0-1,0-1 0,0 0 0,1 0 0,0 0 0,0-1 0,0-1 0,10 6 0,36 10-5442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59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3345,'0'0'10346,"278"-14"-9818,-174 0-368,8-4-160,-8 4-248,8 4-1032,-24-1-2873,-30 4 248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59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545 0 6113,'0'0'6234,"-36"31"-4923,36-31-1311,-152 136 818,139-121-757,0 0-1,0 0 1,2 1-1,0 1 1,0 0-1,2 0 1,-12 30-1,-2 4 14,19-43-66,-188 400 71,185-393-203,1 0 1,1 1-1,0 0 0,1 0 1,1 0-1,1 0 1,-1 22-1,3-37 103,-1-1 0,1 1 0,1 0 0,-1-1 0,0 1 0,0 0 0,0 0 0,0-1 0,0 1 0,1 0 0,-1-1 0,0 1 1,0 0-1,1-1 0,-1 1 0,1 0 0,-1-1 0,1 1 0,-1-1 0,1 1 0,-1-1 0,1 1 0,-1-1 0,1 1 0,-1-1 0,1 0 0,0 1 0,-1-1 0,2 1 0,21 1-157,-13-2 76,10-1 99,-1 0 1,1-1 0,-1-1-1,0-1 1,1-1-1,-2 0 1,1-1 0,-1-2-1,0 1 1,22-14-1,2-5-72,0-1 0,71-63 0,-84 64-166,27-30 1,-49 48 112,0 0 0,-1-1 1,0 0-1,0 0 1,-1 0-1,0 0 0,0-1 1,5-19-1,-8 11 69,-2 17 199,0 7 118,-3 20 137,0 0 0,-1-1 0,-2 0 1,-9 28-1,-8 30 429,6 5-404,4 1-1,-3 164 0,16-228-575,1-16-15,0 0 1,-1 0-1,-1 0 1,0 0-1,0 0 1,0 0-1,-6 16 1,6-24 119,1 0 0,-1 0 1,1-1-1,-1 1 1,0 0-1,0-1 0,1 1 1,-1 0-1,0-1 1,0 1-1,0-1 0,0 1 1,1-1-1,-1 0 0,0 1 1,0-1-1,0 0 1,0 0-1,0 0 0,0 1 1,-2-1-1,-25-1-591,17 1 452,-5-1 228,0 0 0,1-2-1,-1 1 1,0-2 0,1 0 0,0 0 0,0-2-1,0 0 1,1-1 0,0 0 0,0-1 0,0 0 0,-11-11-1,24 19-8,0-1 0,0 0 0,0 1 0,1-1 0,-1 1 0,0-1 0,0 0 1,1 0-1,-1 1 0,0-1 0,1 0 0,-1 0 0,1 0 0,-1 0 0,1 0 0,0 1 0,-1-1 0,1 0 0,0 0 0,0 0 0,-1 0 0,1 0 0,0 0 0,0 0 0,0 0 0,0 0 0,0 0 0,1 0 0,-1 0 0,0 0 0,0 0 0,1 0 0,-1 0 0,0 0 0,1 0 0,-1 0 0,1 0 0,-1 0 0,1 1 0,0-1 0,-1 0 0,2 0 0,2-3 5,0 0 0,1 1 0,-1 0 1,1 0-1,9-4 0,-12 6-13,209-100 269,-59 29-2956,-137 62 1409,-43 8-5136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00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6569,'0'0'8557,"15"14"-7553,-7-6-916,13 11 173,-2 0 0,0 2 0,-1 0-1,-1 1 1,-1 1 0,17 31 0,-17-10-367,-1 1 0,13 68 0,-8-26-1154,-12-58 854,-2 0 1,-1 0-1,-2 1 0,0 29 1,-3-55 407,-1-1 1,0 1 0,0-1-1,0 0 1,0 1 0,0-1-1,-1 0 1,0 0-1,1 0 1,-1 0 0,0 0-1,0-1 1,-1 1 0,1 0-1,-1-1 1,1 0 0,-1 1-1,0-1 1,0 0 0,0-1-1,-6 4 1,-9 4 65,0 0 0,-30 9 0,42-17-57,-36 11 562,-2-2 1,1-2-1,-1-1 0,0-3 0,-65-2 1,108-2 16,11 2-110,119 35 497,0-7 0,2-5 0,1-5 0,212 2 0,-281-21-980,267-9-762,-92-29-1272,7-22-3697,-47-5-1623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3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1672 39 4089,'0'0'4640,"-47"-6"-3504,-155-16-163,186 21-879,1 0 0,-1 0 0,0 2 0,1 0 0,-1 1 0,0 0 0,1 1-1,0 1 1,0 0 0,0 1 0,0 1 0,1 1 0,-16 9 0,20-12-54,-55 32 249,1 3 0,2 3 0,2 2 0,2 3 0,2 3 0,-92 104 0,61-47 123,5 3-1,-120 212 1,142-212-48,-74 195-1,109-233-202,3 0 0,4 2 0,2 0 1,-5 77-1,18-110-80,2 0 1,2 0-1,1 0 1,2-1-1,2 1 1,2-1-1,2 0 1,1-1-1,2 0 1,2-1-1,1 0 1,2-1-1,1-2 1,2 1-1,2-2 1,1-1-1,32 34 1,-31-41-6,1-1 0,1-1 0,1-1 0,1-2 0,0-1 0,39 20 0,7-5 41,125 41 0,135 21 146,-105-45-71,337 31-1,259-43 54,-232-44-244,-5-47-4,-108-44-9,-342 57 11,181-74 0,-269 91 1,-1-3 0,89-56 0,-111 60 0,-2-1 0,-1-1 0,0-1 0,-2-1 0,-1-1 0,21-30 0,-3-4-1,-2-2-1,-3-2 0,-2-1 1,-4-2-1,-2-1 0,-3 0 1,-4-2-1,-2-1 1,-3 0-1,-4-1 0,-2-1 1,-2-96-1,-7 125 2,-2-1-1,-2 1 1,-2 0 0,-2 0 0,-2 1 0,-1 0-1,-3 1 1,-1 0 0,-2 1 0,-30-52-1,5 23-18,-3 1 0,-3 3 0,-3 1 0,-3 3 1,-2 2-1,-3 3 0,-2 2 0,-79-52 0,54 49-31,-2 5-1,-2 3 1,-2 4 0,-2 4 0,-2 4 0,-112-27 0,67 32-25,-263-27 1,-149 38-7,20 43 49,388-7 35,-232 57 0,258-40-60,1 5 1,-181 84-1,262-104-267,1 3 0,1 1-1,1 1 1,0 2 0,2 1-1,1 2 1,1 1 0,-50 60-1,6 18-3477,-100 191 0,72-103-1299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0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8354,'0'0'7053,"45"24"-5307,149 78-752,-50-39-575,-116-53-443,-2 2 0,29 16 1,-49-24-107,1 0 1,-1 0-1,0 1 0,0-1 1,-1 1-1,0 1 1,0-1-1,0 1 1,5 8-1,-8-12 87,-1 1 0,1 0-1,-1 0 1,0-1-1,0 1 1,0 0 0,-1 0-1,1 0 1,-1 0 0,1 0-1,-1 0 1,0 0 0,0 0-1,0 0 1,-1 0 0,1 0-1,-1 0 1,1 0 0,-1 0-1,0 0 1,0-1 0,-1 1-1,1 0 1,0-1-1,-1 1 1,-3 4 0,-3 2 41,-1 0 1,0-1-1,0 0 1,0 0-1,-1-1 1,0-1-1,-1 1 1,-11 4-1,-99 41 70,114-50-61,-49 20 66,-1-4 0,-1-2 0,-1-2 0,0-3 0,0-2 0,-93 1 0,151-6 179,-37 524 5374,26-413-5730,-3 12-584,8-63-1598,4-31-5040,4-54 6477,2 0 1,0 0 0,1 1-1,1 0 1,1 0 0,1 0-1,11-23 1,77-132-374,-77 146 1556,1 1-1,2 1 1,1 0 0,1 2-1,1 1 1,1 1-1,1 0 1,1 2 0,1 2-1,1 0 1,0 2 0,59-25-1,-9 10 751,130-34-1,-156 53-645,1 3-1,0 3 1,89-2 1867,-143 11-1038,-1 3-1017,0 0-1,-1 0 0,1 0 1,-1 0-1,0-1 0,-1 1 1,1-1-1,-1 1 1,0-1-1,-4 5 0,-11 19 233,7-5-285,1 1 0,2 0 1,0 0-1,1 1 0,2 0 0,-3 32 1,0 153-2,1 1-2181,5-195 1456,-1 0 0,0-1 0,-6 17 0,8-28 345,0 0-1,-1 0 1,1-1 0,-1 1 0,0-1-1,0 1 1,0-1 0,-1 0-1,1 0 1,-1 0 0,1 0-1,-1 0 1,0-1 0,0 1 0,-1-1-1,1 0 1,-6 4 0,0-4-472,-1 0 1,1-1-1,0 0 1,0-1-1,0 0 0,-1 0 1,1 0-1,-16-5 1,-22-12-3251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01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184 184 6017,'0'0'4925,"29"-1"-4738,87 3-162,-114-2-24,-1 0-1,1 0 0,0 1 0,-1-1 1,1 0-1,-1 1 0,1-1 0,0 1 1,-1-1-1,1 1 0,-1 0 0,0 0 1,1 0-1,1 1 0,-3-2 1,0 0 0,0 1 0,0-1 0,1 1 0,-1-1 0,0 1 0,0-1 0,0 1 0,0-1 0,0 1 0,0-1-1,0 1 1,0-1 0,0 1 0,0-1 0,0 1 0,0-1 0,-1 1 0,1-1 0,0 1 0,0-1 0,0 0 0,-1 1 0,1-1 0,0 1 0,-1 0 0,-8 9 39,1 0 0,-2 0 0,1-1 0,-20 14 0,7-5-12,-13 12 12,-1-2 40,1 3 1,2 0 0,-34 42 0,65-70-59,0-1 0,0 1 1,1 0-1,-1-1 1,1 1-1,0 0 1,0 0-1,0 0 1,0 0-1,0 0 1,0 0-1,1 0 1,-1 6-1,1-9-20,0 0 0,0 1 0,0-1 0,0 0 0,0 1 0,0-1 0,0 0 0,0 0 0,0 1 0,0-1 0,0 0 0,0 0 0,1 1 0,-1-1 0,0 0 0,0 0 0,0 1 0,0-1 0,0 0 0,0 0 0,1 0 0,-1 1 0,0-1 0,0 0 0,0 0 0,1 0 0,-1 1 0,0-1 0,0 0 0,1 0 0,-1 0 0,0 0 0,0 0 0,1 0 0,-1 0 0,0 0 0,0 1 0,1-1 0,-1 0 0,0 0 0,0 0 0,1 0 0,15 1-20,-1 1 1,1-2-1,-1 0 1,1 0-1,-1-2 1,1 0-1,-1-1 1,0 0 0,0-1-1,0-1 1,0 0-1,-1-1 1,0-1-1,0 0 1,-1-1-1,0-1 1,0 0-1,-1 0 1,0-1 0,0-1-1,-2 0 1,15-18-1,-21 24-190,-1-1-1,0 0 1,0 0-1,0 0 1,-1 0-1,0 0 1,0-1-1,0 1 1,-1-1-1,0-7 1,1-8-1020,-3-37 1,0 51 1058,0-2-22,-1 0 0,0 0 0,0 0 0,-1 0 0,-1 0 0,1 1 0,-2-1 0,1 1 0,-1 0 0,-11-14 0,6 10 133,0 1 1,0 0-1,-1 0 0,-1 1 1,0 1-1,-16-11 1,23 18 176,1 0 1,-1 1-1,0-1 1,1 1-1,-1 0 1,0 1 0,0-1-1,-1 1 1,1 0-1,0 1 1,-6-1-1,9 1-37,0 0-1,0 0 1,0 0-1,0 1 0,-1-1 1,1 1-1,0-1 0,0 1 1,0 0-1,0 0 0,0 0 1,0 0-1,1 0 0,-1 0 1,0 0-1,0 1 0,1-1 1,-1 1-1,1-1 1,-1 1-1,1 0 0,0-1 1,0 1-1,-1 0 0,1 0 1,1 0-1,-1 0 0,0 0 1,0 2-1,-7 33 666,2 0-1,2 1 1,1-1 0,4 67-1,0-43-389,-2 273-1200,1-328 654,0 0-1,0 0 0,-1 0 0,0 0 1,0 0-1,0 0 0,-1 0 0,0 0 1,0 0-1,-1-1 0,-4 9 0,5-12 40,-1 1 0,1 0 1,-1-1-1,0 1 0,0-1 0,0 0 0,0 0 0,0 0 0,-1-1 0,1 1 0,0-1 1,-1 1-1,1-1 0,-1 0 0,0-1 0,1 1 0,-1 0 0,-4-1 0,-43 2-2334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02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0 5593,'0'0'7100,"13"33"-6431,40 109-292,-40-109-268,37 113 213,-45-125-310,0 0 0,-2 1 0,-1-1 0,0 28 0,-2-24 15,1-13-35,0-1 0,-1 0 0,-1 0 0,0 1 0,0-1 0,-1 0 0,-1 0 0,1 0 0,-2-1 1,-7 18-1,3-16 20,0 1 0,-1-1 0,0-1 0,-1 0 0,0 0 0,-1-1 0,0 0 0,0-1 0,-1 0 0,-1-1 0,1 0 0,-1-1 0,0-1 1,-1 0-1,0 0 0,0-2 0,0 0 0,0 0 0,-1-1 0,1-1 0,-1 0 0,-17-1 0,32-1 6,0 1-1,0-1 0,0 1 1,-1-1-1,1 1 1,0-1-1,0 1 1,0-1-1,0 1 1,0-1-1,0 1 1,0 0-1,0-1 1,1 1-1,-1-1 1,0 1-1,0-1 0,0 1 1,0-1-1,1 1 1,-1-1-1,0 1 1,0-1-1,1 0 1,-1 1-1,0-1 1,1 1-1,-1-1 1,1 0-1,-1 1 1,19 12 562,-1-2 1,2 0-1,-1-1 0,29 11 1,-16-8 88,27 12 307,2-4-1,0-2 1,2-3 0,71 9 0,259 12 231,-254-28-1274,-85-4-1027,-1 2 1,83 22 0,-85-13-2275,0 2 1,71 36-1,-31-5-2483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02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8882,'0'0'7682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1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1 816,'0'0'15681,"15"14"-13871,-11-11-1693,13 13 183,0 0-1,-1 1 0,-1 0 1,-1 1-1,20 34 0,-20-24-79,-2 2 0,0-1-1,-3 2 1,0-1 0,-2 1-1,7 59 1,-7 194 267,-7-197-317,-2-1 23,4 90 477,-2-175-669,0-1 0,0 1-1,0-1 1,0 1-1,0-1 1,1 0 0,-1 1-1,0-1 1,0 1 0,0-1-1,0 1 1,0-1-1,1 1 1,-1-1 0,0 0-1,0 1 1,1-1 0,-1 1-1,0-1 1,1 0 0,-1 1-1,0-1 1,1 0-1,-1 1 1,1-1 0,-1 0-1,0 0 1,1 0 0,-1 1-1,1-1 1,-1 0-1,1 0 1,-1 0 0,1 0-1,0 0 1,5 1 1,1-2 1,0 1-1,-1-1 0,1 0 1,0 0-1,-1 0 0,1-1 1,-1 0-1,0-1 0,0 1 1,0-1-1,0-1 0,0 1 1,-1-1-1,9-6 0,17-15 45,-1 0-1,-1-2 1,28-35-1,71-101-190,36-86-930,-136 200 829,-3-1-1,-1-1 0,21-72 0,-42 112 403,0 0 0,0 0 1,-1 0-1,1-23 0,-3 32 307,-2 8-180,-11 70-307,4 0 1,-1 142-1,22 164 235,-6-248 211,-6-119-363,-1-9-36,1-1 1,0 1-1,1 0 1,-1 0-1,1 0 1,0 0-1,0 0 1,1 0-1,0-1 1,3 9-1,-3-13-3,0 0 1,0-1-1,0 1 0,0-1 1,0 0-1,0 1 0,1-1 1,-1 0-1,0-1 0,0 1 1,0 0-1,0 0 0,0-1 1,0 1-1,0-1 0,3-1 1,0-1 9,0 0 0,0-1-1,0 0 1,-1 0 0,1 0 0,-1 0 0,7-10 0,9-8-149,116-120-4920,-79 69-3015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1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9898,'0'0'11771,"-21"182"-11595,21-126-104,0 0-72,0-13-873,0-19-1695,0-10-1377,21-14-2520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12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 8962,'0'0'11200,"-5"39"-8730,-14 134-710,16-141-1455,2-1-1,2 1 1,0-1 0,3 0 0,0 0 0,2 0 0,13 40-1,-10-35-52,-3-13-75,4 16 191,19 48 0,-26-78-306,0-1 1,1 0-1,0 0 0,1 0 1,0-1-1,0 1 1,0-1-1,1 0 0,0-1 1,1 1-1,12 9 0,-16-14-24,1 0-1,0 0 0,-1-1 1,1 1-1,0-1 0,0 0 0,0 0 1,0 0-1,0 0 0,1-1 0,-1 1 1,0-1-1,0 0 0,0-1 0,0 1 1,0-1-1,0 0 0,0 1 0,0-2 1,0 1-1,0 0 0,0-1 0,4-3 1,2 0 19,0-2 1,-1 0-1,0 0 1,0 0 0,-1-1-1,0-1 1,8-10-1,20-26-146,-3-3 0,-2-1 0,45-94 0,-59 102-1145,-1-1 0,21-87 0,-33 101-947,3-47 1,-6 5-4257,-1 8-1916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12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1 1976,'0'0'11044,"-42"9"-9494,1 1-1123,0 1-1,-53 23 1,88-32-369,1 1-1,-1 0 1,1 1-1,0-1 0,0 1 1,1 0-1,-1 0 1,1 0-1,0 1 1,0 0-1,0 0 1,0 0-1,1 0 1,0 0-1,0 1 1,1-1-1,-1 1 1,-1 8-1,-17 56 919,3 1 0,-14 127 0,-3 511 2384,35-658-3229,-1-9 31,7 69 1,-3-96-154,-1 0 1,2-1-1,0 0 1,1 0 0,0 0-1,1 0 1,0-1-1,13 19 1,-10-19-119,0-1 0,0 0 1,1-1-1,0 0 0,1-1 1,1 0-1,-1 0 0,1-1 1,1-1-1,0 0 0,0-1 0,1 0 1,17 6-1,29 5-1397,1-2-1,1-3 1,0-3-1,76 3 1,50-10-5346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13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0 984,'0'0'18028,"262"183"-14739,-212-110-961,0 8-607,-8 10-241,-9 4-240,-17-1-360,-16 5-504,0 2-376,-45 1 0,-72 38-1152,13-20-2753,-12-29-6169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17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0 176 1704,'3'0'13420,"5"0"-13689,2-1 609,-1 1 0,0 1 0,0 0 0,1 0 0,11 4 0,-17-4-281,0 1 0,0 0 0,0 0 0,0 1 0,0-1 0,0 1 0,-1 0 0,1-1 0,-1 2 0,0-1 0,0 0 0,0 1 0,4 7 0,5 8 91,-2 0-1,0 1 1,-2 1-1,0 0 1,-1 0-1,-1 0 1,-1 1-1,4 40 1,-3 15 174,-6 92-1,-2-75 114,1-59-267,0-27-124,0 1 0,1-1 0,-1 1 0,2 0 0,-1-1 0,1 1 0,1-1 0,0 0 0,0 1 1,0-1-1,5 11 0,-5-18-37,-1 1 1,1 0-1,-1-1 0,1 0 1,0 1-1,0-1 1,0 0-1,-1 0 0,1 0 1,0 0-1,0 0 1,0 0-1,1 0 0,-1-1 1,0 1-1,0-1 0,0 0 1,0 1-1,0-1 1,4 0-1,1 0 35,-1-1 1,1 0-1,0 0 0,0 0 0,8-3 1,-1-2 43,-1-1 0,1-1 0,-1 0 0,0-1 0,-1 0 0,0-1 0,18-19 0,-27 26-79,35-34-74,-2-1 0,-1-2 1,-3-1-1,-1-1 0,36-68 0,-50 80-90,-3-2 0,0 0 0,-2-1 0,-1 0 0,-2-1 0,-1 0 0,-2 0 0,-1-1 0,0-42 0,-5 64 127,1-2 6,-1-1 0,-1 1 0,0 0 0,0-1 0,-2 1 0,0 0-1,-1 0 1,-9-26 0,9 37-71,0 12-201,-10 466 483,15-348 55,-1-107-190,1 0 1,1 0-1,0 0 1,2 0-1,0 0 1,1-1-1,1 1 1,0-1-1,13 23 1,-18-39-71,0 0 0,1-1 0,-1 1 0,1 0 0,-1-1 0,1 1 0,-1-1 0,1 1 0,0-1 0,0 0 0,0 0 0,0 0 0,0 0 0,0 0 0,0 0 0,0-1 0,0 1 0,0 0 0,0-1 0,0 0 0,1 0 0,-1 1 0,3-2 0,-1 1-380,0 0 0,1 0 0,-1-1 0,0 0-1,0 0 1,1 0 0,-1-1 0,0 1 0,0-1 0,6-4 0,16-19-6056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3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6753,'0'0'481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17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25 3849,'0'0'12505,"-8"0"-9955,4 0-2476,6 0 365,304-4 5017,7-4-3432,326-5-1534,-610 13-548,1 2 1,48 7-1,-23 8-3348,-80-18-9450,-11-8 4785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18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10138,'0'0'7460,"37"20"-5963,121 61-728,-41-30-377,-95-43-309,-1 1-1,25 15 0,-43-23-71,0 1 0,0 0 1,-1 0-1,1 0 0,0 0 0,-1 0 0,1 0 1,-1 1-1,0-1 0,0 1 0,0 0 0,0 0 1,0-1-1,-1 1 0,1 1 0,-1-1 0,2 6 1,-3-6-2,0 0 0,0 1 0,0-1 1,0 0-1,0 0 0,-1 1 1,0-1-1,0 0 0,0 0 0,0 0 1,0 0-1,0 0 0,-1 0 1,1 0-1,-1-1 0,0 1 0,0 0 1,0-1-1,0 1 0,-3 1 0,-24 22 16,-1-1 0,-2-1 0,-40 23 0,14-10-107,9-4-315,-29 20-1205,24-19-2994,30-23-2114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18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78 8202,'0'0'9259,"-2"22"-7705,0 6-959,1 1-1,2 0 1,0 0 0,10 49 0,13 43 1159,-4-18-321,49 150-1,-65-240-1393,1 0 0,1-1 0,0 0 0,1 0 0,0 0 0,0-1 0,2 0 0,12 14 0,-18-22-34,1 1 0,0-1 0,1 0 0,-1 0 0,0 0 0,1-1 0,0 1 0,-1-1 1,1 0-1,0-1 0,0 1 0,0-1 0,0 0 0,0 0 0,1 0 0,-1-1 0,0 0 0,0 0 0,0 0 1,1-1-1,-1 0 0,0 0 0,0 0 0,0 0 0,7-4 0,-4 2 2,0-1 0,-1 0 0,0-1 0,0 0 0,0 0 0,0 0 0,10-12-1,38-51 22,-18 16-166,-3-2 0,-2-1 0,-3-1-1,-2-2 1,-3-1 0,-3-1 0,-2-1 0,14-77 0,-29 101 126,-1 0 0,-3-41 0,0 40-23,0 38 2,0-1 0,0 0 0,0 1 0,0-1 0,0 1 0,0-1 0,0 0 0,0 1 0,0-1 0,0 1-1,0-1 1,0 1 0,-1-1 0,1 1 0,0-1 0,0 0 0,-1 1 0,1-1 0,0 1 0,-1 0 0,1-1 0,0 1 0,-1-1 0,1 1 0,-1-1-1,1 1 1,-1 0 0,1-1 0,-1 1 0,1 0 0,-1 0 0,1-1 0,-1 1 0,1 0 0,-1 0 0,1 0 0,-1 0 0,0 0 0,1-1 0,-1 1-1,1 0 1,-1 0 0,0 1 0,-1-1-397,-1 1-1,1-1 0,0 1 1,0 0-1,-1 0 0,1 0 1,0 0-1,0 1 0,0-1 1,0 0-1,-2 3 0,-24 27-8372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0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4 2857,'0'0'9039,"-23"1"-7320,-65 1 20,66-1-85,47-1 1320,479-1 4214,6-2-4989,494 0-1734,-556 11-53,5 34 151,-30 27-380,-4 25 181,-386-84-213,36 15-1,-69-24-90,1 0-1,-1 0 1,0 0-1,0 0 0,1 0 1,-1 0-1,0 0 0,0 0 1,0 0-1,0-1 0,0 1 1,0 0-1,0 0 0,0 0 1,0 0-1,-1 0 1,1 0-1,-1 2 0,1 2-77,-4-2 18,3-3 0,1 1 0,-1-1 0,1 0 0,0 0 0,-1 1 0,1-1 0,-1 0 0,1 0 0,0 1 0,-1-1 0,1 1 0,0-1 0,-1 0 0,1 1 0,0-1 0,0 1 0,0-1 0,-1 0 0,1 1 0,0-1 0,0 1 0,0-1 0,0 1 0,0-1 0,0 1 0,0-1 0,0 1 0,0 0 0,0 0 0,-1-1 0,1 1 0,0 0 0,0-1 0,0 1 0,-1-1 0,1 1 0,0 0 0,-1-1 0,1 1 0,0-1 0,-1 1 0,1-1 0,-1 1 0,1-1 0,-1 0 0,1 1 0,-1-1 0,1 1 0,-1-1 0,1 0 0,-1 1 0,1-1 0,-1 0 0,0 0 0,1 0 0,-1 1 0,1-1 0,-1 0 0,0 0 0,1 0 0,-1 0 0,0 0 0,0 0 0,-4 0 0,3 3 0,1-2 0,0 0 0,0 0 0,1 0 0,-1 0 0,0-1 0,0 1 0,0 0 0,0-1 0,0 1 0,0-1 0,0 1 0,0-1 0,0 1 0,0-1 0,0 1 0,0-1 0,0 0 0,0 0 0,0 0 0,-2 1 0,-1-1 0,4 3 0,0 1 0,-1-2 0,0-1-1,1-1 0,-1 1 1,0-1-1,0 0 0,1 1 0,-1-1 0,0 0 1,0 0-1,1 0 0,-1 0 0,0 0 1,0 0-1,0 0 0,0 0 0,1 0 0,-1 0 1,-1 0-1,-11-1-106,-21 5-834,-3 1-2403,-4-2-3290,-34 2-8724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1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5337,'0'0'7731,"8"2"-5698,4 3-1540,-1 1 1,0 0-1,0 0 1,0 1-1,-1 0 1,0 1-1,0 0 1,-1 1 0,16 17-1,6 12 431,34 53-1,-43-55-635,-2 0-1,29 72 1,17 84 204,-55-157-432,-7-19-40,2-1-1,-1 0 1,2 0 0,0 0-1,15 21 1,-20-32-15,1-1 0,0 0 0,-1 0 0,2 0 0,-1 0 0,0 0 0,0 0 0,1-1 0,0 0 0,-1 1 0,1-1 0,0-1 0,0 1 0,0-1 0,0 1 0,0-1 0,1 0 0,-1 0 0,0-1 0,0 0 1,1 1-1,-1-1 0,0-1 0,0 1 0,1-1 0,6-1 0,-2-1 27,0 0 0,0 0 0,-1-1 0,0 0 0,0-1 0,0 0 0,0 0 0,0-1 0,-1 1 0,0-2 0,6-6 1,10-13 108,33-48 1,-43 55-130,39-56 0,55-105 1,-86 137-5,-1-1 1,-2 0 0,-2-2-1,13-59 1,-25 82 6,0-1 0,-2 1 0,0-1 0,-2 0 0,-3-31 1,3 52-42,0 0 0,-1 0 0,0 0 0,1 0 0,-1 0 0,0 0 0,-1 0 0,1 0 0,0 1 0,-1-1 0,1 0 0,-1 1 0,0 0 0,0-1 0,0 1 0,0 0 0,0 0 0,-1 0 0,1 0 0,-1 0 0,1 0 0,-1 1 1,0-1-1,0 1 0,1 0 0,-1 0 0,-5-1 0,6 26-6178,2 4-1798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7082,'0'0'14691,"291"-67"-13539,-195 50-600,-5 6-296,-8 1-240,-12 6 72,-13 4-88,-17 0-464,-7 0-1016,-9 0-1793,-5 0-808,-7 4-1928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2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1 784,'0'0'18707,"9"7"-16871,2 2-1554,0-1 0,1 0 0,-1-1-1,2-1 1,-1 0 0,27 9 0,84 18 339,90 29-2,-205-59-588,-1-1 1,0 2 0,0-1-1,0 1 1,-1 0-1,1 0 1,-1 0-1,8 8 1,-13-10-28,1-1-1,-1 1 1,1 0 0,-1 0 0,0 0 0,0 0-1,0 0 1,0 0 0,0 0 0,0 0 0,0 0-1,-1 1 1,1-1 0,-1 0 0,0 0 0,1 1 0,-1-1-1,0 0 1,0 1 0,-1-1 0,1 0 0,0 0-1,-1 1 1,0-1 0,1 0 0,-1 0 0,0 0-1,0 1 1,0-1 0,0 0 0,0 0 0,-1-1 0,-1 4-1,-12 11-34,0-1 1,-1 0-1,0-1 0,-2-1 0,-22 14 0,1 1-336,13-10-254,-50 41-1177,43-25-1553,8 4-3437,18-22-30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0 186 10634,'0'0'10406,"0"36"-8676,0 122-588,5 6-55,-2-145-935,0 1 1,1 0-1,1-1 0,14 34 0,-17-48-105,0 1 0,1-1 0,0 0 0,0 1 0,1-1-1,-1 0 1,1-1 0,9 9 0,-11-11-21,-1-1-1,1 0 1,0 0 0,0 1-1,0-1 1,0 0 0,0 0-1,0-1 1,0 1-1,1 0 1,-1-1 0,0 1-1,0-1 1,1 0 0,-1 0-1,0 0 1,0 0 0,1 0-1,-1 0 1,0-1 0,0 1-1,0-1 1,1 1 0,-1-1-1,0 0 1,0 0-1,0 0 1,2-1 0,5-6 92,0 0 1,-1 0-1,0-1 0,0 0 1,-1-1-1,-1 1 1,1-1-1,-1-1 0,5-12 1,-8 18-94,46-95-53,-3-3 0,-5-1 0,46-186 0,-87 289 26,0-1-1,0 0 1,1 1-1,-1-1 1,1 1-1,-1-1 1,1 0 0,-1 1-1,1-1 1,0 1-1,0-1 1,0 1-1,0 0 1,0-1-1,0 1 1,2-2-1,5 8-101,1 16-4,44 210 648,-14-48 652,-32-156-941,26 86 433,-28-100-660,0 1 0,1-1 1,1 0-1,0 0 0,15 19 0,-21-30-144,1 0 0,0 0 0,0 0 0,0 0 0,1-1 0,-1 1-1,0-1 1,1 1 0,-1-1 0,1 0 0,-1 0 0,1 0 0,-1 0 0,1 0 0,0-1-1,0 1 1,-1-1 0,1 0 0,0 0 0,0 0 0,-1 0 0,1 0 0,4-1 0,-3 0-557,0 0 1,0-1 0,0 1-1,0-1 1,0 0-1,0 0 1,0 0 0,-1 0-1,5-3 1,26-33-11265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4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54 186 2393,'0'0'3135,"-7"-30"-1804,-22-94 345,11 93 7625,19 36-9013,0 0 0,1 0 0,-1 0 1,1 0-1,0 0 0,1-1 0,-1 1 0,1-1 0,-1 1 1,2-1-1,-1 0 0,0 0 0,6 5 0,60 56 1210,-54-53-1213,51 44 492,-29-27-541,-2 2 0,39 42 0,-65-63-231,0 1-1,-1 0 0,-1 1 1,0-1-1,0 1 0,-1 1 1,-1-1-1,0 1 0,0 0 1,-1 0-1,-1 0 0,2 16 1,-3-15 3,-1 0-1,0 0 1,-1 0 0,0 0 0,-2 0 0,1 0-1,-1 0 1,-1 0 0,-1-1 0,0 1 0,-1-1-1,0 0 1,-7 12 0,-22 28 16,-62 76 0,56-79 27,-46 76-1,81-118-60,0 0-1,1 0 0,0 0 1,1 1-1,-1-1 0,2 1 1,-1-1-1,1 1 0,1 0 1,0 0-1,0 0 0,0 0 1,2 14-1,0-20-2,-1 0-1,1-1 1,0 1 0,0-1-1,0 1 1,1-1 0,-1 0-1,0 1 1,1-1 0,0 0-1,-1 0 1,1 0-1,0 0 1,0 0 0,0 0-1,0-1 1,0 1 0,1-1-1,-1 1 1,1-1 0,3 2-1,6 1-60,1 1 0,-1-2 0,16 4 0,-25-7 57,40 6-63,1-1 0,76-3 0,-81-2 87,-38-1 3,0 1 0,0 0 1,0 0-1,0 0 0,0 0 1,0 0-1,1 0 0,-1 0 1,0 0-1,0 1 0,0-1 1,0 0-1,0 1 0,0-1 0,0 1 1,0-1-1,0 1 0,0-1 1,0 1-1,-1 0 0,1-1 1,0 1-1,0 0 0,0 1 0,-1-1 12,0 1 0,1-1 0,-2 1 0,1-1-1,0 1 1,0-1 0,0 1 0,-1-1-1,1 1 1,-1-1 0,1 0 0,-1 1-1,1-1 1,-1 0 0,0 1 0,0-1 0,-1 2-1,0 1-7,-13 16 24,2 0 1,1 2-1,0-1 0,2 2 1,0-1-1,2 1 0,-12 47 0,14-10 386,3 115 0,3-107-65,21 179 688,0 0-229,-21-246-816,0 30 122,-4 34-1,2-55-97,0 0 0,0 0 0,-1-1 0,0 1-1,0-1 1,-1 1 0,-7 10 0,-1-1-261,-1 0 0,-1-2 0,0 1 0,-2-2 1,0 0-1,0-1 0,-2 0 0,-36 22 0,30-24-2181,8-11-2145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10162,'0'0'20741,"0"17"-20373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9642,'0'0'3225,"270"-17"-3545,-170-8-2481,-21 4-1624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0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8802,'0'0'9818,"216"-18"-8922,-108 0-544,9 4-184,-5 0-152,-4 0 0,-21 7-16,-12 4-688,-34 3-1832,-16 21-2329,-25 14-633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3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724 0 3425,'-2'8'19640,"-6"-2"-19169,0 0 0,0 0 0,0 1 1,-9 10-1,-5 6-90,-209 201 390,169-156-772,-81 113 0,132-166-27,1 1 0,0 0 0,2 0 0,-1 1 0,2 0-1,1 0 1,0 1 0,1 0 0,0 0 0,2 0 0,0 0 0,1 1 0,1-1 0,1 1 0,3 28 0,-2-38 11,1 0 1,1 0 0,-1 0 0,2 0 0,-1 0-1,1-1 1,0 1 0,1-1 0,9 13 0,5 2-90,38 36 1,-34-37 13,27 34 0,-44-48 79,0 1 1,0-1 0,-1 1 0,-1 0 0,1 1-1,-1-1 1,-1 1 0,4 13 0,-4-9 5,-1 1 0,0 0 0,-1 0 0,0 0 0,-1-1 0,-1 1 0,0 0 0,-1 0 0,-1 0 0,0-1 0,-1 0-1,-1 1 1,0-1 0,-12 22 0,-49 68-518,-136 165 0,175-239 403,19-22-3,0 0 1,0 1 0,-8 14 0,15-22-208,23 4-2105,-13-2 2433,0 0 0,-1 1 0,1 0 0,-1 1 0,0 0-1,-1 0 1,1 1 0,-1 0 0,0 0 0,0 0 0,-1 1 0,0 0 0,0 1 0,0-1-1,-1 1 1,0 0 0,-1 0 0,0 1 0,0-1 0,-1 1 0,0 0 0,0 0 0,2 18-1,4 51 272,-3 1 0,-6 104 0,-1-78 30,-3 814 721,4-908-1117,-1 8-223,1 0 0,1 0 1,1 0-1,7 33 1,-4-75-15955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6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64 6041,'0'0'10944,"-9"0"-9604,-18 0-819,24 0-376,22 0-97,236-7 1283,-254 7-1322,0 0 0,0 0 1,0 0-1,-1 0 0,1 0 1,0 0-1,0 0 0,0 0 1,0 0-1,-1 0 1,1 1-1,0-1 0,0 0 1,0 1-1,-1-1 0,1 0 1,0 1-1,-1-1 0,1 1 1,0-1-1,-1 1 0,1 0 1,0-1-1,-1 1 0,1 1 1,2 21 181,-4-12-120,-13 371 1413,11-254-1399,4-84-82,-1-42-2,0 0-1,0 0 0,0 0 1,0 0-1,1 0 0,-1 0 1,1 0-1,-1 0 0,1 0 1,0-1-1,0 1 0,0 0 1,0 0-1,0 0 0,0-1 1,0 1-1,1-1 0,-1 1 1,1-1-1,2 3 0,-1-2 4,0-1 0,0 1 0,1 0 0,-1-1-1,1 0 1,-1 0 0,1 0 0,-1 0 0,1 0 0,6 0-1,1-1 19,-1-1 0,0 1 0,0-1 0,0-1 0,0 0 0,0 0 0,-1-1 0,11-5 0,-1-1 33,-2-1-1,1-1 1,-1-1 0,26-23-1,58-65-64,-61 54-347,-1-1-1,46-74 1,-64 87 84,-3 0-1,0-1 1,-3-1-1,21-70 1,-34 98 289,0 0 0,-1 1 0,0-1 0,-1-13 0,0 556 1412,0-524-1392,0 1 0,1-1 1,1 1-1,-1-1 0,7 19 0,-7-27-63,0 1 1,0-1-1,1 0 0,-1 0 0,1 0 1,0 0-1,0-1 0,0 1 0,0 0 0,0-1 1,1 1-1,-1-1 0,1 0 0,-1 0 1,1 0-1,0 0 0,0 0 0,0-1 1,0 1-1,0-1 0,0 0 0,1 0 0,-1 0 1,7 1-1,0-2-483,0 1 0,0-2 1,0 1-1,0-1 0,0-1 0,-1 0 1,1 0-1,0-1 0,-1 0 0,0-1 1,1 0-1,11-7 0,50-36-5979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6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2 392,'0'0'12319,"-7"0"-11811,-16-2 52,46 5 1771,-13-1-2010,0 1-1,0-1 1,0 2-1,0-1 1,-1 1-1,1 1 1,-1 0-1,0 0 1,-1 1-1,1 0 0,11 11 1,-14-11-285,0 0 0,-1 0-1,0 0 1,0 0 0,0 1 0,-1 0-1,0 0 1,-1 0 0,1 0 0,-1 0 0,-1 1-1,1 0 1,-1-1 0,-1 1 0,2 12-1,-2-9-18,0-2-245,0 0 0,-1 0 0,0 0 1,0 1-1,-1-1 0,0 0 0,-1 0 1,0 0-1,0-1 0,-1 1 1,-5 13-1,0-12-1175,0-1 0,0 1 0,-1-1 0,0-1 0,-15 11 0,-5-2-4782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7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8930,'0'0'8370,"212"190"-6442,-154-131-776,-8 1-584,-9-1-399,-8-10-25,-16-6-144,-9-15-128,-4-11-513,-4-13-1415,0-22-5562,0-17 2553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711 1 80,'0'0'14987,"-199"224"-13458,128-122-929,-12 7-600,-50 41-985,17-23-2343,8-29-3442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7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0 936,'0'0'13451,"-187"200"-12211,166-112-343,9 10-265,12 7 280,0 4-120,12-1-176,30-2-248,8-1-288,16-7-80,13-7-832,75-3-2113,-21-25-1848,-4-28-1912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9786,'0'0'9850,"162"218"-8369,-133-148-761,-13 7-416,-16 4-288,0 3-16,-4-7-192,-29-7-1521,-13 0-1751,9-17-2090,4-25-727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 6161,'0'0'12955,"-167"196"-12115,167-119-392,0 7-272,0 8-48,13-1-128,16-10-88,4-11-1760,21-14-1625,-4-18-1752,0-24-744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8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8730,'0'0'8850,"142"200"-7258,-101-141-1000,-3-3-392,-9-7-184,-4-7-16,-9-6-384,-3-15-1616,-5-11-1065,5-10-328,-1-24-639,-4-19-2082</inkml:trace>
  <inkml:trace contextRef="#ctx0" brushRef="#br0" timeOffset="1">420 1 6265,'0'0'5313,"-137"192"-4080,91-118-265,1 3-536,7-3-432,1-7-184,16-8-1184,9-17-2217,7-24-976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9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6073,'0'0'6346,"-4"179"-6346,4-175-1937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1 411 3657,'0'0'12690,"278"-31"-10801,-124-19-1089,12-6-568,0-7-152,-16 4-80,-21 9-560,-17 8-1929,-37 11-2664,-38 3-664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9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4353,'0'0'7478,"10"34"-5927,38 113-253,-36-110-901,3-2-1,19 35 0,-23-50-243,1-2-1,1 1 1,27 27 0,-35-41-46,0 1 0,0-1 0,0-1 1,1 1-1,0-1 0,0 0 1,9 4-1,-13-7-46,-1-1 1,1 1-1,0-1 1,0 1-1,-1-1 0,1 1 1,0-1-1,0 0 1,-1 0-1,1 0 0,0 0 1,0 0-1,-1-1 1,1 1-1,0 0 0,0-1 1,-1 1-1,1-1 0,0 0 1,-1 1-1,1-1 1,-1 0-1,1 0 0,-1 0 1,1 0-1,-1 0 1,0-1-1,1 1 0,-1 0 1,0 0-1,0-1 1,0 1-1,0-1 0,0 1 1,0-1-1,0-2 1,19-43-223,-1-1 1,-3 0 0,18-94 0,-8 32-4054,-9 49-391,0 10 80</inkml:trace>
  <inkml:trace contextRef="#ctx0" brushRef="#br0" timeOffset="1">690 1 1720,'0'0'12411,"116"224"-10002,-103-164-513,-5-1-376,-8-3-415,0 1-449,0 2-368,-37-6-288,-17 3-392,-67 25-2129,9-18-3280,-4-7-1505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7282,'0'0'5301,"39"0"-2593,-25 0-2382,285-14 4432,581-36 1467,-444 29-5335,-192 7-368,557-26 1274,1 26-997,-113 68-668,-16-1-105,-181-52-374,-475-3 177,-23-1-71,4 2 95,-12-5-585,0 1 1,0 1 0,0 0-1,-1 1 1,-18-1-1,-80-2-7167,96 6 6201,-78-1-8147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28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0 416,'0'0'7795,"1"12"-2926,4-6-4672,-1 0 0,1 0 0,0-1 0,0 1 0,0-1 0,1-1 0,-1 1 0,11 5 0,23 21 25,-23-15-207,-1 1-1,-1 0 0,-1 1 1,-1 1-1,0 0 1,-1 0-1,-2 1 0,14 36 1,-12-19-12,-2 0 0,-1 1-1,-2 0 1,1 46 0,-6-28 5,-2-38-3,2 1 0,0-1 0,7 33 0,-8-49-4,0 0 0,1 0-1,-1 0 1,1 0-1,-1 0 1,1 0 0,0 0-1,0 0 1,0-1 0,0 1-1,0 0 1,0 0-1,1-1 1,-1 1 0,0-1-1,1 1 1,0-1 0,-1 0-1,1 1 1,0-1 0,-1 0-1,1 0 1,0 0-1,0-1 1,0 1 0,0 0-1,0-1 1,0 1 0,0-1-1,0 1 1,0-1 0,0 0-1,0 0 1,0 0-1,0 0 1,0 0 0,0-1-1,1 1 1,-1-1 0,2 0-1,4-2 0,-1 0-1,0 0 0,0-1 1,0 1-1,0-2 1,-1 1-1,0-1 0,0 0 1,9-9-1,12-16-73,-2-1-1,-1-1 0,-2-1 0,23-45 1,-33 55 23,-2 0 1,0 0 0,-2-2 0,-1 1 0,0-1 0,-2 0 0,4-47-1,-9-68 211,21 145-11003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29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6025,'0'0'7786,"8"21"-7394,-8-7-144,0 7-160,0-3-72,0 6-16,-4 1-592,-17 6-1240,1-6-2441,7-11-2417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3329,'0'0'6845,"5"-4"-6303,-3 1-449,13-9 227,-14 12-305,-1-1 0,1 1 0,-1 0 1,1 0-1,-1 0 0,1 0 1,-1 0-1,1 0 0,-1 0 0,1 1 1,-1-1-1,1 0 0,-1 0 0,1 0 1,-1 0-1,1 1 0,-1-1 0,1 0 1,-1 0-1,1 1 0,-1-1 0,0 0 1,1 1-1,-1-1 0,0 1 1,1-1-1,-1 0 0,0 1 0,1-1 1,-1 1-1,0-1 0,0 1 0,1-1 1,-1 1-1,0-1 0,0 1 0,0-1 1,0 1-1,0-1 0,0 2 1,8 28 349,-2 1 1,-1 0 0,1 50 0,-6-54-326,2 1 0,1-1 0,2 0 0,0 0 0,15 41 0,-18-63-59,0-1 1,0 0-1,0 0 1,1-1-1,0 1 1,0 0-1,0-1 1,0 0-1,0 1 1,1-1-1,-1-1 1,1 1-1,0 0 1,0-1-1,7 4 1,-8-5-31,0 0-1,1 0 1,-1 0 0,0-1 0,0 1 0,0-1-1,0 0 1,1 1 0,-1-2 0,0 1 0,0 0-1,1-1 1,-1 1 0,0-1 0,0 0 0,0 0-1,0 0 1,0 0 0,0-1 0,0 1 0,0-1-1,-1 0 1,1 0 0,3-3 0,14-17-292,-2-1 0,-1-1 1,0 0-1,-2-1 0,13-28 0,-1-3 121,-3-2 0,-2-1-1,17-69 1,-34 104 1393,-4 20-185,-1 8-119,-1 24-794,1 17 54,5 163 652,-2-171-1353,2 0 1,1 1-1,17 53 0,2-28-3841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1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5809,'0'0'6068,"29"35"-5430,91 114-272,-104-128-238,-1 0 0,23 47 0,-34-60-86,0 1-1,1-1 1,0 0 0,0-1 0,1 1-1,0-1 1,11 11 0,-15-16-18,1 0 0,-1 0 0,1 0 0,0-1 0,-1 1 1,1-1-1,0 0 0,0 1 0,0-1 0,0 0 0,0-1 0,0 1 0,0 0 1,1-1-1,-1 0 0,0 0 0,0 0 0,0 0 0,0 0 0,1-1 0,-1 1 1,0-1-1,0 0 0,0 0 0,0 0 0,0 0 0,0-1 0,-1 1 0,1-1 0,4-2 1,5-5 51,1-1 1,-1 0 0,-1-1 0,18-20 0,136-177 260,-95 92-1314,-57 89-492,0-1 0,10-38 1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1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5817,'0'0'6098,"158"204"-5394,-112-131-272,-5-3-128,-7-7-152,-5-17-136,-9-11-16,-3-21-96,-4-14-904,-1 0-841,13-67-303,0-3-1017,-4 0-1536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1 5217,'0'0'7378,"-195"192"-7378,153-93-672,9-19-2537,8-20-2568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2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4385,'0'0'9786,"2"15"-8726,26 386 5218,-28-383-6114,-1 1-31,2-1 0,0 1-1,1-1 1,1 1 0,0-1 0,2 0 0,6 19 0,-10-35-129,0 1 1,1-1-1,-1 0 1,1 0-1,-1 1 1,1-1 0,0 0-1,-1 0 1,1-1-1,0 1 1,0 0 0,1-1-1,-1 1 1,0-1-1,0 1 1,1-1 0,-1 0-1,1 0 1,-1 0-1,1-1 1,-1 1-1,1 0 1,0-1 0,-1 0-1,6 1 1,-4-2 2,1 1 1,-1-1-1,1 0 1,-1 0 0,0 0-1,1 0 1,-1-1-1,0 0 1,0 0-1,0 0 1,0 0-1,0-1 1,0 1-1,-1-1 1,4-4 0,10-10-115,-2-1 0,0 0 0,-1-2 0,-1 1 0,0-2 0,-2 0 1,-1 0-1,15-42 0,-18 41-583,-1-1 0,-1-1 0,-1 1-1,-1-1 1,1-30 0,-4 20-3079,0 13-1981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2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4209,'0'0'4081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0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2785,'0'0'4862,"-17"46"-3226,-3 4-1152,-15 38 700,-30 122 1,-69 370-771,102-434-2970,29-139 801,2-16 1235,2-23-11,4 4 336,0 1 0,2-1 0,1 1-1,1 1 1,2-1 0,0 2 0,2 0 0,0 0-1,2 1 1,19-24 0,-30 43 243,0 0 1,1 0-1,-1 0 1,1 1-1,0 0 1,0 0-1,1 0 0,-1 1 1,1 0-1,0 0 1,-1 0-1,1 1 0,0 0 1,1 0-1,-1 0 1,9-1-1,-10 3 59,0 0 0,0 0 0,1 0-1,-1 1 1,0 0 0,0 0 0,0 0 0,-1 0 0,1 1 0,0 0 0,0 0-1,-1 0 1,1 1 0,-1-1 0,0 1 0,0 0 0,0 0 0,0 1-1,0-1 1,0 1 0,2 4 0,5 6 333,-1 0-1,-1 1 1,0 0 0,-1 1-1,7 19 1,25 88 2443,-16-41-649,-21-74-2062,-1-1 1,1 0-1,1 1 1,-1-1-1,1-1 1,0 1-1,1-1 0,0 1 1,0-1-1,0-1 1,1 1-1,6 5 1,-8-9-160,0 1 1,0-1 0,0 0 0,0 0 0,1 0-1,-1-1 1,1 1 0,-1-1 0,1 0 0,-1-1 0,1 1-1,-1-1 1,1 0 0,0 0 0,-1 0 0,1-1-1,0 1 1,-1-1 0,1 0 0,-1-1 0,1 1-1,3-3 1,1 0-111,-1-1 0,0 1 0,0-2 0,-1 1 0,1-1 0,-1 0 0,12-14 0,34-41-2174,-3-3 1,48-79-1,-13-5-2629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2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0 5985,'-266'42'1481,"266"-28"-329,0 11 520,12 7 193,21 10-193,9 7 64,8 10-423,4 1-257,-4 3-368,-5 0-344,-11-3-176,-5-11-168,-4-10-40,-9-11-1232,5-21-1561,-4-7-1864,-5 0-408</inkml:trace>
  <inkml:trace contextRef="#ctx0" brushRef="#br0" timeOffset="1">470 120 8242,'0'0'4825,"-183"178"-3905,129-111-336,9 3-584,7-3-632,13-4-1697,9-14-2191,12-24-1834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3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8090,'0'0'2994,"-4"40"-1634,-9 133-96,9-52 252,4-92-1227,0-24-252,0 1 1,0 0 0,0-1 0,1 1 0,0-1-1,0 0 1,1 1 0,-1-1 0,1 0 0,3 8-1,-3-11-34,0 0 0,0 0 0,-1 0 0,1 0 0,1 0 0,-1-1-1,0 1 1,0-1 0,1 1 0,-1-1 0,0 0 0,1 0 0,-1 0-1,1 0 1,0 0 0,-1 0 0,1-1 0,0 1 0,0-1 0,-1 0-1,1 0 1,4 0 0,-1-1-28,1 1 0,-1-1 0,0-1 0,0 1 0,0-1-1,0 0 1,0-1 0,-1 1 0,1-1 0,-1 0 0,1 0 0,-1-1 0,0 0 0,0 0 0,-1 0-1,1 0 1,7-10 0,4-7-394,-1 0-1,24-45 1,-36 60 338,10-18-308,0-1 0,16-51 0,-28 74 546,-1 13 4,3 15-43,2 0 1,0 0 0,1-1-1,2 0 1,0 0 0,2-1-1,1 0 1,15 25 0,-22-43-563,8 10 803,1-12-6450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3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6929,'0'0'15346,"52"10"-12980,-31-6-2142,72 13 678,0-4 1,148 2 0,426-27 772,70-4-2023,-846 16-4404,22 0-4326,33 0 209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6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451 20 4441,'0'0'8534,"-29"-5"-6901,-1-1-1136,0 2 0,-37 0-1,63 4-403,-1 0-1,1 1 1,-1 0 0,1 0-1,0 0 1,-1 0 0,1 1 0,0-1-1,0 1 1,0 0 0,0 1-1,1-1 1,-1 1 0,-6 5-1,3 0 132,0 0 0,1 0-1,0 0 1,-7 13 0,2-2 140,-15 22-88,3 1 0,2 1 0,1 1 0,2 0 0,3 2 1,1 0-1,2 0 0,3 1 0,1 0 0,3 1 0,1 0 1,3 0-1,8 85 0,-4-117-377,0 0 1,0 0 0,2-1-1,0 1 1,0-1 0,2 0-1,0-1 1,1 0-1,0 0 1,1 0 0,0-1-1,1 0 1,1-1-1,0 0 1,0-1 0,1 0-1,1-1 1,0 0 0,0-1-1,1-1 1,22 11-1,20 3-2220,1-2 0,0-3 0,110 18 0,-15-20-4422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 7306,'0'0'11522,"241"168"-10506,-216-98-368,-21 7-392,-4 1-184,-29 6-72,-41 0-728,-68 35-2368,18-21-2570,-1-13-1671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5945,'0'0'3618,"45"-4"-2375,-1 1-853,380-24 3140,934 11 3016,-1064 17-5856,449 25 890,-717-25-1581,259 7-2781,-284-8 2687,0 0 1,-1 0-1,1 0 0,0 1 0,0-1 1,0 0-1,0 0 0,0-1 0,0 1 1,-1 0-1,1 0 0,0 0 0,0-1 1,0 1-1,0 0 0,-1-1 0,1 1 1,0 0-1,0-1 0,-1 1 0,1-1 0,0 1 1,-1-1-1,1 0 0,0 1 0,-1-1 1,1 0-1,-1 1 0,1-1 0,-1 0 1,1-1-1,-1 0-103,0 0 0,0 0 0,0 0 0,-1 0 0,1 0 0,-1 0 0,1 0 0,-1 0 0,0 0 0,0 1 0,0-1 0,-1-2 0,-2-3-595,-1 1 0,0 0 0,0 1 0,0-1 0,-11-7 1,-46-35-4699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7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10418,'0'0'1959,"64"7"-1173,578 54 430,-576-55-862,1028 103 5434,10 35-3267,-762-78-4406,-384-66-1518,-86 0-692,-18-3-2138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7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1 181 5505,'0'0'8539,"73"-19"-7787,-73 19-752,353-86 401,31 35 615,-24 33 891,-339 17-1784,693-4 3020,-543 12-2645,0 7 1,280 61-1,-190-21-3252,-243-52 1010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7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5073,'0'0'7866,"362"0"-7738,-175 0 304,46 0 1000,33 7-216,33 35-639,-29 7-577,-62-4-104,-67-3-1529,-8 32-1015,-29-11-2209,-17-3-1113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8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67 304,'0'0'14551,"67"-11"-13811,260-34 886,47 34 52,226 25-77,768 116 1,-1064-79-1360,225 26-184,-457-72-471,99-6 1,-167 1 302,0 0 0,0-1 0,0 0-1,1 1 1,-1-1 0,0-1 0,0 1 0,0-1 0,-1 1 0,1-1 0,0 0 0,0 0 0,4-5 0,-6 5 1,-1 1-1,1-1 1,-1 0 0,0 1-1,0-1 1,0 0-1,0 0 1,0 0 0,0 0-1,-1 0 1,1 0-1,-1 0 1,1-1 0,-1 1-1,0 0 1,0 0-1,0 0 1,0 0 0,0 0-1,0-1 1,-1 1-1,1 0 1,-1 0 0,1 0-1,-1 0 1,0 0-1,0 0 1,-2-4 0,1 2-58,-1 1 1,1-1-1,-1 0 1,0 1-1,-1 0 0,1-1 1,0 1-1,-1 0 1,0 1-1,0-1 1,0 1-1,0-1 1,0 1-1,-5-1 1,-56-22-2119,-1 3 0,-117-23 0,7 12-1953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0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96,'0'0'10346,"216"-42"-9666,-191 70-288,-13 0-264,-7 14-128,-5-11-1680,0-13-2257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38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10234,'0'0'2625,"286"31"-2361,-45-6 200,79-4 1616,25 3 225,-25-3-641,-66-3-696,-88-4-584,-50-4-223,-28 5-105,-5 2-56,-13 4-913,-28 4-2607,-30-4-2586,-12-11-87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91 6113,'0'0'7831,"-3"0"-6365,-8-1-602,10-2-252,20-8 71,36-8-13,-33 14-517,0 1 1,0 1 0,0 1 0,24 1 0,-43 1-150,0 0 0,0 1 0,-1-1 0,1 0 0,0 1 0,0 0 0,-1 0-1,1 0 1,-1 0 0,1 0 0,-1 0 0,1 1 0,-1-1 0,0 1 0,0 0 0,1-1 0,2 5 0,-1-1 11,0 0 0,-1 0 0,0 1 1,0-1-1,0 1 0,0-1 0,2 11 1,1 7 99,-1 1 0,-2-1 0,2 31 1,-4 178 657,2 32-449,-2-257-311,0 0 0,0 0 0,0 0 0,1 0 0,0 0 1,1-1-1,-1 1 0,1-1 0,1 1 0,-1-1 0,9 11 0,-8-13-6,-1 0 0,1 0 0,1-1-1,-1 1 1,0-1 0,1 0 0,-1 0 0,1-1 0,0 1 0,0-1-1,0 0 1,0-1 0,1 1 0,-1-1 0,10 1 0,-5 0-4,-1-2 0,1 1 0,0-1 0,-1-1 0,1 0 0,-1 0-1,1-1 1,-1 0 0,0-1 0,1 0 0,11-6 0,-8 2-1,0-1 1,-1-1-1,0 0 0,0 0 0,-1-2 0,18-20 0,9-15-257,-2-1-1,-2-2 1,-2-1-1,31-67 0,-32 48-195,-2-1-1,35-137 1,-64 206 450,5-18 11,0-1-1,-2 0 0,2-30 0,-5 47 231,0 10-145,-1 115-3,4 177 1284,0-262-1156,1-1 0,2 0 1,1 0-1,16 46 0,-16-63-158,0-1 0,1 0-1,1 0 1,0 0 0,2-1 0,0-1 0,1 0-1,0 0 1,25 22 0,-31-32-132,1-1-1,1 1 1,-1-2-1,1 1 1,0-1-1,0 0 1,0-1-1,0 0 1,1 0 0,0-1-1,-1 0 1,1 0-1,0-1 1,0 0-1,0-1 1,-1 0-1,1 0 1,0-1 0,15-3-1,-6 0-885,-1-1-1,-1-1 1,1-1-1,-1 0 1,0-1 0,-1 0-1,0-1 1,24-20-1,30-32-6899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7346,'0'0'11938,"220"0"-10618,-96 0-527,9 0-281,0 0-248,0 0-120,-12 3-144,-17 11 0,-17 0-104,-20 0-888,-18-7-1929,-15-7-2184,-18 0-1409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3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4329,'0'0'14186,"37"28"-13528,120 87-412,-145-107-226,0 0-1,1 0 1,0-1 0,16 6 0,-2 0 0,-26-12-14,1 1 1,-1 0 0,1-1-1,-1 1 1,0 0 0,1-1-1,-1 1 1,0 0 0,0 0-1,-1 0 1,1 0 0,0 0-1,0 0 1,-1 0 0,0 1-1,1-1 1,-1 0 0,0 0-1,0 0 1,0 0 0,0 1-1,0-1 1,-1 0 0,1 0-1,-1 0 1,1 0 0,-1 0-1,0 0 1,0 0 0,0 0-1,0 0 1,-2 3 0,-8 6 61,-1 1 0,0-2 0,-1 0 0,-26 16 0,12-8-27,-42 28-92,-147 111-2260,186-133-1707,19-17-2683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4937,'0'0'12404,"4"34"-10780,-2-10-1356,29 197 1346,-20-151-1145,-3-21-41,1 1 1,22 65-1,-29-109-407,1 0 1,-1-1-1,1 1 1,0-1-1,0 0 1,0 0-1,1 0 1,0 0-1,0-1 1,0 1-1,0-1 1,1 0-1,-1 0 1,1-1-1,0 0 1,1 1-1,-1-2 1,0 1-1,1 0 1,0-1-1,-1 0 1,1-1-1,0 1 0,0-1 1,0 0-1,0-1 1,0 1-1,0-1 1,0 0-1,0-1 1,0 1-1,0-1 1,0 0-1,0-1 1,8-3-1,-2 1-13,-1-1 0,0-1 0,-1 0 0,1-1 0,-1 0-1,0 0 1,-1-1 0,0 0 0,0-1 0,13-17 0,-5 4-126,0-1 0,-2 0 0,21-44 0,-29 49 9,0 0 1,-1 0-1,-1 0 0,0-1 1,-1 0-1,-2 1 1,0-2-1,0-24 0,-2 39 62,0 1 1,0-1-1,-1 1 0,1 0 0,-1 0 0,0-1 0,0 1 0,-1 0 0,1 0 0,-1 0 0,0 0 0,0 0 1,0 0-1,-1 1 0,-3-5 0,0 2-388,0 0 0,-1 1 0,0 0 0,0 0 0,0 1 0,0 0 0,-9-4 0,-26-10-5031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4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4913,'0'0'9165,"-4"0"-8254,-17 0-209,21 0-679,0 0 0,-1 0 0,1 1 0,0-1 0,-1 0 0,1 0 0,0 0 0,-1 0 0,1 0 0,-1 0 0,1 0 0,0 1 0,-1-1 0,1 0 0,0 0 0,0 0 0,-1 1 0,1-1-1,0 0 1,0 0 0,-1 1 0,1-1 0,0 0 0,0 1 0,-1-1 0,1 0 0,0 1 0,0-1 0,0 0 0,0 1 0,0-1 0,-1 1 0,-21 67 2644,10-30-1828,-1 0 1,-2-2-1,-1 1 1,-26 40-1,-23 12-1088,14-38-3296,14-27-4035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22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0 492 3329,'0'0'11882,"19"-32"-10324,67-99-254,-80 124-1220,0 0-1,0 0 1,1 1-1,0 0 1,0 0-1,1 1 0,-1-1 1,1 2-1,1-1 1,-1 1-1,0 1 1,1-1-1,0 1 1,0 1-1,10-2 1,-4 0 22,5-1 48,-1 1 0,1 0 1,0 2-1,28 0 0,-41 2-128,0 0-1,-1 0 1,1 1-1,0 0 0,0 0 1,-1 1-1,1 0 1,-1 0-1,1 1 1,-1 0-1,0 0 1,0 0-1,0 0 1,0 1-1,-1 0 1,7 7-1,-3-1 21,-1 1-1,0 1 0,-1-1 1,0 1-1,0 0 1,-2 1-1,1 0 1,3 13-1,22 116 267,-9-39-187,-21-96-113,1-1 0,0 1 0,1-1 0,0 1 0,0-1 0,0 0 0,0 0 0,1 0 0,0 0 0,1-1 0,4 6 0,-6-9-11,-1 0 0,1-1 0,0 1 0,-1 0 0,1-1 0,0 0-1,0 1 1,0-1 0,0 0 0,0-1 0,0 1 0,0 0 0,0-1 0,1 0-1,-1 0 1,0 0 0,0 0 0,0 0 0,0-1 0,0 1 0,0-1 0,1 0 0,-1 0-1,-1 0 1,1 0 0,0 0 0,4-3 0,4-3 13,-1 0 0,0-1 0,-1 0 1,1 0-1,-2-1 0,1 0 0,-1 0 0,0-1 0,9-16 1,53-104 3,-51 92-35,-2-1 1,-2-1-1,-2-1 1,-1 0-1,-3-1 0,-1 0 1,-2 0-1,1-60 1,-6 82-323,-1 17 383,1 0 1,-1 0-1,0 0 0,0-1 1,-1 1-1,1 0 1,-1 0-1,0-4 1,0 7-285,0-1 1,1 0-1,-1 0 1,0 0-1,0 0 1,1 1-1,-1-1 1,0 0-1,0 1 1,0-1-1,0 0 1,0 1 0,0 0-1,0-1 1,0 1-1,0-1 1,0 1-1,0 0 1,-1 0-1,1 0 1,0 0-1,0 0 1,0 0-1,0 0 1,-2 0-1,-6 0-7113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2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10218,'0'0'12197,"47"-8"-10567,1-1-1291,10-3 12,1 4-1,-1 1 0,78 3 1,198 31 496,1 27-697,-224-35-75,-89-16-75,121 26-274,-137-28 53,0 1 0,0 0 0,0 0 0,0 1-1,0 0 1,9 6 0,2 9-2647,-8 8-3623,-7-8-1144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2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 3593,'0'0'17097,"21"24"-16129,68 79-503,-80-95-436,1 0-1,-1-1 1,2 0-1,-1-1 1,20 10-1,-22-13-16,0 1 0,-1 1 0,1-1 0,6 7 1,-12-9-12,0 0 0,0 0 0,0 0 0,0 1 0,0-1 0,-1 0 1,1 1-1,-1 0 0,0-1 0,0 1 0,0 0 0,0 0 0,0-1 0,0 1 1,0 4-1,-1-3-2,0 1 1,0 0 0,0-1 0,0 1-1,-1-1 1,0 1 0,0-1-1,0 0 1,0 1 0,-1-1 0,0 0-1,0 0 1,0 0 0,0 0 0,0 0-1,-5 5 1,-4 3-42,0 1 1,-1-2-1,-15 12 0,18-16-8,-118 97-1126,-50 42-6255,144-117 1969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23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7210,'0'0'7657,"1"38"-5316,5 131 238,-4-143-1962,2 1 0,0-1 0,2-1 0,15 47 1,-14-53-391,2 7 193,0 0 0,27 48 0,-32-68-373,-1 1 1,2-1 0,-1 0-1,1 0 1,0 0 0,0-1-1,0 0 1,1 0 0,0 0 0,0 0-1,0-1 1,0 0 0,1 0-1,0-1 1,13 5 0,-14-6-35,1-1 0,0 0-1,0 0 1,0 0 0,0-1 0,0 0 0,1-1 0,-1 1 0,0-1 0,-1-1 0,1 1 0,0-1 0,11-5 0,-9 2 3,0 1 1,0-2 0,-1 1 0,0-1-1,0-1 1,-1 1 0,0-1 0,12-15 0,-3 0-69,-1-2 0,-1 0 1,-1-1-1,-1 0 1,-2-1-1,9-29 0,-10 21-267,-2-2 0,-1 1 0,-2-1 0,-2 1-1,-2-46 1,0 69-70,0 0 0,-1 0 0,-1 0 0,0 1 0,-5-19 0,5 24-279,0 1 0,-1-1 0,0 1 0,0-1 0,0 1 0,-1 0 0,1 0 0,-1 0 0,0 1 0,-1 0 0,1-1 0,-6-3 0,-28-15-8107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0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6113,'-203'120'2333,"199"-118"-2237,1 1 0,-1-1 0,0 1 0,1 0 1,0 0-1,0 0 0,0 0 0,0 0 0,0 1 0,1-1 1,0 1-1,-1 0 0,1 0 0,0 0 0,1 0 0,-1 0 1,1 0-1,-2 7 0,-7 55 1952,-5 108 1,14 70-2633,2-119-4260,2-154 4408,1-1 0,2 0 1,0 1-1,2 0 0,2 1 1,13-32-1,-15 40 631,1 0 0,0 0 0,2 1 0,0 0 0,1 1 0,1 0-1,1 1 1,0 1 0,1 0 0,1 0 0,1 2 0,0 0 0,0 1 0,2 1 0,-1 1 0,1 0 0,25-9 0,4 2 399,0 2 0,2 2 0,64-10 0,155-6 810,43 22-267,-278 8-945,-31 0-177,-1 0 0,1 0-1,0 0 1,-1 0 0,1 0 0,-1 1 0,1-1 0,0 1 0,-1 0 0,1 0 0,-1 0-1,0 0 1,4 2 0,-5-2-14,0 1 1,0-1-1,-1 0 0,1 0 0,0 0 0,-1 1 0,1-1 1,-1 0-1,1 1 0,-1-1 0,0 0 0,0 1 0,0-1 1,1 0-1,-1 1 0,0-1 0,-1 1 0,1-1 1,0 0-1,0 1 0,-1-1 0,1 0 0,0 1 0,-1-1 1,1 0-1,-1 1 0,-1 1 0,-4 7-24,0 0-1,-1 0 1,-1-1 0,1 0-1,-1 0 1,-1-1 0,1 0-1,-13 8 1,12-9-46,-36 31-1643,-1-3 0,-2-2-1,-75 40 1,42-38-2814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2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4665,'0'0'9178,"-1"0"-8948,0 1 0,1 0 0,-1-1 0,0 1 1,1-1-1,-1 1 0,1 0 0,-1-1 0,1 1 0,0 0 0,-1-1 0,1 1 0,0 0 1,-1 0-1,1-1 0,0 1 0,0 0 0,-1 0 0,1 0 0,0-1 0,0 2 0,0 142 5962,0 74-2839,1-200-3161,1 0-1,0 0 0,1-1 1,1 1-1,1-1 1,0 0-1,1 0 1,1 0-1,0-1 1,2 0-1,0 0 1,0-1-1,21 23 1,-16-21-96,0-1 0,2-1 1,0-1-1,1 0 0,0-1 1,1 0-1,0-2 0,1 0 1,0-1-1,1-1 1,22 6-1,-30-11-327,0-1-1,0-1 1,1 0-1,14 0 1,23-2-3483,-25 0-26,6 0-7597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25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3217,'0'0'10817,"14"34"-8514,12 24-1219,2-2 0,3-1 1,41 57-1,276 374 3301,-134-151-4699,-205-320-58,-7-9-172,2 0-1,-1-1 0,1 1 1,-1-1-1,1 0 1,1 0-1,8 8 0,-12-12 350,-1-1 0,1 0-1,-1 1 1,1-1 0,-1 0 0,1 1-1,0-1 1,-1 0 0,1 0 0,-1 0-1,1 1 1,0-1 0,-1 0 0,1 0-1,-1 0 1,1 0 0,0 0-1,-1 0 1,1 0 0,0-1 0,-1 1-1,1 0 1,-1 0 0,1 0 0,-1-1-1,1 1 1,0 0 0,-1 0-1,1-1 1,10-18-5050,-2-22-699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2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1106 0 9834,'0'0'5777,"-336"351"-2664,132-113-1089,5 25-1071,24-24-953,59-74-3625,41-74-8354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4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549 0 2040,'0'0'10547,"-42"15"-9378,42-15-1169,-181 71 1111,170-65-1019,1-1 0,0 1-1,0 1 1,1 0 0,0 0 0,0 1-1,1 0 1,-1 1 0,-7 11 0,-12 17 8,2 1 0,2 1 0,2 1 0,1 1 0,2 1 0,2 0 0,2 2 0,1 0 0,3 0 0,1 1 0,3 0 0,1 1 0,1 60 0,5-96-100,1 0 1,0 0-1,0 1 1,0-2-1,2 1 0,-1 0 1,1 0-1,1-1 1,-1 1-1,8 11 0,-4-9-2,2-1 0,-1 0-1,1 0 1,1-1-1,0-1 1,0 1 0,12 7-1,17 10-104,1-3-1,1-1 0,62 25 0,2 1-151,-92-43 233,-1 1 0,0 0 0,0 1 1,0 1-1,11 10 0,-18-14 24,-1 0 0,0 0 0,0 0 0,0 0 0,-1 0 0,0 1-1,0 0 1,0 0 0,-1-1 0,1 2 0,-2-1 0,1 0 0,1 11-1,0 5 14,-2-1 0,0 1 0,-2 0 0,0-1 0,-1 1 0,-2-1 0,0 0 0,-1 0 0,-1 0 0,-8 20 0,-16 29 49,-40 110 242,61-152-271,1 1 0,2 0 1,1 1-1,-2 45 0,6-28 38,2 0-1,2 0 1,1 0-1,14 54 1,12 52 768,-6 1-1,-8 0 1,-3 217-1,-13-367-821,1 110 187,-5 0-1,-21 128 1,19-209-2141,7-42 1136,0 0 0,1-1 0,0 1-1,0 0 1,7-17 0,-1 3-566,17-58-4145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40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2985,'0'0'9980,"55"-10"-8339,-50 9-1582,516-78 3909,307 37-2487,15 43-1243,-430 20-129,528 96 0,-778-84-731,257 87-1,-402-112 1490,-28-7 2019,-31-10-727,31 4-1769,1 0-1,-1 0 1,1-1-1,-11-9 0,19 19-183,2 11-204,1 0 0,0 0 1,0 0-1,2-1 0,7 22 0,24 79 412,206 732 1557,-86-99-886,-125-533-879,3 329-1,-33-453-516,0 157-3926,0-90-8129,0-128 4445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39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879 311 4681,'0'0'16817,"-5"-5"-14523,-12-13-1324,1-2 0,-18-27-1,21 29-848,0-1 0,-1 2 0,-1 0 0,-31-28 0,28 32-128,-1 0 0,0 2 0,-1 0 0,0 1 1,-1 2-1,0 0 0,0 1 0,-1 1 0,-31-5 0,37 8-37,0 1 1,1 1-1,-1 1 0,0 0 0,1 1 0,-1 0 1,1 2-1,-1 0 0,1 0 0,0 2 1,0-1-1,0 2 0,1 0 0,-19 11 0,16-5-33,1 0-1,1 1 0,0 1 0,1 0 0,0 1 0,1 0 1,1 1-1,0 1 0,-11 22 0,12-17 7,0 0 0,2 0 0,0 1 0,2 1 0,0 0 0,2 0-1,-3 31 1,5-27-3,1 0-1,1 0 1,2 0-1,7 49 0,-6-66 47,1-1-1,0 1 1,1-1 0,0 1-1,0-1 1,1 0-1,0-1 1,1 1-1,0-1 1,1 0-1,0-1 1,0 0-1,1 0 1,16 13-1,-12-12-15,1-1 0,0 0 0,1-1 0,0-1 0,0 0 0,0-1 0,0 0 0,1-1 0,24 3 0,-13-4-25,-1-2-1,1 0 1,0-1 0,47-8-1,-56 4 3,1 0-1,-1-2 1,0 0 0,0-1-1,-1 0 1,0-2-1,0 0 1,-1 0-1,0-2 1,-1 0-1,0 0 1,23-26-1,-25 24-339,0-1-1,-1 0 0,0-1 0,-1 0 0,-1-1 0,0 0 1,-2-1-1,1 1 0,-2-2 0,0 1 0,-1-1 1,4-31-1,-8 42-106,0-30-2664,-1 35 2748,-1 0 0,1 0 0,-1 1 0,1-1 0,-1 0 0,1 0 0,-1 1 0,0-1-1,0 1 1,0-1 0,-1-1 0,-23-13-7289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39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2561 2513,'0'0'15630,"10"-8"-14602,91-70 782,124-99 153,249-266-907,-245 223-1016,718-627-73,-753 678-137,388-366-4383,-560 513 4121,-11 12 46,-1 0-1,-1 0 1,12-17-1,-21 27 376,0 0 0,0 0 0,0 0 0,0-1 0,1 1 0,-1 0 0,0 0 0,0 0 0,0 0 0,0 0-1,0 0 1,0 0 0,0 0 0,0-1 0,0 1 0,0 0 0,0 0 0,0 0 0,0 0 0,0 0 0,0 0 0,0 0-1,0-1 1,0 1 0,0 0 0,0 0 0,-1 0 0,1 0 0,0 0 0,0 0 0,0 0 0,0 0 0,0-1 0,0 1 0,0 0-1,0 0 1,0 0 0,0 0 0,0 0 0,-1 0 0,1 0 0,0 0 0,0 0 0,0 0 0,0 0 0,0 0 0,0 0-1,0 0 1,-1 0 0,1 0 0,0 0 0,0 0 0,0 0 0,0 0 0,0 0 0,0 0 0,0 0 0,0 0 0,-1 0-1,1 0 1,0 0 0,0 0 0,0 0 0,0 0 0,0 0 0,0 0 0,0 0 0,0 0 0,-1 0 0,-10 3-403,-7 6-588,0 0 0,1 0 0,0 2 0,-27 21 0,3-2-2521,-2 0-2597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0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0 316 8330,'0'0'9737,"38"-12"-8636,-8 3-932,228-80 630,-150 47-466,3-4-229,3 5-1,126-27 1,-220 64-96,0 2 0,41-1-1,-61 3 19,1 1 0,0-1 0,-1 1 0,1-1 1,-1 1-1,0 0 0,1-1 0,-1 1 0,1-1 0,-1 1 0,0 0 0,1-1 0,-1 1 0,0 0 0,0 0 0,1-1 0,-1 1 1,0 0-1,0-1 0,0 1 0,0 0 0,0 0 0,0-1 0,0 1 0,0 1 0,-1 27 503,1-21-329,-1 17-22,-2 0 1,0-1-1,-2 1 1,0-1-1,-2 0 1,-1 0-1,-11 25 0,-89 159-372,79-157 77,-62 120-2815,35-56-2573,25-48-1598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0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5889,'0'0'11693,"1"1"-10726,10 5-496,-1 0 0,0 1 0,0 1 0,-1 0 0,0 0 0,13 15 0,1 0 62,48 50 832,114 151 0,36 104-202,13 75-554,43 64 157,-222-384-534,5-3 1,3-3-1,102 99 1,-137-148-216,-19-18-64,1 0 0,0-1 0,0 0 0,1-1-1,19 12 1,-29-19-168,4 2 146,-1-17-2027,-8-49-1391,-11-15-4274,-12-10-3153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1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662 8 2577,'0'0'3740,"-12"-7"1810,11 7-5350,1 0 1,-1 0-1,1 0 1,-1 0-1,0 0 0,1 0 1,-1 0-1,1 0 1,-1 1-1,1-1 1,-1 0-1,1 0 1,-1 1-1,1-1 1,-1 0-1,1 1 1,-1-1-1,1 0 1,0 1-1,-1-1 1,1 1-1,-1-1 1,1 0-1,0 1 1,0-1-1,-1 1 1,1-1-1,0 1 1,0-1-1,-1 1 1,1 0-1,0-1 1,0 1-1,0 23-89,1-11 667,0 35-119,2-1-1,3 1 1,17 70-1,59 268 746,-80-374-1241,5 52 1584,-12-64-819,-17 0-625,0-2-1,1-1 0,0-1 1,-26-7-1,-85-34-839,70 22 249,-73-30-1123,-12-4-2570,47 29-5129,54 19-58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0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5569,'0'0'5353,"-145"221"-3520,79-109-33,7 0-656,9 1-792,13-8-352,12-4-744,13-16-1224,12-29-1017,0-32-880,16-24 697,26-49-153</inkml:trace>
  <inkml:trace contextRef="#ctx0" brushRef="#br0" timeOffset="1">321 513 48,'0'0'4521,"216"-119"-2825,-146 105-47,1 3-105,-9 8-128,-8 3-295,-16 0-537,-17 0-512,-13 10-72,-8 46-1377,-33 0-1135,-21-3-1809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610 352 6009,'0'0'5984,"0"-31"-4682,-2-97-58,2 118-947,-1 0 0,0 1 0,0-1 0,-1 0 1,-1 1-1,0-1 0,0 1 0,-8-17 0,7 20-94,1 1 1,-1 0-1,0-1 0,0 1 1,-1 1-1,1-1 0,-1 1 1,0-1-1,0 1 0,-10-5 0,2 3-27,-1 1-1,1 0 0,-1 1 0,0 1 1,0 0-1,0 0 0,0 2 0,-1 0 1,-21 1-1,28 0-165,-1 1 0,0 0 1,1 0-1,-1 1 0,1 0 1,0 0-1,-1 1 0,1 0 1,0 1-1,-13 8 0,9-4-8,0 0-1,1 2 0,0-1 1,0 1-1,-16 22 1,6-3-3,1 0 0,2 2 1,1 0-1,-19 51 1,22-44 50,2 1 0,2 0 1,1 1-1,2 0 0,2 0 1,1 1-1,3 0 1,6 75-1,-5-107-26,2-1 0,-1 1 0,1 0 0,0-1 0,1 1 0,0-1 0,0 0 0,1 0 0,0 0 0,0 0 0,1-1 0,0 1 0,1-1 0,-1-1 0,1 1 0,9 7 0,-6-7-6,0-1-1,1 0 1,0 0-1,0-1 1,0 0-1,1-1 0,-1 0 1,1-1-1,0 0 1,0-1-1,1 0 0,14 1 1,-3-2 1,1-2 0,-1 0 1,0-1-1,0-1 0,0-2 0,0 0 1,-1-1-1,0-2 0,0 0 0,0-1 1,-1-1-1,28-18 0,-24 11-44,0-1-1,-1 0 1,-1-2-1,-1-1 1,-1 0 0,-1-2-1,-1 0 1,-1-1-1,19-33 1,-29 42-93,0 0 1,-2 0-1,0-1 0,0 0 1,-1 0-1,-1 0 1,-1-1-1,3-32 0,-6 38-92,0 0-1,-1 0 1,0 1-1,0-1 0,-1 0 1,-1 0-1,0 1 0,0-1 1,-1 1-1,0 0 0,-1 0 1,0 1-1,-1-1 0,-8-10 1,3 7-484,0 1 0,-1 0 0,0 0-1,-15-9 1,-62-35-4620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1:4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639 182 6249,'0'0'11084,"-23"-13"-10448,-69-43-368,37 19-155,49 31-104,0 1-1,-1 1 0,1-1 0,-1 1 0,0 0 0,-1 0 1,1 1-1,0 0 0,-1 1 0,0-1 0,0 1 1,1 1-1,-1 0 0,0 0 0,-16 0 0,14 2 13,-1 0 0,1 1 0,0 0 0,-1 1 0,1 0 0,0 0 0,0 1 0,1 1 0,-1-1 0,1 2 1,0-1-1,0 1 0,1 1 0,0-1 0,0 1 0,-11 14 0,1-1 88,1 1-1,1 1 1,1 0 0,1 1 0,-17 37 0,21-37-5,1 1 0,1 1 0,0 0 0,2 0 0,1 0 0,1 0 0,2 1 0,0-1 0,1 1 0,2 0 0,5 36 0,-5-57-87,1 1-1,-1 0 0,1-1 0,0 0 1,1 1-1,0-1 0,-1 0 0,2 0 1,-1 0-1,0 0 0,1-1 0,0 1 0,6 4 1,-3-3 3,1-1-1,0 1 1,0-2 0,0 1 0,0-1 0,0-1 0,17 6 0,-2-4 6,0 0 0,0-2 1,0-1-1,1 0 0,45-4 1,-49-1-11,0 0 0,-1-1 1,1-1-1,-1-1 1,0 0-1,-1-2 1,1 0-1,-1-1 1,30-20-1,-26 13 8,0-1 0,-2-1-1,1-1 1,-2 0 0,-1-2 0,27-38-1,-38 49 39,0-1-1,-1-1 0,0 1 1,-1-1-1,0 0 0,-1 0 1,0-1-1,-1 1 0,-1-1 1,0 0-1,0 1 0,-2-1 1,1 0-1,-2 0 0,1 0 1,-2 0-1,0 1 1,0-1-1,-1 1 0,-1-1 1,0 1-1,-1 0 0,0 0 1,0 1-1,-2-1 0,1 1 1,-10-11-1,-7-5-289,-30-29 0,45 48-122,0 2 0,0-1 0,-1 1 0,0 0 1,0 0-1,0 1 0,-1 1 0,-17-7 0,12 8-737,0 1-1,0 0 1,1 1-1,-1 0 1,0 1-1,0 1 1,0 1-1,-24 5 1,25-2-409,-1 1 0,1 0 0,-17 11 0,31-16 1436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56 4113,'0'0'7702,"-14"-11"-6561,-42-29-374,42 35-512,10 15-57,-16 122 1337,5-19-230,-61 333 1675,-74 560-224,121-17-1386,29-922-1322,10 745 471,1-9-427,-12-773-80,0 0-1,-2 0 0,-2-1 1,0 1-1,-2-1 1,-1-1-1,-1 1 0,-2-1 1,-1-1-1,-17 31 1,28-56-12,0-1 0,0 1 0,0 0 0,-1-1 0,1 1 0,0-1-1,-1 0 1,1 1 0,-1-1 0,1 0 0,-1 0 0,0 0 0,1 0 0,-1 0 0,-3 1 0,4-2-27,0 0 0,0 0 0,0 0-1,0 0 1,-1 0 0,1 0-1,0 0 1,0 0 0,0-1 0,0 1-1,0 0 1,0-1 0,-1 1 0,1-1-1,0 1 1,0-1 0,0 1 0,0-1-1,1 0 1,-1 1 0,0-1 0,0 0-1,0 0 1,0 0 0,1 0 0,-1 0-1,0 0 1,0-1 0,-6-12-567,1-1 0,0 0 0,1 0 0,1-1 0,0 1 0,1-1-1,1 0 1,-1-16 0,-18-335-8840,16 184 4100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1 297 6609,'0'0'3997,"32"-33"-2670,114-106 74,-135 130-1216,1 1 0,0 0 0,0 1 0,0 0 1,1 1-1,0 0 0,0 1 0,0 0 1,1 1-1,0 1 0,0 0 0,17-1 0,8-2 337,87-12 1645,159-5 0,132 21 476,-223 3-2001,324 33 347,-3 42-637,-107-14-159,1116 130 1343,-631-119-1089,-761-69-355,470 33 231,245 103-576,-842-139 236,41 7-350,57 21 0,-101-29 176,0 1 0,-1-1 0,1 1 0,-1 0 0,1 0 0,-1 0 1,1 0-1,-1 0 0,0 0 0,1 0 0,0 3 0,0-2-759,-1 0-1,1 1 0,-1 0 1,0-1-1,0 1 1,0 0-1,-1 0 1,2 4-1,-1 1-1748,4 10-3484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2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6825,'0'0'7059,"-2"28"-5608,1-19-1310,-3 31 418,1 0-1,3 0 0,6 61 0,10 80 1117,-10 210-1,-7-255-1235,1-1-87,-16 913 1365,23 647-866,3-1539-1003,6 193-2067,-16-348 2056,0-1 59,0 0-1,0 0 1,0 0-1,0 1 1,0-1-1,0 0 0,0 0 1,0 0-1,0 0 1,0 1-1,0-1 1,0 0-1,0 0 1,0 0-1,0 0 1,0 0-1,0 1 1,0-1-1,0 0 0,0 0 1,0 0-1,0 0 1,0 1-1,0-1 1,0 0-1,0 0 1,0 0-1,0 0 1,-1 0-1,0 1-731,1-1 731,0 0 1,0 0-1,0 0 1,0 0-1,0 0 0,-1 0 1,1 1-1,0-1 1,0 0-1,0 0 1,0 0-1,0 0 1,-1 0-1,1 0 1,0-1-1,0 1 0,0 0 1,0 0-1,-1 0 1,-1 0-1101,-16 0-4984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30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57 6593,'0'0'9205,"-7"-2"-7762,-20-8-624,23 5-583,12 1-45,17-4 234,1 2 1,0 1 0,44-4 0,91 3 965,-47 4-316,198 23 1,83 52-208,57 9-369,372-2 664,16-38-141,-668-34-840,1834 18 72,-1542-27-69,-383 1-167,157 21 1,71 35-127,-277-53-1851,-11-2-2839,-18-1 3815,13 0-7733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3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11 18652,'0'0'8258,"-149"-10"-17972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41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 2336,'0'0'7812,"-8"-2"-6334,-1 0-921,-5-1 86,-1-1 2793,15 18-2582,15 276 3418,-1-54-3078,-7 918 1637,-9-665-2162,2 1338 284,1-1750-1016,3 0 1,4-1-1,4 0 0,2 0 1,28 83-1,-39-147-25,-2-11 44,-1 0 0,0 1-1,1-1 1,-1 1 0,1-1 0,-1 1 0,1-1-1,0 0 1,-1 1 0,1-1 0,0 0 0,0 0-1,1 2 1,-1-12-1059,-1-109-3622,0-180-4787,0 142 4781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41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 5313,'0'0'4457,"0"40"-3057,0 403 3041,-8 363 1231,-47 426-2260,46-1100-3489,-60 619-1908,62-705 181,3-34-77,2-29-1113,2-33-495,0-21-2431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42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6073,'0'0'11148,"23"-2"-8857,7-1-1703,0 2-1,0 0 1,0 3 0,50 7-1,576 70 3004,-404-56-3120,528 19 843,-138-47-421,673 9-459,-870 7-447,727 31 218,-182-21 383,-557-8-479,-348-6-358,0 5-1,-1 3 1,86 27 0,-91-9-1357,-10-3-3070,-60-27 2902,0-1 0,0 1 0,0-1 0,0-1 0,17 1 0,3-2-3944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0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0 748 6777,'0'0'10471,"47"-4"-9411,13-2-937,0-1 0,0-4 1,-1-2-1,97-35 0,-20-9-137,-22 8-590,199-58-1,-312 107 603,12-5-81,1 2 0,0 0-1,0 1 1,1 0-1,-1 1 1,26 1 0,-39 1 62,0-1 1,0 0-1,0 0 1,0 0-1,0 1 1,0-1-1,0 1 1,0-1-1,0 1 1,0-1 0,-1 1-1,1-1 1,0 1-1,0 0 1,0-1-1,-1 1 1,1 0-1,0 0 1,-1-1-1,1 1 1,-1 0-1,1 0 1,-1 0 0,1 0-1,-1 0 1,1 2-1,-1 26-231,0-20 150,-2 2-48,1 1 1,-2-1-1,0 0 1,0 0-1,-1-1 1,0 1-1,-1-1 1,0 0-1,-1 0 0,0 0 1,-11 13-1,-7 6-622,-1 0-1,-33 28 0,43-44 282,1 0-1,-2-1 1,-26 15 0,32-22 164,1 0 0,-1-1 0,0 0 0,0-1 0,0 0 0,0-1 0,-1 0 0,-13 1 0,21-3 212,0 1-1,0-1 0,1 0 1,-1 0-1,0-1 1,0 1-1,0 0 1,0-1-1,0 0 0,1 1 1,-1-1-1,0 0 1,1-1-1,-1 1 0,1 0 1,-1-1-1,1 1 1,-1-1-1,1 0 1,-3-2-1,-7-13-582,0 0 0,1 0 1,-15-34-1,26 50 680</inkml:trace>
  <inkml:trace contextRef="#ctx0" brushRef="#br0" timeOffset="1">640 1 1104,'0'0'4345,"-8"277"-2696,-17-147 39,0 6 0,0-2-672,13-5-647,12 5-369,0-36-1385,0-35-3168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2:4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0 7642,'0'0'5005,"-15"32"-2611,-1 0-1581,5-11-262,0 1 0,2 0 1,0 1-1,2-1 0,0 2 0,2-1 0,-4 34 0,-1 248 2779,11-210-2767,-1 139 445,0 7-188,-13 879 1643,-1-667-1707,-51 745 973,58-1138-2230,-19 80-1,25-137 309,0 0 0,0 0-1,0 0 1,0 0 0,0 0 0,-1 0 0,1 0-1,-1-1 1,0 1 0,0-1 0,0 1-1,0-1 1,0 0 0,-1 0 0,1 0 0,-1 0-1,-2 2 1,-1-1-1177,0-1 0,0 0-1,0 0 1,0 0 0,0-1-1,0 0 1,-10 1 0,-25-1-10110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0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2705,'0'0'5571,"5"-4"-4640,17-12-203,-19 14-523,-1 1 0,0 1 0,1-1-1,-1 0 1,0 0 0,1 1-1,-1 0 1,1-1 0,-1 1-1,1 0 1,-1 0 0,1 0 0,-1 1-1,1-1 1,-1 1 0,5 0-1,-6 0-55,3 0 53,0 0 0,0 1 0,0 0 0,0-1 1,0 2-1,0-1 0,-1 0 0,1 1 0,-1 0 0,1-1 0,-1 1 0,0 1 0,0-1 0,0 0 0,-1 1 0,1-1 0,-1 1 0,0 0 0,0 0 0,0 0 0,-1 0 0,1 0 0,1 7 1,0 7 183,0-1 0,0 1 1,-2 0-1,0 23 1,-1 331 592,0-370-981,0 0 0,0 0 0,0 0 0,1 0 1,-1-1-1,1 1 0,0 0 0,-1 0 0,1-1 1,0 1-1,0-1 0,0 1 0,0 0 1,0-1-1,0 0 0,1 1 0,-1-1 0,0 0 1,1 1-1,-1-1 0,1 0 0,-1 0 0,1 0 1,0-1-1,-1 1 0,1 0 0,0 0 0,-1-1 1,1 1-1,0-1 0,0 0 0,2 1 1,2 0-3,0-1 1,0 0 0,0 1-1,0-2 1,0 1 0,0-1-1,0 0 1,0 0 0,9-4 0,-5 1 9,0-2 1,-1 1 0,0-1 0,0-1 0,0 0 0,-1 0 0,0-1 0,0 0 0,0 0 0,6-11 0,10-15-155,27-49-1,-27 41 78,-3-2-1,-1 1 0,-3-2 0,-1-1 0,-3 0 0,-1 0 0,-2-2 0,-3 1 1,3-74-1,-10 120 268,0 22-32,0 472 5477,0-487-5605,0 0 1,0 1-1,0-1 1,1 0-1,0 0 0,1 0 1,-1 0-1,1 0 1,0 0-1,1-1 0,-1 1 1,6 8-1,-4-10-31,-1-1-1,0 1 1,1-1-1,-1 0 1,1 0 0,0-1-1,0 1 1,0-1-1,0 0 1,1 0-1,-1 0 1,1 0 0,-1-1-1,1 0 1,-1 0-1,10 1 1,-5-1-51,0 0-1,0-1 1,0 0 0,0-1 0,0 0 0,0 0 0,-1-1 0,1 0 0,0-1-1,-1 0 1,0 0 0,1-1 0,-1 0 0,-1 0 0,11-8 0,6-6-1723,-2-1 0,0-1 0,24-30 0,-44 49 1581,63-79-13015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0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71 197 6137,'0'0'11257,"-12"-5"-9162,-35-16-796,35 15 259,31 6-231,-4 1-791,1-1-1,-1 2 1,1 0-1,-1 1 1,0 0-1,26 10 1,-33-10-451,1 1-1,-1 1 1,0-1-1,0 2 1,0-1-1,0 1 1,-1 0-1,0 0 1,0 1-1,-1 0 1,0 0-1,9 14 1,-7-7-40,0 1 0,-2 0 0,0 0 0,0 1 0,-1 0 0,-1-1 0,2 24 0,5 120 219,-3-18-104,-7-134-158,0 0 0,1 1 0,0-1 0,0 0 0,0 0 0,1 0 0,0 0 0,0-1 0,5 7 0,-6-10 6,0 0 0,1 0-1,-1-1 1,1 1 0,-1-1 0,1 0-1,0 0 1,0 0 0,0 0 0,0 0-1,0-1 1,0 1 0,0-1-1,1 0 1,-1 0 0,1 0 0,-1 0-1,0-1 1,1 1 0,6-1 0,-6 0 48,1 1 1,0-1-1,0 0 1,0 0-1,0-1 0,0 1 1,0-1-1,0 0 1,-1-1-1,1 1 1,0-1-1,-1 0 1,1 0-1,-1 0 1,0-1-1,0 1 1,0-1-1,0 0 1,4-4-1,31-32 236,-2-1-1,34-50 1,57-96-205,-126 183-83,8-12-1,59-89 100,81-162-1,-148 261-96,1 0 29,-1 1 0,0-1-1,0 0 1,-1 0 0,1 0-1,-1 0 1,0 0 0,0-8 0,-1 13 49,-12 10-4576,-18 14-2791,-7 1-5062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5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7722,'0'0'8792,"25"40"-6746,-25-40-2046,113 172 1330,-97-150-1144,0-2-1,2 0 1,1-1 0,39 31 0,-21-19 23,-4-4-34,75 73 262,-97-89-424,0 1 0,-1 1 0,-1 0 0,0 0 0,-1 1 0,13 29 0,-12-5-774,-8-20-3773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15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565 0 6041,'0'0'6810,"-212"147"-4442,125-62-1167,8 13-833,-4 56-368,29-17-3473,4-21-7193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42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1 220 3449,'0'0'16035,"0"-9"-14261,0 7-1700,0 0 0,1 0 0,-1-1 0,1 1 0,-1 0 0,1 0 0,0-1 0,0 1 1,0 0-1,0 0 0,0 0 0,1 0 0,-1 1 0,1-1 0,-1 0 0,1 0 0,-1 1 0,1-1 0,0 1 0,0-1 0,0 1 1,0 0-1,0 0 0,0 0 0,0 0 0,0 0 0,0 0 0,1 1 0,1-1 0,15-4 313,0 1 0,38-2 0,-9 1 56,638-88 1990,-1 44-1223,34 73-640,-524-4-550,1321 121 16,29-40 232,-1073-86 354,-275-15-2863,-84 0-1489,-141 0-4033,-22 0-4201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2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4102 17 3897,'0'0'10395,"-4"-3"-8233,3 2-2176,-13-9 2279,13 9-2170,1 1 0,-1 0 0,1-1 0,-1 1 0,0 0 0,1 0 1,-1 0-1,1 0 0,-1 0 0,0-1 0,1 1 0,-1 0 0,1 0 0,-1 0 0,0 1 0,1-1 0,-1 0 0,1 0 0,-1 0 0,0 0 0,1 0 0,-1 1 0,1-1 0,-1 0 1,1 1-1,-1-1 0,1 0 0,-1 1 0,1-1 0,-1 1 0,1-1 0,-1 1 0,-76 122 2722,-207 284-44,-160 235-1534,-143 280-682,49 41-320,-451 1289-196,666-1263-22,94-264-83,-259 560-766,484-1277 562,1 2-217,-1-1 1,-1 0 0,1-1-1,-8 10 1,-10 2-4173,19-19 3610,0 1 0,0-1-1,0 0 1,0 0 0,0 0-1,0 0 1,0-1 0,-3 1 0,-15 0-4923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8850,'0'0'3233,"-3"46"-1742,-2 9-872,-3 29 948,5 118 1,44 138 1002,-10-135-1492,7 324 2641,-38-525-3676,0 1 1,0-1-1,1 0 1,-1 1 0,1-1-1,0 0 1,0 0-1,1 0 1,1 5 0,-3-9-40,1 1 0,-1-1 0,1 1 0,-1-1 0,0 1 1,1-1-1,-1 0 0,1 1 0,-1-1 0,1 0 1,-1 1-1,1-1 0,-1 0 0,1 0 0,-1 0 1,1 1-1,0-1 0,-1 0 0,1 0 0,-1 0 1,1 0-1,-1 0 0,1 0 0,0 0 0,-1 0 1,1 0-1,0-1 0,2 1 2,-1-2 1,1 1-1,-1 0 0,1 0 0,-1-1 1,0 0-1,0 1 0,1-1 0,1-3 1,30-30 79,-3-2 1,43-62-1,-15 17-197,228-271-4691,-235 291 2378,43-51-4927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3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5 239 6409,'0'0'11632,"-5"0"-10400,14-1-1188,34-7 255,0-1 0,47-17 0,94-40-12,-75 25-209,-82 31-70,19-7-6,0 1 0,1 2 0,1 3-1,58-7 1,-101 17-2,0 1 0,0-1 0,0 1-1,0 1 1,0-1 0,-1 1 0,1 0-1,0 0 1,0 0 0,7 4 0,-9-4 3,-1 1 0,1 0 0,-1 0 0,0 0 0,0 0 1,0 0-1,0 0 0,0 1 0,0-1 0,-1 1 0,1-1 1,-1 1-1,0 0 0,1-1 0,-1 1 0,0 0 0,-1 0 1,2 5-1,1 15 101,0 1 0,-2-1 1,-1 27-1,0-19-22,-2 23 3,-2-1 0,-3 1 0,-2-1 0,-2 0 0,-20 56 0,7-41-94,-3-1 0,-2-1-1,-52 82 1,76-139-54,-1 0 0,0 0 0,-1-1 0,0 0 0,-10 10 0,13-15-120,0 0 1,0-1 0,0 1 0,0-1-1,0 1 1,-1-1 0,1 0 0,-1-1-1,1 1 1,-1-1 0,0 0 0,0 0-1,-6 0 1,9-1 5,0 0 1,0 0-1,0 0 1,0 0-1,0 0 0,0 0 1,0-1-1,0 1 0,0-1 1,0 1-1,0-1 1,0 0-1,0 0 0,1 1 1,-1-1-1,0-1 0,1 1 1,-3-2-1,1-1-104,0 0-1,0 0 0,1 0 1,-1-1-1,1 1 0,0-1 1,0 1-1,1-1 1,-2-5-1,-13-66-3323,-9-106-1,12 46 453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3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3305,'0'0'7873,"0"245"-6368,-16-129-425,-9 10-424,0 4-280,0-7-184,8-8-192,9-13-608,8-25-1328,0-31-2233,21-39-1152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486 180 5657,'0'0'9596,"-28"34"-8421,10-13-1030,-173 219 559,-41 68-2818,231-307 2194,-15 23-2402,17-20-100,13-16-46,61-63-721,-48 45 2552,2 2 0,56-44 0,-82 69 762,0 1 0,0 0-1,0 0 1,1 0 0,-1 1-1,1-1 1,-1 1 0,1 0-1,-1 0 1,1 0 0,0 0-1,0 1 1,-1-1 0,1 1-1,0 0 1,6 1 0,-8-1 7,1 1 1,-1 0 0,1 0-1,-1 1 1,0-1-1,1 1 1,-1-1 0,0 1-1,0-1 1,0 1 0,0 0-1,0 0 1,0 0-1,-1 0 1,1 1 0,-1-1-1,1 0 1,-1 1 0,0-1-1,0 1 1,2 4-1,4 22 344,0 1-1,-1 1 1,-2-1-1,-2 0 1,0 1-1,-4 36 0,2-25-550,2-40-1123,3-11 822,7-23-53,41-154-1336,100-228 0,-153 413 1763,15-33-97,2 1 0,0 0 1,34-44-1,-46 69 163,1 1 1,0 0-1,1 0 0,-1 1 0,1 0 0,0 0 0,1 0 1,0 1-1,0 0 0,0 1 0,0 0 0,1 0 0,-1 0 1,1 1-1,0 1 0,0-1 0,0 2 0,0-1 1,14 0-1,-21 2-4,1 0 1,0 0-1,0 0 1,0 0-1,0 1 1,0-1-1,-1 1 1,1-1-1,0 1 1,0 0-1,-1 0 0,1 1 1,-1-1-1,1 0 1,-1 1-1,1-1 1,-1 1-1,0 0 1,2 2-1,-1 0 43,-1-1 0,0 1-1,-1 0 1,1 0 0,0 0-1,-1 0 1,0 0 0,0 1 0,-1-1-1,1 0 1,-1 1 0,0 5-1,0 5 121,0 0 0,-2 1 0,0-2 1,0 1-1,-2 0 0,1 0 0,-2-1 0,0 0 0,-1 0 0,0 0 0,-13 19 0,-8 7 33,-2-1 1,-41 44-1,0-1-22,57-61-258,21-24-40,-6 2 29,17-7-138,0-1 0,-1 0 0,27-19 0,-29 16 120,1 2 0,0 0 0,1 1 0,0 1 0,21-7 0,-38 15 60,-1 0 0,1-1-1,-1 1 1,1 0-1,-1 0 1,1 0 0,-1 0-1,1 0 1,-1 0-1,1 0 1,-1 0 0,1 0-1,-1 0 1,1 0-1,-1 0 1,1 0 0,-1 0-1,1 0 1,-1 0-1,1 1 1,-1-1 0,1 0-1,-1 0 1,0 1-1,1-1 1,-1 0 0,1 0-1,-1 1 1,0-1-1,1 1 1,-1-1 0,0 0-1,1 1 1,-1-1-1,0 1 1,0-1 0,1 1-1,-1-1 1,0 1-1,0-1 1,0 1 0,0-1-1,0 1 1,1-1-1,-1 1 1,0-1 0,0 1-1,0-1 1,0 1-1,-1-1 1,1 1-1,-7 27 230,-4-7-164,0 0-1,-2-2 1,0 1 0,-29 31-1,13-15-58,-144 178-148,175-211-193,8-4 212,16-6 12,-2-6 8,0-1 0,-1-2 0,31-25 0,-25 18-57,-18 15 73,-5 4-18,0-1-1,0 1 0,0-1 0,0 0 1,-1-1-1,0 1 0,0-1 0,0 0 1,-1 0-1,6-11 0,-9 13-257,-1 1-1,1-1 1,-1 1 0,0-1-1,0 0 1,0 1 0,0-1-1,-1 1 1,1-1 0,-1 0-1,0 1 1,0 0 0,-1-1-1,1 1 1,0 0 0,-1-1-1,0 1 1,0 0 0,0 0-1,-4-4 1,4 5 432,0-1 1,0 1-1,0 0 1,0-1-1,-1 1 1,1 1-1,-1-1 1,1 0-1,-1 0 1,0 1-1,1 0 1,-1-1-1,0 1 1,0 0-1,0 0 0,0 1 1,0-1-1,0 1 1,0-1-1,0 1 1,0 0-1,0 0 1,-6 1-1,8 0 4,-1 0 0,1 0 0,0 0 0,0 0 0,0 0 0,0 0-1,0 0 1,0 1 0,0-1 0,0 0 0,0 1 0,1-1 0,-1 1 0,0-1-1,1 0 1,-1 1 0,1-1 0,0 1 0,-1 0 0,1-1 0,0 1 0,0-1-1,0 1 1,0-1 0,0 1 0,1 2 0,-1 4 264,-1 167 3367,1-97-2963,11 46-191,-1 0-487,-10-124-81,-1 1 0,0 0 0,1-1-1,-1 1 1,0-1 0,1 1 0,-1-1 0,0 0-1,0 1 1,1-1 0,-1 0 0,0 1 0,0-1-1,0 0 1,1 0 0,-1 0 0,0 0-1,0 0 1,0 0 0,0 0 0,1 0 0,-1 0-1,0 0 1,-1 0 0,-24-3-744,25 2 659,-1 0-1,0-1 1,0 1-1,1 0 1,-1-1-1,0 1 1,1-1 0,0 1-1,-1-1 1,1 0-1,0 1 1,0-1-1,0 0 1,0 0-1,0 0 1,0 0-1,0 0 1,1 0-1,-1 0 1,1 0-1,-1 0 1,1 0-1,0 0 1,0-1-1,0-1 1,0-3-218,0 0 0,0 0 1,1 0-1,0 1 0,0-1 0,1 0 1,3-8-1,19-29-1676,2 5-1712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6265,'0'0'1431,"0"32"23,0 204 1161,0-87-1073,4-132-1485,-4-17-59,1 1 0,-1-1 0,0 0-1,1 0 1,-1 0 0,1 0 0,-1 0 0,0 1-1,1-1 1,-1 0 0,0 0 0,1 0-1,-1 0 1,1 0 0,-1 0 0,0 0 0,1 0-1,-1 0 1,0-1 0,1 1 0,-1 0-1,0 0 1,1 0 0,-1 0 0,0 0-1,1-1 1,-1 1 0,0 0 0,1 0 0,-1-1-1,0 1 1,1 0 0,-1 0 0,0-1-1,0 1 1,0 0 0,1-1 0,-1 1 0,0 0-1,0-1 1,0 1 0,0 0 0,1-1-1,-1 0 1,10-14-72,-1-1-1,0-1 1,7-22-1,10-18-142,-16 38 158,1 0 0,1 1 0,1 0-1,24-27 1,-31 39 71,-1 1 0,1-1 0,0 1 1,0 1-1,1-1 0,-1 1 0,1 0 0,0 1 1,0-1-1,0 2 0,1-1 0,-1 1 0,1 0 0,-1 0 1,1 1-1,10-1 0,-17 2 21,-1 0-1,1 0 1,0 0 0,0 0-1,0 0 1,-1 0 0,1 1-1,0-1 1,-1 0 0,1 0-1,0 1 1,0-1 0,-1 0-1,1 1 1,0-1 0,-1 1-1,1-1 1,-1 1 0,1-1-1,-1 1 1,1 0 0,-1-1-1,1 1 1,-1-1 0,1 1-1,-1 0 1,0-1 0,1 1-1,-1 0 1,0 0 0,1 1-1,0 27 1113,-2-19-742,1 1-103,-2-1 1,1 1-1,-1-1 1,-1 0-1,0 0 1,0 0-1,-1 0 1,0-1-1,-1 1 1,-7 10-1,-10 14 152,-36 41 0,28-37-350,14-19-164,7-7-426,-1 0-1,2 0 0,-10 18 1,36-48-5351,-3 5 4057,25-33-2696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4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504 319 3497,'0'0'8314,"-34"214"-6650,1-133-568,-4 0-632,-9-4-368,-4-4-96,-8-9-96,0-12-760,0-17-536,-1-35-841,18-17-711,12-39-561</inkml:trace>
  <inkml:trace contextRef="#ctx0" brushRef="#br0" timeOffset="1">321 0 6009,'0'0'9834,"245"263"-7425,-179-158-497,-3 8-887,-1 6-457,-8-3-288,-12-8-280,-5-6-88,-4-18-1385,5-21-2191,-9-21-2866,-4-31-2392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6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6641,'0'0'6576,"-4"33"-6066,-7 104-265,11-130-236,-1-1 0,1 0 0,1 0 0,-1 0 0,1 0 0,0 0 0,0 0 0,1 0 0,0 0-1,0 0 1,0-1 0,5 9 0,2 3-6,17 66-182,-26-83 171,0 0 0,0 0 0,0 0 0,0 0 0,0 0 0,0 0 0,0 0 0,0 0 0,0 0-1,0 0 1,0 0 0,0 0 0,0 0 0,1 0 0,-1 0 0,0 0 0,0 0 0,0 0 0,0 0 0,0 0 0,0 0-1,0 0 1,0 0 0,0 0 0,0 0 0,0 0 0,0 0 0,0 0 0,0 0 0,0 0 0,1 0 0,-1 0 0,0 0-1,0 0 1,0 0 0,0 0 0,0 0 0,0 0 0,0 0 0,0 0 0,0 0 0,0 0 0,0 0 0,0 0-1,0 0 1,0 0 0,0 0 0,0 0 0,0 0 0,0 0 0,0 0 0,0 0 0,0 1 0,0-1 0,2-9-403,-1 4 246,4-21-601,1 1 1,1 0-1,1 0 0,16-34 0,-19 48 649,1-1 0,1 1 0,0 0 0,0 1 0,1-1 0,1 2 0,-1-1 0,1 1 0,1 0 0,0 1 0,14-9 0,13 4 357,-36 12-195,0 1 1,0 0 0,1-1-1,-1 1 1,0 0-1,0 0 1,0 0-1,0 0 1,0 0-1,1 0 1,-1 0 0,0 0-1,0 0 1,0 1-1,0-1 1,0 0-1,0 1 1,0-1-1,0 1 1,0-1 0,0 1-1,0 0 1,0-1-1,0 1 1,0 0-1,0-1 1,0 1-1,-1 0 1,1 0 0,0 0-1,0 2 1,3 13 243,-2 2 0,0-1 0,-1 0 1,-1 0-1,-1 0 0,0 0 0,-4 21 0,-1-18-404,0 0-1,-1 0 1,-1 0-1,-1-1 0,-1 0 1,-18 26-1,20-40-869,6-19-4922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6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3937,'0'0'5872,"36"-2"-4667,118-2-499,-142 4-644,0 0 0,0 1 0,0 1 0,0 0 0,0 1 0,-1 0 0,18 7 0,-3-1 11,-6-3-15,1 0-43,0 1 1,-1 0 0,0 2-1,26 14 1,-41-19 7,0-1 0,0 1 0,0 0 0,-1 0 0,0 0 0,1 1 0,-2-1 0,1 1 0,0 0 1,-1 1-1,0-1 0,0 0 0,0 1 0,-1-1 0,0 1 0,0 0 0,0 0 0,-1 0 0,0 0 0,0 8 0,2 26 427,-3 1 0,-1 0-1,-2-1 1,-2 1 0,-2-1-1,-21 73 1,-127 298-1172,150-401 405,1 0 0,-1-1 0,-1 1 0,-7 8 0,13-16 202,-1-1-1,0 0 0,0 0 0,0 1 1,0-1-1,0 0 0,-1 0 0,1 0 1,0 0-1,0 0 0,-1-1 0,1 1 1,0 0-1,-1-1 0,1 1 0,-1-1 1,1 1-1,-1-1 0,1 1 0,-1-1 1,1 0-1,-1 0 0,0 0 0,1 0 1,-1 0-1,1 0 0,-1 0 0,1-1 1,-1 1-1,1 0 0,-1-1 0,1 0 1,-1 1-1,1-1 0,-2-1 0,-1-1-400,0-1-1,1 1 0,-1-1 1,1 0-1,0 0 0,-3-7 1,-23-34-2874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1 443 2304,'0'0'3585,"28"-32"-2923,93-96-2,-115 122-584,0 0 0,1 1 0,-1 0 0,1 0 0,0 0 0,11-4-1,-15 8-2,1 0 0,-1 0 0,1 0 0,0 0 0,0 1 0,-1 0 0,8 0 0,2-1 139,4 0 101,-12 0-216,0 1 0,0-1 0,0 1-1,1 0 1,-1 1 0,0-1 0,9 3 0,-13-1-159,0 0-1,0 0 1,0 0-1,0 0 1,-1 0-1,1 0 1,-1 0 0,1 1-1,-1-1 1,0 0-1,0 0 1,0 0 0,0 1-1,0-1 1,0 0-1,-1 0 1,1 0-1,-1 0 1,0 1 0,-1 1-1,-2-3-125,-1 1 1,0-1-1,0 0 0,0-1 0,0 1 0,0-1 1,0 0-1,0 0 0,-6-1 0,-4 0-141,12 1 272,0 0 0,0-1 0,0 1-1,1-1 1,-1 0 0,0 0 0,0 0 0,1 0 0,-1-1 0,1 1-1,-1-1 1,1 0 0,0 1 0,-1-1 0,1 0 0,0 0 0,0-1-1,0 1 1,1 0 0,-1 0 0,0-1 0,1 1 0,0-1 0,-1 0-1,1 1 1,0-1 0,0-4 0,-4-9-204,1 1 0,1-1 0,-3-25-1,6 32 140,-5-62-1076,4 4-945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0 1896,'0'0'8155,"-2"39"-6083,-1 3-1499,0 9 347,-2 1 0,-19 84 1,-67 262 740,34-134-5942,56-270 2340,5-21 820,21-38-1898,8-19-208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3969,'0'0'8364,"13"25"-8176,45 84-142,-53-100-42,-1 0 1,1 1-1,-2-1 1,1 1 0,-1 0-1,-1 0 1,0 0-1,0 0 1,-1 0-1,0 0 1,-1 1-1,0-1 1,-1 0 0,-2 11-1,2-6 8,-1-3 72,-1 1 1,0-2 0,0 1 0,-6 11-1,5-13 32,1 0 1,-1 0-1,2 0 0,-1 1 0,1-1 0,0 16 0,2-25-116,0 1 0,0-1 0,1 1 0,-1-1 0,1 1 0,-1-1 0,1 1 0,-1-1 0,1 1 0,0-1 0,0 0 0,0 1 0,0-1 0,0 0 0,0 0 0,0 1 0,0-1 0,0 0 0,0 0 0,1 0 0,-1-1 0,0 1 0,1 0 0,-1 0 0,3 0 0,46 12-72,-34-9 51,-3-1 22,0-1-2,-1 1 1,1 1-1,-1 0 1,0 0-1,16 9 1,-24-10 15,-1-1 1,0 0-1,0 1 0,0-1 1,-1 1-1,1 0 0,-1 0 1,1 0-1,-1 0 0,0 0 0,0 0 1,0 1-1,-1-1 0,1 1 1,-1-1-1,0 1 0,0 0 1,0-1-1,0 1 0,-1 0 1,1 0-1,-1 7 0,0-3 6,1 0-1,-1 0 0,0 0 0,-1 0 0,0 0 0,0 0 1,-1 0-1,0 0 0,0-1 0,-1 1 0,0-1 1,-1 1-1,1-1 0,-7 9 0,0-2-164,-2 1-1,1-2 1,-2 1 0,0-2 0,0 0-1,-25 17 1,34-26-46,0 0 0,0-1 1,0 0-1,-1 0 0,1 0 0,-1 0 1,1-1-1,-1 0 0,0 1 0,1-2 1,-1 1-1,0-1 0,0 1 0,1-1 1,-1-1-1,0 1 0,0-1 0,1 1 1,-1-1-1,0-1 0,1 1 0,-1-1 1,1 0-1,-1 0 0,1 0 0,0 0 1,0-1-1,0 1 0,-7-7 0,-32-40-2645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8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6209,'0'0'6578,"0"239"-5370,0-141-184,0 11-48,0 3-175,0 4-289,0-4-496,0-14-16,0-21-224,0-21-729,0-24-799,0-18-1505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586 0 9434,'0'0'8250,"-11"35"-8005,-34 110-203,39-129-404,1 0 0,0 1 1,2 0-1,0-1 0,0 1 1,1 34-1,2-38-622,1-12 923,-1 0 1,0 0-1,1 0 0,0 0 1,-1 0-1,1 0 0,-1 0 1,1 0-1,0 0 0,0 0 0,0 0 1,0 0-1,-1 0 0,1-1 1,0 1-1,0 0 0,0-1 1,1 1-1,-1-1 0,0 1 0,0-1 1,0 1-1,2-1 0,35 11-72,-27-9 65,-6 0 78,0-1-1,0 1 0,0-1 0,-1 1 0,1 1 0,-1-1 0,1 0 0,-1 1 0,0 0 0,8 7 0,-10-8 39,0 1 0,0 0-1,-1 0 1,1 0-1,-1 0 1,1 1-1,-1-1 1,0 0 0,0 0-1,0 1 1,-1-1-1,1 1 1,-1-1-1,0 1 1,0-1-1,0 0 1,-1 5 0,0-4-20,1-1-1,-1 1 1,0 0 0,-1 0 0,1-1 0,-1 1 0,1-1 0,-1 1 0,0-1 0,0 0 0,-1 0-1,1 0 1,-5 4 0,-43 36 31,30-27-51,-147 105-856,95-77-1864,-125 59 0,82-56-298</inkml:trace>
  <inkml:trace contextRef="#ctx0" brushRef="#br0" timeOffset="1">366 442 6169,'0'0'5433,"237"39"-4104,-171-22-681,1-3-640,-9 4-8,-16-1-1384,-17-3-2257,-17 0-1144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 3753,'0'0'10250,"262"-81"-9218,-158 56-536,-5 1-232,-7 6-144,-13 8-120,-21-1-16,-12 8-1256,-21-1-720,-17-3-1681,-8 0 584,0 0-704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1 502 2040,'0'0'10403,"303"-66"-8955,-108 3-888,-4-4-384,-20 7-176,-47 11 16,-3 4 0,-5-5-16,-37 19-168,-29 10-832,-33 0-624,-17 7-1689,0 0-1048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9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1 4561,'0'0'5116,"0"42"-3096,0 142-282,4 407 2016,-4-590-3797,0 0 1,0 0-1,0 1 0,0-1 1,0 0-1,0 1 0,-1-1 1,1 0-1,0 1 0,-1-1 1,1 0-1,-1 0 0,1 0 1,-1 1-1,-1 1 0,2-3-13,-1 0 1,1 1-1,-1-1 0,1 0 0,-1 0 0,1 1 0,-1-1 1,1 0-1,-1 0 0,1 0 0,-1 0 0,0 0 0,1 1 1,-1-1-1,1 0 0,-1 0 0,1-1 0,-1 1 0,1 0 0,-1 0 1,1 0-1,-1 0 0,0 0 0,1 0 0,-1-1 0,-2 0-157,1-1 0,-1 0 0,1 1 0,0-1 0,0 0 0,0 0 0,0 0 0,0 0-1,0-1 1,0 1 0,1 0 0,-3-5 0,-11-32-1688,1 0 0,-9-46 0,-4-14 97,25 93 1761,-6-21 357,-1 0-1,-1 1 1,-2 0-1,-25-43 0,36 68-265,1 0 1,0 1-1,-1-1 0,1 0 0,-1 0 0,1 1 0,-1-1 0,1 0 1,-1 1-1,0-1 0,1 0 0,-1 1 0,0-1 0,0 1 0,1-1 1,-1 1-1,0-1 0,0 1 0,1 0 0,-1-1 0,0 1 0,0 0 1,0 0-1,0 0 0,0-1 0,0 1 0,0 0 0,1 0 0,-1 0 1,0 0-1,0 1 0,0-1 0,0 0 0,0 0 0,0 1 0,1-1 1,-1 0-1,0 1 0,0-1 0,0 0 0,1 1 0,-1-1 0,0 1 1,1 0-1,-1-1 0,0 1 0,0 1 0,-3 3-53,0 0 0,0 1-1,1-1 1,0 1 0,-2 7-1,3-11 12,-5 14-101,-12 29-1657,-32 52 1,38-80 196</inkml:trace>
  <inkml:trace contextRef="#ctx0" brushRef="#br0" timeOffset="1">292 394 2697,'0'0'11170,"253"73"-11722,-203-73-2121,-4-7-1920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4921,'0'0'6745,"35"-5"-5834,221-28 312,-33 25-915,-187 9-245,-32-2 7,-1 1-1,1 0 1,-1 0-1,1 1 1,-1-1 0,1 1-1,-1 0 1,1-1 0,-1 2-1,1-1 1,-1 0-1,0 1 1,0-1 0,0 1-1,0 0 1,4 3-1,-5-2 95,0 0 0,0 0 0,0 1-1,0-1 1,0 1 0,-1-1 0,1 1-1,-1 0 1,0 0 0,0-1 0,0 1-1,-1 0 1,1 0 0,-1 7-1,0 7-120,0 0 0,0 0 0,-2 0-1,0 0 1,-1-1 0,-1 1-1,-1-1 1,0 0 0,-1 0-1,-1 0 1,-1-1 0,0 0-1,-1 0 1,-1-1 0,-13 16-1,17-23-497,-1 0 0,0 0 0,0-1 0,-1 0 0,1 0 0,-2-1 0,-14 9 0,20-13 167,0 0 0,-1-1 0,1 0 0,-1 1 1,1-1-1,-1-1 0,1 1 0,-1 0 0,1-1 1,-1 0-1,0 0 0,1 0 0,-1 0 0,0 0 1,1-1-1,-1 1 0,1-1 0,-1 0 0,1-1 0,-1 1 1,1 0-1,0-1 0,0 0 0,-1 0 0,-2-2 1,1-1-329,0 0 0,0 1 1,1-2-1,0 1 1,-4-7-1,7 12 573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3:5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1952,'0'0'8426,"4"207"-8266,-4-151-160,0 0-936,-20 1-936,-14-19-1257,1-17-664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0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1 880,'0'0'10622,"-1"36"-9768,-5 122-427,5-97-301,1-27-63,-6 44 0,4-67-70,-1 0 0,0 0 0,-1 0 1,0 0-1,0-1 0,-12 19 0,14-25-8,0 0 0,-1-1 1,0 0-1,1 1 0,-2-1 0,1 0 1,0-1-1,0 1 0,-1-1 1,1 1-1,-1-1 0,0 0 0,0 0 1,0 0-1,0-1 0,0 0 0,0 1 1,0-2-1,0 1 0,-1 0 1,1-1-1,0 0 0,-1 1 0,-6-2 1,30 7 61,0 1 0,-1 0 1,0 2-1,0 0 0,17 12 1,-5-3 142,37 22 431,-27-15 465,0-2 1,71 28 0,-93-44-991,0-2 1,1 0-1,-1-1 0,1-1 0,0-1 1,0-1-1,0 0 0,0-1 1,0-2-1,23-3 0,12-7-944,0-3-1,0-2 1,96-46-1,-3-15-4324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7450,'0'0'11834,"0"164"-11506,13-111-248,-9-4-80,-4 0-928,0-3-1513,0-8-567,-41-10-1177,-1-7 344,0-14-784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0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85 3737,'0'0'8639,"27"-10"-7915,6-3-521,-9 3-17,1 0 1,0 2-1,1 1 1,37-5-1,-56 11-79,32-5 2037,56-1-1,-93 11-1900,-3 15-253,0 0-1,-1-1 0,-1 1 1,-1-1-1,0 1 1,-2-1-1,0-1 1,-14 29-1,14-34-118,-103 201-4955,130-234 4924,0 1 1,2 1-1,30-20 0,34-27-340,-84 63 544,15-9-253,-18 14 192,1-1 1,-1 0-1,1 0 1,-1 0-1,0 0 1,0 1-1,1-1 1,-1 0 0,0 0-1,0 1 1,0-1-1,0 0 1,0 0-1,-1 1 1,1-1-1,0 1 1,-3 15 12,0-1 0,0-1 1,-11 29-1,-4 16-230,12-27 190,2-1 0,2 1 0,1 43 0,1-48 425,1-18-312,1 1 1,0-1-1,0 0 1,1 1-1,1-1 0,-1 0 1,11 17-1,-9-16-66,0 0-1,0 1 0,-1 0 1,0-1-1,-1 1 1,2 15-1,-4-21-8,-1-1 1,0 1-1,0-1 1,0 1-1,0-1 0,-1 0 1,0 1-1,-3 8 0,3-11 16,-1 0 1,0 0-1,0 0 0,0-1 0,0 1 0,-1 0 0,1-1 0,-1 0 1,0 0-1,1 0 0,-1 0 0,0 0 0,0 0 0,-6 2 0,-46 22 478,-2-3-1,-1-1 1,-80 17-1,114-34-453,0-2 1,0-1-1,-32 0 0,55-2-35,0-1-1,0 1 1,0 0-1,1-1 1,-1 1-1,0-1 0,0 1 1,0-1-1,0 1 1,1-1-1,-1 1 1,0-1-1,1 0 0,-1 1 1,0-1-1,1 0 1,-1 0-1,1 0 0,-1 1 1,1-1-1,-1 0 1,1 0-1,0 0 1,-1 0-1,1 0 0,0 0 1,0 0-1,0 0 1,0 1-1,0-1 1,0 0-1,0 0 0,0 0 1,0 0-1,0-1 1,5-40-107,-1 32 101,-1 0 0,2 0 0,-1 1 0,1-1 0,1 1-1,0 0 1,0 1 0,1-1 0,0 1 0,10-9-1,15-13 20,40-28-1,-66 54-11,44-32-38,2 3 0,70-35 0,34-4-3166,-83 42-848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1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4121,'0'0'14459,"212"-25"-14459,-129 11-464,-4 0-696,-21 0-633,-12 7-287,-25 7-761,-9 0-392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1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0 9122,'0'0'3583,"-8"32"-1889,-4 11-1038,-34 143 1653,24-106-2265,-4-1 0,-3-2 1,-74 141-1,146-286-9381,44-41 4570,-50 64 3138,-35 43 1535,3-6 229,2 1 0,-1 0-1,1 0 1,11-8 0,-17 14-31,0 0-1,0 0 1,0 0 0,1 1-1,-1-1 1,0 0-1,0 1 1,1-1 0,-1 1-1,0-1 1,1 1-1,-1-1 1,0 1 0,1 0-1,-1 0 1,1 0-1,-1 0 1,0 0 0,1 0-1,-1 0 1,1 0-1,-1 0 1,0 1-1,1-1 1,-1 1 0,0-1-1,1 1 1,-1-1-1,0 1 1,0 0 0,1 0-1,-1-1 1,0 1-1,0 0 1,0 0 0,0 0-1,0 0 1,0 0-1,1 3 1,13 20 728,21 51 0,-28-56-750,0 0-1,2-1 1,0 0 0,0-1 0,2 0 0,19 22 0,-30-38-78,12 7 71,-12-8-75,0-1 1,0 1-1,0-1 1,-1 1-1,1-1 0,0 0 1,0 1-1,0-1 1,-1 0-1,1 0 1,0 1-1,-1-1 1,1 0-1,-1 0 1,1 0-1,-1 0 1,1 0-1,-1 1 1,0-1-1,1 0 1,-1 0-1,0 0 1,0-2-1,43-144-1739,-21 64-1308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7506,'0'0'4144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2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0 9266,'0'0'8410,"2"23"-8071,1 10-315,-1-5-154,0 0 0,-3 37 0,0-57-42,-1 1-1,1-1 1,-1 1 0,-1-1 0,0 0-1,0 0 1,-1 0 0,1-1-1,-2 1 1,1-1 0,-11 13-1,-8 7-531,-42 38-1,45-46 553,-125 116-142,139-129 290,5-5 3,-1 0 0,1 0-1,0 0 1,0 0 0,0 0-1,0 0 1,0 0 0,1 0 0,-1 1-1,0-1 1,0 0 0,1 1-1,-1-1 1,1 0 0,-1 1 0,1-1-1,0 2 1,4-2-112,6-1 50,1-1 0,0 0 1,0-1-1,-1 0 1,1-1-1,16-7 0,59-32-983,-59 27 8,41-16 0,-57 31 792,-13 5 342,2-4-94,-6 14 122,0-1 1,-1-1-1,-1 1 1,0-1-1,-19 22 1,-5 12 77,17-25-150,2 2-1,-12 26 0,21-39-42,0 0 0,0 1 0,1-1 0,1 1 0,0 0 0,0 0 0,1 13 0,2-24 11,0 0 0,0-1 0,0 1-1,0 0 1,0 0 0,0-1 0,0 1 0,0-1 0,1 1 0,-1-1 0,0 1 0,0-1 0,1 0 0,-1 1 0,0-1 0,1 0 0,-1 0 0,0 0-1,1 0 1,-1 0 0,2-1 0,7 2 293,-7 0-193,1 0 1,-1 0 0,0 0 0,1 0-1,-1 1 1,0-1 0,0 1 0,0 0 0,0 0-1,0 0 1,-1 0 0,1 0 0,0 1 0,-1-1-1,0 1 1,0 0 0,0-1 0,0 1 0,0 0-1,0 1 1,-1-1 0,1 0 0,-1 0 0,0 0-1,0 1 1,0-1 0,0 4 0,1 12 271,0-1 1,-1 1-1,-1-1 1,-2 21-1,0 4-570,4-68-1000,2-1 1,0 1-1,2 0 0,10-28 1,-3 10 229,66-251-4011,-41 159 1345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6409,'0'0'4441,"-13"228"-2232,13-109 695,5 8-735,32 6-881,0-3-712,5-4-376,-13-14-200,-8-17-104,-5-18-392,-11-21-904,-5-17-1321,-21-53-5216,-4-39 399</inkml:trace>
  <inkml:trace contextRef="#ctx0" brushRef="#br0" timeOffset="1">412 414 5505,'0'0'4281,"-208"228"-3161,133-126-472,13-8-319,24 8-329,22-25-1833,3-38-2504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4353,'0'0'10091,"4"31"-9153,10 100-383,-10-1-873,-4-129 222,0-1-1,-1 1 0,1 0 0,0-1 1,0 1-1,1 0 0,-1-1 1,0 1-1,0 0 0,0-1 0,0 1 1,0 0-1,1-1 0,-1 1 1,0 0-1,1-1 0,-1 1 0,0-1 1,1 1-1,-1-1 0,1 1 1,-1-1-1,1 1 0,-1-1 0,1 1 1,-1-1-1,1 1 0,-1-1 1,1 0-1,0 1 0,-1-1 0,1 0 1,-1 0-1,1 0 0,0 1 1,-1-1-1,1 0 0,0 0 0,0 0 1,-1 0-1,1 0 0,0 0 1,1 0-1,0-1-106,0 0 0,0 0 0,0 0-1,0 0 1,0 0 0,-1-1 0,1 1 0,0 0 0,-1-1 0,1 1 0,0-1 0,-1 0 0,2-2-1,9-17-665,0 0-1,11-31 1,-14 30 843,1 1 0,1 0 1,26-39-1,-33 55 147,0 1 0,1-1 0,-1 1 0,1-1 0,-1 1 0,1 1 0,1-1 0,-1 1 0,0-1 0,1 2 0,-1-1 1,1 1-1,0-1 0,0 2 0,0-1 0,0 1 0,1-1 0,-1 2 0,10-1 0,-15 1-64,1 0 0,-1 1 0,0-1 0,1 1 0,-1-1 0,0 1 0,0 0 0,1-1 0,-1 1 1,0 0-1,0 0 0,0 0 0,0 0 0,0 0 0,0 0 0,0 0 0,-1 0 0,1 0 0,0 0 0,0 1 0,-1-1 0,1 0 0,-1 0 1,1 1-1,-1-1 0,0 0 0,1 1 0,-1-1 0,0 1 0,0-1 0,0 0 0,0 1 0,0 1 0,0 3 12,0 1 1,-1-1-1,1 0 0,-1 0 0,0 0 0,0 0 0,-5 11 1,-6 4-65,0-1 1,-2-1 0,0 0 0,-2-1-1,-18 17 1,9-8-240,-102 111-2928,76-86-215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5153,'0'0'5323,"-2"31"-4993,-4 97-300,5-120-67,2-1 0,-1 0 0,1 0 0,0 0 0,2 9 0,12 6-725,-11-17 508,-4-5 265,1 1 0,0-1 1,-1 1-1,1-1 0,0 0 0,0 1 0,-1-1 0,1 0 1,0 1-1,0-1 0,0 0 0,-1 0 0,1 0 0,0 0 0,0 0 1,0 0-1,-1 0 0,1 0 0,0 0 0,0 0 0,0 0 1,-1 0-1,1 0 0,0-1 0,0 1 0,0 0 0,-1-1 1,1 1-1,0-1 0,-1 1 0,1-1 0,1 0 0,23-21 451,-19 17-470,22-19-145,2 1 1,1 2 0,1 1 0,0 2 0,2 1-1,0 1 1,0 2 0,63-16 0,-83 27-59,0 1 1,0 0-1,22 0 0,-35 2 215,-1 0 0,1 0 0,-1 0 0,1 0 0,-1 0 0,1 0 0,-1 0 0,1 0 0,-1 0 0,1 0 0,-1 1 0,0-1 0,1 0 0,-1 0 0,1 1 0,-1-1 0,0 0 0,1 0 0,-1 1 0,0-1 0,1 0 0,-1 1 0,0-1 0,1 1 0,-1-1 0,0 0 0,0 1 0,1-1 0,-1 1 0,0-1 0,0 1 0,0-1 0,0 0 0,0 1 0,1-1 0,-1 2 0,-3 18 345,2-16-238,-1 6 143,-1-1 0,0 0-1,-1 1 1,0-1 0,0-1-1,-1 1 1,-9 11-1,-48 56 1313,37-47-1004,-40 49 522,-84 90-58,147-165-1055,-31 22-51,33-24 29,-1-1-1,0 1 1,1-1 0,-1 0-1,0 1 1,1-1-1,-1 0 1,0 0 0,0 1-1,1-1 1,-1 0 0,0 0-1,0 0 1,1 0 0,-1 0-1,0 0 1,0 0-1,1 0 1,-1-1 0,0 1-1,0 0 1,1 0 0,-1 0-1,0-1 1,1 1-1,-1 0 1,0-1 0,1 1-1,-1-1 1,0 1 0,1-1-1,-1 1 1,1-1-1,-1 1 1,1-1 0,-1 0-1,1 1 1,0-1 0,-1 0-1,1 1 1,0-1 0,-1 0-1,1 1 1,0-1-1,0 0 1,-1-1 0,-4-38-3410,1-13-204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3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4425,'0'0'4809,"5"38"-3259,2 8-1153,1 10-22,-2 0-1,-3 60 1,-2-59-206,0-3-80,-2 1 0,-2 0 0,-15 79-1,14-123-40,14-33-965,1 0-1,1 1 0,1 1 0,18-25 0,69-69-4023,-93 107 5006,0 0-1,1 0 0,0 0 0,0 1 0,1 0 0,-1 1 0,14-6 0,-19 10 217,1-1 0,-1 1 0,1 0 0,0 0 0,-1 0 0,1 0 0,0 1 0,0 0-1,0-1 1,0 1 0,0 1 0,-1-1 0,1 1 0,0-1 0,0 1 0,0 0 0,-1 0-1,1 1 1,-1-1 0,1 1 0,-1 0 0,6 3 0,1 4 561,-1 0 0,0 1 0,0 0-1,-1 1 1,0 0 0,-1 0 0,7 15 0,-5-11-38,0 0 0,0-1-1,19 21 1,-27-34-859,0 1-1,1-1 1,-1 0-1,0 0 1,0 0 0,1 0-1,-1 0 1,1 0 0,-1-1-1,1 1 1,-1 0-1,1-1 1,-1 1 0,1-1-1,0 1 1,2-1 0,-3 0-172,-1 0 1,1-1 0,0 1 0,0 0 0,0-1 0,0 1 0,0-1 0,-1 1 0,1-1 0,0 1-1,0-1 1,-1 0 0,1 1 0,0-1 0,-1 0 0,1 0 0,-1 1 0,1-1 0,-1 0 0,1 0 0,-1 0-1,1 0 1,-1 0 0,0 0 0,0 1 0,1-1 0,-1 0 0,0 0 0,0-2 0,2-32-8752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4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49 1936,'-14'-3'21444,"61"0"-21368,0-1 0,47-12 0,-22 3-2566,-1 4-3673,-31 8-310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6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1 6505,'0'0'8077,"-9"24"-7702,-136 343 1069,123-318-1298,6-16 23,-11 36 1,23-59-151,2-1 1,-1 1-1,1 0 1,1 0 0,0 0-1,0 1 1,1-1 0,1 15-1,0-23-21,0-1-1,-1 0 0,1 0 1,0 0-1,0 0 1,0 0-1,0 0 0,0 0 1,0 0-1,0 0 0,0 0 1,1 0-1,-1-1 0,0 1 1,0 0-1,1-1 1,-1 1-1,0-1 0,1 1 1,-1-1-1,0 0 0,1 0 1,-1 0-1,1 0 1,-1 0-1,1 0 0,-1 0 1,3 0-1,2 0-7,16 1-81,1 0 1,-1-2-1,0 0 1,1-2-1,-1 0 1,-1-2 0,38-12-1,-47 13-188,0-1 0,0 0 0,-1-1 0,1-1 0,-1 0 0,-1 0 0,1-1 0,-2 0 0,1-1 0,-1 0 0,0 0 0,-1-1 0,0 0 0,13-22 0,-18 27 87,-1-1 0,0 0 1,0 1-1,0-1 0,0 0 0,-1 0 1,0-1-1,-1 1 0,1-11 1,-1 15 197,0 0 0,0 0 0,-1 0 0,1 0 0,0 0 0,-1 0 0,1 0 0,-1 0 0,1 0 0,-1 0 0,0 1 0,0-1 0,0 0 0,0 1 1,0-1-1,-1 0 0,1 1 0,0-1 0,-1 1 0,1 0 0,-1-1 0,1 1 0,-1 0 0,0 0 0,1 0 0,-1 0 0,0 0 0,0 1 0,0-1 0,0 0 0,-3 0 1,2 1 82,-1 0 1,1 0-1,-1 0 1,1 0-1,-1 0 1,1 1-1,-1 0 1,1-1-1,0 1 1,-1 1-1,1-1 1,0 0-1,0 1 1,0 0-1,0-1 1,0 1-1,0 0 1,0 1-1,1-1 1,-1 0-1,1 1 1,-1 0-1,1-1 1,0 1-1,0 0 1,1 0-1,-1 0 1,0 0-1,-1 7 1,-5 9 405,2 1 0,0 0-1,-5 38 1,8-45-193,-7 67 733,4 0 0,4 88 0,-3 34-1054,5-200-12,0 0-1,0 0 1,0 0 0,-1 0-1,1-1 1,-1 1 0,1 0-1,-1 0 1,0 0 0,0 0 0,0-1-1,0 1 1,0 0 0,0-1-1,0 1 1,0 0 0,-1-1-1,1 0 1,-1 1 0,1-1 0,-1 0-1,1 0 1,-1 0 0,0 0-1,0 0 1,1 0 0,-1 0-1,0-1 1,0 1 0,-2 0-1,-2 0-30,-1 0-1,1-1 1,-1 0-1,1 0 1,-1 0-1,1-1 0,0 0 1,-9-2-1,9 1 51,0-1-1,-1 0 0,1 1 0,0-2 1,1 1-1,-1-1 0,-10-8 0,15 11-12,-1-1-1,0 1 1,1 0-1,-1-1 0,1 1 1,-1-1-1,1 1 1,0-1-1,0 0 1,0 1-1,0-1 0,0 0 1,0 0-1,0 0 1,0 0-1,1 0 0,-1 0 1,1 0-1,-1 0 1,1 0-1,0 0 1,0 0-1,0 0 0,0 0 1,0 0-1,1 0 1,-1 0-1,0 0 1,1 0-1,1-4 0,0 4-11,-1 0 0,1 0 0,0 1-1,0-1 1,0 0 0,0 1 0,1-1-1,-1 1 1,0 0 0,1-1 0,-1 1-1,0 0 1,1 1 0,2-2 0,42-8-267,-32 8 109,41-6-530,22-6-3148,-77 14 3759,-1 0 0,0 0 0,1 0 0,-1 0 1,0 0-1,1 0 0,-1 0 0,0 0 1,1-1-1,-1 1 0,0 0 0,0 0 0,1 0 1,-1 0-1,0-1 0,0 1 0,1 0 1,-1 0-1,0-1 0,0 1 0,0 0 0,1 0 1,-1-1-1,0 1 0,0 0 0,0-1 1,0 1-1,0 0 0,0-1 0,0 1 0,1 0 1,-1-1-1,0 1 0,0 0 0,0 0 1,0-1-1,0 1 0,-1-1 0,1-1-614,0-8-3026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2993,'0'0'10718,"27"26"-10097,86 84-177,-105-103-415,-1 0 0,0 1 0,-1 0 0,1 0 0,-2 1 0,1 0-1,-1 0 1,0 0 0,-1 1 0,0-1 0,-1 1 0,0 0 0,0 0-1,-1 0 1,0 0 0,-1 1 0,0-1 0,-1 1 0,0-1 0,-2 14-1,1 11-1,1-25-69,-1 0 1,0 1 0,-1-1 0,0 0 0,-1 1-1,0-1 1,-1-1 0,1 1 0,-8 12 0,-6 6-574,-32 42 1,13-21-43,19-29 353,14-17 244,0 0 0,0 0 0,1 0 1,-1 0-1,1 0 0,0 0 1,0 1-1,0-1 0,0 1 1,1-1-1,-1 1 0,0 5 1,2-8 7,-1-1 33,2 0 0,-1 1-1,0-1 1,0 0 0,0 0-1,0 1 1,0-1 0,0 0-1,0 1 1,0-1 0,0 0-1,0 1 1,1-1 0,-1 0-1,0 0 1,0 1-1,0-1 1,1 0 0,-1 0-1,0 1 1,0-1 0,1 0-1,-1 0 1,0 0 0,0 1-1,1-1 1,-1 0 0,0 0-1,1 0 1,-1 0 0,0 0-1,1 0 1,-1 0 0,0 0-1,0 0 1,1 0 0,-1 0-1,0 0 1,1 0 0,0 0-1,190 42 10,-162-34 194,-1 1-1,0 2 1,0 0 0,-1 2 0,-1 1 0,40 28 0,-64-41-166,0 2-10,1-1-1,-1 1 0,1-1 1,0 0-1,0 0 1,0 0-1,0 0 0,0-1 1,0 1-1,1-1 0,-1 0 1,0 0-1,1 0 1,-1 0-1,1 0 0,-1-1 1,1 0-1,-1 0 1,1 0-1,-1 0 0,1 0 1,0-1-1,-1 1 1,0-1-1,7-2 0,6-6-924,-2 0-1,1-1 0,-1 0 0,-1-1 1,22-23-1,19-21-5809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6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6185,'0'0'8058,"195"-10"-8570,-195 24-2657,-20 7 97,-22-7 55,0 3-448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7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3505,'-87'239'1408,"83"-197"-144,-1 7-47,5 10-201,0 8-208,-4 0-288,4 3-272,-4-11-160,0-6-88,0-18-368,4-17-264,0-29-1408,0-35 383,16-3-815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7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0 960,'0'0'6931,"38"25"-6103,-38-25-828,155 108 746,-149-103-682,0-1 0,-1 1 0,0-1 0,0 1 0,-1 1 1,1-1-1,-1 1 0,7 11 0,-10-13-14,0-1 0,0 1 1,0 0-1,0-1 0,-1 1 0,1 0 0,-1 0 1,0-1-1,-1 7 0,1 7 124,0-11-135,1 15 74,0 0 1,-2 0 0,0 0 0,-5 23-1,5-38-176,-1 0-1,0 0 0,0 0 0,-1 0 0,0 0 1,0 0-1,0-1 0,-1 1 0,1-1 0,-1 0 1,-1 0-1,1-1 0,-1 1 0,1-1 0,-1 0 0,-1 0 1,-8 5-1,7-5-163,0 0 0,-1-1 0,1 0 0,-1-1 0,1 0 0,-1 0 0,0 0 0,0-1 0,0 0 0,0-1 0,0 1 0,0-2 0,-8 0 0,10 0 72,0 0 1,0-1-1,0 1 1,0-1-1,0 0 1,0-1-1,1 0 0,-1 1 1,1-2-1,0 1 1,0-1-1,0 1 1,0-1-1,0-1 1,1 1-1,-7-10 1,2 1 20,1-1 1,0 0 0,2-1 0,-1 0 0,2 0 0,0 0 0,0-1-1,-1-16 1,2 6 986,1 0 0,1-29 0,2 54-810,1 0 1,-1 0-1,1 0 0,-1 0 1,1 0-1,0 0 0,-1 0 1,1 0-1,0 0 0,-1 0 1,1 0-1,0 1 0,0-1 1,0 0-1,0 0 0,0 1 0,0-1 1,0 1-1,0-1 0,0 1 1,0-1-1,0 1 0,1 0 1,-1-1-1,0 1 0,0 0 1,0 0-1,0 0 0,1 0 1,1 0-1,46 0 464,-37 0-318,-9 0-168,-1 0 1,1 0-1,0 1 1,-1-1-1,1 1 1,0-1-1,-1 1 0,1 0 1,-1 0-1,1 0 1,-1 1-1,1-1 0,-1 1 1,0-1-1,0 1 1,0 0-1,0-1 1,0 1-1,0 0 0,0 0 1,0 1-1,-1-1 1,1 0-1,-1 1 0,0-1 1,0 0-1,2 5 1,-2-3 2,0 0 1,0 0 0,0 0 0,-1 0-1,1 0 1,-1 1 0,0-1 0,-1 0-1,1 0 1,0 0 0,-1 0-1,0 1 1,0-1 0,0 0 0,-1 0-1,0-1 1,1 1 0,-4 5 0,-2-1 30,1 0 0,-2 0 0,1-1 0,-1 1 1,-11 7-1,-16 14 627,35-29-673,-1 0 0,1 1 0,0-1 0,-1 0 0,1 0 0,0 0 0,-1 0 0,1 1 0,0-1 0,-1 0 0,1 0 0,0 1 0,-1-1 0,1 0-1,0 1 1,0-1 0,0 0 0,-1 1 0,1-1 0,0 0 0,0 1 0,0-1 0,0 0 0,0 1 0,-1-1 0,1 0 0,0 1 0,0-1 0,0 1 0,0-1 0,0 0 0,0 1 0,0-1 0,1 1 0,-1-1 0,0 0 0,0 1 0,0-1-1,0 0 1,0 1 0,0-1 0,1 0 0,-1 1 0,0-1 0,0 0 0,1 1 0,-1-1 0,0 0 0,0 0 0,1 1 0,-1-1 0,0 0 0,1 0 0,-1 1 0,0-1 0,1 0 0,-1 0 0,0 0 0,1 0 0,-1 0 0,0 0 0,1 1 0,26 0-48,-24-1 67,2 0-88,-1-1 1,1 1 0,-1-1 0,0 0 0,1 0 0,-1 0 0,0-1 0,1 1 0,-1-1 0,0 0 0,0-1 0,-1 1 0,1-1 0,0 1-1,-1-1 1,1 0 0,-1 0 0,0-1 0,0 1 0,0-1 0,-1 1 0,1-1 0,-1 0 0,0 0 0,0 0 0,0 0 0,1-5 0,1-2-248,-1 0 1,0 0 0,-1-1 0,0 1 0,-1-1 0,0 1 0,-1-1 0,0 1 0,-3-19 0,2 27 327,1 0-1,-1 0 1,0 0-1,0 1 1,-1-1-1,1 0 1,-1 1 0,1-1-1,-1 1 1,0 0-1,0-1 1,0 1-1,0 0 1,0 0-1,0 0 1,0 0-1,-1 1 1,1-1 0,-1 1-1,0-1 1,1 1-1,-1 0 1,0 0-1,0 0 1,-4-1-1,5 2 55,-1-1-1,1 1 1,-1 0-1,1-1 1,-1 1 0,1 0-1,-1 1 1,1-1-1,-1 0 1,1 1-1,-1-1 1,1 1-1,0 0 1,-1 0-1,1 0 1,0 0-1,-1 0 1,1 0-1,0 1 1,0-1 0,0 1-1,0-1 1,1 1-1,-1 0 1,0 0-1,1 0 1,-1 0-1,1 0 1,-1 0-1,0 2 1,-3 10 189,0-1 1,1 0-1,0 1 1,1 0-1,-1 21 0,0 74 440,5-77-1019,-2-1 0,-9 57 0,10-85 205,-1-1 0,1 1-1,-1-1 1,0 1 0,0-1-1,0 1 1,0-1 0,-1 0-1,1 0 1,0 1 0,-1-1-1,0 0 1,0 0 0,1-1-1,-1 1 1,-3 2 0,1-2-211,-1 0 1,1 0-1,0 0 1,0-1 0,-1 1-1,1-1 1,-1 0-1,-6 0 1,-18 0-2876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3505,'0'0'3190,"-1"30"-3041,-8 98 73,7-116-10,0 0 1,-1 0-1,0 0 1,-1-1-1,0 1 1,-7 12-1,8-18 76,0 0 1,0 0-1,1 0 0,0 0 0,0 0 1,1 0-1,0 1 0,0-1 1,0 12-1,1-16-248,0 0 0,1 0 0,-1 0 0,1 0 0,-1 0 0,1 0 0,0 0 1,0-1-1,0 1 0,0 0 0,0-1 0,0 1 0,0 0 0,1-1 0,-1 1 0,0-1 1,1 0-1,-1 1 0,1-1 0,0 0 0,3 2 0,46 19 385,-31-14-261,-16-6-163,64 27 554,127 36 0,-175-60-861,0-1-1,1 0 1,-1-2 0,1 0 0,-1-2 0,1 0-1,-1-1 1,1-1 0,-1 0 0,0-2 0,30-9 0,18-20-4077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4697,'0'0'15041,"-7"30"-14089,-21 100-577,23-102-399,1 1 0,2 0 0,2 47 0,1-32-293,-2-38 151,1 0-1,0 0 0,0 0 1,1 0-1,0 0 0,0 1 1,0-1-1,1-1 0,0 1 0,0 0 1,0 0-1,1-1 0,0 1 1,0-1-1,0 0 0,1 0 0,-1 0 1,1 0-1,0-1 0,1 1 1,-1-1-1,1 0 0,0-1 1,0 1-1,0-1 0,9 4 0,17 9-617,33 11-1,-33-14 374,38 20 0,-65-31 465,0 1-1,0 0 1,0 1 0,0-1-1,-1 1 1,1-1-1,-1 1 1,0 0-1,0 1 1,0-1 0,-1 0-1,0 1 1,1-1-1,-2 1 1,1 0-1,0 0 1,-1 0-1,0 0 1,0 0 0,-1 0-1,1 0 1,-1 0-1,0 0 1,0 0-1,-1 0 1,0 0 0,1 0-1,-2 0 1,1 0-1,-1 0 1,1-1-1,-1 1 1,0 0 0,-1-1-1,-3 6 1,-3 2 56,0-1-1,0 0 1,-1 0 0,-1-1 0,-14 11 0,-67 45-35,87-62-82,-24 14-315,-1 0 0,-54 23 0,66-33-162,-1-2 0,0-1 0,0 0 0,0-1 0,-1-1 1,-24 1-1,40-4 307,0 1 1,1-1 0,-1 0 0,0 0 0,0-1 0,0 1-1,1-1 1,-1 0 0,0 1 0,1-2 0,-1 1 0,1 0 0,-1-1-1,1 0 1,-1 1 0,1-1 0,0-1 0,0 1 0,0 0-1,0-1 1,1 0 0,-1 1 0,1-1 0,-1 0 0,1 0-1,0-1 1,0 1 0,0 0 0,1-1 0,-1 1 0,1-1-1,-1-3 1,-22-68-2808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5777,'0'0'5833,"271"45"-5312,-197-20-337,18 3-184,-26-7-2513,-16-10-2736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8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8594,'0'0'6276,"28"19"-6008,82 63-36,-107-80-221,0 0 0,-1 0 0,0 1 1,1-1-1,-1 1 0,0-1 0,0 1 0,0 0 0,-1 0 1,1 0-1,-1 0 0,0 0 0,1 0 0,-1 1 0,-1-1 1,1 0-1,0 1 0,-1-1 0,0 0 0,0 1 0,0-1 0,0 0 1,0 1-1,-1-1 0,1 0 0,-1 1 0,-2 5 0,2-3 4,-3 5 7,0 0 0,-1 0 0,0 0 0,-1 0 0,-11 15 0,8-13-25,1 0 0,-9 22 0,15-30-73,0 1 0,0-1 0,1 0 0,0 1 0,0-1 0,0 1 0,1 0 0,0-1 1,0 1-1,2 10 0,-2-15 61,0 0 1,1 0 0,-1 0-1,1 0 1,0 0 0,-1 0-1,1 0 1,0 0 0,0 0 0,0-1-1,-1 1 1,1 0 0,0 0-1,0-1 1,0 1 0,0-1-1,0 1 1,0-1 0,3 1 0,25 8-44,-19-6 29,19 5 107,-16-5-102,-1 0-1,0 1 0,0 1 0,0 0 0,11 6 0,-19-9 93,-1 0-1,-1 1 1,1-1 0,0 0-1,0 1 1,-1 0-1,0-1 1,1 1-1,-1 0 1,0 0 0,-1 0-1,1 1 1,0-1-1,-1 0 1,0 1-1,0-1 1,0 1 0,0-1-1,0 1 1,-1-1-1,1 1 1,-1 5-1,0-2 121,0-1 0,0 0 0,0 0-1,-1 0 1,0 0 0,0 0-1,0 0 1,-1 0 0,0 0-1,0-1 1,0 1 0,-1 0-1,0-1 1,0 0 0,-1 0-1,1 0 1,-1 0 0,-8 8 0,-121 115-207,36-49-4840,42-42-2011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8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5377,'0'0'15087,"-1"3"-14500,2 1-185,15 1 174,58-3 913,107-10 0,1264-76 4732,-839 42-5486,171-8-227,-548 50-1384,-196 2 571,-1 2-1,1 1 1,-1 1-1,50 17 1,-72-19-165,-7-3 280,-1-1-1,0 1 0,1 0 0,-1-1 0,0 1 0,0 1 0,1-1 0,-1 0 1,0 0-1,0 1 0,-1-1 0,1 1 0,0 0 0,0-1 0,1 3 0,-3-4 102,0 0-1,0 0 0,0 1 0,0-1 1,0 0-1,0 0 0,0 0 1,1 0-1,-1 0 0,0 0 0,0 1 1,0-1-1,0 0 0,0 0 1,0 0-1,0 0 0,0 1 0,0-1 1,0 0-1,0 0 0,0 0 1,0 0-1,-1 0 0,1 1 0,0-1 1,0 0-1,0 0 0,0 0 1,0 0-1,0 0 0,0 0 0,0 1 1,0-1-1,0 0 0,0 0 0,-1 0 1,1 0-1,0 0 0,0 0 1,0 0-1,0 0 0,0 0 0,-1 1 1,1-1-1,0 0 0,0 0 1,-11 1-3451,-14-4-2695,-11-15-3061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09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1128 166 1184,'0'0'8706,"-29"-28"-6922,29 28-1784,-124-112 1633,121 109-1545,-1 0 0,0 1 0,1-1 0,-1 1 0,-1 0-1,1 0 1,0 0 0,0 1 0,-1-1 0,1 1 0,0 0 0,-1 1 0,1-1 0,-1 1 0,0 0 0,-7 0 0,6 2 64,0 0 0,0 0 0,0 0 0,0 1 0,0 0-1,0 0 1,-10 7 0,0 1 213,-41 26 897,1 2 0,-71 66-1,-86 112 221,172-171-1293,3 2 0,2 1 0,2 2 0,2 2 0,3 0 0,2 2 0,3 2 0,1 0 0,4 1 0,2 1 0,2 0 0,4 1 0,-8 97 0,15-85 318,10 143 1,-4-192-421,2-1-1,0 1 1,2-1 0,0-1-1,1 1 1,2-1-1,0 0 1,1-1 0,1 0-1,20 28 1,-14-28-13,0-1-1,1-1 1,1 0 0,0-2 0,44 29-1,-29-25-24,0-2-1,2-1 1,48 16-1,3-8 46,2-3 0,131 15-1,19-10 87,1-10-1,292-18 0,-461-4-185,-2-4 0,1-2 0,-1-3-1,-1-4 1,-1-2 0,-1-4 0,0-2 0,-2-3 0,-2-2 0,69-47 0,-89 49-26,-2-2 0,-1-2 0,-2-1 0,-1-1 0,-2-3 0,40-55 0,-52 60 16,-1-1 1,-1-1 0,-3-1-1,0 0 1,-3-1 0,-1-1-1,-2 0 1,11-67 0,-13 25 70,-3-1 0,-7-94 0,0 156-50,-1 0-1,-1 0 1,0 1 0,-2-1-1,0 1 1,-1 0 0,-1 0 0,0 1-1,-2 0 1,-18-30 0,11 26-83,0 1 0,-1 0 0,-1 1 0,-1 1 0,-1 0 0,0 2 0,-37-23 0,-7 4-325,-2 3 1,-1 3-1,-2 3 1,-73-17-1,32 11-1056,-2 6 0,-136-14 0,0 24-2928,68 14-1409,13 2-1664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12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18 1544,'0'0'2644,"-22"-2"-285,-117-13 1634,177 17 4078,52-4-6243,-3 1-904,45 1 72,986 26 2122,601 156-2130,-1317-134-925,421 64 87,-803-109-198,85 15-377,172 7 0,-277-25 411,1 0 0,-1 0-1,0 0 1,0 0 0,0 0 0,0 0-1,1 0 1,-1 0 0,0 0-1,0-1 1,0 1 0,0 0 0,1 0-1,-1 0 1,0 0 0,0 0 0,0 0-1,0 0 1,0-1 0,0 1-1,1 0 1,-1 0 0,0 0 0,0 0-1,0-1 1,0 1 0,0 0-1,0 0 1,0 0 0,0 0 0,0-1-1,0 1 1,0 0 0,0 0 0,0 0-1,0 0 1,0-1 0,0 1-1,0 0 1,0 0 0,0 0 0,0-1-1,0 1 1,0 0 0,0 0 0,0 0-1,0 0 1,-1 0 0,1-1-1,0 1 1,0 0 0,-6-10-660,-3 1-514,0 1 0,-1 1 0,1 0 0,-1 0-1,-1 1 1,1 0 0,-18-6 0,-48-14-6597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1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9818,'0'0'3573,"62"-4"-2697,556-15 2881,554 94-1545,-517-22-335,-375-37-1187,340 28 448,-596-42-1113,-16-2-71,1 1 1,-1 0-1,0 0 1,11 4-1,-19-4 1,0-1-1,0 0 1,0 0 0,0 1-1,0-1 1,0 0-1,0 1 1,0-1-1,0 0 1,0 0-1,0 1 1,0-1-1,0 0 1,0 0-1,0 1 1,0-1-1,0 0 1,-1 0-1,1 1 1,0-1 0,0 0-1,0 0 1,0 1-1,-1-1 1,1 0-1,0 0 1,0 0-1,0 0 1,-1 1-1,1-1 1,0 0-1,0 0 1,-1 0-1,1 0 1,0 0-1,0 0 1,-1 0-1,1 1 1,0-1 0,-1 0-1,1 0 1,-17 8-1438,-39 3-3718,-19-4-3423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31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2639 1 896,'0'0'5108,"7"2"-3877,21 9 64,-28-10-1174,1 0 0,0 0 0,0 0 1,0 0-1,-1 0 0,1 1 0,-1-1 1,1 0-1,-1 0 0,1 1 0,-1-1 0,0 0 1,1 1-1,-1-1 0,0 0 0,0 1 0,0-1 1,0 0-1,0 1 0,0-1 0,-1 0 1,1 1-1,0-1 0,-1 0 0,1 1 0,-1-1 1,0 2-1,-3 4 226,-1 0-1,1 1 1,-1-1 0,-1-1-1,1 1 1,-1-1 0,-9 7 0,0 1 284,-1-2 0,-18 11 1,9-10-182,0-1 0,0-1 1,-1-1-1,-1-1 1,1-1-1,-2-2 1,-28 4-1,-199 9 953,223-18-1290,-778 6 747,729-10-816,0-4 0,-102-22 0,-153-53-1,319 77-39,-245-56 19,198 50-42,0 3-1,-75 1 0,148 34-15084,6-2 10767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3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943 1 5449,'0'0'5401,"-37"7"-4299,-125 25-169,103-17-361,0 2-1,-61 27 0,38-12 29,69-28-451,-97 35 1177,-190 97 0,300-136-1267,0 0-1,0 0 1,0 0 0,0 0 0,1 0-1,-1 0 1,0 0 0,0 0 0,0 0-1,0 0 1,0 0 0,1 0 0,-1 0-1,0 0 1,0 1 0,0-1 0,0 0-1,0 0 1,0 0 0,1 0 0,-1 0-1,0 0 1,0 0 0,0 1 0,0-1-1,0 0 1,0 0 0,0 0 0,0 0-1,0 0 1,0 1 0,1-1 0,-1 0-1,0 0 1,0 0 0,0 0 0,0 0-1,0 1 1,0-1 0,0 0 0,0 0-1,0 0 1,0 0 0,0 1 0,-1-1-1,1 0 1,0 0 0,0 0 0,0 0-1,0 0 1,0 1 0,0-1 0,0 0-1,0 0 1,0 0 0,0 0 0,-1 0-1,1 0 1,0 0 0,0 1 0,0-1-1,0 0 1,0 0 0,0 0 0,-1 0-1,1 0 1,17 4-653,-13-4 914,341 59 1304,-341-58-1380,-3-1-171,0 0 1,0 0 0,0 0 0,0 0-1,0 0 1,0 0 0,0 0 0,0 0 0,0 1-1,0-1 1,0 0 0,0 1 0,0-1-1,0 1 1,0-1 0,0 1 0,0-1-1,-1 1 1,1 0 0,0-1 0,0 1-1,-1 0 1,1 0 0,0 0 0,-1-1-1,1 1 1,-1 0 0,1 0 0,-1 0 0,1 0-1,-1 0 1,0 0 0,1 2 0,-1-3-56,0-10-191,0-4-435,1-31-5014,10 16-4361,-2 11 497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38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2128,'0'0'8366,"-6"0"-6929,5 0-1366,-1 0 0,1 0 0,0 0 1,0 0-1,-1 1 0,1-1 1,0 0-1,0 1 0,0-1 0,-1 1 1,1 0-1,0-1 0,0 1 1,0 0-1,0 0 0,0-1 1,0 1-1,0 0 0,0 0 0,1 0 1,-1 0-1,0 0 0,0 0 1,1 0-1,-1 1 0,1-1 1,-1 0-1,1 0 0,-1 0 0,1 3 1,-2 5 490,0 1 0,1 0 0,0 15 0,-1 4 655,-1 10 159,-39 478 7879,42-508-9179,-2 30 166,-2 0 0,-1 0 0,-17 63 0,19-96-405,-1-1 651,40-23-15360,-3-8 5859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38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9442,'0'0'14115,"-104"95"-14011,87-67-104,9 4-1128,8-4-1921,0-4-3832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39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12811,'0'0'13745,"39"11"-13097,128 36-278,-142-39-234,0 0 0,45 24 0,-59-25-78,0 0 1,-1 1-1,1 0 1,-2 1-1,14 14 1,-18-17-46,0 0 1,-1 0-1,1 1 1,-1-1 0,-1 1-1,1 0 1,-1 0-1,0 0 1,3 12 0,-5-14-6,0 0 1,-1 0 0,1 0 0,-1 0 0,0 0-1,0 0 1,-1 0 0,1 0 0,-1 0 0,0-1-1,0 1 1,-1 0 0,0 0 0,1-1 0,-1 1-1,-4 5 1,-4 4 15,0-2 0,0 0 0,-1 0 0,-23 18 0,-59 40-29,62-47-11,-137 96-268,167-118 275,0-1 0,0 1 1,0 0-1,0 0 0,0-1 1,0 1-1,0 0 0,0 0 1,0 0-1,0 0 0,1 0 1,-1 0-1,0 0 0,1 0 1,-1 1-1,0-1 0,1 0 1,0 0-1,-1 3 0,8-3-248,47 0 345,0-3 0,0-2 0,0-2 0,75-19 0,-121 23-241,167-43-560,-117 36-2746,0 6-4245,-28 3-4868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2505 502 2104,'0'0'4880,"-39"-9"-4060,-130-28 130,126 30-410,0 1-1,0 2 1,-82 3 0,56 2-165,6-1 182,0 4 1,-122 22-1,141-16-386,1 3 0,0 1-1,2 2 1,-1 2 0,-41 25-1,-50 39 156,-132 106 0,-108 117 676,265-213-485,-101 112-1,175-167-326,2 2 0,1 1 0,2 2-1,2 0 1,2 2 0,-30 74 0,44-87-47,2 1 0,2 0-1,0 0 1,-2 59 0,6-22 77,9 83-1,7-54-39,5-1 0,47 152 0,-62-240-175,26 80 22,4-1 1,4-2 0,4-1 0,3-2 0,4-2 0,4-2 0,2-3-1,119 126 1,-140-168 40,2-1-1,1-1 1,68 43-1,-74-56-19,1-2 0,1-1-1,1-2 1,0-1 0,60 15-1,-29-15 61,1-2 0,72 1 0,125-9 142,-170-3-181,1517 0 2461,-1270-7-2098,436-63 0,-532 31-64,-2-11 0,358-123-1,-519 143-341,-1-3 0,-2-4 0,-1-2 1,-2-4-1,-2-4 0,73-60 0,-121 86-49,0-1 0,-1 0-1,-1-2 1,-1-1 0,-1 0 0,-2-1 0,0-1-1,-2-1 1,-1-1 0,-1 0 0,-2-1 0,-1 0 0,-1-1-1,-1 0 1,7-59 0,-8-17-62,-13-199-1,-5 195 66,-4 1-1,-5 1 1,-5 1-1,-4 1 1,-57-140-1,46 157 5,-3 1 0,-4 3-1,-4 1 1,-4 3 0,-3 2-1,-95-102 1,83 112 25,-2 3 0,-4 3 1,-2 3-1,-2 4 0,-4 3 0,-1 4 1,-2 4-1,-3 3 0,-1 5 0,-164-47 0,-330-30-16,-2 51 29,0 45 63,555 19-82,-40 2-19,0 2 0,0 4 0,1 3 0,1 2 0,0 4 0,1 3 0,0 2 0,-93 47 0,44-11-58,2 5 1,-114 83-1,141-81-225,2 3 0,-143 150 0,188-172-193,2 2 0,-61 98 0,78-106-613,2 1-1,-30 85 0,39-89-1661,-10 60 0,18-73-876,1 43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4737,'0'0'11530,"0"5"-10563,-16 261 5862,11-212-6329,1 96-654,4-122-755,0-28 871,0 0 0,0 0 0,0 0 0,0 0 1,0 1-1,0-1 0,0 0 0,0 0 0,0 0 0,0 1 1,0-1-1,0 0 0,0 0 0,0 0 0,0 0 0,1 1 1,-1-1-1,0 0 0,0 0 0,0 0 0,0 0 0,0 0 1,1 1-1,-1-1 0,0 0 0,0 0 0,0 0 0,0 0 1,1 0-1,-1 0 0,0 0 0,0 0 0,0 0 1,0 0-1,1 0 0,-1 0 0,0 0 0,0 0 0,0 0 1,1 0-1,-1 0 0,0 0 0,0 0 0,0 0 0,1 0 1,-1 0-1,0 0 0,0 0 0,0 0 0,0 0 0,1 0 1,-1 0-1,0-1 0,0 1 0,0 0 0,0 0 0,0 0 1,1 0-1,-1 0 0,0-1 0,0 1 0,0 0 1,9-4-797,0 0 1,0 0 0,-1-1 0,1-1-1,-1 1 1,0-1 0,-1 0 0,0-1-1,11-11 1,31-40-4813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4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5401,'0'0'14186,"45"2"-12700,150 5-486,-193-7-989,317 0 1371,-110-29-1247,-87 8-556,-119 21 41,6-3-892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5369,'0'0'15395,"31"23"-14410,102 76-491,-55-47-176,-68-46-252,0 0 0,0 0 0,-1 1 0,0 1 0,0-1 0,-1 2 0,11 13 0,-17-21-30,-1 1 0,0-1 0,0 1 0,0-1 0,0 1 0,-1 0 0,1-1 0,0 1 0,-1 0 0,1 0 0,-1 0-1,0-1 1,1 1 0,-1 0 0,0 0 0,0 0 0,0 0 0,0-1 0,-1 1 0,1 0 0,0 0 0,-1 0 0,1 0 0,-1-1 0,0 1 0,0 0 0,1-1 0,-1 1 0,0-1 0,0 1 0,-1-1 0,1 1 0,-2 1 0,-4 4 61,-1 0-1,0 0 1,-1-1 0,-16 10 0,7-5-78,-114 84-1156,91-61-2355,3 1-4074,22-21-3294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7522,'0'0'11994,"28"0"-11042,91 7-201,-112-7-678,0 2-1,-1-1 0,1 1 1,0 0-1,0 0 1,-1 1-1,1-1 0,-1 2 1,0-1-1,0 1 1,0 0-1,-1 0 0,1 0 1,-1 1-1,0 0 1,0 0-1,0 0 0,-1 1 1,0-1-1,6 11 1,-6-8-36,0 0 1,0 0 0,-1 1 0,0-1-1,0 1 1,-1-1 0,0 1 0,-1 0-1,0 0 1,0 0 0,-1 0 0,0 0 0,-1-1-1,0 1 1,0 0 0,-1 0 0,0 0-1,0-1 1,-1 1 0,0-1 0,-1 0-1,0 0 1,0 0 0,-7 8 0,-10 14-178,-2-2-1,-1-1 1,-1-1 0,-1-1 0,-1-1-1,-59 39 1,87-60-354,9-2 364,17 0 155,242-16 31,-179 7-2966,-2-2-4191,-31 1-1230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5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7714,'0'0'11698,"7"39"-9645,22 128-521,-19-124-872,1-2-1,2 1 1,27 55 0,-25-61-278,-2-6 223,0 0 1,35 52 0,-47-80-573,0-1 0,0 1 0,0-1 0,1 1-1,-1-1 1,0 1 0,1-1 0,-1 0 0,1 0-1,0 0 1,-1 0 0,1 0 0,0 0 0,-1 0 0,1-1-1,0 1 1,0 0 0,0-1 0,-1 0 0,1 1 0,0-1-1,0 0 1,0 0 0,0 0 0,0 0 0,0 0-1,0-1 1,-1 1 0,3-1 0,1-1 19,0 0 1,0-1-1,0 1 0,-1-1 1,1 0-1,-1 0 0,0-1 1,0 1-1,0-1 0,3-4 1,191-245 258,-113 139-625,-39 53-78,93-115-3113,-111 141-933,-20 21-4569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7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15 3865,'0'0'9355,"-20"-3"-7732,-4-1-1093,9 1 32,0 1 1,0 1-1,-20-1 3376,42 2-2867,8 1-794,1 1 0,-1 0 0,0 1-1,26 8 1,62 27 251,-43-14-425,-45-19-105,36 16 34,-49-20-33,0 0-1,0 0 1,-1 0-1,1 0 0,0 0 1,-1 0-1,1 1 0,-1-1 1,0 1-1,1-1 1,-1 1-1,0-1 0,0 1 1,0 0-1,0 0 1,0-1-1,-1 1 0,1 0 1,0 0-1,-1 0 0,1 0 1,-1 3-1,0-2-20,0 1 1,0 0-1,-1-1 0,0 1 1,0-1-1,0 1 0,0-1 1,0 1-1,0-1 0,-1 0 0,0 0 1,0 0-1,-3 5 0,-3 1-32,0-1 0,0 0 0,-10 7-1,-1 1-20,-194 158-720,195-155 720,18-19 69,0 0-1,0 1 1,0-1 0,0 0-1,0 1 1,0-1 0,0 0-1,0 1 1,0-1 0,0 0 0,0 0-1,0 1 1,0-1 0,0 0-1,0 1 1,0-1 0,0 0-1,0 0 1,1 1 0,-1-1-1,0 0 1,0 0 0,0 1 0,0-1-1,1 0 1,-1 0 0,0 0-1,0 1 1,1-1 0,-1 0-1,0 0 1,0 0 0,1 0-1,-1 1 1,0-1 0,0 0 0,1 0-1,0 0 1,5 1-54,0 0 0,0 0-1,0-1 1,1 0 0,6-1 0,3 0 177,97 0 46,141 4-2484,-199 3-2388,-8 4-2367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8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1000,'0'0'15227,"27"0"-13869,369-4 1415,-337 3-2606,-26 0-283,0 1 0,0 1 0,41 7 1,-21-1-3330,-19-7-2208,-16 0 706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8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8226,'0'0'8784,"21"23"-8089,68 71-92,-82-88-458,-1 1 1,0-1-1,0 1 0,-1 0 1,0 1-1,0-1 1,-1 1-1,0 0 0,5 12 1,-9-17-128,1 0-1,-1 1 1,0-1 0,0 0-1,0 0 1,-1 1 0,1-1 0,-1 0-1,1 0 1,-1 1 0,0-1-1,0 0 1,-1 0 0,1 0 0,-1 0-1,1 0 1,-1-1 0,0 1 0,-4 4-1,-98 114-5018,82-97 2249,-4 2-2265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8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9194,'0'0'9125,"37"17"-7912,117 58-465,-71-31-17,-78-40-594,1 1-1,-1-1 0,1 1 0,-1 1 0,7 9 1,-9-11-72,-1 0 0,1 1 0,-1-1 0,0 1 0,-1-1 0,1 1 1,-1 0-1,0-1 0,0 1 0,0 0 0,-1 0 0,0 0 0,0-1 0,-1 10 1,1-8-57,-1 1 0,0 0 1,-1-1-1,0 1 1,0-1-1,0 0 0,0 1 1,-1-1-1,-6 9 1,2-6-278,-29 46-1431,17-16-7001,15-30 2068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1584,'0'0'17720,"-3"2"-16416,2-1-1161,-1 1-1,1-1 0,-1 1 1,1-1-1,0 1 0,0 0 0,-1 0 1,1-1-1,1 1 0,-1 0 1,0 0-1,0 0 0,1 0 0,-1 0 1,1 0-1,-1 3 0,-3 44 1521,2-13-577,-28 223 4102,15-1-3385,11-37-1803,2-203 0,2-18 0,0 0 0,0 0 0,0 0 0,0 0 0,-1 0 0,1 0 0,0 0 0,0 0 0,0 0 0,0 1 0,0-1 0,0 0 0,0 0 0,0 0 0,-1 0 0,1 0 0,0 0 0,0 0 0,0 0 0,0 0 0,0 0 0,0 0 0,-1 0 0,1 0 0,0 0 0,0 0 0,0 0 0,0 0 0,0 0 0,0 0 0,-1 0 0,1 0 0,0 0 0,0 0 0,0 0 0,0-1 0,0 1 0,0 0 0,0 0 0,0 0 0,-1 0 0,1 0 0,0 0 0,0 0 0,0 0 0,0 0 0,0-1 0,0 1 0,0 0 0,-9-15 0,9 15 0,-3-16-427,0 0-1,1 1 1,0-1 0,2 0 0,0 0-1,0 0 1,4-21 0,-1 22-1296,1-1 0,0 1 0,1-1 0,0 1 0,1 1 0,1-1 0,10-14 0,21-32-7929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1526 66 64,'0'0'8095,"-30"-11"-7779,-100-34-180,124 43-131,0 0 0,0 0-1,-1 1 1,1 0 0,-1 0 0,1 1-1,-1 0 1,1 0 0,-1 0 0,1 1-1,-1 0 1,1 0 0,-1 0-1,1 1 1,0 0 0,0 0 0,0 1-1,0 0 1,0 0 0,-8 5 0,0 0 21,-22 14 169,1 1 0,1 1 1,1 2-1,-45 46 1,-107 143 731,82-75-650,6 4 0,6 4 0,7 4 1,7 4-1,-69 197 0,45-35-426,37-69-1260,17-48-2440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9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5265,'0'0'18016,"18"4"-17505,2 1-406,0 1-1,30 13 1,-40-14-61,0 0-1,0 0 0,-1 1 0,0 1 1,0-1-1,0 1 0,-1 1 1,13 14-1,-19-19-23,1 0-1,0 0 1,-1 1 0,0-1 0,0 1 0,0-1-1,0 1 1,0 0 0,-1 0 0,0-1-1,1 1 1,-2 0 0,1 0 0,0 1-1,-1-1 1,0 0 0,0 0 0,0 0 0,0 0-1,0 0 1,-1 0 0,0 0 0,0 0-1,0 0 1,-1 0 0,1 0 0,-1 0-1,0-1 1,0 1 0,0-1 0,0 1 0,-1-1-1,-3 4 1,-98 102-2059,73-69-1777,2 1-3500,11-11-2080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0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10650,'0'0'17804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2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19 100 200,'0'0'18007,"-5"-16"-15758,2 5-1846,0 1 1,0-1-1,-2-21 0,6 31-368,-1 1 1,0-1-1,0 0 1,0 0-1,1 0 1,-1 0-1,0 0 0,1 1 1,-1-1-1,1 0 1,-1 0-1,1 1 1,-1-1-1,1 0 1,0 0-1,-1 1 1,1-1-1,0 1 1,0-1-1,-1 1 1,1-1-1,0 1 1,0-1-1,0 1 1,0 0-1,-1-1 0,1 1 1,0 0-1,0 0 1,0 0-1,1 0 1,35-1 743,-25 2-514,-3-1-141,9-1 114,-1 1 1,0 1 0,1 0-1,-1 1 1,0 1-1,0 1 1,23 8-1,-11 0-103,0 1 0,-1 1 0,34 24-1,-55-33-134,0 0 0,0 0 0,0 0-1,-1 1 1,0 0 0,0 0 0,-1 1-1,0-1 1,0 1 0,0 0 0,-1 1-1,0-1 1,-1 1 0,1 0 0,-1 0 0,-1 0-1,3 12 1,-4-12-44,0-1 0,-1 0-1,0 1 1,-1-1 0,1 1 0,-1-1 0,-1 1-1,1-1 1,-1 0 0,0 0 0,-1 0-1,-4 9 1,0-6-28,0 0-1,0-1 1,-1 0-1,0 0 1,0-1-1,-1 0 1,-11 8-1,-32 20-81,-1-1 0,-104 50-1,138-72 115,19-13 38,0 0 0,0 0 0,0 1 0,0-1 0,0 0-1,0 0 1,0 1 0,0-1 0,0 0 0,0 0 0,0 0 0,0 1 0,0-1 0,0 0 0,0 0 0,0 1 0,0-1 0,0 0 0,0 0 0,1 0 0,-1 1 0,0-1 0,0 0-1,0 0 1,0 0 0,0 0 0,0 1 0,1-1 0,-1 0 0,0 0 0,0 0 0,0 0 0,1 0 0,-1 1 0,0-1 0,0 0 0,0 0 0,1 0 0,-1 0 0,0 0 0,0 0-1,1 0 1,39 6-119,-37-6 123,387 3-378,-315-9-2859,-28-7-3465,-18-3 304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5769,'0'0'11285,"43"17"-10208,136 58-608,-165-70-436,1 1 0,-1 0 1,-1 1-1,1 1 0,19 14 0,-27-17-31,-4-4-13,0 1-1,0-1 1,1 1-1,-1 0 1,0 0-1,-1 0 1,1 0-1,0 0 1,-1 1-1,1-1 1,-1 0-1,1 1 1,-1-1 0,0 1-1,0-1 1,0 1-1,-1 0 1,1-1-1,-1 1 1,1 0-1,-1 0 1,0-1-1,0 1 1,0 0-1,0 0 1,-1-1-1,1 1 1,-1 0-1,1-1 1,-1 1-1,0 0 1,0-1-1,0 1 1,-1-1-1,1 0 1,0 1-1,-1-1 1,0 0-1,1 0 1,-1 0-1,0 0 1,0 0-1,-4 3 1,-14 9 0,-1-1 0,-33 16 0,33-19-5,1 1 1,0 0 0,-23 19-1,74-26-2188,262-4-30,-289-1 2235,-1 1 0,1 0 1,0 1-1,-1-1 0,1 1 0,0-1 0,-1 1 1,1 0-1,0 0 0,-1 1 0,1-1 0,-1 1 1,0 0-1,0-1 0,0 2 0,1-1 1,-2 0-1,6 5 0,-5-3 99,-1 0 1,0 0-1,1 1 1,-1-1-1,-1 0 1,1 1-1,-1 0 1,0-1-1,0 1 1,0 0-1,0-1 1,-1 1-1,0 9 1,0-7 76,-1 0 1,0 0 0,0 1 0,-1-1 0,0 0 0,0-1-1,-1 1 1,1 0 0,-1-1 0,-1 1 0,1-1 0,-1 0-1,-1 0 1,1 0 0,-1-1 0,0 0 0,0 0-1,0 0 1,-1 0 0,1-1 0,-1 0 0,0 0 0,-1 0-1,-9 3 1,4-1-352,-1-1 0,0 0 0,0-1-1,0 0 1,-18 1 0,18-3-893,-1-1-1,0 0 1,1-1 0,-28-4-1,14-7-3319,2-8-521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3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8090,'0'0'11138,"245"0"-10882,-178 0-240,-13 0-16,-13 0-208,-16 0-1224,-12 0-1073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3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6745,'0'0'12907,"137"130"-12563,-121-109 152,-12 0-96,-4-3-159,0 3-65,-12 3-176,-21 1 0,-1-1-945,14 1-1799,3-8-2209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3017,'0'0'16202,"12"-1"-15854,91 0 70,142 16 0,-212-12-831,11 1-1779,-17 3-2627,-40-7-1453,-10-3 2590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4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5961,'0'0'7962,"170"161"-7954,-153-140 120,-5-3 96,-12 0 112,0 3-48,0 0-88,-29 3-200,-13 4-184,-20 11-1040,12-8-1137,9-10-1847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4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8874,'0'0'11602,"0"214"-10609,0-17-993,0-22-2737,0 7-8865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13 126 5145,'0'0'11053,"-3"-7"-9849,-4-12-473,4 13-108,6 17 701,4 8-292,1-1 0,18 30 0,1 2-163,14 38 143,54 100 241,-94-186-1221,-1 0 0,1-1 0,0 1 0,0-1 0,0 1 0,0-1 0,0 0 0,0 1 0,0-1 0,1 0 1,-1 0-1,0 0 0,1 0 0,-1 0 0,1 0 0,-1 0 0,1 0 0,2 1 0,-2-3 17,-1 0-1,0 0 0,1 0 1,-1 0-1,0 0 0,0-1 1,0 1-1,0 0 1,0-1-1,0 1 0,0 0 1,0-1-1,0 1 1,-1-1-1,1 1 0,0-1 1,-1 0-1,1 1 1,-1-1-1,0-3 0,67-200-566,-20 68-3000,-24 72 253,9-37-6855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0 473 4465,'0'0'9706,"212"-175"-9122,-66 119-408,12 0-176,-13 7-96,-12 7-672,4 3-1168,-37 8-2049,-30 6-80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4 4217,'0'0'10941,"0"-3"-8704,0 6 42,-2 84 1951,1-57-3493,-2 0 0,-9 42 0,1-30-484,-2 8-362,3 1-1,-8 91 0,17-135-235,1 0 1,0 0 0,1-1-1,-1 1 1,1 0-1,1 0 1,-1 0-1,1-1 1,3 9-1,-3-12-121,0 0-1,0-1 0,0 1 0,0 0 1,0-1-1,0 1 0,1-1 0,-1 0 0,1 0 1,0 0-1,0 0 0,0 0 0,0 0 1,0-1-1,0 1 0,0-1 0,0 0 0,0 0 1,7 1-1,39 1-7639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1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3801,'0'0'14994,"17"5"-13594,123 42 251,-123-41-1561,-1 1-1,0 1 1,-1 0-1,0 1 1,0 1-1,-1 1 1,22 20-1,-33-27-92,0 0 1,0 0-1,0 0 0,-1 1 0,1-1 1,-1 1-1,0 0 0,0 0 0,-1-1 1,2 11-1,1 50-38,-4-54 45,-1 0-1,0 0 0,-1 0 0,0 0 0,-1-1-1,0 1 1,0-1 0,-1 0 0,-1 0-1,0 0 1,0-1 0,-1 1 0,-8 10-1,-5 3 176,0-1-1,-1-1 1,-33 28-1,76-48 247,280-8 632,-149 2-1799,-2 3-3636,-68 2-2657,-8 0-1326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11682,'0'0'9395,"-25"207"-14845,25-186-1567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12731,'0'0'9227,"8"9"-9176,83 78-651,-78-75 379,-1 1 1,0 1-1,-1 0 1,14 22-1,-19-25 48,1 0-1,0 0 1,1-1 0,1 0-1,-1 0 1,2-1-1,-1 0 1,1-1-1,1 0 1,11 7 0,40 8-158,-47-18 257,0 0-1,24 12 0,-38-16 81,0 0 0,1 0 0,-1 0 0,0 1 0,0-1 1,0 0-1,0 1 0,0-1 0,0 1 0,0-1 0,0 1 0,-1-1 0,1 1 0,-1-1 1,1 1-1,-1 0 0,1-1 0,-1 1 0,0 0 0,0 0 0,0-1 0,0 1 1,0 0-1,0-1 0,-1 4 0,0 1 23,0-1 1,0 0 0,-1 1-1,0-1 1,0 0 0,0 0-1,-4 5 1,-6 8 42,0-1 0,-2-1 0,1 0-1,-25 20 1,-71 51 293,20-19 703,90-64-1323,7-2 144,14 0 69,-20-2 25,42 0-83,-31 0 55,1-1 0,-1 2 1,0 0-1,0 0 0,0 1 1,-1 1-1,25 8 0,-35-10 61,0 1-1,0 0 1,-1-1-1,1 1 0,-1 0 1,1 0-1,-1 0 0,0 0 1,1 0-1,-1 1 1,0-1-1,-1 0 0,1 0 1,0 1-1,-1-1 0,1 0 1,-1 1-1,0-1 0,0 1 1,0 4-1,0 0 91,0 1 0,0-1 0,-1 0 0,0 1 0,-1-1 0,-2 9 0,-6 2-137,0 0 0,-1 0 0,-1-1 1,0 0-1,-23 21 0,12-11-834,-12 11-3176,6-17-2928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 5337,'0'0'9608,"-15"0"-3460,125-2-2402,57-10-2369,6 8-1216,-114 4-1170,-57 1 566,-1-1-1,1 1 1,-1-1-1,1 1 1,-1 0-1,1 0 1,-1 0-1,0 0 1,1 0 0,-1 0-1,0 0 1,0 1-1,0-1 1,0 0-1,0 1 1,0-1-1,0 0 1,0 1-1,-1-1 1,1 1-1,-1 0 1,1-1 0,-1 1-1,1-1 1,-1 4-1,3 3-2113,9 17-5707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4681,'0'0'14995,"-13"182"-14747,9-147-248,4-3-464,-4-1-1488,4 1-1097,0-8-1000,0-13-664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0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1 9474,'0'0'11597,"16"20"-11281,46 64 3,-61-83-308,0 1-1,0-1 1,0 1-1,0-1 1,0 1 0,-1-1-1,1 1 1,-1-1 0,1 1-1,-1 0 1,1-1 0,-1 1-1,0 0 1,0-1-1,0 1 1,0 0 0,0 0-1,0-1 1,0 1 0,-1 0-1,1-1 1,-1 1-1,1 0 1,-1-1 0,1 1-1,-2 1 1,0 0 0,-1-1-1,1 0 1,-1 0 0,1 1 0,-1-2-1,0 1 1,0 0 0,0 0-1,-3 1 1,-5 2 24,-49 34 40,-1-3 0,-82 35-1,143-71-73,-1 0-1,1 0 0,0 0 0,0 0 0,-1 0 0,1 0 0,0 0 0,0 0 0,-1 0 0,1 0 0,0 1 0,0-1 0,0 0 0,-1 0 0,1 0 1,0 0-1,0 0 0,0 0 0,0 1 0,-1-1 0,1 0 0,0 0 0,0 0 0,0 1 0,0-1 0,0 0 0,0 0 0,-1 0 0,1 1 0,0-1 1,0 0-1,0 0 0,0 1 0,0-1 0,0 0 0,0 0 0,0 0 0,0 1 0,0-1 0,10 5-42,24 2-39,-29-6 85,75 10-9,-34-5-121,0 1 0,0 2 0,-2 2 0,49 19 1,-87-28 124,0 1 0,-1 0 0,1 0 0,-1 1 0,1-1 0,-1 1 0,-1 0 1,1 1-1,0-1 0,-1 1 0,0 0 0,5 8 0,-7-9 16,0 0 0,0 0-1,0 1 1,-1-1 0,1 1-1,-1-1 1,-1 1 0,1 0 0,0-1-1,-1 1 1,0 0 0,0-1-1,-1 1 1,1 0 0,-1-1 0,0 1-1,-3 8 1,1-5 31,-1 1 0,0-1 0,-1 0 0,0 0 0,0 0 0,0-1-1,-1 1 1,-13 11 0,-8 5 9,-29 20 0,17-14-23,-137 105-1537,56-53-6060,38-30-3181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42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16 111 2040,'0'0'4496,"-1"-16"-3056,-2-50 335,3 65-1129,-1-1 1,1 1-1,0 0 0,0-1 0,-1 1 0,1 0 0,-1-1 0,1 1 0,-1 0 0,0-1 0,0 1 0,1 0 0,-1 0 0,-3-5 4080,15 4-5105,-9 2 46,28-2 691,1 1 1,-1 2-1,1 1 0,-1 2 0,0 0 0,52 16 0,-79-19-575,0 0-1,0 0 1,0 1-1,0-1 0,-1 1 1,1 0-1,0 0 0,-1 0 1,1 0-1,-1 0 0,5 5 1,-5-4-703,1 1 1,-1 0 0,0-1-1,0 1 1,0 0-1,0 1 1,-1-1 0,2 5-1,-1 17-12383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7386,'0'0'13968,"16"0"-12977,403 10 3044,-212-10-2034,-207-1-1935,1 0 0,-1 1 0,0-1 0,0 0 0,1 0 0,-1 0 0,0 0 0,0 0 0,0 1 0,0-1 1,0 0-1,0 0 0,0 0 0,0 0 0,-1 0 0,1 0 0,0 0 0,0 1 0,-1-1 0,1 0 0,-1 0 0,1 0 0,-1-1 0,-2 1-176,1-1-1,0 0 1,-1 1-1,1-1 0,-1 1 1,1 0-1,-1 0 0,0 0 1,0 0-1,1 0 1,-1 1-1,-4-1 0,-41-1-4518,34 3 2380,-23-1-9175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0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1562 1536,'0'0'12780,"-3"-15"-11715,1 5-911,1 5-93,0 0 1,0 0-1,1 0 1,-1 0 0,1 0-1,0 0 1,1-7-1,-1 10-30,1 0 0,0 0 0,-1 0 0,1 1 0,0-1 0,0 0 0,0 0-1,0 1 1,0-1 0,1 0 0,-1 1 0,0-1 0,1 1 0,-1 0-1,1-1 1,0 1 0,-1 0 0,1 0 0,0 0 0,0 0 0,-1 0 0,1 1-1,0-1 1,0 1 0,0-1 0,3 0 0,52-8 915,0 1 1,66 1-1,-9 1-76,631-81 2064,-67 4-1465,-650 80-1426,579-33 413,-464 37-426,152-2 141,-277-1-159,-1-1 0,0 0 0,33-11 0,-30 7 169,36-5 1,-72 5 5606,-73-25-5797,82 30-41,-2 0 7,0 0 0,0 0 1,-1 1-1,-10-1 0,20 1 29,0-1 9,8-610-1138,-8 532 1114,-1 53 15,1-1 1,1 1-1,1 0 1,1 0-1,2 0 1,14-47-1,-19 73 26,0 0-1,0 1 1,1-1 0,-1 1 0,0-1-1,0 0 1,0 1 0,0-1-1,0 0 1,0 1 0,-1-1-1,1 0 1,0 1 0,0-1-1,0 0 1,-1 1 0,1-1-1,0 1 1,0-1 0,-1 1-1,1-1 1,-1 1 0,1-1-1,0 1 1,-1-1 0,1 1-1,-1-1 1,1 1 0,-1 0-1,0-1 1,1 1 0,-1 0-1,1-1 1,-1 1 0,-1-1-1,-25-7 74,25 8-75,-48-8 52,0 3-1,0 2 1,-60 3 0,42 1-16,-744 10 356,687-17-279,0-6 1,-169-37-1,111 14 136,-357-20-1,383 52-144,-304 36 1,433-29-220,-44 8-1287,-117 4 0,189-16 1157,-1 0 0,0 0-1,1 0 1,-1 0 0,0 0-1,1 0 1,-1 0 0,0 0-1,1 0 1,-1 0 0,0 1-1,1-1 1,-1 0 0,1 0-1,-1 1 1,0-1 0,1 1-1,-1-1 1,1 0 0,-1 1-1,1-1 1,-1 1 0,1-1-1,-1 1 1,1-1 0,0 1-1,-1 0 1,1-1 0,0 1-1,-1-1 1,1 1 0,0 0 0,0-1-1,0 1 1,-1 0 0,1-1-1,0 1 1,0 0 0,0-1-1,0 1 1,0 0 0,0-1-1,0 1 1,1 0 0,-1-1-1,0 1 1,0 0 0,1 1-1,0 8-3795,-1 13-4140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6017,'0'0'3889,"-87"224"-2225,54-122-375,-5 21-625,-12 17-408,-8 7-176,-4-3-80,8-18-432,8-28-664,21-35-649,17-42-159,8-42 79,25-38-991,8-15 71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04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6705,'0'4'10563,"-37"231"-8699,37-130-160,0 0-399,0-7-353,0-17-280,0-18-448,0-10-128,0-11-96,4-4-384,21 22-1336,0-11-3177,-5-14-3033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14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 5593,'0'0'11159,"-7"-2"-9214,-24-2-722,23 4-235,8 3-941,1 0 89,0 10 208,1 0 0,0 0 0,2 0 0,-1 0 0,1-1 0,1 1 0,12 21-1,6 19 264,-8-10-23,-2 1 0,-2 1-1,10 89 1,-9 140 338,-12-272-1051,0-11-6476,2-8 783,8-7-662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15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0 898 2473,'0'0'15376,"27"-18"-13816,347-221 1281,-352 225-2754,958-584 1592,-971 594-1621,-8-11-8451,-1 5 1098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15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8962,'0'0'8467,"46"-5"-7643,153-18-373,-90 9 42,-43 5 1136,95 0 0,-160 24-310,-1-12-1244,0 51 1138,-13 106 0,-10 46-1247,22-161-3859,0 1-3956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1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9514,'0'0'9226,"36"11"-7776,9 1-1179,9 3-29,-1 2-1,51 23 1,-82-31-162,0 1 0,-1 0 0,-1 2 0,35 25 0,-51-34-98,0 1 0,0-1 0,-1 1 0,1 0 0,-1-1 0,0 2 0,0-1 0,0 0 0,-1 1 0,1-1 0,-1 1 0,0 0 1,0-1-1,-1 1 0,1 0 0,-1 0 0,0 0 0,-1 1 0,1-1 0,-1 0 0,0 0 0,0 0 0,-1 0 0,1 0 1,-1 0-1,0 0 0,-1 0 0,-2 8 0,-2-1-46,-1-1 0,-1 1 1,0-1-1,-1 0 0,0-1 1,0 0-1,-20 16 0,19-18 26,-235 200-674,242-206 701,0 1 1,0-1 0,0 1 0,0-1 0,1 1-1,-1 0 1,1 0 0,0 0 0,0 0 0,0 0-1,0 0 1,0 1 0,0-1 0,1 1 0,0-1-1,0 1 1,0-1 0,0 1 0,0 6 0,1-8-1,1-1 0,-1 0 0,1 1 0,-1-1 0,1 0 0,0 1 0,-1-1 0,1 0 0,0 0 0,0 1 0,0-1 0,0 0 0,0 0 0,0 0 0,0 0 0,1-1 0,-1 1 0,0 0 0,0 0 0,1-1 0,-1 1 0,0-1 0,1 1 1,-1-1-1,1 1 0,-1-1 0,0 0 0,1 0 0,-1 0 0,1 0 0,1 0 0,5 2-27,29 3 87,1-1-1,0-2 0,58-4 0,-21 1 80,-19-2 133,61-10 0,-60 5-1330,62 0 0,-81 8-2707,-1 0-2404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16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8890,'0'0'10937,"13"4"-9757,349 157 4571,-2 36-3773,-322-176-1889,402 258 1409,-22 28-132,-408-299-1324,0-1 0,0 0 0,23 11 0,-31-17 40,-5-14-130,-22-27-2532,7 21-1398,-3 8-6065,5 9 130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1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7202,'0'0'11679,"41"4"-11179,134 17-231,-163-20-232,-1 2 1,1-1 0,-1 2-1,15 5 1,-21-6-6,0 0 0,0 0 0,-1 0 1,1 0-1,6 8 0,-3-4 9,-5-5-25,-1 0 0,1 1 0,0-1 0,-1 1 0,0-1 0,0 1 0,1 0 0,-2 0-1,1 0 1,0 0 0,0 0 0,-1 1 0,0-1 0,0 0 0,0 1 0,0-1 0,0 1 0,-1-1-1,1 1 1,-1-1 0,0 1 0,0 0 0,-1-1 0,1 1 0,-1-1 0,1 1 0,-1-1 0,0 0 0,-1 1-1,1-1 1,0 0 0,-1 1 0,0-1 0,0 0 0,0 0 0,0-1 0,0 1 0,0 0 0,-1-1 0,-4 5-1,-43 31-121,-59 34 0,7-5-420,77-52 378,19-12 80,1 0 0,-1 1 0,1 0 0,0-1 0,0 1-1,-8 9 1,13-12 21,-1-1-1,1 0 0,0 0 0,0 0 0,0 0 0,-1 1 0,1-1 0,0 0 0,0 0 0,0 0 0,0 1 0,0-1 0,-1 0 0,1 0 0,0 1 0,0-1 0,0 0 0,0 0 0,0 1 0,0-1 0,0 0 0,0 0 0,0 1 0,0-1 0,0 0 0,0 0 0,0 1 0,0-1 0,0 0 0,0 0 0,0 1 0,0-1 0,0 0 0,1 0 0,-1 0 0,0 1 0,0-1 1,0 0-1,0 0 0,0 1 0,1-1 0,-1 0 0,0 0 0,0 0 0,0 0 0,1 0 0,-1 1 0,0-1 0,0 0 0,1 0 0,-1 0 0,0 0 0,1 0 0,16 1-803,-11-1 965,36 3-211,0 1 0,56 13 0,-86-14 99,1 0 0,0 1 0,0 1-1,-1 0 1,0 0 0,0 1 0,-1 1 0,0 0-1,0 1 1,0 0 0,16 16 0,-23-19 164,-1-1 0,1 1 0,-1 1 0,0-1 1,-1 0-1,1 1 0,-1-1 0,0 1 0,0 0 0,-1 0 0,1 0 1,-1-1-1,-1 1 0,1 0 0,-1 1 0,0-1 0,0 0 1,-1 0-1,0 0 0,0 0 0,0-1 0,-1 1 0,0 0 1,0 0-1,0-1 0,-1 1 0,0-1 0,0 0 0,0 0 1,-1 0-1,-5 7 0,-10 3 104,-1-1-1,0 0 1,-1-1 0,-1-2-1,-28 12 1,3-4-451,-74 18 0,103-33-476,1-1-1,0 0 1,-23 0-1,-23-5-4768,29-1-614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1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412 16 4785,'0'0'10293,"-8"-3"-9526,-22-9 76,29 12-805,1 0 1,0 0 0,-1 0 0,1 0 0,0 0-1,-1 0 1,1 0 0,0 0 0,-1 0 0,1 1-1,0-1 1,-1 0 0,1 0 0,0 0 0,-1 1-1,1-1 1,0 0 0,0 0 0,-1 1 0,1-1-1,0 0 1,0 1 0,0-1 0,-1 0 0,1 1-1,0-1 1,0 0 0,0 1 0,0-1 0,0 0-1,0 1 1,0-1 0,0 0 0,0 1 0,0-1-1,0 0 1,0 1 0,0 0 0,0 19 902,0-16-552,0 18 251,1 1 0,1-1 0,1 0 0,2 0 0,-1 0 0,10 24-1,45 149 1574,-51-157-1828,-1 0 0,-3 1-1,1 47 1,-5-85-300,-1-1 0,1 0 0,-1 1 0,1-1-1,-1 0 1,1 0 0,-1 1 0,0-1 0,1 0 0,-1 0 0,1 0 0,-1 0 0,0 0 0,1 0 0,-1 0-1,1 0 1,-1 0 0,0 0 0,1 0 0,-1 0 0,0 0 0,-2-1 243,-20-1-152,0-1 0,1-2 0,0 0 0,0-2 0,0 0 0,1-1-1,-22-12 1,-47-17-2472,18 16-2759,21 11-3449,0 6-4277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27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138 299 200,'0'0'7724,"-19"0"-6137,-9 2-293,3-1-2789,4-1 3276,1 0 3515,-5 0 5003,90-3-9414,-1-4-1,79-18 1,18-2-161,856-61 467,-688 85-1209,-33 2 134,-218-6 23,107-21 1,-115 15-119,1 2 0,81 0 0,-62 12-12,-30 1 10,0-2 0,91-14 0,-91 5-16,0 2 0,0 3-1,121 8 1,-118 3-7,57 2 29,-78-2-59,-42-7-177,8-48-17205,-7 23 6437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2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0 168,'0'0'11334,"-21"2"-9117,11 6-1615,0 0 0,1 1-1,0 0 1,-11 14 0,-10 11 542,-133 118 242,-253 180 0,398-316-1192,-10 5 594,26-21-100,10 0-166,52 1 853,0 1 0,86 17 1,-38 3-317,-21-2-567,169 14 1,-246-34-566,-8-1 14,-1 1 0,1 0 0,-1-1 0,1 1 1,-1 0-1,1 0 0,0 0 0,-1 1 0,1-1 1,-1 0-1,1 0 0,-1 1 0,1-1 0,0 1 1,-1 0-1,0-1 0,1 1 0,-1 0 0,1 0 1,0 1-1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64 120,'0'0'6577,"236"-64"-5120,-169 75 23,-5 21-120,1 6-447,-14 4-473,-7 4-232,-9 3-208,9 0-752,-9-10-2473,0-29-600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4:59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1673 3697,'0'0'4311,"17"-29"-3444,55-90 261,-68 111-959,1 0 0,0 1-1,0 0 1,1 0 0,0 1-1,0 0 1,0 0 0,1 0-1,0 0 1,9-4 0,6-5 253,1329-880 3484,-1226 823-3924,387-232-232,-487 289 208,114-67-74,-116 70 114,0 1 0,1 1-1,0 1 1,30-6 0,-30 12 1223,1 0-1,-1 2 1,40 2-1,-11 1-626,-28-1-357,0 1 1,-1 1 0,1 1-1,25 8 1,97 37 490,-88-28-581,507 159 2063,206 78-842,-646-204-1118,-3 5 1,179 117-1,196 184 294,-177-144 634,-319-215-1168,14 8 213,0 0-1,0 2 1,-2-1 0,1 2 0,-1 0-1,-1 1 1,16 19 0,-2-1 327,7 12-84,-33-40-380,-1-3 302,0-4-264,0-44-3662,0 23-5618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0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5111 157 5569,'0'0'15934,"-15"5"-13972,-54 16-151,61-19-1587,1 0-1,-1-1 1,0 0 0,1-1-1,-1 0 1,0 0 0,0 0-1,1-1 1,-1-1 0,1 1-1,-1-1 1,-13-5 0,-9-2 222,-217-46-53,-3 11 0,-2 11-1,-358-2 1,-291 58-318,749-9-29,-511 28 209,-185-53-1,409 11 107,383 7 6,-1 2-1,1 2 1,-102 36 0,2-1-259,121-42-108,32-3 0,2 12-2547,1-8 1315,0-1 1,1 1-1,-1-1 1,1 1-1,0-1 1,0 0-1,1 0 1,-1 1-1,1-1 0,4 7 1,17 15-8232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0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30 3841,'0'0'13397,"-1"-5"-11879,-5-14-148,6 19-935,-1-1 1,0 1 0,1-1 0,-1 1-1,0-1 1,0 1 0,1-1-1,-1 1 1,0-1 0,0 1 0,0 0-1,1 0 1,-1 0 0,0-1-1,0 1 1,0 0 0,0 0 0,0 0-1,0 0 1,1 0 0,-3 1-1,-10-1 2454,11 1-3009,-47-1-110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0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4241,'0'0'9759,"5"-24"-8236,-2 9-1229,-2 7-158,0 1-1,1-1 1,0 0 0,0 1-1,1-1 1,0 1 0,5-10-1,-6 15-72,-1 0 0,1 0-1,0 0 1,-1 1 0,1-1 0,0 1-1,0-1 1,0 1 0,0-1-1,0 1 1,1 0 0,-1 0 0,0 0-1,0 0 1,1 1 0,-1-1-1,1 1 1,-1-1 0,0 1 0,1 0-1,-1 0 1,1 0 0,-1 0 0,1 0-1,-1 1 1,0-1 0,1 1-1,-1-1 1,1 1 0,-1 0 0,0 0-1,0 0 1,3 2 0,41 18 682,-1 2-1,-1 2 1,48 36 0,121 106 908,-197-154-1516,844 747 3954,-808-713-3968,703 698 1249,-680-664-1329,109 127 128,-173-193-147,-10-12 110,-4-15 1060,-48-72-806,10 17-1693,32 52-558,1-1 0,-8-24 1,3 1-6970,0 7-2562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08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5758 1652 3577,'0'0'9548,"-32"-12"-8362,-6-4-789,7 2 27,-2 1 1,1 3-1,-2 0 0,-40-6 0,-443-26 3044,359 35-3119,-865-18 1502,235 68-1028,414 1-734,-635 65 192,1-59-134,863-49-100,-232-9 370,364 7-341,4 1 55,0-1 0,-1 0 0,1-1 0,1 0 0,-15-5 0,23 7-139,0 0 1,-1-1-1,1 1 1,0 0-1,0-1 1,-1 1 0,1 0-1,0-1 1,0 1-1,0-1 1,-1 1-1,1 0 1,0-1-1,0 1 1,0-1-1,0 1 1,0 0 0,0-1-1,0 1 1,0-1-1,0 1 1,0 0-1,0-1 1,0 1-1,0-1 1,0 1-1,1 0 1,-1-1 0,0 1-1,0 0 1,0-1-1,0 1 1,1-1-1,-1 1 1,0 0-1,0 0 1,1-1-1,-1 1 1,0 0 0,1-1-1,-1 1 1,0 0-1,1 0 1,0-1-1,16-15-54,226-158 276,-60 44-166,348-293-57,-64 48-44,26 43-335,-414 289 377,98-37 0,88-18 16,-245 91-5,0-2 239,-20 9-265,0 0 1,0-1-1,0 1 0,0 0 1,0 0-1,1 0 1,-1 0-1,0 0 1,0 0-1,0 0 0,0-1 1,0 1-1,0 0 1,0 0-1,0 0 0,0 0 1,0 0-1,0-1 1,0 1-1,0 0 0,0 0 1,0 0-1,0 0 1,0 0-1,0 0 1,0-1-1,0 1 0,0 0 1,0 0-1,0 0 1,0 0-1,0 0 0,-1 0 1,1-1-1,0 1 1,0 0-1,0 0 0,0 0 1,0 0-1,0 0 1,0 0-1,0 0 1,-1 0-1,1 0 0,0 0 1,0-1-1,0 1 1,0 0-1,0 0 0,0 0 1,-1 0-1,1 0 1,0 0-1,0 0 1,0 0-1,-1 0 0,-36-3-6987,-4 3-1616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1813 0 3385,'0'0'14224,"-13"3"-12323,10-3-1791,-15 3 484,0 1 0,0 1-1,0 1 1,-22 10 0,-524 320 2398,25 42-2793,202-139-814,256-180-395,-4 1-2020,28-23-3116,36-26-775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 3113,'0'0'8886,"-20"26"-7760,-68 88 69,74-93-668,1 1 0,-13 26 0,3-5 305,-131 189 2502,139-213-3117,11-15-174,0 1 0,0-1 0,0 1 0,1 1 0,-1-1 0,1 0 0,0 1 0,1-1 0,-1 1 0,1 0 0,0 0 0,-1 11 0,8-16-200,10-1 153,0 0 0,0-1 0,0-1 0,0-1 0,0 0 0,0-1 0,-1 0 0,26-12 0,88-46 165,-46 21-1036,94-33-1,55 9-5867,-144 46 851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503 196 4897,'0'0'11595,"0"-4"-9774,0-8-1554,0 1 0,-1 0 0,-1 0 0,0 0 0,0 0 0,-1 1 0,-1-1 0,1 1 0,-10-17 0,11 22-232,-1 0 0,-1 1 0,1-1 0,0 1 0,-1 0 0,0 0 0,0 0 0,0 1 0,-1-1 0,1 1 0,-1 0 0,1 0 0,-1 1 0,0-1 0,0 1 1,0 0-1,-1 1 0,1-1 0,0 1 0,-1 0 0,1 0 0,-7 0 0,2 2-38,1-1 1,0 1-1,0 0 1,0 1-1,0 0 0,0 1 1,0 0-1,1 0 1,-1 0-1,1 1 1,0 1-1,0 0 1,0 0-1,1 0 1,-1 1-1,1 0 1,1 0-1,-1 1 1,-6 8-1,-9 13-6,1 2 0,2 0 0,-24 50 0,28-51-3,1 1 0,2 0 1,1 1-1,2 0 0,1 1 1,1 0-1,2 0 0,1 0 0,0 48 1,4-75 3,0 0 0,1 0 1,0 0-1,0-1 0,0 1 1,0 0-1,1-1 0,-1 1 1,1-1-1,1 1 0,-1-1 1,0 0-1,1 0 0,0 0 1,0 0-1,0 0 0,1-1 1,-1 1-1,1-1 0,0 0 1,0 0-1,0 0 0,0-1 1,0 1-1,1-1 1,-1 0-1,1-1 0,6 3 1,6 0-1,0 0 0,0-1 0,1-1 1,-1-1-1,1-1 0,29-2 1,-34 1-27,1-1-1,-1-1 1,0 0 0,-1-1 0,1 0 0,-1-1 0,0 0 0,0-1 0,0-1 0,-1 0 0,0 0 0,0-1 0,0 0 0,-1-1 0,15-17 0,-14 13-553,-1 0 1,0-1-1,-1 0 0,15-30 1,-18 28-850,0 0 0,0 0 0,-2-1 0,6-31 1,-8-16-4664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69 3801,'0'0'8800,"-22"-8"-8377,-10-5-309,4 2 44,-56-16 1,73 24-61,1 1 0,-1 0 1,1 1-1,-20 0 0,26 1-72,0 0-1,1 0 1,-1 1-1,0-1 1,0 1 0,1 0-1,-1 1 1,1-1 0,-1 0-1,1 1 1,-1 0-1,1 0 1,0 0 0,0 0-1,0 0 1,0 1-1,-3 3 1,-2 5-15,1 0 0,1 0 1,0 1-1,0 0 0,1 0 0,1 1 0,0 0 0,0-1 0,2 1 1,-1 0-1,0 20 0,0 19 49,7 80 1,-4-125-53,1 0 0,0 0 1,0 0-1,1 0 0,0 0 0,0 0 1,1 0-1,0-1 0,0 0 1,0 1-1,1-1 0,0 0 0,0-1 1,0 1-1,1-1 0,0 0 1,10 8-1,-7-7 4,0 0 1,0-2-1,1 1 0,-1-1 1,1 0-1,1 0 0,-1-1 1,0-1-1,1 1 0,-1-2 1,1 1-1,15-1 0,-13 0 7,4 0 25,0-1 0,24-3-1,-35 2-31,0 0 0,0 0 0,0-1 0,0 1 0,0-1 0,0 0 0,0-1 0,0 1 0,-1-1 0,0 0 0,7-5 0,-3 0 1,0-1 0,0 0-1,-1 0 1,0-1 0,0 0 0,-1 0 0,0 0 0,-1-1 0,-1 0 0,1 0 0,3-18 0,-1-4-432,-1-1 0,2-58 0,-8 86 154,0 1 7,1 1 0,-1-1 1,1 1-1,-1-1 0,1 1 0,0 0 0,2-5 1,-2 7-43,0 1 1,0-1 0,0 1 0,0 0-1,0-1 1,0 1 0,0 0 0,0 0-1,0 0 1,1 0 0,-1 0 0,0 0-1,1 0 1,2-1 0,16-2-4992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0 720,'0'0'12276,"-5"21"-11138,3-13-999,-7 27 746,1-1 1,-5 67-1,-42 359 5166,-35-8-3902,85-429-2067,-144 697 709,128-653-3023,21-66 2020,0-1 0,-1 0 0,1 1 0,0-1 0,0 1 0,0-1 0,-1 1 0,1-1 0,0 0 0,-1 1 0,1-1 0,0 1 0,-1-1 0,1 0 0,0 0 0,-1 1 0,1-1 0,-1 0 0,1 1 1,-1-1-1,1 0 0,0 0 0,-1 0 0,1 0 0,-1 0 0,1 1 0,-1-1 0,1 0 0,-1 0 0,1 0 0,-1 0 0,1 0 0,-1 0 0,1 0 0,-1-1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5865,'0'0'1938,"16"33"-903,-3-9-728,0-2 38,-1 0 1,-1 2-1,-1-1 1,-1 1-1,-2 0 1,0 1-1,-1 0 1,3 42 0,-4 15 578,-4 0 0,-4 0 0,-3 0 0,-30 141 1,-57 99-716,39-191-2814,52-126 2052,-6 11-274,5-15-202,2-9-1215,1-146-2530,0-95 2870,0 178 1693,-1 34 231,0 1 1,-13-69-1,10 87 131,-1-1 0,-1 1 1,-1 0-1,0 1 0,-1 0 0,-1 0 0,-13-19 0,18 30-6,0 1 0,-1 0 0,1 0 1,-1 0-1,0 0 0,0 1 1,0 0-1,-1 0 0,0 0 0,1 1 1,-1 0-1,0 0 0,-1 0 0,1 1 1,-12-3-1,13 4-39,0 1 0,0-1 0,1 1 0,-1 0 0,0 1 0,0-1 0,0 1 0,0 0 0,0 0 0,0 0 0,1 1 0,-1-1 0,0 1 0,1 1-1,0-1 1,-1 0 0,1 1 0,0 0 0,0 0 0,1 0 0,-7 7 0,1 0 85,0 1 1,1 1-1,0 0 0,1 0 1,1 0-1,-1 1 0,2 0 0,-6 20 1,5-12-56,1 1 0,1 0 0,1 0 0,-1 39 0,4-58-152,0 1 0,0-1-1,0 0 1,1 0 0,-1 1 0,1-1-1,-1 0 1,1 0 0,0 0 0,1 0-1,-1 0 1,0 0 0,1 0 0,0 0-1,-1-1 1,1 1 0,0 0 0,0-1-1,1 1 1,-1-1 0,0 0 0,1 0-1,0 0 1,3 2 0,3 0-244,-1-1 0,2 0 0,-1 0 0,0-1 0,0 0 0,1-1 0,14 1 0,50 0-2734</inkml:trace>
  <inkml:trace contextRef="#ctx0" brushRef="#br0" timeOffset="1">1372 523 5553,'0'0'6298,"174"207"-6298,-174-148-1609,0-6-1792,0-4-175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3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4 1856,'0'0'9999,"-1"-1"-9899,0 1 0,1 0 0,-1-1 0,0 1 0,1 0 1,-1 0-1,0-1 0,0 1 0,1 0 0,-1 0 0,0 0 0,0 0 1,0 0-1,1 0 0,-1 0 0,0 0 0,0 0 0,1 0 1,-1 1-1,0-1 0,0 0 0,1 0 0,-1 1 0,0-1 1,1 0-1,-1 1 0,-1 0 0,-5 11 223,0 0 0,0 1 0,-7 20 0,-10 19 366,3-17-374,-43 54 1,46-67-1046,1 0-1,1 2 0,1-1 0,1 2 1,-17 41-1,26-42-2917,4-14-670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3161,'0'0'7817,"79"186"-5560,-50-123 351,0 0-567,-4-7-697,-5 0-808,-3 0-536,-9 18-440,-8-15-3113,0-13-3528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 1728,'0'0'10179,"-4"0"-9115,-16-3 17,12 2 5464,3 0-2774,6 11-2590,3-2-1115,-1 0 0,1-1 0,0 1 0,1-1 0,0 0-1,7 8 1,6 10 262,103 150 1210,180 201 0,-140-225-1417,9 10-1175,-165-153 24,1 0 329,-3-40-17463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4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0 6665,'0'0'5791,"-3"37"-4071,-5 124 82,8-107-914,2 0 1,2-1-1,3 1 0,24 94 0,-3-23-104,-17-62-62,-2 0-1,1 80 1,-10-139-558,0 0 289,-10-3 431,-1-2-825,0-1 1,0 0-1,0 0 0,0-2 0,0 1 0,1-1 0,0-1 1,-1 0-1,2 0 0,-1-1 0,1-1 0,0 1 0,-13-13 0,-15-14-1120,-53-65-1,80 86 573,1 1-1,0-1 1,-9-16 0,6-7-2750,11 30 2046,0 0-1,1 1 1,-1-1-1,1 0 1,0 0-1,1-5 0,3-1-5748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607 129 8754,'0'0'6945,"-34"-20"-6906,-109-63-15,134 79-14,0-1-1,-1 1 1,1 1 0,-1 0-1,-12-3 1,17 5-5,-1 1 0,1 0 0,0 0 0,-1 0 0,-9 3 1,-2-1 0,6 1 5,0 0 1,-1 0 0,1 1-1,0 1 1,1 0 0,-1 0 0,1 1-1,0 0 1,1 1 0,-1 0-1,1 0 1,1 1 0,-1 1-1,-10 13 1,0 1 69,2 1 0,0 0 0,2 1 0,-22 47 0,30-53 20,0 1 1,1 0-1,1 0 0,1 0 1,1 1-1,1 0 0,0 40 1,2-55-44,0 0-1,1 0 1,-1-1 0,1 1 0,0 0 0,1-1 0,-1 1 0,1-1-1,0 0 1,1 1 0,-1-1 0,1 0 0,0 0 0,0 0-1,7 7 1,-5-8-8,0 1 0,0-1 0,0-1 1,0 1-1,1-1 0,0 0 0,-1 0 0,1 0 0,0-1 0,0 0 0,1 0 0,-1-1 0,0 0 0,7 1 0,-1 0-19,0-1-1,1 0 1,-1-1-1,0 0 1,0 0-1,0-2 1,0 1-1,0-2 0,0 1 1,-1-2-1,1 0 1,-1 0-1,0-1 1,17-9-1,-6-2-138,-1 0 0,-1-1-1,0-2 1,-1 0-1,-1-1 1,-1 0-1,0-2 1,-2 0-1,-1 0 1,13-28-1,-15 25-1088,-2 0 0,7-27 0,-10 29-1137,-2-1 1,3-34-1,-7 9-3822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5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3121,'0'0'10702,"-3"1"-9676,2-1-986,1 0 1,0 0 0,0 0 0,-1 1 0,1-1 0,0 0 0,-1 0-1,1 0 1,0 1 0,0-1 0,-1 0 0,1 0 0,0 1 0,0-1 0,0 0-1,-1 0 1,1 1 0,0-1 0,0 0 0,0 1 0,0-1 0,0 0 0,0 1-1,0-1 1,0 0 0,0 1 0,-1-1 0,1 0 0,0 1 0,1-1 0,-1 0-1,0 1 1,0-1 0,0 1 0,9 15 943,28 21 220,-24-25-766,73 79 2481,131 180 0,47 124 13,-165-242-2084,74 98 254,-47-70-465,-118-174-3991,-5-13 583,-4-21-3285,1 16 1774,0-20-5052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6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553 0 5553,'0'0'13867,"-1"33"-12945,-1 3-718,-3 169 645,5 34 1620,0-237-2378,0 1 0,0-1 1,0 0-1,0 0 0,0 0 1,0 0-1,0 0 0,-1 0 0,1 0 1,-1 0-1,0 0 0,0 0 1,1 0-1,-1 0 0,0 0 1,-1 0-1,1 0 0,0-1 1,-3 4-1,1-3 72,-1-1 1,1 0-1,0 0 1,-1 0 0,1 0-1,0 0 1,-1 0-1,1-1 1,-1 0-1,1 0 1,-7 0 0,-17 0-49,0 0 0,1-2 0,-1-1 0,1-2 0,-1 0 0,-44-16 0,-112-52-2807,146 64-1090,16 8-2836,9 1-3059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6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470 174 2953,'0'0'12246,"-14"-21"-11316,-47-69-145,58 85-680,-1 0-1,-1 0 0,1 0 1,-1 1-1,1 0 1,-1 0-1,-1 0 0,1 1 1,0 0-1,-1 0 1,0 0-1,1 0 0,-10-2 1,4 3 41,0 0 1,-1 1 0,1 0-1,0 1 1,-13 1-1,-1 0 31,16-1-168,1 0 0,0 1 0,-1 1 0,1 0 0,0 0 0,0 0 0,0 1 1,0 0-1,0 1 0,0-1 0,1 2 0,0-1 0,0 1 0,0 0 0,1 0 0,-1 1 0,1 0 0,0 0 0,1 0 0,0 1 0,-9 14 0,7-10-13,1 1-1,0 1 0,1-1 1,1 1-1,0 0 1,0 0-1,1 0 0,1 0 1,0 0-1,1 1 1,0-1-1,1 1 0,3 17 1,-2-26 4,0 0 1,0 0-1,1 0 1,0 0-1,0 0 1,0 0-1,1 0 1,0-1-1,0 1 1,0-1-1,0 0 1,0 0-1,1 0 1,0 0-1,0-1 1,0 1-1,0-1 1,1 0-1,-1 0 1,1-1 0,0 1-1,0-1 1,-1 0-1,10 2 1,5 1 4,1 0 0,-1-2 1,0 0-1,1-1 1,26-1-1,-36-1-64,0 0 0,-1-1 0,1 0 1,0-1-1,0 0 0,-1-1 0,1 0 0,-1-1 0,0 1 0,0-2 0,0 1 0,0-1 0,-1-1 0,0 1 1,0-1-1,-1-1 0,1 0 0,-1 0 0,-1 0 0,1-1 0,-1 0 0,8-14 0,-8 11-496,0-1 1,-1 0-1,0 0 0,-1 0 0,0 0 1,-1-1-1,0 0 0,-1 1 0,-1-1 0,0 0 1,0 0-1,-3-15 0,2-13-4225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1430 0 3737,'0'0'12269,"-8"2"-10413,-36 8-204,0 2 0,-77 33-1,44-15-707,54-22-809,-524 198 1637,188-57-4075,324-134 291,-38 11-1,-2-11-4654,51-13 587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 0 5625,'0'0'10046,"-38"40"-8681,-125 133-252,49-48-102,-19 17 45,46-58-342,-56 59 971,140-140-1659,1-1 0,0 1 0,0 0 0,0 0 0,0 0-1,0 0 1,1 0 0,-1 0 0,1 1 0,0-1-1,0 0 1,0 1 0,0-1 0,0 4 0,2-5-25,-1 0 1,0 0-1,1 0 1,-1-1-1,1 1 1,-1 0-1,1 0 1,0-1-1,0 1 1,0-1-1,0 1 1,0 0-1,0-1 1,0 0-1,0 1 1,0-1-1,1 0 1,-1 1-1,1-1 1,-1 0-1,1 0 1,-1 0-1,1-1 1,0 1-1,-1 0 1,1 0-1,3 0 1,14 5 54,1-1-1,0 0 1,0-2 0,27 2-1,87-3 291,-82-3-263,179-15 470,-6 1-4810,-171 15-2772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2857,'0'0'8105,"-29"214"-7793,8-147-312,5-8-1528,-18-13-3561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4019 2481,'0'0'13729,"-13"0"-11658,-16 0-1100,17-1-10,44 2 437,-5 0-697,576-6 5549,-335-24-5440,140-23-105,416-46 134,6 44-596,-284 55-215,-378 8-9,215 39 0,-50 7-19,-267-50 843,-66-28-144,11-714-699,-10 236 0,-2 393 0,-46-661 58,0 13-1268,46 688 943,-4-169-118,0 168 495,-18-93 0,17 123 21,2 0 0,1 0 0,3-47 0,1 30-101,-1 55 687,-18 1-404,15 0-313,0-1 0,0 1 0,0-1 0,0 0 0,1 0 0,-1 0 0,0-1 0,1 1 0,-1 0 0,-4-4 0,-16-8 0,-14 1 0,-1 2 0,-1 2 0,-43-4 0,5 0 0,-326-74 0,295 54 0,90 28-3,0 1-1,-1 1 1,0 1 0,1 0-1,-24 3 1,0-1-345,30 0-552,0-1 1,0 2-1,0-1 1,1 2-1,-23 6 1,-22 14-6898,33-13 3100,-28 12-8035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19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5889,'0'0'9504,"36"6"-7348,-16-2-1805,238 32 2840,187-12 2073,-188-13-3377,1272 20 2153,-980-56-3555,-319 0-485,333-26 0,-251 46-10,-199 6-151,-113-7-970,-14-23-2292,-8-4-3560,-7-5-2810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20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3961,'0'0'6763,"-8"38"-5143,3-10-1299,-7 25 290,4 1 1,1 0 0,1 68-1,8 353 2194,-7 615 690,-38-296-1946,-1 50-285,42-250-727,3-473-3665,-1-2-3296,0-80 217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2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8930,'0'0'10362,"265"7"-7705,-173-7-841,20 0-1072,63-7-744,-26-4-2704,-28 1-8795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4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2142 810 2096,'0'0'6390,"-37"-30"-5637,-117-95 49,111 90-247,-48-50 1,63 57-426,23 23 40,-1 1 0,1 0 0,-1 0 0,0 1 0,0 0 0,-1 0 0,1 0 0,-1 0 0,1 1 0,-1 1 0,0-1 0,0 1 0,0 0 0,0 0 0,0 1 0,-10 0 0,2 1 33,0 1 0,-1 0 0,1 1 0,0 0 0,1 1 0,-20 9 0,-14 9-51,1 3 1,1 2 0,1 1 0,-51 44-1,-154 155 394,157-130-231,4 4 0,-90 133 0,-120 238 549,224-341-442,-75 179 1,124-245-276,3 2 0,3 1 0,2 0 0,-16 137 0,27 140-33,8-237-100,2 41 1,6-1-1,7-1 1,44 183 0,-31-223-16,5-2 0,4-1 0,53 101 0,177 280 3,-229-419-5,2-1 0,59 69 0,-86-117 5,2-1-1,0 0 1,0-1 0,2 0 0,-1-2 0,2 0 0,0-1 0,1 0 0,0-2-1,0-1 1,1 0 0,26 6 0,-7-6 160,2-2 0,63 2 0,89-9 886,-92-1-596,-24 0-219,0-4-1,0-3 1,-1-3 0,82-24 0,-101 18-145,-1-2 0,-1-3 0,-1-2 0,-1-2 0,94-63 0,-77 36-43,-4-3-1,-1-2 1,-4-4-1,-2-2 1,-2-2-1,-4-4 1,53-88-1,45-97-36,211-487 0,-322 635-1,-5-2-1,-5-1 0,31-203 0,0-350 28,-45 418-10,-13 197-6,28-411 52,-28-1 61,-8 398-89,-3 1-1,-2-1 1,-3 2 0,-25-77 0,22 91 120,-3 1 0,-2 1 0,-1 0 1,-3 2-1,-1 1 0,-30-39 0,37 60 92,-1 0 1,0 2-1,-1 0 1,-1 1-1,-1 1 1,0 1 0,-1 1-1,-1 1 1,0 1-1,-49-17 1,-15 3 222,-167-29 0,160 38-502,34 4-35,-75-11-1542,129 23 1069,0 0 0,1 1 0,-1 0 0,0 1 0,-10 1 0,14-1-65,0 0 1,0 0-1,0 0 0,0 0 0,0 1 0,1-1 1,-1 1-1,-4 3 0,-23 30-10292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46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3 4049,'0'0'10451,"-9"0"-9530,4 0-797,-35-2 410,37 2-500,0 0 1,0 0 0,0 0 0,1 1 0,-1-1 0,0 1-1,0 0 1,1 0 0,-1 0 0,0 0 0,1 0 0,-1 0-1,-4 4 1,1 2-32,0 1 0,1-1 0,0 1 0,0 0 0,0 1 1,1-1-1,1 1 0,-5 12 0,-18 81-11,23-88 11,-6 40 33,2 1 0,1 105 0,6-153-40,0 0 0,1 0 0,-1 0 1,1-1-1,1 1 0,0 0 0,0 0 0,0-1 1,0 0-1,1 1 0,0-1 0,6 9 0,-5-11 4,-1 0 0,1 0 1,-1 0-1,1-1 0,0 0 0,1 0 0,-1 0 0,0 0 0,1 0 0,0-1 0,-1 0 0,1 0 0,0 0 1,0-1-1,0 0 0,0 0 0,7 1 0,-4-1 43,0 0 0,0-1 0,0 0 0,1 0 0,-1 0-1,0-1 1,0-1 0,0 1 0,0-1 0,0-1 0,-1 0 0,13-5 0,-12 2-1,0 1 0,0-1 0,0 0 0,-1-1-1,0 0 1,-1 0 0,1-1 0,-1 1 0,-1-1 0,7-12 0,-2 2-29,-2-1 1,0 0 0,0 0-1,-2-1 1,-1 0-1,0 0 1,-1 0-1,-2-1 1,0 1 0,-1-39-1,-1 57-8,0 0 0,-1 0-1,1-1 1,0 1 0,-1 0 0,1 0-1,-1 0 1,0 0 0,1 0-1,-1 0 1,0 1 0,0-1 0,-1 0-1,1 0 1,0 1 0,0-1 0,-1 0-1,1 1 1,-1 0 0,0-1 0,1 1-1,-1 0 1,0 0 0,0 0-1,1 0 1,-1 0 0,0 0 0,0 0-1,0 1 1,0-1 0,0 1 0,-1-1-1,1 1 1,-2 0 0,-8-1-12,-1 0 0,0 1 0,1 1 1,-18 2-1,29-3 6,-10 2-223,-1 1 0,1 0 0,-15 6 0,4-1-3165,13-7-2048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57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1991 19 5241,'0'0'4652,"-40"-4"-3604,-132-7-89,162 10-882,1 0 0,0 1-1,-1 1 1,1-1 0,-1 1 0,1 1 0,0 0 0,0 0-1,0 1 1,0 0 0,0 1 0,0 0 0,1 0 0,-14 10 0,5-4 13,-353 259 2049,324-233-1852,-74 62 491,-175 185 1,215-194-543,5 4-1,-109 174 1,114-140 151,5 4-1,5 1 1,7 4-1,6 1 1,-53 251-1,81-271-270,-9 195 0,30 118 172,2-354-245,4 0-1,3-1 1,4-1 0,2 0-1,4-1 1,3-1-1,3-2 1,3 0-1,63 104 1,-51-105-18,4-3 1,2-2 0,3-2-1,2-2 1,4-3 0,1-2-1,3-3 1,133 87 0,-129-102 5,2-3 1,2-2 0,1-4-1,76 20 1,297 57 247,-399-97-236,84 18-19,1-5 0,1-6 1,160-3-1,-271-13-26,0-2 0,-1 0 0,1-1 0,-1-1 1,0-1-1,0 0 0,-1-1 0,0-1 0,0-1 0,0 0 0,-1-1 0,-1-1 1,16-13-1,12-15 27,-1-1 0,71-89 0,-37 29-11,96-168-1,39-124-60,-205 380 45,94-191-52,-8-4 1,82-278 0,-145 374 71,-5-1 0,18-227 0,-28-232 47,-14 547-64,1-39 33,-4 0 1,-1 0 0,-4 1-1,-2-1 1,-22-71 0,11 76 65,-3 1 1,-2 0 0,-2 2-1,-3 1 1,-2 2 0,-76-91 0,-2 20 482,-169-145 1,268 258-573,-245-209 212,210 184-166,-1 2 1,-1 2-1,-93-42 0,112 62-15,0 1 1,-1 1 0,0 2-1,-37-5 1,-127-2-462,143 12-26,43 2 349,5-1-173,0 1 0,0 0 0,-1 0 0,1 0 1,0 0-1,0 1 0,-6 1 0,8-1 26,1 0 0,-1 0 1,1 0-1,-1 0 1,1 0-1,0 0 1,-1 0-1,1 1 0,0-1 1,0 0-1,0 1 1,0-1-1,0 1 1,0-1-1,0 1 0,1 0 1,-1-1-1,0 1 1,1 0-1,-1 3 1,-7 42-6403,7 8-777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28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636 313 1440,'0'0'7925,"11"-19"-6868,32-64-179,-39 75-680,0-1 0,0-1 0,-1 1 0,0 0 0,-1-1 0,0 0 0,0 1 0,-1-1 0,0 0 0,-1 0 0,0-12 0,-1-2 606,1 22-727,0 1 0,0-1 0,0 0 0,-1 0 0,1 0 0,-1 1-1,1-1 1,-1 0 0,0 1 0,1-1 0,-1 0 0,0 1 0,0-1-1,0 1 1,0-1 0,-1 1 0,1 0 0,-3-3 0,1 2 49,-1-1 0,1 1 0,-1 0 0,0 0 0,0 0 0,0 1 0,-7-3 0,-4 1 283,1 1-1,-1 0 1,-26 0 0,26 2-273,1 1 1,0 0-1,0 0 1,0 2-1,1 0 1,-1 1-1,0 0 1,1 1-1,0 0 1,0 1-1,-23 15 1,5-2 22,2 3 1,1 0 0,1 1 0,0 2 0,2 1 0,1 1-1,2 1 1,0 0 0,2 2 0,1 1 0,1 0 0,2 1 0,1 1-1,2 1 1,1 0 0,2 0 0,1 1 0,1 0 0,-4 64-1,10 102 212,2-189-351,1 11 42,1-1-1,2 1 1,0-1-1,1 1 1,1-1 0,1-1-1,1 1 1,1-1-1,1-1 1,0 1-1,2-2 1,0 0 0,17 19-1,-16-21-19,2-1 0,0-1 0,1 0 0,0-2-1,1 1 1,1-2 0,0 0 0,1-1 0,0-1 0,0-1-1,1-1 1,0 0 0,1-2 0,22 5 0,-3-5-27,0-1-1,0-2 1,1-2 0,-1-2 0,0-1 0,0-2 0,0-2 0,0-2-1,-1-1 1,0-2 0,-1-2 0,0-1 0,71-39 0,-81 37-39,0-2 0,-1-1 0,-1-1-1,-1-1 1,0-1 0,-2-1 0,-1-1 0,0-2 0,-2 0 0,-1-1 0,-2 0 0,0-2 0,-2 0 0,-1-1 0,-1 0 0,-2-1-1,12-49 1,-17 38-2,-1 1 0,-2-81 0,-3 95 26,-1 9-32,0 0 0,-1 1 1,-1-1-1,0 0 1,-1 1-1,-1 0 1,-1 0-1,-1 0 0,-13-26 1,8 23-2,-1 0 1,-1 1 0,-1 1 0,0 0-1,-1 1 1,-33-27 0,21 23 56,-1 0-1,-1 2 1,-1 2 0,-1 1 0,0 1 0,-1 1 0,0 2 0,-1 2 0,-62-11 0,80 18-12,-14-2 53,-47-1 0,69 5-60,0 2 1,0-1 0,-1 1-1,1 0 1,0 1 0,0 0-1,0 0 1,0 1 0,1 0-1,-13 7 1,-6 7 0,2 1-1,0 1 1,1 1 0,-22 26 0,-78 100 81,81-93-52,25-32-15,-34 40 163,-66 106 0,105-146-128,0 1 1,2 0 0,0 0-1,1 1 1,2 1 0,0-1-1,1 1 1,2 0 0,-3 37 0,6-43-17,0 0 1,1 0 0,1 0 0,1 0 0,1 0 0,0 0 0,1-1 0,1 1 0,1-1 0,0 0-1,16 29 1,-9-24 11,1 0-1,0-1 0,2-1 1,0 0-1,1-1 0,1-1 1,1 0-1,1-2 0,0 0 1,1-1-1,0-2 0,2 0 1,-1-1-1,36 13 0,-10-9 26,1-3-1,0-1 1,58 5-1,155-4 66,-249-14-124,0 0 0,0-1 0,-1-1 0,1-1 0,-1 1 0,1-2 0,-1 0 1,0 0-1,-1-1 0,0 0 0,0-1 0,0-1 0,0 0 0,15-16 0,0-1-16,-1-2 0,-1-1-1,-1-1 1,20-34 0,-28 37-25,-1-1-1,0 0 1,-2-1-1,-2 0 1,0-1-1,-2 0 1,-1-1-1,-1 0 1,-2 0-1,-1 0 1,-1-47 0,-2 63 23,1-13-4,-1 1 0,-1-1 1,-2 1-1,0 0 0,-2 0 0,-10-33 0,1 20-84,-2 1 0,-2 1 0,-1 1-1,-2 1 1,-48-62 0,65 92 42,-1 0 1,1 1-1,-1 0 0,0 0 0,0 1 1,0-1-1,-1 1 0,1 0 0,-1 0 1,0 1-1,0 0 0,0 0 0,0 0 1,0 1-1,0 0 0,0 0 1,0 0-1,-1 1 0,1 0 0,-9 1 1,11-1-162,-1 0 1,1 1-1,0 0 1,0 0-1,0 0 1,0 0 0,0 0-1,0 1 1,0 0-1,0 0 1,0 0-1,1 0 1,-1 0 0,1 1-1,-5 3 1,-2 5-1592,0 0 0,0 1 0,-8 13 0,7-10-995,-24 35-7578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4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1 232,'0'0'15887,"-10"0"-13413,-31 5-401,41-5-2052,-1 0 1,1 0-1,0 0 0,0 0 1,-1 0-1,1 0 1,0 0-1,-1 0 1,1 0-1,0 1 1,0-1-1,-1 0 0,1 0 1,0 0-1,0 0 1,-1 0-1,1 1 1,0-1-1,0 0 0,0 0 1,-1 0-1,1 1 1,0-1-1,0 0 1,0 0-1,0 1 0,0-1 1,-1 0-1,1 0 1,0 1-1,0-1 1,0 0-1,0 0 1,0 1-1,0-1 0,0 0 1,0 1-1,0-1 1,0 0-1,0 0 1,0 1-1,0-1 0,0 0 1,0 0-1,0 1 1,0-1-1,1 0 1,-1 1-1,0-1 0,0 0 1,0 0-1,0 0 1,0 1-1,1-1 1,-1 0-1,0 0 1,0 0-1,1 1 0,-1-1 1,0 0-1,0 0 1,0 0-1,1 0 1,-1 0-1,0 1 0,1-1 1,-1 0-1,1 0 1,19 12 513,0-1 0,1 0 0,1-2 0,0-1 0,0 0 0,26 4 0,-42-10-450,380 77 2851,12-32-1635,-320-39-1127,66 7 70,1586 137 1853,-1587-145-2078,551 36 5,-3 40-27,-385-13 3,-201-43 0,-92-23-2,20 1-56,-69-7-2044,0-1 1,-58-14-1,29 5-2983,-49-7-6854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5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9 280,'0'0'12196,"0"-6"-9722,0 4-2366,0 5 293,11 164 1124,12 40 10,25 505 2315,-30 11-1426,-17-612-2172,0-56-145,0 38 120,3 0 0,23 129 1,-22-201-204,1 1 1,0-1 0,2 0-1,0-1 1,19 32 0,-27-52-26,0 0 1,0 0 0,0 0-1,1 0 1,-1-1 0,0 1 0,0 0-1,0 0 1,0 0 0,0 0-1,0 0 1,0 0 0,0 0 0,0 0-1,1 0 1,-1 0 0,0 0-1,0 0 1,0-1 0,0 1-1,0 0 1,0 0 0,0 0 0,1 0-1,-1 0 1,0 0 0,0 0-1,0 0 1,0 0 0,0 0 0,0 0-1,1 0 1,-1 1 0,0-1-1,0 0 1,0 0 0,0 0 0,0 0-1,0 0 1,0 0 0,1 0-1,-1 0 1,0 0 0,0 0 0,0 0-1,2-33-835,-4-39 0,1 53 360,-20-253-6423,12 176 4506,-10-126-3278,-1 4 327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1432 2753,'-38'-8'236,"-5"1"-243,5 1-43,1-1 0,1-1 0,0-3 0,-62-25 1,70 22 53,1 0 1,1-2-1,0-1 1,1-1-1,-24-22 1,34 26 207,1 0 0,1-1 0,0-1 0,1 0 0,0 0 0,1-1 0,1-1 0,-13-31 0,21 42 7,0 0 0,0 0 0,1 1 0,0-1 0,0 0 0,0 0 0,1-9 0,1 15-179,-1 1-1,0-1 0,0 1 1,0-1-1,0 1 1,0-1-1,0 1 1,1-1-1,-1 1 1,0 0-1,0-1 1,1 1-1,-1-1 1,0 1-1,1-1 1,-1 1-1,0 0 1,1-1-1,-1 1 0,1 0 1,-1 0-1,0-1 1,1 1-1,-1 0 1,1 0-1,-1-1 1,1 1-1,-1 0 1,1 0-1,-1 0 1,1 0-1,0 0 1,20-1 833,-15 1-534,5 0 139,8-1 254,-1 2 1,1-1-1,0 2 1,-1 1-1,0 0 1,22 7-1,247 77 4366,-230-75-4693,1-2 0,0-3-1,70-1 1,-61-7-289,0-3 0,70-14 0,133-46 6,490-139-26,18 62-62,-467 119 365,-247 22-209,0 2-1,119 22 1,-97-7-2,0-3 0,1-4 0,1-4 0,-1-4 0,1-4 0,145-21 0,152-67 62,155-75-63,180-47-334,-443 156-77,-221 47 158,1 3 1,1 2 0,94 6 0,-124 3 63,-1 0-1,0 2 1,-1 1-1,1 2 1,-1 0-1,-1 1 0,31 20 1,31 12 0,131 45 0,-174-74 6,1-2 0,1-1 0,53 4 0,-30-9-23,0-4 0,0-2 0,0-3-1,0-3 1,0-3 0,-1-3 0,-1-3-1,73-26 1,-95 24-689,-2-1 0,0-2 0,-1-2 0,54-38 0,-61 34-2209,0-2 0,45-48 0,-57 50-2564,32-48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5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1920,'0'0'8530,"51"-8"-6668,368-56 2468,34 10 111,237 17-1899,583 34-433,-710 4-1237,568 54-495,-689 13-307,571 165 0,-501-114-761,-438-103 395,-73-16 288,0 0-1,1 0 0,-1 0 1,0 0-1,0 0 0,0 1 1,0-1-1,0 0 0,0 1 1,0-1-1,0 1 0,0-1 1,0 1-1,0 0 0,0-1 1,0 1-1,0 0 0,0 0 1,0-1-1,-1 1 0,2 1 1,-2-1 19,-1 0 0,1-1 1,0 1-1,-1 0 1,1-1-1,0 1 1,-1 0-1,1-1 0,-1 1 1,1 0-1,-1-1 1,1 1-1,-1-1 1,1 1-1,-1-1 1,0 1-1,1-1 0,-1 0 1,0 1-1,1-1 1,-1 0-1,-1 1 1,-48 17 441,23-12-244,-1-2 0,-48 2 1,-3 1 470,77-7-656,-1 1 1,1 0-1,-1-1 1,1 1-1,0 0 1,-1 0-1,1 1 1,0-1-1,0 0 1,0 1-1,0-1 1,0 1-1,0 0 1,0 0-1,1 0 0,-1 0 1,0 0-1,1 0 1,0 0-1,-1 0 1,1 0-1,0 1 1,0-1-1,1 1 1,-1-1-1,0 4 1,-3 9 43,2 0 0,0 0 1,0 23-1,2-28-18,8 779 3027,51 5-2327,-58-778-764,7 59 14,1 52-65,-9-126 14,0 0 0,0 0 0,0 0 0,0 0 1,0 0-1,0-1 0,0 1 0,-1 0 0,1 0 1,0 0-1,-1 0 0,1 0 0,-1-1 0,1 1 0,-1 0 1,1 0-1,-1-1 0,1 1 0,-1 0 0,0-1 1,0 1-1,1 0 0,-1-1 0,0 1 0,0-1 1,1 0-1,-1 1 0,0-1 0,0 1 0,0-1 1,0 0-1,0 0 0,0 0 0,0 1 0,0-1 0,1 0 1,-1 0-1,0 0 0,-2-1 0,-7 1-638,0-2-1,0 1 1,-15-5-1,-88-32-4473,-16-15-3889,-6-3-1483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6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4513,'0'0'14192,"74"-9"-11820,653-46 1512,1462 23 2460,-988 113-4879,-497-22-1468,-96-44 3,-590-17 0,-18 2 0,0-1 0,0 1 0,0 0 0,0 0 0,0 0 0,0 0 0,0 0 0,0 0 0,1 0 0,-1-1 0,0 1 0,0 0 0,0 0 0,0 0 0,0 0 0,0 0 0,0-1 0,0 1 0,0 0 0,0 0 0,0 0 0,0 0 0,0 0 0,0-1 0,0 1 0,0 0 0,0 0 0,0 0 0,0 0 0,0 0 0,0-1 0,0 1 0,0 0 0,-1 0 0,1 0 0,0 0 0,0 0 0,0 0 0,0-1 0,0 1 0,0 0 0,0 0 0,0 0 0,-1 0 0,1 0 0,-18-11 0,-18-2-238,-1 2 0,-1 1 0,-64-8 0,-215-23-5603,220 29 2408,-107-15-7257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7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810 5124 6769,'0'0'3983,"-37"-31"-2275,-124-108-160,143 121-1051,0-1 0,1 0 0,-25-39-1,3-3 555,4-2 0,-44-104 0,-31-146 451,44 79-1136,9-2-1,-34-323 1,63 256-37,16-449 0,15 662-323,5 0 0,3 0-1,4 2 1,44-145 0,-26 145 119,4 0-1,74-126 1,133-149 197,-53 111-342,28-37-471,-77 96-2779,-137 186 2215,0 0 0,0-1-1,0 1 1,-1-1-1,0 0 1,3-11-1,-5 9-4808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7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1 387 5601,'0'0'7182,"53"-5"-5347,-19 3-1466,18-2 163,1-2 0,-1-2 0,-1-3 0,1-1 0,61-25 0,88-45 889,306-106 660,-480 180-2013,1 1 0,1 1 0,-1 2 0,47-2 0,-74 6-68,0 0 1,0 0 0,0 0-1,0 0 1,0 0-1,0 0 1,0 0 0,-1 0-1,1 1 1,0-1-1,0 0 1,0 1 0,0-1-1,0 0 1,-1 1-1,1-1 1,0 1 0,0-1-1,-1 1 1,1-1 0,0 1-1,-1 0 1,1-1-1,0 1 1,-1 0 0,1 0-1,-1-1 1,0 1-1,1 0 1,0 1 0,-1 28 7,-1-21-6,0 2-9,-1 1-1,-1-1 1,1 0 0,-2 0 0,0 0-1,-8 17 1,-41 61-503,18-34-244,-120 200-8022,87-149 1250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8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1 414 6137,'0'0'12152,"15"-9"-10755,123-59-378,3 6 1,3 6 0,154-39 0,-199 72-904,0 5 1,145-9-1,206 16 59,-440 11-153,1-1-1,0 0 1,0-1 0,12-3-1,-20 5 36,0-1-1,0 0 1,0 0 0,0 0-1,0 0 1,0-1 0,0 1-1,-1-1 1,1 0 0,0 0-1,-1 0 1,0 0 0,1 0-1,-1 0 1,0-1 0,0 1-1,0-1 1,2-3-1,-41 101 4081,-43 139-2964,53-139-715,-65 188 304,83-265-1106,7-15-114,1-1 0,-1 1 0,1 0 1,0 0-1,-1 0 0,2 0 0,-1-1 0,0 1 1,0 0-1,1 4 0,-1 3-5829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8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0 183 1832,'0'0'6901,"8"-30"-4837,22-92 104,-22 92 2890,-8 128 612,-1-95-5724,1 0-1,-1 0 1,0 0 0,0 0-1,0 0 1,-1-1-1,1 1 1,-1 0 0,1-1-1,-1 1 1,0-1-1,0 1 1,0-1 0,0 0-1,-1 0 1,1 0 0,-5 3-1,25-5-6877,13-6 2096,7-9-717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0 0 7146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0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1068 0 7146,'116'61'2773,"-115"-61"-2724,-1 1 0,1-1 0,-1 0 0,1 1 0,-1-1-1,1 0 1,-1 1 0,1-1 0,-1 1 0,0-1 0,1 1-1,-1-1 1,0 1 0,0-1 0,1 1 0,-1-1 0,0 1-1,0 0 1,0-1 0,1 1 0,-1-1 0,0 1 0,0-1-1,0 1 1,0 0 0,0-1 0,0 1 0,0-1 0,-1 1-1,1 0 1,0-1 0,0 1 0,0-1 0,-1 1-1,1-1 1,0 1 0,0-1 0,-1 1 0,1-1 0,0 1-1,-1-1 1,1 1 0,-1-1 0,1 0 0,-1 1 0,1-1-1,0 0 1,-1 1 0,0-1 0,1 0 0,-1 1 0,1-1-1,-1 0 1,1 0 0,-2 0 0,-40 18 3062,30-14-1652,-32 14 2373,23-10-2689,0 0 1,1 2-1,-36 22 0,28-11-496,1 2 0,1 1 1,2 1-1,-29 35 0,-73 119 1204,78-102-1441,4 1 0,4 2 1,3 2-1,-42 134 0,-137 475-410,79-122 0,116-465 0,-1 22-308,5 1 0,-2 210 0,19-336 195,0 0 1,0 0-1,0 0 1,0 0-1,0 0 0,0 0 1,1-1-1,-1 1 1,0 0-1,1 0 1,-1 0-1,0 0 0,1 0 1,-1 0-1,1 0 1,-1-1-1,1 1 0,0 0 1,-1 0-1,1-1 1,0 1-1,-1-1 1,1 1-1,0 0 0,0-1 1,0 1-1,-1-1 1,1 0-1,0 1 1,0-1-1,0 0 0,0 1 1,0-1-1,0 0 1,0 0-1,0 0 1,1 0-1,36-5-3191,-38 5 3294,6-2-808,0-1 1,0 1 0,-1-1 0,1 0-1,-1 0 1,1 0 0,-1-1 0,5-4 0,40-44-6845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2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270 222 320,'0'0'4025,"-38"0"-3185,-169 0 1454,203 0-1189,-17 7 10962,23-6-12021,-1 0 0,0-1 1,1 1-1,-1-1 0,0 1 0,1-1 0,-1 1 0,1-1 1,-1 0-1,1 0 0,-1 0 0,1 0 0,-1 0 0,1 0 1,-1 0-1,1 0 0,1-1 0,5 1 190,37 0 348,-1-2-1,0-2 1,0-1-1,73-20 1,25-12-426,2 6-1,1 7 1,198-9 0,-322 32-157,191-16-8,-178 12 52,1-2-1,-1-1 1,0-1 0,32-15-1,-72 23 2871,1 1-2868,1 0 0,-1 0 0,1 1 0,-1 0 0,1-1 0,-1 1 0,-5 2 0,4 2-22,-1-1-1,1 1 1,0 0-1,1 0 1,-1 1-1,1-1 0,0 1 1,0 1-1,-6 10 1,-2 6 76,-16 37 0,2 10 188,3 2 0,-15 73-1,-18 152 235,50-258-537,-1 18-980,8-31-7823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2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1045 1 8,'0'0'13828,"-4"0"-11293,-38 5 3071,33-2-5209,1 0 0,0 1 0,0 0 0,1 0 0,-13 8 0,-37 30 389,2 2 0,2 2 0,2 2 0,-66 82 1,62-60-575,3 3 1,4 2 0,-44 91 0,78-138-166,-138 310 398,-21 276-530,171-607-7,-15 79-1316,17-80 781,-1 1 0,1 0 0,0 0-1,1 0 1,1 10 0,-2-17 503,0 0 0,0 1 1,1-1-1,-1 0 0,0 1 0,0-1 0,0 0 0,1 1 0,-1-1 0,0 0 0,0 1 1,1-1-1,-1 0 0,0 0 0,1 1 0,-1-1 0,0 0 0,1 0 0,-1 0 0,0 1 1,1-1-1,-1 0 0,0 0 0,1 0 0,-1 0 0,1 0 0,-1 0 0,0 0 1,1 0-1,-1 0 0,1 0 0,-1 0 0,0 0 0,1 0 0,-1 0 0,0 0 0,2-1 1,33-1-6570,3-13 193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7130,'0'0'6605,"-9"49"-4871,-14 99-50,-4 204 0,23 637 1802,4-747-2943,6-119-859,28 162 0,-21-198-2831,-12-76 1429,-1-28-11354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3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0 232,'0'0'8795,"-22"32"-7306,-68 107 140,80-121-1244,0 0 1,2 1-1,0 0 0,1 1 0,-6 27 0,1-6 249,-150 583 6314,-3 331-4678,129-450-2161,34-289-3466,2-216 3243,0 0-1,0 1 1,0-1-1,0 0 1,0 0-1,0 1 1,0-1-1,0 0 0,0 1 1,0-1-1,0 0 1,0 0-1,0 1 1,0-1-1,0 0 1,0 1-1,0-1 0,0 0 1,0 0-1,0 1 1,1-1-1,-1 0 1,0 0-1,0 1 1,0-1-1,0 0 0,1 0 1,-1 0-1,0 1 1,0-1-1,0 0 1,1 0-1,-1 0 0,0 0 1,0 0-1,1 1 1,-1-1-1,0 0 1,1 0-1,-1 0 1,0 0-1,1 0 0,11-9-3037,11-19-852,-1-19-629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1048,'0'0'7669,"-16"34"-6580,-53 116 267,61-131-1037,2 1-1,0 0 0,1 0 0,1 1 0,1 0 0,-1 21 0,1-4 188,-23 438 5798,27 3-2466,4-355-3098,39 225 0,69 112-346,-57-289-389,137 290 1,-184-443-518,1 0 0,0 0 0,2-1 0,0 0 0,17 19 0,-28-37 372,-1 1 0,0 0 0,1-1 0,-1 1 0,0-1 0,1 1 0,-1-1 0,1 1 0,-1-1 0,1 1 0,-1-1 0,1 0 0,-1 1 0,1-1 0,-1 1 0,1-1 0,-1 0 0,1 0 0,0 1 0,-1-1 0,1 0 0,0 0 0,-1 0 0,1 0 0,0 0 0,-1 0 0,1 0 0,0 0 0,-1 0 0,1 0 0,0 0 0,-1 0 0,1 0 0,-1 0 0,1-1 0,0 1 0,-1 0 0,1 0 0,-1-1 0,1 1 0,0 0 0,-1-1 0,1 1 0,-1-1 0,1 1 1,-1-1-1,0 1 0,1-1 0,-1 1 0,1-1 0,-1 0 0,2-3-694,0 0 1,-1 0-1,0 0 1,0-1 0,0 1-1,0-7 1,0-43-4631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3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2729,'0'0'9744,"-5"42"-7192,0 16-1034,1 68 0,5-114-1230,1 0-1,-1-1 1,2 1-1,0-1 1,0 1-1,1-1 1,0 0-1,1 0 1,6 10-1,218 363 5111,-84-151-3854,34 89-668,-104-184-1097,-75-137 165,24 36-667,-7-26-1109,-17-11 1678,1 0 0,-1 0 0,1 0 0,0 0 0,-1 0 0,1 0 0,-1 0 0,1 0 0,-1 0 0,1 0-1,-1-1 1,1 1 0,-1 0 0,1 0 0,-1-1 0,1 1 0,-1 0 0,1-1 0,-1 1 0,1-1 0,-1 1 0,0 0-1,1-1 1,-1 1 0,0-1 0,1 1 0,-1-1 0,0 1 0,1-1 0,-1 0 0,11-38-7698,-5-14-1745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4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0 232 5881,'0'0'13284,"17"-14"-11917,-6 5-1143,1 0 0,0 0 1,0 1-1,1 1 0,20-10 0,-6 9 105,0 2 1,0 0 0,53-3 0,161-17 985,88-6-179,1572-40 1906,-921 153-1513,-659-35-1557,-353-46-1784,-83-4-1507,-27-9-3932,-5-5-3203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4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11899,'0'0'4809,"233"14"-2537,-96-14-7,25 0 463,17 0-207,12-4-873,0-10-1088,0 4-560,21 10-2256,-54 3-3242,-50 18-6008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8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70 2657,'0'0'14803,"-17"-70"-14291,38 95 144,0 3-112,-1 0-176,-3 4-160,-4-8-128,-1-3-80,0-7-152,22-10-1864,-1-4-2169,-8 0-2425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8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757 1 4145,'0'0'12667,"-63"200"-10595,22-158-920,-5-4-720,-12 4-432,-9 0-32,-7 0-1304,-5-3-1577,4-7-415,4-11-785,9-14 976,-9-7-79,21-18 871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1 168,'0'0'5900,"5"34"-4252,15 114-33,-15-90 225,-4 98 1,-3-74-1235,0 121-295,1-103-1793,0-2-3541,7-102 1599,3-11 2705,9-34-332,14-51 1,-22 59 1657,3 1-1,1 1 1,34-66 0,-42 95-361,1-1-1,0 1 1,1 0-1,0 0 1,0 1 0,1 0-1,0 1 1,1 0 0,0 0-1,0 1 1,0 0 0,1 1-1,0 0 1,1 1-1,-1 0 1,1 1 0,14-3-1,12 0 723,0 3-1,0 1 0,67 4 1,-104-1-957,6 0 95,1 1 0,-1-1-1,0 1 1,1 1 0,-1-1 0,0 1-1,0 1 1,0-1 0,0 1-1,-1 0 1,13 8 0,-15-8-69,0 1 0,-1-1 0,1 1 0,-1-1 0,0 1 0,0 0 0,0 1 0,0-1 0,-1 0 0,0 1 0,0-1 0,0 1 0,0 0 0,-1-1 0,0 1 1,0 0-1,0 0 0,0 6 0,-1 3-9,0 0 0,-1 0 0,-1 0 0,0 0 0,0-1-1,-2 1 1,0-1 0,0 1 0,-1-1 0,-1 0 0,0-1 0,-1 0 0,0 0 0,-1 0 0,-12 13 0,-15 16-217,-2-2 0,-68 55-1,79-71 17,7-7 56,-127 105-1268,115-98 991,-1-1 0,-61 31 0,91-52 383,-36 14-38,38-15 47,-1 1 1,0-1 0,1 0 0,-1 0 0,0 1 0,1-1-1,-1 0 1,0 0 0,1 0 0,-1 1 0,0-1 0,0 0-1,1 0 1,-1 0 0,0 0 0,1 0 0,-1-1 0,0 1 0,0 0-1,1 0 1,-1 0 0,0-1 0,1 1 0,-1 0 0,0-1-1,1 1 1,-1 0 0,1-1 0,-1 1 0,1-1 0,-1 1 0,1-1-1,-1 1 1,1-1 0,-1 0 0,1 1 0,-1-1 0,1 1-1,0-1 1,-1 0 0,1 1 0,0-1 0,0 0 0,0 1-1,-1-2 1,2-7-13,0 0 0,1 0 0,0 0 0,0 0 1,1 0-1,0 1 0,1-1 0,0 1 0,0 0 0,0 0 0,9-10 0,12-16 120,36-36-1,-36 42-27,127-128 221,9-10-284,-156 162-92,-1 0 0,0-1 0,-1 0 0,1 0 0,-1 0 0,0 0 0,0-1 0,0 1 0,-1-1 0,1 0 0,-2 1 0,1-1 0,0 0 0,-1 0 0,0 0 0,-1-7 0,0 12 73,0 1 0,0 0 1,0-1-1,0 1 0,-1 0 1,1-1-1,0 1 0,0 0 1,-1-1-1,1 1 1,0 0-1,-1 0 0,1-1 1,0 1-1,-1 0 0,1 0 1,0 0-1,-1-1 0,1 1 1,0 0-1,-1 0 0,1 0 1,-1 0-1,1 0 0,0 0 1,-1 0-1,1 0 0,-1 0 1,1 0-1,0 0 0,-1 0 1,1 0-1,0 0 0,-1 0 1,1 0-1,-1 0 0,1 1 1,0-1-1,-1 0 0,1 0 1,0 0-1,-1 1 0,1-1 1,0 0-1,0 0 0,-1 1 1,1-1-1,-1 1 0,-20 16-67,15-6 91,1 1-1,0-1 1,0 1-1,1 0 1,1 0-1,-4 20 0,-5 83 415,11-100-349,-7 482 2991,10-302-2166,-1-78-563,-3 131-226,2-245-185,0 0 0,0 0 0,0 1 1,-1-1-1,1 0 0,-1 1 0,0-1 0,0 0 0,0 0 0,0 0 0,-1 0 0,1 0 0,-1 0 0,0-1 1,0 1-1,0 0 0,-3 2 0,3-3-271,-1 0 1,0 0 0,-1 0-1,1-1 1,0 1-1,0-1 1,-1 1-1,1-1 1,-1 0 0,-6 0-1,-29 1-3850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1 341 360,'0'0'13707,"307"-63"-12467,-186 24-760,8-6-480,41-29-768,-37 11-1656,-33 7-3234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1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973 1 416,'0'0'11479,"8"7"-9324,-6-5-1984,0-1 1,0 1-1,0 0 1,0 1-1,-1-1 1,1 0-1,-1 0 1,1 1-1,-1-1 1,0 1 0,0-1-1,0 1 1,0-1-1,0 1 1,-1 0-1,1-1 1,0 5-1,-2 0 134,0 1 1,0-1-1,0 1 0,-1-1 0,0 0 0,-1 1 1,-4 8-1,-57 125 1701,-91 146 1,108-204-1713,-94 165 111,-214 386-155,310-551-725,3 2-1,-42 124 0,53-84-2851,17-43-3118,6-30-1704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2673,'0'0'7153,"241"-21"-5489,-179 39-295,-12 20-425,-4 1-472,-9 6-440,-4-3-32,-4-10-1048,0-15-953,25-17-1239,-8-24 343,0-15-168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4:18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6865,'0'0'4009,"-8"179"-2880,25-74 503,24 14 624,9 4-343,8-7-849,0-18-488,-8-25-232,-4-34-48,-9-36-96,9-10 24,4-66-56,17-60-168,36-78-1392,-11 22-2497,-17 13-2544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8938,'0'0'9050,"95"207"-9050,-78-155-248,4-6-1225,-5-22-1143,-3-13-2465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0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939 1 4697,'0'0'10525,"-23"30"-9367,-77 100-504,64-85-491,-76 72-1,86-92-171,-125 108-223,115-103 235,19-11-292,20-12 93,14-4 108,7-1 135,0-2 1,0 0 0,1-1 0,-1-2 0,-1 0 0,1-2-1,42-14 1,133-77 51,-197 95-226,-19 14-731,8-4 573,-146 122-3036,-429 376 290,572-495 3115,-7 5 308,1 0 1,1 1-1,1 1 1,-17 24-1,21-12 816,12-31-1190,0 0 0,0 1 1,0-1-1,-1 0 0,1 1 0,0-1 0,0 0 0,0 1 0,0-1 0,0 0 0,0 1 0,0-1 0,0 0 0,0 1 0,1-1 0,-1 0 0,0 1 0,0-1 0,0 0 0,0 1 0,0-1 0,0 0 1,1 0-1,-1 1 0,0-1 0,0 0 0,1 0 0,-1 1 0,0-1 0,0 0 0,1 0 0,-1 0 0,0 1 0,0-1 0,1 0 0,-1 0 0,0 0 0,1 0 0,-1 0 0,0 0 0,1 1 1,-1-1-1,0 0 0,1 0 0,-1 0 0,0 0 0,1 0 0,-1 0 0,0 0 0,1-1 0,-1 1 0,0 0 0,0 0 0,1 0 0,-1 0 0,20 0 305,0 0-1,0-2 0,0 0 0,-1-1 1,1-1-1,-1 0 0,0-2 1,19-8-1,159-75 996,-151 66-1105,614-290-32,-653 310-340,-3 1-178,1 0-1,-1 0 1,0-1-1,0 1 1,0-1-1,6-4 1,-10 6 171,1 0 0,0 0 1,-1 0-1,1 1 0,0-1 0,-1 0 0,0 0 1,1 0-1,-1-1 0,1 1 0,-1 0 0,0 0 0,0 0 1,0 0-1,0 0 0,0 0 0,0 0 0,0 0 0,0 0 1,0-1-1,0 1 0,0 0 0,-1 0 0,1 0 1,0 0-1,-1 0 0,1 0 0,-1 0 0,1 0 0,-1 0 1,0 0-1,1 0 0,-2 0 0,-22-23-4423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3121,'0'0'6881,"-8"185"-4456,8-58 311,0 16 401,0 40-360,0 41-705,16 39-912,5 4-824,4-18-336,0-46-1000,-9-77-3297,-7-45-6089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1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0 284 7778,'0'0'12858,"308"-49"-11617,-200 18-761,-5-5-304,-7 1-176,-17 7-144,-13 0-1112,-20 11-1617,-13-1-1280,-33 1-1000,0 6 1608,0-3-1832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1 560,'0'0'4197,"-22"30"-2602,-68 104-143,81-118-1147,-1 1 0,2 0-1,1 0 1,0 1-1,1 0 1,-5 21 0,2-4 176,-59 232 1363,56-209-1798,4 0 1,-4 97-1,13-116-127,-1-39 79,0 1 0,0 0 0,0-1 0,0 1 0,0-1 0,0 1 0,0 0 0,0-1 0,0 1 0,1-1 0,-1 1 0,0 0 0,0-1 0,1 1 0,-1-1 0,0 1 0,1-1 0,-1 1 0,0-1 0,1 1 0,-1-1 0,1 0 0,-1 1 0,0-1 0,1 1 0,-1-1 0,1 0 1,0 1-1,-1-1 0,1 0 0,-1 0 0,2 1 0,8 1 3,1-1 0,1 0 0,-1 0 0,0-1 0,0 0 1,0-1-1,0 0 0,0-1 0,0 0 0,0-1 0,-1 0 1,1-1-1,13-6 0,7-5 15,0-2 1,-2 0 0,31-24-1,-26 15-61,57-54 0,-75 64-104,-1-1 1,-1 0-1,-1-2 0,0 1 0,12-25 0,-22 35 102,1 0 0,-1 0 0,-1 0 0,1 0 0,-1 0 0,-1-1 0,1 1 0,-2-1 0,1 0 0,-1 1 0,-2-17 0,1 23 75,1 1-1,-1-1 1,0 1-1,1 0 0,-1-1 1,0 1-1,0 0 1,0-1-1,-1 1 0,1 0 1,0 0-1,0 0 1,0 0-1,-1 0 0,1 0 1,-1 1-1,1-1 1,0 0-1,-1 1 0,0-1 1,1 1-1,-1-1 1,1 1-1,-1 0 1,1 0-1,-1-1 0,0 1 1,-2 1-1,-2-2 75,0 1-1,1 0 0,-1 0 1,0 1-1,1 0 0,-1 0 1,-10 3-1,10 0-22,-1 0 1,1 0-1,0 1 1,0 0-1,0 0 0,1 0 1,0 0-1,0 1 0,0 0 1,1 0-1,0 1 1,-7 12-1,0 3 307,1 1 1,-12 41-1,14-32 111,2 0-1,1 0 1,-1 60-1,11 100 593,-5-190-1083,9 81 232,32 142 0,-24-155-497,-4 1 1,9 141-1,-22-211 260,0 0 0,0 0 0,0-1 0,0 1 0,0 0 0,0-1 1,0 1-1,-1 0 0,1-1 0,0 1 0,0 0 0,0-1 0,-1 1 0,1 0 0,0-1 1,-1 1-1,1-1 0,-1 1 0,1 0 0,-1-1 0,1 1 0,-1-1 0,1 0 0,-1 1 1,1-1-1,-1 1 0,0-1 0,1 0 0,-1 1 0,0-1 0,1 0 0,-1 0 0,0 1 1,1-1-1,-1 0 0,0 0 0,1 0 0,-1 0 0,0 0 0,1 0 0,-2 0 0,-30-10-5,22 5-17,1-1-1,0 0 0,1 0 1,-1-1-1,1 0 0,1-1 1,-1 0-1,1 0 0,1 0 1,-1-1-1,1 0 0,-4-10 1,2 5 17,2 1 1,0-1-1,1 0 1,0 0-1,1 0 1,1-1-1,0 0 1,-1-19-1,3 18 4,1 0 0,1 1 0,4-25-1,-4 33-6,1 0-1,0 1 1,0-1-1,1 1 0,0-1 1,0 1-1,1 0 1,0 0-1,0 1 1,5-6-1,7-6-250,1 1 0,1 0 0,20-13 0,31-28-2668,-67 55 2503,0 0-1,0 0 1,0 0 0,0 0 0,0-1 0,-1 1-1,1-1 1,-1 1 0,1-1 0,-1 0 0,0 1-1,0-1 1,-1 0 0,2-5 0,-1-13-3691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4297,'0'0'8242,"24"37"-6837,79 122-258,-13-12-155,-72-110-929,16 49 1,-29-73-96,0 0 0,0 0 0,2-1 0,0 0 0,0 0 0,1 0 0,0-1 0,1 0 0,0-1 0,1 0 0,0 0 0,14 9 0,2-1-117,-13-10 95,-1 1 0,20 17 0,-29-24 51,-1 1-1,1 0 1,-1 0 0,0-1 0,0 1-1,0 1 1,0-1 0,0 0 0,-1 0-1,1 1 1,-1-1 0,0 1-1,0-1 1,0 1 0,-1-1 0,1 6-1,-1-3 7,0-1 1,0 1-1,0-1 0,-1 1 0,0 0 0,-3 9 0,3-12 3,-1 0-1,0 0 0,0-1 1,0 1-1,0 0 0,0-1 0,-1 1 1,1-1-1,-1 0 0,0 0 0,1 0 1,-5 3-1,-20 11 14,-1-2 0,0 0 0,0-2 0,-36 10 0,-122 25-18,37-12 108,140-30 251,10-1-49,19 3 109,63 5 1165,-1-4-1,127-2 1,-160-6-1251,121 2 470,227-26 0,-332 14-1505,0-3-1,80-26 1,-103 24-880,0-2 0,-2-1 0,0-2 1,47-32-1,-2-15-5008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6529,'0'0'10959,"40"6"-9160,128 18-516,-109-16-787,-52-8-451,0 1 1,-1 0-1,1 0 1,0 1-1,-1 0 1,1 0-1,-1 0 1,8 5-1,-13-7-65,-1 0-1,1 0 1,-1 0 0,0 0-1,1 0 1,-1 1-1,0-1 1,1 0 0,-1 0-1,0 1 1,0-1-1,1 0 1,-1 0 0,0 1-1,0-1 1,1 0-1,-1 1 1,0-1 0,0 0-1,0 1 1,0-1-1,1 0 1,-1 1 0,0-1-1,0 1 1,0-1-1,0 0 1,0 1-1,0-1 1,0 1 0,0-1-1,0 0 1,0 1-1,0-1 1,0 0 0,0 1-1,-1-1 1,1 1-1,0-1 1,0 0 0,0 1-1,0-1 1,-1 0-1,1 1 1,0-1 0,0 0-1,-1 0 1,1 1-1,-19 13-735,-139 44-4289,112-44 3522,1 2-1,-63 32 0,103-45 1527,1-1 0,-1 1 0,1 0 0,0 1 0,0-1 0,0 1 0,1 0 0,-1 0 0,1 0 0,0 0 0,0 0 0,1 1 0,-1 0 0,1-1 0,0 1 0,0 0 0,-2 8 0,1 3 337,1 0 1,1 0 0,0 0-1,2 21 1,0-1 375,-1 346 5250,0-3-5668,3-349-1908,-3-30 1586,0 0 1,0 0-1,0 0 0,0 0 1,0 0-1,0 0 1,0 0-1,0 0 0,0 1 1,1-1-1,-1 0 0,0 0 1,0 0-1,0 0 1,0 0-1,0 0 0,0 0 1,0 0-1,0 0 1,0 0-1,0 0 0,1 0 1,-1 0-1,0 0 0,0 0 1,0 0-1,0 0 1,0 0-1,0 0 0,0 0 1,0 0-1,1 0 1,-1 0-1,0 0 0,0 0 1,0 0-1,0 0 0,0 0 1,0 0-1,0 0 1,0 0-1,0-1 0,0 1 1,0 0-1,1 0 1,-1 0-1,0 0 0,0 0 1,0 0-1,0 0 0,0 0 1,0 0-1,0 0 1,0 0-1,0-1 0,0 1 1,0 0-1,0 0 0,0 0 1,0 0-1,0 0 1,0 0-1,0 0 0,0 0 1,0 0-1,0-1 1,0 1-1,6-21-1149,23-131-1409,-14 68 2211,2 1 0,39-109 0,-44 161 540,2 1 0,0 0 0,2 1 0,1 0 0,2 2 0,39-47 0,-47 63 46,1 0 0,0 0-1,0 1 1,1 0 0,0 1-1,0 1 1,1 0 0,1 1-1,-1 0 1,1 1 0,0 1-1,0 0 1,1 1 0,-1 1-1,1 0 1,18 0 0,-20 3-108,-1-1 2,-1 0-1,1 2 0,0-1 1,13 4-1,-22-3-81,-1 0 1,1 0-1,-1 0 0,0 0 0,1 1 0,-1-1 1,0 1-1,0 0 0,0 0 0,0 0 0,0 1 1,-1-1-1,1 0 0,-1 1 0,1 0 0,-1 0 1,0 0-1,0 0 0,1 3 0,2 5 50,-1 0-1,0 0 1,-1 1-1,0-1 1,-1 1-1,0 0 1,0 15-1,-1-3-13,-2-1 1,-5 43-1,3-52-70,-1-1 0,0 1 1,-1-1-1,0 0 0,-1 0 0,-1 0 0,0-1 1,-14 19-1,4-10-329,0-1 0,-1-1 0,-36 31 0,44-42-96,-1 0-1,1-1 1,-2 0 0,1-1-1,-1-1 1,0 1-1,0-2 1,-1 0-1,-23 5 1,32-8 289,-1 0-1,1-1 1,-1 0 0,1 1 0,-1-2 0,1 1 0,-1 0 0,1-1 0,-1 0 0,1 0 0,0 0 0,-1-1 0,1 1 0,0-1 0,0 0-1,0 0 1,0-1 0,1 1 0,-1-1 0,0 0 0,1 0 0,0 0 0,0 0 0,0 0 0,0-1 0,0 0 0,1 1 0,0-1-1,-1 0 1,1 0 0,-2-6 0,-1-7 212,1 0 1,1 0-1,0-1 0,1 1 0,1-1 0,1-22 0,0 35 41,0 0 0,1 0 0,-1 0 0,1 0 0,1 0 0,-1 1 0,1-1 0,-1 0 0,1 1 0,1 0 0,-1-1 0,1 1 0,-1 0 0,1 0 0,0 0 0,1 1 0,-1-1 0,1 1 0,-1-1 0,1 1 0,6-3 0,-3 1 65,1 1 1,0 0 0,0 1 0,1-1 0,-1 1-1,0 1 1,1 0 0,0 0 0,0 1 0,-1 0-1,11 0 1,-19 2-160,1-1 1,0 1-1,-1-1 0,1 1 0,0 0 0,-1-1 0,1 1 0,-1 0 0,0 0 0,1-1 0,-1 1 1,0 0-1,1 0 0,-1 0 0,0 0 0,0-1 0,1 1 0,-1 0 0,0 0 0,0 0 1,0 0-1,0 0 0,0 0 0,-1-1 0,1 1 0,0 1 0,-3 26 111,1-16-108,-1-1-1,-1-1 1,0 1 0,0 0 0,-1-1-1,-6 11 1,-43 60-29,23-37 9,20-27-10,6-11-7,1 0 1,0 0 0,0 0-1,0 1 1,1-1-1,0 1 1,0 0-1,1 0 1,0 0 0,0 0-1,-1 12 1,2-15-42,1-4 51,0 1 0,0-1 0,0 0 1,0 0-1,0 1 0,0-1 0,0 0 1,0 0-1,0 1 0,0-1 0,0 0 1,1 0-1,-1 1 0,0-1 0,0 0 1,0 0-1,0 0 0,0 1 0,0-1 1,0 0-1,1 0 0,-1 0 0,0 1 0,0-1 1,0 0-1,1 0 0,-1 0 0,0 0 1,0 1-1,0-1 0,1 0 0,-1 0 1,0 0-1,0 0 0,1 0 0,-1 0 1,0 0-1,0 0 0,0 0 0,1 0 1,-1 0-1,0 0 0,0 0 0,1 0 0,-1 0 1,0 0-1,0 0 0,1 0 0,-1 0 1,0 0-1,0 0 0,1 0 0,-1-1 1,0 1-1,0 0 0,1 0 0,5 0 25,-1 1-1,1-2 0,0 1 1,0 0-1,0-1 0,-1 0 1,1-1-1,0 1 0,-1-1 0,1 0 1,-1 0-1,0-1 0,1 0 1,-1 0-1,0 0 0,-1 0 1,1-1-1,-1 0 0,1 0 1,3-5-1,-1 0 30,0 1-1,-1-2 1,0 1-1,-1-1 1,0 0-1,0 0 1,-1 0-1,0-1 1,-1 1 0,3-21-1,-3 7-973,-1 0 1,-1-1-1,-4-46 0,1 58 783,-1 0 0,0 0 0,-1 0 0,0 0 0,-1 1 0,0 0 1,-1 0-1,-1 0 0,0 1 0,0 0 0,-1 0 0,-1 1 0,1 0 0,-15-12 0,22 21 255,0 0-1,-1 0 0,1 0 1,0 0-1,-1 0 1,1 1-1,-1-1 1,1 0-1,-1 1 0,1-1 1,-1 1-1,0 0 1,-1-1-1,2 1-51,1 0-1,-1 0 1,0 1-1,1-1 1,-1 0 0,1 0-1,-1 0 1,1 1-1,-1-1 1,1 0-1,-1 0 1,1 1 0,-1-1-1,1 1 1,-1-1-1,1 0 1,0 1-1,-1-1 1,1 1 0,0-1-1,-1 1 1,1-1-1,0 1 1,-1 0 0,0 4 138,0 0 0,0-1 0,0 1 1,0 0-1,1 0 0,0 8 1,0-11-221,0 30 692,0 52 821,13 106 1,11 39-1424,-19-80-4049,-9-118 1115,3-30 2720,1 0 1,-1 0-1,0 0 0,1 0 0,-1 0 0,0-1 1,0 1-1,0 0 0,0 0 0,0-1 1,0 1-1,0 0 0,0-1 0,0 1 0,0-1 1,0 0-1,0 1 0,-1-1 0,1 0 1,0 0-1,-1 1 0,-30 0-4001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1008,'0'0'12017,"29"38"-10598,86 123-298,-109-151-1020,-1-1 1,1 1-1,-2 0 1,1 0 0,4 17-1,-8-21-49,0 0-1,0 0 0,-1 0 1,0 0-1,0 0 0,-1 6 1,-1 13 78,2 2-54,-2-1 0,-1 1 0,-1-1 0,-1 0 0,-1 0 0,-2 0 0,0-1 0,-22 44 0,-56 96 32,85-164-107,1 0 1,0-1 0,-1 1 0,1 0 0,0 0-1,0-1 1,-1 1 0,1 0 0,0 0-1,0-1 1,0 1 0,0 0 0,0 0-1,0-1 1,0 1 0,0 0 0,0 0-1,1-1 1,-1 1 0,0 0 0,0 0-1,1-1 1,-1 1 0,0 0 0,1-1-1,-1 1 1,0-1 0,1 1 0,-1 0-1,1-1 1,0 1 0,-1-1 0,1 1-1,-1-1 1,1 1 0,0-1 0,-1 0-1,1 1 1,0-1 0,36 14 152,-23-9-34,80 32 887,253 90 2012,-288-110-2767,1-2 1,0-3-1,121 9 1,-164-20-251,23 0-252,69-5 0,-104 4 77,0-1 0,-1 0-1,1 0 1,0-1 0,-1 0 0,1 1 0,-1-1-1,1-1 1,-1 1 0,0-1 0,0 1-1,0-1 1,-1 0 0,1-1 0,-1 1 0,5-5-1,-4 1-731,0 1 0,0-1 0,-1 1 0,1-1 0,-1 0 0,-1 0 0,0-1 1,0 1-1,2-13 0,-1-33-7327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2064,'0'0'13170,"60"21"-10089,224 64 11,-225-74-2237,1-4 0,113 1 0,1003-69 4566,-152-29-2950,-1 47-1568,-1002 43-903,1280 13 0,-1166-10-81,-133-3-145,-10-3-381,-39-17-2982,-9-6-4061,-2-2-5514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46 14955,'0'0'12763,"-33"-46"-33488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3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1193 300 1808,'0'0'2098,"-50"-28"-1515,-169-90-30,30 27 270,153 78-544,-1 1 1,-46-8-1,52 14-100,0 1 0,-48-1 0,67 6-147,-1 0 0,0 1 0,1 1 0,-1 0 0,1 0-1,0 1 1,0 1 0,0 0 0,-14 7 0,13-3-21,1 0-1,0 1 1,0 0 0,1 1 0,0 0 0,0 1-1,1 0 1,1 0 0,0 1 0,1 1-1,-9 16 1,-1 6-1,2 1 0,1 1-1,-12 47 1,2 14 36,5 1-1,-14 190 1,24 207 61,10-428-92,3 111 165,30 207-1,-17-278 107,6-1-1,3-1 1,44 111-1,-57-186-151,1 1-1,2-2 0,1 0 0,25 36 1,-29-50-72,1-1 1,1 0-1,0-1 0,0 0 1,2-2-1,0 1 1,0-2-1,1 0 1,19 8-1,-2-3 26,0-2 0,2-1-1,47 10 1,-11-8 87,146 10 1,187-28 199,-216-17-244,-2-9 1,-1-7 0,-1-8-1,225-87 1,-109 13-99,483-265 0,-450 184-25,-83 25-2,-248 172-6,145-113 2,-121 91 2,-1-1-1,42-53 0,-54 58 4,-1 0 0,-1-1-1,-1-1 1,0 0 0,-2-1-1,-1 0 1,-1 0-1,0-1 1,4-38 0,-3-13 25,-4-126-1,-4 146-13,0-7-8,-2 1 0,-3 0-1,-18-83 1,17 120-8,0 0 1,-2 0 0,-1 1-1,-1 0 1,-1 1-1,-1 0 1,0 0-1,-2 1 1,-1 1 0,0 1-1,-25-25 1,15 22 10,-1 1 0,-1 1-1,-1 2 1,-1 0 0,0 2 0,-1 1 0,-1 1 0,0 2 0,-1 1 0,0 2 0,-50-8-1,-19 3 14,0 5-1,-157 6 0,-117 23-3,178 11-18,-340 99 0,285-51-198,-273 126 1,428-159-2248,-160 102-1,223-127 1326,-54 30-2060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7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62 2112,'-5'4'13175,"3"-2"-12395,-24 16 9540,42-18-8446,57-1 316,126-20-1,443-38-2050,5 55-162,-388 5 34,359 13-11,-320-15-341,-334-1-2644,-8 1-5452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8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12 5569,'0'0'13963,"0"0"-13914,0 0 0,-1 0 0,1 0 0,0 0-1,0 0 1,-1 0 0,1 0 0,0 0 0,0 0 0,0 0 0,-1 0 0,1 0-1,0 0 1,0 0 0,0 0 0,0 0 0,-1-1 0,1 1 0,0 0-1,0 0 1,0 0 0,0 0 0,-1 0 0,1-1 0,0 1 0,0 0-1,0 0 1,0 0 0,0 0 0,0-1 0,0 1 0,0 0 0,-1 0 0,1 0-1,0-1 1,0 1 0,0 0 0,0 0 0,0-1 0,0 1 0,0 0-1,0 0 1,0 0 0,0-1 0,0 1 0,1 0 0,-1 0 0,0 0-1,0-1 1,0 1 0,0 0 0,0 0 0,0 0 0,0 0 0,0-1 0,1 1-1,-1 0 1,0 0 0,0 0 0,0-1 0,14 0 584,-1 0 1,0 0-1,1 1 1,14 2-1,-16-1-293,341 26 4310,-3 1-2716,84-7-1776,177 10-151,-10 29-9,-333-11 2,-257-49-13,-22-7-81,5 3 9,-66-40-1715,-6-4-4866,-5-7-7945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29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 2160,'0'0'17626,"0"8"-16552,8 144 2526,1 6-1802,-8-65-1157,1-17-454,-3 0-1,-17 115 0,12-162-521,1-6-1767,11-42-2563,16-39-1405,10-22-662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30.0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1928,'0'0'10896,"37"20"-8669,119 73-140,-145-85-1878,0-1 0,-1 2 0,0-1 0,0 2 0,-1-1 0,0 1 0,0 0 0,-1 1 0,-1 0 0,0 1-1,0-1 1,8 22 0,-9-19-60,7 18 146,-1 0 0,-1 0 0,-2 1 0,-2 0-1,6 60 1,-5 173 441,-8-200-729,0-62-21,0 29 45,-6 49 0,5-72-158,-1 0 0,-1 0 1,0 0-1,0-1 0,0 1 0,-2-1 0,1 0 0,-1 0 0,-7 9 0,11-16-54,0 0 1,0 0-1,0-1 1,-1 1-1,1-1 1,-1 1-1,1-1 0,-1 1 1,1-1-1,-1 0 1,0 0-1,0 0 1,0 0-1,1 0 1,-1 0-1,0 0 1,0-1-1,0 1 0,0-1 1,-1 1-1,1-1 1,0 0-1,0 0 1,0 0-1,0 0 1,0 0-1,0-1 0,0 1 1,0 0-1,-4-2 1,1 0-504,1-1-1,-1 0 1,1 0 0,-1 0-1,1 0 1,0-1 0,0 1 0,0-1-1,1 0 1,-6-8 0,-25-42-6774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30.3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7498,'0'0'7321,"36"3"-6931,116 11-249,-137-12-136,1 0 1,20 7-1,-32-8-16,0 1 1,0-1-1,-1 1 0,1 0 1,-1 1-1,1-1 0,3 4 1,-5-4-1,0 0 0,0 0 0,-1 0 0,1 0 0,-1 0 0,0 0 0,1 0 0,-1 0 0,0 0 0,0 1 0,0-1 0,-1 0 0,1 1 0,-1-1 0,1 1 0,-1-1 0,0 1 0,0-1 0,0 1 0,0-1 0,0 1 0,0-1 1,-1 0-1,1 1 0,-1-1 0,-1 3 0,0 2 22,-1-1 1,0 0-1,0 1 1,0-1-1,-1 0 1,0-1-1,0 1 1,-5 5 0,-171 150 166,126-117-118,54-43-169,23-3-605,-1-6 696,-1-1 0,0-1 0,0-1-1,-2 0 1,32-24 0,1 0-50,-14 13-148,-36 18 199,-13 4 30,-32 11-173,28-7-1820,36-18-1784,18-12-1046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31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104 258 6121,'0'0'9136,"-9"31"-7097,-32 105-662,1 43-414,36-159-1714,-3 8-1479,5-23 1095,1-10 290,3-12 326,0 0 0,1 1 0,0 0 0,1-1 0,1 1 0,1 0 0,0 1 0,15-27 1,-10 22 436,1 1 1,1 0-1,0 1 1,2 0-1,0 1 1,21-18-1,-28 28 167,1 1 0,-1 0 0,1 0 1,1 1-1,-1 1 0,1-1 0,0 1 0,0 1 0,15-4 1,-8 5 143,1-1 0,-1 2 0,0 0 1,32 4-1,-46-3-205,0 1 1,1-1 0,-1 1-1,0 0 1,0 1 0,0-1-1,0 0 1,-1 1 0,1-1-1,0 1 1,-1 0 0,1 0-1,-1 0 1,1 1 0,-1-1-1,0 0 1,0 1 0,0-1-1,0 1 1,-1 0 0,1 0-1,-1 0 1,1-1 0,-1 1-1,0 0 1,0 1 0,-1-1-1,2 5 1,-1 0 18,0-1 1,0 1-1,-1-1 0,0 1 1,0 0-1,0-1 0,-1 1 1,-1-1-1,1 1 0,-1-1 0,-5 12 1,1-8-18,-1 0 1,0 0 0,0-1-1,-1 0 1,-1 0 0,0-1-1,0 0 1,-18 13 0,1-4-16,0 0 0,-42 20 0,57-33-17,0 0-1,0 0 1,0-1-1,-1-1 1,1 0 0,-1 0-1,0-1 1,0-1-1,0 0 1,-16 0-1,27-2-30,-1 1-1,1 0 1,0 0-1,0-1 0,0 1 1,0 0-1,0-1 0,0 1 1,0-1-1,0 1 0,0-1 1,0 0-1,0 1 1,0-1-1,0 0 0,1 0 1,-1 0-1,0 0 0,0 1 1,1-1-1,-1 0 0,0-2 1,-1 0-83,1-1 0,0 1 1,0-1-1,0 0 0,0 1 1,0-1-1,0-4 0,1 0-63,0 0 0,0 0 0,0 1 0,1-1-1,1 0 1,-1 1 0,3-9 0,1 8 157,0-1 0,1 2 0,-1-1 0,1 0 0,1 1 0,-1 0 0,1 1 0,1 0 0,-1 0 0,1 0 0,0 1 0,0 0 0,1 1 0,-1-1 1,1 2-1,0-1 0,0 1 0,0 1 0,0-1 0,1 2 0,12-2 0,-22 3 44,1 0 0,0 1 0,-1-1 1,1 0-1,-1 0 0,1 0 0,-1 1 0,1-1 1,-1 0-1,1 1 0,-1-1 0,1 1 0,-1-1 1,1 0-1,-1 1 0,0-1 0,1 1 0,-1-1 0,0 1 1,1-1-1,-1 1 0,0-1 0,0 1 0,1-1 1,-1 1-1,0 0 0,0-1 0,0 1 0,0-1 1,0 1-1,0 0 0,0-1 0,0 2 0,-1 25 334,1-20-235,-1 1-62,0-1-1,0 0 1,-1 0 0,0 1-1,0-1 1,-1-1 0,0 1 0,-7 13-1,-39 47-20,38-54-80,1 0 0,0 1-1,1 0 1,-13 27 0,27-39-44,17-3 196,-1-1-1,0-1 1,1-1 0,-1-1-1,-1-1 1,37-15-1,-3-3-388,66-42 1,-108 59 1,-1 1 1,-1-1 0,1-1 0,-1 0 0,-1 0 0,1-1 0,-2 0-1,1-1 1,-1 0 0,-1 0 0,1-1 0,-2 0 0,0 0 0,0 0 0,-1-1-1,6-19 1,-9 25 479,0 1-1,0-1 0,0 1 1,0 0-1,1 0 0,5-8 1,-6 11-37,0 0 0,0 0 1,0 0-1,0 0 0,1 1 1,-1-1-1,0 1 1,1 0-1,0-1 0,-1 1 1,1 0-1,0 0 0,-1 1 1,1-1-1,4 0 0,34-3 925,-1 2 0,50 3 0,58-3-1117,-133 0-616,1 0 0,-1-1 0,1-1 0,-1 0 0,-1-1 0,1-1 0,18-9 0,-27 11 220,0 0 1,0 0 0,0-1-1,0 1 1,-1-1-1,1-1 1,-1 1 0,-1-1-1,1 0 1,-1 0 0,0 0-1,6-14 1,-8 16 520,0-1 1,-1 0-1,0 1 1,1-1-1,-1 0 0,-1 0 1,1 0-1,-1 0 1,0 0-1,0 0 0,0 0 1,-1 0-1,0 0 1,0 1-1,0-1 1,0 0-1,-1 0 0,0 1 1,0-1-1,-4-6 1,-61-85 3788,66 115-2742,1 61 354,2 34 127,-5-1-1,-26 163 1,-32-27-986,51-218-710,-2 0-1,-1-1 1,-1 0 0,-1-1 0,-35 47-1,47-70-95,-1 0-1,-1-1 0,1 0 0,-1 0 0,0 0 0,0 0 1,0-1-1,-1 0 0,1 0 0,-1 0 0,0-1 1,0 0-1,0 0 0,-1-1 0,1 1 0,-1-1 1,1-1-1,-1 1 0,0-1 0,-8 0 0,12-1 61,0 0-1,1 0 0,-1 0 1,1-1-1,-1 1 1,1-1-1,-1 0 0,1 0 1,0 0-1,-1 0 0,1 0 1,0 0-1,-1-1 0,1 1 1,0-1-1,0 1 1,0-1-1,1 0 0,-3-2 1,1 0-58,0 0 1,0-1 0,1 1-1,0-1 1,-1 0 0,2 0-1,-1 0 1,-2-10 0,1-7-321,1 0 1,1 0-1,2-32 1,-1 47 353,0 3 139,0 0 0,1 0 0,-1 0 0,1 0 0,0 0 0,0 1 0,1-1 0,-1 0 1,1 0-1,-1 1 0,1-1 0,0 1 0,1 0 0,-1-1 0,0 1 0,1 0 0,0 0 0,0 1 0,0-1 0,0 1 0,0-1 0,0 1 0,1 0 0,-1 0 0,1 0 0,-1 1 0,1-1 0,0 1 0,0 0 0,5-1 0,10-2 289,1 2-1,-1 0 1,1 1 0,36 4 0,-52-3-267,5 1 26,0 0-1,0 1 1,0 0 0,0 0 0,0 1 0,-1 0 0,1 0 0,15 10 0,-8-3-128,-1 1 0,0 1 0,16 15 0,1 8-1380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57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92 4137,'0'0'9591,"-8"0"-8402,-14 0-616,14 0-159,13 0 598,35-3 734,67-12 0,-20 1-707,127-3 823,225 12 0,-259 6-1450,22-3-191,291 8-14,-342 13-485,-138-18-327,-34-7-6759,6 0 4786,0 0-1,-19-11 1,-12-11-2818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58.2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6857,'0'0'6881,"40"33"-4962,132 107-278,-143-118-1148,1-2-1,1-1 0,45 20 1,-57-29-233,0-1 0,0 2 0,29 22 0,-44-30-229,0 1 0,-1-1-1,1 1 1,-1-1-1,0 1 1,0 0 0,0 0-1,0 0 1,-1 1-1,1-1 1,-1 1 0,0-1-1,1 7 1,-2-8-25,-1 1 1,1 0-1,-1 0 0,0 0 1,0-1-1,0 1 0,-1 0 1,1 0-1,-1-1 1,0 1-1,0 0 0,0-1 1,-1 1-1,1-1 0,-1 1 1,0-1-1,0 0 0,-4 6 1,-13 11-94,0 0 0,-2-2-1,0-1 1,-27 18 0,32-24-92,-203 139-6370,133-100 313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5:59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931 173 4881,'0'0'9591,"-36"-26"-8008,-115-76-314,138 93-1027,-1 1 1,-25-11-1,35 17-179,0 1-1,0 0 1,0 0 0,-1 0-1,1 1 1,-7 0-1,-4-1 57,-1 0-25,-1 1 0,1 0 0,-1 1 0,1 1 0,-1 1 0,1 0 0,-30 11 0,25-6-15,-1 2 0,2 1 0,0 1 0,0 0 0,-18 16 0,1 1 177,1 2 1,2 1-1,1 2 0,-38 50 1,57-65-173,1 0 1,0 1-1,2 0 1,0 1-1,1 1 1,2-1-1,0 1 0,1 1 1,1 0-1,-5 39 1,9 61 160,2-83-160,1-23-21,0 0-1,1 0 0,1 0 0,1 0 0,0-1 0,1 1 0,1-1 0,0 0 0,2-1 0,-1 0 0,2 0 0,0 0 0,1-1 1,0-1-1,1 0 0,13 13 0,-6-9 28,2 0 1,0-1-1,0-1 1,2-1-1,0 0 1,0-2-1,1-1 1,1-1 0,-1 0-1,30 6 1,3-4-58,0-2 0,1-3 1,0-2-1,0-3 1,91-8-1,-128 3-27,1-1 0,-1 0-1,0-2 1,0-1 0,0 0-1,-1-1 1,0-2 0,0 1-1,-1-2 1,-1-1 0,0 0-1,0-1 1,-1-1 0,27-30-1,-21 19 16,-2-1 0,0 0 0,-2-1 0,-1-1 0,-2-1 0,0 0 0,-2-1 0,18-60 0,-25 65-5,-1-1 1,-1 1 0,-1-1-1,-1 1 1,-1-1 0,-3-27-1,1 39-1,-1-1 0,-1 1 0,0 1 0,-1-1-1,0 0 1,-2 1 0,1 0 0,-1 0 0,-1 1 0,0-1-1,-1 2 1,-13-17 0,0 6 90,0 1 0,-2 0 0,-1 1 0,0 2 1,-1 1-1,-1 0 0,-1 2 0,0 1 0,-1 1 0,0 2 0,-1 1 0,0 1 0,-1 1 0,0 2 1,0 0-1,-1 3 0,-41-1 0,60 4-527,-12 1-2482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0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0 677 3777,'0'0'6937,"23"-14"-5719,238-159 1146,-120 68-1026,-29 21-234,125-72 0,-197 134-986,1 1 1,0 3 0,2 1 0,0 1 0,0 3-1,1 2 1,60-8 0,2 11 367,182 10 0,-239 2-366,0 3 0,-1 2 0,0 1 0,-1 3 0,0 2 0,-1 2 0,68 36 0,21 22 974,133 99-1,79 45-555,-307-195-530,-29-17-71,1 0 1,1 0 0,-1-1-1,22 7 1,-36-26-4741,-3 5 3574,-44-100-8689,31 48 4011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3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4841,'0'0'0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0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461 1 4985,'0'0'5728,"3"34"-4382,-1 1-924,-2-13-131,1 0 1,1 0-1,2-1 0,0 1 1,1 0-1,1-1 1,1 0-1,11 22 0,52 105 1377,69 156-58,-135-295-1514,-2-6-42,-1 1-1,1-1 1,-1 0-1,0 0 0,0 1 1,0-1-1,0 6 1,-1-8-12,0 0 0,0-1 0,-1 1 1,1 0-1,0 0 0,0 0 0,-1 0 1,1-1-1,-1 1 0,1 0 0,-1 0 1,1-1-1,-1 1 0,1 0 0,-1-1 0,0 1 1,1-1-1,-1 1 0,0-1 0,1 1 1,-1-1-1,0 1 0,0-1 0,0 0 1,1 1-1,-1-1 0,0 0 0,0 0 1,0 1-1,0-1 0,1 0 0,-1 0 1,0 0-1,0 0 0,0 0 0,0 0 1,-1-1-1,-433 4 925,226-5-4292,163-1 36,45 3 2801,-1-1 1,0 1-1,0-1 0,0 0 0,0 0 1,0 0-1,1 0 0,-1 0 1,1 0-1,-3-2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1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662 325 7962,'0'0'2958,"-23"-30"-2380,-79-100-156,82 105 214,0 1-1,-47-42 1,62 61-595,-2 0 0,1 0 0,0 1 0,-1 0 0,0 0 0,0 0 0,0 1 0,-1 0 0,1 0 0,-1 1 0,1 0 0,-1 0 0,0 1 0,0 0 0,0 0 0,1 1 0,-1 0 0,0 0 0,0 1 0,0 0 0,0 1 0,0-1 0,1 2 0,-9 2 1,5 2-41,0 0 1,0 1 0,0 0-1,1 1 1,1 0 0,0 1-1,0-1 1,-9 15 0,-3 6 1,-31 59 0,41-66-6,0 1 1,2 0-1,1 0 1,1 1-1,1 0 1,1 0-1,1 1 0,1-1 1,2 1-1,0 0 1,6 45-1,-5-66 6,1 1-1,0-1 1,1 0 0,-1 0-1,1 1 1,0-1 0,1 0-1,-1 0 1,1-1 0,0 1-1,0 0 1,0-1 0,1 0-1,-1 0 1,5 4 0,-2-3 15,1-1 1,-1 1 0,1-1-1,0-1 1,0 1 0,0-1 0,0-1-1,0 1 1,15 2 0,-7-3 62,0 0 1,0-1-1,0-1 1,1 0 0,-1-1-1,0 0 1,0-2-1,0 0 1,0 0-1,23-10 1,-16 2-166,-1 0 0,-1-2 0,0 0 0,0-1 0,-2-2-1,0 1 1,0-2 0,-2-1 0,0 0 0,-1-1 0,-1 0 0,-1-1 0,18-35-1,-29 49-756,1 0 0,-2 0-1,1-1 1,-1 1 0,0 0-1,0-1 1,0-8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1.8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2708 1 4385,'0'0'8619,"0"18"-7417,0 64-63,-1-73-936,0 1 0,0-1 1,-1 0-1,0 0 1,-1-1-1,0 1 0,0 0 1,-1-1-1,0 0 1,0 0-1,-1 0 0,0 0 1,0-1-1,-12 13 1,-1-3 283,-1 0 1,-1 0-1,-36 22 1,-20 8 8,-2-4 1,-157 64-1,118-66-467,-184 42 0,185-63 127,0-4 0,0-6 0,-1-4 0,-149-13 0,192-1 38,1-2 1,0-4 0,1-3-1,-79-30 1,-265-130 448,289 110-677,117 60 228,10 4-883,8 1-2648,24 3-1559,58 10-1,-23 5-556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2.3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1027 1 7450,'0'0'7564,"-39"3"-6460,-127 14 103,152-16-1063,0 1 0,0 1-1,0 0 1,1 1 0,-1 0 0,-13 7 0,1 0-40,-50 15-18,0-3 0,-88 14 0,-163 3 289,321-40-399,-20 6 417,25-6-376,0 1 1,1 0-1,-1 0 1,0 0-1,0-1 1,1 1 0,-1 0-1,0 0 1,1 0-1,-1 0 1,1 0-1,-1 0 1,1 1-1,0-1 1,-1 0 0,1 0-1,0 0 1,0 0-1,0 0 1,0 0-1,0 1 1,0 1 0,1 22 142,0 1 1,2-1 0,1 1-1,1-1 1,1 0 0,2-1-1,19 48 1,-5-23 385,2-1 0,1-2 0,3 0-1,2-2 1,1-1 0,3-1 0,52 50-1,-48-62-268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3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34 335 5153,'0'0'8169,"-9"1"-7284,-15 4-332,24-5-536,0 0 0,0 0 1,0 0-1,0 0 0,0 0 0,0 0 0,0 0 0,0 0 0,1 0 0,-1 0 1,0 0-1,0 0 0,0 0 0,0 0 0,0 0 0,0 0 0,0 0 1,0 0-1,0 1 0,1-1 0,-1 0 0,0 0 0,0 0 0,0 0 1,0 0-1,0 0 0,0 0 0,0 0 0,0 0 0,0 0 0,0 1 1,0-1-1,0 0 0,0 0 0,0 0 0,0 0 0,0 0 0,0 0 0,0 0 1,0 0-1,0 1 0,0-1 0,0 0 0,0 0 0,0 0 0,0 0 1,0 0-1,0 0 0,0 0 0,0 0 0,0 1 0,0-1 0,0 0 1,0 0-1,0 0 0,0 0 0,-1 0 0,1 0 0,0 0 0,54 9 2261,-32-6-1831,166 15 2433,297-10 0,-407-12-2732,0-4 0,87-20 0,152-51-110,1 0 4,-185 56 83,178-8-1,137 19 430,-133 6 60,567-10 1123,-842 16-1466,-19 1-10,0 0 1,0-2-1,0 0 1,0-1-1,0-2 0,0 0 1,21-7-1,-41 10-197,-1 0 1,1 1-1,0-1 0,0 0 0,-1 0 0,1 0 1,0 0-1,-1 0 0,1 0 0,-1 0 1,1 0-1,-1 0 0,0 0 0,0-1 0,1 1 1,-1 0-1,0 0 0,0 0 0,0 0 1,0 0-1,0-1 0,0 1 0,0 0 0,-1-1 1,-6-27-907,4 23 45,-3-8-2279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3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22 12203,'0'0'7513,"-75"0"-24228</inkml:trace>
  <inkml:trace contextRef="#ctx0" brushRef="#br0" timeOffset="1">75 22 12971,'79'-21'3977,"-79"31"-5986,0-3-735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5.6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0 1992,'-13'11'20748,"12"-7"-19409,-6 18-142,15 984-756,-8-1004-453,0 57-673,2 0 0,14 88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5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1 180 7906,'0'0'9775,"14"31"-7908,47 104-489,-52-114-1013,2-1 0,1 0 0,0 0 0,2-1 0,20 23 0,-23-30-139,-7-8-124,0 1 0,0-1 0,0 0 0,1-1 0,-1 1 0,1-1 0,0 0 0,0 0 0,6 2 0,-8-4-60,0 0 1,0 0 0,0 0-1,0-1 1,0 1-1,0-1 1,0 0-1,0 0 1,0 0 0,0 0-1,0 0 1,0 0-1,-1-1 1,1 0-1,0 0 1,0 0 0,0 0-1,0 0 1,4-3-1,6-6-5,-1-1-1,0-1 1,-1 0-1,0 0 1,-1-1-1,16-27 1,-16 26-82,164-263-4885,-97 146-2633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7.3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0 2473,'0'0'10628,"-5"1"-9629,2 0-966,1 0-1,0 0 1,0 1 0,0-1-1,0 0 1,0 1-1,0 0 1,1-1-1,-1 1 1,0 0-1,1 0 1,-1 0 0,1 0-1,0 0 1,0 0-1,-1 0 1,1 0-1,1 1 1,-1-1-1,0 0 1,1 1-1,-1-1 1,1 0 0,-1 1-1,1 4 1,-2 15 83,2 46-1,1-39 57,-2 100 153,2 162 323,-1-276-880,1-1 0,1 1 0,0-1 0,1 1 0,5 17 0,-7-29 105,1 1 0,-1-1 1,0 1-1,1-1 0,0 0 1,0 0-1,0 0 1,0 0-1,0 0 0,1 0 1,0-1-1,-1 1 1,1-1-1,0 0 0,0 1 1,0-1-1,0-1 0,0 1 1,1 0-1,-1-1 1,0 0-1,1 0 0,-1 0 1,7 1-1,31 0-4184,-6-2-847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7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6793,'0'0'9811,"27"0"-8419,416 0 1746,-422 0-3072,466 15 679,480 50 882,-765-53-1625,-105-7-12,309 26 60,-324-20-131,-1 3-1,150 47 1,-214-55 37,1 0-1,-1 1 1,-1 1 0,1 0-1,27 20 1,-41-19 2728,-4 13-2834,1-11 199,0 50-239,1-4-235,-2-1 0,-13 86 1,13-136-74,-1 0 0,0 0 0,0 1 1,0-1-1,-1-1 0,0 1 1,-5 8-1,-17 16-5079,8-14-997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7:3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3169,'0'0'3312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08.2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5513,'0'0'5783,"44"7"-3736,-2 0-1493,64 10 1297,114 3-1,565-14 2549,226 14-2133,-584 28-1231,-221-6-3353,-13 17-7442,-144-36 2037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33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1235 312 3305,'0'0'8375,"-38"-16"-7735,-120-54-116,101 37-293,35 10-102,10 8-68,0 2 116,0 0 0,0 1 0,-1 1 0,-1 0 0,0 1-1,0 0 1,-1 1 0,0 1 0,-1 0 0,0 1 0,0 1-1,0 1 1,-1 0 0,0 1 0,0 0 0,-26-1-1,18 3-37,0 0 0,1 1 0,-1 2 0,0 0 0,0 2 0,1 1 0,0 0 0,-1 2 0,-35 14 0,28-5 35,1 1-1,0 1 0,1 2 1,1 2-1,1 0 1,-38 38-1,53-45-133,-1 1 1,2 0-1,0 0 0,1 2 0,0-1 0,1 1 0,1 1 1,1 0-1,1 0 0,0 0 0,1 1 0,1 0 0,-3 23 0,5-12-13,0 0 1,2 1-1,1-1 0,2 0 0,1 0 0,1 0 0,2 0 0,0-1 0,2 0 0,2 0 0,14 33 0,-7-29 15,1-1 1,1 0-1,2-1 0,1-1 1,1-1-1,49 47 1,-57-63-13,0-1 1,1 0-1,1 0 0,-1-2 1,2 0-1,0-1 0,0-1 0,0-1 1,1 0-1,0-2 0,0 0 1,1-1-1,-1 0 0,29 0 1,-29-3 14,0-1 0,-1 0 0,1-2 0,-1 0 0,1-1 0,-1 0 1,0-2-1,0 0 0,0-1 0,-1-1 0,23-12 0,3-8-52,0-1 0,-2-3 0,-1-1 1,61-64-1,-73 65-77,0-2 0,-3-1 0,0-1 0,-3 0-1,-1-2 1,18-43 0,-29 54 60,-2-1-1,-1 0 1,-1 0 0,-1-1-1,-2 1 1,-1-1-1,-1 0 1,-3-37-1,0 49 48,0 1 0,-1 0 0,-1 0 0,-1 0 0,0 0 0,-1 1 0,0-1 0,-2 1-1,1 1 1,-1 0 0,-1 0 0,-1 0 0,0 1 0,-14-14 0,2 5 83,-1 0-1,-1 2 1,0 1 0,-2 0 0,0 2 0,-38-18 0,45 26-1,-2 0 0,1 1 0,-1 2 0,-40-7 0,13 7-539,-53 2 1,101 3 317,-1 0 0,0 0 0,1 0 0,-1 1 0,0-1 0,1 0 0,-1 0 0,0 0 0,1 0 0,-1 1 0,0-1 0,1 0 0,-1 1 0,0-1 0,1 1 0,-1-1 0,1 0 0,-1 1 0,1-1 0,-1 1 0,1-1 0,-1 1 0,1 0 0,0-1 0,-1 1 0,1-1 0,0 1 0,-1 0 0,1-1 0,0 1 0,0 0 0,-1 0 0,1-1 0,0 1 0,0 0 0,0 1 0,0-1-137,0 1 0,0-1 0,1 0 0,-1 1 0,0-1 0,1 1 0,-1-1 1,1 1-1,-1-1 0,1 0 0,0 1 0,-1-1 0,1 0 0,0 0 0,0 1 0,0-1 0,0 0 0,2 2 0,30 11-3358,4-3-290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3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299 507 1360,'0'0'4555,"-20"7"-3435,7-2-880,-7 3 582,0-1-1,0-1 0,-1-1 0,0-1 0,-34 3 1,44-7-184,0 0 0,0 1 0,0 0 0,0 1 0,0 0 0,0 1 0,1 0 0,-12 5 0,43-17 3398,32-22-1,66-52-3413,-30 19-112,-31 27-382,1 2 1,1 3-1,118-44 0,98-39 102,-239 98-231,1 2-1,1 1 0,0 2 0,0 2 0,1 2 1,1 1-1,-1 2 0,53 1 0,-69 4-11,11-1-18,1 2-1,0 1 1,68 13 0,22 17 22,140 41 32,-224-59-47,-2 3 0,0 0-1,-1 3 1,47 31 0,-52-24 26,-26-20-25,1 0 0,0 0 1,0-1-1,13 7 0,-20-13-114,5 1-2867,-4-1 2085,1 0 0,-1 0 1,1 0-1,0-1 1,-1 0-1,0 1 1,1-1-1,-1-1 1,4-1-1,18-18-7038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36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362 1 3537,'0'0'10223,"0"36"-8402,5 121 104,-3-142-1688,0 1-1,1-1 1,1 0-1,0 0 1,1 0-1,0 0 1,1-1-1,9 15 1,-2-3 20,14 28 162,18 38 1149,63 180-1,-105-261-1055,-1 0-1,0-1 0,0 1 0,-1 0 0,-1 17 1,-6-27 517,-41 0 106,4 0-922,0-2-1,1-1 0,-80-15 1,33-9-615,-43-8-982,111 30-1272,-1 1 0,-27 1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37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2153 0 5105,'0'0'8450,"-3"10"-7357,-5 10-90,0-1-1,-2 0 0,0 0 0,-18 25 0,-13 5 689,-65 61 0,58-67-1321,-1-2-1,-3-2 0,-1-2 1,-1-3-1,-116 53 0,117-66 16,-2-4-1,0-1 0,-1-3 0,-88 9 0,-232-2 151,363-20-542,-398 0 67,375-1-191,-1-3 0,1 0 0,1-2 0,-1-2 0,-36-13 0,64 18-278,1 0-1,0 0 0,0 0 1,0-1-1,0 0 0,1-1 0,-7-4 1,9 5-567,1 1 0,-1-1 0,1 0 1,0 0-1,0 0 0,0 0 0,-2-7 1,-2-16-6528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37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1100 0 1816,'0'0'14828,"-17"5"-13071,10-3-1615,-20 5 433,0 2-1,-46 21 1,0 3 170,-1-3 1,-144 37-1,-162 6-220,352-69-479,-1-1-24,-1 2 0,1 1 0,-52 19 0,80-24-4,0 1-1,0 0 1,1-1-1,-1 1 1,0 0-1,1-1 1,0 1-1,-1 0 1,1 0-1,0 0 1,0-1-1,0 1 1,0 0-1,0 0 0,0 0 1,0-1-1,1 3 1,0 3-21,2 29 455,1 0 0,2 0 0,2 0 0,18 51 0,-2-2 508,29 154 1807,-52-236-2723,-1-1-9,0 0 0,1 0-1,-1 0 1,1 0 0,-1 1 0,1-1-1,0 0 1,0-1 0,-1 1 0,2 0 0,-1 0-1,3 3 561,1-6-2346,61-17-7001,-29 2-900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38.8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1776,'0'0'11523,"-4"4"-10152,2-3-1263,1 0 1,0 1-1,0-1 1,-1 0-1,1 0 0,0 1 1,0-1-1,0 0 1,1 1-1,-1-1 1,0 1-1,1-1 1,-1 1-1,0 0 0,1-1 1,0 1-1,-1 0 1,1-1-1,0 1 1,0 0-1,0 3 1,1-2 84,1 0 0,-1 1 0,1-1 0,0 0 0,0 0 1,0 0-1,0 0 0,0 0 0,1 0 0,-1-1 1,1 1-1,3 2 0,27 22 758,1-1 0,1-2 0,1-1 0,1-2 0,63 26 0,-26-18-296,2-3 0,84 16 0,-92-30-863,0-2 1,0-4-1,1-2 1,90-7-1,-125 0-1729,61-15 0,17-17-6738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0.3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1642 3625 5009,'0'0'8156,"16"11"-6062,-2-3-1722,0-1 1,0 0-1,1-1 0,0 0 0,0-1 0,0-1 1,0 0-1,1-1 0,0-1 0,26 1 0,556-20 4575,-105-1-3379,813-20-429,-1178 28-1116,0-6-1,180-46 1,93-66-12,-332 100-30,-1-3 0,-1-3 0,101-68 0,-135 76-34,-1-1-1,-2-1 1,-1-2 0,-1-1 0,-2-1-1,-1-1 1,-1-1 0,-2-1 0,33-72-1,-20 21 13,-3-1 1,-4-2-1,23-122 0,-28 86-137,-6-2 1,2-209 0,-19 304 138,-4-176-215,0 166 177,-1 1 0,-20-80 1,11 77 72,-1 0 1,-2 2-1,-2 0 1,-1 0-1,-3 2 1,-1 1-1,-2 1 1,-1 1-1,-3 1 1,0 2-1,-2 0 1,-2 3-1,-1 1 1,-1 1-1,-74-44 1,21 26 170,-149-58-1,-105-14-31,270 95-79,-118-41 95,-396-121 216,438 147-198,-306-38 0,-392 56-140,585 22-30,51 0-68,-240 33-1,368-23 69,2 5 0,0 3-1,1 3 1,1 4 0,-148 71-1,-292 214 48,488-290-43,0 1 1,2 1-1,0 1 0,2 2 1,1 1-1,1 1 1,1 2-1,2 0 1,1 1-1,1 1 0,2 1 1,1 0-1,-16 46 1,-5 35 13,5 2 1,5 0 0,5 3 0,5-1 0,-3 194-1,19 142 31,2-447-46,0 56 9,9 72 1,-5-109-10,1-1 0,1-1-1,1 1 1,2-1-1,21 45 1,0-15 62,2-1 1,3-2-1,2-1 1,1-3-1,86 82 1,-56-69-633,2-3 1,3-4-1,116 65 1,-61-53-5015,-43-29-1187,-69-29 5102,53 22-6594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0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12971,'0'0'6065</inkml:trace>
  <inkml:trace contextRef="#ctx0" brushRef="#br0" timeOffset="1">724 1 14139,'0'0'6625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3.1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1560,'0'0'11675,"329"28"-10523,-192-18-464,8 1-320,1-1-304,-5 1-64,-8-4-368,29-7-992,-33 0-1225,-38 0-2512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5321,'0'0'8929,"-8"3"-7198,7-2-1664,0-1 0,-1 1 0,1-1 0,0 1 0,-1-1 0,1 1 0,0 0 0,0 0 1,0 0-1,0 0 0,0 0 0,0 0 0,0 0 0,0 0 0,0 0 0,-1 2 0,2-3-25,0 1 0,1-1 0,-1 1 0,0 0 0,0-1 0,0 1-1,1-1 1,-1 1 0,0-1 0,0 1 0,1-1 0,-1 0 0,1 1 0,-1-1-1,0 1 1,1-1 0,-1 0 0,1 1 0,-1-1 0,1 0 0,-1 1 0,1-1-1,-1 0 1,1 0 0,-1 1 0,1-1 0,-1 0 0,2 0 0,15 5 595,1-1 1,22 2 0,-37-6-601,137 13 1383,220-7 1,-213-7-1234,-83 1-150,59-1 43,188 22 0,-269-14-63,-1 1 1,0 2 0,0 2 0,-1 2-1,0 1 1,-2 2 0,0 2 0,50 33-1,-41-18-10,-2 3-1,-1 1 0,-2 2 0,53 67 1,124 202 63,100 253 184,-3-3 177,-120-263-193,236 271-1,-369-494-156,3-2 0,3-3 0,2-4-1,4-2 1,2-4 0,3-4 0,2-2 0,2-5 0,2-3-1,2-4 1,2-4 0,128 34 0,-26-25 95,366 37-1,205-52 243,-535-33-225,276-38 0,-176-13-40,130-46-365,-427 92-274,42-16-1,-65 20 24,0 0 0,0 0-1,0 0 1,-1-1 0,1 0-1,-1-1 1,-1 0 0,12-11 0,-15 13-469,0 0 0,0 1 1,0-1-1,0-1 1,-1 1-1,0 0 0,0-1 1,2-5-1,-2 3-1637,-1-1-1,0 0 0,-1 1 1,0-10-1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3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7426,'0'0'7233,"174"207"-5705,-120-175-703,-8-4-457,-9-4-240,-20 1-32,-17-1-96,-4 12-96,-100 37-952,0-10-2257,-4-7-4257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5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418 0 2401,'0'0'11078,"21"21"-9294,107 109 1065,-123-125-2728,0 1 1,-1-1-1,0 1 1,0 0 0,0 1-1,-1-1 1,0 1-1,0-1 1,0 1-1,-1 0 1,0 0-1,-1 0 1,1 0-1,-1 0 1,-1 1-1,1-1 1,-1 0-1,-1 0 1,1 1 0,-1-1-1,0 0 1,-1 0-1,0 0 1,0 0-1,0 0 1,-1-1-1,0 1 1,0-1-1,-1 1 1,-7 9-1,-17 22-17,-1-1-1,-49 47 1,-78 61-129,114-107 39,-198 158-636,240-196 554,0 0 0,-1 0 0,1 0 0,0 0 0,0 0 0,-1 0 0,1 0 0,0 1 0,0-1 0,-1 0 0,1 0 0,0 0 0,0 0 0,0 0 0,-1 1 0,1-1 0,0 0 0,0 0 0,0 0 0,0 1 0,-1-1 0,1 0 0,0 0 1,0 0-1,0 1 0,0-1 0,0 0 0,0 0 0,0 1 0,0-1 0,-1 0 0,1 0 0,0 1 0,0-1 0,0 0 0,0 1 0,0-1 0,1 0 0,-1 0 0,0 1 0,0-1 0,0 0 0,0 0 0,0 1 0,0-1 0,0 0 0,0 0 0,0 0 0,1 1 1,16 1-1092,27-7 877,-3-5 334,63-26 1,-67 22 20,0 2 1,51-11 0,-75 22-72,-13 2 3,1 0-1,-1 0 1,0 1-1,1-1 1,-1 0-1,0 0 1,0 0-1,0 0 1,0 0-1,0 1 1,0-1-1,-1 0 0,1 0 1,0 0-1,0 0 1,-2 2-1,-5 15 13,-2-1-1,0-1 0,0 0 0,-2 0 1,0-1-1,-21 23 0,-1 2 5,5-6-20,16-22-4,1 2-1,1-1 0,-15 28 1,25-41-49,0 0 0,1 1 0,-1-1 1,0 1-1,1-1 0,-1 0 0,1 1 1,-1-1-1,0 0 0,1 1 1,-1-1-1,1 0 0,-1 0 0,1 0 1,0 1-1,-1-1 0,1 0 0,-1 0 1,1 0-1,-1 0 0,1 0 0,-1 0 1,1 0-1,-1 0 0,1 0 0,0 0 1,-1 0-1,1 0 0,-1-1 0,1 1 1,-1 0-1,1-1 0,24-2 110,10-8-12,-22 7-4,0 0 1,0 0-1,1 1 0,17-1 0,-20 4-35,-3-1-5,0 1 0,0 0 0,0 0 1,14 3-1,-19-2-3,-1 0 1,1 0 0,0 0 0,-1 0 0,1 0-1,-1 1 1,1-1 0,-1 1 0,0 0-1,0 0 1,0-1 0,0 1 0,0 1 0,0-1-1,0 0 1,-1 0 0,3 4 0,2 7-3,0 0 1,-1 0 0,-1 0 0,0 0 0,-1 1-1,0-1 1,1 26 0,-3 104 116,-2-76 90,1 34 1093,3-108-664,81-183 217,28-104-4672,-111 291 3772,60-168-4298,-7 8-648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5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4793,'0'0'12163,"129"214"-11475,-104-161-488,-9-4-200,-7 0-784,-9 14-1385,0-10-1272,0-15-2048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5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5465,'0'0'5233,"0"249"-3840,0-168-289,12-4-512,1-7-336,-1-3-256,-3-15-192,-5-13-720,0-18-961,8-21-1119,1-31 447,-1-22-2944</inkml:trace>
  <inkml:trace contextRef="#ctx0" brushRef="#br0" timeOffset="1">175 70 4081,'0'0'4601,"45"0"-3301,280 0 623,-256 0-1585,2-1-69,1 2 1,104 17-1,-143-7-144,-32-11-120,0 1-1,-1-1 1,1 0 0,-1 1 0,1-1 0,-1 1 0,1-1-1,-1 1 1,1-1 0,-1 1 0,1 0 0,-1-1-1,1 1 1,-1-1 0,0 1 0,0 0 0,1-1 0,-1 1-1,0 0 1,0-1 0,0 1 0,1 0 0,-1 0 0,0-1-1,0 1 1,0 0 0,0-1 0,-1 1 0,1 0 0,0 0-1,0-1 1,0 1 0,0 0 0,-1-1 0,1 1-1,0 0 1,-1-1 0,1 1 0,-1-1 0,1 1 0,0 0-1,-1-1 1,1 1 0,-1-1 0,1 1 0,-1-1 0,0 0-1,0 1 1,-14 12-21,0-1 0,-1-1 0,-1 0 0,0-1 0,-23 10 0,-11 7-455,-152 83-5139,118-69 1064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6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0 3993,'0'0'3097,"-203"203"-4050,157-161-2199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6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5105,'0'0'3537,"0"253"-3129,0-176-192,-4-7-112,4-7-104,0-10-144,0-8-272,0-13 56,-4-7 224,-1-15 80,1-6 0,4-22-2337,0-10-1560</inkml:trace>
  <inkml:trace contextRef="#ctx0" brushRef="#br0" timeOffset="1">229 253 3065,'0'0'6105,"8"182"-4393,-8-122-439,0-4-441,0-10-344,0-11-336,0-11-96,0-13-56,0-25-1952,4-46-1209,5 7 344,-1-3-1064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6.7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5113,'0'0'10369,"31"0"-9517,195 0 164,-223 0-983,0 0 0,0 1 0,0-1-1,0 1 1,0-1 0,0 1 0,0 0-1,0 0 1,0 0 0,0 1 0,0-1-1,-1 1 1,1-1 0,-1 1 0,1 0-1,-1 0 1,0 0 0,1 0-1,-1 1 1,0-1 0,-1 0 0,1 1-1,0 0 1,-1-1 0,1 1 0,-1 0-1,0 0 1,0-1 0,0 1 0,1 5-1,1 9 261,0 0 0,-1 1 0,-1-1 0,-1 23 0,0-24-123,0 37 118,-3 113 447,1-142-1242,-2 0 0,0 0-1,-1 0 1,-15 39 0,19-58 130,-1-1 0,0 0 0,0 0 0,0 0 0,0 0 0,-1 0 0,0 0 1,0-1-1,-5 7 0,5-9-149,1 1 0,0-1-1,0 0 1,0 0 0,-1 1 0,1-2 0,-1 1 0,1 0 0,-1 0 0,1-1 0,-5 1-1,-11 0-4780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7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1 5881,'0'0'8610,"187"21"-8994,-158-11-1080,-17 1-913,-12 13-503,0-3 943,-29 4-1296</inkml:trace>
  <inkml:trace contextRef="#ctx0" brushRef="#br0" timeOffset="1">71 1 2040,'-42'217'2193,"25"-206"-433,5-1 49,12 4-593,0 0-560,12 0 456,34 0 9,12-3-209,13-8-288,4-3-576,49 0-48,-20 0-1736,-12-17-2913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7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9834,'0'0'10402,"54"186"-10234,-38-116-168,-7 0-24,-9 4-688,0-4-1672,0-10-929,0-29-1096,-5-17 672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7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88 1336,'0'0'11603,"220"-88"-10643,-158 88-408,1 0-344,-9 4-208,-8 6-600,-22 18-1160,-11-3-1977,-13-1 312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3865,'0'0'6348,"9"2"-5272,-7-2-1004,0 0-1,0 1 1,0-1 0,0 1 0,0 0-1,0-1 1,0 1 0,0 0-1,0 0 1,-1 0 0,1 0 0,0 0-1,-1 1 1,1-1 0,-1 1-1,1-1 1,-1 1 0,2 2 0,-1 0 61,0 1 1,-1-1 0,1 1-1,-1 0 1,0-1 0,-1 1-1,1 0 1,-1 0 0,0 8-1,-1 17 340,-2 0 0,-1 0-1,-1-1 1,-1 0 0,-15 40-1,-65 140 686,54-137-975,-126 335-1748,153-389 980,2-10-49,0 0 0,0 0 0,1 1 1,1-1-1,-1 1 0,1 0 0,1-1 0,-1 1 1,3 13-1,-2-22 597,0 0-1,0 0 1,0 1 0,0-1 0,0 0 0,0 0 0,0 0 0,0 0 0,0 0-1,0 0 1,0 1 0,0-1 0,0 0 0,0 0 0,0 0 0,0 0 0,0 0-1,0 0 1,0 0 0,0 0 0,0 1 0,0-1 0,1 0 0,-1 0 0,0 0-1,0 0 1,0 0 0,0 0 0,0 0 0,0 0 0,0 0 0,1 0-1,-1 0 1,0 0 0,0 0 0,0 0 0,0 0 0,0 0 0,0 0 0,0 0-1,1 0 1,-1 0 0,0 0 0,0 0 0,0 0 0,0 0 0,0 0 0,0 0-1,1 0 1,-1 0 0,12-13-1631,46-70-1094,12-32-127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8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 1 5521,'0'0'3214,"-4"36"-2140,-13 122-377,13-109-416,3 56 1,2-55-323,-1-38-59,0-4-211,-1 0-1,2 0 1,-1 0 0,1 0-1,0-1 1,5 14 0,-6-19-387,0-5 371,0-6 319,1-1 1,0 1-1,0 0 0,1 0 0,0 0 0,0 0 0,1 0 0,1 0 1,-1 0-1,1 1 0,1 0 0,9-15 0,-4 12 149,-1 0 0,2 0 0,-1 1 0,2 1 0,-1-1 0,1 2 0,24-14 0,30-11 43,1 2-1,1 4 1,127-33 0,-194 59-171,8-1 313,0 0 1,0 0-1,1 1 1,16-1-1,-26 2-311,0 0 1,0 0-1,0 0 0,0 0 0,0 0 0,0 0 0,1 0 0,-1 0 0,0 0 0,0 0 0,0 0 1,0 0-1,0 0 0,0 0 0,0 1 0,0-1 0,1 0 0,-1 0 0,0 0 0,0 0 0,0 0 1,0 0-1,0 0 0,0 0 0,0 0 0,0 0 0,0 0 0,0 0 0,1 1 0,-1-1 0,0 0 1,0 0-1,0 0 0,0 0 0,0 0 0,0 0 0,0 0 0,0 1 0,0-1 0,0 0 0,0 0 1,0 0-1,0 0 0,0 0 0,0 0 0,0 0 0,0 1 0,0-1 0,0 0 0,0 0 0,0 0 1,-1 0-1,1 0 0,0 0 0,0 0 0,0 0 0,0 1 0,0-1 0,0 0 0,0 0 0,0 0 1,-2 4 71,1 1 0,-1-1 0,1 0 1,-1 0-1,-1 0 0,1 0 0,0 0 1,-1 0-1,0-1 0,0 1 0,0-1 1,0 0-1,-1 0 0,1 0 1,-5 3-1,-7 6 104,-191 160-145,175-149-830,-1-2 0,-1-1 0,-1-1 1,-72 27-1,83-40 494,-1-1 0,0-1 0,0-1 0,0-1-1,-35-2 1,51 0 325,0-1 0,0 1 0,0-2 0,0 1 0,1-1 0,-1 0 0,1-1 1,-1 0-1,-9-5 0,-8-3 523,25 10-506,-1 1 0,1 0 0,-1-1 0,1 1 1,-1 0-1,1-1 0,-1 1 0,1 0 1,-1 0-1,1 0 0,-1-1 0,1 1 1,-1 0-1,1 0 0,-1 0 0,0 0 0,1 0 1,-1 0-1,1 0 0,-1 0 0,1 0 1,-1 0-1,1 0 0,-1 1 0,0-1 1,1 0-1,-1 0 0,1 0 0,-1 1 0,1-1 1,-1 0-1,1 1 0,0-1 0,-1 0 1,1 1-1,-1-1 0,1 1 0,0-1 0,-1 0 1,1 1-1,0-1 0,-1 1 0,1-1 1,0 1-1,0-1 0,-1 2 0,3 29 1002,-1-29-1110,3 18 569,1 0 1,1-1-1,1 0 0,14 28 0,45 69 1208,-60-106-1595,35 52 371,-37-57-467,-1-1 1,1 1 0,0-1-1,0 0 1,0-1-1,0 1 1,1-1 0,0 0-1,-1 0 1,7 3 0,-9-5 35,0-1 1,0 0-1,-1 1 0,1-1 1,0 0-1,0 0 1,0 0-1,-1 0 0,1-1 1,0 1-1,0 0 1,0-1-1,-1 1 1,1-1-1,0 0 0,-1 1 1,1-1-1,0 0 1,-1 0-1,1 0 0,-1 0 1,1-1-1,-1 1 1,2-2-1,4-5 85,0 0 0,0 0-1,6-12 1,2 0-100,3-2-184,0 1 0,2 1 0,0 1 1,1 1-1,41-28 0,-47 37-41,1 1-1,0 0 1,0 1-1,1 1 1,-1 0-1,1 1 1,0 1 0,1 1-1,-1 0 1,23 0-1,-21 2 120,0 1 0,34 5-1,-46-4 74,0 1 1,-1 0-1,1 0 0,-1 1 0,1-1 0,-1 1 0,0 1 0,0-1 0,0 1 1,9 8-1,-2 1 248,-1 0 0,0 1-1,15 25 1,15 16 1079,-39-53-1304,0 1-1,0-1 1,0 0-1,1 0 1,-1 0-1,1 0 1,-1 0-1,1-1 1,0 0 0,-1 0-1,1 0 1,0 0-1,0 0 1,0-1-1,0 1 1,0-1-1,0 0 1,0-1-1,7 0 1,3-2-16,0 0-1,0 0 1,26-11 0,-27 8 16,0 0 0,1 1 0,0 1 1,0 0-1,0 1 0,0 0 0,1 1 0,-1 1 1,25 0-1,-38 2-21,0-1 1,0 1-1,0 0 1,0-1 0,0 1-1,0 0 1,0 0-1,-1-1 1,1 1-1,0 0 1,0 0-1,-1 0 1,1 0-1,-1 0 1,1 0-1,-1 0 1,1 1 0,-1-1-1,0 0 1,1 0-1,-1 0 1,0 0-1,0 0 1,0 1-1,0-1 1,0 0-1,0 2 1,-3 34-1740,2-36 1339,1 1 1,-1 0 0,0-1 0,1 1-1,-1-1 1,0 1 0,0-1-1,0 1 1,0-1 0,0 0 0,-1 1-1,0 0 1,-25 13-8283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8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0 274 5561,'0'0'12259,"57"4"-8998,488 17 2250,-212-25-3794,531-46 600,269-5-747,-1047 56-1537,74-2-983,-159 1 889,0 0 1,0 0-1,-1 0 0,1 0 1,0 0-1,0 0 1,-1-1-1,1 1 1,0 0-1,-1 0 0,1 0 1,0-1-1,0 1 1,-1 0-1,1-1 0,-1 1 1,1 0-1,0-1 1,-1 1-1,1-1 1,-1 1-1,2-2 0,-2 1-56,0 0 0,0-1 0,0 1 0,0 0 0,0 0 0,0-1 0,-1 1 0,1 0 0,0 0 0,-1 0 0,1-1 0,-1 1 0,1 0 0,-1 0 0,0-1 0,-6-10-1485,0 1 1,-16-19 0,-27-23-6922,-11-3-1914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8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 0 6505,'0'0'4889,"-17"35"-3342,14-30-1473,-16 31 509,2 1 0,2 1 0,1 0 0,2 1 1,1 1-1,-8 64 0,-5 747 5339,25-632-4261,1-166-1318,1-1 1,3 0-1,19 79 0,60 132-618,-75-239-342,-10-23 453,0-1 0,0 1 1,0-1-1,0 1 0,1-1 1,-1 1-1,0-1 0,0 1 1,0-1-1,0 1 0,1-1 1,-1 1-1,0-1 1,0 0-1,1 1 0,-1-1 1,0 1-1,2 0-491,-2-1 492,1 1-1,-1-1 0,1 0 1,-1 0-1,1 0 0,-1 1 1,0-1-1,1 0 0,-1 0 1,1 0-1,-1 0 0,1 0 1,-1 0-1,2 0 0,3-11-1476,1 0 0,-2 0-1,1-1 1,-2 1 0,4-18-1,6-42-4629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9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7186,'0'0'2643,"46"0"-1087,434 1 3048,-74 10-656,538 82 0,-597-17-2578,-268-52-666,-2 4 0,88 45 0,-45-11-27,-3 4 0,135 103 0,-238-158-528,-9-8-12,0 0-1,-1 1 0,1-1 1,-1 1-1,0 0 1,0 1-1,5 7 1115,-33-12-237,16 0-1014,-10 3 0,17-2 0,0 1 0,0-1 0,0 1 0,0-1 0,1 1 0,-1 0 0,1-1 0,-1 1 0,1 0 0,-1-1 0,1 1 0,-1 3 0,-13 152 0,13-136 0,-12 815 0,13-645 0,16 354 0,-4-191 0,-11-172-303,-4-157-720,3-24 893,-1-1 1,1 1-1,0-1 0,0 0 1,0 1-1,-1-1 0,1 1 1,0-1-1,-1 0 0,1 1 0,0-1 1,-1 0-1,1 1 0,0-1 1,-1 0-1,1 0 0,0 1 1,-1-1-1,1 0 0,-1 0 0,1 0 1,-1 1-1,1-1 0,-1 0 1,1 0-1,-1 0 0,-3-1-743,1 0-1,0 0 0,0-1 1,0 1-1,0-1 0,0 0 1,0 1-1,1-1 1,-1-1-1,0 1 0,-3-4 1,-37-36-11910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49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0 102 4329,'0'0'12692,"44"0"-10187,416-17 1846,504-40-605,-555 34-3895,-315 19-1580,-59 3-7722,-66 1 3831,-20 0-749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0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0 3529,'0'0'5985,"-45"277"-4065,32-147-327,13 0 191,0-15-480,0-6-847,0-14-457,25-15-249,25-9-1647,-4-22-2169,-9-25-440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0.4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271 125 1976,'0'0'11111,"-32"-20"-10798,-11-6-253,-49-22 0,90 47-59,0 0 0,0 0 0,0 1-1,0-1 1,0 0 0,0 1 0,0-1-1,0 1 1,0 0 0,0 0 0,0 0 0,-1 0-1,1 0 1,0 0 0,0 0 0,0 1-1,0-1 1,0 1 0,0 0 0,0-1 0,0 1-1,0 0 1,0 0 0,1 0 0,-1 0 0,-3 3-1,3-1 1,-1 1-1,1-1 0,-1 1 0,1 0 0,0 0 1,1 0-1,-1 0 0,-1 7 0,-1-1 3,-2 13 9,1 0 1,0 0 0,2 0 0,0 0 0,2 1 0,2 33 0,-1-28 13,0-22-7,1 0 1,0 0 0,0 0 0,1 0 0,-1 0 0,1 0 0,1 0-1,0-1 1,0 1 0,0-1 0,0 0 0,1 1 0,0-2-1,0 1 1,1 0 0,9 8 0,-12-12-19,-1-1 0,0 0 0,1 0 0,-1 0-1,1 0 1,-1 0 0,1 0 0,0 0 0,-1 0 0,1 0 0,0-1 0,0 1 0,0-1 0,-1 1-1,1-1 1,0 0 0,0 0 0,0 0 0,0 0 0,0 0 0,0 0 0,-1 0 0,1-1-1,0 1 1,0-1 0,0 1 0,-1-1 0,1 0 0,0 0 0,-1 1 0,1-1 0,0 0-1,-1-1 1,1 1 0,-1 0 0,2-2 0,5-5-17,-1 1 0,-1-1 0,0-1-1,0 1 1,5-11 0,66-128-713,19-31 47,-94 175 682,24-32-26,-25 35 26,0-1 0,-1 0 0,1 0 0,0 1 0,0-1 0,-1 0 0,1 1 0,0-1-1,0 0 1,0 1 0,0 0 0,0-1 0,0 1 0,0-1 0,0 1 0,0 0 0,0 0 0,0 0 0,0-1 0,0 1 0,0 0 0,0 0 0,1 1 0,-1-1 0,0 0 0,0 0 0,0 0 0,0 1-1,0-1 1,0 0 0,0 1 0,0-1 0,0 1 0,-1 0 0,1-1 0,0 1 0,1 0 0,4 7 77,-1 0 1,0 0-1,0 0 1,0 0-1,-1 1 1,4 11-1,7 15 98,-6-16-79,20 35 179,-28-52-282,1 1 1,-1-1-1,1 0 0,0 1 1,0-1-1,0 0 0,0 0 1,0 0-1,1-1 0,-1 1 1,0-1-1,1 1 0,0-1 1,-1 0-1,1 1 1,4 0-1,-4-2-145,-1 0-1,0 0 1,1-1 0,-1 1-1,0-1 1,0 1 0,1-1-1,-1 0 1,0 0 0,0 0 0,0 0-1,0 0 1,0 0 0,0-1-1,0 1 1,0 0 0,0-1-1,2-3 1,27-34-2990,-31 38 3057,26-40-3800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0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1536,'0'0'6348,"5"34"-5246,16 107-49,-17-119-811,3 19 352,-6-39-558,-1 0-1,1-1 1,0 1-1,-1-1 1,1 1-1,0-1 1,0 1-1,0-1 1,0 0-1,0 1 1,0-1 0,2 1-1,-2-1-22,-1-1 0,0 0 0,0 0 0,1 0 0,-1 1 0,0-1 0,1 0 0,-1 0 0,0 0 0,1 0 0,-1 0 0,0 0 0,1 0 0,-1 0 0,0 0 1,1 0-1,-1 0 0,1 0 0,-1 0 0,0 0 0,1 0 0,-1 0 0,0 0 0,1 0 0,-1 0 0,0 0 0,1-1 0,-1 1 0,0 0 0,0 0 0,1 0 0,-1-1 0,0 1 0,0 0 0,1 0 0,-1-1 0,0 1 0,0 0 0,1-1 0,-1 1 0,0 0 0,0-1 0,0 1 0,0 0 0,0-1 0,1 1 0,6-20 190,-6 16-146,0 0-33,6-20 40,1 1 1,1 1-1,18-35 0,-24 52-64,0 0-1,0 0 0,1 0 0,0 0 0,0 0 0,0 1 0,0 0 0,1 0 1,0 0-1,0 0 0,0 1 0,0 0 0,0 0 0,1 0 0,-1 1 0,1-1 1,0 1-1,0 1 0,0-1 0,6 0 0,42 0-116,91 7 0,-19 1-4722,-90-6 737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1.0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3449,'0'0'9610,"-4"221"-9194,28-144-272,18 35-144,-9-21-1472,-12-13-4402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1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138 165 9570,'0'0'5669,"36"-8"-5043,1 0-549,7-1-85,-1-1 1,0-3-1,51-22 0,-39 10-887,52-30-1,-105 53 1250,-2 4-264,-1 0 0,1 0 0,0 0 0,-1-1 1,0 1-1,1 0 0,-1 0 0,0-1 0,0 1 0,0-1 1,-2 3-1,-4 7 148,1 6 190,0 0 0,0 1-1,2-1 1,0 1 0,-2 34 0,4 95 1481,3-83-1376,0 70 310,-3 175 291,1-283-1096,-1 0 1,-2 0 0,0 0 0,-2 0 0,-1-1 0,-1 0 0,-1-1 0,-1 1 0,-17 29 0,20-42-34,0-1 0,-1 0 0,0-1 0,0 0 0,-1 0 0,-1-1 0,0 0 0,0-1 0,0 0 0,-1 0 0,0-1 0,-1-1 0,0 0 0,0 0 0,0-1 0,-1-1 0,1 0 0,-1-1 0,0 0 0,-15 1 0,17-3-49,-54 3-412,60-4 359,0 0 0,1-1 1,-1 0-1,0 1 0,1-1 0,-1-1 0,1 1 1,-1-1-1,1 0 0,0 0 0,-5-3 1,3 0-178,0-1 0,1 0 0,-1 0 0,1 0 0,1-1 0,-1 0 1,1 0-1,-4-9 0,-1-3-1328,1 0 1,-8-32-1,0-39-5411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1688,'0'0'1449,"150"-207"223,-84 144 96,-12 24-271,-4 18-321,-8 14-288,-1 4-312,-3 3-328,-9 0-248,0 0-384,-4 0-1520,-13-4-1425,-3-10-200</inkml:trace>
  <inkml:trace contextRef="#ctx0" brushRef="#br0" timeOffset="1">532 0 2192,'0'0'4858,"-83"197"-4226,62-113-248,1 7-384,-1-7-104,0-17-1161,13-25-1351,4-28-433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1.8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371 215 9746,'0'0'8066,"-18"-30"-7614,-60-94-545,75 119 35,-1 0 1,1 0 0,-1 1 0,0-1 0,0 1 0,-1 0 0,1 0 0,-1 0 0,0 1 0,0 0 0,0 0 0,-8-4-1,9 6 32,1 0-1,-1 0 0,0 1 1,1-1-1,-1 1 0,0 0 1,1 0-1,-1 0 0,0 0 0,0 0 1,1 1-1,-1 0 0,1 0 1,-8 3-1,3 0 12,0 0-1,1 1 1,0 0-1,0 0 1,0 1 0,0 0-1,1 0 1,0 0 0,0 1-1,0 0 1,-8 15 0,5-4 58,0 1 1,1 0 0,1 0 0,0 1 0,2-1 0,0 2 0,1-1 0,2 0 0,0 1-1,1 31 1,0-49-28,1 0-1,0 0 1,0 0-1,1 0 0,-1 0 1,1 0-1,-1 0 0,1 0 1,0 0-1,0 0 1,0 0-1,1 0 0,-1-1 1,3 5-1,-1-5-8,-1-1 0,0 1 0,0 0 0,1-1 0,-1 0 0,0 1 0,1-1 0,-1 0 0,1 0 0,0-1 0,-1 1 0,1 0 0,0-1 0,-1 0 0,1 1 0,4-1 0,0 0-31,0 0-1,-1-1 1,1 1 0,-1-1-1,1 0 1,-1-1 0,1 1 0,-1-1-1,0-1 1,1 1 0,-1-1 0,-1 0-1,1-1 1,0 1 0,-1-1 0,1 0-1,7-9 1,2-3-125,-1-1 0,-1-1 1,-1 0-1,11-22 0,-8 14 24,22-29 0,-36 54 123,0 0 0,-1 0 0,1 0 0,0 0 1,0 0-1,0 1 0,0-1 0,0 0 0,0 0 0,0 1 0,0-1 1,0 0-1,0 1 0,0-1 0,0 1 0,0-1 0,1 1 1,-1 0-1,0 0 0,0-1 0,1 1 0,-1 0 0,2 0 0,-1 1 13,0 0 0,0-1-1,0 1 1,-1 0-1,1 0 1,0 0-1,-1 0 1,1 0 0,-1 0-1,1 1 1,-1-1-1,0 1 1,3 2-1,3 7 121,0-1-1,-1 2 0,9 20 1,-11-22-23,9 21 117,-10-21-118,0-1-1,1-1 1,0 1-1,1-1 0,-1 1 1,2-1-1,10 13 1,-15-20-93,-1-1 0,1 1 0,0-1 0,0 1 0,-1-1 0,1 0 0,0 1 0,0-1 0,0 0 0,-1 0 0,1 1 0,0-1 0,0 0 0,0 0 0,0 0 0,0 0 0,-1 0 0,1 0 0,0 0 0,0 0 1,0 0-1,0-1 0,0 1 0,-1 0 0,1-1 0,0 1 0,0 0 0,-1-1 0,1 1 0,0-1 0,0 1 0,-1-1 0,1 1 0,0-1 0,-1 0 0,1 1 0,-1-1 0,1 0 0,-1 1 0,1-3 1,18-33 33,-17 31-43,96-240-2852,-88 229 2548,-10 16 289,0-1 0,0 1 0,0 0 1,0 0-1,1 0 0,-1 0 0,0 0 0,0 0 0,0-1 1,1 1-1,-1 0 0,0 0 0,0 0 0,0 0 0,1 0 1,-1 0-1,0 0 0,0 0 0,0 0 0,1 0 0,-1 0 1,0 0-1,0 0 0,1 0 0,-1 0 0,0 0 0,0 0 1,0 1-1,1-1 0,-1 0 0,0 0 0,0 0 0,0 0 1,0 0-1,1 0 0,-1 0 0,0 1 0,11 26-326,-10-23 391,4 18-125,-4-15 27,1-1 1,-1 1-1,1-1 0,5 10 0,-7-14-94,1-1-1,0 0 1,0 1-1,0-1 0,-1 0 1,1 0-1,0 0 1,1 0-1,-1 0 0,0 0 1,0 0-1,0 0 1,1 0-1,-1 0 1,0-1-1,1 1 0,-1-1 1,1 1-1,-1-1 1,1 1-1,-1-1 0,1 0 1,-1 0-1,3 1 1,13-2-190,-10 1 666,0-1 0,0 1 0,0 0 1,0 1-1,0-1 0,-1 1 0,1 1 1,0-1-1,-1 1 0,1 0 0,-1 1 1,1-1-1,8 7 0,-8-4-269,-1 0 0,1-1 1,0 1-1,0-1 0,1-1 0,-1 1 0,10 2 1,-9-4-715,0-1 0,0 0 1,0 0-1,11 0 0,10-1-4783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2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1 206 5961,'0'0'10837,"45"28"-10411,149 84-561,-187-107 44,0-2 1,1 1 0,0-1-1,0 0 1,0-1-1,0 1 1,0-2-1,0 1 1,13 0-1,-17-3-31,0 1 0,0-1 0,1 0 0,-1-1 0,0 1 0,0-1 0,-1 1 0,1-1 0,0 0 0,-1-1 0,4-1 0,-3 1-10,2-1-158,-1 0 0,1-1-1,-1 0 1,0 0 0,0 0-1,-1 0 1,1-1-1,-1 0 1,-1 0 0,1 0-1,-1 0 1,0-1 0,0 1-1,-1-1 1,0 0-1,0 1 1,1-8 0,-1-6-489,0 0 1,-1 0 0,0 0 0,-6-35-1,3 41-75,-1 1-1,0 0 0,-10-25 0,7 22 410,0 5 1146,0 15 961,1 22-11,1 17 97,2 0 0,5 63 0,-2-103-1697,-1 1 0,0-1 1,1 1-1,0-1 1,0 0-1,0 1 1,1-1-1,-1 0 0,1 0 1,-1 1-1,1-1 1,0-1-1,0 1 1,0 0-1,1 0 0,-1-1 1,6 5-1,-4-5-16,0 1-1,0-1 1,1 0-1,-1 0 1,1 0-1,-1-1 1,1 1-1,0-1 0,0 0 1,-1-1-1,10 1 1,-4-1-32,0 0 0,0-1-1,0-1 1,0 1 0,0-2 0,0 1 0,-1-1 0,1-1 0,-1 0 0,1 0-1,14-10 1,-6 0-210,0-1-1,0 0 0,-1-1 1,-1-1-1,-1-1 0,-1 0 1,0-1-1,-1 0 0,-1-1 0,14-33 1,-25 50 317,0 1-1,0-1 1,0 1 0,0-1 0,-1 0-1,1 1 1,-1-1 0,0 1 0,0-5 1070,0 18 5,-1 11-1064,-2 0 1,-8 37 0,5-32-92,-5 49 1,10 109 48,1-184-98,0 1-1,0-1 1,0 1 0,0-1 0,0 1-1,1-1 1,-1 1 0,0-1-1,1 1 1,-1-1 0,1 0-1,-1 1 1,1-1 0,0 0 0,0 1-1,-1-1 1,1 0 0,0 0-1,0 0 1,0 0 0,0 0 0,1 0-1,1 2 1,0-2-200,0 0-1,1 0 1,-1 0-1,0 0 1,0 0-1,1-1 1,-1 1-1,0-1 1,6 0-1,-8 0 113,0 0 0,0-1 0,0 1-1,0 0 1,0 0 0,0 0 0,-1-1 0,1 1 0,0-1-1,0 1 1,0-1 0,0 1 0,0-1 0,0 1-1,-1-1 1,1 0 0,0 1 0,0-1 0,-1 0 0,1 0-1,0 1 1,-1-1 0,1 0 0,-1 0 0,1 0 0,-1 0-1,0 0 1,1 0 0,-1 0 0,0 0 0,1-1 0,1-36-2755,-2 31 2176,0-22-1746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3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466 118 4193,'0'0'3122,"-7"41"-1662,-18 137 38,19-135-775,2 1 1,3 58-1,2-49-486,-1-51-130,0-9 135,0-31-43,-1-2-174,1 0 0,3 0 0,10-59 0,-4 65-7,0 0-1,2 1 1,2 0-1,1 1 1,1 0-1,27-40 1,-38 67 34,0 0 1,0 1-1,1-1 1,-1 1-1,1 0 1,0 0-1,0 1 0,8-5 1,-12 7-28,0 1 0,0-1 1,1 0-1,-1 1 0,0 0 0,0-1 0,1 1 1,-1 0-1,0-1 0,1 1 0,-1 0 1,0 0-1,1 0 0,-1 0 0,0 0 0,1 1 1,-1-1-1,0 0 0,1 0 0,-1 1 1,0-1-1,0 1 0,0-1 0,1 1 0,-1 0 1,0 0-1,0-1 0,0 1 0,0 0 1,0 0-1,0 0 0,0 0 0,0 0 0,-1 0 1,1 0-1,0 0 0,0 0 0,-1 1 1,1-1-1,-1 0 0,1 0 0,-1 1 0,0-1 1,1 2-1,2 12 220,0 0 0,-1 1 0,0-1 1,-2 1-1,-1 23 0,1-7-85,-1-15-98,0 1 0,-1-1 0,0 0 0,-9 27 0,9-37-61,0 0 0,-1 0-1,1 0 1,-2 0 0,1 0-1,-1-1 1,0 0 0,0 0-1,0 0 1,-1 0 0,0 0 0,-1-1-1,-7 7 1,11-11-6,1 0 0,0 0 1,0 0-1,-1 0 0,1-1 0,-1 1 1,1 0-1,-1-1 0,1 1 0,-1-1 1,1 1-1,-1-1 0,1 0 1,-1 1-1,1-1 0,-1 0 0,0 0 1,1 0-1,-1 0 0,1-1 0,-1 1 1,0 0-1,1-1 0,-1 1 0,1-1 1,-1 1-1,1-1 0,-3-1 0,3 0 1,-1 0 1,0 0-1,1 0 0,-1 0 0,1 0 0,0 0 1,0 0-1,0-1 0,0 1 0,0 0 0,0-1 0,1 1 1,-1-1-1,1 1 0,0 0 0,-1-4 0,1 0 19,-1-8 35,0-1 0,1 0-1,2-18 1,-1 28-46,0 1 1,0 0 0,0 0 0,1 0-1,-1 0 1,1 0 0,0 1 0,0-1-1,0 0 1,0 1 0,1-1 0,-1 1-1,1 0 1,0 0 0,6-5 0,-5 5-10,0 0 0,1 0 0,-1 0 0,1 0 0,-1 1 0,1 0 0,0 0 0,0 0 0,0 1 0,0-1 1,1 1-1,-1 0 0,0 1 0,0-1 0,9 2 0,-13 31-408,-2-28 401,0-1 0,0 1 1,0 0-1,0 0 1,-1-1-1,0 1 0,1-1 1,-1 1-1,0-1 1,-1 0-1,-3 5 1,-35 34 13,14-16-21,9-8-6,-21 26 362,37-41-285,0 1 0,0-1 0,0 1 0,0-1 0,0 1 0,1 0 0,0 0 0,0 0 0,0 0 0,0 0 0,1 0 0,-1 4 0,2-7-71,0-1-1,0 1 1,0 0 0,1-1 0,-1 1 0,0-1 0,0 0 0,1 1-1,-1-1 1,0 0 0,0 0 0,1 0 0,-1 0 0,0 0 0,0 0-1,1 0 1,-1 0 0,2-1 0,1 1-95,30 0-1253,-19 0-1761,-15 1 2993,0-1 0,0 1 0,0-1 0,0 1 0,0 0 0,0-1 0,0 1 0,0-1 0,0 1 0,0 0 0,0-1 0,-1 1 0,1-1 0,0 1 0,0-1 0,-1 1 0,1-1 0,0 1 0,-1-1 0,1 1 0,-1-1 0,0 1 0,-14 12-153,0 0-1,-2-1 1,-32 19 0,4-4 194,3 1 75,-269 194 3938,301-214-3565,6-5-147,0-1 0,1 1 0,0 0 0,0 0 0,0 0 1,0 0-1,0 0 0,0 1 0,1 0 0,0-1 0,0 1 0,0 0 0,-2 6 1,3-10-179,1 0 1,0 1 0,0-1 0,0 0 0,0 0 0,0 1 0,0-1 0,0 1 0,0-1 0,0 0-1,0 1 1,0-1 0,0 0 0,0 1 0,0-1 0,0 0 0,0 1 0,0-1 0,0 0 0,0 1-1,0-1 1,1 0 0,-1 0 0,0 1 0,0-1 0,0 0 0,0 1 0,1-1 0,-1 0 0,0 0-1,0 1 1,1-1 0,-1 0 0,0 0 0,1 0 0,-1 1 0,0-1 0,0 0 0,1 0-1,-1 0 1,0 0 0,1 0 0,10 3 307,1-1-1,-1-1 0,0 0 1,1-1-1,18-1 1,6 0 255,340-24 2880,-1-34-2777,-368 58-746,0 0 44,1-1 0,-1 1-1,0-1 1,0 0-1,0-1 1,10-4 0,-16 6-134,0 0 1,0 0 0,0 0-1,0 0 1,1 0 0,-1 0-1,-1-1 1,1 1 0,0 0-1,0 0 1,0-1 0,-1 1-1,1 0 1,0-1 0,-1 1-1,0-1 1,1 1 0,-1-1-1,0 1 1,1-1 0,-1 1-1,0-1 1,0 0 0,-1 1-1,1-1 1,0 1 0,0-1-1,-1 1 1,1-1 0,-1 1-1,1 0 1,-1-1 0,1 1-1,-1-1 1,0 1 0,-2-3-1,0-1-605,-1 0 0,0-1-1,0 1 1,0 0 0,-1 1 0,0-1 0,0 1-1,-7-5 1,-51-30-4312,46 29 4036,-20-10-75,-1 0 1,-64-21-1,81 34 2095,0 0 1,0 2 0,-1 1-1,1 1 1,-1 0-1,0 2 1,-22 1-1,42 0-868,1 1-1,-1-1 1,0 1-1,1-1 0,-1 1 1,1 0-1,-1-1 1,1 1-1,-1 0 0,1 0 1,0 0-1,-1 0 1,1 0-1,0 1 0,0-1 1,0 0-1,0 1 1,0-1-1,0 0 0,0 1 1,0-1-1,1 1 1,-1 0-1,0-1 0,1 1 1,-1 2-1,-8 50 1680,9-51-1658,-3 234 2868,5-131-2975,-2-97-79,-1 15-1292,2 1 0,7 46 0,-8-70 1219,4 10-1938,-3-11 1984,-1 0 1,0 0 0,1 0 0,-1 0 0,0 0 0,1 0 0,-1 0 0,0 0 0,1 0 0,-1 0 0,0 0 0,1 0 0,-1 0 0,0 0 0,1 0 0,-1 0 0,0 0 0,1 0 0,-1-1 0,0 1 0,1 0 0,-1 0 0,0 0 0,1 0 0,-1-1 0,0 1 0,0 0 0,1 0 0,-1-1 0,0 1 0,0 0 0,0-1 0,0 1 0,1 0 0,-1-1 0,0 1 0,0 0 0,0 0-1,0-1 1,0 0 0,11-19-1386,-2 0-1,13-38 0,-20 52 1164,22-60-2051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3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2264,'0'0'13627,"62"242"-11546,-62-154-713,4-7-800,-4-15-320,0-13-248,0-22-736,0-17-1416,9-14-657,16-38-120,4-22-1375,-4-10-778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54.6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0 6513,'0'0'11786,"1"33"-11106,5 105-536,-3-89-150,-1-16-1025,-2 37-1,-2-58 732,-1-1 0,0 1-1,0-1 1,-1 0 0,0 0-1,-1 0 1,0 0 0,-1-1 0,0 0-1,-1 0 1,-10 12 0,9-12 258,0-1 1,1 1 0,1 1-1,0 0 1,0-1 0,1 2-1,0-1 1,1 1 0,0-1-1,1 1 1,-2 15 0,3 261 1651,3-154 1749,1-146-3415,-1 0 0,1 1 0,1-1 0,0 1-1,9-21 1,3-13-417,32-139-740,15-56-1180,-47 194 2071,2 1-1,1 0 1,27-44 0,-37 74 470,1 2 1,0-1 0,1 1 0,1 0 0,20-18-1,-26 26-78,1 1 0,0-1 0,0 1 0,1 0 0,-1 1 0,1-1 0,-1 1 0,1 1 0,0-1 0,1 1 0,-1 1 0,0-1 0,0 1-1,13 0 1,-19 1-45,1 0 0,-1 0 0,0 1 0,0-1 0,1 1-1,-1-1 1,0 1 0,0-1 0,1 1 0,-1 0 0,0 0-1,0-1 1,0 1 0,0 0 0,0 0 0,0 0 0,0 0-1,-1 0 1,1 1 0,0-1 0,0 0 0,-1 0 0,1 0-1,-1 1 1,1-1 0,-1 0 0,0 1 0,1-1 0,-1 0-1,0 1 1,0-1 0,0 0 0,0 2 0,1 11-172,0 0 0,-3 23 1,0-12-92,2-19 175,-1 0 0,0 0 0,0 0 0,0 0 0,-1 0 0,0 0 0,0 0-1,-1-1 1,1 1 0,-5 5 0,-39 53-119,22-33 182,-1 3-1,9-15 144,1 1 0,1 0 0,1 2 0,1-1 0,-16 40 0,27-59-11,6-5-10,5-6-81,0 0 0,0-1 0,-1 0 0,0 0 0,-1-1 0,10-16 0,41-77 183,-57 99-198,2-2-335,6-9 2289,-13 39-55,-7 20-1479,-27 66 0,12-41-291,-31 81-48,-30 101-588,84-241 199,0 0 1,0-1-1,2 1 1,-1 13-1,1-20-712,3-6 436,14-25 590,-1-1 1,19-49-1,-22 47-39,1 1-1,32-52 0,-45 81-61,0 1-1,0-1 0,0 1 1,0 0-1,0 0 0,0-1 1,0 1-1,1 0 1,-1 0-1,0 0 0,1 0 1,-1 0-1,1 0 1,-1 1-1,1-1 0,-1 0 1,4 0-1,-4 1-77,0 0 0,0 0-1,0 0 1,0 1 0,0-1 0,0 0-1,0 1 1,0-1 0,0 0 0,0 1 0,0 0-1,0-1 1,0 1 0,0-1 0,0 1-1,0 0 1,-1 0 0,1-1 0,0 1 0,0 1-1,4 6-1081,0 1-1,0-1 0,-1 1 0,6 18 0,-4-11 706,48 84-2961,-12-24 8363,-34-61-1731,-2 0 0,0 0-1,5 20 1,-7 15-1333,-8 1-7342,-3-19-3128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48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4484 810 2328,'0'0'9016,"-45"-8"-7685,-142-27-142,42 9 347,-1 6-1,-188-2 1,95 18-959,0 11 0,-242 38 0,236-11-349,-576 105 117,755-123-315,0 4 0,0 3 0,-79 39 0,96-37-6,2 3 1,0 2-1,2 1 0,-65 60 1,9 7 352,4 5 0,5 3 1,5 5-1,4 3 1,-88 163-1,124-184 29,-50 141 0,-10 106 165,83-240-448,4 0 1,5 1-1,4 1 1,3 167-1,10-229-106,2-1-1,2 0 0,2 0 1,1-1-1,2 0 0,1 0 1,27 53-1,61 119 232,8-5-1,223 315 1,-246-409-132,5-5 0,4-4-1,5-4 1,4-4 0,120 83 0,-175-142-30,1-2 0,2-3 0,1-2 0,1-2 1,1-2-1,1-3 0,95 24 0,9-16 196,185 9-1,-198-25-96,247 52 1,-130 12-62,120 27 17,296-9-16,-201-35-201,61 13-31,4-33 57,373-36-28,-544-5 60,-330 2-9,0-3-1,0-1 1,0-2-1,78-19 1,-39-4-80,-1-3 1,135-73-1,138-110-13,-270 159 72,-3-3 1,133-125-1,-159 127-98,-1-2-1,-3-3 1,-3-2-1,42-75 1,-41 51-142,61-160 0,8-104-7,-85 234 255,-5-1 0,22-239 0,-44 254 23,-4 1 0,-4-1 1,-33-196-1,-8 97-4,-8 2 0,-8 2-1,-96-208 1,89 262 32,-6 4-1,-6 3 1,-106-139 0,138 215 120,-3 2 1,-3 2-1,-74-62 1,-207-127 283,-14 32-307,80 67-86,-449-175 0,516 249-355,-3 9 1,-3 9 0,-239-32 0,104 53-1624,75 24-2997,57 9-4490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0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437 283 3473,'0'0'8911,"17"-1"-2686,5-49-3705,-17 33-2461,0-1-1,-2 1 1,0-1 0,-1 0-1,-1-22 1,-1 35-57,-1 1 1,1 0 0,-1 0-1,0-1 1,0 1 0,0 0-1,-1 0 1,0 0 0,1 0 0,-1 0-1,-1 0 1,1 1 0,0-1-1,-1 1 1,0-1 0,0 1-1,0 0 1,0 0 0,0 1 0,-1-1-1,1 0 1,-1 1 0,0 0-1,0 0 1,0 0 0,0 0-1,0 1 1,0 0 0,-8-2 0,2 1-2,0 0 1,1 1-1,-1 0 0,0 0 1,0 1-1,0 0 1,0 1-1,0 0 1,1 1-1,-1 0 1,0 0-1,-17 8 1,15-3-3,0 0 1,0 0-1,1 1 1,1 1-1,-1 0 1,1 0-1,1 1 1,-9 12 0,-5 6-2,-33 61 0,42-64 2,2 1 0,1 0 0,1 1 0,2 0 0,0 1 0,2-1 0,1 1 0,1 1 0,2-1 0,0 0 0,5 46 0,-3-65-5,1 1 0,1-1 1,0 0-1,0 1 0,1-1 1,0 0-1,1 0 0,0 0 1,0-1-1,1 0 0,0 1 1,0-1-1,1-1 0,0 1 1,0-1-1,1 0 0,0-1 1,0 0-1,1 0 0,-1 0 1,1-1-1,1 0 0,-1 0 1,1-1-1,-1 0 0,1-1 1,0 0-1,1 0 0,8 1 1,0-1-18,-1-1 0,0-1 0,1 0 0,-1-1 0,1-1 0,-1-1 1,0 0-1,0-2 0,0 1 0,0-2 0,0-1 0,-1 0 0,0 0 0,17-11 1,-12 4-81,-1 0 0,0-2 0,-1 0 0,0-1 0,-1-1 0,-1 0 0,-1-2 0,0 0 1,19-31-1,-26 35-42,0 0 1,-1 0 0,-1-1 0,0 0 0,-1 0 0,-1-1 0,-1 0-1,0 0 1,-1 0 0,-1 0 0,0 0 0,-2 0 0,0-1 0,-3-27 0,2 41 40,0 0 1,-1 0 0,1 0-1,-1 0 1,0 0 0,0 0-1,0 0 1,0 1 0,-1-1-1,1 1 1,-1 0 0,0 0-1,0 0 1,0 0 0,0 0-1,-1 0 1,1 1 0,-1 0-1,0 0 1,-6-3 0,-3-1-1195,0 2 1,0 0-1,-1 0 1,-26-3-1,9 3-4905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1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1003 7090,'0'0'9091,"33"-15"-8012,-25 12-1015,277-140 971,106-129-839,-27-37-1193,-144 95-4987,-179 167 1524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1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1 140 4225,'0'0'12008,"36"-12"-10999,13-7-830,160-51 124,-175 60-318,1 1-1,0 2 1,0 2 0,61-3 0,-96 8 15,1 1 1,0-1-1,-1 0 1,1 1-1,-1-1 1,1 0-1,-1 1 1,0-1-1,1 1 1,-1-1-1,1 1 0,-1-1 1,0 1-1,1-1 1,-1 1-1,0-1 1,0 1-1,1-1 1,-1 1-1,0-1 1,0 1-1,0 0 1,0-1-1,0 1 1,0 0-1,1-1 1,-2 1-1,1-1 1,0 1-1,0 0 1,0-1-1,0 1 1,0-1-1,-1 2 0,-4 22 288,-1-13-113,1-2 1,-2 1-1,0-1 1,0 1-1,-11 9 1,-3 5 118,12-13-190,-85 113 634,84-109-781,1 0 0,1 0 0,0 1-1,1 0 1,1 0 0,-8 33 0,9 22-1975,6-2-3835,-1-69 5745,4 41-8463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1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412 318 5937,'0'0'7453,"0"-34"-6937,0-109-298,0 139-210,1-15 39,-2 1-1,-3-25 1,4 40-21,-1 0 0,0 1 0,0-1 0,0 0 1,-1 0-1,1 0 0,0 1 0,-1-1 0,0 1 1,0-1-1,0 1 0,0 0 0,0 0 0,-4-4 0,3 4 36,0 0-1,-1 1 1,1-1-1,0 0 0,0 1 1,-1 0-1,1 0 1,-1 0-1,1 0 0,-1 1 1,1-1-1,-1 1 1,-7 0-1,5 1-16,-1-1-1,0 1 0,1 0 1,-1 1-1,0-1 1,-11 6-1,5 0-28,1 0 0,-1 1 0,1 1 0,1 0 0,-1 1 0,-13 15 0,-1 3 41,-30 45 0,45-56-31,0 0 0,1 1 1,1 0-1,0 1 0,1-1 0,2 2 1,0-1-1,0 1 0,2 0 0,1 0 1,0 0-1,1 35 0,2-48-17,0 0 0,0 0 0,1 0-1,0 0 1,1 0 0,-1-1 0,1 1 0,1 0 0,-1-1-1,1 0 1,0 1 0,1-1 0,-1 0 0,1-1 0,0 1-1,1-1 1,-1 0 0,1 0 0,0 0 0,0 0 0,1-1-1,-1 0 1,1 0 0,0-1 0,0 1 0,0-1 0,1-1-1,7 3 1,-4-1-9,1 0-1,0-1 1,0 0 0,0-1-1,0-1 1,0 1-1,1-2 1,-1 0-1,0 0 1,1-1 0,-1 0-1,0-1 1,20-5-1,-17 2-20,-1 0 0,0-1 1,-1 0-1,1-1 0,-1-1 0,-1 0 0,1 0 0,-1-1 0,-1 0 0,16-18 0,1-7-591,24-39-1,8-10-4713,-49 70 1408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5217,'0'0'6003,"2"31"-4616,3 101-500,-4-116-835,-2 1 0,0-1 0,0 0 0,-2 1 1,0-1-1,-1 0 0,0 0 0,-9 18 1,-1-6-427,-1 1 1,-29 39 0,24-37-302,-30 39-1629,56-78 2239,0-1 1,1 1 0,0 0 0,1 0-1,0 1 1,14-11 0,2 1 177,33-17 0,-42 27-10,0 0 0,0 0 0,1 2 1,0 0-1,1 0 0,-1 2 0,1 0 1,0 1-1,28 0 0,-43 2-81,-1 0-1,1 0 1,0 0-1,0 0 1,0 1-1,0-1 1,0 1 0,-1-1-1,1 1 1,0 0-1,0 0 1,-1 0-1,1 0 1,-1 0 0,1 0-1,-1 0 1,1 0-1,-1 1 1,1-1-1,-1 0 1,0 1 0,0 0-1,0-1 1,0 1-1,0-1 1,0 1-1,0 0 1,-1 0 0,1-1-1,-1 1 1,1 3-1,1 6 20,0 0-1,-1 0 1,-1 0 0,-1 16-1,0-6-46,1-19-36,0-1 0,0 1 0,-1 0 0,1-1 0,-1 1 0,1-1 0,-1 1-1,1 0 1,-1-1 0,0 0 0,0 1 0,0-1 0,0 1 0,0-1 0,0 0 0,0 0 0,-1 1 0,1-1 0,0 0 0,-3 1 0,-35 18-1236,25-14 836,7-3 264,-132 68-1752,116-57 1874,1 0 1,0 2-1,-35 33 1,53-47 98,1 1 1,1 0-1,-1 0 0,0 0 1,1 0-1,-1 1 1,1-1-1,0 1 0,0-1 1,0 1-1,1 0 1,-1 0-1,1 0 0,0 0 1,0 0-1,0 0 1,1 0-1,-1 0 1,1 6-1,1-9-28,-1 0 1,0-1-1,0 1 0,1 0 1,-1 0-1,1-1 0,-1 1 1,0 0-1,1-1 0,0 1 1,-1 0-1,1-1 0,-1 1 1,1-1-1,0 1 0,-1-1 1,1 1-1,0-1 0,0 1 1,-1-1-1,1 0 0,0 1 1,0-1-1,-1 0 0,1 0 1,0 1-1,0-1 0,0 0 1,0 0-1,0 0 0,0 0 1,36 0 94,-28 0-67,118 0-51,-153 9-2763,-13 10-277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2.3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1 944,'0'0'14438,"25"35"-12476,-2 0-1477,138 194 2278,141 154 1745,-67-90-2941,-1 59-1776,-233-350-612,-1-6-674,-5-52-8632,-7 21 2289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2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645 1 5625,'0'0'10593,"-1"38"-9059,-2 15-1074,0 171 1143,18-75-593,2 41-265,-17-188-734,0 1 0,0 0 0,0-1 1,0 1-1,0 0 0,-1-1 0,1 1 0,-1-1 0,0 1 1,1-1-1,-1 1 0,0-1 0,-1 1 0,1-1 0,0 0 1,-3 3-1,2-3 4,-1 0-1,0-1 1,1 1 0,-1-1 0,0 0 0,0 0 0,0 0-1,0 0 1,0 0 0,0-1 0,0 1 0,0-1 0,-3 0-1,-22 2 40,1-1 0,0-1 0,-1-2 0,1-1 0,0-1 0,0-1 0,-51-18 0,4-6-1832,-98-53 1,126 59-262,13 6-2814,14 8-1930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3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413 218 1592,'0'0'8050,"-17"-10"-7483,-54-29-98,67 36-391,0 2-1,-1-1 0,1 0 1,-1 1-1,1 0 1,-1 0-1,1 0 0,-1 1 1,1 0-1,-1-1 1,1 2-1,-1-1 0,0 0 1,1 1-1,-1 0 1,1 0-1,-1 0 0,-7 4 1,3 0 125,0 0 0,1 1 0,-1 0 0,1 1-1,-13 13 1,20-19-182,-20 19 492,1 1-1,2 1 1,0 1 0,-29 49 0,40-61-326,1 1 0,1 0 1,0 1-1,1-1 0,0 1 0,1 0 0,0 0 1,1 0-1,0 0 0,1 1 0,1-1 1,0 0-1,3 16 0,-2-25-128,0 0 0,0 0 0,1 1 0,0-1 0,0 0 0,0 0 0,0-1 0,1 1 0,-1 0 0,1-1 0,0 0 0,0 1 0,0-1 0,1 0 0,-1-1 0,1 1 0,0-1 0,-1 1 0,1-1 1,0 0-1,0 0 0,6 1 0,6 2 58,0 0 0,1-1 1,0 0-1,24 1 0,-9-2-30,0 0 0,-1-3 0,1 0 0,61-10 0,-82 8-82,0-1 0,0 0 1,-1-1-1,1 0 0,-1 0 0,0-1 1,0-1-1,0 0 0,-1 0 1,0-1-1,0 0 0,0 0 0,-1-1 1,0 0-1,-1-1 0,0 1 1,8-14-1,-8 8 1,-1 1 0,-1-1 0,-1 1-1,0-2 1,0 1 0,-1 0 0,-1-1 0,-1 1 0,0-1 0,-1 1 0,-1-19 0,0 23-35,0-1 0,-1 1 1,0 0-1,-1 0 0,0 0 1,0 0-1,-1 0 0,0 1 1,-1 0-1,0-1 0,0 2 1,-1-1-1,0 1 0,-1 0 1,-15-15-1,2 5-402,-1 1-1,-1 1 1,-1 1 0,-42-21-1,-43-14-3208,-7 13-2083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4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0 3409,'0'0'12337,"-6"30"-9408,4-22-2690,-13 65 2469,-7 105-1,-40 632 5511,37-614-8063,34-225-4484,44-76-825,19-20-4021,9-9-916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5.1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227 0 360,'0'0'20247,"13"16"-18409,-8-12-1700,16 21 545,2-1 0,50 41 0,-56-52-504,17 12 119,-1 2 0,43 44 0,-68-63-280,0 2 1,0-1 0,-1 1-1,-1 1 1,1-1-1,-2 1 1,1 0 0,-2 0-1,1 1 1,-1-1 0,-1 1-1,0 0 1,1 16 0,-3-20-21,0 1 1,0-1 0,-1 0 0,0 1 0,-1-1 0,0 0 0,0 1 0,-1-1 0,0 0 0,0 0 0,-1 0 0,0 0-1,0 0 1,-1-1 0,0 1 0,-1-1 0,1 0 0,-1 0 0,-1-1 0,-7 9 0,-18 14-91,-1-2 0,-2 0 0,0-3 0,-2 0 0,-44 20 0,21-15-94,-2-3-1,-101 30 1,147-50 134,33-4-308,387-22 1265,-211 12-894,-180 8-232,-1 1 0,1 0 0,-1 1 1,0 0-1,0 2 0,0-1 0,0 1 0,0 1 0,-1 1 0,17 9 1,-5 0-2255,-1 2 1,-1 0 0,38 40-1,13 25-8173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15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0 7594,'0'0'16218,"13"16"-15022,90 105-412,-95-111-779,-1-1 0,0 1-1,0 0 1,-1 0 0,-1 1-1,1 0 1,-2 0 0,1 0-1,-2 1 1,4 17 0,-5-22-57,-1 0-1,-1 1 1,0-1 0,0 0 0,0 1 0,-1-1 0,0 0 0,0 1 0,0-1 0,-1 0 0,-1 0 0,1 0 0,-1 0 0,0 0 0,-1-1 0,1 1 0,-10 11 0,-2-2-141,0 1 0,-2-2 0,0 0 0,-32 21 0,-82 40-263,82-48 474,38-19-44,13-3-169,21 1-80,118-1 78,-101-7 124,0 2 0,0 2-1,0 2 1,67 16 0,-99-19 71,-1 1 0,0-1 0,0 1 0,0 1 0,-1-1 1,1 1-1,-1 0 0,0 1 0,0-1 0,11 12 0,-14-12 68,0 1 0,0 0 0,0 0 0,-1 0 0,1 0 1,-1 0-1,-1 0 0,1 1 0,-1-1 0,1 1 0,-2-1 0,1 1 0,-1 0 0,1-1 0,-2 9 0,0-5 72,-1 0 0,0-1-1,0 1 1,-1 0 0,0-1 0,-1 0 0,0 1 0,0-1-1,-1-1 1,0 1 0,0-1 0,0 0 0,-1 0-1,0 0 1,-9 6 0,-15 14 117,-2-1 0,-37 22-1,52-35-209,-13 6-393,-1 0 1,-65 29-1,73-39-2511,-1-2 0,-42 10 1,4-13-10849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29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 2409,'0'0'4733,"5"-4"-3603,19-13 687,-21 58-552,0 0 1,14 53-1,-6-30-766,56 249-5,2-114-3812,-35-124-1761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29.8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4761,'0'0'9839,"25"-1"-8938,86 3-477,-101-1-396,0 1 0,-1 0 0,0 1 0,1 0 0,-1 1 0,0-1 0,0 2 0,-1-1 0,1 1 0,-1 1 0,0 0 0,0 0 0,-1 0 0,0 1 0,10 11 0,-16-16-25,3 1-45,0 1 0,-1 0 1,1 0-1,-1 1 0,0-1 1,0 1-1,-1-1 1,1 1-1,-1 0 0,0 0 1,-1 0-1,1 0 0,-1 0 1,0 0-1,0 0 1,0 1-1,-1-1 0,0 0 1,0 1-1,0-1 0,-1 0 1,0 1-1,0-1 1,0 0-1,0 0 0,-1 0 1,0 0-1,0 0 0,0 0 1,-1-1-1,0 1 1,-4 5-1,-11 8-267,-1 0 0,-35 24 0,28-23 62,-27 27-1,51-45 252,1 0 0,0 0 0,-1 0 0,1 0 1,0 1-1,0-1 0,0 0 0,0 1 0,0-1 0,0 1 0,0-1 0,0 1 0,1 0 0,-1-1 0,1 1 0,-1 0 0,1-1 0,0 1 0,-1 0 0,1 0 1,0-1-1,0 1 0,0 0 0,0 0 0,1-1 0,-1 1 0,0 0 0,1-1 0,-1 1 0,1 0 0,0-1 0,-1 1 0,1 0 0,0-1 0,1 2 0,2 1 15,-1 0-1,1-1 1,0 0-1,0 0 1,0 0-1,1 0 1,-1-1-1,1 0 1,-1 0-1,9 3 1,9 1-1,0-1 1,0-1-1,1-1 1,34 0-1,87-8-948,-61-8-1380,-17-4-1959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30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7274,'0'0'10026,"133"14"-9794,-99 4-232,-1 7-1112,8 41-1553,-3-3-2264,-9 0-2889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31.2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5833,'0'0'16238,"2"9"-14169,3 1-1304,8 25 976,-8 6 4380,-10-38-6533,-22-4-2395,-5-6-3515,-8-9-6614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5385,'0'0'7018,"38"-19"-6589,122-63-386,-147 76-325,-1-1 1,0 0 0,0-1 0,-1 0-1,0 0 1,0-2 0,-1 1 0,-1-1-1,1 0 1,-1-1 0,-1 0 0,9-15-1,-12 13-528,0 0-1,-1-1 0,0 1 0,-1-1 0,0 0 0,-1 0 0,-1 0 0,0 0 0,-2-15 1,1 29 860,0-1 0,0 1 1,0-1-1,0 1 0,0-1 1,0 1-1,0-1 0,0 1 1,0-1-1,0 1 0,-1-1 1,1 1-1,0-1 0,0 1 1,-1-1-1,1 1 1,0-1-1,-1 1 0,1 0 1,0-1-1,-1 1 0,1-1 1,0 1-1,-1 0 0,1-1 1,-1 1-1,1 0 0,-1 0 1,1 0-1,-1-1 0,1 1 1,-1 0-1,1 0 1,-1 0-1,1 0 0,-1 0 1,1 0-1,-1 0 0,0 0 1,-19 6 1750,16-2-1597,0 0 0,0 1 0,0-1 0,1 1 0,0 0 0,0 0 1,0 0-1,0 0 0,1 0 0,-2 6 0,-16 60 1493,15-36-1101,2 1 0,1-1 0,2 41 0,-1 43-325,0-110-332,0 0-1,-1 1 0,0-1 0,-1 0 0,0 0 1,0-1-1,-1 1 0,0-1 0,-6 10 0,-5 4-1027,-34 38 0,39-48 581,-44 45-2709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16.7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291 14 376,'0'0'13144,"-9"0"-11799,-23 0-503,63 0-171,142-14 974,-172 14-1641,-1 0 0,1 0 0,-1 0 1,1 0-1,0 0 0,-1 0 0,1 0 1,-1 1-1,1-1 0,0 0 1,-1 0-1,1 0 0,-1 1 0,1-1 1,0 0-1,-1 0 0,1 1 1,-1-1-1,1 1 0,-1-1 0,0 0 1,1 1-1,-1-1 0,1 1 1,-1-1-1,0 1 0,1-1 0,-1 1 1,1 0-1,-1 19 14,0-9 25,-1-1 12,0 0 0,0 0 1,-1 0-1,0 0 0,-1 0 0,0 0 0,0-1 1,-1 1-1,-6 9 0,-9 12 122,-27 37-1,19-31-112,-244 300 170,233-294-229,28-32-44,7-8-24,1-1 1,-1 0 0,1 1 0,0 0 0,0 0 0,0-1 0,0 1 0,0 1 0,0-1 0,1 0 0,0 0 0,-1 0-1,1 1 1,-1 5 0,2-9 38,0 1 1,0-1-1,0 0 0,0 0 0,1 0 0,-1 1 0,0-1 0,0 0 0,0 0 0,0 1 1,0-1-1,0 0 0,0 0 0,0 0 0,1 0 0,-1 1 0,0-1 0,0 0 1,0 0-1,0 0 0,1 0 0,-1 0 0,0 1 0,0-1 0,0 0 0,1 0 1,-1 0-1,0 0 0,0 0 0,0 0 0,1 0 0,-1 0 0,0 0 0,0 0 0,0 0 1,1 0-1,-1 0 0,0 0 0,0 0 0,1 0 0,-1 0 0,0 0 0,40 4-559,80-4-1,-59-1 502,-30 0 69,36-7 0,24 0 13,-90 8 1,-1 0-1,1 0 0,-1 0 0,1 0 0,-1 0 0,0 0 1,1 0-1,-1 0 0,1 0 0,-1 1 0,1-1 0,-1 0 1,0 0-1,1 0 0,-1 1 0,0-1 0,1 0 0,-1 1 1,1-1-1,-1 0 0,0 1 0,0-1 0,1 0 0,-1 1 1,0-1-1,0 0 0,1 1 0,-1-1 0,0 1 0,0-1 1,0 1-1,0-1 0,0 1 0,0 18 16,0-12-3,-2 5 10,1 0 0,-2 0 0,0 0-1,0 0 1,-1-1 0,-10 22 0,-43 67 9,21-39-21,-46 89-222,79-144 103,2-4 18,0 0 0,0 0-1,0 0 1,0 0 0,0 0-1,1 0 1,-1 0 0,1 0-1,0 1 1,-1 3 0,5-5-975,31-3 274,57-10-1,9-2 911,-100 14-107,0 0 0,0-1-1,0 1 1,1 0 0,-1 0 0,0 0 0,1 0-1,-1 0 1,0 0 0,0 0 0,1 0-1,-1 1 1,0-1 0,0 0 0,0 1 0,1-1-1,-1 1 1,0 0 0,0-1 0,0 1 0,0 0-1,0-1 1,0 1 0,0 0 0,0 0-1,0 0 1,1 2 0,-1 1 39,-1-1 0,1 1 0,-1 0 0,0 0-1,0 0 1,0-1 0,-1 1 0,1 0 0,-2 4 0,-1 3 11,0 0 0,-1-1 0,0 1 0,-1-1 0,0 0 0,0-1 0,-1 1 0,-1-1 0,1 0 0,-13 12 0,-5 5-102,-55 44 1,77-68-18,0 0 1,0 0 0,0-1-1,-1 1 1,1 0 0,0-1-1,-1 0 1,1 1-1,-1-1 1,1 0 0,-1 0-1,0 0 1,-3 0 0,6-1 12,-1 0 0,1-1 0,-1 1 1,1 0-1,-1 0 0,1-1 1,-1 1-1,1 0 0,0-1 0,-1 1 1,1 0-1,-1-1 0,1 1 0,0-1 1,0 1-1,-1-1 0,1 1 0,0 0 1,0-1-1,-1 1 0,1-1 1,0 1-1,0-1 0,0 0 0,-3-27-1475,6-38-2060,11-16-249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17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2248,'0'0'7942,"0"34"-6594,0 202 572,0-208-1899,-1-3-273,0 0 1,2 0-1,1 0 1,2 0-1,0 0 1,8 27-1,-8-50-1015,2-9-49,9-21 56,74-126-1925,-73 129 3143,1 2 0,1 0 0,1 1 1,25-22-1,-40 40 142,0 1 0,0-1-1,0 1 1,1 0 0,0 1 0,-1-1 0,1 1-1,0 0 1,0 0 0,0 0 0,1 1 0,-1-1-1,0 2 1,0-1 0,1 0 0,-1 1 0,7 0-1,-11 1-36,1-1-1,0 0 0,-1 1 1,1 0-1,-1-1 0,0 1 1,1 0-1,-1 0 0,1 0 1,-1 0-1,0 0 0,0 0 1,1 0-1,-1 0 0,0 0 1,0 1-1,0-1 0,0 0 1,-1 1-1,1-1 0,0 1 1,-1-1-1,1 1 0,-1-1 1,1 1-1,0 1 0,6 46 920,-6-45-843,1 22 221,-1-1 1,-1 1 0,-4 31-1,2-44-354,-1 1 0,0-1 0,-1 0 0,0 0 0,-1-1-1,-1 1 1,-13 21 0,8-17-653,0 0 1,-2-1-1,-21 20 0,-2-6-2311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17.7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91 1768,'0'0'5770,"-4"37"-4802,-16 121-320,16-121-434,1 0 0,2 1 0,6 56 0,-5-90-215,1 1 0,0-1 0,0 0 0,0 1-1,0-1 1,1 0 0,-1 0 0,1 0 0,0 0 0,0 0-1,1 0 1,-1-1 0,6 6 0,-7-8-16,0 0 1,0 0-1,0 0 0,0 0 0,1-1 1,-1 1-1,0 0 0,0-1 1,1 1-1,-1-1 0,0 1 0,1-1 1,-1 0-1,1 0 0,-1 1 1,0-1-1,1 0 0,2-1 1,-2 1-7,0-1 1,1 0 0,-1 0 0,0 0 0,1 0 0,-1 0 0,0 0 0,0-1-1,0 1 1,0-1 0,0 1 0,0-1 0,-1 0 0,3-2 0,65-85-336,-43 53 230,58-61 0,-57 71 125,1 2 0,2 1 0,32-20 0,-49 35 97,0 0-1,0 2 0,1-1 0,0 2 0,0 0 0,0 0 0,1 1 0,-1 1 0,1 0 0,19 0 0,-33 3-66,0 0-1,-1 0 1,1 0-1,0 0 1,0 0-1,0 0 1,0 0-1,0 1 1,0-1-1,0 0 1,-1 1-1,1-1 1,0 0-1,0 1 1,0-1-1,-1 1 1,1-1-1,0 1 1,0 0-1,-1-1 1,1 1-1,-1 0 1,1-1-1,0 1 1,-1 0-1,1 0 1,-1-1-1,0 1 1,1 0-1,-1 0 1,0 0-1,1 1 1,-1 31 638,-1-24-554,-1 4-22,-1 1-1,-1-1 0,0 1 0,-1-1 0,0 0 0,-1-1 0,0 1 0,-1-1 0,-14 19 1,0-4-128,-1 0 0,-45 43 1,61-64-187,0 0 0,-1 0 0,0 0 1,0-1-1,0 0 0,0 0 0,-1-1 0,1 0 1,-1 0-1,0-1 0,-1 0 0,1-1 0,-16 4 1,22-6 111,1 0 1,-1 0-1,1 0 1,-1 0-1,1 0 1,-1-1-1,1 1 0,-1 0 1,1-1-1,-1 1 1,1-1-1,-1 0 1,1 1-1,0-1 1,-1 0-1,1 0 1,0 0-1,0 0 1,0 0-1,0 0 1,0 0-1,0 0 1,0 0-1,0 0 1,0-1-1,0 1 1,1 0-1,-1-1 1,0 1-1,0-2 1,-1-5-206,0 1-1,1-1 1,0 0 0,-1-13 0,1 8 73,-8-333-1229,9 289 2109,1 21 500,-1 36-1105,0 0 0,-1-1 1,1 1-1,0-1 0,0 1 0,0-1 0,0 1 1,0-1-1,0 1 0,0 0 0,0-1 1,0 1-1,0-1 0,1 1 0,-1-1 1,0 1-1,0-1 0,0 1 0,0 0 1,1-1-1,-1 1 0,0-1 0,0 1 0,1 0 1,-1-1-1,0 1 0,1 0 0,-1 0 1,0-1-1,1 1 0,-1 0 0,1 0 1,-1-1-1,0 1 0,1 0 0,-1 0 1,1 0-1,-1 0 0,1-1 0,-1 1 0,0 0 1,1 0-1,-1 0 0,1 0 0,-1 0 1,1 0-1,-1 0 0,1 0 0,-1 1 1,1-1-1,-1 0 0,0 0 0,1 0 1,-1 0-1,1 1 0,-1-1 0,0 0 0,1 0 1,-1 1-1,0-1 0,1 0 0,-1 0 1,0 1-1,1-1 0,-1 1 0,0-1 1,0 0-1,1 1 0,-1 0 0,4 8 198,0 1-1,-1-1 1,-1 1 0,1 0-1,-2-1 1,1 1-1,-1 0 1,-1 18-1,0-18-44,4 444 4213,-6-245-4095,2-209-316,0 1 0,0-1-1,-1 0 1,1 1-1,0-1 1,0 0-1,1 1 1,-1-1 0,0 1-1,0-1 1,0 0-1,0 1 1,0-1 0,0 0-1,0 1 1,1-1-1,-1 0 1,0 1-1,0-1 1,0 0 0,1 1-1,-1-1 1,0 0-1,0 0 1,1 1-1,-1-1 1,0 0 0,1 0-1,-1 0 1,0 1-1,1-1 1,-1 0-1,1 0 1,13-4-470,11-16-325,-15 6 513,0 0-1,-2 0 1,0-1-1,0 0 1,6-19-1,-10 20 243,2 1-1,0-1 0,0 1 0,2 1 1,-1-1-1,1 1 0,18-19 0,-23 29 71,-1-1 0,1 1-1,0 0 1,0 1 0,0-1-1,0 1 1,0-1 0,0 1-1,0 0 1,1 0 0,-1 0-1,0 0 1,0 1 0,1-1-1,-1 1 1,1 0 0,-1 0-1,0 0 1,1 1 0,-1-1 0,0 1-1,5 1 1,-2 0 68,-1 0 0,0 0 0,0 0 0,0 1 0,0 0 0,0 0 0,0 0 0,-1 1 0,1 0 0,-1 0 0,7 8 0,25 37 1084,59 105 1,-93-151-1202,19 29 124,-21-31-118,1 0 1,-1-1 0,1 1-1,-1-1 1,1 1 0,-1-1 0,1 1-1,0-1 1,-1 1 0,1-1-1,0 0 1,-1 1 0,1-1 0,0 0-1,0 1 1,-1-1 0,1 0-1,0 0 1,0 0 0,-1 0 0,1 0-1,0 0 1,0 0 0,-1 0-1,1 0 1,0 0 0,0 0 0,-1 0-1,1-1 1,0 1 0,0 0-1,-1 0 1,1-1 0,0 1 0,-1-1-1,1 1 1,0 0 0,-1-1-1,1 1 1,-1-1 0,1 0 0,-1 1-1,1-1 1,-1 1 0,1-1-1,-1-1 1,13-20-1186,-2 0-1,-1-2 0,12-40 1,3-25-2545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18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81 5833,'0'0'4745,"233"0"-3360,-150 0-65,0-3-312,-12-4-608,-13 0-400,-17 0-128,-16 3-952,-16 1-945,-9-15-279,0 4-769,0-3-896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18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267 0 2112,'0'0'3237,"-11"30"-1299,-112 337 2572,100-294-3849,-81 312 227,99-334-1407,5-50 503,1-1 0,-1 0 0,1 1 0,0-1 0,-1 0 1,1 0-1,-1 1 0,1-1 0,-1 0 0,1 0 0,0 0 1,-1 0-1,1 0 0,-1 0 0,1 0 0,0 0 0,-1 0 0,1 0 1,0 0-1,-1 0 0,1-1 0,0 1 0,1-1-13,4 0 29,1-1-1,-1 0 0,0 0 1,1-1-1,-1 0 0,-1 0 0,1-1 1,0 1-1,-1-1 0,7-6 1,51-53-12,-40 38-33,-16 18 45,78-87-1355,-74 81 1012,-1-1 0,0 0 0,-1-1 0,-1 0 1,9-21-1,-16 34 393,-1 1 1,1 0 0,-1-1-1,1 1 1,-1-1 0,0 1-1,1 0 1,-1-1 0,0 1-1,0-1 1,0 1 0,0-1-1,0 1 1,-1-1 0,1-2 0,-7 5 1604,-4 14-807,5-2-643,0 1 1,0 0-1,2 0 1,-1 0-1,2 0 1,0 1-1,-1 16 1,-4 111 1172,8-127-1226,-2 48 403,-1 24-202,3-1-1,16 112 0,-13-181-448,1 5-635,-1 0-1,0 24 0,-3-43 485,0-2 223,0-1 0,0 0 0,0 0 0,0 0 0,0 1 1,0-1-1,0 0 0,0 0 0,0 1 0,0-1 0,0 0 1,0 0-1,0 1 0,0-1 0,0 0 0,0 0 0,-1 1 1,1-1-1,0 0 0,0 0 0,0 0 0,0 0 0,-1 1 1,1-1-1,0 0 0,0 0 0,0 0 0,-1 0 1,1 0-1,0 1 0,0-1 0,0 0 0,-1 0 0,1 0 1,0 0-1,0 0 0,-1 0 0,1 0 0,0 0 0,0 0 1,-1 0-1,1 0 0,0 0 0,0 0 0,-1 0 0,1 0 1,0 0-1,0 0 0,-1 0 0,1 0 0,0-1 0,0 1 1,0 0-1,-1 0 0,1 0 0,-5-1-233,0 1 0,1-1-1,-1 0 1,1-1 0,-1 1-1,1-1 1,-1 0 0,1 0-1,0 0 1,0 0 0,0-1-1,-6-4 1,-48-47-2621,38 34 1450,-34-35-2153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18.7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1072,'0'0'12124,"28"20"-11176,93 69-384,-108-79-529,0 0 0,-1 0 0,-1 1-1,1 1 1,-2 0 0,0 1 0,0 0-1,-1 0 1,-1 1 0,0 0 0,-1 0-1,-1 1 1,8 22 0,-8-5-568,-1 0 0,-1 0 0,-2 0 0,-3 57 0,0-25-1237,1-60 1559,0 12-565,0 1 1,-1-1-1,-5 23 1,5-35 743,0 0 0,0-1 1,0 1-1,0 0 0,-1 0 0,0-1 1,0 1-1,0-1 0,0 0 0,0 1 1,-1-1-1,1 0 0,-1 0 1,0-1-1,0 1 0,0 0 0,0-1 1,0 0-1,-6 3 0,-13 4 444,1-2 0,-2 0 0,-40 7 0,-71 1 2165,79-14 448,79-1-2709,365 21 3211,-370-19-3375,380 40 2464,9-31-4589,-367-13 193,0-1-1,0-2 1,0-2-1,69-22 1,-2-15-1913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19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1 204 3057,'0'0'14867,"258"-42"-13643,-167 28-760,5 0-464,-1 0-224,34-25-2264,-21 1-2361,-21-4-2281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19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 7066,'0'0'8991,"42"4"-6700,139 12-344,-91-14-792,-82-2-1079,1-1-1,-1 1 1,0 1 0,0-1-1,0 2 1,0-1-1,0 1 1,0 0 0,0 0-1,11 6 1,-18-7-78,1 0-1,0 0 1,-1 1 0,1-1-1,-1 1 1,0-1-1,1 1 1,-1-1 0,0 1-1,0 0 1,0 0 0,0-1-1,0 1 1,-1 0 0,1 0-1,0 0 1,-1 0-1,0 0 1,1 0 0,-1 0-1,0 0 1,0 0 0,0 0-1,0 0 1,0 0-1,-1 0 1,1 0 0,0 0-1,-1 0 1,0 0 0,1 0-1,-1-1 1,0 1-1,0 0 1,-2 3 0,-8 6-157,0 0 0,0 0 0,-1-2 0,0 1 0,-1-2 0,-25 14 1,7-4-1384,0-2 1,-2-1 0,-54 17 0,61-25-341,0-1 0,0-1 0,-28 1 0,5-5-2181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19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4241,'0'0'4668,"7"35"-2580,-1 0-1496,3 10 348,-2 1 0,-2 0 1,-1 46-1,-5 5 294,-18 135-1,14-188-2146,5-26-3610,0-25 4119,0 1-1,1 0 1,0 0-1,0-1 0,1 1 1,0 0-1,0 0 1,0 0-1,1 0 1,3-6-1,8-18-751,29-79-1564,33-76 764,-57 142 2288,3 2 0,33-48 0,-47 79 13,0 0 0,0 0 0,1 1 0,0 0 0,0 1 0,1 0 0,0 1 0,1 0 0,0 0 0,0 1 0,23-9 0,-29 13-170,1 0-1,0 0 1,0 1-1,1 0 1,-1 0-1,0 0 0,0 1 1,0 0-1,1 0 1,-1 1-1,0-1 1,0 2-1,0-1 0,0 0 1,0 1-1,0 0 1,0 1-1,0-1 1,-1 1-1,1 0 0,-1 1 1,0-1-1,0 1 1,0 0-1,6 6 1,-1 3 74,0 0 0,0 0 1,-1 1-1,-1 0 1,0 1-1,-1 0 1,-1 0-1,0 1 1,-1-1-1,-1 1 0,5 32 1,-3-1 208,-3 0-1,-5 90 1,1-127-466,0 1 1,-1-1-1,0 0 1,0 0-1,-1 0 1,0 0-1,-1 0 0,-10 18 1,11-23-113,0-1-1,0 1 1,-1 0 0,0-1-1,0 0 1,0 0 0,0 0-1,-1 0 1,0-1 0,0 1-1,1-1 1,-2 0 0,1-1-1,0 1 1,-1-1 0,1 0-1,-10 1 1,8-1-302,-1-1 1,1-1-1,0 1 0,0-1 0,0 0 1,0-1-1,-1 0 0,1 0 1,0-1-1,0 1 0,0-2 0,1 1 1,-12-6-1,-32-29-3448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20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1896,'0'0'4927,"35"8"-4258,109 28-74,-141-35-570,0 0 0,0 0 0,-1 0 0,1 1 0,0-1-1,0 1 1,-1-1 0,1 1 0,-1 0 0,1 0 0,-1 0 0,0 0 0,0 0 0,0 1-1,3 3 1,-4-3 0,0-1-1,0 0 0,-1 1 1,1-1-1,-1 1 0,0-1 1,0 0-1,0 1 0,0-1 1,0 1-1,-1 3 0,0 6 70,1-4-57,-1 0 0,0 0 0,0 0 0,-1 0 0,0 0 0,-1 0 0,0-1-1,0 1 1,0-1 0,-1 0 0,0 0 0,-10 13 0,-5 3-20,-1-1-1,-29 24 1,-10 11 8,55-52-18,3-4-4,-1 0 0,1 1 1,0-1-1,0 0 0,-1 1 0,1-1 1,0 1-1,0-1 0,1 1 0,-1 0 1,0-1-1,1 1 0,-1 0 0,1 0 0,-1 3 1,3-5 16,0 1 0,0-1 0,0 0 0,0 0 0,0 0 1,0 0-1,0 0 0,0 0 0,4-1 0,-5 1 1,10-2 118,-1-1 0,1 0 0,0 0 0,-1-1 0,0-1 0,0 0 0,0 0 0,0-1 0,-1 0 0,0 0 0,0-1 0,-1-1 0,15-16 0,-15 16-139,-1 0 1,0-1 0,0 0 0,-1-1 0,-1 1 0,1-1 0,-1 0 0,-1 0 0,0-1 0,-1 1 0,0-1 0,0 0 0,-1 0 0,1-16-1,-3 18-333,0 0 0,0-1 0,-1 1 0,0 0 0,-1 0 0,0 0 0,-1 1 0,-3-11 0,4 16 221,0-1-1,0 1 0,-1-1 1,1 1-1,-1 0 1,0 0-1,0 0 0,0 0 1,0 1-1,0-1 0,-1 1 1,1 0-1,-1-1 0,1 2 1,-1-1-1,0 0 1,0 1-1,0 0 0,0 0 1,-6-1-1,8 1 126,0 1 0,-1 0 0,1-1 0,0 1 0,0 0 0,0 0 0,-1 0 0,1 1 0,0-1 0,0 0 1,0 1-1,0 0 0,-1-1 0,1 1 0,0 0 0,0 0 0,0 0 0,1 0 0,-1 1 0,-2 1 0,1 0 53,0 0-1,1 0 1,-1 0 0,1 0 0,0 1-1,0-1 1,1 1 0,-1 0-1,0-1 1,0 8 0,-2 8 407,0 1 0,2 0 0,1 35 0,0-37-127,-1 56 217,3-1-1,15 104 0,-11-149-2475,-5-15-1303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4849,'0'0'7442,"325"-49"-6306,-184-4-696,0-10-200,-8 0-232,-21 7-8,-20 7-80,-34 17-968,-50 25-1513,-20 7-5649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20.5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0 6113,'0'0'4727,"41"28"-3578,126 90-215,-161-113-895,59 43 413,-61-44-421,0 0 1,0 1-1,-1-1 1,1 0-1,3 8 1,-4-7-31,-1-1 0,1 1 0,-1-1-1,-1 1 1,1-1 0,0 1 0,-1 0 0,0 0 0,0 0 0,-1 0 0,1 0 0,-1 0-1,0 0 1,-1 6 0,-1-3-18,1 0-1,-2-1 1,1 0 0,-1 1-1,0-1 1,0 0-1,-1-1 1,-6 11 0,-8 5-125,-1 0 0,-1 0 1,-43 34-1,44-40 44,-259 217-1427,268-221 1586,13-6 105,24-4 256,-14-2-288,648 7 6186,-561-8-6436,-29 1-1275,131-20-1,-24-20-4212,-43-1-745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21.1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338 0 3369,'0'0'11283,"-16"35"-10252,-50 116-477,37-93-419,-2-1 1,-53 74-1,-8 14-212,89-140 36,0 0-1,1 1 1,-1-1-1,1 1 1,1 0-1,-1 0 1,1-1 0,0 1-1,0 0 1,1 0-1,0 10 1,0-15 27,0 0 0,0-1-1,0 1 1,0-1 0,1 1 0,-1-1 0,0 1 0,0-1 0,0 1 0,1-1-1,-1 1 1,0-1 0,0 1 0,1-1 0,-1 1 0,1-1 0,-1 0 0,0 1-1,1-1 1,-1 0 0,1 1 0,-1-1 0,1 0 0,-1 0 0,1 1 0,-1-1-1,1 0 1,-1 0 0,1 0 0,0 1 0,20 0-34,-15 0-2,12-1 25,0 0 1,0-2 0,0 0-1,-1 0 1,28-9-1,-8-1 168,52-25-1,-82 34-68,3-3 105,1 1 1,-1 1 0,1 0-1,0 1 1,0 0-1,0 0 1,0 1-1,13-1 1,-23 23 1331,-2-10-1297,0-1 0,0 1 0,-1-1 0,0 0 0,-1 0 0,0 0 0,0 0 0,-1 0-1,-6 10 1,-9 12 163,-25 32-1,9-13-9,17-14-303,18-35-67,0 0 0,-1 0 0,1 0 0,0 0 0,0 0 0,-1 0 0,1 1 0,0-1 0,0 0 0,0 0 0,0 0 1,1 0-1,-1 0 0,0 0 0,0 1 0,1-1 0,-1 0 0,0 0 0,1 0 0,-1 0 0,1 0 0,0 0 0,-1 0 1,1 0-1,0-1 0,-1 1 0,1 0 0,0 0 0,0 0 0,0-1 0,0 1 0,0 0 0,1 0 0,17 6 4,0-1-1,0 0 1,23 2-1,-20-4 43,1 2-1,31 11 1,-53-17-29,1 0 0,-1 1-1,0-1 1,1 1 0,-1 0 0,0-1 0,0 1 0,1 0 0,-1 0 0,0-1-1,0 1 1,0 0 0,0 0 0,0 0 0,0 1 0,0-1 0,0 0 0,0 0 0,-1 0-1,1 1 1,0-1 0,-1 0 0,1 1 0,-1-1 0,0 1 0,1-1 0,-1 0-1,0 1 1,0-1 0,0 1 0,0-1 0,0 1 0,0-1 0,-1 3 0,0-1 15,0 0 0,-1 0 0,1 0 0,-1 0 0,0 0 0,0-1 0,0 1 0,0-1 0,0 1 0,-1-1 0,1 0 0,-1 0 0,0 0 0,-3 2 0,-8 4-65,0 0-1,-1-1 0,-22 7 0,31-12-201,-1 0 0,1 0 0,-1-1 0,1 0 0,-1 0 0,0-1 0,1 0 0,-1 0 0,1 0 0,-1-1 0,-7-2 0,12 3 116,0-1-1,0 0 1,1 1 0,-1-1 0,0 0-1,1 0 1,-1-1 0,1 1 0,0 0-1,-1 0 1,1-1 0,0 1 0,0-1 0,-1 1-1,1-1 1,0 1 0,1-1 0,-1 0-1,0 1 1,0-1 0,1 0 0,-1 0-1,0-1 1,-7-40-2064,1 0-1,1 0 1,2-49-1,2-32-2787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21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7082,'0'0'10890,"216"115"-10890,-145-97-1448,-1-15-4746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6:22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76 2777,'0'0'12185,"-2"34"-10833,0 111-562,3-121-698,1 0-1,1 0 1,10 36 0,0 8-1182,-8-53-1068,2-18-671,7-24-118,16-84-916,-21 69 3748,2 0 1,2 1-1,2 1 0,36-70 0,-49 106 289,1 0-1,0 1 1,-1-1 0,2 0-1,-1 1 1,0 0 0,1 0-1,-1 0 1,1 0-1,0 0 1,0 1 0,0 0-1,1-1 1,-1 2-1,0-1 1,1 0 0,-1 1-1,1 0 1,-1 0 0,1 0-1,0 1 1,0-1-1,-1 1 1,1 0 0,0 1-1,-1-1 1,1 1-1,0 0 1,-1 0 0,1 0-1,-1 1 1,9 3 0,-7-2-26,1 0 0,0 1 0,0 0 0,-1 0 0,0 1 0,0-1 0,0 1 0,-1 1 0,1-1 0,-1 1 1,0 0-1,-1 0 0,0 0 0,0 1 0,0-1 0,-1 1 0,1 0 0,-2 0 0,4 12 0,-4-6-43,0-1 0,-1 1 0,0 0 0,-1 0-1,-1-1 1,-2 14 0,2-19-85,0-1 0,-1 1 0,0 0 0,-1-1 0,1 1 1,-1-1-1,0 0 0,-1 1 0,0-2 0,0 1 0,0 0 0,-5 4 0,0-1-106,-1 0-1,0-1 0,0 0 1,-1-1-1,0 0 1,0-1-1,0 0 0,-1-1 1,0 0-1,0 0 1,-1-2-1,1 1 0,-1-2 1,0 0-1,1 0 1,-19-1-1,29-1 0,1 0 1,0 0-1,0 0 1,-1 0-1,1 0 1,0 0-1,-1-1 0,1 1 1,0 0-1,0-1 1,0 1-1,-1-1 1,1 0-1,0 1 0,0-1 1,0 0-1,0 0 1,0 0-1,0 1 1,0-1-1,0 0 1,1 0-1,-1 0 0,0 0 1,1-1-1,-1 1 1,0 0-1,1 0 1,-1 0-1,1-2 0,-2-3-175,1 1 0,0-1-1,1 0 1,0 0-1,0-8 1,0 3 256,0 10 8,0 1 1,0-1-1,0 0 0,1 0 0,-1 0 0,0 1 0,0-1 0,1 0 0,-1 0 1,0 1-1,1-1 0,-1 0 0,0 1 0,1-1 0,-1 0 0,1 1 0,0-1 1,-1 1-1,1-1 0,-1 1 0,1-1 0,0 1 0,-1-1 0,1 1 0,0-1 1,0 1-1,-1 0 0,1 0 0,0-1 0,0 1 0,-1 0 0,3 0 0,30-1 230,-21 2-131,-2-2-24,-5 1-21,-1 0 0,0 0 0,0 0 0,1 1 1,-1-1-1,0 1 0,5 1 0,-8-1-36,0 0 0,0-1 1,0 1-1,0 0 0,0 0 0,0 0 1,0-1-1,0 1 0,0 0 0,0 0 0,0 1 1,0-1-1,-1 0 0,1 0 0,-1 0 1,1 0-1,-1 1 0,1-1 0,-1 0 1,1 1-1,-1-1 0,0 0 0,0 1 0,0-1 1,0 0-1,0 1 0,0 1 0,0 4 32,1 0 0,-2 1-1,1-1 1,-1 0-1,0 0 1,-1 0 0,1 0-1,-1 0 1,-1 0 0,1 0-1,-1-1 1,-1 1-1,1-1 1,-1 0 0,0 0-1,-8 10 1,-61 63 203,72-78 183,71-1 1245,-69 1-1704,-1 0 0,1-1-1,-1 1 1,1-1-1,-1 1 1,0 0 0,1-1-1,-1 1 1,0 0 0,0 0-1,1-1 1,-1 1-1,0 0 1,0-1 0,0 1-1,0 0 1,0 0 0,0-1-1,0 1 1,0 0-1,0 0 1,0-1 0,-1 1-1,1 0 1,0-1-1,0 1 1,-1 0 0,1 0-1,0-1 1,-1 2 0,-4 6-42,0 0 0,-1 0 1,1 0-1,-2-1 0,1 0 1,-1 0-1,0-1 0,-14 11 1,0 1 28,-146 141 385,165-157-326,-1 0 38,1 1 0,-1-1 1,1 1-1,0 0 0,0 0 1,0 0-1,0 0 0,0 0 1,1 0-1,-3 5 0,4-7-33,0-1-26,0 1 0,0-1 0,0 0 0,0 0-1,0 0 1,0 0 0,0 1 0,0-1-1,0 0 1,0 0 0,0 0 0,0 0 0,0 1-1,0-1 1,0 0 0,0 0 0,0 0-1,0 0 1,0 1 0,0-1 0,0 0 0,0 0-1,0 0 1,0 0 0,0 1 0,0-1-1,1 0 1,-1 0 0,0 0 0,0 0 0,0 0-1,0 0 1,0 0 0,1 1 0,-1-1 0,0 0-1,0 0 1,0 0 0,0 0 0,0 0-1,1 0 1,-1 0 0,0 0 0,0 0 0,0 0-1,0 0 1,1 0 0,-1 0 0,0 0-1,0 0 1,0 0 0,0 0 0,1 0 0,-1 0-1,0 0 1,0 0 0,0 0 0,0 0-1,1 0 1,-1-1 0,0 1 0,0 0 0,0 0-1,0 0 1,0 0 0,1 0 0,1 0 22,8-1 29,-1 0-1,0-1 1,0 0 0,0 0 0,0-1 0,0 0-1,0-1 1,15-9 0,72-49 82,-58 37-115,-21 13-1,34-21 13,-47 31-35,1 0-1,0-1 0,-1 1 1,1 1-1,0-1 0,0 1 0,0 0 1,9-1-1,-14 26-46,-4-9 57,-1 0 1,-1 0-1,0 0 1,-1 0-1,-1-1 1,0 0-1,-14 18 1,-6 12 7,-11 16-11,19-30-4,-20 40 0,53-89-11,1 1 1,1 1-1,0 1 1,33-28-1,-25 24 125,-13 10 46,0 1 0,1 1 0,18-11 0,-24 16-15,0 0 0,0 1 0,0 0 0,0 0 0,1 1 0,-1-1 0,0 1 0,1 0-1,-1 1 1,1-1 0,8 1 0,-12 0-96,-1 1 1,1-1-1,-1 1 1,1-1-1,-1 1 0,0-1 1,1 1-1,-1 0 0,1-1 1,-1 1-1,0 0 0,0 0 1,1 0-1,-1 0 1,0 0-1,0 1 0,0-1 1,0 0-1,0 0 0,-1 1 1,1-1-1,0 1 0,-1-1 1,1 0-1,0 1 1,-1-1-1,1 3 0,1 6 171,0 0 0,-1 0 0,0 13 0,0-9 63,3 189 1742,-4-166-1833,0-37-188,4 35 299,-4-34-295,0 0 1,1-1-1,-1 1 1,1 0-1,-1-1 0,0 1 1,1 0-1,-1-1 1,1 1-1,-1 0 1,1-1-1,0 1 0,-1-1 1,1 1-1,0-1 1,-1 1-1,1-1 0,0 1 1,-1-1-1,1 0 1,0 0-1,0 1 0,0-1 1,-1 0-1,1 0 1,0 0-1,0 0 1,0 0-1,-1 0 0,1 0 1,0 0-1,0 0 1,0 0-1,-1 0 0,1 0 1,0-1-1,1 1 1,1-2 44,-1 1 0,1-1 1,-1 1-1,0-1 1,1 0-1,-1 0 1,0 0-1,0 0 0,0-1 1,-1 1-1,1 0 1,0-1-1,-1 1 1,0-1-1,1 1 1,-1-1-1,0 0 0,0 0 1,-1 1-1,1-1 1,0-4-1,4-8 107,9-34-300,-1 0-1,7-70 1,2-99-4141,-21 208 4011,9-141-6118,-8 4-3088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21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355 162 1736,'0'0'2345,"-4"-21"-1776,0-5-343,-10-32 0,13 55-189,0 1 0,0-1-1,0 1 1,-1-1 0,1 1-1,0 0 1,-1 0 0,0 0-1,1 0 1,-1 0 0,0 0-1,0 0 1,0 0 0,0 1-1,0-1 1,-1 1 0,1 0-1,0-1 1,-1 1 0,1 0-1,-1 0 1,1 1 0,-1-1-1,1 0 1,-1 1 0,-4-1-1,-3 0 111,-22-4 148,0 1 1,-51 1 0,80 4-289,0-1 1,0 1 0,0 0 0,0 0 0,1 0 0,-1 0 0,0 0 0,1 0 0,-1 1 0,1-1 0,-1 1 0,1 0 0,0-1 0,0 1 0,0 0-1,0 1 1,0-1 0,0 0 0,0 0 0,1 1 0,-1-1 0,1 1 0,-2 3 0,-4 9 71,1 0 0,-8 31 0,13-44-61,-9 42 668,1 1 0,-4 88 0,11 99 1411,2-132-1439,0-11-250,5 434 1199,28 13-887,-28-468-822,-3-33-308,12 59-1,-14-91 267,1 0-1,0 0 1,1 0 0,-1 0-1,0 0 1,1 0-1,3 4 1,-5-6 89,1-1 1,-1 1-1,0-1 0,1 0 1,-1 1-1,1-1 1,-1 0-1,0 0 1,1 1-1,-1-1 1,1 0-1,-1 0 0,1 1 1,-1-1-1,1 0 1,-1 0-1,1 0 1,-1 0-1,1 0 1,-1 0-1,1 0 1,-1 0-1,1 0 0,0 0 1,0 0-53,0-1 1,0 0-1,0 1 1,0-1-1,0 0 0,0 0 1,-1 0-1,1 1 1,0-1-1,0 0 0,-1 0 1,1 0-1,-1 0 1,1 0-1,-1 0 0,1-2 1,17-49-2299,16-73-1,-12 15-1656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21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4385,'0'0'6852,"47"1"-5812,158 7-164,-46 12 117,-54-5-237,293-3 595,-354-12-1255,734-14 1128,103 0-678,-4 56-513,-770-31-51,502 47-184,2-32-232,-404-27 408,237 31-1,-412-26 3,-1 1-1,1 1 1,-1 2-1,0 1 1,31 14-1,-62-23 52,0 0 0,0 0 0,0 0 0,1 0 0,-1 0 0,0 0 0,0 0-1,0 0 1,1 0 0,-1 0 0,0 0 0,0 0 0,0 0 0,1 0 0,-1 0 0,0 0-1,0 0 1,0 0 0,0 0 0,1 0 0,-1 0 0,0 1 0,0-1 0,0 0 0,0 0 0,1 0-1,-1 0 1,0 0 0,0 1 0,0-1 0,0 0 0,0 0 0,0 0 0,0 0 0,0 1-1,1-1 1,-1 0 0,0 0 0,0 0 0,0 1 0,0-1 0,0 0 0,0 0 0,0 0-1,0 1 1,0-1 0,0 0 0,0 0 0,0 0 0,0 1 0,-1-1 0,1 0 0,0 0-1,0 0 1,0 1 0,0-1 0,0 0 0,-17 3 455,-24-3-433,-100-7-31,136 8-16,0-1 0,0 1 0,0 0 0,0 1 1,0-1-1,0 1 0,0 0 0,1 0 0,-1 0 0,1 1 1,0 0-1,0 0 0,-1 0 0,2 0 0,-1 0 0,0 1 0,1 0 1,0 0-1,-1 0 0,2 0 0,-5 8 0,-4 6 42,2 1 0,0 0 0,1 1 0,-7 29 0,-3 34 64,3 1 0,-6 115 0,-7 421 349,28 7-233,2-269-153,-2-279-68,-4 159-163,2-202-413,-3 1 1,-1-1-1,-1-1 1,-16 45-1,21-75 203,0 1-1,-1-1 1,1 1-1,-1-1 1,-1 0-1,1 0 1,-1-1-1,0 1 1,0-1-1,0 1 1,-1-1-1,1-1 0,-1 1 1,0 0-1,0-1 1,0 0-1,-1-1 1,1 1-1,-1-1 1,1 0-1,-1 0 1,0-1-1,0 1 0,0-1 1,-8 0-1,-35 1-3412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22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63 124 3305,'0'0'8706,"-15"15"-7673,7-6-904,3-5-67,1 0-1,-1 0 1,1 1-1,1-1 1,-1 1-1,1 0 1,-1 0 0,-2 9-1,5-13-47,1 0 1,0 0-1,0 0 1,0-1-1,0 1 1,-1 0-1,2 0 1,-1 0-1,0 0 0,0 0 1,0 0-1,0 0 1,0 0-1,1 0 1,-1 0-1,1 0 1,-1-1-1,0 1 0,1 0 1,-1 0-1,1 0 1,0-1-1,-1 1 1,1 0-1,0 0 0,2 1 36,1 0 0,-1 0 0,0 0 0,1-1 0,-1 1 0,1-1 0,-1 0-1,1 0 1,-1 0 0,7 0 0,48 5 822,101-2-1,-100-5-567,170-3 710,142-19 113,241-8-74,53 28-196,268-6-295,-391-8-527,1187-18 414,-1689 34-493,7 1-483,0 1-1,47 8 0,-93-9 487,12 0-1320,-14-5 292,-11-8-12,-56-41-2450,-8-6-1640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22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0 134 9642,'0'0'2841</inkml:trace>
  <inkml:trace contextRef="#ctx0" brushRef="#br0" timeOffset="1">661 1 11490,'0'0'1337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1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1 4025,'0'0'6699,"-18"7"-5542,5-3-932,9-3-176,0 0 0,-1 0 0,1 0-1,0 1 1,0-1 0,0 1 0,0 0 0,0 0-1,0 1 1,1-1 0,-1 1 0,1 0 0,0 0-1,0 0 1,0 0 0,0 0 0,0 1-1,1 0 1,-1-1 0,1 1 0,0 0 0,0 0-1,0 0 1,1 0 0,0 0 0,-1 1-1,0 7 1,-10 296 2042,10-164-1258,-12 334 1545,-8 642 862,24-1033-3183,4 0-1,4 0 1,4-1-1,40 142 1,-36-162-13,18 49-220,-38-142-894,-5-12-280,-53-308-9290,38 183 6008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2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0 347 7234,'0'0'5218,"45"13"-3371,149 41 96,-173-49-1546,0 0 0,0-2 0,0-1 0,0 0 0,0-2 0,32-2 0,-16-1 47,58-7 827,186-44-1,-163 28-807,88-18 168,575-113 1155,10 55-1360,88 80-253,-276 15 29,-17 3 57,-475 9-195,136 23 0,109 39-61,-56-10-233,-285-54 159,1 1 0,-1 0 1,-1 1-1,1 1 0,-1 0 0,0 1 0,0 1 1,0 0-1,-1 1 0,-1 0 0,0 1 1,0 0-1,-1 1 0,11 12 0,-17-15 123,1-1 0,-1 1 0,-1 0-1,1 0 1,-1 0 0,5 18 0,13 56 369,-21-76-393,20 118-69,-5 0-1,-1 146 1,-3-40-1766,0-129-978,31 122-1,-24-141-488,-4 2 0,7 120 1,-21-119 77,-1-26-10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3273,'0'0'9578,"4"26"-9033,7 85-334,-11-101-211,-1-1 0,1 1 0,-1-1 0,-1 0 0,0 1 0,0-1 0,-1 0 0,0 0 0,-1-1 0,0 1 0,0-1 0,-7 9 0,-3 9-75,4-8 26,6-11 38,0-1 0,1 1-1,0 0 1,-3 9-1,5-14 6,1 0-1,-1 0 0,1-1 1,0 1-1,0 0 0,0 0 1,0 0-1,0 0 0,0 0 1,0 0-1,0 0 1,1 0-1,-1-1 0,1 1 1,0 0-1,-1 0 0,1-1 1,0 1-1,0 0 0,0-1 1,3 4-1,5 3-9,1 0-1,0 0 1,1-1-1,-1-1 1,22 10-1,6 5-28,-23-13 39,1 1 1,0 1 0,18 15-1,-30-22 6,0 0-1,-1 0 1,1 1 0,-1 0-1,0 0 1,0 0-1,0 0 1,-1 0-1,0 0 1,1 1-1,-1-1 1,-1 1 0,3 8-1,-3-7 28,0-1 0,-1 1 1,0 0-1,0 0 0,0 0 0,-1 0 0,0-1 0,0 1 0,-1 0 1,1-1-1,-1 1 0,0-1 0,-1 1 0,1-1 0,-1 0 0,0 0 1,0 0-1,-1 0 0,1-1 0,-7 6 0,-7 6 132,0 0 0,-1-2 1,-37 22-1,44-28-134,-13 7-137,0 0-1,-1-2 0,0 0 1,-1-2-1,0-1 1,-1-1-1,0-1 0,-1-1 1,0-2-1,0-1 0,0-1 1,-39-1-1,62-2-43,0 0 0,1-1 0,-1 1 1,0-1-1,0 0 0,1-1 0,-1 1 0,1-1 0,-1 0 0,1 0 1,0 0-1,0-1 0,0 0 0,0 1 0,0-1 0,1-1 0,-1 1 1,1 0-1,0-1 0,0 0 0,-3-4 0,2 0-238,0 0 0,0 0 0,1-1 1,1 1-1,-1-1 0,1 0 0,1 1 0,0-1 0,0 0 0,1-14 0,-1 16 249,1 0-1,0 0 1,1 0-1,0 0 1,0 1-1,0-1 1,1 0-1,0 0 0,4-8 1,-4 12 197,0 0 1,0 1 0,0-1-1,0 1 1,1 0-1,-1-1 1,1 1 0,0 0-1,-1 1 1,1-1-1,0 0 1,0 1-1,0 0 1,0-1 0,1 1-1,-1 0 1,0 1-1,0-1 1,1 1 0,-1-1-1,5 1 1,0-1 303,0 1 1,0-1 0,0 2 0,0-1-1,0 1 1,0 0 0,0 1-1,13 3 1,-16-2-111,1-1 0,-1 1-1,0 1 1,0-1 0,0 1 0,0 0-1,0 0 1,-1 0 0,0 0 0,0 1 0,0 0-1,3 5 1,39 68 1422,-36-58-1686,1 0 0,1-1 0,28 34 0,-2-16-1919,-4-16-2454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0 615 5049,'0'0'4841,"299"-113"-3753,-178 47-343,4-11-281,-5-7-464,13-25-464,-33 18-1873,-34 17-2016</inkml:trace>
  <inkml:trace contextRef="#ctx0" brushRef="#br0" timeOffset="1">881 1 2537,'0'0'4440,"-33"249"-2583,16-112-185,-4 17-47,1 7-441,-1 1-656,4-12-280,13-27-248,0-39-88,0-45-512,0-39-96,-9-18-993,-20-101-1503,4 10 335,0 1-152</inkml:trace>
  <inkml:trace contextRef="#ctx0" brushRef="#br0" timeOffset="2">520 573 3153,'0'0'4009,"261"147"-4290,-194-147-3767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2.9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5225,'0'0'2009,"220"88"-849,25 3 504,96 10 81,46-2-393,-9-33-544,-37-34-488,-59-32-176,-20 0-144,-59-11 0,-45-13-72,0-4-1160,-54 10-1641,-25-3-704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3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4505,'0'0'7910,"9"43"-6775,5 30-514,55 297 1901,-1 211-365,-40 29-1315,-12-321-2485,-16-287 1442,4 18-768,0-16 7,3-12-1201,8-28-1030,17-75 0,-7 6-1086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4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1 467 1144,'0'0'4829,"41"-15"-2822,-31 11-1912,102-36 1154,160-35-1,-30 32 615,266-12 0,255 28 96,145-24-906,-548 8-524,286-29 95,0 32-372,-545 38-242,497 11 92,-145 67-83,-332-52-24,-63-13-3,101 24 3,-141-30 4,0 1 0,-1 1 0,1 0 0,-2 1 0,1 1 0,20 16 0,-34-23 103,0 1-1,0 0 0,0 0 0,-1 0 0,1 0 0,-1 0 1,0 1-1,0-1 0,0 1 0,-1-1 0,1 1 1,-1 0-1,0 0 0,0-1 0,0 1 0,0 5 0,0 8 860,0-1-1,-3 29 1,1-6-1088,1 146 1076,-21 639 6,-21-229-1688,41-574 468,0 6-858,-8 47 1,7-64 324,0-1 1,-1 0-1,0-1 0,-1 1 0,-4 9 0,6-15 177,1 0-1,-1 0 0,0 0 1,-1 0-1,1-1 1,0 1-1,-1-1 0,-2 3 1,-23 6-5386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4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0 221 4481,'0'0'8146,"299"0"-5906,-24 0 425,94-14-641,43-21-183,-5-11-481,-29 4-520,-45 4-328,-26 6-248,-20 18-248,-30 14-16,-20 0-1000,-29 35-2065,-62-3-3632,-51-4-1521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5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0 4153,'0'0'12821,"-1"4"-11467,-2 22-616,2 1 1,1 39-1,1-12-23,-31 624 5051,1-143-3376,27-478-2358,-10 64 0,9-102-395,-1 0 0,0-1 0,-2 1 1,0-1-1,-2 0 0,-18 34 0,24-48-76,0 0-1,-1 0 1,0-1 0,0 1 0,0 0-1,0-1 1,-6 5 0,9-8 353,-1 0-1,1 0 1,0 1 0,-1-1-1,1 0 1,0 0 0,-1 0 0,1 0-1,-1 0 1,1 0 0,0 0-1,-1 1 1,1-1 0,-1 0-1,1 0 1,0 0 0,-1-1 0,1 1-1,0 0 1,-1 0 0,1 0-1,-1 0 1,1 0 0,0 0 0,-1 0-1,1-1 1,0 1 0,-1 0-1,1 0 1,0-1 0,0 1-1,-1 0 1,1-1 0,-1-1-210,0 0 1,0 0-1,0 0 1,0 0 0,0 0-1,1 0 1,-1 0-1,1 0 1,0 0-1,0-4 1,-2-58-5939,2-20-307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5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620 0 8354,'0'0'12082,"-212"232"-9833,149-127-697,1 14-704,-4 11-464,3 0-232,5-1-152,8-9-184,13-19-992,28-38-1864,9-24-3482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6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3537,'0'0'11994,"191"256"-9249,-125-179-201,5-3-871,-9-15-569,-3-10-512,-10-7-488,-15-10-104,-14-1-496,-20 29-1776,0-7-2465,-29-1-3785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46.4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 9930,'0'0'8313,"23"32"-5189,2 1-2290,127 186 3412,-118-158-2473,49 122 0,6 73 257,-60-168-1425,-25-78-564,1 7-21,1 1-1,1-1 1,0 0-1,19 30 1,-25-45-20,0-1 0,0 1 0,0-1 0,0 0 0,0 1 0,0-1 0,0 0 0,1 0 0,-1 0 0,0 0 0,1 0 0,-1 0 0,1 0 0,-1 0 0,1 0 0,0-1 0,-1 1 0,1-1 0,-1 1 0,1-1 0,0 0 0,0 1 0,-1-1 0,1 0 0,0 0 0,-1 0 0,1 0 0,0-1 0,0 1 0,-1 0 0,1-1 0,0 1 0,-1-1 0,1 0 0,-1 1 0,1-1 0,-1 0 0,1 0 0,-1 0 0,3-2 0,17-18 0,-1-1 0,-1-1 0,-2 0 0,26-43 0,-33 49 0,117-189-11,31-48 45,-108 181-208,74-84 0,-36 62-2686,-22 29-5253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55.3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1 8,'0'0'8326,"-16"1"-6454,-67 11 10963,81-10-12139,-3 14 3300,9 15-3420,-4-30-212,3 5-183,-1-1 0,1 1 0,0-1 1,0 0-1,0 0 0,1 0 0,0 0 0,0-1 1,0 1-1,1-1 0,-1 0 0,1-1 0,0 1 1,7 3-1,2 2 94,1-1 0,0-1 1,0-1-1,18 6 0,-9-7-275,0-1 0,0-1 0,0-1 0,39-2 0,-2 0 0,264 4 0,-300-4 0,35-4 0,-1-2 0,114-28 0,-10 1 0,-26 20 0,248 6 0,-221 9 0,-26-2 0,-134 1 0,-24 2-773,-2-3-5353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57.8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137 191 5825,'0'0'14083,"-23"-1"-11710,-68-3-709,68 2 434,25 2-1195,250 14 4877,9 0-5739,-166-13-41,1-5 0,154-26 0,29-33 0,28-7 0,-248 60 0,1 2 0,89 0 0,-140 6 0,-8 0 0,-8-2 0,-1 1-26,0 1 0,0 0 1,-1 0-1,1 1 0,-1 0 0,1 0 0,-13 1 0,-16 2-2659,13-1-1288,-28 2-11535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8266,'0'0'6801,"-178"203"-4408,111-111-1025,-8 9-752,-3 8-384,-6-4-232,10-10-192,15-21-1136,22-25-1385,62-77-9329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58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260 87 136,'0'0'8215,"-36"1"-6245,-112 5 612,73 15 13039,83-20-15372,-2-2 335,47-2 282,0-3 1,0-2-1,52-15 1,56-10-923,265 1 56,2 37 0,-417-5 0,379 26 0,-384-25 0,0-1 0,-1 1 0,1 0 0,-1 0 0,1 1 0,7 3 0,-8-1 0,-5-4 0,0 0 0,0 0 0,1 0 0,-1 0 0,0 0 0,0 1 0,0-1 0,0 0 0,0 0 0,-1 0 0,1 0 0,0 0 0,0 1 0,0-1 0,0 0 0,0 0 0,0 0 0,0 0 0,0 0 0,0 0 0,0 1 0,0-1 0,0 0 0,0 0 0,-1 0 0,1 0 0,0 0 0,0 0 0,0 0 0,0 0 0,0 1 0,0-1 0,0 0 0,-1 0 0,1 0 0,0 0 0,0 0 0,0 0 0,0 0 0,0 0 0,-1 0 0,1 0 0,0 0 0,0 0 0,0 0 0,0 0 0,0 0 0,-1 0 0,1 0 0,0 0 0,0 0 0,0 0 0,0 0 0,0-1 0,-1 1 0,1 0 0,-13-1 18,1-1 1,0 0-1,0-1 0,0-1 0,0 0 1,-19-9-1,-36-10-1774,40 16-5742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8:59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187 2565 2296,'0'0'11780,"-31"-1"-9191,-7 0-1693,-18-1 141,-6-1 2855,65 3-3534,-1-1-1,0 1 1,1-1-1,-1 1 0,1-1 1,-1 0-1,0 0 1,1 0-1,3-2 1,6-3 480,6-3-326,1 0-1,-1-2 0,-1 0 1,1-1-1,-2 0 1,0-2-1,-1 0 1,0-1-1,-1 0 0,16-23 1,11-21-393,55-105 0,-58 91-119,-4-2 0,-4-1 0,-2-2 0,-4 0 0,-4-2 0,18-143 0,-16-357 0,-22 479 0,-1 37 0,-2 1 0,-3-1 0,-14-62 0,13 96 0,-1-1 0,-2 1 0,-1 1 0,-1 0 0,-1 1 0,-2 0 0,-1 1 0,-21-28 0,-4 3 0,7 10 0,-35-56 0,67 98 0,0 8 0,1 7 0,1 43-89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0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8106,'0'0'12658,"-121"182"-10289,113-126-593,4 0-591,4-3-473,0-8-440,0 1-144,0-4-128,-5 0 0,1-7-232,0-7-1161,4-10-1247,0-92-15708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0.5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4417,'0'0'10990,"38"19"-7409,5 2-2528,189 108 4267,50 51 1150,-97-57-5534,-184-122-1100,0-1 1,0 1-1,0-1 0,0 1 0,0 0 1,-1 0-1,1-1 0,0 1 1,0 0-1,0 0 0,-1 0 0,1 0 1,0 0-1,-1 0 0,1 0 1,-1 0-1,1 0 0,-1 0 0,0 1 1,1-1-1,-1 0 0,0 0 1,0 0-1,0 2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39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71 8138,'0'0'13779,"216"7"-11099,-104-7-999,9 0-769,-1-11-472,-16-10-208,-17 4-232,-24 3-504,-22 0-1769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40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9 170 7274,'0'0'5745,"-2"31"-4648,0 9-764,-3 92 1032,6-132-1337,-1 0-1,0 0 1,1 0-1,-1 0 1,0 0 0,1 0-1,-1 0 1,0 0-1,1 0 1,-1 0 0,0 0-1,1 0 1,-1 0 0,0-1-1,1 1 1,-1 0-1,0 0 1,1 0 0,-1-1-1,0 1 1,0 0-1,1 0 1,-1-1 0,0 1-1,0 0 1,1-1-1,-1 1 1,0 0 0,0-1-1,9-16 418,12-34 1,7-17-317,-13 41-303,1 1-1,1 0 1,25-29-1,-34 45-46,1 1 1,-1 0-1,2 1 0,-1-1 1,1 2-1,1 0 0,-1 0 1,1 0-1,0 2 0,21-9 0,-28 13 167,0 0 0,1 0-1,-1 0 1,1 0-1,-1 1 1,1 0-1,-1-1 1,10 3-1,-13-2 51,1 0 0,-1 1 0,1-1 1,-1 1-1,1 0 0,-1-1 0,0 1 0,1 0 0,-1 0 0,0 0 0,0 0 0,1 0 0,-1 0 0,0 0 0,0 0 0,0 0 0,0 1 1,0-1-1,-1 0 0,1 1 0,0-1 0,-1 1 0,1-1 0,-1 1 0,1-1 0,-1 1 0,0-1 0,1 3 0,1 20 163,-1-1 0,0 1 0,-2 0 0,-1 0 0,-1-1 0,-1 1 0,-1-1 0,-12 36 0,3-20 666,-2-1 0,-1-1 1,-2-1-1,-29 42 0,45-78-494,2-8-320,-1-11-347,4-14-947,1 0-1,2 0 1,1 0 0,13-39 0,3-16-2777,0-25-1158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40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6089,'0'0'5305,"75"189"-2888,-25-59 960,12 13-113,17 36-863,8 32-825,-8-15-656,-16-20-455,-18-26-249,-20-34-200,0 0-16,-4-8-577,-9-34-919,9-60-1529,-4-14-3032,-5-28 232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7:40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599 565 3545,'0'0'9754,"-241"270"-7594,158-161-447,4-4-753,8-10-960,13-15-696,16-48-3065,17-29-2024</inkml:trace>
  <inkml:trace contextRef="#ctx0" brushRef="#br0" timeOffset="1">395 0 1328,'0'0'5818</inkml:trace>
  <inkml:trace contextRef="#ctx0" brushRef="#br0" timeOffset="2">1106 1091 10650,'0'0'10210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1.5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0 229 416,'0'0'12649,"35"13"-10151,120 43 7,-138-50-2097,1-1 0,0 0-1,0-2 1,0 0 0,1-1 0,-1 0 0,23-2-1,-15-1-31,5 1 29,-1-2-1,0-2 1,0 0-1,50-15 1,-27 1-72,83-40 0,32-13-279,-142 63-60,-1 1 0,1 1 0,0 1 0,52-3 0,-44 8 4,0 1 0,0 2 0,-1 1 0,1 2 0,52 15 0,-17-1 22,0-3 0,2-3 0,-1-3 1,92 3-1,581-13 49,-727-1-73,167-8-18,0-7-1,256-54 0,-246 26 87,188-34-217,-258 65-1258,-71 12-4256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2.0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16,'0'0'9906,"24"48"-7973,193 353 2429,-66-145-1654,248 378-577,-371-596-2221,34 45 66,-53-73-386,-1 0 0,2-1 0,-1-1 1,1 1-1,15 8 0,-25-16 284,1-1 1,-1 1 0,1-1 0,-1 1 0,1-1-1,0 0 1,-1 1 0,1-1 0,-1 0-1,1 0 1,0 0 0,-1 1 0,1-1 0,0 0-1,-1 0 1,1 0 0,0 0 0,-1 0-1,1 0 1,0 0 0,-1 0 0,1 0 0,0 0-1,-1-1 1,1 1 0,0 0 0,-1 0-1,1-1 1,0 1 0,-1 0 0,1-1 0,-1 1-1,1 0 1,-1-1 0,1 1 0,-1-1-1,1 0 1,7-25-4158,-6-28-1285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3465,'0'0'6393,"20"252"-4464,-20-132-361,-4 6-352,-8-3-432,3-8-576,9-20-208,0-25-1000,5-70-2017,24-3-1375,-9-57 559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2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1089 0 248,'0'0'8994,"-162"183"-6658,21 3 441,-42 66-688,0 25-897,38 0-1192,12-42-688,54-80-4882,16-40-4264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7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96 225 1032,'0'0'18088,"47"-23"-15614,3-2-1874,-1-1-15,2 2 0,1 2 0,105-28 1,-90 33-231,0 4 0,1 2 0,92-2 0,-158 12-353,0 1 0,1 0 0,-1 0 0,0 0 0,0 0 0,0 1 0,0-1 0,0 0 0,0 1 1,0 0-1,0-1 0,2 2 0,-3-1-2,-1 0 1,1 1 0,0-1 0,-1 0-1,1 0 1,-1 0 0,0 1 0,0-1-1,1 0 1,-1 0 0,0 1-1,0-1 1,0 0 0,0 0 0,0 1-1,0-1 1,-1 0 0,1 0-1,0 1 1,-1-1 0,1 1 0,-2 6 4,-1 0 1,1 0-1,-1-1 1,0 1 0,-1-1-1,0 0 1,-7 11 0,-44 47 54,-390 371 63,408-402-119,-62 55 56,-120 81 0,211-162-93,8-5 9,15-4-18,-11 1 22,55-8-46,60-16 1,-65 11 66,108-10 0,-144 22-1,1 0-16,-1 0 0,0 1 1,19 3-1,-36-2 15,0-1 1,0 0-1,0 0 0,0 1 0,0-1 1,0 0-1,0 1 0,0-1 1,0 1-1,0 0 0,0-1 1,0 1-1,-1 0 0,1-1 1,0 1-1,0 0 0,-1 0 1,1-1-1,-1 1 0,1 0 0,0 0 1,-1 0-1,0 0 0,1 0 1,-1 0-1,0 0 0,1 0 1,-1 0-1,0 2 0,-3 31 10,3-30-9,-2 5 8,0-1 0,-1 0 0,0 1 0,0-1 0,-1-1 0,0 1 1,-9 13-1,-44 47 123,-335 292-184,367-339 10,25-21 35,0 0 0,0 0 0,0 0 0,0 0 0,0 0 0,0 0 0,1 0 0,-1 0 0,0 0 0,0 0 0,0 0 0,0 0 0,0 0 1,0 0-1,0 0 0,0 1 0,0-1 0,0 0 0,0 0 0,0 0 0,0 0 0,0 0 0,0 0 0,0 0 0,0 0 0,0 0 0,0 0 0,0 0 0,0 0 0,1 1 0,-1-1 0,0 0 0,0 0 0,0 0 0,-1 0 0,1 0 1,0 0-1,0 0 0,0 0 0,0 0 0,0 0 0,0 0 0,0 1 0,0-1 0,0 0 0,0 0 0,0 0 0,0 0 0,0 0 0,0 0 0,13-3-370,25-8-67,1-2 0,38-20 0,23-8 381,-18 12 60,1 4 0,1 4 0,1 3 0,1 4 0,117-4 0,-167 16 26,-14 0 3,-1 1 0,1 1 0,-1 1 0,33 6 0,-50-6-17,1 0 0,-1 0-1,0 0 1,0 1 0,0-1 0,0 1 0,0 0 0,0 1 0,0-1 0,0 1 0,-1-1-1,0 1 1,1 0 0,-1 0 0,0 1 0,0-1 0,-1 1 0,1-1 0,-1 1 0,0 0 0,1 0-1,-2 0 1,1 0 0,0 0 0,-1 1 0,0-1 0,1 5 0,-1 5 25,0 0 1,-1 0-1,-1 0 0,0 0 1,-1 0-1,0 0 1,-1 0-1,-1 0 0,0-1 1,-1 1-1,0-1 1,-1-1-1,0 1 0,-1-1 1,-13 18-1,-14 15 129,-2-2-1,-61 58 1,83-86-157,-26 25-839,-2-2 1,-60 43-1,86-70 373,0 0-1,-1-2 1,0 0 0,-1-1-1,0 0 1,0-2-1,0 0 1,-1-1 0,0-1-1,-29 3 1,39-7-307,-1 0 0,0-1 0,0 0 0,1 0 1,-1-1-1,1 0 0,-1-1 0,1 0 0,0-1 0,0 0 1,0 0-1,1-1 0,-1 0 0,1 0 0,0-1 0,1 0 1,-1 0-1,1-1 0,-11-14 0,-1 0 329,1-1 0,0-1-1,2-1 1,-15-28 0,24 37 952,0 0 0,1 0 0,0 0 0,1-1 1,1 0-1,1 0 0,0 0 0,-1-31 0,4 40-233,1 1-1,0-1 1,0 0-1,0 1 0,1-1 1,0 0-1,0 1 1,1 0-1,0 0 1,0 0-1,4-7 1,0 2 131,1 2-1,0-1 1,0 1-1,1 0 1,16-12-1,-1 4 500,1 1 0,1 1 0,0 1-1,37-14 1,-52 23-562,0 1-1,1 1 0,-1 0 0,1 0 1,0 1-1,22-1 0,-33 3-333,0-1-1,0 1 0,0 0 0,0 0 0,0 1 0,0-1 0,0 0 0,0 0 0,-1 0 0,1 1 0,0-1 0,0 0 1,0 1-1,0-1 0,0 1 0,-1-1 0,1 1 0,0-1 0,0 1 0,-1-1 0,1 1 0,0 0 0,-1-1 0,1 1 1,-1 0-1,1 0 0,-1 0 0,1-1 0,-1 1 0,1 1 0,0 30 126,-2-18-45,0 0-36,-1 1 0,0-1 0,-1 0 0,0 0 0,-1 0 0,-1 0 0,-8 16 0,-7 10 12,-27 38-1,22-38-20,-199 301 5,401-598-2856,93-153-5085,-136 147 4085,-21 14 30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8.2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389 1 144,'0'0'17376,"4"29"-16217,13 98-583,-15-103-434,0 47 0,-2-44-114,-1-7-26,-1-1-1,0 0 1,-2 0 0,0 0 0,-1 0 0,-1-1-1,-13 30 1,-73 117-205,62-115 168,27-45 12,-11 21 35,14-26-31,0 1 1,0 0 0,-1-1-1,1 1 1,0-1 0,0 1-1,-1 0 1,1-1 0,0 1-1,0 0 1,0-1-1,0 1 1,0 0 0,0-1-1,0 1 1,0 0 0,0-1-1,1 1 1,-1-1-1,0 1 1,0 0 0,0-1-1,1 1 1,-1-1 0,0 1-1,1 0 1,-1-1 0,1 1-1,-1-1 1,0 1-1,1-1 1,-1 0 0,1 1-1,-1-1 1,2 1 0,3 1 8,1 1 0,-1 0 1,0 0-1,0 0 0,0 0 1,0 1-1,-1 0 0,1 0 0,-1 0 1,0 0-1,0 1 0,3 5 1,-2-3 7,-1 1 0,-1 0 0,0 0 0,0 0 0,0 1 0,-1-1 0,0 0 0,0 12 0,3 28-135,-3 0 0,-1 0 0,-3 0 0,-2 0-1,-2-1 1,-2 1 0,-23 77 0,23-100 147,1-6-3,1 0 1,1 0-1,1 1 0,0 0 0,0 26 1,4-45-9,0-1 0,0 1 0,0 0 1,0-1-1,0 1 0,0 0 0,1-1 0,-1 1 1,0 0-1,0-1 0,1 1 0,-1-1 1,1 1-1,-1-1 0,0 1 0,1-1 0,-1 1 1,1-1-1,-1 1 0,1-1 0,-1 1 1,1-1-1,-1 0 0,1 1 0,0-1 0,23 5-46,31-8-50,-49 2 90,21-4 14,0-1 1,-1-1 0,49-21 0,-51 18 133,1 1 0,-1 1 1,1 1-1,50-7 0,-69 13-97,-1 0 31,0 1 0,0 0 0,-1-1 0,1 1-1,0 1 1,0-1 0,0 1 0,8 2 0,-11-2-43,0 1 0,-1-1 0,1 0-1,-1 1 1,1-1 0,-1 1 0,0 0-1,0-1 1,1 1 0,-1 0 0,0 0-1,-1 0 1,1 0 0,0 0 0,0 0-1,-1 0 1,1 0 0,-1 0 0,0 0-1,0 0 1,0 0 0,0 0 0,0 3 0,1 30 326,-1 1 1,-1 0 0,-3 0 0,0-1 0,-15 50 0,5-35-320,-2-1 0,-3-1 0,-28 54 0,41-90-191,0-1-1,-1 0 0,0 0 1,-1 0-1,0-1 1,-1 0-1,-12 12 0,14-18-123,1 1 0,-1-1 0,1 0 0,-1-1 0,0 0 0,-1 0 0,1 0 0,0-1-1,-1 0 1,0 0 0,1-1 0,-1 0 0,-11 0 0,0-2-210,1 0 0,-1-1 0,1-1 1,0-1-1,0 0 0,0-1 0,1-1 0,-1-1 1,2 0-1,-30-18 0,25 12 242,0-1 1,1-2-1,1 1 1,0-2-1,1-1 1,1 0-1,-22-30 1,33 38 240,0 0 0,0 0 1,1 0-1,0-1 0,-5-17 1,9 26 45,1 0 1,-1-1-1,0 1 1,0-1-1,1 1 1,0 0-1,-1-1 1,1 1-1,0-1 1,0 1-1,0-1 1,1 0-1,-1 1 1,1 0-1,-1-1 1,1 1-1,0-1 1,0 1-1,0 0 1,0-1-1,0 1 1,0 0-1,1 0 1,-1 0-1,1 0 1,0 0-1,-1 0 1,1 1-1,0-1 1,0 0-1,3-1 1,9-1 286,0 0 1,0 1-1,1 0 0,-1 1 1,1 1-1,0 0 0,19 2 1,-18 0-45,-9-1-177,0 0 0,0 1 1,0 0-1,1 0 1,-2 1-1,1 0 1,0 0-1,0 1 1,-1-1-1,1 2 0,-1-1 1,11 8-1,-1 2-27,-1 0-1,-1 1 0,15 19 1,-18-20-73,-10-13-27,-1 0-1,0 1 1,0-1 0,1 0-1,-1 1 1,0-1-1,1 0 1,-1 1 0,0-1-1,1 0 1,-1 0-1,1 1 1,-1-1-1,1 0 1,-1 0 0,0 0-1,1 0 1,-1 0-1,1 1 1,-1-1 0,1 0-1,-1 0 1,1 0-1,-1 0 1,0 0-1,1 0 1,-1-1 0,1 1-1,-1 0 1,1 0-1,-1 0 1,1 0 0,-1 0-1,0-1 1,1 1-1,-1 0 1,1 0-1,-1-1 1,0 1 0,1 0-1,-1-1 1,0 1-1,1 0 1,-1-1-1,0 0 1,16-27-477,-9 14 225,104-182-5417,-46 92-120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8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0 319 2521,'0'0'13730,"304"-59"-11785,-180 30-929,-3 1-560,-9-7-456,-12 4-424,-17-22-2721,-25 11-2960,-25 0-536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9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453 1 6753,'0'0'1893,"-10"30"407,-114 338 5133,-5-50-4864,67-176-2453,-45 159 1,101-282-184,1 1 0,2 0 0,0 0 1,0 32-1,2-51 58,1 0 0,0 0 1,1 0-1,-1 1 0,0-1 0,0 0 0,0 0 0,1 0 0,-1 1 0,1-1 1,-1 0-1,1 0 0,-1 0 0,1 0 0,-1 0 0,1 0 0,0 0 0,0 0 1,0 0-1,0 0 0,-1 0 0,1-1 0,0 1 0,0 0 0,0-1 0,1 1 1,-1-1-1,0 1 0,0-1 0,0 1 0,0-1 0,0 0 0,1 1 1,-1-1-1,2 0 0,5 0-7,-1 0 0,1 0 1,0-1-1,12-2 1,-13 2 20,9-3-1,-1-1 1,1 0-1,-1-1 0,1 0 1,-2-1-1,1-1 1,-1-1-1,16-12 0,102-92 13,-117 100-44,128-128-1526,-114 108 65,-1-1-1,37-58 1,-57 80 776,-1-2-1,11-26 1,-16 35 579,0-1-1,-1 0 0,0 0 0,0 1 1,0-1-1,0 0 0,-1 0 0,0 0 1,-1 0-1,0-6 0,1 11 142,0 1-1,-1-1 0,1 0 0,0 0 1,0 1-1,-1-1 0,1 0 0,-1 0 1,1 1-1,0-1 0,-1 0 0,1 1 1,-1-1-1,0 0 0,1 1 0,-1-1 1,1 1-1,-1-1 0,0 1 0,0-1 1,1 1-1,-1 0 0,0-1 0,0 1 1,1 0-1,-1 0 0,0-1 0,0 1 1,0 0-1,-1 0 0,-24 5 568,22-4-451,0 1 0,-1 0-1,2 1 1,-1-1-1,0 1 1,0 0-1,1 0 1,-1 0-1,1 0 1,0 0-1,-5 8 1,0 1 376,1 0 0,-11 24-1,-1 11 671,3 2-1,1-1 1,2 2-1,3 0 1,-5 61-1,-1 264 1529,15-311-2617,0 18 5,1 27-258,-23 178-1,22-284 156,0 5-58,0 0 0,-1-1 0,0 1 0,-1 0 0,-4 9 0,7-16 63,-1 1 1,0-1-1,0 0 0,1 0 0,-1 0 0,0 1 0,0-1 1,0 0-1,0 0 0,0 0 0,-1 0 0,1-1 1,0 1-1,0 0 0,-1 0 0,1-1 0,0 1 0,-1-1 1,1 1-1,0-1 0,-1 0 0,1 1 0,-1-1 1,1 0-1,-1 0 0,1 0 0,0 0 0,-1 0 1,1 0-1,-1-1 0,1 1 0,-1 0 0,1-1 0,0 1 1,-1-1-1,-1 0 0,-1-1-24,0-1 1,0 1-1,0-1 0,1 1 0,-1-1 1,1 0-1,0 0 0,-1-1 1,2 1-1,-6-8 0,-21-42-329,18 28 297,1-1 0,1 0 0,1-1 0,1 0 0,2 0 0,1 0 0,1-1 0,1 1 0,3-46 0,0 64 73,0 0-1,1 0 1,1 0-1,-1 0 1,1 0-1,1 1 1,0-1 0,0 1-1,1 0 1,0 0-1,0 0 1,0 1-1,1 0 1,0 0-1,1 0 1,10-8-1,13-8-24,1 0-1,59-30 0,-52 31-16,0 1-228,-3 1-1218,44-32-1,-70 45 320,1-1-1,-1 0 0,-1-1 1,0 0-1,0 0 0,0-1 0,-1 0 1,10-20-1,-4-12-5358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09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379 0 1632,'0'0'11573,"25"32"-9479,85 104-259,-74-93-1209,-12-16-326,-1 1 0,24 40 0,-41-57-283,-1 1-1,0 0 1,0 0 0,-1 0 0,-1 0-1,0 1 1,-1 0 0,2 23 0,-3-15-86,0-1 0,-2 1 0,0 0 0,-1-1 0,-1 1 0,-8 27 0,6-34-91,0-1 0,-1 0 0,0 0 0,-1 0 0,0-1 0,-1 0 0,-1 0 1,0-1-1,0 0 0,-13 10 0,6-7 98,-1-1-1,-1 0 1,0-2 0,0 0 0,-1-1-1,0-1 1,-1-1 0,0-1 0,0 0-1,-1-1 1,-30 3 0,-21 0 660,1-3-1,-73-4 1,116-2-144,29 0-436,-1 0 0,0 0 0,0 0-1,0 0 1,0 0 0,1 0 0,-1 0 0,0 0-1,0 0 1,0 0 0,0 0 0,1 0 0,-1 1-1,0-1 1,0 0 0,0 0 0,0 0 0,0 0-1,0 0 1,0 0 0,1 1 0,-1-1 0,0 0-1,0 0 1,0 0 0,0 0 0,0 0 0,0 1-1,0-1 1,0 0 0,0 0 0,0 0 0,0 0-1,0 1 1,0-1 0,0 0 0,0 0 0,0 0-1,0 0 1,0 1 0,0-1 0,0 0 0,0 0 0,0 0-1,0 0 1,0 0 0,0 1 0,0-1 0,0 0-1,-1 0 1,1 0 0,0 0 0,0 0 0,0 1-1,0-1 1,0 0 0,0 0 0,-1 0 0,1 0-1,0 0 1,0 0 0,0 0 0,0 0 0,0 0-1,-1 0 1,9 4 87,0 0-1,1-1 1,-1 0-1,1 0 0,11 1 1,13 5 270,386 99 3506,-292-83-3163,182 11 0,500-32-801,-403-41-2381,-9-32-4225,-242 28-1004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0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 1152,'0'0'12364,"41"8"-10970,262 50 1162,-290-55-2450,19 2 112,-1 2 1,52 18 0,-80-23-249,1-1-1,0 1 1,0 0 0,-1 0 0,1 0-1,-1 1 1,0-1 0,0 1 0,0-1-1,0 1 1,0 0 0,0 1 0,-1-1-1,0 0 1,1 1 0,-1-1 0,-1 1-1,1 0 1,0-1 0,-1 1 0,0 0-1,0 0 1,0 0 0,0 0 0,-1 0-1,1 0 1,-1 1 0,0-1 0,0 0-1,-1 0 1,1 0 0,-1 0-1,0 0 1,-3 7 0,1 0-165,-2-1 0,1 0-1,-2 0 1,1 0 0,-1-1 0,0 0 0,-1 0-1,0 0 1,-16 13 0,-8 6-509,-43 28-1,73-56 699,-28 21-528,-1-2-1,-45 22 1,61-34 150,-1-1 0,0-1 0,0 0 0,0-1 0,0-1-1,-1 0 1,-29 1 0,42-4 312,0 0-1,0 0 1,-1 0 0,1 0-1,0-1 1,0 1-1,-1-1 1,1 0 0,0 0-1,0 0 1,0 0 0,0-1-1,0 1 1,0-1 0,1 0-1,-1 0 1,0 0-1,1 0 1,0 0 0,-1 0-1,1-1 1,0 1 0,0-1-1,0 0 1,0 1 0,-2-7-1,4 32 1195,0 150 2951,-4 313 3176,-13-243-7269,-17-5-3486,23-198 617,4-31 852,6-9 1960,1 0 0,0 0 0,-1-1 0,1 1 0,-1 0-1,1 0 1,0-1 0,-1 1 0,1 0 0,0 0 0,-1-1 0,1 1 0,0 0-1,0-1 1,-1 1 0,1-1 0,0 1 0,0 0 0,0-1 0,-1 1 0,1-1-1,0 1 1,0-1 0,0 1 0,0 0 0,0-1 0,0 1 0,0-1-1,0 1 1,0-1 0,0 1 0,0 0 0,1-2 0,-6-63-3146,5-83 0,1 95 2625,2 12 477,1 0 0,2 0 1,2 0-1,1 1 1,3 0-1,1 1 0,1 0 1,22-39-1,-8 27 584,1 0 0,2 3-1,3 0 1,2 2 0,50-50 0,-67 77 62,2 0 0,0 1 0,2 1 0,43-25 1,-50 33-165,1 1-1,1 1 1,0 1 0,-1 0 0,2 1 0,-1 1 0,37-3 0,-32 5 132,-1 2-1,1 0 1,30 5 0,-42-3-326,-1 0 0,0 1-1,1 0 1,-1 1 0,-1 0 0,1 1 0,0 0 0,-1 0-1,10 8 1,-5-1-23,0-1-1,-1 2 1,-1 0-1,0 1 1,-1 0-1,0 0 1,-1 1-1,-1 1 1,0-1 0,-1 2-1,-1-1 1,6 21-1,-3-2-36,-2 0-1,-2 1 1,-1-1 0,-2 1-1,-1 41 1,-2-63-326,0 0 0,-1 0 0,-1 0 0,0 0 0,-1 0 0,0 0 0,-1-1 0,-1 0 0,0 1-1,-1-1 1,0-1 0,-1 0 0,0 1 0,-17 20 0,19-28-154,1 0-1,0-1 1,-1 1-1,0-1 1,0 0 0,0-1-1,0 1 1,-12 5-1,4-5-627,0 0-1,0-1 0,-26 2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0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404 249 104,'0'0'11337,"39"0"-10669,128 3-401,-160-3-255,0 1 0,0 0 0,-1 0 0,1 0 1,0 1-1,0 0 0,-1 0 0,1 1 0,-1 0 0,10 5 0,-13-5-21,0-1 1,-1 0-1,1 0 0,-1 1 0,1 0 1,-1-1-1,0 1 0,0 0 0,0 0 0,0 0 1,0 1-1,-1-1 0,0 0 0,1 0 1,0 5-1,-2-1-37,1 0-1,-1 0 1,0 0 0,0 0-1,-1 0 1,0 0 0,0 0-1,-1 0 1,1 0 0,-2 0-1,1-1 1,-1 1 0,0-1-1,0 1 1,-6 7 0,-7 9-123,-2-1 0,0 0 1,-27 23-1,-70 56-60,83-74 195,48-28-100,-1-4 149,-1-1 1,-1 0-1,1-1 1,-1-1 0,0 0-1,0-1 1,22-19 0,-7 1-47,0-1 1,24-31 0,-39 42-427,-1 0-1,-1 0 0,-1-1 1,-1 0-1,0 0 1,-1-1-1,8-32 0,-9 20-126,-1 0 0,-1-1 0,-2 0 0,-1-34 0,-2 59 590,0 1 0,-1-1 0,1 0 0,-1 0 0,0 1 0,-1-1 0,0 1 0,0-1 0,0 1 0,-1 0 1,-3-7-1,3 9 81,1 1 0,-1 0-1,0 1 1,1-1 0,-1 0 0,0 1 0,-1 0 0,1-1 0,0 1 0,-1 1 0,1-1 0,-1 0 0,1 1 0,-1 0 0,0 0 0,0 0 0,0 0 0,1 0 0,-1 1 0,-7 0 0,8 0-7,-1 0 0,0 0-1,1 1 1,-1-1 0,0 1 0,1 0 0,-1 0-1,1 1 1,0-1 0,-1 1 0,1-1 0,0 1-1,0 0 1,0 0 0,0 1 0,0-1 0,0 1-1,1-1 1,-1 1 0,1 0 0,0 0 0,0 0-1,-3 5 1,-3 7 262,0 1 0,1 0-1,-8 29 1,15-44-327,-17 68 695,3 1-1,3 0 1,-3 81 0,-15 104-882,27-243-120,-1 0-1,0 0 1,-1 0 0,-1 0 0,1-1 0,-2 0-1,-8 14 1,11-20 83,0 0 0,-1-1 0,0 0-1,0 0 1,0 0 0,0 0 0,-1-1 0,1 0 0,-1 1-1,0-2 1,0 1 0,0-1 0,0 1 0,0-1 0,-1-1-1,1 1 1,-1-1 0,-6 1 0,-7-1-294,1-1 0,-1 0 0,1-2 0,0 0 0,0-1-1,0-1 1,0 0 0,-18-8 0,11 3 225,0-2 1,-31-17-1,-44-32 127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1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0 5801,'0'0'2961,"21"40"-1537,64 133-265,-71-144-889,-1 1 0,-2 0 0,11 38 0,-19-46-225,0-1 1,-1 1-1,-1 0 1,-2 23-1,0-36-52,0 0 1,0 0-1,-1 0 1,-1 0-1,0 0 1,0 0-1,0-1 1,-1 1-1,0-1 0,-1 0 1,0-1-1,0 1 1,-11 11-1,-8 6-70,0-2-1,-39 29 1,49-41 42,-76 53-146,-9 8 69,99-72 119,0 0 0,1 0 1,-1 0-1,0 1 0,0-1 1,0 0-1,0 0 0,0 1 0,0-1 1,0 0-1,0 0 0,1 0 1,-1 1-1,0-1 0,0 0 0,0 0 1,0 0-1,1 0 0,-1 1 1,0-1-1,0 0 0,0 0 0,1 0 1,-1 0-1,0 0 0,0 0 1,1 0-1,-1 0 0,0 0 0,0 0 1,1 0-1,-1 0 0,0 0 1,0 0-1,0 0 0,1 0 0,-1 0 1,0 0-1,0 0 0,1 0 0,-1 0 1,0 0-1,1 0 0,19 2 36,-17-2-7,43 5 623,0 2 1,71 21 0,92 40 2706,-87-26-1490,-41-16-1233,0-3-1,1-4 1,0-3-1,96 5 1,-80-18-1013,0-5 0,-1-3 0,1-5 1,-2-4-1,1-4 0,127-42 0,90-56-3000,-67 6-3898,-66 11-1320,-180 98 8530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2.3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777 29 5729,'0'0'11603,"-20"47"-8643,3-8-2272,-23 55 1476,-41 144 1,-4 94 142,68-246-3289,-13 162 0,30-227-881,16-45-7111,-13 16 8938,89-263-9215,-19-17 6678,-8 30 3172,-58 233 44,1 0 0,1 0 0,0 0 0,25-42 0,-29 59-352,1 0 0,0 0 0,0 1-1,1-1 1,0 1 0,0 1-1,0-1 1,1 1 0,0 1 0,0-1-1,1 1 1,-1 1 0,1 0 0,0 0-1,0 0 1,15-2 0,7 0 566,0 2 0,1 1 1,-1 1-1,1 2 0,-1 1 1,33 6-1,-57-6-782,0 0 1,-1 1-1,1-1 1,-1 1-1,1 1 0,-1-1 1,0 1-1,0 0 0,0 0 1,0 1-1,-1 0 0,1 0 1,-1 0-1,0 1 0,0 0 1,-1 0-1,1 0 0,-1 0 1,0 1-1,-1-1 0,1 1 1,-1 0-1,0 0 1,-1 1-1,1-1 0,-1 0 1,2 12-1,-2-6-60,0 0-1,-1 0 1,0 0 0,-1 0 0,-1 0-1,0 1 1,0-1 0,-1 0 0,-1 0-1,0-1 1,0 1 0,-1 0 0,-1-1-1,0 0 1,-1 0 0,0-1 0,-14 20-1,-13 11-256,-1-2 0,-2-2-1,-2-1 1,-1-2 0,-1-1 0,-2-3-1,-1-1 1,-54 26 0,86-49-44,0-1 0,-1 0 0,0-1 0,0 0 1,0-1-1,0-1 0,-1 1 0,-20 0 0,33-4 233,-1 1 0,1 0 0,-1 0 0,1 0 0,-1 0-1,1 0 1,0-1 0,-1 1 0,1 0 0,0 0 0,-1-1-1,1 1 1,0 0 0,-1-1 0,1 1 0,0 0 0,0-1 0,-1 1-1,1 0 1,0-1 0,0 1 0,-1 0 0,1-1 0,0 1 0,0-1-1,0 1 1,0-1 0,0 1 0,0 0 0,0-1 0,0 1-1,0-1 1,0 1 0,0-1 0,0 1 0,0 0 0,0-1 0,0 0-1,6-18-279,-2 15 333,0-1 0,0 1 0,0-1-1,1 1 1,-1 0 0,1 1 0,0-1-1,10-4 1,49-22 396,-61 29-369,17-7 136,0 0 0,0 1 0,1 2 1,0 0-1,0 1 0,39-2 0,-58 6-160,-1 1-1,0-1 1,0 0-1,1 1 1,-1-1-1,0 0 0,0 1 1,0-1-1,0 1 1,1 0-1,-1-1 0,0 1 1,0 0-1,0 0 1,-1 0-1,1 0 0,0 0 1,0 0-1,0 0 1,-1 0-1,1 0 1,0 0-1,-1 0 0,1 0 1,-1 0-1,1 1 1,-1-1-1,0 0 0,0 0 1,1 0-1,-1 1 1,0-1-1,0 0 1,0 1-1,0-1 0,0 0 1,-1 0-1,1 1 1,-1 1-1,1 3 2,-1-1 1,0 1-1,-1 0 1,0 0-1,1-1 0,-2 1 1,1-1-1,-6 11 0,-4-1-1,0-1 0,-1 1-1,-1-2 1,0 0 0,-16 12-1,-88 55-34,53-37-9,50-33-4,-22 17-19,35-25 44,1-1 1,-1 1-1,1 0 0,-1 0 0,1 0 0,0 0 0,0 0 0,0 0 0,0 0 1,0 0-1,0 0 0,1 0 0,-1 1 0,1-1 0,-1 0 0,1 4 0,0-5 5,0 0 0,1 0 1,-1 0-1,0 0 0,1 0 0,-1 0 0,1 0 0,0 0 0,-1 0 0,1-1 0,0 1 0,-1 0 0,1 0 0,0-1 0,0 1 1,0 0-1,0-1 0,-1 1 0,1-1 0,0 1 0,0-1 0,0 1 0,2-1 0,31 11 26,-23-8-32,6 1-160,-5-1 199,-1 0-1,1 1 0,-1 0 0,0 1 0,15 8 0,-24-12-154,0 1 0,0-1 0,-1 1 0,1-1 0,0 1 0,-1 0 0,1-1-1,-1 1 1,0 0 0,1 0 0,-1 0 0,0 0 0,0 0 0,1 4 0,-2-4-165,1 1 0,-1-1 1,0 1-1,0-1 1,-1 1-1,1-1 0,0 0 1,-1 1-1,1-1 0,-1 0 1,0 1-1,0-1 0,0 0 1,0 0-1,0 0 0,0 1 1,-2 0-1,-6 7-361,0-1 0,-1 0 0,0 0 0,0-1 0,-1-1 0,0 0 0,-19 9 0,14-6 392,-96 51 844,-148 58-1,143-75 3839,-159 38 0,315-82-1803,22-7-1967,0-3 0,-1-3 0,62-21 0,-62 17-223,40-10 178,54-14 686,190-79 1,-333 116-1377,-1-1 1,0-1-1,0 1 0,0-2 1,-1 1-1,9-9 0,-13 11-193,-1-1-1,0 0 0,-1 1 0,1-1 1,-1 0-1,0-1 0,0 1 1,0 0-1,-1-1 0,0 0 1,0 1-1,1-10 0,-14 34-113,-119 279 3663,24 16-2081,91-253-1926,-15 52-2648,23-91 979,-2 0-1,-19 39 0,27-58 2239,0-1 0,-1 0 0,1 0 0,-1 0 0,1 0 0,-1 0 0,0 0 0,1 0 0,-1-1 0,0 1 0,0-1 0,-1 1 0,1-1 0,0 0 0,0 1 0,-1-1 0,1 0 0,0-1 0,-1 1 0,1 0 0,-4 0 0,4-1 164,0-1-1,0 1 0,-1 0 1,1-1-1,0 1 1,0-1-1,0 0 0,0 0 1,1 0-1,-1 0 1,0 0-1,0 0 1,0 0-1,1-1 0,-1 1 1,1 0-1,-1-1 1,1 0-1,0 1 0,-1-1 1,1 0-1,0 0 1,0 1-1,0-1 1,0 0-1,0-2 0,-4-11 281,0 0-1,1 0 0,1-1 1,1 1-1,0-1 0,1 1 1,1-1-1,2-26 0,-2 37-112,1-1 0,0 0 0,1 0 0,-1 1 0,1-1 0,0 1 0,1 0 0,-1-1 0,1 1 0,0 0 0,0 0 0,5-4 0,-1 0 103,1 2 1,-1-1-1,2 1 0,-1 0 0,19-11 0,6 1 328,1 1 1,65-20-1,-77 28-470,-18 7-173,127-40 846,-109 35-1844,0 1 0,0 1-1,41-2 1,-99 6-1827,-26 0-1739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2040,'0'0'1554,"-2"28"-831,0-12-506,1-6-125,-1-1-1,2 1 0,-1 0 1,1 0-1,1 0 1,1 10-1,-1-18-39,0 1 1,-1-1-1,1 0 0,0 0 0,0 1 1,0-1-1,0 0 0,0 0 0,1 0 1,-1 0-1,0 0 0,1-1 0,0 1 1,-1 0-1,1-1 0,0 1 0,0-1 1,0 0-1,0 1 0,0-1 0,0 0 1,0 0-1,1 0 0,-1-1 1,0 1-1,0 0 0,1-1 0,-1 0 1,0 1-1,1-1 0,-1 0 0,0 0 1,5-1-1,457-43 7438,-217 16-8133,-207 25-1444,-17 2-2392</inkml:trace>
  <inkml:trace contextRef="#ctx0" brushRef="#br0" timeOffset="1">208 653 4385,'0'0'1272,"-54"239"-1016,33-148-24,8-14-24,9-21-208,4-38-272,9-18-4273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2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425 0 440,'0'0'4594,"-38"43"-2868,-123 141-676,16-9-127,100-119-901,40-49-142,4-5 46,0 0-1,0-1 1,0 1 0,0-1 0,-1 1-1,1-1 1,0 0 0,0 0 0,-1 1-1,1-1 1,-1 0 0,1 0 0,-1 0-1,0-1 1,1 1 0,-1 0 0,0-1-1,-2 2 1,3-12-1123,1-16 1060,1 0 1,1 0 0,2 1 0,8-34 0,-8 45 303,1 1 0,0-1 0,1 1 0,0 0 1,1 0-1,1 1 0,0 0 0,0 0 0,1 1 0,11-11 0,-11 15 74,0-1 0,0 1 0,1 1 0,0 0 0,0 0 0,1 1 0,-1 1 0,1-1 0,0 2 0,1 0 0,-1 0 0,22-2 0,8 1 747,0 3 0,55 4-1,-57 1 27,0 1-1,0 3 0,72 22 1,111 57 2744,-114-42-2348,-88-37-1236,309 108 1532,-286-105-1801,0-1 0,1-3-1,0-1 1,0-3-1,1-1 1,46-5-1,-48-2-1474,76-19 0,-78 13-587,-1-2-1,46-22 1,54-39-5312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3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655 0 6561,'0'0'15594,"37"12"-13184,115 39-964,-149-50-1405,1 1 1,0-1-1,-1 1 1,1 0-1,-1-1 1,0 2-1,0-1 1,0 0-1,0 1 1,0-1-1,0 1 1,-1 0-1,3 3 1,-4-4-27,0-1 1,-1 1 0,1-1 0,-1 1 0,0 0 0,1-1-1,-1 1 1,0 0 0,0 0 0,0-1 0,0 1-1,0 0 1,-1-1 0,1 1 0,-1 2 0,-1 6 47,2-6-53,-1 0 0,0 0 0,0 1 0,0-1 0,-1 0 0,0 0 0,1 0 0,-1 0 0,-1 0-1,-4 6 1,-34 32-10,34-36 2,-273 219-1295,91-78-908,82-58 358,-107 85-4693,191-160 5364,16-13-186,27-39-4507,-1 12 4536,1 0-1,1 1 1,24-23-1,116-91 110,-158 137 1244,16-13-63,0 1 0,37-19 0,-49 29 144,1 1 1,-1 0-1,1 1 1,0-1-1,0 2 1,0-1-1,0 1 1,0 0-1,0 1 1,0 0-1,0 0 1,9 2-1,-14-1 175,-1-1 0,1 1 0,0 1 1,-1-1-1,1 0 0,-1 1 0,1-1 0,-1 1 0,0-1 0,1 1 1,-1 0-1,0 0 0,0 0 0,0 1 0,-1-1 0,1 0 0,0 1 1,-1-1-1,0 1 0,1-1 0,-1 1 0,0 0 0,0 0 1,0 4-1,3 9 472,-1 0-1,0 0 1,0 18 0,-3-27-351,2 31 667,-1 1 0,-3-1 1,0 0-1,-3 0 1,-1 0-1,-18 58 0,4-33-371,-23 79 406,37-116-1472,1-1 1,1 1-1,0 40 1,3-65 197,1 1 1,0-1 0,0 1-1,0 0 1,0-1-1,0 1 1,0 0-1,1-1 1,-1 1-1,1-1 1,-1 1 0,1-1-1,-1 1 1,1-1-1,0 1 1,0-1-1,-1 1 1,3 1-1,-1-2-70,0-1-1,0 1 0,0 0 0,0-1 1,0 1-1,0-1 0,1 0 1,-1 0-1,0 0 0,0 0 0,0 0 1,0 0-1,3-1 0,3 0-86,0-1 0,0 0 0,0 0 0,0-1 0,-1 0 0,1-1 0,-1 1 0,0-2 0,0 1 0,0-1 0,0 0 1,-1 0-1,0 0 0,10-12 0,8-11 86,-2-1 0,20-32 1,-28 40 211,2-3-55,-1 0 1069,1 1 0,31-33 0,-41 49-617,0 1-1,1 0 0,0 1 1,0 0-1,1 0 0,-1 1 0,1-1 1,0 2-1,0-1 0,1 1 1,-1 0-1,15-2 0,28-1 66,0 2 1,58 4-1,-50 1-2846,-58-1 2057,1 0 0,0 0 0,-1 0 1,1 0-1,-1 1 0,1-1 0,-1 0 1,1 1-1,-1-1 0,1 1 0,-1-1 1,0 1-1,1 0 0,1 1 0,-3-2 225,0 1-1,1 0 0,-1-1 1,0 1-1,0-1 0,0 1 1,1 0-1,-1-1 0,0 1 1,0 0-1,0-1 0,0 1 0,0 0 1,0-1-1,0 1 0,0 0 1,0-1-1,0 1 0,-1 0 1,1-1-1,0 1 0,0-1 0,-1 1 1,1 0-1,0-1 0,-1 1 1,1-1-1,0 1 0,-1-1 1,1 1-1,-1-1 0,1 1 1,-1-1-1,1 0 0,-1 1 0,1-1 1,-1 1-1,-1-1 0,-8 7-357,0 0 0,-1-1-1,0 0 1,-15 6-1,-7 3 403,7-2 485,2 1 0,0 1-1,0 1 1,1 1 0,2 1 0,-1 1 0,2 1 0,1 0-1,0 2 1,2 0 0,0 1 0,2 1 0,-19 37 0,-21 77 712,39-94-764,-2 0-1,-28 50 1,42-86-201,-1-1 0,0 0 0,-1 0 0,1 0 0,-1-1 0,0 0 0,-1 0 0,1 0 0,-1-1 0,0 0 0,-13 6 0,9-6 282,1-1 1,-1-1-1,0 0 0,0 0 1,0-1-1,0-1 0,0 1 1,-18-2-1,23 0-219,-1 0-1,1 0 1,0 0-1,-1-1 1,1 0-1,-1-1 1,1 1-1,0-1 1,0 0-1,0-1 1,0 0-1,0 0 1,1 0-1,-1 0 1,1-1-1,0 0 1,0 0-1,0 0 1,0-1-1,1 0 1,0 0-1,0 0 1,0 0-1,1 0 1,-5-10-1,5 9-184,0 0-1,1 0 0,0 0 1,0 0-1,0-1 1,1 1-1,0-1 0,0 1 1,1-1-1,0 1 1,0-1-1,0 1 0,1-1 1,0 1-1,0 0 1,1-1-1,0 1 0,0 0 1,0 0-1,1 0 1,0 0-1,0 0 0,0 1 1,1-1-1,0 1 1,0 0-1,0 0 1,9-8-1,3-1-98,1 1 0,1 1 1,0 0-1,0 1 0,1 1 0,0 1 1,31-11-1,-9 8-81,0 1 0,0 1 1,1 3-1,0 1 0,0 3 0,61 1 1,-89 3 107,0 0 0,0 0 0,0 1 0,0 1 0,0 1 0,-1 0 0,20 8 0,-27-9 41,1 1 1,0 0-1,-1 0 1,0 0-1,0 1 1,0 0-1,-1 1 1,0-1-1,0 1 1,0 0-1,0 0 1,-1 0-1,0 1 1,-1-1-1,5 10 0,-4-4 7,0 1 0,0 0-1,-2 0 1,1 0-1,-1 0 1,-1 0-1,-1 1 1,0-1 0,0 0-1,-1 1 1,-4 16-1,1-13 14,0 0 0,-2 0 0,0 0 0,0-1-1,-2 0 1,0 0 0,-19 27 0,-3-2-135,-2-2 0,-65 61 0,18-37-3068,36-38-2170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3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0 221 4489,'0'0'10330,"283"-115"-8657,-146 83-305,17 11-384,4 7-904,50 0-80,-42 3-4105,-29-3-4617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4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1 10546,'0'0'10848,"10"27"-10391,29 88-1581,-37-109 665,-1 1-1,1-1 0,-1 1 1,0 0-1,0-1 1,-1 1-1,0 0 1,0-1-1,-1 1 1,0 0-1,0-1 0,0 1 1,-1 0-1,0-1 1,0 0-1,-1 0 1,0 1-1,0-1 0,0-1 1,-1 1-1,1 0 1,-7 5-1,0 0-632,-1-1-1,-1-1 1,0 0-1,0-1 1,0 0 0,-1 0-1,-23 8 1,-26 8-291,41-17 1980,1 1 0,-30 16-1,43-20-163,1 0 0,0 1 0,-1 0 0,2 0 0,-1 0 0,1 1 0,-1-1 0,2 1 0,-1 1 0,1-1 0,-5 8 1,-1 10 565,0 0 0,1 0 0,2 1 0,-9 43 0,-5 107 2727,19-157-3355,-10 239 2692,11-87-5475,1-145 1357,7-44-3611,14-36 4320,2 1 0,3 1-1,2 1 1,2 1 0,2 2 0,2 1 0,68-72 0,-75 93 470,1 1 1,2 2-1,0 1 1,2 1-1,48-25 0,-53 34-32,1 1 0,0 1 0,0 1 0,1 2 0,1 1 0,-1 1 0,49-2 0,-60 6-5,-11 1-23,-1 1 1,1-1 0,-1 1 0,1 1-1,-1-1 1,8 2 0,-13-1-42,1-1 0,-1 1 0,1 0 0,-1 0 0,1-1 0,-1 1 0,0 0 0,1 0 0,-1 0 0,0 0 0,0 1 0,0-1 0,0 0 0,0 0 0,0 1 0,0-1 0,0 1 0,0-1 0,-1 0 0,1 1 0,-1 0 0,1-1 0,-1 1 0,1-1 0,-1 1 0,0-1 0,0 1 0,0 1 0,1 9 68,-2 0 0,1-1 0,-2 1 0,1-1-1,-2 1 1,1-1 0,-2 0 0,1 0 0,-2 0 0,1 0 0,-1-1 0,-1 1 0,-13 17 0,-9 9 261,-1-2-1,-41 38 1,50-52-134,15-17-187,-36 40 691,-2-3 0,-68 51 0,174-118-1734,-41 16 931,-1 0-1,2 2 1,-1 0 0,1 2-1,0 1 1,0 0 0,1 2-1,31-1 1,-53 4 88,-1 0-1,0 0 1,0 0 0,0 1-1,0-1 1,1 0 0,-1 1-1,0-1 1,0 0 0,0 1 0,0 0-1,0-1 1,0 1 0,0 0-1,0-1 1,0 1 0,-1 0-1,1 0 1,0 0 0,0 0-1,-1 0 1,1 0 0,0 0-1,-1 0 1,1 0 0,-1 0 0,1 0-1,-1 0 1,0 0 0,1 0-1,-1 0 1,0 1 0,0-1-1,0 0 1,0 0 0,0 3-1,0 3 91,0 1 0,-1-1-1,0 1 1,-4 13 0,-2-3 0,0 0 0,-2 0-1,0-1 1,-1 0 0,0-1 0,-21 25 0,-17 26 10,26-31-61,2 1-1,-21 52 0,34-69-340,0 0-1,1 1 1,1 0 0,2 0 0,0 0-1,-1 31 1,4-51 267,0-1 0,0 0 0,0 0 0,1 1 0,-1-1 0,0 0 0,0 1 0,0-1 0,0 0 0,0 1 0,0-1 0,1 0 0,-1 0 0,0 1 0,0-1 0,1 0 0,-1 0 0,0 0 0,0 1 0,0-1 0,1 0 0,-1 0 0,0 0 0,1 0 0,-1 0 0,0 1 0,0-1 0,1 0 0,-1 0 0,0 0 0,1 0 0,-1 0 0,0 0 0,1 0 0,-1 0 0,0 0 0,1 0 0,-1 0 0,0 0 0,1 0 0,-1 0 0,1-1 0,13-7-277,-9-1 329,0 0 0,0-1 0,4-13 0,15-31 492,-10 31-409,2 1 0,0 1-1,1 0 1,2 2 0,0 0 0,0 1 0,2 0 0,0 2 0,1 1 0,27-15 0,-4 10-100,-43 19-13,0 0-1,1 0 1,-1 1-1,0-1 1,1 1 0,-1-1-1,1 1 1,-1 0-1,1 0 1,-1 0 0,0 0-1,1 0 1,-1 1-1,1-1 1,-1 1 0,0-1-1,3 2 1,-2 11-187,-2-9-49,-1 1 0,0-1 1,-1 1-1,1-1 1,-1 1-1,1-1 1,-1 1-1,-1-1 0,1 0 1,-1 0-1,1 0 1,-1 0-1,0 0 1,-1 0-1,1 0 0,-1 0 1,0-1-1,1 1 1,-1-1-1,-1 0 1,1 0-1,0 0 0,-1-1 1,0 1-1,1-1 1,-1 1-1,0-1 1,-5 1-1,-49 24-4398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4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408 1 176,'0'0'7807,"-19"32"-6243,-113 205 1100,105-192-1866,-45 56 1,54-79-899,-1 0 1,-1-1-1,-45 36 1,59-53-234,4-2 140,1-1-1,0 0 0,-1 0 1,1 0-1,-1 0 0,0 0 1,1 0-1,-1 0 1,0-1-1,0 1 0,1-1 1,-1 1-1,0-1 0,-3 1 1,3-8-1790,4-2 1764,-1 0 1,1 0 0,1 1-1,-1-1 1,2 1 0,-1 0-1,1 0 1,0 0 0,0 0-1,1 1 1,0 0 0,7-8-1,79-85-495,-82 90 837,1 1-1,-1 0 1,1 0 0,1 1-1,-1 1 1,1 0 0,1 0 0,-1 1-1,1 0 1,0 1 0,1 1-1,-1 0 1,1 0 0,15-2-1,-13 5 298,0-1 1,0 2-1,0 0 0,-1 1 0,1 0 0,0 1 0,0 1 0,-1 0 0,0 1 0,0 0 0,0 2 0,0-1 1,0 2-1,15 10 0,82 60 3331,-81-53-2826,2-2-1,0-1 0,1-1 0,2-2 0,55 22 0,-53-31-1078,0-1-1,0-2 0,1-2 1,-1-1-1,1-2 0,0-2 0,-1-1 1,57-11-1,-57 5-1425,-1-1-1,39-16 1,60-29-6184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5.1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3161,'0'0'10282,"20"203"-8138,-7-118-31,3-1-969,9-7-816,13-21-328,32-49-2264,-3-7-4026,-1-31-423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1274 0 3217,'0'0'7716,"-40"32"-5247,-1 2-1732,-21 17 470,-2-3 0,-75 43 0,-247 104 892,119-97-6715,243-91 3351,0 0 0,0-2-1,-1-1 1,-47 3 0,72-7 1208,0 0 0,-1 0 1,1 0-1,0 1 1,0-1-1,-1 0 0,1 0 1,0 0-1,0 0 0,-1 0 1,1 0-1,0 0 1,0 0-1,-1 0 0,1 0 1,0 0-1,0 0 1,-1 0-1,1 0 0,0 0 1,0-1-1,0 1 0,-1 0 1,1 0-1,0 0 1,0 0-1,-1 0 0,1 0 1,0-1-1,0 1 1,0 0-1,0 0 0,-1 0 1,1-1-1,0 1 0,0 0 1,0 0-1,0 0 1,0-1-1,0 1 0,0 0 1,-1 0-1,1-1 1,0 1-1,0 0 0,0 0 1,0-1-1,0 1 1,11-6 62,-9 7 97,0-1 0,0 0 0,0 1 0,0 0 0,-1-1-1,1 1 1,0 0 0,0 0 0,0 0 0,-1 0 0,1 0 0,-1 0 0,1 0-1,-1 1 1,1-1 0,-1 0 0,0 1 0,0 0 0,1-1 0,-1 1-1,0-1 1,0 1 0,-1 0 0,2 3 0,2 5 487,0 0-1,-1 0 1,3 16 0,2 38 1556,-2 2 0,-3-1 0,-8 87 0,5-148-2087,-7 73 1199,-32 142 1,13-94-1057,22-96-297,6-20-479,1-11 469,-1 0 0,1 0 0,-1 0 0,0 0 0,0 0 0,0 0 0,0-1 0,0 1-1,1-4 1,7-7 162,46-55-147,3 3 0,3 2-1,2 3 1,3 3 0,2 3 0,3 3-1,1 3 1,94-45 0,-141 80 82,1 0 0,0 2 0,1 1 1,0 1-1,0 1 0,1 2 0,0 1 0,38-3 0,-61 8 7,-1 0-1,1 0 1,-1 0-1,1 1 1,-1 0-1,1 0 1,-1 0-1,7 2 1,-10-1 2,0-1 0,0 0 0,0 1 1,0-1-1,0 1 0,0 0 1,0 0-1,-1 0 0,1 0 0,-1 0 1,1 0-1,-1 0 0,0 0 1,0 0-1,0 1 0,0-1 0,0 0 1,0 1-1,-1-1 0,1 3 1,3 17 27,-2-1 0,0 1 0,-1 0 0,-1 0 0,-2 0 0,0-1 0,-1 1 0,-1-1 0,-1 1 0,-1-1 1,-11 26-1,-5 7-8,-3-1 0,-64 98 0,45-83-89,-3-3 1,-3-1 0,-2-3 0,-76 68 0,122-122 62,-2 0 1,1-1 0,-1 0 0,1-1 0,-2 0 0,1 0 0,0 0 0,-1-1-1,-13 4 1,21-7-6,0-1 1,0 0-1,0 0 0,0 0 0,0 1 0,0-1 1,0 0-1,0 0 0,0 0 0,0 0 1,0-1-1,-1 1 0,1 0 0,0 0 0,0-1 1,0 1-1,0 0 0,0-1 0,0 1 0,1-1 1,-1 1-1,0-1 0,0 0 0,0 1 0,0-1 1,1 0-1,-1 0 0,0 0 0,0 1 0,1-1 1,-1 0-1,1 0 0,-1 0 0,1 0 0,-1 0 1,1 0-1,0 0 0,-1-1 0,0-5-172,0 0-1,0 0 0,1 0 0,0 0 1,0-7-1,1-1-162,0-19-159,2 1 0,1-1 0,1 1 0,3 0-1,0 0 1,18-44 0,-9 37 407,1 2-1,1 0 0,2 1 1,47-60-1,-66 95 32,1-3 316,1 0 0,0 1 0,0-1 0,0 1 0,1 0 0,4-3 0,-8 6-211,0 1-1,0-1 0,0 1 0,0 0 0,0-1 0,0 1 1,0 0-1,0 0 0,0-1 0,0 1 0,0 0 1,0 0-1,1 0 0,-1 0 0,0 0 0,0 1 0,0-1 1,0 0-1,0 0 0,0 1 0,0-1 0,0 1 0,0-1 1,0 1-1,-1-1 0,1 1 0,0-1 0,0 1 0,0 0 1,0-1-1,-1 1 0,1 0 0,0 0 0,-1 0 0,1 0 1,-1-1-1,1 1 0,-1 0 0,1 0 0,-1 0 1,1 2-1,13 29 5,-2 0 0,-1 1 0,-2 0-1,11 67 1,-4 5 122,1 114-1,-12 110 925,-5-286-874,0-39-195,-6 178 799,4-153-734,-3 0 0,0 0 0,-2-1 0,-12 33 0,9-34-28,-1 0 0,-1-1 0,-1 0-1,-2-1 1,-19 27 0,27-44-175,1 0 0,-2 0 0,1-1 0,-1 0 0,0 0 0,0-1 0,-1 0 0,1 0 0,-1-1 0,-1 0 0,1-1 0,-1 0 0,0 0 1,0-1-1,0-1 0,0 1 0,0-2 0,-11 2 0,8-3-436,0-1 1,0 0-1,0 0 1,0-1-1,1-1 0,-1 0 1,1-1-1,0 0 1,0-1-1,0 0 1,-11-8-1,-13-9-572,1-2 0,-32-29 0,47 37 1060,-57-45-69,3 4 2507,-70-72 0,141 127-2036,1 0-1,0-1 1,-1 1-1,1-1 1,0 1-1,0-1 0,0 0 1,0 0-1,1 0 1,-1 0-1,1 0 0,-2-6 1,3 8-221,0 0 1,0 0-1,0 0 1,1 0-1,-1 0 1,0 0-1,0 0 1,1 0-1,-1 0 0,1 0 1,-1 0-1,1 0 1,-1 0-1,1 0 1,-1 1-1,1-1 1,0 0-1,-1 0 1,2 0-1,1-2 27,1 1 0,-1 0 0,1 0-1,0 0 1,-1 0 0,1 1 0,4-2 0,173-46 1467,-47 15-1147,-64 15-708,475-138 1206,-274 62-3710,-10-16-6328,-151 51-48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6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0 450 9674,'0'0'4345,"241"-84"-3761,-153 45-320,-5 0-264,-9-6-1472,-11-1-2497,-18 1 328,-20-4-472,-16-4 2553,-9 4 1448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6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553 0 384,'0'0'5328,"-31"31"-2122,10-10-2624,-8 7 199,2 1 0,0 1 1,2 2-1,2 0 0,-39 70 0,-84 246 3290,35 13-3282,97-308-812,2 0-1,2 1 1,3 0 0,-1 58 0,8-110 24,0 0 0,0-1-1,1 1 1,-1-1 0,0 1 0,1-1 0,-1 1 0,1-1 0,-1 1 0,1-1 0,0 0 0,0 1 0,-1-1 0,1 0 0,0 1 0,0-1-1,0 0 1,0 0 0,1 0 0,-1 0 0,0 0 0,3 1 0,0 0 27,0 0 0,0 0 0,0-1 0,0 1 0,0-1 0,0 0 0,1-1 0,5 1 1,1 0-4,-1-1 0,0 0 0,1-1 1,-1 0-1,0-1 0,0 0 1,11-4-1,-6-1-267,-1 0 1,-1-1-1,1 0 1,-1-1-1,19-18 1,57-62-3034,-59 56 1571,-1-2 0,36-58 0,-55 76 1574,-1-2 0,15-37 0,-20 43 712,-1 0 0,0-1 0,-1 0-1,0 1 1,-7-19 4526,5 32-5028,-10 10 927,-1 16-203,2 0 0,1 0 0,-8 48 0,15-73-791,-58 435 2271,4-25-1887,19-264-345,31-130-51,-1-1 0,-1-1 0,0 1 0,-1-1 0,-1-1-1,-16 22 1,20-30-3,0-1 1,0 0-1,-1 0 0,0 0 1,0-1-1,0 0 0,0 0 0,-13 5 1,16-7-10,-1-1 0,1 0 0,-1 0 0,1 0 0,-1 0 0,0 0 0,1-1 1,-1 0-1,1 0 0,-1 0 0,0 0 0,1 0 0,-1-1 0,0 1 0,1-1 0,-1 0 0,1 0 1,-1-1-1,-3-1 0,3 0-44,0 0 0,0 0 0,1 0 0,0-1 0,-1 1-1,1-1 1,1 0 0,-1 0 0,0 0 0,1 0 0,-4-9 0,1 0-171,0-1 0,1 1-1,-2-17 1,1 1-6,1 0-1,1 1 1,2-1-1,1 0 1,1 0 0,9-49-1,-7 61 215,1-1 1,2 1-1,-1 1 0,2-1 0,0 1 1,1 0-1,1 1 0,0 0 0,1 0 1,0 1-1,2 0 0,15-15 0,-12 16 48,1 0 0,1 0 0,0 2 0,1 0 0,0 1 0,1 1 0,0 0 0,0 2 0,1 0 0,0 1 0,0 1 0,0 1 0,0 1 0,1 1 0,22 0 1,-23 2-207,28-2-1713,-46 2 1276,0-1 0,1 1 0,-1-1 0,0 0 0,0 0 0,1 0 0,-1 0 1,0 0-1,3-3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7.1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336 0 4217,'0'0'10177,"46"5"-8690,155 20 595,-176-21-1739,0 1 1,-1 2 0,1 0 0,-1 2 0,-1 0 0,0 2 0,35 21 0,-49-27-310,0 0 0,-1 1 0,0 0 1,0 0-1,0 1 0,-1 0 0,0 0 1,0 1-1,-1 0 0,0 0 0,0 1 1,-1-1-1,0 1 0,-1 0 0,1 1 0,-2-1 1,0 1-1,0 0 0,0 0 0,-1 0 1,-1 0-1,0 0 0,0 0 0,-1 0 0,0 0 1,-3 16-1,1-14-35,0-1-1,-1 0 1,-1 0-1,1 0 1,-2 0-1,1 0 1,-2-1-1,1 0 1,-10 12-1,-8 8-475,-39 40-1,41-48-7,5-5-94,-1-1 0,-1-1 1,0 0-1,-1-2 0,-1 0 0,0-1 1,0-1-1,-28 11 0,13-9 439,0-3-1,-1-1 1,0-1 0,-55 4-1,-110 1 2112,66-11 3641,124 1-3682,15 5-1111,23 8-216,37 10 501,2-3 0,77 16 0,-111-30-797,124 27 723,2-7 0,197 11 0,331-25-863,18-57-3534,-472 10-1102,0-10-3743,-42-2-1126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3809,'0'0'2616,"9"179"-831,-9-53 183,0 14 201,0 8-561,0-1-368,0-10-696,0-8-392,0 12-152,0-33-928,0-30-3713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7.5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 8250,'0'0'4875,"42"-11"-3155,-16 4-1362,16-6 321,0 3 0,1 2 1,0 1-1,0 2 0,60 1 1,-54 7 166,-1 2-1,0 2 1,62 17 0,-81-16-595,-1 2 0,0 0 0,-1 2 1,0 1-1,-1 1 0,41 30 0,-59-38-229,0 1 1,-1 0-1,0 0 0,-1 1 1,0 0-1,0 0 0,0 0 1,-1 1-1,0 0 0,-1 0 1,0 0-1,3 10 0,-5-12-38,0 0-1,-1 1 1,1-1 0,-1 0-1,-1 1 1,0-1-1,0 0 1,0 1-1,-1-1 1,0 0 0,0 1-1,-1-1 1,0 0-1,0 0 1,-1 0-1,0-1 1,-4 9 0,0-5-217,-1-1 0,0 0 0,0 0 0,0 0 0,-1-1 0,-1 0 0,1-1 0,-20 11 0,2-2-1517,0-3 0,-42 16 0,47-21 283,-1-1 0,0-1 0,0-1 0,-1-1 0,1-2 1,-39 1-1,45-4 850,0 0-1,0-1 1,1-1 0,-1-1 0,1 0 0,-1-1 0,1-1-1,1 0 1,-26-15 0,-29-24-11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8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 1 856,'0'0'1324,"-5"35"3404,-77 458 4259,55-348-6260,-37 226 1702,49-256-4394,0 139 0,18-232-1194,-2-22 1106,-1 0-1,1 1 1,-1-1 0,1 0 0,-1 0-1,1 0 1,-1 0 0,1 0 0,0 1 0,-1-1-1,1 0 1,-1 0 0,1 0 0,-1 0-1,1-1 1,0 1 0,-1 0 0,1 0 0,-1 0-1,1 0 1,-1-1 0,1 1 0,-1 0-1,1 0 1,-1-1 0,1 1 0,-1 0 0,1-1-1,-1 1 1,0-1 0,1 1 0,-1 0 0,1-2-1,10-8-486,-1 0-1,0-1 0,-1-1 1,0 0-1,-1 0 0,0-1 1,7-17-1,-5 12-45,188-363-7742,101-173 5373,-268 505 3679,1 2 1,72-79-1,-92 112-343,1 2 0,0 0-1,1 1 1,0 0 0,1 1 0,0 0 0,1 2 0,-1 0-1,2 0 1,-1 2 0,1 0 0,0 0 0,32-4-1,-34 8 85,0 1 0,0 1 0,0 0 0,0 1-1,21 4 1,-28-4-233,0 2-1,0-1 1,0 1-1,0 0 1,-1 1-1,0 0 1,1 0-1,-1 0 1,-1 1-1,1 0 1,6 7-1,-2-1 146,-1 1 0,0 1 1,-1 0-1,0 0 0,-1 1 0,0 0 0,-1 1 0,-1-1 1,-1 1-1,0 0 0,0 1 0,2 24 0,-1 4 300,-2 1 0,-3 0-1,-4 55 1,0-67-479,-2 0 0,-1 0 0,-2 0 0,-1-1 0,-2 0 0,-26 55 0,13-41-286,-1 0 0,-3-2-1,-54 66 1,71-97-203,-1 0-1,0 0 0,-1-1 1,-20 14-1,27-21 23,-2-1 1,1 0-1,0-1 0,-1 1 1,1-1-1,-1-1 0,0 0 1,0 0-1,0 0 0,0-1 0,-10 1 1,14-2 91,-1-1-1,1 1 1,0 0 0,0-1 0,0 0-1,0 0 1,0 0 0,0 0-1,0-1 1,0 0 0,1 1 0,-1-1-1,1-1 1,-1 1 0,1 0 0,0-1-1,-1 0 1,1 0 0,1 0 0,-1 0-1,0 0 1,-3-7 0,-2-4-285,0-2 0,1 1 0,0-1 1,-5-21-1,10 31 357,-13-50-184,3-1 0,2 0 0,3 0 0,2-1 0,4-69 0,0 117 295,2 0-1,-1 0 0,1 0 0,1 1 0,0-1 0,0 0 0,1 1 1,0-1-1,1 1 0,8-16 0,-8 19 47,0 0-1,1 0 1,0 1 0,0 0 0,1 0-1,-1 0 1,1 0 0,0 1 0,0 0-1,1 0 1,-1 0 0,1 1-1,0 0 1,0 0 0,7-1 0,-1 0 197,1 1 0,-1 1 0,0 0 0,1 0 1,0 2-1,-1 0 0,23 2 0,-35-2-213,0 1-1,1 0 0,-1-1 1,0 1-1,0 0 0,1 0 1,-1 0-1,0 0 1,0 0-1,0 0 0,0 0 1,0 0-1,0 0 0,0 0 1,-1 1-1,1-1 0,0 0 1,-1 1-1,1-1 0,-1 0 1,1 1-1,-1-1 0,0 1 1,1-1-1,-1 1 1,0-1-1,0 1 0,0-1 1,0 1-1,-1 2 0,1 4 98,-1 0 0,1 0 0,-2 1 0,-2 11 0,-3-5-58,0 0 0,-1-1 0,0 1 0,-1-2 0,-21 25 0,16-19-55,-237 282-709,269-305 544,5-7 79,0-2 1,-1 0 0,0-2-1,-2 0 1,34-32-1,-45 38-90,0-1 0,-1 0-1,0-1 1,-1 1-1,0-2 1,0 1 0,-1-1-1,-1 0 1,0 0-1,0 0 1,-1-1 0,-1 0-1,2-17 1,-2-1-199,-1 0 1,-6-60 0,4 89 360,0-1 1,0 1-1,-1-1 0,1 1 1,-1 0-1,0-1 0,0 1 1,0 0-1,0 0 0,0-1 1,0 1-1,0 0 0,-1 0 1,1 0-1,-1 0 0,0 1 1,1-1-1,-1 0 1,0 1-1,0-1 0,0 1 1,0 0-1,0-1 0,0 1 1,-4-1-1,4 2 37,0-1-1,0 1 1,-1 0-1,1 0 1,0 0 0,0 1-1,-1-1 1,1 0-1,0 1 1,0 0 0,0-1-1,0 1 1,-1 0-1,1 0 1,0 0 0,1 0-1,-1 1 1,0-1-1,0 0 1,0 1-1,1-1 1,-1 1 0,1 0-1,-1-1 1,1 1-1,0 0 1,-1 0 0,1 0-1,-1 3 1,-7 14 436,0-1 0,2 1 0,0 0 0,1 1 0,-5 29 1,-9 107 2310,12 178 186,4-39-2793,3-280-525,0 0-1,-1-1 1,-1 1-1,0 0 1,-10 27-1,11-39 0,0 1 1,1-1-1,-1 0 0,0 1 1,-1-1-1,1 0 0,0 0 0,-1 0 1,0 0-1,0-1 0,0 1 1,0-1-1,0 0 0,0 0 1,0 0-1,-1 0 0,1 0 1,-1-1-1,0 1 0,1-1 1,-1 0-1,0 0 0,0-1 1,0 1-1,1-1 0,-1 0 1,0 0-1,-6-1 0,-4 0-805,1-1 0,-1-1-1,1 0 1,-16-6 0,3-2-1816,-36-22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8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1 2328,'0'0'13670,"39"26"-10855,127 89-261,-147-102-2246,-1 0 0,0 2-1,0 0 1,-2 1 0,0 0 0,-1 1-1,15 23 1,-20-26-246,0 2-1,-2-1 1,0 1-1,0 1 1,-2-1-1,0 1 1,7 31 0,-8-17-46,-2-1 1,0 1 0,-3 52 0,-1-68-102,-1 0 0,-1-1 0,0 1 0,-1-1 0,0 0 0,-1 0 0,-1-1 0,0 1 0,0-1 0,-2 0 0,0-1 0,0 0 0,-1 0 0,0-1 0,-1 0 0,-1-1 0,1 0 0,-2 0 0,1-1 0,-1-1 0,-1 0 0,-21 11 0,13-9-170,-1-1-1,-1-1 0,1 0 1,-1-2-1,-1-1 1,-33 4-1,-141-2 596,153-7 612,297 19 1663,-97-4-1682,903 7 2071,-855-22-3222,-161 0-96,185-6-2391,-179 2-404,52-13 1,-4-9-5917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8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13379,'0'0'11162,"233"46"-9041,-133-8-577,4 12-656,-13 6-504,-12 3-352,-25 8 72,-25 0-104,-25 3 192,-4 3 24,-29 8-216,-33 7-104,-17 10-776,-29 32-2809,21-22-5809,16-24-2488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19.2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3657,'0'0'19988,"-9"120"-34391</inkml:trace>
  <inkml:trace contextRef="#ctx0" brushRef="#br0" timeOffset="1">100 817 1320,'0'0'20925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27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0 310 3161,'0'0'6885,"21"0"-5678,-20 0-1194,99 3 1416,129-14 0,234-46 931,564 3 0,-980 54-2319,146 0 186,197-25 0,-19-29 153,494-46 986,163 88-80,-697 13-1055,1287 63 625,-621-12-122,426 26 330,-42-2-417,-295-86-432,-133 0 671,-487 51-151,-166-9-528,1045 11 665,-703-33-184,739 63 829,-911-39-706,-284-29-3601,-225-5-1758,-20 0-5081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28.9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55 104,'0'0'11157,"-12"-10"-10138,-35-27-443,37 30-389,8 12-45,10 820 6437,-7-791-6554,7 118 172,-5-127-313,1-1 0,1 0 0,1 0 0,10 26-1,-13-44-233,-1 0 0,1 0 0,1 0-1,-1 0 1,7 8 0,6-6-6401,-15-8 6470,-1 0 0,1 0 0,0-1-1,0 1 1,-1 0 0,2-1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29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2681,'0'0'10519,"0"38"-7912,0-1-1864,-2 7 363,3 0 0,1 0 0,17 85 0,-10-93-458,1 0 0,2-2-1,20 41 1,-23-57-504,1 0 1,0 0-1,2-1 0,0 0 0,0-1 0,2-1 0,19 18 1,-28-28-84,1-1 0,0 0 0,0 0-1,0 0 1,1-1 0,-1 0 0,1 0 0,0 0 0,-1-1 0,1 0 0,0-1 0,12 2 0,-15-3-37,0 0 0,1 0 0,-1 0 0,1-1 0,-1 0 0,0 0 0,1 0 1,-1 0-1,0-1 0,0 1 0,0-1 0,0 0 0,0 0 0,0-1 0,-1 1 0,1-1 0,-1 0 0,0 0 0,0 0 0,0 0 0,4-5 0,6-11-111,-1-1 0,0 0 1,-1-1-1,15-43 0,18-86-2312,-39 131 1824,27-118-6159,-13 6-2763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0.3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88 6265,'0'0'8121,"-8"0"-5618,8-1-2488,0 1 0,0 0 0,0 0 0,0 0-1,0 0 1,0 0 0,0 0 0,0 0 0,0 0 0,0 0 0,0 0-1,0 0 1,0-1 0,0 1 0,0 0 0,0 0 0,0 0-1,0 0 1,0 0 0,0 0 0,0 0 0,0 0 0,0 0 0,0 0-1,0 0 1,0-1 0,0 1 0,0 0 0,0 0 0,0 0-1,0 0 1,-1 0 0,1 0 0,0 0 0,0 0 0,39-5 929,0 1 0,0 3 0,44 3 0,-10-1-211,1339-1 4253,-395-54-4219,-821 38-591,187 8-31,-275 9-126,-108-1-31,0 0 0,0 0 0,1 0 0,-1 0 0,0-1 0,0 1 0,0 0 0,0 0 0,0 0 0,1 0 0,-1 0 0,0 0 0,0 0 0,0 1 0,0-1 0,0 0 0,1 0 0,-1 0 0,0 0 0,0 0 0,0 0 0,0 0 0,0 0 0,0 0 0,1 0 0,-1 0 0,0 0 0,0 1 0,0-1 0,0 0 0,0 0 0,0 0 0,0 0 0,0 0 0,0 0 0,0 0 0,1 1 0,-1-1 0,0 0 0,0 0 0,0 0 0,0 0 0,0 0 0,0 1 0,0-1 0,0 0 0,0 0 0,0 0 0,0 0 0,0 0 1,0 1-1,0-1 0,0 0 0,0 0 0,-1 0 0,1 0 0,0 0 0,0 1 0,0-1 0,0 0 0,0 0 0,0 0 0,0 0 0,0 0 0,-1 0 0,-9 11-991,5-7 232,-1 0 1,1 0-1,-1-1 0,-11 6 0,-42 7-7724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1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60 4577,'0'0'13055,"-21"-10"-10453,10 4-2166,-43-22 645,54 28-1066,0 0 0,-1 0 0,1 0 0,0 0-1,0 0 1,-1 0 0,1-1 0,0 1 0,-1 0 0,1 0 0,0 0-1,0-1 1,-1 1 0,1 0 0,0 0 0,0-1 0,0 1 0,-1 0 0,1 0-1,0-1 1,0 1 0,0 0 0,0-1 0,0 1 0,0 0 0,-1-1-1,1 1 1,0 0 0,0-1 0,0 1 0,0 0 0,0-1 0,0 1 0,0 0-1,1-1 1,-1 1 0,0 0 0,0-1 0,0 1 0,0 0 0,0-1-1,1 1 1,1-1 69,1 0 0,-1 0 0,1 0-1,0 1 1,-1 0 0,1-1 0,0 1-1,-1 0 1,1 0 0,3 1 0,175 4 2421,180 3-568,-145-8-1817,298 0 392,-178 0-5528,-323 1 3169,9-1-1199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4801,'0'0'6697,"250"-4"-5472,-121-31-513,-1-7-520,-11-4-192,-17 8-192,-26 3-272,-20 0-961,-33-11-1055,-13 4-977,-8 7-1640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1.6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658 1 7618,'0'0'5977,"-175"221"-3625,92-106-151,4 8-481,8 0-728,5 3-527,8 0-465,12 0-617,4 4-2743,17-35-2770,13-49 65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1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6665,'0'0'7954,"-17"260"-4809,9-130-473,8-1-759,0 5-705,0-1-656,17-3-552,8-11-840,-5-21-2209,-7-35-2960,-5-49 1120,-8-73 1760,0-43-2344,-21-17 4753</inkml:trace>
  <inkml:trace contextRef="#ctx0" brushRef="#br0" timeOffset="1">59 60 7009,'0'0'13083,"220"46"-12074,-120 10-993,46 59-16,-26-13-3377,-24-11-4585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2.2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3545,'0'0'7929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4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9 3057,'0'0'10893,"-7"-2"-8814,-21-5-120,28 7-1899,0 0 0,-1 0 1,1 0-1,0 0 0,-1 0 1,1 1-1,-1-1 0,1 0 0,0 0 1,-1 0-1,1 0 0,0 0 1,-1 1-1,1-1 0,0 0 1,0 0-1,-1 1 0,1-1 0,0 0 1,0 0-1,-1 1 0,1-1 1,0 0-1,0 1 0,0-1 0,-1 0 1,1 1-1,0-1 0,0 0 1,0 1-1,0-1 0,0 0 1,0 1-1,0-1 0,0 1 0,0-1 1,0 0-1,0 1 0,0-1 1,0 0-1,0 1 0,0-1 0,0 0 1,0 1-1,0-1 0,0 0 1,1 1-1,-1 0 0,0 2 381,-15 267 6075,-19 1-3341,-15 190-1482,48-210-1956,7-259-1418,-6 7 1629,72-126-11408,-34 33 559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4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1740 1744,'0'0'18084,"25"-22"-15918,267-226 1023,-77 58-2465,803-749-239,-800 724-1992,-211 209 957,0-1-1,-1 0 0,0 0 1,7-11-1,-3-7-3099,-7-6-4208,-3 7-478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5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0 537 9826,'0'0'12253,"42"-27"-10595,310-195 289,-285 181-1793,54-34 2,158-72 0,-270 143-137,0 0 0,1 0-1,-1 1 1,1 0 0,-1 1 0,1 0 0,0 1 0,11-1 0,-21 2-1,1 0-1,0 0 0,-1 0 0,1 0 0,0 0 1,0 0-1,-1 0 0,1 0 0,0 1 1,0-1-1,-1 0 0,1 0 0,0 1 0,-1-1 1,1 0-1,0 1 0,-1-1 0,1 0 1,0 1-1,-1-1 0,1 1 0,-1-1 0,1 1 1,-1 0-1,1-1 0,-1 1 0,2 21 499,-2-12-302,-1 14 197,-1-1-1,-1 1 1,-1-1-1,-1 0 0,-12 33 1,-53 112 622,27-72-776,23-46-279,-16 31-447,4 2 1,-32 135 0,63-215 213,-4 33-1476,5-17-3080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5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3497,'0'0'18890,"40"0"-15837,283 4 1065,-257-3-3607,119 7 445,-158-5-877,-1 1-1,1 1 1,-1 1 0,44 17 0,-66-22-75,1 1 0,0 0 0,-1 0 1,1 1-1,-1-1 0,0 1 0,1 0 1,-1 0-1,-1 0 0,1 1 0,0-1 1,-1 1-1,0 0 0,0 0 0,0 0 1,0 0-1,-1 1 0,1-1 0,-1 1 1,0-1-1,-1 1 0,1 0 0,-1 0 1,0 0-1,0 0 0,0 0 0,-1 0 1,0 0-1,0 0 0,0 0 0,0 0 1,-3 9-1,2-5 9,-2 0 1,1 0-1,-1 0 0,0 0 1,-1 0-1,0-1 0,-10 16 1,-2-3-1,-29 33 0,-316 278-656,202-196 225,149-127 395,0-1 8,0 1 0,0 0 1,1 0-1,0 1 0,1 0 1,0 1-1,-9 16 1,16-26 10,1 0-1,-1 0 1,0 0 0,1 0 0,0 0 0,-1 0 0,1 0 0,0 0 0,-1 0 0,1 0 0,0 0 0,0 0 0,0 0 0,0 0 0,0 0 0,0 0 0,0 0 0,0 0 0,0 1 0,1-1 0,-1 0 0,0 0 0,1 0 0,-1 0 0,0 0 0,1 0 0,0 0 0,-1-1 0,1 1 0,-1 0 0,1 0 0,0 0 0,0 0 0,0-1 0,-1 1 0,1 0 0,0-1 0,0 1 0,0-1 0,0 1 0,0-1 0,1 1 0,5 1-3,-1-1 1,1 0-1,0 0 0,0-1 1,10 0-1,-6 0 10,73 1 77,0-4 0,0-4 0,118-25 0,-161 23-271,236-40-338,-239 46-1271,64 3 1,-80 2-410,1 1 0,-1 0 0,42 14 0,11 15-8268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6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3353,'0'0'23874,"7"-9"-22435,-6 7-1365,1 0 0,0 0-1,-1 0 1,1 0 0,0 1-1,0-1 1,0 0 0,0 1 0,0 0-1,1-1 1,-1 1 0,0 0-1,1 0 1,-1 0 0,1 1-1,-1-1 1,5 0 0,-3 1 12,1 0 1,0 0-1,-1 0 1,1 1-1,0 0 1,-1 0-1,1 0 1,-1 0-1,7 4 1,12 7 180,-1 1 0,0 1 1,25 20-1,-29-20-90,35 29-56,-1 1-1,-3 4 1,-2 1-1,-2 2 1,50 76-1,161 295-200,-243-400 100,335 613-20,-318-583 0,2-2 0,3-1 0,1-2 0,58 57 0,-94-103 0,1 0 0,-1-1 0,1 1 0,-1 0 0,1 0 0,0-1 0,0 1 0,-1 0 0,1-1 0,0 1 0,0 0 0,0-1 0,0 1 0,-1-1 0,1 0 0,0 1 0,0-1 0,0 0 0,1 1 0,-3-10 0,0 8 0,-3-12-2,0 0 0,-1 0 0,-1 1 0,0 0 1,0 0-1,-1 0 0,-1 1 0,-15-18 0,-2-5-70,-81-129-4039,44 54-3777,44 78 4929,-37-71-8608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6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1463 200 3657,'0'0'22334,"-43"0"-20107,-283 0 24,-148-17-1277,403 9-918,0-2 0,1-4 1,1-3-1,-112-43 0,38-10 451,132 66-48,8 8-354,7 9-153,-4-12 68,17 29-20,1-1 0,30 36 0,-4-4 0,113 156 0,97 144 0,-197-271 0,-5 2 0,-4 2 0,52 146 0,-96-229-48,-1-4-7,0 0-1,-1 0 0,0 0 1,-1 1-1,1-1 1,-1 0-1,-1 1 0,0 10 1,0-18-105,0 1 0,0-1 0,0 1 0,0-1 0,0 1 0,0-1 0,0 0 0,0 1 0,-1-1 0,1 1 0,0-1 0,0 1 0,0-1 0,-1 0 0,-3 4-1600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7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0 7930,'0'0'15566,"40"5"-12768,134 19-726,-153-20-1766,-1 0 0,1 2-1,-1 0 1,0 2 0,0 0 0,24 14 0,-28-14-165,-2 0-62,0 0 1,0 1-1,-1 1 0,0 0 1,0 0-1,-1 1 0,-1 1 1,14 17-1,-22-25-89,0-1 0,-1 1 1,1 0-1,-1 0 0,0 0 0,0 1 0,0-1 1,-1 0-1,0 1 0,1-1 0,-2 1 1,1 0-1,0-1 0,-1 1 0,0 0 0,0-1 1,0 1-1,-1-1 0,0 1 0,1 0 0,-2-1 1,1 1-1,0-1 0,-1 0 0,0 1 1,0-1-1,0 0 0,-1 0 0,1 0 0,-1-1 1,0 1-1,0 0 0,-7 5 0,-14 12-78,0-1 1,-2-2-1,0 0 0,-1-2 0,-41 19 0,-155 52-232,203-81 290,9-2-8,-1 0 0,0 0 0,0-2 0,0 1 0,-13 0 0,223-19-1162,-29 1 1169,-119 14 18,-11-2 10,1 2-1,-1 1 0,1 3 1,52 9-1,-85-10 4,0 0-1,0 1 1,-1 0 0,1 0-1,-1 0 1,1 0-1,-1 1 1,0 0 0,0 1-1,-1-1 1,1 1 0,-1 0-1,0 1 1,-1-1-1,1 1 1,-1 0 0,0 0-1,0 0 1,2 8-1,-3-9 3,-1 1 0,-1 0-1,1 0 1,-1 0-1,0 0 1,0 1 0,-1-1-1,0 0 1,0 0-1,0 0 1,-1 0 0,0 1-1,0-1 1,0 0-1,-1 0 1,0 0 0,0-1-1,0 1 1,-1 0-1,0-1 1,0 0 0,-1 1-1,-4 4 1,-4 4 16,-2 0 1,1-1-1,-2-1 1,1 0 0,-2-1-1,0 0 1,0-2-1,-1 0 1,-21 9-1,-3-2-220,-1-1 0,-83 16-1,89-24-588,-1-2 0,1-1 0,-40-1 0,57-4-350,1 0 0,0-1 0,0-1-1,0-1 1,0-1 0,1 0 0,-1-1 0,-16-9 0,-60-41-9863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5929,'0'0'2921,"-46"200"-1433,38-98 153,8 3-385,0-3-496,0-1-416,0-9-256,12-5-16,-8-13-72,-4-11-304,0-14-856,-33-28-1369,-4-17-759,-1-4-785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39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221 285 104,'0'0'2303,"-8"1"-2168,7-1-138,-1 1 0,1-1-1,-1 1 1,1-1 0,-1 0 0,1 0 0,-1 0-1,1 0 1,0 0 0,-1 0 0,1 0 0,-1-1-1,1 1 1,-1 0 0,1-1 0,-1 1 0,1-1-1,-3-1 1,3 0-3,0 0 0,0-1-1,0 1 1,1 0-1,-1-1 1,1 1 0,-1-1-1,1 1 1,0-1 0,0 1-1,0-1 1,0 1 0,0 0-1,1-5 1,1-7 58,-1 1 1,-1 0-1,-1 0 1,1 0 0,-6-25-1,4 31 136,-1 0 1,0 0-1,0 0 1,0 0-1,-1 1 1,0-1-1,0 1 1,0 0-1,-1 0 1,0 1-1,-9-9 0,7 8 430,-1-1 0,-1 2 0,1-1 0,-1 1-1,-17-8 1,20 11 378,0 0 0,0 0-1,1 0 1,-1 1 0,0 0 0,-11 0 4082,17 48-3922,2-1 1,3 1-1,1-1 1,15 53-1,17 40-262,5-2 1,7-2-1,5-2 0,93 161 1,-145-288-902,-2-4-1,0 0 0,-1 0 1,1-1-1,0 1 0,0 0 0,0-1 0,0 1 0,1-1 1,-1 1-1,0-1 0,1 1 0,-1-1 0,1 0 1,1 1-1,-3-9-1763,0-26-2071,-2 0 0,-2 1 0,-7-36 0,-5-4-4070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0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0 207 6977,'0'0'13471,"38"0"-11550,241 0 1043,193-29 1702,-259 10-4138,-154 17-515,-58 2-47,-1 0 0,1 0 0,-1 0 0,1 0 0,-1-1 0,0 1-1,1 0 1,-1 0 0,1-1 0,-1 1 0,0 0 0,1 0 0,-1-1 0,0 1 0,1-1 0,-1 1 0,0 0 0,1-1 0,-1 1 0,0-1 0,0 1 0,0 0 0,1-1 0,-1 1 0,0-1-1,0 1 1,0-1 0,0 1 0,0-1 0,0 1 0,0-1 0,0 1 0,0-1 0,0 1 0,0-1 0,0 1 0,0-1 0,0 1 0,-1 0 0,1-1 0,0 1 0,0-1 0,0 1 0,-1-1-1,1 1 1,0 0 0,-1-1 0,1 1 0,0 0 0,-1-1 0,0 0 0,-20-24-2848,-95-51-10874,57 40 5418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0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5 336,'0'0'19139,"-8"-3"-16564,3 1-1709,-13 3 4992,41 21-4837,-2 1 0,0 2 0,28 42 0,-3-3-1112,277 323 91,126 174 0,-427-529 0,64 96 0,180 202 0,-229-294 0,-37-36 0,0 1 0,0-1 0,1 0 0,-1 0 0,0 0 0,0 1 0,0-1 0,0 0 0,0 0 0,0 0 0,0 0 0,0 0 0,0 1 0,0-1 0,1 0 0,-1 0 0,0 0 0,0 0 0,0 0 0,0 0 0,0 1 0,1-1 0,-1 0 0,0 0 0,0 0 0,0 0 0,0 0 0,1 0 0,-1 0 0,0 0 0,0 0 0,0 0 0,0 0 0,1 0 0,-1 0 0,0 0 0,0 0 0,0 0 0,1 0 0,-1 0 0,0 0 0,0 0 0,0 0 0,0 0 0,1 0 0,-1-1 0,0 1 0,0 0 0,0 0 0,0 0 0,0 0 0,1 0 0,-1 0 0,0-1 0,0 1 0,2-13-64,-1 0-1,0 0 1,0 0 0,-2 0-1,1 0 1,-2 0 0,-3-15-1,1 12-1419,-1 0-1,-9-21 1,-8-9-7059,-3-1-6024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1.3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213 98 4881,'0'0'8232,"-35"-16"-4929,-107-50 96,111 52-2008,31 14-1374,0 0 0,0 0 0,0 0 0,0 0 0,0 0 0,0 0 0,0-1 0,0 1 0,0 0 0,0 0 0,0 0 0,0 0 0,0 0 0,-1 0 0,1 0 0,0 0 0,0 0 1,0 0-1,0 0 0,0 0 0,0 0 0,0 0 0,0 0 0,0 0 0,-1 0 0,1 0 0,0 0 0,0 0 0,0 0 0,0 0 0,0 0 0,0 0 0,0 0 0,0 0 0,-1 0 0,1 0 1,0 0-1,0 0 0,0 0 0,0 0 0,0 0 0,0 0 0,0 0 0,0 0 0,0 0 0,0 0 0,0 0 0,-1 1 0,1-1 0,0 0 0,0 0 0,0 0 0,0 0 0,0 0 1,0 0-1,0 0 0,0 0 0,0 0 0,0 1 0,0-1 0,0 0 0,0 0 0,0 0 0,0 0 0,0 53 422,5 209 3137,-1-208-2815,3-1 1,23 97 0,-26-137-850,-1 0 0,1-1 0,1 1-1,1-1 1,0 0 0,0 0 0,14 19 0,-18-29-55,1 0 1,-1 1-1,0-1 1,1 0-1,-1-1 1,1 1-1,-1 0 1,1-1-1,0 1 1,0-1 0,0 0-1,-1 0 1,1 0-1,0 0 1,1-1-1,-1 1 1,0-1-1,0 0 1,0 0-1,0 0 1,0 0-1,0 0 1,0-1 0,0 1-1,5-2 1,-1-1-480,0 0 1,-1 0 0,1 0 0,-1-1 0,1 0 0,-1 0 0,-1 0-1,1-1 1,8-8 0,36-50-7202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1.7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1341 10634,'0'0'12891,"237"-263"-10835,-113 136-807,9-16-393,4-5-400,-8-3-224,-17 11-72,-20 17-144,-26 25 128,-20 28-144,-17 28-16,-12 17-848,4 18-1697,-5 4-4144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2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 9234,'0'0'11297,"40"-5"-8884,136-16-668,-147 18-1511,-1 1-1,0 2 1,1 0-1,-1 2 1,0 1-1,0 1 1,0 2 0,46 15-1,-58-16-159,0 1 0,0 0 0,-1 1 0,26 16 1,-36-20-62,-1 0 0,1 1 1,-1 0-1,0 0 0,0 0 1,0 0-1,-1 0 0,1 1 1,-1-1-1,0 1 0,0 0 1,-1 0-1,0 0 0,0 1 1,0-1-1,0 0 1,1 10-1,-1-5-23,-1 0 0,0-1 0,-1 1 0,0 0 1,-1-1-1,0 1 0,0 0 0,-1-1 0,0 1 0,-1-1 0,0 0 1,0 0-1,-1 0 0,-1 0 0,1-1 0,-1 1 0,-6 7 0,-127 151-630,73-92 456,59-67 167,3-6 3,0 1 0,0 1 0,0-1-1,0 0 1,1 0 0,0 1 0,-1 0 0,1-1 0,1 1 0,-1 0 0,0 0 0,1 0 0,0 0 0,0 0 0,-1 7 0,3-10 10,0 0-1,-1 0 1,1 0 0,0 0 0,0 0 0,0 0 0,0 0 0,0 0 0,0 0 0,0 0 0,0-1 0,1 1 0,-1 0 0,0-1 0,0 1 0,1-1 0,-1 0 0,0 1 0,1-1 0,-1 0 0,0 0-1,1 0 1,-1 0 0,0 0 0,1 0 0,-1 0 0,0 0 0,3-1 0,4 1-6,151 2-20,58 4-2800,-74 11-4755,-58-3 714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2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9842,'0'0'13331,"44"34"-11524,-6-7-1373,48 38 1083,121 115-1,326 309 2820,-530-485-4352,22 17-35,81 78 161,-95-87-215,0 1 1,-1 0 0,0 0 0,-1 1 0,-1 0-1,10 22 1,-15-28-579,0 0-1,-1 1 1,3 16-1,-6 1-2788,1-24 2884,0 0 0,-1-1 0,1 1 0,-1-1-1,1 1 1,-1 0 0,0-1 0,0 1 0,0-1-1,0 0 1,-1 3 0,-23 8-9274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2.9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2264,'0'0'19901,"35"9"-17866,119 26-475,-53-17-571,-85-16-912,1 0 0,-1 1 0,-1 1 0,1 1 0,0 0 0,28 14 0,-43-18-77,0 0 0,1-1 0,-1 1 0,1 0 0,-1 0 0,0 0 0,0 1 0,0-1 0,1 0 0,-1 0 0,0 1 0,0-1 0,-1 0 0,1 1 0,0-1 0,0 1 0,-1-1 0,1 1 0,-1-1 0,1 1 0,-1 0 0,0-1 0,0 1 0,1-1 0,-1 1 0,0 0 0,-1-1 0,1 1 0,0 0 0,0-1 0,-1 1 0,1-1 0,-1 1 0,1 0 0,-2 2 0,-1 2-23,-1 0-1,1 0 1,-1-1-1,0 1 1,-1-1-1,1 1 1,-8 5-1,-49 40-1019,-84 53-1,0 0-523,136-97 1449,-9 11-578,36-17-1416,23-1 1400,0-2-1,50-10 1,-55 5 253,1 2 0,0 1 0,0 2 1,74 5-1,-109-3 540,0 0 1,0 1 0,0-1-1,0 1 1,0 0 0,0 0-1,0 0 1,0 0-1,-1 0 1,1 0 0,0 0-1,0 1 1,-1-1 0,1 0-1,-1 1 1,1 0-1,-1-1 1,0 1 0,0 0-1,0 0 1,0-1 0,0 1-1,0 0 1,0 0-1,0 0 1,-1 0 0,1 0-1,-1 0 1,0 1 0,1-1-1,-1 0 1,0 0 0,0 3-1,-1 0 283,1 1 0,0-1 0,-1 1 0,0-1 0,0 0 1,-1 1-1,0-1 0,0 0 0,0 0 0,0 0 0,-1 0 0,-4 7 0,-4-1 165,1 0 0,-1 0 0,-1-1 0,0 0 0,-18 11 0,-74 36 462,88-50-1087,0 0 1,-1-1 0,0-1-1,0-1 1,-35 4-1,-86-5-6443,130-3 5871,-76-3-12385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9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0 3993,'0'0'11602,"-112"285"-9873,108-159-945,4 4-472,0-4-168,0-7-144,25-14 0,24-10-1800,-3-28-2209,-8-43-2377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9.4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74 7186,'0'0'7025,"320"4"-5065,-187-22 65,0-3-873,-5 0-736,-7 7-416,-21 11-360,-13 3-2048,-25 0-2513,-28 0-1529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5777,'0'0'4329,"-34"242"-3345,43-165-656,28-7-328,13-14-8,29-20-1248,-8-22-912,-9-14-1769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49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3329,'0'0'11177,"37"12"-9175,121 41-299,-73-28-781,-68-20-805,0 0 0,0 0 0,0 2 0,-1 0 0,24 15 0,-37-21-114,0 1 0,0-1-1,0 1 1,-1 0 0,1 0 0,0 0 0,-1 1 0,0-1 0,0 0-1,1 1 1,-2-1 0,1 1 0,0 0 0,0 0 0,-1 0-1,1 0 1,-1 0 0,0 0 0,0 0 0,0 0 0,-1 0-1,1 1 1,-1-1 0,1 0 0,-1 0 0,0 1 0,-1-1 0,1 0-1,0 0 1,-1 1 0,0-1 0,0 0 0,0 0 0,0 0-1,0 0 1,-3 6 0,-4 3-35,-1 0 0,1 0 0,-2-1-1,0 0 1,0 0 0,-22 16 0,22-19-95,-129 100-1716,115-92 255,0-1-1,0-1 1,-2-1 0,-28 10-1,12-14-4157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0.0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2993,'0'0'9924,"45"20"-9166,146 63-17,-120-54-474,-57-24-245,-1 1-1,1 0 0,-1 1 1,14 10-1,-23-15-75,0 1 1,0 0-1,0 0 1,-1 1-1,1-1 0,-1 1 1,0 0-1,0 0 1,0 0-1,-1 0 1,1 0-1,-1 1 0,0-1 1,0 1-1,-1-1 1,1 1-1,-1 0 1,0-1-1,-1 1 0,1 0 1,-1 0-1,1 0 1,-2 0-1,1 0 1,0-1-1,-2 8 0,-1-1-41,-1 0 0,1-1-1,-2 1 1,1-1 0,-1 0-1,-1 0 1,0-1 0,0 1-1,-1-1 1,-11 11 0,-200 175-167,152-140 326,64-53-49,-2 1 54,0 0 1,0 0-1,0 0 0,0 1 1,1-1-1,0 1 0,0 0 1,0 0-1,0 0 0,0 0 1,1 1-1,-4 8 0,6-12-59,0-1-1,0 1 1,-1-1-1,1 1 1,0-1-1,0 1 1,0-1-1,0 1 1,0-1-1,0 1 0,0-1 1,0 1-1,1-1 1,-1 1-1,0-1 1,0 1-1,0-1 1,0 0-1,1 1 1,-1-1-1,0 1 0,0-1 1,1 1-1,-1-1 1,0 0-1,1 1 1,-1-1-1,0 0 1,1 1-1,-1-1 1,1 0-1,-1 0 0,1 1 1,-1-1-1,1 0 1,21 4 131,-16-4-85,36 2-97,1-2 0,0-1 0,0-3 0,-1-1 0,1-2 0,77-24 0,133-76-6863,-154 58 2528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0.3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1 134 10338,'0'0'3620,"13"42"-2660,48 143 764,-53-162-1324,2-1 0,0 0 0,1 0 0,2-1 0,0-1 0,22 27 0,-26-36-310,8 11 23,0-2-1,1 0 0,25 20 1,-35-34-99,-1 0 1,1 0-1,1-1 1,-1 0-1,1-1 1,0 0-1,0 0 0,0-1 1,0 0-1,1-1 1,-1 0-1,11 1 1,-14-3 2,0 0 1,0-1-1,0 0 1,0 0-1,-1-1 1,1 1-1,0-1 1,-1-1-1,1 1 1,-1-1-1,0 0 1,0 0-1,0 0 1,0-1-1,0 0 1,-1 0-1,0 0 1,0 0-1,0-1 1,0 1-1,4-7 1,9-15 42,-1 0 0,23-53 1,-32 64-50,-2 5-47,77-179-77,-73 162-613,0 1-1,-2-2 1,-1 1-1,-1-1 1,1-33-1,-5 3-4463,-1 20-1418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3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9 3265,'0'0'9348,"-1"-8"-7800,1 8-1541,0 0 0,0 0 0,0 0 0,0 0-1,0 0 1,0 0 0,0 0 0,0 0 0,0 1 0,0-1-1,0 0 1,0 0 0,-1 0 0,1 0 0,0 0 0,0 0-1,0 0 1,0 0 0,0 0 0,0 0 0,0 0 0,0 0-1,-1 0 1,1 0 0,0 0 0,0 0 0,0 0 0,0 0-1,0 0 1,0 0 0,0 0 0,-1 0 0,1 0 0,0 0-1,0 0 1,0 0 0,0 0 0,0 0 0,0 0 0,0 0-1,0 0 1,-1 0 0,-4 23 697,-4 39 1,2-4 253,-2-2-171,-50 375 3023,45-291-3059,7 155 1,6-288-747,2 1 1,-1-1-1,1 0 0,0 0 0,1 1 0,-1-1 0,2 0 0,-1 0 1,4 6-1,-5-10-5,1 0 0,0-1 0,1 1 0,-1-1 0,0 1 0,1-1 0,-1 0 0,1 0 0,0 0 1,0 0-1,0 0 0,0-1 0,0 1 0,0-1 0,0 0 0,0 0 0,0 0 0,1 0 0,-1-1 0,7 1 1,-3 0-1,0-1 1,-1-1-1,1 1 1,0-1-1,0 0 1,-1-1-1,1 0 1,-1 0-1,1 0 0,-1-1 1,0 1-1,0-2 1,0 1-1,0-1 1,10-7-1,4-7-33,0 0 0,28-36 0,-43 48 15,62-77-1149,-4-2-1,87-155 0,61-206-2472,-196 413 3628,-15 33 14,0 0-1,0 0 0,0 0 1,0 1-1,0-1 0,0 0 0,0 0 1,0 0-1,1 0 0,-1 0 1,0 1-1,0-1 0,0 0 0,0 0 1,0 0-1,0 0 0,1 0 1,-1 0-1,0 0 0,0 1 1,0-1-1,0 0 0,1 0 0,-1 0 1,0 0-1,0 0 0,0 0 1,0 0-1,1 0 0,-1 0 0,0 0 1,0 0-1,0 0 0,0 0 1,1 0-1,-1 0 0,0 0 0,0 0 1,0 0-1,0 0 0,1-1 1,-1 1-1,0 0 0,0 0 1,0 0-1,0 0 0,0 0 0,1 0 1,-1 0-1,0 0 0,0-1 1,0 1-1,0 0 0,0 0 0,0 0 1,0 0-1,0 0 0,0-1 1,1 1-1,-1 0 0,0 0 1,0-1-1,1 23 119,-1 496 4826,0-500-4901,0-1-1,1 0 1,1 1 0,1-1-1,0 0 1,1 0 0,1-1-1,1 1 1,0-1 0,1 0-1,1-1 1,0 1-1,1-2 1,1 1 0,0-1-1,1-1 1,1 0 0,19 17-1,-21-21-253,0-2 0,1 0 0,0 0 0,0-1-1,1 0 1,0-1 0,0 0 0,0-1 0,22 5 0,5-3-3335,71 4 1,-100-10 2822,88 2-7278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3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9554,'0'0'13323,"295"14"-12075,-133-11-544,17 4-248,8 4-192,0 3-112,-12 7-55,-22 0-97,-24 3-161,-21-2-1151,-8-8-1344,-34-11-3586,-20-3-839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4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9506,'0'0'11142,"46"10"-9517,147 39-532,-180-45-966,0 1 0,0 0 0,0 0 0,-1 1 0,18 12 0,-23-13 14,-1 1 0,0 0 0,1 1 1,-2-1-1,10 14 0,-11-13-46,0 0 0,0 0 1,-1 0-1,0 1 1,0-1-1,-1 1 0,1 0 1,-2 0-1,1 0 1,-1 0-1,-1 0 0,1 0 1,-1 0-1,-1 0 1,1 1-1,-2-1 0,1 0 1,-1-1-1,0 1 1,0 0-1,-1 0 1,0-1-1,-1 0 0,0 1 1,0-1-1,0-1 1,-6 8-1,-16 12-5,-1-2 0,-1 0 0,-1-2 0,-42 25 0,-129 60-2579,179-99 448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4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3393,'0'0'10290,"0"37"-8795,-3 126 381,2-137-1371,2 0 0,1 1 0,1-1 1,2 0-1,0 0 0,2 0 0,0-1 0,2 0 0,21 42 0,-27-59-448,16 35 541,1-1-1,3 0 0,1-1 1,58 73-1,-79-110-514,1-1 0,0 1 0,-1-1 0,1 1 0,1-1 0,-1-1 0,0 1 0,7 2 0,-9-4-54,1 0 0,-1 0 0,0-1 0,0 1 1,1-1-1,-1 0 0,0 1 0,1-1 0,-1 0 0,1 0 1,-1-1-1,0 1 0,1 0 0,-1-1 0,0 0 1,0 1-1,1-1 0,-1 0 0,0 0 0,0 0 1,2-2-1,10-9 173,-1 0-1,-1-1 1,0 0 0,-1-1 0,14-21 0,-9 13-125,38-55-502,-4-3 1,68-146-1,-109 209-451,11-29 551,-16 23-2763,-7 2-4576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3777,'0'0'11788,"7"0"-10779,22-1-140,-9 1-313,0 0 1,24 3 0,-37-2-443,-1 0-1,1 1 1,-1-1-1,0 1 1,0 1-1,0-1 1,0 1-1,0 0 1,0 0-1,-1 1 1,8 6-1,1 4 212,0 1 0,-1 1-1,-1 0 1,0 1 0,-1 1 0,-1-1 0,0 1-1,-2 1 1,0 0 0,-1 0 0,8 36-1,-5-4 200,-2 0 0,-3 1-1,0 74 1,-6-68-112,3 65 723,-2-123-1114,0 1 0,0 0 0,0 0 0,0-1-1,0 1 1,0 0 0,1 0 0,-1-1 0,0 1 0,1 0 0,-1-1 0,0 1 0,1 0-1,-1-1 1,1 1 0,-1 0 0,1-1 0,-1 1 0,1-1 0,0 1 0,-1-1 0,1 1-1,0-1 1,-1 0 0,1 1 0,0-1 0,-1 0 0,1 1 0,0-1 0,0 0 0,-1 0-1,1 0 1,0 0 0,0 0 0,-1 0 0,1 0 0,1 0 0,2 0 9,-1-1 1,0 1-1,0-1 1,0 0-1,0 0 1,0 0-1,0-1 1,4-2-1,15-12 20,0-2-1,-2 0 0,21-23 0,-17 16-58,267-307-2771,-121 93-4079,-86 104-2162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4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4369,'0'0'12337,"17"37"-10280,-12-27-1898,29 68 1243,46 152-1,-49-103-645,20 73 50,-39-160-581,3 1 1,34 65 0,-46-100-178,0 0 0,0-1 0,1 0 1,0 1-1,0-1 0,9 8 0,-12-12-28,1 0 1,-1 0-1,0 0 0,1-1 0,-1 1 0,1 0 0,-1 0 0,1-1 0,0 1 0,-1-1 0,1 1 0,0-1 0,-1 0 0,1 0 1,0 0-1,-1 0 0,1 0 0,0 0 0,-1 0 0,1 0 0,0-1 0,-1 1 0,1-1 0,-1 1 0,1-1 0,0 1 1,-1-1-1,0 0 0,1 0 0,-1 0 0,1 0 0,0-1 0,10-10 188,-2 0 0,1-1 0,-1 0 0,-1-1 0,10-21 0,-7 16-105,213-396-1259,-210 385-40,2 0 1,34-46-1,-39 62-634,1 0 0,0 1-1,24-19 1,6 4-5099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5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7914,'0'0'14325,"36"-4"-12936,392-24 1015,-426 28-2398,768 2 3266,-504 34-2748,-48-5-832,-178-30-2246,-69-21-10372,-7 5 6346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964 0 4297,'0'0'2891,"-8"33"-1446,7-29-1385,-11 45 750,-2-2 0,-2 0-1,-44 88 1,-53 54-92,-193 246 0,277-395-928,12-16-395,-1 0 0,-2-2 0,0 0 0,-42 36 0,39-45-1030,22-13 1586,1 0 0,0 0 1,0 0-1,0 0 0,-1 0 0,1 0 1,0 0-1,0 0 0,0 0 0,-1 0 1,1 0-1,0 0 0,0 0 0,0 0 1,-1 0-1,1 0 0,0 0 0,0 0 1,0 0-1,-1 0 0,1 0 0,0 0 1,0 0-1,0 0 0,-1 0 0,1 0 1,0 0-1,0 0 0,0-1 0,0 1 1,-1 0-1,1 0 0,0 0 0,0 0 1,0 0-1,0-1 0,0 1 0,-1 0 1,1 0-1,0 0 0,0-1 0,0 1 1,0 0-1,0 0 0,0 0 0,0-1 1,0 1-1,0 0 0,0 0 0,0-1 1,2-13-736,-2 12 493,3-7 111,1-1 0,-1 1 0,2 1 0,-1-1 0,1 0 0,1 1 0,-1 0 0,1 0 0,1 1 0,0 0 0,0 0 0,9-7 0,7-5 330,0 1 0,51-28 0,-44 31 421,0 1 0,0 2-1,1 1 1,1 2 0,49-9-1,-19 9 648,120 0-1,-180 8-1224,1 1 1,-1 0-1,1 0 1,0 0-1,-1 1 1,0-1-1,1 0 1,-1 1-1,1 0 1,-1-1-1,1 1 1,-1 0-1,0 0 1,0 1-1,0-1 1,1 0-1,-1 1 1,0-1-1,-1 1 1,1 0-1,0-1 1,0 1-1,-1 0 1,3 3-1,-2 2-201,1 0 0,-1 0 0,-1 0 0,1 0 0,-1 0 0,0 0 0,-1 13 0,1 28-2334</inkml:trace>
  <inkml:trace contextRef="#ctx0" brushRef="#br0" timeOffset="1">0 1768 6289,'0'0'4513,"249"-64"-3248,-107-9-689,7-15-432,-3-7-144,-17 8-384,-30 6-1057,-24-7-639,-33 25-761,-26 14-231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5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834 0 1096,'0'0'17096,"-40"18"-15634,-133 64-697,138-63-663,1 1 1,-37 30-1,20-14-41,-9 4 2,-1-2 0,-3-3 0,0-3 0,-102 35 0,152-59 212,17 0-89,24 5-13,-21-11-159,237 93 2189,91 36-491,-265-103-2790,75 19 0,2-15-9286,-65-23-1701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6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7658,'0'0'13799,"12"-3"-12294,-10 2-1440,0 1-1,0-1 0,0 1 1,1-1-1,-1 1 1,0 0-1,0 0 1,1-1-1,-1 2 0,0-1 1,0 0-1,1 0 1,-1 1-1,0-1 0,0 1 1,0 0-1,0 0 1,0 0-1,0 0 1,0 0-1,0 0 0,0 0 1,3 3-1,-1 2 51,0-1-1,-1 1 0,0 0 1,0 0-1,0 1 1,0-1-1,-1 0 0,0 1 1,1 8-1,36 199 1861,-30-144-1527,4-1 0,30 94-1,-38-148-388,1 0-1,1 0 0,0 0 1,1-1-1,11 15 1,-16-25-47,0-1 1,-1 1-1,1-1 1,1 0 0,-1 0-1,0 0 1,1 0 0,-1 0-1,1-1 1,0 1-1,0-1 1,0 0 0,0-1-1,0 1 1,0-1 0,1 1-1,-1-1 1,1 0 0,-1-1-1,0 1 1,1-1-1,-1 0 1,7-1 0,-8 1 9,0-1 1,0-1 0,0 1 0,0 0-1,0-1 1,0 1 0,0-1 0,-1 0-1,1 0 1,-1 0 0,1 0 0,-1-1 0,0 1-1,0-1 1,4-4 0,26-49 162,-24 39-133,165-369-2070,-48 93-752,-117 279 2870,-4 12 251,-2 25 5,-2-18-437,-2 133 562,-1-27 839,14 128 0,-9-218-1044,2-1 0,0 0 1,0 0-1,2 0 1,1 0-1,17 36 0,-21-50-266,0-1 0,0-1 0,0 1 0,1 0 0,-1-1 0,1 0 0,0 0 0,1 0 0,-1 0-1,1 0 1,-1-1 0,1 0 0,0 0 0,0-1 0,0 1 0,1-1 0,-1 0 0,1 0 0,-1-1 0,1 1-1,0-1 1,-1-1 0,1 1 0,0-1 0,-1 0 0,1 0 0,0-1 0,0 1 0,-1-1 0,9-3-1,6-2-690,-1-1-1,-1-1 0,0-1 0,0 0 1,0-2-1,-2 0 0,1 0 0,17-17 0,43-48-9008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0:59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3489,'0'0'6963,"37"6"-5656,120 21-114,-96-17-388,-55-10-583,1 1-1,-1-1 1,1 2 0,-1-1-1,1 1 1,-1 0 0,0 0-1,0 1 1,0 0 0,7 4-1,-13-7-26,1 0-1,-1 0 1,0 0-1,1 0 0,-1 0 1,0 1-1,1-1 0,-1 0 1,0 0-1,1 0 1,-1 0-1,0 1 0,0-1 1,1 0-1,-1 0 0,0 1 1,0-1-1,1 0 0,-1 0 1,0 1-1,0-1 1,0 0-1,0 1 0,1-1 1,-1 0-1,0 1 0,0-1 1,0 0-1,0 1 1,0-1-1,0 0 0,0 1 1,0-1-1,0 0 0,0 1 1,0-1-1,0 1 0,-14 3 3350,-21-5-2246,-23-13-645,47 10-402,-1 1 1,0 0-1,0 1 1,-22-2-1,30 3-88,3-1-135,14 2-69,384 33 94,-260-17-28,-126-15-14,971 78 218,-627-75-202,-206-4-3461,-198-28-17599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0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4505,'0'0'8894,"-9"0"-7735,-19 0-526,7 4 5875,27 14-5077,8-11-1164,0 0 0,0-1 0,0-1 0,1 0 1,0-1-1,0 0 0,28 2 0,-17-2-65,529 51 1273,-320-39-1316,-81-3-39,494 35 243,-1-25-119,-613-24 207,-8 1-2577,-54 6-6424,-8 3-1373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3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8754,'0'0'14642,"-8"0"-13250,-26 0-84,34 0-1217,0 0 0,0 0 0,-1 0 0,1 0 0,0 0 0,-1 0 0,1 0-1,0 0 1,-1 0 0,1 0 0,0 0 0,-1 0 0,1 1 0,0-1 0,0 0 0,-1 0 0,1 0 0,0 0-1,-1 0 1,1 1 0,0-1 0,0 0 0,-1 0 0,1 0 0,0 1 0,0-1 0,0 0 0,-1 0 0,1 1-1,0-1 1,0 0 0,0 0 0,0 1 0,0-1 0,-1 0 0,1 1 0,0-1 0,0 0 0,0 1-1,0-1 1,0 0 0,0 1 0,0-1 0,0 0 0,0 0 0,0 1 0,0-1 0,0 0 0,1 1 0,-1 0-26,0 0 1,0-1-1,1 1 1,-1-1 0,0 1-1,1 0 1,-1-1 0,1 1-1,-1-1 1,1 1 0,-1-1-1,1 1 1,-1-1-1,1 1 1,-1-1 0,1 0-1,-1 1 1,1-1 0,0 0-1,-1 0 1,2 1 0,34 1 270,53-2 0,-28-1-327,5 0-9,596 23 0,-398-1 0,252 35 0,-416-32 0,-98-23 0,6 5 0,-18-2 0,0-4 0,6 0 210,-10-2-2650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20 3745,'0'0'8911,"25"37"-7888,81 119-154,-90-131-678,5 4 294,29 55 1,-46-74-360,0 0 0,0 1 1,-1 0-1,-1 0 1,0 0-1,-1 0 0,1 18 1,-2-24-17,1 1-1,-2-1 1,1 1-1,-1-1 1,1 1 0,-2-1-1,1 0 1,0 1 0,-1-1-1,0 0 1,-1 0 0,1 0-1,-6 8 1,3-7 23,0 0 0,-1 0 1,1-1-1,-1 0 0,-1 0 0,1 0 0,-1-1 1,0 0-1,-7 3 0,-12 4 136,0-2-1,0 0 1,-1-2-1,-1-1 1,1-1-1,-1-2 1,1 0-1,-32-2 1,42-1-56,0 0 1,-1-1-1,1-1 0,0 0 1,-25-8-1,35 8-137,1 0-1,0-1 1,0 1 0,0-1-1,1-1 1,-1 1 0,1-1-1,-1 0 1,1 0 0,0 0-1,1-1 1,-1 0-1,1 0 1,0 0 0,0 0-1,1-1 1,-5-7 0,5 5-53,-1-1 0,1 1 0,1-1 0,-1 1 0,1-1 0,1 0 0,0 0 0,0 0 0,1 1 1,0-1-1,0 0 0,1 0 0,0 0 0,1 0 0,0 0 0,0 1 0,1-1 0,0 1 0,0-1 0,1 1 1,0 0-1,1 1 0,-1-1 0,7-7 0,7-6-38,1 0-1,1 1 1,1 1 0,0 1 0,1 0 0,40-22-1,-20 16 2,1 1 0,0 2 0,2 2 0,1 2 0,89-20-1,-72 25 8,0 3 0,0 2 0,1 4 0,67 4 0,-103 1-2,0 1 0,0 1 0,0 1-1,0 1 1,-1 2 0,0 1 0,50 24-1,-62-26 24,-1 2-1,0 0 0,-1 0 1,0 2-1,0-1 0,-1 1 0,-1 1 1,0 1-1,0-1 0,-1 1 1,-1 1-1,0 0 0,-1 0 0,12 30 1,-14-27 51,0 1 0,-2 0-1,0 0 1,-1 1 0,0-1 0,-1 24 0,-2-31-1,-1 0 0,0 0 0,0 0 0,-1 0 0,-1 0 0,0 0 0,0 0 0,-1-1-1,0 1 1,-1-1 0,-9 15 0,4-12 84,-1 0-1,-1-1 0,0 0 0,-1-1 0,0 0 1,0-1-1,-1 0 0,-1-2 0,1 1 1,-1-2-1,-1 0 0,1 0 0,-1-2 0,-28 7 1,-6-2 217,0-2 1,0-3 0,-82 0 0,111-5-306,-1-1 0,1-1 1,0 0-1,-1-2 1,-21-6-1,35 7-53,0 1 0,0-2 0,0 1 0,1-1 1,-1 0-1,1-1 0,0 0 0,0 0 0,1 0 0,0-1 0,0 0 0,0 0 0,0-1 1,1 0-1,-7-11 0,8 10-39,0 0 0,0 0 0,0 0 0,1-1 0,1 0 0,-1 1 0,1-1 0,1 0 0,0 0 0,0 0-1,1 0 1,0 0 0,1-13 0,1 11-48,1 1 1,0-1-1,0 1 0,1-1 0,1 1 0,0 0 0,0 0 0,1 1 0,11-16 0,1 5-46,1 0 0,0 2-1,2 0 1,0 1 0,1 1 0,0 1-1,49-24 1,-46 27 106,1 1-1,0 1 1,0 1 0,1 1-1,0 2 1,1 0-1,0 2 1,-1 1 0,1 2-1,54 3 1,-79-2 18,1 1-1,-1-1 1,0 1 0,0 0-1,1 0 1,-1 1-1,0-1 1,0 0 0,-1 1-1,1 0 1,0 0 0,0 0-1,-1 0 1,1 0-1,-1 0 1,0 1 0,1-1-1,-1 1 1,0 0 0,-1-1-1,1 1 1,0 0-1,-1 0 1,0 0 0,2 6-1,-2-7-197,-1 1-1,1 0 1,-1 0-1,0 0 1,0 0 0,0 0-1,0 0 1,0 0-1,-1 0 1,0 0-1,0 3 1,0-5-132,0 0-1,0 0 1,0 0 0,0 0 0,0 0 0,0-1 0,0 1 0,0-1-1,0 1 1,0 0 0,0-1 0,0 0 0,0 1 0,0-1 0,-1 0-1,1 1 1,0-1 0,0 0 0,0 0 0,-1 0 0,1 0-1,0 0 1,0 0 0,0-1 0,-1 1 0,0 0 0,-4-1-1748,-27 1-6486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60 2016,'0'0'23219,"-7"-5"-21551,-7-7-1001,14 12-659,0 0 1,0 0 0,0 0 0,0 0 0,0 0-1,-1 0 1,1 0 0,0 0 0,0-1 0,0 1-1,0 0 1,0 0 0,0 0 0,0 0-1,0 0 1,0 0 0,0 0 0,0 0 0,0-1-1,0 1 1,0 0 0,0 0 0,0 0 0,0 0-1,0 0 1,0 0 0,0 0 0,0-1 0,0 1-1,1 0 1,-1 0 0,0 0 0,0 0-1,0 0 1,0 0 0,0 0 0,0 0 0,0 0-1,0 0 1,0 0 0,0-1 0,0 1 0,1 0-1,-1 0 1,0 0 0,0 0 0,0 0-1,0 0 1,0 0 0,0 0 0,0 0 0,0 0-1,1 0 1,-1 0 0,0 0 0,0 0 0,0 0-1,0 0 1,0 0 0,0 0 0,0 0 0,0 0-1,1 0 1,-1 0 0,0 1 0,48 7 1143,-39-6-984,107 18 1596,212 11-1,125-28-2226,-244-5 696,321 2-750,-537-9-3782,-65-52-8178,35 29 5093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4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0 3561,'0'0'22367,"39"4"-20978,-2-1-1077,10 0 96,0 2 0,0 2 0,76 22 0,35 28 491,-134-47-695,-1 1 1,-1 1-1,0 2 1,30 23 0,-49-35-117,0 1 0,0-1 0,0 1 0,0 0 1,-1 0-1,1 0 0,-1 0 0,0 0 0,0 0 0,0 1 1,-1-1-1,1 1 0,1 5 0,-3-7-76,0 0-1,0 0 1,0 0 0,-1 0-1,1 0 1,-1 0 0,1-1-1,-1 1 1,1 0 0,-1 0-1,0 0 1,0-1 0,0 1-1,0 0 1,0-1 0,-1 1-1,1-1 1,0 1 0,-1-1-1,1 0 1,-1 1 0,1-1-1,-1 0 1,0 0 0,1 0-1,-1 0 1,0-1 0,0 1-1,-3 1 1,-53 22-12,-121 32 0,107-36 0,-175 39-1092,79-37-6214,65-19-5485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5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1696,'0'0'7997,"54"10"-6066,663 107 4725,1003 151 2622,-1416-214-6733,426 20 0,-687-71-2529,-49-8-860,-33-17-2242,-13 1-4271,-11 9-4386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5809,'0'0'13579,"41"6"-11765,141 20-194,-137-21-662,81-3-1,-74-3-494,297-9 1491,101-4 484,-430 15-2126,0 0-1,-1 2 1,1 0 0,-1 1 0,27 10 0,91 42 1068,-52-19-1456,-67-29 42,1-1-1,-1 0 1,1-2-1,0 0 1,1-1-1,38 2 1,-111-1-5089,47-4 3954,0 1-1,0 0 1,1 1 0,-1-1 0,1 1 0,-1 0-1,-5 5 1,-34 26-9822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3865,'0'0'2776,"-83"266"-1847,41-153-193,-4-1-304,-28 39-432,7-25-1104,1-24-2833</inkml:trace>
  <inkml:trace contextRef="#ctx0" brushRef="#br0" timeOffset="1">512 380 6513,'0'0'5242,"262"157"-5058,-167-108-184,-16-10-969,-21-7-3464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8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86 456,'0'0'8410,"0"-18"-7337,0 10-906,4-43 449,-4 51-602,0 0 0,0-1-1,0 1 1,0 0 0,0-1-1,0 1 1,0 0 0,0 0-1,0-1 1,0 1 0,0 0-1,0-1 1,0 1 0,1 0-1,-1 0 1,0-1 0,0 1-1,0 0 1,0 0 0,1-1-1,-1 1 1,0 0 0,0 0 0,0-1-1,1 1 1,-1 0 0,0 0-1,0 0 1,1 0 0,-1 0-1,0-1 1,0 1 0,1 0-1,-1 0 1,0 0 0,0 0-1,1 0 1,-1 0 0,0 0-1,1 0 1,1 1 74,-1 1 0,0 0 1,1 0-1,-1 0 0,0 0 0,0 0 0,0 0 1,0 0-1,-1 0 0,2 3 0,28 95 1208,28 174 0,-29-125-1366,-18-93-214,30 126-1839,-2-66-2422,-18-70 787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0 5401,'0'0'1921,"-141"183"-1457,75-75-448,-26 68-16,13-29-937,9-17-2247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0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74 6897,'0'0'2825,"91"186"-2465,-58-112-192,1-1-168,11 25-528,-7-20-1216,-9-15-1817</inkml:trace>
  <inkml:trace contextRef="#ctx0" brushRef="#br0" timeOffset="1">474 0 6481,'0'0'2129,"-191"197"-1441,75-15-688,24-20-128,18-19-1912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6249,'0'0'4692,"35"0"-3025,2 0-1285,363-9 4779,619-37-466,184 10-2780,52 15-995,-1026 35-716,258 50-1,223 82-29,-419-88-147,126 31-596,-382-78 210,-35-11 351,0 0 0,0 0 0,0 0 1,0 0-1,0 0 0,0 0 0,0 0 0,0 1 0,0-1 0,-1 0 0,1 0 0,0 0 0,0 0 0,0 0 0,0 0 0,0 1 1,0-1-1,0 0 0,0 0 0,0 0 0,0 0 0,0 0 0,0 0 0,0 1 0,0-1 0,0 0 0,0 0 0,0 0 0,0 0 1,0 0-1,0 0 0,0 1 0,0-1 0,0 0 0,1 0 0,-1 0 0,0 0 0,0 0 0,0 0 0,0 0 0,0 0 0,0 1 1,0-1-1,0 0 0,0 0 0,1 0 0,-1 0 0,0 0 0,0 0 0,0 0 0,0 0 0,0 0 0,0 0 0,1 0 0,-1 0 1,0 0-1,0 0 0,0 0 0,0 0 0,-51 2-1422,31-2 856,-201 0-9747,219 0 10271,0 0 0,1 1 1,-1-1-1,1 0 0,-1 1 0,1 0 0,-1-1 0,1 1 0,-1 0 0,1-1 0,0 1 0,-1 0 0,1 0 0,0 0 0,0 0 1,0 0-1,0 1 0,0-1 0,0 0 0,0 1 0,0-1 0,0 0 0,-1 3 0,-13 42 434,10-29-178,-32 105 3953,-28 170 0,3 139-220,59-406-3886,-37 275 1018,-93 931 1898,70 410-1532,51-191-1501,37-789 614,-1-6 133,-23 623-168,-43-455-340,-136 1035 512,173-1737-3403,8-98-904,-3-23 3405,0 1 0,0-1 0,1 0 0,-1 1 0,0-1 0,1 0 0,-1 0 0,0 1 0,1-1 0,-1 0 0,0 0 0,1 0 0,-1 1 0,0-1 0,1 0 0,-1 0 0,1 0-1,-1 0 1,0 0 0,1 0 0,-1 0 0,1 0 0,-1 0 0,0 0 0,1 0 0,-1 0 0,1 0 0,-1 0 0,0 0 0,1 0 0,-1 0 0,1-1 0,-1 1 0,0 0 0,1 0 0,-1 0-1,1-1 1,15-11-10578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1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4321,'0'0'11162,"34"4"-9809,32-22-9,26 1-544,7-1-592,9 1-104,0 3-88,-8 3-16,-8 4-248,-13 4-1344,-13-12-1113,-16 8-1440,-25-10-848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485 1 5977,'0'0'3422,"-23"34"-1999,-75 117-44,-166 286 911,240-402-2293,8-11-38,0 1 1,-23 51-1,38-75 35,1 0 1,-1 0-1,1 0 1,-1 0-1,1-1 1,0 1-1,-1 0 0,1 0 1,0 0-1,-1 0 1,1 0-1,0 0 1,0 0-1,0 0 1,0 0-1,0 0 1,0 0-1,0 0 1,1 0-1,-1 0 0,0 0 1,0 0-1,1 1 1,1-1-6,0 0-1,0-1 1,0 1 0,0-1-1,0 1 1,0-1 0,0 0-1,0 0 1,0 0 0,0 0-1,3 0 1,-3 0 12,26-2 7,1-1 0,0-1 0,-1-2 0,1-1 0,-1-1-1,30-13 1,11-8-570,80-46-1,-123 61-63,-2-2-1,1 0 1,-2-2 0,31-28-1,-46 38 424,0-1 0,0 0-1,-1 0 1,0 0-1,-1-1 1,0 0-1,-1 0 1,0 0-1,0-1 1,-1 0 0,0 0-1,-1 0 1,3-23-1,-5 26 171,0-38 293,-1 44-208,-1 1 0,1-1-1,0 1 1,0-1 0,-1 1 0,1-1 0,-1 1-1,0 0 1,1-1 0,-1 1 0,0-1 0,0 1-1,0 0 1,1 0 0,-2-1 0,1 1-1,0 0 1,0 0 0,0 0 0,0 0 0,-1 1-1,1-1 1,0 0 0,-3-1 0,-1 1 126,1-1 0,0 1 0,0 1 0,0-1 0,-1 0 0,1 1-1,0 0 1,-1 0 0,1 0 0,0 1 0,-1-1 0,1 1 0,0 0 0,0 0 0,0 1 0,-7 2 0,6-1-32,0 1 1,-1-1-1,1 1 0,0 1 0,1-1 1,-1 0-1,1 1 0,0 0 0,0 0 1,-3 7-1,-5 9 183,2 1 0,0 0 0,2 0 0,-11 46 0,-1 32 273,-13 174 0,23-157-822,8-99 90,-5 44-591,7-60 689,0 0 1,-1-1-1,1 1 0,0 0 1,-1 0-1,0-1 1,1 1-1,-1 0 0,0-1 1,0 1-1,0-1 1,0 1-1,0-1 0,0 0 1,0 1-1,0-1 0,-1 0 1,1 0-1,-1 0 1,1 0-1,0 0 0,-1 0 1,0 0-1,1 0 1,-1-1-1,-2 2 0,-2-2 30,0 0 1,1 0-1,-1 0 0,0-1 0,0 1 0,1-2 0,-1 1 0,0 0 0,1-1 1,-10-5-1,1-1 9,0 0 0,-19-16 0,32 23-6,-17-17 81,18 18-84,0-1 1,-1 0-1,1 1 1,0-1-1,0 0 1,-1 1-1,1-1 0,0 1 1,0-1-1,0 0 1,0 1-1,0-1 1,0 0-1,0 1 0,0-1 1,0 0-1,0 0 1,0 1-1,0-1 0,0 1 1,1-1-1,-1 0 1,0 1-1,0-1 1,1 0-1,-1 1 0,0-1 1,1 1-1,-1-1 1,1 1-1,-1-1 1,1 1-1,-1-1 0,1 1 1,-1-1-1,2 0 1,20-11 57,0 0 0,44-16 1,-46 21-566,-1 0 0,0-2 1,0 0-1,-1-2 1,0 0-1,21-16 0,-21 7-2818,-14 3-723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0 5657,'0'0'7633,"20"28"-6708,66 92-161,-65-91-304,0 1-1,23 48 1,-39-64-403,0-1-1,-1 0 1,0 1-1,-1 0 1,0 0-1,-2 0 1,1 19-1,-1-16-51,-1-1-1,0 1 0,-4 17 1,3-27-28,-1 0 0,0 0 0,-1 0 0,1 0 0,-1-1 0,-1 1 0,1-1 0,-1 0 0,-6 8 0,-5 4-8,-1-1-1,0 0 1,-1-2-1,-1 0 1,-1 0-1,0-2 1,0-1-1,-1 0 1,-1-1-1,0-1 1,0-2-1,-1 0 1,0-1-1,-1-1 0,0-1 1,1-1-1,-1 0 1,-34-1-1,57-3 48,0 0 0,0 0 0,0 1 0,0-1 0,0 0 0,-1 0 0,1 1-1,0-1 1,0 0 0,0 0 0,0 1 0,0-1 0,0 0 0,0 1 0,0-1-1,0 0 1,0 0 0,0 1 0,0-1 0,0 0 0,0 0 0,1 1 0,-1-1-1,0 0 1,0 0 0,0 1 0,0-1 0,0 0 0,1 0 0,-1 1 0,2 2 7,0-1 0,0 1 1,1-1-1,-1 1 1,1-1-1,-1 0 0,1 0 1,0 0-1,0 0 1,0-1-1,0 1 0,0-1 1,0 0-1,6 2 1,8 4 187,44 18 1004,2-2 0,118 26 0,136 5 814,-231-41-1731,209 25-208,-200-29-1987,99-5-1,-160-5-853,63-11-1,-62 3-656,42-16-1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2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437 1 8546,'0'0'11357,"29"33"-10845,87 103-365,-112-130-147,0 0 0,0-1-1,0 1 1,-1 1 0,0-1 0,2 7 0,-4-11-9,-1 0 1,1 0-1,-1 0 1,0 0-1,1 0 1,-1 0-1,0 0 1,0 0-1,0 0 1,-1 0-1,1 0 1,0 0-1,-1 0 1,0 2-1,-1-1-30,0 0 0,0-1-1,0 1 1,0-1 0,-1 1 0,1-1-1,0 0 1,-1 0 0,0 0 0,0 0-1,1-1 1,-1 1 0,0-1 0,-4 2-1,-2 2-133,-23 9-685,0-1 0,-1-1 0,-1-1 1,-48 7-1,-140 12-1548,220-30 2386,0 0 0,-1 0 0,1 0 0,0 0 0,-1 0 0,1 1 0,0-1 0,-1 1 0,1 0 0,0 0 0,0 0 0,0 0 0,0 0 0,0 0 0,-4 3 0,5-1 6,0-1 0,0 1 0,0 0 0,1 0 0,-1-1-1,0 1 1,1 0 0,0 0 0,0 0 0,0 0 0,0 5 0,8 111 793,0 8 1229,-7-84-1368,-3 0-1,-1-1 1,-2 1-1,-18 70 1,-40 96-1364,73-256-2870,95-182-2316,-75 168 5225,-3 4 323,-12 22 326,2 1 0,1 1 0,1 1-1,26-33 1,-41 60 124,1 1-1,-1-1 1,1 1-1,0 0 1,0 0-1,0 1 1,0-1 0,0 1-1,1 0 1,0 1-1,0-1 1,0 1-1,0 0 1,10-1-1,-8 2 52,1 0-1,0 1 0,-1 0 0,1 1 0,-1-1 0,1 2 1,-1-1-1,1 1 0,13 6 0,-7-2 21,1 2 0,-1-1 0,0 2 0,-1 0 0,0 1 0,0 1 0,-1 0 0,-1 0 0,22 26 0,-28-27-147,0 0 0,0 0-1,-1 1 1,0 0 0,-1-1 0,0 1-1,-1 1 1,-1-1 0,1 0 0,-2 1-1,1 0 1,-2-1 0,0 1 0,0-1 0,-1 1-1,0 0 1,-1-1 0,0 1 0,-1-1-1,0 0 1,-1 0 0,-1 0 0,1-1-1,-2 1 1,1-1 0,-1 0 0,-13 16-1,-9 3-1159,0-2 0,-1-1 0,-37 24 0,2-11-3818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3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84 8338,'0'0'8228,"38"0"-8034,122 0-354,-148 0-76,-1 0 1,1 0 0,0 2 0,21 4 0,-31-6 135,-1 1 0,0 0 0,1-1 1,-1 1-1,0 0 0,0 0 0,0 0 0,0 0 0,0 0 0,0 0 0,0 0 1,0 0-1,0 0 0,0 1 0,0-1 0,-1 0 0,1 1 0,-1-1 1,1 0-1,-1 1 0,1-1 0,-1 1 0,0-1 0,0 0 0,0 1 0,0-1 1,0 1-1,0-1 0,0 3 0,0-1 29,-1-1 0,1 0 0,-1 1 1,1-1-1,-1 0 0,0 0 0,0 1 0,0-1 1,0 0-1,0 0 0,0 0 0,-1 0 0,1 0 0,-1 0 1,0-1-1,1 1 0,-1 0 0,0-1 0,0 1 0,0-1 1,0 0-1,-3 2 0,-6 3 64,0-1 0,-1-1 0,-13 5 1,15-6-36,-30 9 546,-56 10-1,72-18 1952,-44 1 1,64-5-699,22 0-526,18 0-917,-10-2-326,0 2-1,0 1 0,-1 1 0,1 2 0,48 11 1,-74-14 8,6 1-1116,0 0 0,0 0-1,0-1 1,0 1-1,9 0 1,-14-3 1021,-1 1-1,1 0 0,-1 0 1,1-1-1,-1 1 1,0 0-1,1-1 1,-1 1-1,0 0 0,1-1 1,-1 1-1,0 0 1,1-1-1,-1 1 1,0-1-1,0 1 0,1-1 1,-1 1-1,0 0 1,0-1-1,0 1 0,0-1 1,0 1-1,0-1 1,0 1-1,0-1 1,0 1-1,0-1 0,0 1 1,0-1-1,0 1 1,0-1-1,0 1 1,0-1-1,-1 0 0,1-5-448,0-5 5,1 2 368,-1 1-1,0-1 0,0 1 0,-1 0 1,0-1-1,-1 1 0,0 0 1,0-1-1,0 1 0,-1 0 0,0 1 1,-6-11-1,1 7 354,-1 0 1,1 1-1,-2 0 1,1 1-1,-1 0 1,-1 1-1,1 0 1,-1 0-1,-1 1 1,0 0-1,0 1 0,0 1 1,0 0-1,-1 0 1,-18-3-1,30 8-131,1 0 0,-1 0 0,1 1 0,-1-1 0,1 0 0,-1 0 0,1 0 0,-1 1 0,1-1-1,-1 0 1,1 1 0,-1-1 0,1 0 0,0 1 0,-1-1 0,1 0 0,-1 1 0,1-1 0,0 1 0,-1-1 0,1 1 0,0-1-1,0 1 1,-1-1 0,1 1 0,0-1 0,0 1 0,0-1 0,0 1 0,0 0 0,0-1 0,0 1 0,0-1 0,0 1 0,0 0-1,0 29 451,1-21-156,0 13 69,2 0 0,1-1-1,0 0 1,2 0 0,10 27-1,11 44 888,-20-47-1197,-2-1 0,-3 1 0,-2 51 1,-1-43-3115,1-79-723,0-17-1293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3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1 344,'0'0'15074,"12"37"-13803,42 119-679,-42-125-457,33 54 1,-39-76-143,0 1 0,0 1 0,-1-1 0,0 1-1,-1 0 1,-1 0 0,1 0 0,-2 1 0,3 21 0,-2-1-43,-3 42 0,0-63 41,-2-1 0,1 0-1,-1 1 1,-1-1-1,1 0 1,-2 0 0,-8 19-1,8-22-49,0 0 0,0-1 0,0 1 0,-1-1-1,0 0 1,-10 9 0,11-12 49,1 0 0,-1-1 0,0 0-1,0 0 1,0 0 0,-1 0 0,1 0 0,0-1 0,-1 0 0,1 0 0,-1 0-1,1-1 1,-6 1 0,-130-1 1204,165 1-1061,-1 1 0,0 2 1,44 10-1,74 31 508,-8-2 228,-50-22-766,2-4 0,0-4 0,0-3 0,1-5 1,160-9-1,-43-21-2839,11-24-3486,-40-9-1465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7674,'0'0'9027,"-7"22"-8900,2-6-123,0 1 0,1 0 0,-2 25 0,6-40-4,0 0 0,0 0 0,0-1 0,1 1 0,-1 0 0,0 0 0,1 0 0,0-1 0,-1 1 0,1 0 0,0-1 1,0 1-1,0-1 0,0 1 0,0-1 0,0 1 0,1-1 0,-1 0 0,0 1 0,1-1 0,-1 0 0,1 0 0,1 1 1,4 1 1,-1 0 1,1 0 0,-1-1-1,11 2 1,-4 0 7,31 8 10,-10-3 12,49 20-1,-75-26-28,0 1 0,-1 0 0,1 0 0,-1 1 0,0 0 0,0 0 0,-1 0 0,0 1 0,0 0 0,0 0 0,8 11 0,-11-10-3,0 0 0,-1 1 1,0-1-1,0 0 1,0 1-1,-1 0 1,0-1-1,-1 1 0,1 0 1,-1-1-1,-1 1 1,-1 7-1,1 2 1,0-6-44,-1-1 0,0 0 0,-1 1 0,0-1 0,-1 0 0,0-1 0,0 1 0,-1-1 0,0 0 0,-1 0 0,0 0 0,0-1 0,-1 0 0,0 0-1,-11 9 1,-1 0-412,-1-1 0,0-1 0,-1 0-1,-1-2 1,-29 15 0,36-22 56,0 0 0,0 0 1,0-1-1,-1-1 0,1-1 1,-1 0-1,0-1 0,0-1 1,0 0-1,0-1 1,-17-2-1,31 1 332,1 1 1,-1 0-1,1-1 1,-1 0 0,1 1-1,-1-1 1,1 0-1,0 0 1,-1 1-1,1-1 1,0 0-1,-1 0 1,1-1-1,0 1 1,0 0-1,0 0 1,0 0 0,0-1-1,0 1 1,1-1-1,-1 1 1,0 0-1,1-1 1,-1 1-1,1-1 1,-1-2-1,-1-4-139,1-1 0,1 1-1,0 0 1,0-9-1,0 3-91,1 6 281,0 0 1,0 0-1,1 0 0,0 0 1,0 0-1,0 1 0,1-1 0,1 1 1,-1 0-1,1-1 0,0 2 0,1-1 1,0 0-1,0 1 0,0 0 0,1 0 1,0 1-1,0-1 0,0 1 1,1 0-1,-1 1 0,1 0 0,0 0 1,1 0-1,-1 1 0,1 0 0,-1 1 1,1-1-1,0 1 0,13-1 0,-10 2 560,0 0 0,1 1 0,-1 1 0,1 0-1,-1 0 1,13 4 0,-19-4-353,1 1 0,-1 0 0,0 1 0,0-1 0,0 1 0,0 0 0,0 1 1,0-1-1,-1 1 0,0 0 0,0 0 0,0 0 0,0 1 0,3 4 0,-1 0-189,-3-5-24,0 1 0,0-1 0,0 0 0,0-1 0,1 1 0,-1-1-1,1 1 1,6 3 0,-7-5-443,0-1-1,0 0 0,0 0 0,0 0 1,1 0-1,-1 0 0,0-1 0,0 0 1,7 1-1,11-1-3623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0 610 6681,'0'0'10699,"287"-73"-8347,-162 17-1352,4-11-688,-5 0-312,-11-3-736,-18 4-944,-16-19-1585,-25 15-1648,-33 14-920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0 8506,'0'0'10117,"0"20"-9580,-1 68-353,0-80-171,0 0 0,0 0-1,0 0 1,-1 0 0,-1 0-1,1-1 1,-1 1 0,0-1-1,-1 1 1,-7 11 0,0-5-10,0 0 0,-1-1 0,-16 14 0,1-1-2,-158 147-243,101-96 172,76-70 54,-22 23 34,28-28-34,1 0 0,-1 0 0,1 0 0,-1 0 0,1 0 0,0 0 0,0 1 0,0-1 0,0 0 0,0 1 0,1-1 0,-1 0 0,0 4 0,2-5-14,0-1 1,0 1 0,0 0-1,-1-1 1,1 1 0,0-1-1,0 0 1,0 1 0,0-1-1,0 0 1,0 1 0,0-1-1,0 0 1,0 0 0,0 0-1,0 0 1,0 0 0,0 0-1,0 0 1,0 0 0,0 0-1,2-1 1,4 1-58,25-3 63,1-1 0,-1-1 0,0-2 1,50-17-1,-46 12 50,1 2-1,1 1 1,48-4 0,-67 12-37,0 0-1,25 3 1,-42-1-17,-1-1 1,1 1 0,0 0 0,-1 0 0,1-1 0,-1 1 0,1 0 0,-1 1 0,0-1-1,1 0 1,-1 0 0,0 0 0,0 1 0,0-1 0,0 1 0,0-1 0,0 1-1,0-1 1,0 1 0,0-1 0,-1 1 0,1 0 0,-1 0 0,0-1 0,1 1 0,-1 0-1,0 0 1,0-1 0,0 4 0,1 3-146,-1 1 0,-1 0 0,1-1 0,-4 15 0,1-14 38,-1 0 0,0-1 0,0 1 0,-1-1 0,0 0 0,0 0 0,-8 8 0,5-6-20,0 1-1,1 0 1,1-1-1,-7 15 0,12-22 110,0 1 0,0-1-1,0 1 1,0 0-1,0-1 1,1 1 0,-1 0-1,1 0 1,0-1 0,1 1-1,-1 0 1,0 0 0,1-1-1,0 1 1,0-1 0,0 1-1,0 0 1,3 4 0,4 6 301,0 1 1,-2 0 0,0 0 0,0 0-1,-2 1 1,0 0 0,0 0 0,1 26-1,-4 170 2415,-2-212-2673,1 1-1,0-1 1,0 1 0,0-1-1,0 1 1,0-1-1,0 1 1,-1-1-1,1 1 1,0-1 0,-1 1-1,1-1 1,0 1-1,-1-1 1,1 0-1,0 1 1,-1-1 0,1 1-1,-1-1 1,1 0-1,0 1 1,-1-1-1,1 0 1,-1 0 0,1 0-1,-1 1 1,1-1-1,-1 0 1,1 0-1,-2 0 1,-23 2-27,-27-12-47,40 7-10,1-1 0,-1 0 0,1-1 1,-18-11-1,26 14-69,-1 0 0,1 0 0,0-1 0,0 0 0,0 1 1,0-1-1,1 0 0,-1-1 0,1 1 0,-1 0 0,1-1 0,0 1 1,1-1-1,-1 0 0,0 1 0,1-1 0,0 0 0,0 0 0,-1-7 1,2 2-287,1 0 0,0 0 0,0 0 0,0 0 0,1 0 0,1 0 0,-1 0 0,2 1 0,-1-1 0,1 1 1,0 0-1,1 0 0,9-13 0,38-49-3151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4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7146,'0'0'10946,"16"4"-10746,5 31-176,4 3-24,0 1-248,17 0-2145,-5-11-3024,-4-14-488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5329,'0'0'5141,"13"28"-4799,38 87-165,-47-107-115,-1 0 1,0-1-1,0 1 1,-1 0-1,0 0 0,0 1 1,-1-1-1,0 0 1,-1 0-1,1 1 0,-2 9 1,-1 7 228,6-12-213,2-15-183,-5 1 62,7-4-162,-1 0 1,0-1 0,0 0 0,0-1 0,-1 1 0,0-1 0,0-1-1,8-13 1,8-8-379,3-4 62,-12 15 270,1 0 1,31-29-1,-41 42 314,1 1 0,0 0 1,1 1-1,-1-1 0,1 1 0,0 0 0,-1 0 0,1 1 1,1 0-1,-1 0 0,0 0 0,0 1 0,1 0 0,11-1 1,-10 3 18,0 0 0,-1 0 0,1 0 0,-1 1 0,1 0 0,-1 1 0,0 0 1,0 0-1,0 0 0,0 1 0,-1 0 0,1 0 0,-1 1 0,0-1 0,0 1 0,5 7 1,-7-8-84,-1 0 1,0-1 0,0 1 0,0 0 0,0 1-1,-1-1 1,1 0 0,-1 1 0,-1 0 0,1-1 0,0 1-1,-1 0 1,0 0 0,0-1 0,-1 1 0,1 0-1,-1 0 1,0 0 0,0 0 0,-1 0 0,0 0 0,0 0-1,0 0 1,0 0 0,-1-1 0,-3 9 0,2-8-8,0 0 0,-1 0 0,1 0 1,-1-1-1,-1 1 0,1-1 1,-1 0-1,-8 6 0,-47 26-57,10-12-55,-1-1 0,-2-3 1,0-2-1,-56 11 0,73-25-604,36-4 695,-1 0 1,1 0-1,0 0 1,0 0-1,-1 0 1,1 0 0,0 0-1,0 0 1,-1 0-1,1 0 1,0 0-1,0-1 1,-1 1-1,1 0 1,0 0-1,0 0 1,-1 0-1,1-1 1,0 1-1,0 0 1,0 0-1,0-1 1,-1 1-1,1 0 1,0 0-1,0 0 1,0-1-1,0 1 1,0 0-1,0-1 1,0 1-1,0 0 1,0 0-1,-1-1 1,1 1-1,0 0 1,0 0-1,1-1 1,-1 1-1,0 0 1,0-1-1,0 1 1,0 0-1,0 0 1,0-1-1,0 1 1,0 0-1,0 0 1,1-1-1,-1 1 1,0 0-1,1-5-360,0 1 1,0 0-1,1 0 0,-1 0 0,1-1 0,3-4 0,31-35-2449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5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3105,'0'0'7664,"-4"32"-7521,-21 96-131,25-125-15,-1 0 1,0 0 0,0 0-1,0 0 1,0-1 0,-1 1-1,1 0 1,-1-1 0,1 1-1,-1-1 1,0 1 0,0-1 0,-3 3-1,3-4-2,0 0-1,1 0 1,-1 0 0,0-1-1,0 1 1,1-1-1,-1 1 1,0-1 0,0 0-1,0 0 1,0 1-1,-2-2 1,-5 2-27,-61 3 223,69-4 7,2 2-149,1 1 0,0-1 0,0 0 0,0 0-1,0 1 1,0-1 0,1 0 0,-1-1 0,0 1 0,1 0-1,0-1 1,3 2 0,42 16 157,-13-6-186,-28-10-170,0 1 0,0 0 1,-1 0-1,0 1 0,0-1 1,0 1-1,0 1 0,5 5 1,-10-9-58,1 0 0,-1 0 0,0 0 0,1 1 0,-1-1 0,0 0 0,0 1 0,-1-1 0,1 0 0,0 1 0,-1-1 0,1 1 0,-1 0 0,0-1 0,0 1 0,0-1 0,0 1 0,0-1 0,-1 1 0,1-1 0,-1 1 0,0-1 0,0 1 0,1-1 0,-2 0 0,1 0 0,0 1 0,0-1 0,-2 2 0,-26 24-3963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26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4369,'0'0'8658,"33"-1"-7941,58-3-471,112-19-1,-136 10-185,22-5 31,1 4 0,134-4-1,-224 18-343,-14 1-402,-1-1 1,1 0-1,-1-1 1,-25-6-1,27 5 687,1-1 0,-1 2 0,0 0 0,0 0 0,1 2 0,-21 1 0,29 0 21,0-1 0,0 1 0,-1 0 1,1 0-1,0 0 0,1 0 0,-1 1 0,0 0 0,1-1 0,-1 1 0,1 1 0,0-1 0,0 0 1,0 1-1,1 0 0,-1-1 0,1 1 0,0 0 0,-3 9 0,-3 6 153,1 1-1,-8 39 0,15-55-192,-10 58 594,3 1 1,2 117-1,5-170-338,1-17-108,0 0 0,0 0-1,1 0 1,0 0 0,0 0 0,0 1 0,1-1-1,0 1 1,0-1 0,1 1 0,0 0-1,0 1 1,0-1 0,1 1 0,0 0-1,8-7 1,-7 6-154,0 1 0,0 0 1,1 0-1,0 1 0,0-1 0,0 2 0,1-1 1,-1 1-1,1 0 0,0 1 0,-1-1 0,1 2 0,0-1 1,10 0-1,-16 2-11,-1 0 1,1 0-1,-1 0 1,1 1-1,-1-1 1,1 0-1,-1 0 0,1 1 1,-1-1-1,1 1 1,-1 0-1,0-1 1,1 1-1,-1 0 1,0 0-1,0 0 0,1 0 1,-1 0-1,0 0 1,0 0-1,0 0 1,0 0-1,0 1 1,-1-1-1,1 0 0,0 0 1,-1 1-1,1-1 1,0 1-1,-1-1 1,1 3-1,0 4 16,0 0 0,0 0 0,0 0 0,-2 15-1,0-5 13,1-2-15,-2-1 0,0 0-1,0 0 1,-2 0 0,0-1 0,0 1-1,-11 21 1,5-15 0,-1 0-1,-1-2 1,0 1 0,-21 23 0,20-34 676,13-9-622,0-1 1,0 1 0,0-1 0,-1 1 0,1-1-1,0 1 1,0 0 0,0-1 0,0 1 0,0-1-1,0 1 1,0-1 0,0 1 0,0-1 0,0 1-1,0-1 1,0 1 0,0-1 0,1 1 0,-1 0-1,0-1 1,0 1 0,0-1 0,1 1 0,-1 0-1,0-1 1,0 1 0,1-1 0,-1 1 0,0 0-1,1 0 1,-1-1 0,0 1 0,1-1-1,13-17 102,-1 1-1,2 0 1,1 1-1,24-21 1,-21 20-133,-16 14-33,47-37 13,-46 37-20,0 0 0,1 1 0,-1 0 0,1 0 0,-1 0 0,1 1 0,0-1 0,-1 1 0,1 0 0,0 0 0,6 1 0,-10-1 5,-1 1 0,1 0 0,0 1 0,0-1 0,-1 0 0,1 0 0,0 0-1,-1 0 1,1 0 0,0 1 0,-1-1 0,1 0 0,0 1 0,-1-1 0,1 0 0,-1 1 0,1-1 0,-1 1 0,1-1 0,-1 1 0,1-1 0,-1 1-1,1-1 1,-1 1 0,1-1 0,-1 1 0,0 0 0,1-1 0,-1 1 0,0 0 0,0 0 0,1 27 11,-1-15-5,0 29 157,-2 1 0,-2-1 0,-18 81 0,15-99-51,0 2 128,0 0 0,2 0 0,-3 52 0,7-78-232,1 1 1,0-1-1,0 1 1,0-1-1,0 1 1,0-1-1,0 1 1,-1-1-1,1 1 1,0-1 0,0 0-1,1 1 1,-1-1-1,0 1 1,0-1-1,0 1 1,0-1-1,0 1 1,0-1-1,1 1 1,-1-1-1,0 0 1,0 1 0,1-1-1,-1 1 1,0-1-1,0 0 1,1 1-1,-1-1 1,0 0-1,1 1 1,-1-1-1,1 0 1,-1 0-1,0 1 1,1-1-1,-1 0 1,1 0 0,-1 0-1,1 1 1,-1-1-1,1 0 1,-1 0-1,1 0 1,-1 0-1,1 0 1,-1 0-1,0 0 1,1 0-1,-1 0 1,1 0 0,-1-1-1,1 1 1,-1 0-1,1 0 1,26-19 212,-25 17-201,33-32-15,-1-2 0,-3-2 0,-1 0 0,26-44 0,31-41-2898,-55 84-2213,38-39 0,-31 44-335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46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2160,'0'0'12056,"-17"56"-10963,-53 217 883,31 24-201,-2 543 364,37 12-1927,4-554-620,0-257 200,0-7-475,5 53 0,-4-81 500,-1-3 68,0-1 0,0 1-1,0-1 1,1 1 0,-1-1 0,1 0-1,-1 1 1,1-1 0,0 1 0,0-1-1,0 0 1,0 0 0,0 0 0,1 1-1,-1-1 1,1-1 0,-1 1-1,1 0 1,2 2 0,4-5-589,4-16-38,14-53-2404,23-106 0,-12 21-1504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46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7362,'0'0'3279,"61"-5"-2540,494-21 1139,-168 25-810,508 3-69,-893-2-997,367 11 493,-260-3-855,139 29 0,-225-33 217,2 0-74,-1 1 0,-1 1 0,1 1-1,-1 1 1,39 20 0,-60-27 204,0 1-1,0-1 0,0 1 1,0 0-1,-1 0 1,1-1-1,0 1 0,-1 0 1,3 4-1,-4-5 49,0 0 1,1-1-1,-1 1 0,0-1 0,1 1 0,-1 0 0,0-1 1,0 1-1,0 0 0,0-1 0,0 1 0,0 0 1,0-1-1,0 1 0,0 0 0,0 0 0,0-1 1,0 1-1,0 0 0,0-1 0,-1 1 0,1-1 1,0 1-1,-1 0 0,1-1 0,0 1 0,-1-1 1,1 1-1,0 0 0,-1-1 0,1 1 0,-1-1 1,1 0-1,-1 1 0,0-1 0,1 1 0,-1-1 1,1 0-1,-1 1 0,0-1 0,-36 14 961,30-12-838,0 0 0,0 1 0,0-1 0,0 2 0,0-1 0,1 0 0,0 1 0,-1 1 0,2-1 0,-1 1 0,0 0 0,1 0 0,0 0 0,-5 7 0,5-1-57,0 0-1,0 0 1,1 0-1,1 1 1,-1 0-1,2 0 1,0-1-1,0 2 1,1-1-1,1 12 1,6 441 1677,38-2-655,10 195-309,-53-2-1187,-3-633-103,0-1 0,-1 0 0,-2 1 0,0-2 1,-1 1-1,-1-1 0,-20 41 0,16-42-614,-1 0 0,0-1 0,-2-1 0,-20 23 0,-20 6-4420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4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9362,'0'0'4300,"47"1"-4048,446 10 2586,373 18 1162,10 32-1294,-731-45-2163,-1 7 1,-1 6-1,165 56 0,-273-77 54,-33-8 431,-3-2-994,1 1 0,0-1 0,0 0-1,-1 1 1,1-1 0,-1 0-1,0 1 1,1-1 0,-1 1-1,0-1 1,0 1 0,0-1-1,0 1 1,0 0 0,-2-2-1,-4-6-145,-16-28-1191,-5-8-2434,6 13-2397,-6-1-3430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49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599 316 4793,'0'0'6629,"0"-35"-4980,-2-113 58,3 143-1560,-2-1 0,1 1 1,0 0-1,-1 0 0,0 0 1,0 0-1,-1 0 0,1 0 1,-1 0-1,0 0 0,0 0 1,-1 1-1,1-1 0,-1 1 1,0-1-1,-1 1 0,1 0 0,-1 0 1,1 1-1,-1-1 0,0 1 1,-9-6-1,4 5 59,-1 1 0,0-1 0,1 2 0,-1-1 0,0 1 0,0 1 0,-21-1 0,27 2-153,-17-1 102,0 0 0,0 2 1,0 0-1,-39 8 0,47-5-154,0 0 0,1 0 0,-1 2 0,1-1 0,0 1 0,0 1 0,1 0 0,-19 16 0,12-7 1,2-1-1,0 2 1,1 1-1,0 0 0,-14 23 1,22-29-25,-1 1 1,2 1-1,0-1 1,0 1 0,1 0-1,1 0 1,1 1-1,0-1 1,-2 18-1,4-20-61,1 1 0,0 0 0,0 0 0,4 22 0,-3-31 63,1 1 0,-1-1 0,1 0 0,-1 0 0,1-1 1,0 1-1,1 0 0,-1-1 0,1 1 0,-1-1 0,1 0 0,0 0 1,0 0-1,1 0 0,-1 0 0,1-1 0,3 3 0,5 1-26,1 0 0,0 0-1,0-1 1,0-1 0,1-1 0,-1 0-1,1 0 1,19 0 0,-5-1-74,0-2 0,0-1 0,35-6 0,-47 4-147,0-1 0,1-1-1,-1 0 1,-1-2 0,1 1 0,-1-2 0,-1 0 0,25-18 0,-29 19-405,-1 0 0,0-1-1,0 0 1,0-1 0,-1 0 0,0-1 0,-1 1 0,0-1 0,-1-1-1,0 1 1,-1-1 0,8-19 0,-9-11-4638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49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587 267 4081,'0'0'8988,"-25"-34"-8795,-82-109-195,100 133-25,-1 0 0,-1 0 0,0 1 1,-16-12-1,20 18 7,1 0 1,-1 1 0,0 0-1,0 0 1,0 0 0,-10-2-1,7 2 5,-2 0 14,1-1 0,-1 2 0,1-1 1,-1 1-1,0 1 0,1 0 0,-1 0 1,0 1-1,1 0 0,-1 0 0,1 1 1,-1 1-1,1-1 0,0 2 0,0-1 0,0 1 1,0 1-1,1-1 0,0 1 0,0 1 1,0 0-1,0 0 0,1 0 0,0 1 1,-8 10-1,3-3 6,1 1 1,0 1-1,1-1 1,1 2-1,1-1 1,0 1-1,1 1 1,0-1-1,2 1 1,0 0-1,1 1 1,1-1-1,0 1 1,1 30-1,2-44-2,0 1-1,0 0 1,1-1-1,-1 1 1,1 0-1,1-1 1,-1 1-1,1-1 1,0 1-1,0-1 0,0 0 1,6 8-1,-5-9 3,0-1 0,1 1 0,-1-1-1,1 0 1,-1 0 0,1-1-1,0 1 1,1-1 0,-1 1 0,0-1-1,1-1 1,-1 1 0,1-1-1,8 2 1,4 1 0,1-1 1,-1-1-1,1-1 0,-1 0 1,1-2-1,0 0 0,-1 0 0,1-2 1,-1 0-1,18-6 0,-9 0-127,-1-2 0,-1 0 0,0-1 0,0-1 0,-1-2 0,24-18 0,161-146-5433,-122 98 38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6217,'0'0'3441,"8"241"-1368,22-114-225,3 6 544,4 7-479,1 1-913,-5-1-544,0-7-296,-8-14-80,0-24-80,-8-25-712,-1-31-1504,13-39-537,-8-35-1712,4-35 408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591 204 5329,'0'0'5473,"-20"-31"-4654,-70-93-265,87 120-547,-1 0 1,0 0 0,0 0 0,0 0 0,0 1-1,-1 0 1,1 0 0,-1 0 0,0 0 0,0 1-1,0 0 1,0 0 0,0 0 0,0 1 0,-1-1-1,1 1 1,0 1 0,-1-1 0,1 1 0,-1 0-1,1 0 1,-11 2 0,-7-1-14,8-1 5,0 1-1,0 0 1,0 1-1,1 1 1,-1 0 0,1 1-1,-1 1 1,1 0-1,1 1 1,-1 1 0,1 0-1,0 0 1,0 1-1,1 1 1,0 0 0,1 1-1,0 0 1,1 1-1,0 0 1,-13 18 0,17-20 31,0 1 0,0 0 0,1 0 0,0 0 0,1 1 0,0-1 0,1 1 0,0 0 0,0 0 0,2 1 0,-1-1 0,1 0 0,1 1 0,0-1 0,2 13 0,-2-19-20,1 0 1,0 0-1,0 0 1,0 0-1,0-1 1,1 1-1,0 0 1,0-1 0,0 1-1,1-1 1,0 0-1,-1 0 1,1 0-1,6 6 1,-2-4 13,-1-1 0,0 0-1,1 0 1,0-1 0,0 0 0,0 0 0,1-1 0,10 4 0,6-1 30,1 0 0,0-2 0,1 0 1,45 0-1,-58-3-88,1-1 1,-1 0-1,0-1 1,1 0-1,-1-1 0,0 0 1,0-1-1,0-1 1,0 0-1,17-8 0,-12 1-469,-2-1 0,1 0 0,-2-1 0,0-1 0,0 0 0,23-31-1,2-13-3582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0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6521,'0'0'7065,"3"36"-6033,-1-11-862,10 233 1173,-12-176-677,-12 330 2023,-62 120-1003,10-101-3958,62-418 1508,0-3-4156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8026,'0'0'5033,"46"214"-3009,-17-116 441,4-7-473,1-6-688,3-15-623,-8-18-449,-4-17-72,0-17 16,-4-18-88,8-7 16,16-49-104,14-28-1064,32-67-2577,-8 18-2313,-16 17-951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1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8634,'0'0'8002,"237"-7"-6490,-116-15-888,8 1-400,-9 0-104,-8 0-120,-16 4-104,-21-1-1184,-21 8-1497,-21 6-2264,-21-3 536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1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9178,'0'0'5673,"-38"217"-3064,30-105-1,4 11-759,4 7-961,0-1-648,0 1-240,0-4-176,0-10-712,0-21-641,0-25-399,0-31-96,0-29 607,-13-38-431,1-32-3913,-1-17 896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 7842,'0'0'4525,"-22"40"-3574,-72 134-442,81-149-839,1-1 0,1 2 1,1 0-1,1 0 0,1 1 0,-7 50 0,12-62-816,-1 12-993,5-9-2744,13-36 4648,-1 0 853,1 1-1,1 0 0,0 1 1,1 1-1,1 0 0,0 1 1,1 1-1,1 0 0,24-12 1,-19 13-301,1 1 1,0 2-1,1 0 1,0 1-1,0 2 1,0 1 0,39-3-1,-35 7-380,-20 1-395,0 0 0,0-1 0,0 0 0,0-1 0,0 0 0,0 0 0,9-4 0,0-7-3363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2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9866,'0'0'9793,"27"13"-9309,81 47-583,-105-58 62,0 0 1,0 0-1,1 0 0,-2 1 0,1-1 0,0 1 0,0 0 0,-1 0 1,1 0-1,-1 0 0,0 0 0,0 0 0,0 0 0,-1 1 1,1-1-1,-1 1 0,0-1 0,0 1 0,0 0 0,0-1 0,0 1 1,-1 0-1,0 0 0,0 4 0,1 3-114,1 11-6,-1 1 0,-1-1 0,-1 1 0,-1-1 0,-1 0 0,-1 0 0,-13 40 0,15-56 155,-1 2-62,0 0 0,0-1 0,0 1-1,1 1 1,1-1 0,-1 0 0,1 0-1,1 1 1,-1-1 0,2 10 0,0-17-2,0 0 1,-1 0-1,1 0 0,0 0 1,0 0-1,-1-1 1,1 1-1,0 0 1,0-1-1,0 1 0,0-1 1,0 1-1,0-1 1,0 1-1,0-1 1,0 0-1,0 1 1,1-1-1,-1 0 0,0 0 1,0 0-1,0 0 1,0 0-1,0 0 1,0 0-1,3-1 1,0 1-144,182 1-537,-183-1 755,-1 0 1,1 0-1,-1 0 0,1 0 1,-1 1-1,0-1 0,1 1 0,-1-1 1,1 1-1,-1 0 0,0 0 1,1 0-1,-1 0 0,0 0 0,0 1 1,0-1-1,0 1 0,0-1 1,0 1-1,-1 0 0,4 3 0,-3 0 27,0-1 0,0 1 0,0-1 0,0 1 0,-1 0 0,0 0-1,0 0 1,0 0 0,-1 0 0,1 6 0,0 11 49,0-1-1,-1 1 1,-1-1 0,0 1 0,-2-1 0,-1 0 0,-1 0-1,0 0 1,-12 28 0,6-27-298,-1 1 0,-1-1 0,-1-1 0,0-1 0,-2 0 0,0-1 0,-2 0 0,0-1 0,0-2 0,-27 19 0,36-30-96,0 0 0,0-1 1,-1 0-1,1 0 0,-1-1 1,0 0-1,0-1 0,0 0 1,0-1-1,0 0 0,0-1 1,0 0-1,-1 0 0,1-1 0,0 0 1,-17-5-1,20 3-243,-1 0-1,2 0 1,-1-1 0,0 0-1,-6-5 1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2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7634,'0'0'9442,"0"232"-8386,0-144-976,0 3-80,0-4-992,-4-6-1041,-13-14-495,1-22-985,3-20 680,1-25 1089,12-42-1465,0-21 1849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1 555 1872,'0'0'9562,"241"0"-7521,-191 42-297,-4 0-343,-5 0-721,1-3-680,-5-8-568,13-17-1569,-8-7-2488,-9-7-1008</inkml:trace>
  <inkml:trace contextRef="#ctx0" brushRef="#br0" timeOffset="1">803 169 9906,'0'0'5569,"233"-24"-5145,-138-1-312,-3-3-112,-13 3-216,-21 8-296,-29-4-1264,-17 7-2353,-12 0 656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3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0 6361,'0'0'7594,"-50"186"-5226,38-109-311,-1 11-1057,-8 3-800,0 7-200,-8 4-976,-4-4-1505,-8-3-479,7-29-1825,9-34 704</inkml:trace>
  <inkml:trace contextRef="#ctx0" brushRef="#br0" timeOffset="1">304 533 5073,'0'0'9858,"183"211"-8201,-146-148-937,-4-7-720,-4-11-608,0-13-1665,-8-11-3112,4-18-2441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820 327 5457,'0'0'5057,"-175"322"-2976,88-171-33,-5 14-103,1-4-1001,16-31-552,-4 0-392,13-36-392,12-38-1529,8-56-911,13-45-1657,12-36-696</inkml:trace>
  <inkml:trace contextRef="#ctx0" brushRef="#br0" timeOffset="1">412 0 5801,'0'0'7018,"175"200"-5946,-134-130-616,-3 4-456,-1 0-24,-4 10-1416,-8-17-2465,-8-25-504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4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4393,'0'0'16427,"44"6"-15733,144 18-481,-72-15-208,-98-9-134,0 2 0,0 0 1,0 0-1,21 7 1,-37-9 103,0 1 1,0 0 0,0 0 0,0 0-1,0 0 1,0 1 0,0-1 0,0 0-1,-1 1 1,1-1 0,0 1 0,-1 0-1,1-1 1,-1 1 0,0 0 0,1 0-1,-1 0 1,0 0 0,0 0 0,0 0-1,0 0 1,-1 1 0,1-1 0,-1 0-1,1 0 1,-1 1 0,0-1 0,0 3-1,0 2 29,0 0-1,-1 0 0,0 0 0,0 0 1,0 0-1,-1 0 0,0-1 0,-1 1 0,-3 6 1,-13 22 98,-27 37 0,22-37-44,-25 48 1,43-71-124,1 0 0,0 1 0,1-1 0,1 1 0,-1-1 0,2 1 0,0 0 0,0 20 0,2-30-1,0 0 0,0 0 0,1-1 0,0 1 1,-1 0-1,1 0 0,0-1 0,0 1 0,1 0 0,-1-1 1,0 1-1,1-1 0,0 1 0,0-1 0,-1 0 0,1 0 1,0 0-1,1 0 0,-1 0 0,0 0 0,1-1 0,-1 1 1,1-1-1,-1 1 0,5 1 0,8 2-77,0 0-1,1 0 0,25 3 1,-17-3 69,30 5-43,-34-8 103,0 1 0,0 2 1,0 0-1,-1 1 1,1 0-1,-1 2 0,26 14 1,-43-20 11,1 0 1,-1 0 0,0 0-1,0 1 1,0-1 0,0 0-1,0 1 1,0 0 0,-1-1-1,1 1 1,-1 0 0,0 0-1,0 0 1,0 0 0,0 0-1,0 0 1,-1 0 0,1 0-1,-1 0 1,0 1-1,0 2 1,0-1 17,-1 0-1,1-1 1,-1 1-1,0 0 1,0-1 0,-1 1-1,0-1 1,1 1-1,-1-1 1,-1 0-1,1 0 1,-1 0 0,1 0-1,-6 5 1,-8 6 1,-2 0-1,1-1 1,-2 0 0,0-2 0,0 0 0,-32 13-1,5-6-222,-94 28-1,118-42 239,1 0 0,-1-2 1,0 0-1,-22 0 0,43-4-17,1 1-1,0 0 1,-1 0 0,1 0-1,0 0 1,-1 0 0,1 0-1,-1 0 1,1-1-1,0 1 1,-1 0 0,1 0-1,0 0 1,0-1 0,-1 1-1,1 0 1,0-1 0,-1 1-1,1 0 1,0 0-1,0-1 1,0 1 0,-1 0-1,1-1 1,0 1 0,0-1-1,0 1 1,0 0 0,0-1-1,0 1 1,0 0-1,0-1 1,0 1 0,0-1-1,0 1 1,0-1 0,2-17-5,-2 16 29,2-6-37,0 1 1,0-1-1,1 1 0,0 0 1,0 0-1,1 0 0,-1 1 1,2-1-1,4-6 0,9-9-7,26-22-1,-13 12 2,266-263-4319,-183 184 1472,-12 11-2858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4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8530,'0'0'11922,"-12"260"-10193,12-159-793,0 15-600,0 14-176,0 7-160,0-4-272,-13-21-912,1-28-1201,12-42-791,0-56-129,12-49-976,13-21-1008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4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3761,'0'0'11972,"38"-1"-10996,2 0-778,38-1-7,86 10-1,-115-4-362,1 1 0,-1 3 0,87 27 0,-132-34 181,-1 0 1,1 0 0,-1 1-1,0-1 1,1 1 0,-1 0-1,0 0 1,0 0 0,0 0-1,4 5 1,2 12 2504,2 24-2016,-1 0 0,-3 0-1,2 59 1,-7 136 2182,-4-119-1702,3 118 395,-7 427-951,3-626-1389,3-38 901,0 0-1,0 1 0,0-1 1,0 1-1,0-1 0,0 0 1,0 1-1,0-1 0,-1 1 1,1-1-1,0 0 0,0 1 1,0-1-1,0 0 0,-1 1 1,1-1-1,0 0 0,0 1 1,-1-1-1,1 0 0,0 1 1,-1-1-1,1 0 0,0 0 1,0 1-1,-1-1 0,0 0 1,0-1-71,0 0 0,1 1 0,-1-1 0,0 0 0,0-1 0,1 1 1,-1 0-1,0 0 0,1 0 0,-1 0 0,1 0 0,0-1 0,-1 1 0,1 0 1,0-2-1,-36-158-8707,28 118 6245,-16-74-3350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0 9098,'0'0'4047,"-10"31"-3345,-32 103-589,12-44-523,18-58-837,1 1 1,2 0 0,-5 43-1,13-73 1093,1 3-1276,8-9 563,41-40 791,-29 25 242,37-27 0,-51 41-27,0 0 0,0 1 0,0 0 0,1 0 0,0 0 0,-1 1 0,1-1 0,0 2 0,0-1 0,0 1-1,10-1 1,-17 2-115,0 0 0,1 0-1,-1 0 1,0 0 0,0 0-1,0 0 1,1 0 0,-1 0-1,0 0 1,0 0 0,0 0-1,1 0 1,-1 0 0,0 1-1,0-1 1,0 0 0,1 0-1,-1 0 1,0 0 0,0 0-1,0 0 1,1 0 0,-1 0-1,0 1 1,0-1 0,0 0-1,0 0 1,0 0 0,1 0-1,-1 1 1,0-1 0,0 0-1,0 0 1,0 0 0,0 1-1,0-1 1,0 0 0,0 0-1,0 0 1,0 1 0,0-1-1,0 0 1,0 0 0,0 0-1,0 1 1,0-1 0,0 0-1,0 0 1,0 1 0,0-1-1,0 0 1,0 0 0,0 0-1,0 1 1,-1 3 215,1-1-138,0 1 1,-1 0 0,0-1-1,0 1 1,0 0 0,0-1-1,-1 0 1,1 1 0,-1-1-1,0 0 1,0 1 0,0-1-1,-3 3 1,-40 41 235,22-26-222,-119 116-769,109-109-194,0-2 1,-62 37-1,93-62 12,4-4-123,14-12 1062,0 1-1,1 1 1,0 0 0,1 1-1,0 1 1,1 0 0,0 2 0,1 0-1,0 1 1,0 1 0,1 1-1,0 1 1,0 1 0,41-3-1,-61 7-97,-1 0-1,1 0 1,0 0-1,0 0 1,0 0 0,0 1-1,0-1 1,0 0-1,0 1 1,-1-1-1,1 0 1,0 1-1,0-1 1,-1 1-1,1-1 1,0 1-1,0 0 1,-1-1-1,1 1 1,-1 0-1,1-1 1,0 1-1,-1 0 1,1 0-1,-1-1 1,0 1-1,1 1 1,0 2-3,0-1 1,0 0-1,-1 1 0,1-1 0,-1 0 1,0 1-1,0-1 0,0 4 1,-2 3-4,1 0 1,-1-1 0,0 1-1,-1-1 1,-4 11 0,-4-1 30,-1 0 0,0-1 1,-1-1-1,-26 27 0,21-24 636,0 0-1,-22 35 0,36-43-326,4-12-337,-1 0 0,1 0 0,0 0 0,0 0 0,0 1 0,0-1 0,0 0 0,0 0 0,0 0 0,0 1 0,0-1 0,0 0 0,0 0 0,0 0 0,0 1 0,0-1 0,0 0 0,0 0 0,0 0 1,1 0-1,-1 1 0,0-1 0,0 0 0,0 0 0,0 0 0,0 0 0,0 1 0,0-1 0,1 0 0,-1 0 0,0 0 0,0 0 0,0 0 0,0 0 0,1 1 0,-1-1 0,0 0 0,0 0 0,0 0 0,0 0 1,1 0-1,-1 0 0,8 1-2,0 0 0,0 0 1,0-1-1,0 0 1,0 0-1,0-1 0,0 0 1,0 0-1,0-1 0,12-4 1,-6 2 112,1 0 0,-1 1 0,1 1 0,17 0 0,-32 2-181,0 1 1,0 0-1,1-1 0,-1 1 0,0 0 0,0-1 1,0 1-1,0 0 0,0-1 0,-1 1 0,1 0 1,0-1-1,0 1 0,0 0 0,0-1 1,-1 1-1,1 0 0,0-1 0,-1 1 0,1-1 1,0 1-1,-2 0 0,-11 13-391,0-1 1,-1-1-1,-1 0 0,0-1 0,-22 12 0,-18 13 446,21-11 251,1-2 987,2 2 1,-50 48-1,78-69-962,1-1 1,-1 1-1,1 0 0,0-1 0,0 1 0,0 0 0,-2 8 0,4-11-220,-1-1-1,1 1 0,0 0 0,0 0 0,-1 0 0,1 0 0,0 0 0,0 0 0,0-1 0,0 1 1,0 0-1,0 0 0,0 0 0,1 0 0,-1 0 0,0 0 0,0 0 0,1-1 0,-1 1 0,1 0 1,-1 0-1,0 0 0,1-1 0,-1 1 0,1 0 0,0-1 0,-1 1 0,1 0 0,0-1 0,-1 1 1,1-1-1,0 1 0,0-1 0,-1 1 0,1-1 0,0 1 0,0-1 0,0 0 0,0 0 0,0 1 0,-1-1 1,1 0-1,0 0 0,1 0 0,18 2-8,0 0 1,1-2-1,-1 0 0,0-1 1,0-1-1,0-1 0,0-1 1,-1-1-1,1-1 0,-1 0 1,26-13-1,-7-3-925,-1-1-1,-2-3 1,0 0 0,-2-2-1,36-39 1,-8 1-3530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5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7026,'0'0'9626,"41"-2"-8750,135-1-524,-162 4-344,1 0-1,0 0 1,0 2 0,0 0 0,-1 0-1,0 2 1,1-1 0,23 14 0,-17-9-10,-3-1 28,0 0 0,-1 1 0,0 1 0,16 13 1,-28-19-16,-1 0 0,1 0 0,-1 1 1,0-1-1,0 1 0,0 0 0,-1 0 1,0 1-1,0-1 0,0 1 0,0-1 1,-1 1-1,0 0 0,0 0 0,-1 0 1,0 0-1,1 6 0,-1-2 28,-1 0 1,0 1-1,-1-1 0,0 0 0,-1 0 0,0 0 0,0 0 1,-1 0-1,-1 0 0,1 0 0,-7 10 0,-5 6-10,-1-1-1,-30 34 0,-6 10-539,-18 48-2441,54-89 1265,-15 24-3541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6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10826,'0'0'12291,"33"52"-17172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7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2996 415 4761,'0'0'8275,"-32"-10"-7227,-102-34-158,110 37-508,-1 1 0,0 2 0,0 0 0,0 1-1,-33 1 1,9 1 47,-65-4 189,-1 5 0,0 5 0,-166 28 0,-209 72 492,95-18-616,-24 21-257,369-90-35,0 2 0,1 2-1,1 2 1,1 3 0,-85 62 0,109-68-114,0 0-1,2 2 0,1 0 1,0 1-1,2 1 0,1 1 0,-19 39 1,16-24-14,2 1 0,1 1 0,3 1 0,-11 57 0,16-55 39,3 0 1,2 1 0,1 0 0,3-1 0,8 66-1,-2-79-67,2-1 1,1 0-1,1 0 0,2 0 0,27 49 0,97 138 147,-109-181-132,2-1 0,1-2-1,2-1 1,1-2 0,2-1 0,1-2 0,1-1 0,1-2 0,2-1-1,0-2 1,2-3 0,0 0 0,45 12 0,15-2 267,200 32 0,115-16-133,417-21-15,-679-26-154,237-32 0,466-159 100,-665 142-124,326-94 163,-26-36-247,-427 151-47,-1-3 1,108-71 0,-142 81 31,-2-1 0,0-1 0,-2-2 0,-1-1 0,-1-1 0,-1 0 0,23-39 0,-19 19-95,-2-2 0,-2 0 0,-3-2 0,-2 0 0,-2-2 0,12-67-1,-12 22-110,-5 0-1,0-159 0,-12 229 299,-1 0 0,-2 0 0,-1 1 0,-9-38 0,7 48 7,0 0 0,-1 0 0,-1 1-1,-1 0 1,0 1 0,-1-1-1,-19-22 1,8 15 16,-2 1 0,-1 0 0,-1 2 0,0 0-1,-2 2 1,0 1 0,-59-28 0,13 12-17,-93-32 1,10 17-204,-3 7 1,-224-31 0,151 46-1500,-258 4 1,378 22 555,-275 4-6842,211 8 886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8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2272,'0'0'13391,"-5"19"-11572,-11 68-32,-9 122-1,14 85-637,-8 91-2367,16-361 172,-1 0 0,0 0 0,-9 24 0,8-35-729,0 0 0,-1 0-1,-12 20 1,-10-2-4493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9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7986,'0'0'5225,"16"190"-3217,-3-113 377,8-11-585,-1-17-1048,5-14-440,9-24-312,-1-11 0,4-14-328,9-49-272,0-21-1544,16-57-961,-12 19-1520,-17 16-504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9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5217,'0'0'10718,"-6"45"-8329,-2 9-1732,-23 232 1697,23 19-1278,7-103-3550,1-140 387,4-45-995,-3-16 2985,-1-1-1,0 0 1,0 0-1,1 0 0,-1 0 1,0 0-1,0 1 1,1-1-1,-1 0 0,0 0 1,1 0-1,-1 0 1,0 0-1,1 0 0,-1 0 1,0 0-1,0 0 0,1 0 1,-1 0-1,0 0 1,1 0-1,-1-1 0,0 1 1,0 0-1,1 0 1,-1 0-1,0 0 0,1 0 1,-1-1-1,0 1 1,0 0-1,1 0 0,1-2-404,0 0-1,0-1 1,0 1-1,0 0 0,0-1 1,-1 1-1,1-1 1,-1 1-1,2-4 0,10-37-5378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4953,'0'0'6449,"4"242"-4904,-4-169-505,0 1-576,0-7-344,0-15-120,0-17-1080,5-56-6098,15-31 1481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1:59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6337,'0'0'5164,"49"6"-3980,164 17-411,-117-16-533,95-6 0,-86-3-186,-103 2-1,0-1-1,1 1 1,-1 0-1,0 0 0,0 1 1,0-1-1,0 0 1,0 1-1,1-1 0,-1 1 1,0 0-1,0 0 1,2 1-1,-3-1 142,0 1-1,0-1 1,0 1 0,0 0-1,-1-1 1,1 1 0,0 0-1,-1-1 1,0 1 0,1 0-1,-1 0 1,0-1 0,0 1 0,0 0-1,0 0 1,0 2 0,7 126 4726,21 68-2650,-13-101-1448,13 115-425,2 271-1,-30-477-427,0 4-91,0-1-1,0 0 0,-1 0 1,0 0-1,-4 13 1,4-19 43,0-1 1,0 0 0,0 0-1,0 0 1,0 0 0,0 0-1,-1 0 1,1-1 0,-1 1-1,0 0 1,1-1 0,-1 1-1,0-1 1,0 1 0,0-1-1,0 0 1,0 0 0,0 0-1,0 0 1,0 0 0,0 0-1,-1-1 1,1 1 0,0-1-1,-4 1 1,1-1-231,1 1-1,-1-1 0,0 0 1,0 0-1,1-1 1,-1 0-1,0 1 0,1-1 1,-1-1-1,0 1 1,1-1-1,0 0 0,-1 0 1,1 0-1,0 0 1,0-1-1,0 0 0,-6-5 1,0-2-616,0-1 1,1 0-1,1-1 0,-12-18 1,12 16 305,-51-83-4951,5-3-925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00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 6089,'0'0'9314,"-8"32"-7729,-26 109-895,29-119-814,1-1-1,2 1 0,0 0 0,2 39 0,1-19-852,-1-39 772,0 1 0,0 0 0,0-1 0,0 1-1,1 0 1,-1-1 0,1 1 0,0-1 0,0 1 0,1-1 0,1 5 0,-1-7 52,-1 1 0,0-1-1,1 1 1,0-1 0,-1 0 0,1 0-1,0 0 1,0 0 0,0 0 0,0 0 0,0 0-1,0 0 1,0-1 0,0 1 0,0-1-1,0 1 1,0-1 0,0 0 0,4 0 0,3 1 15,0-1 1,-1 0-1,1 0 1,0-1-1,-1 0 1,1 0-1,-1-1 1,1 0-1,-1-1 1,0 0-1,0 0 1,11-6 0,4-4 197,-13 6 197,0 0 1,1 1 0,-1 1-1,1 0 1,1 0 0,-1 1-1,1 1 1,-1 0-1,15-2 1,-24 5 608,-2 4-12,-1 1-741,0 1-1,0-1 1,0 0-1,-1 0 1,0 0-1,0 0 1,0 0-1,0 0 1,-1 0-1,0-1 1,0 1-1,0-1 0,-6 5 1,-10 12-94,-28 24 0,34-34 14,-76 71-1861,-183 128 1,241-193 36,31-17 1759,0 0 0,0 0 1,0 0-1,0 0 0,0 0 1,0-1-1,0 1 0,0 0 1,0 0-1,0 0 0,0 0 1,0 0-1,0-1 0,0 1 0,0 0 1,0 0-1,0 0 0,0 0 1,0 0-1,0 0 0,0-1 1,0 1-1,-1 0 0,1 0 1,0 0-1,0 0 0,0 0 1,0 0-1,0 0 0,0 0 1,0 0-1,-1 0 0,1-1 1,0 1-1,0 0 0,0 0 1,0 0-1,0 0 0,-1 0 1,1 0-1,0 0 0,0 0 0,0 0 1,0 0-1,0 0 0,0 0 1,-1 0-1,1 0 0,0 0 1,0 1-1,0-1 0,0 0 1,0 0-1,-1 0 0,1 0 1,0 0-1,0 0 0,0 0 1,0 0-1,0 0 0,0-31-2307,0-16-45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00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3601,'0'0'9295,"22"36"-8421,64 119-913,-84-152-46,0 1-1,0 0 1,-1 0 0,1 1 0,-1-1-1,0 0 1,0 0 0,0 1-1,-1-1 1,1 0 0,-1 1 0,0-1-1,0 0 1,-1 1 0,0-1-1,1 0 1,-1 1 0,-1-1 0,1 0-1,0 0 1,-1 0 0,0 0-1,0 0 1,0 0 0,-1-1 0,1 1-1,-4 3 1,-4 6-508,0 3-443,-1-2 0,-25 27-1,31-36 942,0 0 1,0-1-1,0 0 1,0 0-1,-1 0 0,0-1 1,0 0-1,0 0 0,0 0 1,0-1-1,-10 3 0,134-52 4058,-103 42-3560,0 2 1,1 0 0,-1 1 0,28-1 0,-47 11-630,-45 46-1452,-3-2-1,-72 56 0,110-96 1407,13-11 254,0-1 0,0 1-1,1-1 1,-1 1 0,1-1-1,-1 1 1,1-1 0,-1 1-1,1 0 1,-1-1-1,1 1 1,-1 0 0,1 0-1,0-1 1,-1 1 0,1 0-1,0 0 1,-1 0 0,10 6 612,25-5 682,-29-2-1361,180 0 1244,-182 0-1370,2 1-709,-11 6-442,-27 18-602,-11 5-1000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00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15 2521,'0'0'9177,"-84"168"-8600,172-168 175,11 0-184,9-14-208,-4-10-168,-12-4-192,-17 3-208,-17-10-1256,-17 7-1961,-20 0-816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01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632 0 5625,'0'0'5040,"-37"7"-3450,-120 27-371,149-31-1155,0 0 0,0 0 0,0 1 0,0 0 1,0 1-1,1 0 0,0 0 0,0 0 0,0 1 0,0 0 1,1 0-1,0 1 0,1 0 0,-1 0 0,1 0 1,1 0-1,-7 13 0,-3 4 105,-18 32 499,2 2 0,2 1-1,-30 95 1,-33 197 1893,68-226-1862,6-1 1,5 2-1,6 152 1,6-250-601,2 1 0,1 0 1,1-1-1,2 0 1,9 32-1,-7-38-49,1-1-1,1 1 1,1-2-1,1 0 0,0 0 1,28 32-1,-17-27-25,1 0 0,1-2 0,1-1 0,2-1 0,0-1-1,0-2 1,2 0 0,0-2 0,1-2 0,1 0 0,54 14-1,-15-11-20,0-3 0,1-3-1,0-3 1,108-2-1,-127-6 10,0-2 0,0-2 0,0-3 0,94-23 0,-83 9-22,-2-3 0,0-2 0,-2-4 0,-1-1 0,-2-3 0,97-77 0,-112 77-116,-2-3 0,-1-1 0,-2-2 1,-2-1-1,-1-2 0,-3-1 0,-1-2 0,42-90 0,-59 106 115,-2-1-1,-2-1 0,0 0 0,5-43 1,-8 17 90,-2-90 0,-6 115-17,-1 1-1,-2-1 1,-1 1 0,-1 1-1,-2-1 1,-1 2-1,-1-1 1,-2 1-1,-1 1 1,-1 0 0,-20-27-1,11 19-25,-2 1 0,-1 1 0,-1 2 0,-2 0 1,-44-36-1,54 52-40,-2 1 0,0 1-1,-1 0 1,-1 2 0,0 1 0,-1 1 0,0 1 0,0 1 0,-49-10 0,44 13-223,-1 2 0,0 1 0,0 2 1,0 0-1,0 3 0,0 0 0,-58 13 0,76-10-260,0 0 0,1 0 0,-1 1 0,1 0 0,1 2 0,-1-1 0,1 1 0,-19 18 0,9-5-2203,1 2 0,-32 47 0,8-2-3974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0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288 228 6249,'0'0'17908,"-25"0"-15825,-59 0-788,64 0 2039,764-13-1436,-368 8-1898,-271 5 0,-105 0 0,0 1 0,1-1 0,-1 0 0,0 0 0,0 0 0,0 0 0,1 0 0,-1 0 0,0-1 0,0 1 0,0 0 0,1 0 0,-1 0 0,0 0 0,0 0 0,0 0 0,1 0 0,-1 0 0,0 0 0,0-1 0,0 1 0,1 0 0,-1 0 0,0 0 0,0 0 0,0-1 0,0 1 0,0 0 0,0 0 0,1 0 0,-1 0 0,0-1 0,0 1 0,0 0 0,0 0 0,0-1 0,0 1 0,0 0 0,0 0 0,0 0 0,0-1 0,0 1 0,0 0 0,0 0 0,0 0 0,0-1 0,0 1 0,0 0 0,0 0 0,0-1 0,-1 1 0,1 0 0,0 0 0,0 0 0,0 0 0,0-1 0,0 1 0,0 0 0,-1 0 0,1 0 0,0 0 0,0-1 0,0 1 0,0 0 0,-1 0 0,1 0 0,0 0 0,0 0 0,-1 0 0,-13-12 0,-51-15-28,-1 4-1,-2 2 1,0 3 0,-1 4 0,-114-11-1,-361 12-66,380 14 360,198 14-265,428 78 0,-273-61 0,-155-28 0,-68-1 0,-187-4 0,-371 10 0,576-7 0,18-2 0,28 1 0,461 2 0,-494-3 0,0-1 0,0 0 0,0 0 0,1 0 0,-1 0 0,0 0 0,1-1 0,-1 1 0,1-1 0,-1 0 0,-3-4 0,3 4 0,1 0 0,-1-1 0,0 1 0,0 0 0,0 0 0,0 1 0,0-1 0,-1 1 0,1-1 0,0 1 0,-1 0 0,-5-1 0,6 2 0,0-18 0,-6 7 0,0 1 0,-1 1 0,0-1 0,0 2 0,-1-1 0,0 2 0,-23-13 0,19 11 0,-17-9 2,20 13-107,0-2-1,1 1 0,-17-14 1,39 49-7963,12 8 325,5 1-879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03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59 162 6425,'0'0'17353,"-10"0"-15803,-29 0-354,30 0 1346,10 0-2256,265-18 1823,-107 4-1483,105-2-31,525-45-510,-788 61-85,23-2 0,40-10 0,-63 12-2,-1-1 0,0 1 1,0 0-1,0 0 0,0 0 0,1-1 1,-1 1-1,0 0 0,0 0 0,0 0 0,0-1 1,0 1-1,0 0 0,1 0 0,-1 0 1,0-1-1,0 1 0,0 0 0,0 0 1,0-1-1,0 1 0,0 0 0,0 0 0,0-1 1,0 1-1,0 0 0,0 0 0,0-1 1,0 1-1,-1 0 0,1 0 0,0-1 0,0 1 1,0 0-1,0 0 0,0 0 0,0-1 1,-1 1-1,1 0 0,0 0 0,0 0 1,0 0-1,-1-1 0,1 1 0,0 0 0,0 0-48,-5-3-635,0 0 0,-1 1 0,1 0-1,-1 0 1,1 1 0,-1-1 0,1 1 0,-1 0 0,-11 0-1,-9-2-5425,-8-4-4895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04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6441,'0'0'13525,"0"39"-11764,0 249 1727,-1-152-430,-31 236 1,26-336-3070,-40 219 1553,31-188-3268,-42 113 1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09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 7098,'0'0'13261,"-1"0"-13208,1 0 0,0 0 0,0 0 0,0 0 0,0 1 0,0-1 0,0 0 0,0 0 0,0 0-1,0 0 1,0 1 0,0-1 0,0 0 0,0 0 0,0 0 0,0 0 0,0 0 0,0 1 0,0-1 0,0 0 0,0 0 0,0 0 0,0 0 0,0 1 0,0-1 0,0 0 0,1 0 0,-1 0-1,0 0 1,0 0 0,0 0 0,0 1 0,0-1 0,0 0 0,0 0 0,1 0 0,-1 0 0,0 0 0,0 0 0,0 0 0,0 0 0,0 0 0,1 0 0,-1 0 0,0 1 0,0-1 0,8 1 138,-1 1 1,0-1-1,0-1 1,1 1-1,-1-1 1,0-1-1,11-1 1,14 1 615,151 1 1532,922-11 911,99-2-2774,-887 29 67,497 86 0,-715-81-787,-98-21 208,-1 0 0,0 0 1,1 0-1,-1 0 0,0 0 1,1 0-1,-1 0 1,0 0-1,0 0 0,1 0 1,-1 0-1,0 0 1,1 0-1,-1 0 0,0 0 1,1 0-1,-1 0 0,0 1 1,0-1-1,1 0 1,-1 0-1,0 0 0,0 0 1,1 1-1,-1-1 1,0 0-1,0 0 0,0 1 1,1-1-1,-1 0 0,0 0 1,0 1-1,0-1 1,0 0-1,0 1 0,0-1 1,1 0-1,-1 1 1,0-1-1,-21 5-1882,-86 0-5657,60-3 1825,-36 2-4851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09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6825,'0'0'12582,"-4"30"-11641,-17 264 2516,21 690 1980,-45-279-3552,33-498-2110,11-141-5302,7-173 1283,8-26-3513,4-8-824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4793,'0'0'5204,"6"37"-3257,34 318 2447,93 925 1954,-128-1247-6785,4 28 487,-7-20-7979,-2-52 1969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5217,'0'0'7084,"51"-4"-5045,226-11 1370,-190 14-2014,1 4 0,86 14 0,279 84 793,-3 31-1113,-206-58-863,-67-17-54,-171-50 3855,-5 11-4167,-1-8 340,6 521 853,-44-16-227,0-17-410,24-225-2203,13-261 1151,0 1-1,-1-1 1,0 1 0,-1-1 0,-1 0-1,0 0 1,0 0 0,-7 12 0,10-22 132,0 1 0,-1-1 0,1 0 0,-1 0 0,1 0 0,-1 0 0,0-1 0,1 1 0,-1 0 0,0-1 0,0 1 0,-3 0 0,2-1-553,0 0-1,0 0 1,-1 0-1,1-1 1,0 0-1,-1 1 0,-4-2 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14 264,'0'0'10773,"-1"-11"-8536,2 8-2096,0 12 362,27 259 4905,-5 164-1448,-22 486 1319,-11-717-4470,2-72-1865,6-44-2867,5-178-3184,18-105 1,-3 50 349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1 728,'0'0'10477,"43"5"-8594,3 1-1323,438 45 6487,-77-29-4395,143 11-1782,-326-7-780,-175-18-89,-1 3 1,66 23 0,-107-32 252,32 15-822,-38-17 733,1 1-1,-1 0 1,0 0-1,1-1 1,-1 1-1,0 0 1,0 0-1,0 0 1,0 0-1,0 0 1,0 1 0,0-1-1,0 0 1,0 0-1,0 1 1,-1-1-1,1 0 1,0 1-1,-1-1 1,0 1-1,1 2 1244,-1-2-1260,1 8-208,0-1 1,1 1-1,0-1 0,6 17 1,4 18 54,0 29 139,5 111-1,-13 83 451,-5-200-452,-30 600 934,22-547-934,6-53-408,-3-1 0,-28 122 1,33-182-7,-1-1-1,1 0 1,-1 0 0,0 0 0,0 0-1,-1 0 1,1-1 0,-1 1 0,0-1-1,0 0 1,0 1 0,-1-2 0,0 1-1,0 0 1,0-1 0,0 1 0,0-1-1,-1 0 1,1 0 0,-1-1 0,0 0 0,0 0-1,1 0 1,-2 0 0,1-1 0,0 1-1,0-1 1,0-1 0,-9 1 0,-55 4-7015,-4-4-1422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1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4273,'0'0'15277,"49"3"-12517,547 44 3045,642 5-1153,-1191-52-4804,-54-9-3231,-23-10-2160,-10-5-5695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1.2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6465,'0'0'10643,"25"8"-9554,-9-4-954,3 0-66,0 2-1,-1 0 1,0 0-1,0 2 1,0 0-1,-1 2 1,29 19-1,-31-16-46,0 0 0,0 1 0,-2 1 1,0 0-1,21 32 0,-27-36-51,-2 0 0,1 0 0,-2 0 0,1 1 0,-1 0 0,-1 0 0,0 0 0,-1 0 0,0 1 1,-1 19-1,-1-25 9,-1-1 0,0 1-1,0-1 1,-1 1 0,0-1 0,0 0 0,0 0 0,-1 0 0,0 0 0,0 0 0,-1 0 0,1-1 0,-1 0 0,0 0 0,-1 0 0,-6 7 0,-11 6-45,0 0 1,-38 23 0,33-23 74,-20 13 12,-2-3 1,-73 32 0,111-54-175,17-7 23,0 1 16,28-3-63,0-1-1,-1-2 1,40-11-1,59-10-184,-86 23 136,60 2-1,-103 2 222,0 0 0,0 0-1,1 0 1,-1 1 0,0-1-1,0 1 1,0 0 0,1 0-1,-1 0 1,0 0 0,0 0-1,0 1 1,-1-1 0,1 1-1,0 0 1,0 0 0,-1 0-1,1 0 1,1 2 0,-1 1 3,-1-1 1,0 0 0,0 1-1,0-1 1,-1 1 0,0 0-1,1-1 1,-2 1 0,1 0-1,0 0 1,-1 9 0,0-2 11,-1-1 0,-1 1 1,1 0-1,-2 0 0,0 0 1,0-1-1,-1 0 0,0 0 1,-1 0-1,0 0 0,-1 0 1,0-1-1,-13 15 0,-9 9-72,-1-1 0,-43 37 0,69-67 47,-12 11-151,4-3-362,-1 0-1,-1 0 1,0-1 0,-22 13-1,33-22 347,1 0 0,0-1 1,-1 1-1,1-1 0,-1 1 0,1-1 0,-1 0 0,1 1 0,-1-1 0,1 0 1,-1 0-1,1 0 0,-1 0 0,0 0 0,1-1 0,-1 1 0,1 0 0,-1-1 1,1 1-1,-1-1 0,1 0 0,0 1 0,-1-1 0,1 0 0,0 0 0,0 0 1,-1 0-1,1 0 0,0 0 0,0 0 0,0 0 0,0 0 0,0-1 0,0 1 1,0 0-1,1-1 0,-1 1 0,0 0 0,1-1 0,-1 1 0,1-1 0,-1-2 1,-6-44-5319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1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0 392,'0'0'12035,"254"25"-10811,-159-15 536,1-3 89,4-7-1001,37 0-848,-25 0-2481,-20 0-3824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1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8978,'0'0'11810,"121"77"-11634,-97-67-176,-3 4 0,0-3-368,-4 3-2032,-17-4-1265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2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10546,'0'0'8515,"40"11"-6306,264 69-690,-248-67-1460,81 22 76,-117-29-129,0 1 0,-1 1 0,0 1 0,26 16 0,-43-24-6,1 1 0,-1-1 0,0 1 0,1 0 0,-1 0 0,0 0 0,0 0 0,0 0 0,-1 1 0,1-1 0,0 0 0,-1 1 0,0 0 0,1-1 0,-1 1 0,0 0 0,-1-1 0,1 1 0,0 0 0,-1 0 0,1 0 0,-1 0 0,0-1 0,0 1 0,0 0 0,0 0 0,-1 3 0,-1 0-2,0-1 0,0 1 0,0-1 0,0 0-1,-1 0 1,0 0 0,0 0 0,-1 0 0,1-1-1,-1 1 1,0-1 0,-6 5 0,-22 18-212,-1-3 1,-2 0-1,0-3 1,-1 0-1,-70 27 0,102-46-49,-1 0-1,1-1 1,-1 1 0,1-1-1,-1 0 1,0 0-1,0 0 1,0-1 0,1 0-1,-7 0 1,9 0-11,1-1 0,-1 0 0,1 1 0,-1-1 0,1 0 0,-1 0 0,1 0 0,0 0-1,-1 0 1,1-1 0,0 1 0,0 0 0,0-1 0,0 1 0,0 0 0,0-1 0,0 1 0,0-1 0,1 1 0,-1-1 0,0 0 0,1 1 0,-1-1 0,1 0 0,0 1 0,0-1 0,0 0 0,0 0 0,0-2 0,-2-47-7014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2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7986,'0'0'11922,"45"9"-10927,142 31-488,-167-36-390,-1 1-1,33 15 1,-45-16-79,0 0 1,0 0-1,0 1 0,-1 0 1,8 8-1,-9-7-35,0-1-1,-1 1 1,1-1-1,-2 1 1,1 0-1,-1 1 1,1-1-1,-2 1 1,1-1-1,-1 1 1,0 0-1,0 0 1,-1 0-1,0 0 1,0 0-1,-1 0 1,0 8-1,0-4-10,-1 0 0,0-1 0,-1 1 0,-1 0 0,1-1 0,-1 0 0,-1 0 0,0 0 0,-1 0 0,-8 15 0,-66 82-121,-19 28-79,95-130 198,0 0 1,1 0-1,-1 0 0,1 0 0,0 1 1,1-1-1,-1 1 0,0 8 1,1-13 1,1 1 1,0-1 0,1 0 0,-1 1 0,0-1 0,0 0 0,1 1 0,-1-1-1,0 0 1,1 0 0,-1 1 0,1-1 0,0 0 0,-1 0 0,1 0 0,0 0-1,0 0 1,0 0 0,0 0 0,-1 0 0,1 0 0,1 0 0,-1 0-1,0-1 1,0 1 0,0 0 0,0-1 0,0 1 0,1-1 0,-1 1 0,0-1-1,1 0 1,-1 1 0,0-1 0,0 0 0,1 0 0,-1 0 0,2 0 0,41 2-381,-1-1 0,1-3 0,-1-1 1,1-2-1,-1-2 0,74-22 0,-67 12-2632,77-36 0,-73 25-1851,57-39 1,-29 9 2441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3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1 653 912,'0'0'15621,"10"28"-13062,2 7-1885,-2-2-31,3-1-1,0 0 1,25 42 0,-29-57-160,1-1 0,23 27 0,-29-38-399,0-1 0,0 1 0,1-1 0,0-1 0,0 1-1,0-1 1,0 1 0,0-1 0,1-1 0,-1 1 0,1-1 0,0 0 0,7 1 0,-4-1-6,0-2-1,0 1 0,0-1 0,0 0 0,0-1 1,0 0-1,0 0 0,0-1 0,0 0 0,-1-1 0,1 0 1,-1 0-1,0-1 0,0 0 0,0-1 0,0 1 1,0-2-1,12-10 0,6-9 88,-1-1-1,-1-1 1,30-44-1,-52 68-159,57-78 218,-4-2-1,49-102 1,-80 135-1246,29-93 1,-43 106-1284,-1 0 0,-2 0 0,3-51 0,-9 23-8095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5681,'0'0'7559,"-6"36"-5046,3-13-2075,-2 14 104,-1-1 0,-2 1 0,-2-2 0,-1 1 0,-21 44 0,-88 139 291,3-4-786,110-202-97,5-10-13,0 0 0,1-1-1,0 1 1,0 0 0,0 0 0,0 0-1,0 0 1,0 0 0,1 0 0,-1 5 0,1-7 38,0-1 0,0 0 1,0 0-1,0 0 1,0 0-1,0 0 1,0 1-1,0-1 1,0 0-1,0 0 0,0 0 1,0 0-1,1 0 1,-1 0-1,0 0 1,0 1-1,0-1 0,0 0 1,0 0-1,0 0 1,0 0-1,0 0 1,1 0-1,-1 0 1,0 0-1,0 0 0,0 0 1,0 1-1,0-1 1,0 0-1,1 0 1,-1 0-1,0 0 1,0 0-1,0 0 0,0 0 1,0 0-1,1 0 1,-1 0-1,0 0 1,0 0-1,0 0 1,0-1-1,0 1 0,1 0 1,-1 0-1,0 0 1,0 0-1,0 0 1,0 0-1,0 0 1,0 0-1,8-1-295,0 0 0,-1 0 0,1 0-1,-1-1 1,1 0 0,-1-1 0,13-6 0,52-31-227,-43 22 214,73-43-256,126-69 347,-223 127 268,-2 1 8,-1 1 0,1-1 0,-1 1 0,1 0 0,0 0 0,0 0 0,-1 0 0,1 0 0,0 1 0,0-1 0,0 1 0,0 0 0,0-1 0,0 2 0,5-1 0,-7 10 295,-2 0-226,0 1-1,-1-1 0,0 0 1,0 0-1,-1 0 0,-1 0 1,-5 12-1,-41 74 160,21-43-187,-13 26-44,-35 72-19,76-148-12,0 0 0,0 1 0,0-1 0,0 1 0,0-1 0,1 1 0,0-1 0,0 5 0,4-6-56,24-4 67,0 0-1,0-2 0,-1-1 1,1-1-1,48-18 1,-41 11 2,1 1 0,1 2 1,0 1-1,0 2 0,74-5 1,-109 13-10,0-1 0,0 0 0,0 1 0,0-1 0,0 1 0,-1-1 0,1 1 0,0 0-1,0 0 1,-1 0 0,1 0 0,0 0 0,-1 0 0,1 0 0,-1 1 0,1-1 0,-1 1 0,0-1 0,0 1 0,1-1 0,-1 1 0,0-1 0,0 1 0,-1 0 0,1 0 0,0 0 0,-1-1 0,1 1 0,-1 0 0,1 0 0,-1 0 0,0 0 0,0 0 0,0 3 0,1 5 60,-1 0 0,0 0 1,-1 0-1,0 0 0,-1 0 1,-2 9-1,-1-4-5,-1-1 0,0 0 0,0 0 0,-1 0 0,-18 23-1,-54 61 29,67-84-73,4-5-19,-112 120-234,106-116-18,0 0 0,-1-1 1,0-1-1,-1 0 0,-1-1 0,0-1 1,-18 7-1,32-15 167,1 0-1,0 0 1,-1 0 0,1-1-1,-1 1 1,1-1 0,-1 0 0,1 0-1,-1 0 1,0 0 0,1 0-1,-1 0 1,1-1 0,-1 1-1,1-1 1,0 0 0,-1 1 0,-4-4-1,4 2-68,0 0-1,1 0 1,-1-1-1,0 1 1,1-1 0,-1 0-1,1 0 1,0 0-1,0 0 1,0 0-1,-3-7 1,-1-6-682,1-1 0,0 0 1,1-1-1,-2-26 1,-2-75-2629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3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 1976,'0'0'16220,"-54"224"-14436,49-105-1016,5 11-512,0 0-71,0-4-185,0-3-88,21-18-1865,8-38-2432,0-32-1832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4.1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0 151 11346,'0'0'7034,"246"-24"-3993,-109 3-641,16-4-1088,10 1-712,-1-1-351,-13 8-129,-16 6-120,-21 8-8,-20 3-1001,-22 0-1631,-32 17-3666,-22 11-231,-16-3-464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4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10050,'0'0'9816,"46"14"-8851,149 46-609,-133-42-288,22 10 44,-75-23-104,1 0 1,-1 0 0,0 1 0,0 0-1,8 7 1,-15-11-8,0 0-1,1 1 1,-1-1 0,0 0-1,0 1 1,-1-1-1,1 1 1,0-1 0,-1 1-1,0 0 1,1 0-1,-1 0 1,0 0 0,0 0-1,-1 0 1,1 0 0,-1 0-1,1 0 1,-1 0-1,0 0 1,0 0 0,-1 0-1,1 1 1,-1-1-1,1 0 1,-3 5 0,0 0-3,0 0 1,-1 0 0,0-1 0,0 1-1,-1-1 1,0 0 0,0 0 0,-10 8 0,-162 151-984,54-66-3025,65-59-1802,17-23-2053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4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2993,'0'0'13773,"24"1"-12022,-7-1-1487,8 0-37,-1 1 1,0 1-1,1 1 0,42 12 1,-50-10-144,0 0 1,-1 2-1,23 12 1,-35-17-85,0 0-1,-1 0 1,1 1-1,-1 0 1,0-1-1,1 1 1,-1 0-1,-1 1 1,1-1 0,0 0-1,-1 1 1,0 0-1,0-1 1,0 1-1,0 0 1,0 0-1,-1 0 1,0 0-1,2 8 1,-3-7-12,1 1-1,-1 0 1,-1 0-1,1 0 1,-1 0-1,0 0 1,0-1 0,0 1-1,-1 0 1,0-1-1,0 1 1,-1-1-1,1 0 1,-6 8 0,-3 1-54,0 0 0,-1-1 0,-19 17 0,12-12-29,-52 46-114,42-40-22,1 2-1,-32 38 1,59-63 193,-16 25-406,17-25 391,0-1 0,-1 1 1,1-1-1,0 1 0,0 0 0,0-1 1,-1 1-1,1-1 0,0 1 0,0 0 0,0-1 1,0 1-1,0-1 0,0 1 0,0 0 1,0-1-1,0 1 0,0-1 0,1 1 0,-1 0 1,0-1-1,0 1 0,1-1 0,-1 1 1,0-1-1,0 1 0,1-1 0,-1 1 0,1-1 1,-1 1-1,0-1 0,1 1 0,-1-1 1,1 0-1,-1 1 0,1-1 0,-1 0 0,1 1 1,0-1-1,-1 0 0,1 0 0,-1 1 1,1-1-1,-1 0 0,1 0 0,0 0 0,-1 0 1,1 0-1,0 0 0,68 4-1150,80-5-1,-47-1 738,-95 2 513,1 0 0,0 0 0,-1 1 0,1-1 0,0 2 0,-1-1 0,11 5 0,-15-5-21,-1 0 1,0 1-1,0-1 1,0 1-1,0-1 1,-1 1-1,1 0 1,0 0-1,-1 0 1,1 0-1,-1 0 1,1 0-1,-1 0 1,0 0-1,0 1 1,0-1-1,0 0 1,-1 1-1,1-1 1,-1 1-1,1-1 1,-1 1-1,0-1 1,0 1-1,0-1 1,0 4-1,-1-1 61,1 1-1,-1 0 1,0 0-1,-1-1 1,1 1-1,-1-1 1,0 1-1,-1-1 1,1 0 0,-1 0-1,0 0 1,0 0-1,-5 5 1,-7 7 7,-35 33 1,23-24-66,11-10-153,-44 39-351,16-28-2860,26-23-1976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5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2320,'0'0'15841,"43"23"-13020,-5-3-2228,264 153 2277,-203-106-1599,136 120 0,-176-132-1048,-2 1 0,-3 4 0,56 79 0,-90-108-613,19 39 0,-8-13-2534,-25-104-14498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5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1496 0 6913,'0'0'12371,"-307"214"-10522,141-60-105,-50 71-1384,-88 59-360,42-39-4801,21-45-8506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5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0 1656,'0'0'9318,"-12"52"-7969,-35 201 1130,36-119-314,9 170 1,3-160-1072,-2 100 429,4 326 1178,-2-544-2616,9 177 448,-5-159-477,2-1-1,19 67 1,-21-93-353,1-1-1,0 1 0,1-1 1,1-1-1,1 0 1,0 0-1,1 0 1,12 14-1,-20-27 120,0 0 0,0-1 1,-1 1-1,1 0 0,1 0 0,-1-1 0,0 1 0,0-1 0,0 0 0,3 2 1,-4-3 17,0 0 1,0 0 0,0 1 0,0-1 0,0 0-1,0 0 1,-1 0 0,1 0 0,0 0 0,0 0-1,0-1 1,0 1 0,0 0 0,0 0 0,0 0-1,-1-1 1,1 1 0,0-1 0,0 1 0,1-1-1,1-2-328,-1-1 0,1 1 0,-1 0 0,0 0-1,0-1 1,0 1 0,-1-1 0,1 0 0,-1 1-1,0-1 1,0 0 0,0 0 0,1-4 0,7-65-5095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6.4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1 349 5489,'0'0'5133,"45"-10"-3383,-29 6-1662,404-73 2694,-151 50-324,766-13 2343,-260 17-2242,194-54-798,322-11-1472,-1269 88-285,394-2-54,2 31-275,-35 13 68,-381-42 260,-1 0 0,1 0 1,0 0-1,-1 1 1,1-1-1,-1 1 0,1-1 1,-1 1-1,1-1 1,-1 1-1,1 0 0,1 1 1,-3-1 4,1-1 0,-1 0 1,0 1-1,0-1 0,0 0 0,0 1 1,1-1-1,-1 0 0,0 1 0,0-1 1,0 0-1,0 1 0,0-1 0,0 0 1,0 1-1,0-1 0,0 1 0,0-1 1,0 0-1,0 1 0,0-1 0,-1 0 1,1 1-1,0-1 0,0 0 1,0 1-1,0-1 0,-1 0 0,1 1 1,0-1-1,0 0 0,-1 1 0,-3 3 88,-1 0-1,1 0 1,-1 0-1,-10 5 1,4-2-166,-2 2 86,1 1 0,0 1 0,0 0-1,1 1 1,1 0 0,0 1 0,1 0 0,0 0 0,0 1 0,2 0 0,0 1 0,1 0 0,0 0-1,1 0 1,0 0 0,-2 19 0,-1 24 172,2 0 1,3 1-1,4 65 0,0-41 22,21 253 15,-5-120-1439,-16-3-3638,-2-202 3874,0 1 1,0-1-1,-1 0 0,-1 0 0,-4 14 1,3-17-237,-1 0 0,1 0 1,-1-1-1,-1 1 1,-7 7-1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19:56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1 407 11811,'0'0'2949,"64"-9"-1676,622-70 1454,-255 48 111,50-2-672,1280-79 3965,11 61-4110,-1564 51-4793,-190-2 1236,-15-2 44,-33-13-2126,-49-14-4368,-21-6-5046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3.8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75 199 3697,'0'0'10838,"4"0"-9284,82-5-129,0-3 0,112-27 0,-113 18-1416,0 4 1,116-4-1,-176 16-24,-16 0-17,0 1 0,0 0-1,0 0 1,18 4-1,-25-4 30,0 0 0,-1 1-1,1-1 1,-1 1-1,1 0 1,-1 0-1,1-1 1,-1 1-1,1 0 1,-1 0-1,0 0 1,1 0-1,-1 1 1,0-1-1,0 0 1,0 0-1,0 1 1,0-1-1,0 1 1,0-1 0,-1 1-1,1-1 1,0 1-1,-1-1 1,0 1-1,1 0 1,-1-1-1,0 1 1,1 0-1,-1-1 1,0 4-1,0 1 11,0 0-1,-1 1 1,1-1-1,-1 0 0,0 0 1,-1 0-1,1 0 1,-1 0-1,0 0 1,-1 0-1,0 0 0,0-1 1,0 0-1,0 1 1,-1-1-1,-6 7 1,-88 111-44,-230 262 2672,304-363-2614,22-40-537,5-39 193,3 0-1,14-59 1,4-41-329,-14-140-174,-11 235 825,1 61 1,0 0 0,0 0 0,0 0 0,0 1 0,0-1 0,0 0 0,0 0 0,1 0 0,-1 0 0,0 0 0,0 0 0,1 0 0,-1 0 0,1 0 0,-1 0 0,1 1 0,-1-1 0,2-1 0,-2 2 0,0 0-1,1-1 1,-1 1 0,1 0 0,-1 0-1,1 0 1,-1 0 0,1 0 0,-1 0 0,1 0-1,-1 0 1,1 0 0,-1 1 0,0-1-1,1 0 1,-1 0 0,1 0 0,-1 0 0,1 1-1,-1-1 1,0 0 0,1 0 0,-1 1-1,0-1 1,1 1 0,3 2 4,-1 1-1,1 0 1,-1-1 0,0 1 0,0 1-1,2 4 1,35 69 673,-4 2-1,-3 2 1,-4 1 0,-3 1-1,20 121 1,-43-179 274,0 43 0,-3-68-891,0 0 1,0 0-1,0 1 1,0-1 0,0 0-1,0 0 1,0 0-1,0 0 1,-1 0 0,1 1-1,0-1 1,-1 0-1,1 0 1,-1 0-1,1 0 1,-1 0 0,0 0-1,1 0 1,-1 0-1,0-1 1,0 1 0,1 0-1,-1 0 1,0 0-1,0-1 1,0 1 0,-2 0-1,0 0 99,-1 0-1,0 0 0,1-1 1,-1 1-1,0-1 0,0 0 1,-4-1-1,-5 1-37,-8-1-86,0-1 0,0-1 0,0-1 1,0-1-1,1-1 0,-1 0 0,1-2 0,1 0 0,-28-17 0,-12-10-723,-86-70 0,106 75-6,0-2 0,-39-44 1,63 58-272,1 0 0,-18-28 1,23 30-812,1-1 0,0 0 1,-9-28-1,5-11-6733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4881,'0'0'7458,"158"182"-6210,-145-112-544,-13 32-704,0-18-1808,0-17-5338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4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0 489 9666,'0'0'10640,"40"0"-9109,-17-1-1360,51 0 129,0-3 0,78-15 0,349-85-11,-438 96-397,-62 8 108,-1 0-1,0 0 1,0 0 0,1 0-1,-1 0 1,0 0 0,1 0-1,-1 0 1,0 0 0,0 0-1,1 0 1,-1 0 0,0 0-1,0 0 1,1 0 0,-1 0-1,0 0 1,0 0 0,1 1-1,-1-1 1,0 0 0,0 0-1,1 0 1,-1 0 0,0 0-1,0 1 1,0-1 0,1 0-1,-1 0 1,0 0 0,0 1-1,0-1 1,0 0 0,1 0-1,-1 1 1,0-1 0,0 0-1,0 0 1,0 1 0,0-1-1,0 0 1,0 0 0,0 1-1,0-1 1,0 0 0,0 1-1,0-1 1,0 0 0,0 0-1,0 1 1,0-1 0,0 0-1,0 0 1,-1 1 0,1 3 22,0 2 29,-1 1-1,0-1 1,0 0 0,-1 1 0,1-1-1,-2 0 1,1 0 0,-6 11-1,-34 49 182,23-38-207,-2 3 8,-132 190-157,120-179 20,-1-1 0,-79 72-1,108-109 101,0 1-1,0-1 1,-1 0-1,1-1 1,-1 1-1,0-1 0,0 0 1,0 0-1,0-1 1,0 0-1,0 0 1,-1 0-1,1-1 0,-1 0 1,0 0-1,1-1 1,-1 0-1,-7 0 1,11-1-28,0 0 0,0 1 0,0-1 0,0 0 0,0-1 0,0 1 0,1 0 0,-1-1 0,1 1 0,-1-1 0,1 0 0,-1 0 0,1 0 0,0 0 0,0-1 0,0 1 0,0 0 1,0-1-1,0 1 0,1-1 0,0 0 0,-3-5 0,-1-6-220,0 0 0,1 0 0,-4-23 0,2-18-1114,1 1 0,5-80 0,1 62 213,1 4 942,4-1-1,2 2 1,3-1-1,4 1 1,2 1-1,31-77 1,-48 141 334,1 0-1,0 0 1,-1 0 0,1 0 0,0 0 0,1 1-1,-1-1 1,0 0 0,0 0 0,1 1 0,-1-1-1,4-2 1,-4 4-34,0-1-1,1 1 1,-1-1 0,0 1 0,1 0-1,-1-1 1,0 1 0,1 0-1,-1 0 1,1 0 0,-1 0-1,0 0 1,1 1 0,-1-1-1,0 0 1,1 1 0,-1-1 0,0 1-1,1-1 1,-1 1 0,2 1-1,3 2 119,0 1 0,0-1 0,0 2 0,-1-1 0,0 0-1,0 1 1,-1 0 0,1 0 0,-1 1 0,6 11 0,-1-3 112,173 334 2876,-26 14-1992,-82-189-609,-64-152-362,-7-16-74,0 1 0,0-1 0,0 1 0,-1-1 0,0 1 0,0 0 0,1 13 1,-4-20-74,-1 0 0,1 0 1,-1 0-1,1 0 1,0 0-1,-1 0 1,1 0-1,-1 0 0,1-1 1,0 1-1,-1-1 1,1 1-1,0-1 1,-3 0-1,-27-16-27,0-1 0,-54-42 0,24 15-399,-102-71-1440,-37-26-3114,65 53-3528,66 48-208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5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79 1744,'0'0'11746,"1"-17"-10051,-1 14-1505,2-41 602,-1 30-86,-1 24 896,2 289 4655,-8 420-2347,4-673-3894,-1-1-1,-13 57 1,16-100-102,0 0 1,-1 0-1,1 0 1,-1 0-1,1 0 1,-1 0-1,0 0 1,0 0-1,0 0 1,0-1-1,0 1 1,0 0-1,0-1 1,0 1-1,-1-1 1,1 1-1,-1-1 1,1 0-1,-1 1 1,0-1-1,-2 1 1,2-1-135,0-1 1,0 0 0,0 0 0,1 0-1,-1-1 1,0 1 0,0 0 0,0-1-1,0 1 1,0-1 0,0 0-1,1 1 1,-1-1 0,0 0 0,0 0-1,1 0 1,-1 0 0,1-1 0,-1 1-1,1 0 1,0-1 0,-2-1 0,-27-34-5753,1-10-835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5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11090,'0'0'4173,"1"35"-1734,-1-4-1736,0 19 694,3 0 0,15 89 1,-2-57-425,33 146 653,-37-181-1080,3 0 0,34 74 0,-46-115-425,0 1 0,0-2 1,1 1-1,0 0 0,0-1 1,1 0-1,-1 0 0,1 0 1,0 0-1,0-1 0,1 0 1,-1 0-1,1 0 0,12 5 1,-14-8-71,0 0 1,0 0 0,1 0 0,-1 0 0,1-1-1,-1 1 1,0-1 0,1 0 0,-1-1 0,1 1 0,-1-1-1,0 0 1,1 0 0,-1 0 0,0-1 0,0 1-1,0-1 1,0 0 0,0 0 0,0 0 0,0-1 0,-1 1-1,1-1 1,3-4 0,22-23-656,-2-1-1,-1-1 1,33-53 0,-29 41-962,24-37-3708,-10 18-4184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6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1561 71 3777,'0'0'4738,"-47"-11"-3139,-152-34 194,178 40-1350,0 2 1,0 0 0,-1 1 0,1 1 0,-1 1 0,1 0 0,-38 8 0,28-2 180,1 1-1,0 2 1,1 1-1,-1 2 1,-46 25 0,-129 94 1835,131-77-1762,3 4 0,2 2 0,-78 91-1,108-106-336,2 2 0,3 1 0,1 2 0,3 1 0,2 1 0,-25 67 0,39-81-206,2 2 0,2-1 0,1 1 0,3 1 0,1 0 0,2 0 0,1 0 0,3 0 0,1 0 0,2 0 1,2-1-1,1 1 0,3-1 0,1-1 0,1 0 0,33 67 0,1-26-19,3-3 0,3-1 0,4-3 0,3-3 0,3-2 0,2-3 0,4-3 0,2-2 0,128 82 0,-148-113-118,0-2 0,2-1 0,0-3 0,2-3 0,95 24 0,-73-29-35,0-3-1,0-3 1,135-3 0,-160-8-32,0-2 0,0-2 0,-1-3 0,0-2 0,0-2 0,-1-2 0,-1-2 0,50-26 1,-39 12-57,-1-2-1,-2-2 1,-1-3 0,-2-2 0,-2-3 0,-2-1 0,-1-3 0,-3-2 0,57-79 0,-68 78 70,-1-1-1,-3-2 0,-2-1 0,-3-1 1,-2-1-1,-2-1 0,-3-1 0,-3-1 1,-2 0-1,8-94 0,-17 95 37,-5-91-1,-1 127 16,-1 0 0,-1 0 0,-1 1 1,0-1-1,-2 1 0,-1 0 0,-11-23 0,1 13 5,0 1 0,-3 0-1,0 2 1,-2 0 0,0 2 0,-2 0-1,-1 2 1,-1 1 0,-1 1-1,-51-30 1,43 31-24,-1 2 1,-1 2-1,-1 2 0,0 1 0,-1 1 0,-1 3 1,1 1-1,-75-5 0,56 10 6,-63 6-1,99-1 7,-1 2-1,1 1 1,0 1-1,0 0 1,-33 15-1,-143 78 316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7.9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0 1704,'0'0'13794,"-31"0"-10925,-56 0-1188,22 0 2540,99 2-564,16 2-2871,7 1-354,446 18 1759,330 28-759,-551-16-1432,445 28 0,-727-64-25,0 1 1,0-1-1,0 1 0,0-1 1,0 1-1,-1 0 0,1-1 0,0 1 1,0-1-1,0 1 0,0-1 1,-1 1-1,1 0 0,0-1 1,0 1-1,-1 0 0,1-1 0,0 1 1,-1 0-1,1-1 0,0 1 1,-1 0-1,1 0 0,-1-1 1,1 1-1,0 0 0,-1 0 0,1 0 1,-1 0-1,0-1 0,-27-20-3330,9 7-1325,-21-17-8452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9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1617 3217,'0'0'7865,"-5"-32"-6402,-13-110-17,5 6 1781,6-206 1,8 215-2790,1-77-59,-5-239-73,-7 354 245,2 29-2100,6 19-4832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9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366 1 4489,'0'0'12283,"-145"228"-10907,103-165-904,-4 4-344,9-8-128,0-3-488,7-7-1312,14-17-905,3-15-2152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19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7098,'0'0'12994,"207"214"-12682,-177-162-312,-1 8-1304,-4-14-2569,-13-11-3552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0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4353,'0'0'12419,"304"88"-11219,-188-49-72,0-1-400,1 4-344,-9-3-176,-13-4-192,-11 0-16,-14-3-1032,-16-4-1984,-16-7-1569,-22-14-1017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0.7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865 1 10098,'0'0'4833,"-341"168"-3296,134-24-1161,36-18-376,26-10-4841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0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0 190 520,'0'0'4037,"7"-32"-3174,21-94 85,-21 94-12,-7 36-197,4 1188 4985,-4-1159-5603,4 145 747,-1-141-589,2 0 1,17 64-1,2-20-66,3-2 0,3 0-1,3-2 1,86 142 0,-95-184-197,1-1 0,1 0 0,2-2 0,2-2 1,0 0-1,2-2 0,1-2 0,1 0 0,1-3 0,2-1 0,69 32 1,-59-37 133,0-1 1,1-3 0,1-2 0,50 5 0,201 6 559,10 2-214,-156 5 369,173 55 0,-130-29 371,-47-10-1131,42 11-263,-160-50-1017,0-1 0,35 1 0,-66-6 1062,34-1-3458,-34 0 3232,1 1 0,-1-1-1,1 0 1,-1 1 0,1-1 0,-1 0-1,1 0 1,-1 0 0,0 0-1,1 0 1,-1 0 0,0 0-1,0 0 1,0-1 0,0 1 0,0 0-1,0-1 1,1-2 0,9-32-6811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2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1 6609,'0'0'15348,"-6"0"-13892,-16 0-209,17 0-207,5 3-233,0 20 44,-1 5-66,1 0 0,2 0 0,0-1 0,13 51 0,10 4-258,4-1 1,41 78 0,-42-106-553,1-1 1,3-2-1,71 85 0,-43-71 25,2-3 0,3-3 0,122 85 0,238 112 0,-313-195 0,2-5 0,174 58 0,-261-108-497,-30-19-3494,-39-67-8782,17 39 4180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2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391 0 880,'0'0'23796,"31"38"-22952,99 121-406,-61-79-68,-53-63-229,-1 1 1,-1 0 0,0 1-1,-1 0 1,11 25 0,-22-41-47,-1-1 1,0 1-1,0-1 1,0 1-1,0 0 0,-1 0 1,1-1-1,-1 1 1,1 0-1,-1 0 1,0 3-1,0-5-22,-1 1 0,1-1 0,0 0 0,-1 0 0,1 0 0,-1 0 1,1 1-1,-1-1 0,1 0 0,-1 0 0,0 0 0,0 0 0,0 0 0,1 0 0,-1 0 0,0-1 0,0 1 0,-2 1 0,-3 1 176,0-1 0,-1 1 0,0-1 0,1 0 0,-1-1 0,0 1 0,-10-1 0,-4 2-208,-50 7-421,-1-4 0,0-2 0,-112-10 0,163 4-613,0-1 1,0-1-1,-24-7 1,32 6-731,1 1 1,0-2 0,-17-10-1,-25-24-11328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7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1256,'0'0'0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7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1 117 2361,'0'0'5226,"34"-23"-3871,-8 4-1001,1 1-1,1 2 1,42-18 0,-65 32-282,0 1 1,0 0-1,1 0 1,-1 0-1,0 0 1,1 1-1,-1 0 1,1 0-1,-1 1 1,0-1-1,1 1 1,-1 0-1,0 1 1,0-1-1,0 1 1,0 0-1,0 0 1,0 1-1,6 3 1,41 25 803,-1 2 0,-1 2 0,-2 2 0,-2 3 1,-2 1-1,55 66 0,204 303 2322,-254-337-3191,6 6-48,-4 3 1,71 152-1,-119-227-253,0 1-1,-1-1 0,0 1 1,1 13-1,-1 11-3877,-17-34-1479,12-2 5266,0 0 0,0 0 0,1 0 0,-1 0 0,1 0 0,0 0 0,-3-9 0,-24-81-2229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7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516 0 360,'0'0'4636,"21"37"-3608,67 121 135,-82-148-970,-1 1-1,0 0 1,0 0 0,-1 0 0,-1 0 0,0 1-1,-1-1 1,0 1 0,1 23 0,-2-15 126,-1-12-189,3 19 638,-2 1 1,-1-1-1,-5 36 0,5-61-693,-1 0 0,1 0-1,-1 0 1,1 0-1,-1 0 1,0 0 0,0 0-1,0 0 1,0-1-1,0 1 1,-1 0 0,1-1-1,0 1 1,-1-1-1,1 1 1,-1-1 0,0 0-1,1 1 1,-1-1-1,0 0 1,0 0 0,0 0-1,0 0 1,0-1-1,-3 2 1,-4 0 186,0-1 0,0 0 0,0 0 0,-15-1 0,13 0-73,-14-2-45,1 0 1,0-1-1,1-2 0,-1 0 0,1-2 1,0 0-1,0-2 0,1 0 1,0-2-1,1 0 0,-32-23 0,27 15-512,0-1 0,2-1 0,-27-29 0,32 28-829,1 0 1,1-1 0,-22-40 0,11 8-4878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4.2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2 7482,'0'0'9858,"30"0"-9023,187 0 70,-197 0-840,-10-1-45,0 1 0,0 0 1,0 1-1,0 0 0,20 5 1,-27-5-21,-1 0 1,0 0 0,1 0-1,-1 0 1,0 1 0,0-1-1,0 1 1,0-1-1,0 1 1,0 0 0,-1 0-1,1 0 1,-1 0 0,1 0-1,-1 0 1,1 0-1,-1 1 1,0-1 0,0 0-1,0 1 1,-1-1 0,1 0-1,0 1 1,-1-1-1,0 1 1,1-1 0,-1 1-1,0 0 1,-1 2-1,1 1 12,-1 1-1,1-1 1,-2 1-1,1-1 1,-1 0-1,0 0 1,0 0-1,-1 0 1,1 0-1,-1 0 1,-4 5-1,-6 8 75,-29 30-1,25-30-64,-150 156 128,36-40-99,125-129-49,1 1 1,-1 0 0,1 0 0,1 1-1,0-1 1,-5 13 0,8-19-14,0 1 0,0 0 0,1 0 0,-1 0 0,0 0 0,1 0 0,0 0 0,-1 0 0,1 1 0,0-1 0,0 0 0,0 0 0,0 0 0,1 0 0,-1 0 0,0 0 0,1 0 0,0 0 0,-1 0 0,1 0 0,0 0 1,0 0-1,0 0 0,0-1 0,0 1 0,1 0 0,-1-1 0,0 1 0,1-1 0,-1 1 0,4 1 0,5 2-27,0-1 0,1 0 0,0 0 1,0-1-1,0-1 0,0 0 0,0 0 0,0-1 0,1 0 1,18-2-1,-9 1 22,41 5 1,-61-4 4,0-1 0,1 0 0,-1 1 1,0-1-1,0 1 0,1 0 0,-1-1 1,0 1-1,0 0 0,0 0 0,0-1 0,0 1 1,0 0-1,0 0 0,0 0 0,-1 0 1,1 1-1,0-1 0,-1 0 0,1 0 0,0 0 1,-1 0-1,0 1 0,1-1 0,-1 0 1,0 1-1,1 1 0,-1 43-324,-1-28 166,0-7-44,0-1 0,0 1 1,-1-1-1,0 1 1,-1-1-1,0 0 1,-1 0-1,0 0 0,-1-1 1,-7 14-1,-4 0-469,0 0 0,-34 35 0,37-48 498,11-9 148,1-1 0,0 1 0,0 0 0,-1 0 0,1 0 1,0-1-1,0 1 0,0 0 0,0 0 0,0 0 0,0 1 0,1-1 0,-1 0 0,-1 2 0,24-3-2259,33-1 1454,-13-1 301,44 5 1,-75-2 519,0 0 0,0 1 0,0 0-1,0 1 1,-1 0 0,1 1 0,-1 0 0,0 1 0,11 6 0,-19-9 60,0-1 1,0 1-1,1 0 0,-1 0 1,0 0-1,-1 0 0,1 1 1,0-1-1,0 0 0,-1 1 1,0-1-1,1 1 0,-1 0 1,0-1-1,1 6 0,-1 0 282,1 0 0,-2 1 0,0 15 0,0-13-60,0-9-222,0 0 0,0 1 0,-1-1 1,1 1-1,-1-1 0,0 0 0,0 0 0,0 1 1,0-1-1,0 0 0,0 0 0,0 0 0,-1 0 0,1 0 1,-1 0-1,1-1 0,-1 1 0,0 0 0,0-1 0,0 1 1,0-1-1,0 0 0,0 1 0,0-1 0,-5 1 0,0 1-59,0 0-1,-1-1 0,0-1 0,0 1 0,1-1 0,-1 0 0,-9-1 0,16 0-38,-1 0 1,0-1-1,1 1 0,-1-1 1,1 0-1,-1 1 0,1-1 1,-1 0-1,1 0 1,0 0-1,-1 0 0,1 0 1,0 0-1,0-1 1,0 1-1,0 0 0,0 0 1,0-1-1,0 1 0,0-1 1,0 1-1,1-1 1,-1 1-1,0-1 0,1 0 1,0 1-1,-1-1 0,1 1 1,0-1-1,0-2 1,-3-13-733,2 0 1,0-21 0,1 20-122,-1-61-1967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4.5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4385,'0'0'7265,"171"123"-7120,-167-74-145,-4-7-329,4-7-839,0-14-528,13-21-345,0-18-359,3-20-1753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4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527 0 1376,'0'0'10044,"23"4"-9308,3 1-497,42 12 1,-66-16-227,-1-1 1,1 1 0,-1-1 0,0 1-1,1 0 1,-1 0 0,0 0-1,1 0 1,-1 0 0,0 0 0,0 0-1,0 0 1,0 0 0,0 1-1,0-1 1,0 0 0,-1 1 0,1-1-1,0 0 1,-1 1 0,1-1-1,-1 1 1,1-1 0,-1 1 0,0-1-1,0 1 1,1-1 0,-1 1-1,-1 2 1,1 1 10,-1 0 0,0-1 0,0 1 1,-1 0-1,0-1 0,-3 7 0,-3 5-24,-1-1 1,-1 0-1,0 0 1,-15 15-1,-55 53-665,70-73 484,-42 42-2550,-111 86 1,144-124 2353,-2-1 0,1 0 0,-2-2 0,0-1 0,0 0 0,-1-2 1,0 0-1,0-2 0,-43 7 0,65-13 602,-1 1 0,1-1-1,-1 1 1,1-1 0,0 1 0,-1 0 0,1 0 0,-1 0 0,1-1 0,0 1 0,0 0 0,0 0 0,0 1 0,0-1-1,0 0 1,0 0 0,0 0 0,0 1 0,0-1 0,0 1 0,1-1 0,-1 0 0,1 1 0,-1-1 0,1 1 0,0-1 0,-1 1-1,1-1 1,0 1 0,0 0 0,0 1 0,0 8 381,-1 0-1,2 0 1,2 13-1,-3-18-332,2 3-207,1 0 0,-1-1 0,1 1-1,1-1 1,0 0 0,0 0-1,0 0 1,1 0 0,0-1 0,1 1-1,0-2 1,0 1 0,0 0-1,1-1 1,0-1 0,0 1 0,11 6-1,-16-11-92,1 1-1,0-1 1,-1 0-1,1 0 1,0 0-1,0 0 0,0 0 1,0-1-1,0 1 1,0-1-1,0 0 1,0 0-1,0 0 1,0 0-1,0-1 0,0 1 1,0-1-1,0 1 1,0-1-1,0 0 1,-1 0-1,1-1 1,0 1-1,2-2 0,6-4 53,-1-1-1,0 0 1,-1-1-1,13-14 1,2-1-57,7-5 34,1 2 1,1 2-1,2 1 1,43-23-1,-57 36-5,0 1-1,1 1 1,0 0-1,0 2 1,1 1-1,0 1 1,0 0-1,46-1 1,-68 6 6,0 1 0,-1-1-1,1 0 1,-1 1 0,1-1 0,0 1 0,-1-1-1,1 1 1,-1-1 0,0 1 0,1-1 0,-1 1 0,1 0-1,-1-1 1,0 1 0,1 0 0,-1-1 0,0 1-1,0 0 1,0-1 0,0 1 0,1 0 0,-1-1-1,0 1 1,0 0 0,0 0 0,0-1 0,0 1 0,-1 0-1,1-1 1,0 1 0,0 0 0,0 0 0,-1-1-1,1 1 1,-1 0 0,1 3 30,-1 1 6,-1 0-1,1 0 1,-1 0-1,0 0 0,0 0 1,0 0-1,-1-1 1,1 1-1,-1-1 1,0 1-1,-1-1 0,-4 4 1,-7 7 61,-30 22 0,27-23-69,9-7-35,-105 77-26,100-75-136,-1 0 0,0-1 0,0-1 0,0-1 0,-1 0 0,-21 5 0,35-10 56,0-1 0,-1 1 0,1-1 1,-1 0-1,0 1 0,1-1 0,-1 0 1,1-1-1,-1 1 0,1 0 0,-1-1 0,1 1 1,-1-1-1,1 0 0,0 0 0,-1 0 1,1 0-1,0 0 0,0 0 0,-1-1 0,1 1 1,0-1-1,0 0 0,1 1 0,-1-1 0,0 0 1,1 0-1,-3-3 0,1-1-333,0-1-1,0 0 1,1 0-1,-1 0 1,2-1-1,-1 1 1,1 0-1,-1-11 1,0-55-2516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5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1288,'0'0'10772,"16"38"-9002,-2-4-1397,-3-11-188,-1 0 0,-1 1 0,-1 0 0,-2 1 0,0 0-1,-2 0 1,0 0 0,0 40 0,-4 24-110,-3 0 0,-23 135-1,6-120-1717,21-111 1565,0 1-1,1 0 0,1 0 1,-1 0-1,1 0 0,0 0 1,0 0-1,0 1 0,7-9 1,4-7-141,-13 20 199,94-138-1387,-80 120 1316,0 1 0,1 1 0,1 0 0,0 2 0,21-16 0,-30 26 121,1 0-1,-1 0 1,1 1-1,0 0 1,0 1-1,0-1 1,0 2-1,1 0 1,14-2-1,-20 3 72,-1 1 1,1 0-1,0 0 0,-1 0 0,1 0 1,-1 1-1,1-1 0,-1 1 0,1 0 1,-1 0-1,0 0 0,1 1 1,-1-1-1,0 1 0,0 0 0,0 0 1,0 0-1,0 0 0,0 0 0,-1 1 1,1-1-1,-1 1 0,0 0 0,1-1 1,-1 1-1,-1 0 0,4 5 0,2 11 713,-1-1-1,8 37 1,-5-16-467,-9-36-365,1 0-1,0 0 1,0 0 0,0 0 0,0-1 0,1 1-1,-1 0 1,1-1 0,-1 1 0,1-1 0,0 0-1,0 0 1,0 1 0,0-1 0,4 2 0,-2-2-416,0 0 1,0 0-1,0 0 1,0-1 0,0 0-1,1 0 1,-1 0-1,0 0 1,1-1 0,5 0-1,26 1-6870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8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1816,'0'0'12083,"62"35"-10707,-4-21-304,9-4-47,12-6-473,-5-4-240,1 0-192,-13 0-120,-12-18-864,-12-3-1345,-18-14-1199,-11 7-1345,-9 0-641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0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0 4129,'0'0'4582,"-36"32"-3996,15-15-452,1 1 0,1 2 1,0 0-1,2 0 0,0 2 1,-15 26-1,27-35-43,-1 0 1,1 0 0,1 0-1,1 1 1,0 0-1,-2 18 1,0 97 619,14 170 1597,62 410 0,-63-657-2072,66 408 1905,21-14-120,-78-382-1763,32 80 0,-42-127-250,1 1 0,0-1 0,2 0 0,0-1 0,1 0 0,0-1 0,2 0 0,22 21 0,-31-33-13,0 0 0,0 0 0,0-1 0,0 1 0,0-1 0,0 0-1,1 0 1,-1-1 0,1 1 0,0-1 0,-1 0 0,6 0 0,-7 0-18,0-1 0,0 0-1,-1 0 1,1-1 0,0 1 0,0-1 0,0 1 0,0-1 0,-1 0 0,1 0 0,0 0 0,-1 0-1,1-1 1,-1 1 0,1-1 0,-1 0 0,0 1 0,1-1 0,-1 0 0,0 0 0,2-3-1,3-7-335,-1 1 0,0-2 0,0 1-1,-2 0 1,1-1 0,-2 0 0,1 0 0,-2 0-1,0-1 1,1-25 0,1-65-3786,-9-121 0,-16 61-917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9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316 0 4497,'0'0'3358,"-14"43"-1679,-47 143-144,-112 271 1015,132-357-2479,38-92-80,-2 3-40,0 0-1,1 1 0,1-1 0,-3 16 0,5-23-85,2 2-363,9-9-264,4-5 598,0 0 0,-1-1 0,0-1 0,0 0 0,-1 0 0,15-18 0,67-85-920,-77 92 946,89-129-253,-79 110 420,-22 35 373,-5 14 22,0-3-424,-7 124 1232,-45 236-1,33-253-926,15-87-273,-1 7 3,-1-1-1,-2 0 0,-12 34 0,19-64-42,0 1 0,0 0 0,0-1 0,-1 1 0,1-1 0,-1 0 0,1 1-1,-1-1 1,0 0 0,0 0 0,0 0 0,0 0 0,0 0 0,0-1 0,-1 1 0,1-1 0,0 1 0,-1-1-1,0 0 1,1 0 0,-1 0 0,1 0 0,-1 0 0,0-1 0,0 1 0,0-1 0,1 0 0,-1 0 0,-5 0 0,3-1-56,1 1 1,0-1-1,0-1 1,0 1 0,0-1-1,0 1 1,1-1 0,-1 0-1,0 0 1,1-1 0,0 1-1,-1-1 1,1 0 0,0 0-1,0 0 1,1 0 0,-1 0-1,1-1 1,-3-3-1,-1-4 73,0-1 1,1 0-1,0 0 0,1 0 0,1-1 0,0 1 0,0-1 0,1 0 0,1 0 0,0 0 0,1 0 0,2-21 0,-1 32 3,0 0 0,-1-1 0,1 1 0,0-1 1,0 1-1,1 0 0,-1 0 0,0 0 0,1 0 0,-1 0 1,1 0-1,0 0 0,0 0 0,0 1 0,-1-1 0,4-1 0,38-20-22,-25 14-9,-1 0-412,1-1-1,27-23 1,-35 24-814,0 0 1,15-19-1,-5-3-2363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9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0 4017,'0'0'1735,"12"33"-651,5 12-700,54 159 1090,-59-159-1129,-1 1 1,-2 1-1,-3 0 0,-1 0 1,-2 51-1,-3-85-328,-1-1-1,-1 0 1,0 0-1,0-1 1,-1 1-1,-1 0 1,0-1-1,0 0 0,-1 0 1,0 0-1,-1 0 1,-1-1-1,0 0 1,0 0-1,0-1 1,-18 17-1,7-11-78,1-1 0,-2 0-1,0-2 1,-1 0 0,0-1 0,0-1 0,-1-1-1,-24 7 1,33-12 10,6-3 64,0 0 0,0 1 1,0 0-1,1 1 1,-7 2-1,11-4 3,0-1-1,0 1 0,1-1 1,-1 1-1,0-1 0,1 1 1,-1 0-1,1-1 1,-1 1-1,0 0 0,1-1 1,-1 1-1,1 0 0,0 0 1,-1 0-1,1-1 1,0 1-1,-1 0 0,1 0 1,0 0-1,0 0 0,0 0 1,0-1-1,0 1 1,0 0-1,0 0 0,0 0 1,0 0-1,0 0 0,0 0 1,0 0-1,1-1 1,-1 1-1,0 0 0,1 0 1,-1 0-1,1-1 0,-1 1 1,1 0-1,-1 0 1,1-1-1,0 2 0,7 6 110,1 0 0,-1 0-1,1-1 1,1 0 0,19 11-1,-13-8 49,36 22 182,2-3 0,2-2 0,0-2 0,70 20 0,-90-34-562,1-2-1,0-1 0,0-2 1,0-2-1,1-1 1,-1-2-1,75-8 0,-91 4-561,-1-2 1,-1 0-1,34-14 0,39-28-3027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29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541 1 5809,'0'0'7486,"1"30"-7259,1 12-232,-4 42 0,2-81-26,0 1 0,-1-1 0,0 0 0,1 0 0,-1 0 0,0 1 0,-1-1 0,1 0 0,-1 0 0,1-1-1,-1 1 1,0 0 0,0 0 0,0-1 0,0 1 0,0-1 0,-1 0 0,1 0 0,-1 0 0,0 0 0,1 0 0,-1 0 0,0-1 0,0 1-1,0-1 1,0 0 0,-6 2 0,-1 1-254,-11 3-557,-1-1-1,0-1 0,-1-1 0,1-1 1,-1-1-1,1-1 0,-37-3 1,18 2 91,39 0 772,1 0 1,-1 0-1,0 0 0,0 0 0,0 1 1,1-1-1,-1 1 0,0-1 0,1 1 1,-1 0-1,0-1 0,1 1 0,-1 0 1,1 0-1,-1 0 0,1 0 0,-1 1 1,1-1-1,0 0 0,0 0 0,0 1 1,-1 1-1,-2 2 162,2 1 0,-1 0 0,1 0 0,0 0 0,-2 6 0,1-1 40,-111 534 7192,106-497-7333,-23 162 897,23-69-3811,13-159 1635,202-485-2809,-193 476 4065,0 1-1,2 0 1,31-39 0,-41 58 23,0-1 0,1 1 1,0 0-1,1 1 0,0 0 0,0 0 1,0 0-1,0 1 0,1 0 0,0 1 1,0 0-1,0 0 0,1 1 0,15-3 1,-14 4 72,0 1 0,0 0 1,0 1-1,0 0 0,0 1 1,0 0-1,0 1 0,0 0 1,0 1-1,0 0 0,-1 1 1,17 7-1,-16-4 11,1 0 0,-1 1 0,-1 0 0,1 1 1,-1 0-1,-1 1 0,0 0 0,0 0 0,14 23 0,-15-20-76,-1 0-1,-1 0 1,0 0-1,-1 1 1,0 0-1,-1 0 1,4 24-1,-5-5-63,0 0-1,-3 42 0,-1-63-170,1-1-1,-2 1 0,0 0 0,0 0 0,-1-1 0,-7 18 1,7-23-40,0 0 0,0 0 0,0 0 1,-1 0-1,0-1 0,0 0 0,-1 0 1,1 0-1,-1 0 0,0-1 0,0 1 1,-1-1-1,-6 3 0,1-2-312,1-1-1,-1 0 1,0-1-1,0 0 1,0-1-1,-1 0 1,1 0 0,-17-1-1,-23-1-2571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27 1632,'0'0'4229,"30"-6"-3927,93-13 103,-122 19-387,0-1 0,1 1-1,-1 0 1,0 0 0,1 0 0,-1 0-1,0 0 1,1 0 0,-1 0-1,0 0 1,0 1 0,1-1 0,-1 0-1,0 1 1,0-1 0,1 1 0,-1-1-1,0 1 1,0 0 0,0-1 0,0 1-1,0 0 1,0 0 0,0 0 0,0 0-1,0 0 1,0 0 0,1 2 0,-2-1 28,0 0 1,1 0-1,-1 0 1,0 0-1,0 1 1,0-1-1,0 0 1,-1 0-1,1 0 1,-1 0-1,0 2 1,0 2 110,-1 0-86,1 0 1,-1-1-1,0 1 1,-1-1-1,1 0 1,-1 0-1,0 0 1,0 0-1,-1 0 1,1 0 0,-6 4-1,-8 7-4,-28 22-1,10-10-64,19-14-76,-19 17-98,33-30 132,1 1-1,-1 0 1,1 0-1,-1 0 1,1 0 0,0 0-1,0 1 1,0-1-1,0 0 1,0 0 0,0 1-1,1-1 1,-1 1-1,0 3 1,1-5 13,0-1 0,0 1 0,0-1 1,1 1-1,-1-1 0,0 1 0,0-1 0,0 0 0,0 1 1,1-1-1,-1 1 0,0-1 0,1 1 0,-1-1 0,0 0 0,1 1 1,-1-1-1,0 0 0,1 1 0,-1-1 0,1 0 0,-1 1 0,0-1 1,1 0-1,-1 0 0,1 0 0,-1 0 0,1 1 0,-1-1 1,1 0-1,-1 0 0,1 0 0,20 0-24,-15 0-10,4 0 50,-4 1-32,0-1 1,0 0-1,0-1 1,0 0-1,0 0 1,8-2 0,-12 2 8,0 0 1,0 0-1,-1 0 1,1 0-1,0 0 1,-1-1 0,1 1-1,0 0 1,-1-1-1,0 0 1,1 1-1,-1-1 1,0 0 0,0 0-1,0 0 1,0 0-1,0 1 1,0-1 0,-1-1-1,1 1 1,0-2-1,4-34-1273,-4-1-963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0.4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474 1 136,'0'0'7658,"-87"245"-6434,74-139-376,5 2-456,-1-10-392,5-10-384,-4-18-536,0-21-392,-13-14-113,-21-24 377,1-11-480,3 0-177</inkml:trace>
  <inkml:trace contextRef="#ctx0" brushRef="#br0" timeOffset="1">0 583 264,'0'0'10770,"29"224"-8737,-12-157-113,8-7-335,12-4-513,25-14-504,22-14-464,28-21-104,108-28-1416,-29-32-1753,-8-6-3336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1.2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356 0 4449,'0'0'14752,"-15"31"-14270,-52 99-258,44-87-251,-1-1 1,-3-2-1,-1 0 1,-2-2 0,-2-1-1,-61 55 1,91-91-4,1 0 0,0 0 0,0 0 0,0 0 0,-1 1 0,1-1 0,0 0 0,1 0 1,-1 1-1,0-1 0,0 1 0,0-1 0,1 1 0,-1-1 0,1 1 0,-1-1 0,1 1 1,0 1-1,0-2-30,0 0 1,0 0-1,1 0 0,-1 0 1,1 0-1,-1-1 1,0 1-1,1 0 0,0 0 1,-1-1-1,1 1 0,-1 0 1,1-1-1,0 1 1,-1-1-1,1 1 0,0-1 1,0 1-1,0-1 1,-1 1-1,1-1 0,2 1 1,6 2-154,1-1 1,0 0-1,0-1 1,15 1-1,-22-2 354,117 1-100,5 0 66,-124-1-114,0 1 1,0-1-1,0 0 1,0 1-1,0-1 0,-1 1 1,1-1-1,0 1 0,0-1 1,0 1-1,0 0 1,-1-1-1,1 1 0,0 0 1,-1 0-1,1 0 1,0-1-1,-1 1 0,1 0 1,-1 0-1,0 0 1,1 0-1,-1 0 0,0 0 1,1 0-1,-1 0 0,0 0 1,0 0-1,0 0 1,0 0-1,0 0 0,0 0 1,0 2-1,0 1 0,0 1 0,-1 0 0,0-1 0,1 1 0,-1-1 1,-3 8-1,-7 8 43,0 0 0,-1-1 1,-24 28-1,11-14-37,11-15-33,-30 45-80,41-57 18,0-1 1,1 1-1,-1-1 0,1 1 1,0 0-1,0 0 0,1 0 1,0 0-1,-1 10 0,2-15 27,0 0-1,0 0 0,0 0 1,1 0-1,-1 0 0,0 0 1,0 0-1,1 0 0,-1 0 1,1 0-1,-1 0 0,1-1 1,-1 1-1,1 0 0,0 0 1,-1-1-1,1 1 0,0 0 1,-1-1-1,1 1 0,0 0 1,0-1-1,0 1 0,-1-1 1,1 0-1,0 1 0,0-1 1,0 0-1,0 1 0,0-1 1,0 0-1,1 0 0,38 2-660,-28-3 543,240-6-261,-250 7 527,-1 0 0,0 0 0,1 0 0,-1 0-1,0 0 1,0 0 0,1 0 0,-1 0 0,0 1 0,1-1 0,-1 0 0,0 1 0,0-1 0,0 1 0,0-1 0,1 1 0,-1 0 0,1 0 0,-2 1 60,1 0 0,0-1 1,-1 1-1,1-1 0,-1 1 0,0 0 0,0-1 0,1 1 1,-1 0-1,0 0 0,-1 2 0,1-3-113,0 8 161,-1 0-1,-1 0 0,1 0 1,-1 0-1,-1 0 0,0 0 1,0-1-1,-1 1 0,0-1 0,0 0 1,-1 0-1,0 0 0,0-1 1,-8 8-1,8-8-305,-1-1-1,0 0 1,-1 0 0,0-1-1,1 0 1,-2 0 0,1 0-1,-1-1 1,1 0 0,-1-1-1,0 0 1,0 0 0,-1 0-1,1-1 1,-10 1 0,15-3 17,1 0 1,-1 0-1,1 0 1,0 0-1,-1 0 1,1-1-1,-1 1 1,1-1-1,0 0 1,0 0-1,-1 0 1,1 0-1,0 0 1,0 0-1,0 0 1,0-1-1,0 1 1,0-1-1,0 1 1,1-1-1,-1 0 1,0 0-1,1 0 1,0 0-1,-1 0 1,1 0-1,-1-3 1,-3-6-737,1-1 0,0 1 0,0-1 0,-1-16 0,4 26 608,-12-76-4068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1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7394,'0'0'6321,"282"228"-6321,-190-182-2121,-13-11-2215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1.8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9786,'0'0'9618,"-13"221"-9218,13-158-400,0-3-320,0 0-1032,0-8-1057,0-13 17,-4-67-7794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2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593 59 3313,'0'0'4658,"35"-9"-3510,116-29-217,-140 35-835,1 0 0,-1 1 0,1 0 0,-1 1 0,1 1 0,0-1 0,-1 2 0,1 0 0,19 3 0,-27-3-69,-1 0 0,0 0-1,0 0 1,0 0-1,0 1 1,1-1 0,-2 1-1,1 0 1,0 0-1,0 0 1,-1 0 0,1 0-1,-1 1 1,1-1-1,-1 1 1,0 0 0,0-1-1,0 1 1,-1 0-1,1 0 1,-1 0 0,1 0-1,-1 1 1,0-1-1,0 0 1,-1 1 0,1-1-1,-1 0 1,1 1 0,-1-1-1,0 0 1,0 1-1,-1-1 1,1 1 0,-1-1-1,1 0 1,-1 0-1,0 1 1,-2 4 0,-1-3 40,0 1 1,0-1 0,0 0 0,0 0 0,-1 0 0,0-1 0,0 0-1,0 1 1,0-2 0,-1 1 0,-8 4 0,-12 4 134,-34 13 1,50-21-169,-126 40 222,113-38-394,0-2 0,0 0 0,-36 2 0,324-6 171,-263 0-33,0-1 0,0 1 0,0 0 0,0 0 0,0 1 0,0-1 0,0 0 0,-1 1 0,1-1 0,0 1 0,0-1 0,0 1 0,-1 0 0,1 0 0,0 0 0,-1 0 0,1 0 0,0 0 0,-1 0 0,0 1 0,3 1 0,-3 0-30,0-1 0,0 1 0,-1-1 0,1 1 0,-1-1 0,1 1 0,-1-1 0,0 1-1,0 0 1,0-1 0,0 1 0,-1-1 0,1 1 0,-1-1 0,-1 6 0,0-3-106,0-1-1,0 1 1,0 0 0,-1-1 0,0 1-1,0-1 1,0 0 0,0 0 0,-1 0-1,0-1 1,1 1 0,-1-1-1,-5 4 1,-11 6-660,-33 18 1,28-18 257,-49 26-842,-2-4-1,-102 34 1,-164 24 2554,306-82 1565,81-16-1837,28-8-379,-1-3-1,77-28 1,3-1 41,53-4 236,-158 40-679,0 3 0,67-2 0,-113 8-151,0 0-1,0 0 1,0 0-1,0 0 1,0 0-1,0 0 1,0 0 0,0 1-1,0-1 1,0 0-1,0 1 1,0-1-1,0 0 1,0 1 0,0-1-1,0 1 1,0 0-1,-1-1 1,1 1-1,0 0 1,0-1-1,0 1 1,-1 0 0,1 0-1,0 0 1,-1 0-1,1 0 1,-1-1-1,1 1 1,-1 0 0,0 0-1,1 0 1,-1 0-1,0 0 1,0 0-1,1 1 1,-1-1 0,0 0-1,0 0 1,0 0-1,0 0 1,-1 0-1,1 0 1,0 0 0,0 0-1,-1 0 1,1 0-1,0 0 1,-1 0-1,0 2 1,-2 3-151,1 0 0,-1 0 0,0 0 0,-1 0 0,1-1 1,-1 0-1,-7 9 0,-20 13-22,-2-2 1,0-1 0,-45 24 0,54-33 207,-194 103 2252,218-118-2246,0 0 0,0 0-1,-1 0 1,1 0-1,0 0 1,0 0-1,0 0 1,-1 0 0,1 0-1,0 0 1,0 0-1,0 1 1,-1-1 0,1 0-1,0 0 1,0 0-1,0 0 1,-1 0 0,1 0-1,0 0 1,0 1-1,0-1 1,0 0-1,-1 0 1,1 0 0,0 0-1,0 1 1,0-1-1,0 0 1,0 0 0,0 0-1,0 1 1,0-1-1,0 0 1,-1 0 0,1 0-1,0 1 1,0-1-1,0 0 1,0 0-1,0 1 1,0-1 0,0 0-1,0 0 1,1 0-1,-1 1 1,0-1 0,0 0-1,0 0 1,0 0-1,0 1 1,0-1 0,0 0-1,0 0 1,1 0-1,-1 1 1,0-1-1,0 0 1,20 3 111,29-5-88,-29-3 5,-1-1 0,34-15 0,22-6 93,-75 27-128,1 0-1,0 0 1,0-1 0,0 1 0,0 0 0,0 0-1,0 0 1,-1 0 0,1 0 0,0 0-1,0 1 1,0-1 0,0 0 0,0 0 0,-1 1-1,1-1 1,0 0 0,0 1 0,-1-1-1,1 1 1,0-1 0,0 1 0,-1-1-1,1 1 1,0-1 0,-1 1 0,1 0 0,-1-1-1,1 1 1,-1 0 0,1 0 0,-1-1-1,0 1 1,1 0 0,-1 0 0,0 0 0,0 0-1,1-1 1,-1 1 0,0 0 0,0 0-1,0 0 1,0 0 0,0 0 0,0 1 0,-5 46 39,4-42-49,-2 7-38,0 1 0,-2-1 0,1 0 0,-2 0 0,0-1 0,-11 19 0,-52 67-273,53-77 339,-7 8 586,0-1 1,-2-1-1,-32 27 1,81-57 104,3-7-776,-1-1 1,-1-1-1,38-25 1,-35 20-39,1 1 1,44-19-1,-70 34 100,28-7-105,-30 8 104,-1 0 0,1-1 0,0 1-1,-1 0 1,1 0 0,0 0 0,0 0-1,-1 0 1,1 0 0,0 0 0,-1 0 0,1 0-1,0 0 1,0 1 0,-1-1 0,1 0-1,-1 0 1,1 1 0,0-1 0,-1 0 0,1 1-1,0-1 1,-1 1 0,1-1 0,-1 1 0,1-1-1,-1 1 1,1-1 0,-1 1 0,0-1-1,1 1 1,-1 0 0,0-1 0,1 1 0,-1-1-1,0 1 1,0 0 0,1 1 0,1 53 895,-7 65 0,0-2 381,5-117-1272,0 0 0,0 0 0,0 0 0,0 0 0,0 0 0,0 0 0,0 0-1,0 0 1,0 0 0,1 0 0,-1 0 0,0 0 0,1 0 0,-1 0 0,1-1 0,-1 1 0,1 0-1,-1 0 1,1 0 0,0 0 0,-1-1 0,1 1 0,0 0 0,-1-1 0,1 1 0,0 0 0,0-1-1,0 1 1,0-1 0,0 1 0,2 0 0,0-1-5,0 0 0,0 0 0,0 0-1,1 0 1,-1-1 0,0 1 0,0-1 0,0 1 0,5-3 0,5-3-114,1-1 1,-1 0 0,-1-1-1,1 0 1,-1-1 0,-1 0 0,0-1-1,0-1 1,11-13 0,169-194-5101,-114 116 650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3.0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0 912,'0'0'13034,"13"20"-11281,-4-6-1443,0-1 1,0 0-1,2-1 0,0 0 0,0 0 0,1-1 0,0-1 0,1 0 0,0-1 1,0 0-1,1-1 0,15 7 0,35 9 229,1-3 0,1-3-1,0-3 1,84 9 0,276 3 2920,-54-6-2025,-339-18-2011,0 2-1,0 1 1,53 18 0,-72-19 254,-1 0 0,0 1 0,-1 1 1,0 0-1,0 1 0,0 0 0,-1 0 0,0 2 1,-1-1-1,0 1 0,11 15 0,38 52-8895,-35-56 3214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1 673 6457,'45'-20'1514,"183"-77"10,80-3-70,98-5 158,120-7 1105,550-43-1,556 71 759,-1315 86-2951,484 64 1,66 80-271,-592-98-224,78 36-115,-340-81 242,-7-1-212,0 0 1,0 0-1,0 0 1,0 0-1,8 6 1,-13-7 123,1-1 0,-1 1 0,0 0 0,0 0 0,0 0 0,0 0 0,0 0 0,-1 1 0,1-1 0,0 0 0,0 0 0,-1 0 1,1 1-1,-1-1 0,1 0 0,-1 1 0,1-1 0,-1 1 0,0-1 0,0 0 0,0 1 0,0-1 0,0 1 0,0-1 0,0 1 0,0-1 0,0 0 0,-1 1 1,0 2-1,-32 93 52,-11 72 556,-23 192-1,55-288-467,-58 405 953,-14 843 0,84-1178-4040,0-139 2600,0 1 0,0 0 0,-1 0 0,0 0 0,0-1 0,0 1-1,-1-1 1,0 1 0,1-1 0,-2 1 0,1-1 0,0 0 0,-1 0 0,0 0 0,0 0 0,0 0-1,0-1 1,-1 1 0,1-1 0,-7 4 0,-2 1-973,0-1 0,-1 0 0,0-1 0,0 0 0,-1-2-1,-14 5 1,-64 8-6394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3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0 3553,'1'107'14839,"0"23"-9251,-12 177-3121,-13-96-700,-17 204 280,29-47-1952,11-236-7250,4-202 164,17-101 1,-14 128 4854,11-76-4236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4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 7274,'0'0'4589,"39"-5"-2814,-20 3-1456,280-19 4120,-198 21-3247,442 18 1902,17 70-1951,-487-70-1102,-2 3 0,0 2-1,-2 4 1,0 3 0,100 60-1,-166-89 85,-1 0-1,0 1 1,1-1 0,-1 0-1,0 1 1,0-1 0,0 1-1,0 0 1,0 0-1,0 0 1,-1 0 0,1 0-1,-1 0 1,1 0 0,-1 1-1,0-1 1,0 0-1,0 1 1,0-1 0,0 1-1,0-1 1,-1 1 0,0 0-1,1-1 1,-1 1-1,0 0 1,0-1 0,0 1-1,0-1 1,-2 5 0,2 7-641,-24 491 3791,-18 350-2611,43-817-905,0-26-78,0 0-1,-1 0 1,0 0 0,-1-1 0,-1 1 0,1 0-1,-2-1 1,-4 13 0,6-22 71,0 0 0,0 0 1,0 0-1,-1-1 0,1 1 0,-1 0 0,1-1 0,-1 0 1,0 1-1,0-1 0,0 0 0,1 0 0,-1 0 0,0 0 1,0 0-1,0 0 0,-1-1 0,1 1 0,0 0 0,-3-1 0,-45 2-4634,38-2 3464,-48 0-5198,-5 0-56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4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9674,'0'0'13131,"278"42"-10923,-132-25-823,20 1-217,13-8-376,8-3-448,-5-7-216,-7 0-128,-17 0-1064,8 0-1737,-37 0-4528,-38 0-1569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4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11378,'0'0'7274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34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16163,'170'157'8394</inkml:trace>
  <inkml:trace contextRef="#ctx0" brushRef="#br0" timeOffset="1">379 197 14459,'0'0'11026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44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18 108 4801,'0'0'14374,"-6"-2"-12547,-5-6-1190,16 3-306,36-3 25,-27 6-223,322-42 1284,2 14 0,516 22 0,-25 109-816,-190-13-30,16-59 535,-316-20-566,-271-5-823,114 22 0,-160-24-2033,-39-11-1083,1 0 2646,-41-24-5353,-11-8-1880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45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5881,'0'0'11200,"49"18"-9494,-19-8-1418,18 6 175,-2 3 0,0 1 0,-1 2 0,-1 2 0,77 57 0,27 45 1477,193 212 1,89 179-2058,-411-492-168,-7-8-395,0-2-1,1 0 1,16 14-1,-29-28 535,1 0-1,0 0 0,0-1 1,0 1-1,-1 0 1,1-1-1,0 1 1,0-1-1,0 1 0,0-1 1,0 1-1,0-1 1,0 0-1,0 0 1,0 1-1,0-1 0,0 0 1,1 0-1,-1 0 1,1 0-1,-1-1-29,-1 1 1,1 0-1,0-1 0,0 1 1,-1-1-1,1 1 0,0-1 0,-1 1 1,1-1-1,-1 0 0,1 1 0,-1-1 1,1 0-1,-1 0 0,1 1 0,-1-1 1,0 0-1,1 0 0,-1-1 1,2-6-1047,-1 0 0,0 0 0,0 0 0,0-11 0,-1 11 417,0-60-6778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45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1517 0 8266,'0'0'1744,"-295"256"73,58-17-425,-33 52-120,21 24-752,37-10-520,71-87-3288,28-53-5714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58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685 327 4217,'0'-4'14530,"-1"-11"-14296,0 0 0,-1 0 0,-1 0 0,-1 0 0,0 1 1,0-1-1,-2 1 0,0 0 0,0 1 0,-1-1 0,-1 2 1,0-1-1,-1 1 0,0 0 0,-1 0 0,-16-13 0,18 17-239,-1 0 0,0 1 0,0 0 0,-1 1 0,0 0 0,0 0 0,0 1 0,-1 0-1,0 1 1,0 0 0,0 1 0,0 0 0,-1 1 0,1 0 0,-1 1 0,1 0 0,-1 1 0,0 0 0,1 1-1,-1 0 1,1 1 0,-15 4 0,14-1-10,-1 0-1,1 1 0,0 0 1,1 1-1,0 0 1,0 1-1,0 0 1,1 1-1,0 0 0,1 1 1,-12 14-1,3 0-50,0 1 0,2 1-1,-26 55 1,27-45 4,2 1-1,2 1 1,1 0 0,1 0-1,3 1 1,1 0-1,1 0 1,3 45 0,1-69 56,1 1 0,1-1 0,0 0 0,1 0 0,0 0 0,1 0 1,8 19-1,-6-23 2,-1-1 0,2 0-1,-1 0 1,1 0 0,1-1 0,0 0 0,0 0 0,0-1 0,20 14 0,-16-13 0,1-2 1,0 0 0,0 0-1,0-1 1,1-1 0,0 0-1,0-1 1,1-1 0,-1 0 0,1-1-1,-1 0 1,1-1 0,0-1-1,-1 0 1,1-1 0,0-1-1,-1 0 1,1-1 0,-1-1-1,0 0 1,0-1 0,0 0-1,-1-1 1,0-1 0,0 0 0,20-15-1,-12 5-175,-2-2-1,-1-1 0,0 0 1,-1-2-1,-1 0 0,-2 0 1,0-1-1,-1-1 1,18-48-1,-12 16-2378,-3 0 0,-2-1 0,10-85 0,-14 51-3400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58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1613 9234,'0'0'14579,"441"-315"-13395,-125 94-560,20-18-375,-20 25-233,-79 53-16,-75 56-16,-41 35-185,-18 10-519,10 4-1112,32-14-2321,-20 10-4129,-38 18 2129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4561,'0'0'9826,"279"-18"-9770,-204 11-56,-1 0-888,-15-7-728,-10-21-1113,-19-4-1000,-14 1-752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8178,'0'0'3079,"40"0"-2152,168-2 1061,89-10 778,109-15-453,577-53 519,374-26 289,-291 80-2063,-1032 26-1077,-15-1-110,0 2 1,1 0 0,33 6 0,-50-7-56,-1 0 1,0 1 0,1-1-1,-1 1 1,0-1 0,1 1 0,-1 0-1,0 0 1,0 0 0,0 0 0,0 1-1,0-1 1,0 0 0,0 1-1,0-1 1,0 1 0,2 3 0,-4-4 69,0-1 0,0 1 0,0 0 1,1 0-1,-1-1 0,0 1 0,-1 0 1,1-1-1,0 1 0,0 0 0,0-1 1,0 1-1,0 0 0,-1-1 0,1 1 1,0-1-1,-1 1 0,1 0 0,0-1 1,-1 1-1,1-1 0,-1 2 0,-25 16-2054,11-10 669,-1-1-1,-29 9 0,-58 10-4958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58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9506,'0'0'6015,"38"1"-3535,421-9 501,-134-2-2774,-320 10-206,-1-1 0,0 1 0,0 1 0,1-1 0,-1 1 0,0 0 0,0 0 0,0 0 0,0 0 0,0 1 1,0-1-1,0 1 0,6 4 0,-9-5 3,0 0 0,0 1 0,0-1 0,0 0 0,0 0 0,0 1 0,0-1 1,0 0-1,-1 1 0,1-1 0,-1 1 0,1-1 0,-1 1 0,0-1 0,1 1 0,-1 1 0,0 1 19,0-1 0,0 1 0,-1 0 0,0-1 1,1 1-1,-1-1 0,0 1 0,-4 6 0,1-1 71,-1 1 0,-1-1 1,0 0-1,0-1 1,-1 0-1,-10 11 0,-56 45 318,52-46-346,-93 76 108,-135 120-1229,222-188-549,-28 37 0,46-51-611,1 0-1,-13 24 1,19-33 1227,1-1 1,0 1-1,0-1 1,1 1-1,-1-1 1,1 1-1,-1 0 1,1-1-1,0 6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2:59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6729,'0'0'9208,"4"14"-8129,39 117 1543,2-1-721,64 334 1654,-36 12-1695,-8 23-790,15 106-723,-69-524-311,4-1 0,4-1 0,52 141 0,-69-219-252,0-11-11,-1-26-619,-9-72-2719,-9-18-3487,-8 4-1195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0.2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670 75 3009,'0'0'5078,"-37"-13"-3584,-124-38 53,153 48-1405,-1 1 0,1 0 1,-1 1-1,0 0 1,1 0-1,-1 1 0,0 0 1,1 0-1,-1 1 0,0 0 1,1 1-1,-1 0 0,1 0 1,-1 1-1,1 0 1,0 0-1,0 1 0,1 0 1,-13 9-1,5 0 142,0 1-1,1 0 1,1 1-1,0 1 1,1 0 0,-11 20-1,21-33-228,-24 40 430,1 2 0,2 0 1,3 1-1,1 1 0,2 1 0,3 1 0,1 0 0,3 1 0,2 0 0,2 0 0,3 1 0,5 100 0,-2-146-473,1 1 0,0 0 0,0 0 0,1-1 0,-1 1 0,1-1 0,0 0 0,1 1 0,-1-1 0,1 0 0,0 0 0,1 0 0,-1-1 0,1 1 0,-1-1 0,6 4 0,-4-4-4,1 0 1,0 0-1,-1-1 0,1 0 0,1 0 1,-1-1-1,0 1 0,1-1 0,-1-1 1,1 1-1,-1-1 0,1-1 1,10 1-1,-3-1 9,0-1-1,0-1 1,0 0 0,0-1-1,0 0 1,-1-1 0,1 0 0,-1-2-1,0 1 1,-1-2 0,1 1 0,-1-2-1,0 0 1,-1 0 0,18-17 0,-1-3-54,-2 0 1,-1-2 0,-1 0 0,30-54 0,-36 56-97,-2-1 0,-1-1 1,-2 0-1,0-1 0,-2 0 1,-2-1-1,-1 0 0,-1-1 1,-2 0-1,2-53 1,-6 64 20,0 12 61,-1 0 0,0 0-1,-3-18 1,2 26 13,1 0 0,0 0 0,-1 0 0,1 1 0,-1-1 1,0 0-1,0 0 0,0 1 0,1-1 0,-1 1 0,-1-1 0,1 1 0,0-1 0,0 1 1,-1 0-1,1-1 0,0 1 0,-1 0 0,1 0 0,-1 0 0,0 0 0,1 0 1,-1 1-1,0-1 0,-3-1 0,4 2-27,-1 0 0,1 0 0,-1 0 0,1-1 0,-1 1 0,1 0 0,-1 1 1,0-1-1,1 0 0,-1 0 0,1 1 0,-1-1 0,1 1 0,0-1 0,-1 1 0,1 0 0,-1-1 0,1 1 0,0 0 1,0 0-1,-1 0 0,1 0 0,0 0 0,-1 2 0,-9 10-801,1-1 0,1 1 0,-15 28 0,-26 60-4671,0 13-1966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0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9282,'0'0'10079,"19"40"-7802,-4-5-1829,-3-7-176,1 0 0,1 0 0,1-2 0,2 0 0,0-1 0,2 0 0,33 33 1,11 1 537,87 63 0,-111-94-561,2-2 1,2-1-1,73 31 0,-104-51-179,-1-2 0,1 1 0,-1-1 0,1-1 0,0 0 1,0-1-1,16 0 0,-25-1-39,0 0 1,-1 0 0,1 0 0,0-1-1,0 0 1,0 1 0,-1-1 0,1 0 0,0 0-1,-1 0 1,1-1 0,0 1 0,-1-1 0,0 1-1,1-1 1,-1 0 0,0 0 0,0 0-1,0 0 1,0 0 0,0-1 0,-1 1 0,1 0-1,1-4 1,2-5 77,-1 0-1,1 0 1,-2-1-1,4-18 1,-5 22-89,16-85-297,10-141 1,-20 68-2681,-7 4-4251,-1 68-1198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1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559 428 5977,'0'0'5703,"4"-33"-3476,12-104-411,-13 114-1396,-1 1 0,-1-1 0,-4-34 0,3 54-401,-1-2 8,1-1 0,-2 1-1,1-1 1,-1 1 0,0-1-1,0 1 1,0 0 0,-1 0-1,1 0 1,-1 1 0,0-1-1,-1 1 1,1-1-1,-1 1 1,0 0 0,0 0-1,-1 1 1,1-1 0,0 1-1,-1 0 1,0 0 0,0 0-1,0 1 1,0 0 0,-10-3-1,-1 0-5,0 1-1,-1 1 1,1 0-1,-1 1 0,0 1 1,0 0-1,-25 3 1,32-1-12,-1 1 1,1 0 0,-1 1-1,1 0 1,0 0 0,0 1-1,0 1 1,0 0 0,1 0 0,-16 12-1,11-7 29,2 2-1,-1 0 0,1 0 1,1 1-1,0 1 0,-11 18 1,6-6 81,2 2 0,1 0 0,1 0 1,1 1-1,2 0 0,0 1 0,-4 39 0,8-40 72,2 0-1,1 1 0,1-1 1,2 1-1,7 46 1,-6-64-132,1 0 1,0 0 0,1 0 0,0-1 0,1 0-1,0 0 1,1 0 0,0 0 0,0-1 0,2 0-1,-1 0 1,1-1 0,0 0 0,1 0 0,19 14-1,-14-14-12,0-1-1,1 0 1,0-1-1,0 0 1,1-1-1,-1-1 0,1 0 1,0-2-1,1 0 1,-1 0-1,1-2 1,-1 0-1,1 0 1,31-5-1,-28 1-32,-1 0-1,1-1 1,-1-2 0,0 0-1,0 0 1,-1-2-1,0-1 1,0 0 0,-1-1-1,0-1 1,30-25-1,-32 23-63,0-1 0,-1-1 0,-1 0 0,-1-1 0,0 0 0,-1-1 0,0 0 0,-2-1 0,0 0 0,-1 0-1,0-1 1,-2 0 0,0-1 0,-2 1 0,5-38 0,-8 37-501,-2 0 0,0 0-1,-1 0 1,-1 0 0,0 1 0,-2-1-1,0 1 1,-2 0 0,0 0 0,0 1-1,-17-26 1,-50-64-7038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1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7498,'0'0'13522,"13"0"-12211,164 0 2320,-176 0-3609,-1 1 0,1-1 0,0 0 0,-1 1 0,1-1 0,0 1 0,-1 0 1,1-1-1,-1 1 0,1 0 0,-1-1 0,1 1 0,-1 0 0,1-1 0,-1 1 1,0 0-1,1 0 0,-1 0 0,0-1 0,0 1 0,1 0 0,-1 0 0,0 0 1,0 0-1,0 0 0,0-1 0,0 1 0,-1 1 0,1 35-1126,-1-29 580,1 40-4599,0-4-5279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2.0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7298,'0'0'16184,"8"-10"-15251,-6 8-849,1-1 0,0 0 0,-1 1 0,1-1 0,0 1 0,1 0 0,-1 0 0,0 0 0,0 0 0,1 0 0,-1 1 1,1 0-1,0-1 0,-1 2 0,5-2 0,1 2 62,-1 0 0,0 0 0,1 1-1,-1 0 1,0 0 0,1 1 0,13 5 0,88 30 1306,106 54 1,104 68 251,16 6-982,38-6-468,588 165 1,-846-293-255,147 44 0,-18 15 0,-229-84-22,-14-5-17,0 0 0,0-1 0,0 1 0,0 0 0,0 0 0,0 0 0,0 0 0,0 0 0,0 1 0,0-1 0,-1 1 0,1-1 0,0 1 0,1 2 0,-8-3-908,5-1 947,-6 0-317,0-1 0,0 1-1,0-1 1,0 0-1,-8-4 1,-36-13-3412,0-3 0,-50-29 1,-3-11-4953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2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1421 35 7650,'0'0'15644,"-36"-1"-15042,-238-2-87,-288-17 243,476 13-643,-1 4-1,-93 8 0,171-4-114,0 1 0,1 0 0,-1 1-1,0 0 1,1 0 0,-1 1 0,1 0 0,0 0-1,1 1 1,-1 0 0,1 1 0,0-1 0,0 1-1,0 1 1,1-1 0,0 1 0,0 0 0,1 1-1,0-1 1,0 1 0,-7 16 0,7-11-3,-1 1 0,2-1 0,0 1 1,0 0-1,1 0 0,1 0 0,0 1 0,1-1 0,1 0 0,0 1 1,1-1-1,1 0 0,4 22 0,-2-26 58,-1 0 0,2 0 0,-1-1 0,1 1 1,1-1-1,0 0 0,0-1 0,1 1 0,0-1 0,10 9 0,5 4 285,2-2-1,36 23 0,-10-12 464,0-2-1,106 41 1,118 20 1120,-160-55-1791,-108-31-332,1-1 0,-1 1 0,1 0 0,-1 0 1,0 0-1,0 1 0,0 0 0,0 0 0,-1 1 0,9 8 0,-11-9-531,1 1-1,-1 0 1,0 0-1,0-1 1,0 2-1,-1-1 1,0 0-1,2 7 1,0 24-9495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3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1 144 4537,'0'0'9990,"13"8"-7880,-1 0-1620,1-2 1,0 0-1,0 0 1,1-1-1,0-1 1,-1 0-1,1-1 1,0-1-1,25 2 1,362 1 3436,-241-6-3249,776-20 1501,-320 3-1671,-589 17-555,26 1-1197,93-14 0,-142 13 992,0 1 1,0-1-1,-1-1 0,1 1 1,0-1-1,0 1 0,-1-1 1,1 0-1,-1 0 0,1-1 1,-1 1-1,0-1 0,0 1 1,0-1-1,4-5 0,-2 1-917,-1-1 0,0 1 0,-1 0 0,1-1 1,-1 0-1,3-14 0,4-26-5944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3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5009,'0'0'13774,"45"23"-11234,151 75-558,-3-10 157,-127-60-1492,120 71 1,-181-96-640,0 0-1,-1 1 1,1-1-1,-1 1 1,0 0-1,0 0 1,0 0-1,0 1 1,-1-1-1,0 1 1,0 0-1,0 0 1,3 7-1,-5-8-5,0 0 1,-1 0-1,1-1 0,-1 1 0,0 0 0,0 0 0,0 0 0,0-1 1,-1 1-1,0 0 0,1 0 0,-1-1 0,-1 1 0,1 0 1,0-1-1,-1 1 0,0-1 0,0 0 0,0 0 0,0 1 0,0-1 1,-4 3-1,-19 20 9,-2-1 0,-1-1 1,-45 29-1,54-39-39,-183 123-1362,60-62-3120,125-68 2350,0 0-1,-19 4 1,-4-7-5152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1 321 968,'0'0'259,"10"-34"-12,32-112 5,-14 64 513,-9 24 3680,-23 91-558,0 7-3385,3-34-402,-15 81 1590,-9 133 1,20 70 663,13 0 0,56 354 1,-2-190-658,58 384 32,-113-794-1700,29 140 31,-35-179-76,3 12-73,1 0-1,0-1 1,1 1 0,1-1-1,14 24 1,-20-38-3,8 6-520,-8-9 553,-1 1-1,1-1 1,0 0-1,-1 1 1,1-1-1,-1 0 1,1 1-1,-1-1 1,1 0-1,-1 0 1,0 0-1,1 1 1,-1-1-1,0 0 1,0 0-1,0 0 1,1 0-1,-1 1 1,0-1-1,0 0 1,0 0-1,0 0 1,0 0-1,-1-1 1,6-221-4931,-6 151 3258,1-132-3861,0-8 220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4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1065 260 5513,'0'0'8054,"-41"-32"-6643,-131-106-316,157 126-936,0 1 1,-1 0-1,-1 1 1,1 1-1,-2 1 0,-29-11 1,30 15-60,0 2 1,1 0-1,-1 1 1,0 0-1,-22 3 1,21 0-55,0 0 0,1 2 0,-1 0 0,0 0 0,1 2-1,0 0 1,1 2 0,-1-1 0,1 2 0,1 0 0,-1 1 0,2 0 0,-16 15 0,-4 6 58,1 1 0,2 2 1,2 1-1,-27 40 0,33-41-21,2 1-1,1 0 0,2 1 1,-23 68-1,33-80-23,2 0 0,0 1-1,2-1 1,0 1 0,2 0-1,1 0 1,1 0 0,5 47-1,-3-62-17,0-1 0,0-1 1,1 1-1,0 0 0,1-1 0,0 1 0,0-1 0,1 0 0,0 0 0,0-1 1,1 1-1,0-1 0,7 6 0,-3-4 28,1 0 0,0-1-1,0-1 1,1 0 0,0 0 0,0-1 0,1-1 0,13 5 0,9-1 114,0-1 1,0-2 0,0-2 0,1-1-1,67-2 1,-70-4-117,1-1 0,-1-2 0,-1-1 0,1-1 1,-1-2-1,-1-1 0,0-2 0,0-1 0,-1-1 0,-1-1 0,52-40 0,-59 38-96,0-1-1,-2 0 0,-1-2 0,0 0 0,-2-1 1,20-31-1,-26 34-120,-1 0 0,-1-1 0,0 0 0,-2 0 0,0-1 1,-1 1-1,-2-1 0,5-38 0,-6 5-3852,-5-90 1,-7 105-1298,-6 12-1337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4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8714,'0'0'6304,"43"5"-3620,368 26 1483,812 28 294,-1042-42-6439,-179-17 1561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5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289 0 2184,'0'0'11926,"37"22"-9795,123 71 216,-149-86-2124,295 166 4406,-260-151-4473,-19-10-106,0 1-1,-1 2 1,28 21-1,-51-35-51,-1 1-1,0 0 0,0 0 0,0 0 0,0 0 0,0 0 0,0 0 1,-1 0-1,1 1 0,-1-1 0,0 0 0,1 1 0,-1 0 0,0-1 1,0 4-1,-1-5 1,0 1 1,0 0-1,-1 0 1,1 0 0,0 0-1,-1 0 1,0 0-1,1-1 1,-1 1 0,0 0-1,0-1 1,0 1-1,0 0 1,0-1-1,0 1 1,-1-1 0,1 1-1,0-1 1,-1 0-1,1 0 1,-1 0-1,1 0 1,-1 0 0,0 0-1,0 0 1,-1 1-1,-32 14 27,0-2 1,0-1-1,-38 9 0,44-14-24,-602 155-999,541-148-1015,37-12-3417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5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807 659 11875,'0'0'5951,"-5"-39"-4834,-2-13-820,-31-180 417,32 203-709,-2 0 0,0 1 0,-2-1 1,-1 2-1,-17-30 0,23 47-11,0 1-1,-1 0 1,-1 0-1,0 0 1,0 1-1,0 0 1,-1 0-1,0 1 1,-1 0-1,1 1 1,-1-1-1,-1 2 1,1-1-1,-1 1 1,0 1-1,0 0 1,-14-4-1,12 6 7,1 0 0,-1 0 0,0 1 0,1 1 0,-1 0 0,0 0 0,0 1 0,1 1 0,-1 0 0,1 0 0,-1 1 0,1 1 0,0 0 0,0 1 0,-17 9 0,9-1-1,0 0 0,1 1 1,1 1-1,0 1 0,1 0 0,1 1 0,-17 24 1,11-11 49,0 1 0,2 1 1,2 1-1,0 0 1,3 1-1,0 1 1,3 0-1,1 1 1,1 0-1,2 0 0,2 1 1,-2 67-1,7-90-12,0 0 0,1-1 0,0 1 0,2-1 0,-1 1 0,2-1 0,-1 0 0,11 23 0,-9-27-1,0-1-1,1 1 0,0-1 0,0 0 0,1-1 1,0 1-1,1-2 0,-1 1 0,1-1 1,0 0-1,1 0 0,13 6 0,-4-3 37,1-1 0,0-1 1,0-1-1,0-1 0,0-1 0,35 4 0,-18-5 53,0-2-1,67-7 1,-74 2-108,-1-2 0,1 0 0,-1-3 1,0 0-1,-1-1 0,0-2 0,0-1 0,-2-1 0,0-1 0,0-1 0,26-24 0,-36 28-179,-1-2-1,0 1 0,-1-2 0,-1 0 1,-1 0-1,0-1 0,-1 0 0,13-28 0,-14 24-805,-2 0-1,0-1 0,-1 0 0,3-26 0,-6 23-2385,-1-41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6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2228 1 3121,'-4'0'16726,"2"0"-16493,-8 0 479,0 0 0,-1 0 0,1 1 1,0 1-1,-1 0 0,1 0 0,-17 6 1,-195 117 1277,106-56-1321,-935 565-1111,655-336-6535,213-145 75,29-19 196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7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4649,'0'0'12179,"10"19"-10267,-5-8-1654,-3-4-127,1 0 1,1-1 0,-1 1-1,1 0 1,0-1-1,1 0 1,0 0-1,0 0 1,0-1-1,0 0 1,1 0-1,0 0 1,0 0-1,0-1 1,1 0-1,0 0 1,-1-1 0,1 0-1,9 3 1,57 12 491,0-4 0,81 7 1,150-4-481,-203-13-23,-98-4-121,1 0-1,0 0 0,-1 1 0,1-1 0,0 1 1,-1 0-1,1 0 0,-1 1 0,7 2 0,-10-3 3,1-1-1,0 1 0,0 0 0,-1 0 0,1 0 0,0 0 1,-1 0-1,1 0 0,-1 0 0,1 0 0,-1 0 0,0 0 0,1 0 1,-1 0-1,0 0 0,0 0 0,0 0 0,0 0 0,0 0 1,0 0-1,0 0 0,0 1 0,0-1 0,0 0 0,-1 0 1,1 0-1,0 0 0,-1 0 0,1 0 0,-1 0 0,1 0 0,-1 0 1,1 0-1,-1 0 0,0-1 0,1 1 0,-2 1 0,-8 11 43,-1 0 0,-1-1 0,0 0 0,-17 13 0,-2 2 22,-190 184-171,118-98-2462,11 7-5338,55-62-359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7.7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799 204 7538,'0'0'14191,"-33"-21"-13523,-106-69-179,121 77-407,-5-3 69,-1 0-1,-36-17 0,50 30-133,0 0-1,0 0 1,-1 1-1,1 0 1,-1 1 0,1 0-1,-18 1 1,17 1-18,-1 0 1,1 0 0,0 1 0,0 1 0,0 0-1,0 1 1,0-1 0,1 2 0,-1 0-1,1 0 1,0 1 0,1 0 0,-1 1 0,-12 11-1,1 3-16,0 0 0,1 1 0,2 1 0,-25 39-1,26-35 7,2 0 0,1 1 0,1 1-1,-17 56 1,25-64 10,0 0-1,2 0 0,0 0 1,1 0-1,1 1 1,1-1-1,1 1 0,4 22 1,-3-36 10,0 0 1,0 0-1,1 0 1,0 0 0,1 0-1,0-1 1,0 1 0,1-1-1,-1 0 1,1 0-1,1-1 1,0 1 0,0-1-1,0 0 1,0-1-1,1 0 1,0 0 0,0 0-1,0-1 1,1 0-1,0 0 1,14 5 0,3-2 18,0 0 0,1-1 0,0-2 1,0 0-1,0-2 0,30-1 0,-37-1-89,1-2-1,-1-1 0,1 0 0,-1-1 0,0-1 0,0-1 1,0 0-1,-1-2 0,0 0 0,-1-1 0,0-1 1,0 0-1,-1-2 0,0 0 0,-1 0 0,0-1 0,-1-1 1,-1-1-1,0 0 0,-1 0 0,0-1 0,-2-1 0,0 0 1,12-28-1,-17 31-659,-1 0 0,-1 0 1,0-1-1,-1 0 0,-1 1 0,0-27 1,0 35-273,-1-1 1,-1 0 0,1 0 0,-1 1 0,-3-10-1,2 11-173,0 0 0,-1 0-1,1 1 1,-1-1-1,-1 1 1,-3-5-1,6 8 971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8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1 3537,'0'0'6596,"-11"44"-4584,3-14-1556,-12 44 959,3 2-1,-10 102 1,1 874 5586,27-756-6363,0-169-606,-3 127-1611,-5-187-807,-5-29-2192,-1-19-2009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8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8330,'0'0'2955,"0"35"-246,-1 0-1862,0 12 659,2 0-1,1 0 1,13 66-1,-1-55-312,3-1 1,1 0-1,27 53 0,-26-71-824,1 0-1,2-2 0,1 0 1,52 60-1,-62-83-197,0 0 0,1-1 0,0-1 0,21 14 0,-29-22-113,-1-1-1,1 0 1,0 0-1,0-1 1,0 1-1,0-1 1,0-1-1,0 1 1,0-1-1,1 0 0,-1 0 1,0-1-1,1 0 1,-1 0-1,0 0 1,8-2-1,-10 0-14,1 1 0,-1-1 1,0 0-1,0 0 0,1-1 0,-1 1 0,-1-1 0,1 0 0,0 0 0,-1 0 0,0-1 1,1 1-1,-1-1 0,0 0 0,-1 1 0,1-1 0,3-8 0,3-8-13,-1 0-1,10-33 0,-13 37-75,7-26-516,-2 0 1,9-79-1,-11-82-4574,-7 183 4307,-1-113-8030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9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779 223 4617,'0'0'7392,"-21"-31"-6269,-67-95-169,83 119-834,0 1 0,0 0 0,-1 0 0,0 1 0,-9-9 0,12 13-75,1 0 0,-1 0 0,1-1 0,-1 1 0,1 1 0,-1-1 0,0 0 0,1 1 0,-4-1 1,-8-1 92,-9-3-21,-1 2 0,0 1-1,0 1 1,-27 2 0,3 0-23,23-1 49,0 1 1,1 2-1,-1 0 1,1 1-1,-1 1 1,1 2-1,1 0 0,-26 12 1,39-14-75,1 0 0,0 0 0,0 0 0,1 1 0,-1 0 0,1 1 0,1 0 0,-1 0 0,1 1 0,1 0 0,-1 0 0,1 1 1,1-1-1,-1 1 0,1 1 0,1-1 0,0 1 0,0-1 0,1 1 0,0 0 0,1 1 0,-1 9 0,0 7 8,2 0 0,0 0 0,2 0-1,1 0 1,1-1 0,2 1 0,0-1 0,2 1 0,0-2-1,2 1 1,1-1 0,1-1 0,2 1 0,0-2-1,1 0 1,1-1 0,1 0 0,1-1 0,1-1 0,1-1-1,1 0 1,31 22 0,-37-31-19,2 0 0,-1-1 0,1-1 0,0 0 0,1-1 0,0-1 0,0-1 1,0 0-1,1-1 0,0-1 0,-1-1 0,1 0 0,0-1 0,0-1 0,0-1 0,33-6 0,-42 4-15,0 0 0,0-1 1,0 0-1,0-1 0,-1 0 1,1 0-1,-1-1 0,-1 0 0,1-1 1,-1 1-1,0-1 0,-1-1 0,0 1 1,0-1-1,0 0 0,5-11 0,3-7 78,0-1 0,-2 0 0,17-58 0,-18 37-322,-2 0-1,-3-1 1,-1 0-1,-3-1 1,-4-56 0,2 99-36,-1-1 0,0 0 0,-1 1 0,1-1 0,-5-11 0,5 18 144,1 0 0,0 0 0,0 0 0,-1 0-1,1 0 1,0 0 0,-1 0 0,1 0 0,-1 1 0,0-1 0,1 0 0,-1 0 0,1 0 0,-1 0 0,0 1 0,0-1 0,0 0 0,1 1 0,-1-1 0,0 1 0,0-1 0,0 1-1,0-1 1,0 1 0,0 0 0,0-1 0,0 1 0,0 0 0,0 0 0,0 0 0,0 0 0,0 0 0,0 0 0,0 0 0,0 0 0,0 0 0,0 0 0,0 0 0,0 1 0,0-1 0,0 0-1,0 1 1,0-1 0,0 1 0,0-1 0,0 1 0,1 0 0,-1-1 0,-1 2 0,0 0-422,-1 1 0,1 0 1,-1 0-1,1 0 0,0 0 0,0 1 1,1-1-1,-3 7 0,-14 40-5189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8354,'0'0'2312,"39"-19"-666,72-30-376,218-66-1,-65 51 1095,365-38-1,296 51 261,-813 51-2490,670 21 648,-308 37-559,-377-41-258,-1 5 1,163 59-1,-258-80 35,57 25-32,-53-24 25,-1 1 0,0 0 0,0 0 0,0 0 0,0 0 0,0 0 0,-1 1 0,0 0 0,6 7 1,-9-11 10,0 1 0,0-1 0,0 0 1,1 0-1,-1 0 0,0 1 0,0-1 1,0 0-1,0 0 0,0 0 0,0 1 1,0-1-1,0 0 0,0 0 0,0 1 1,0-1-1,0 0 0,0 0 0,0 1 1,0-1-1,0 0 0,0 0 0,0 0 1,0 1-1,0-1 0,0 0 0,0 0 1,-1 1-1,1-1 0,0 0 0,0 0 1,0 0-1,0 0 0,0 1 0,-1-1 1,1 0-1,0 0 0,0 0 0,-13 4 88,-22-4-23,29 0-51,-19 0 95,24 1-113,0-1 0,1 1-1,-1 0 1,1 0 0,-1-1 0,1 1-1,-1 0 1,1 0 0,0 0 0,-1 0-1,1 0 1,0 0 0,0-1 0,-1 1 0,1 0-1,0 0 1,0 0 0,0 0 0,0 0-1,0 0 1,1 0 0,-1 0 0,1 1-1,-1 3-9,0 179-53,34 752 1685,90 4-48,-111-868-2169,-4 1 0,2 104 0,-11-172 412,0 0 0,-1 0-1,1-1 1,-1 1 0,0 0 0,0 0-1,0-1 1,-1 1 0,0-1-1,0 1 1,0-1 0,0 0 0,-1 0-1,0 0 1,1 0 0,-2 0 0,1-1-1,0 1 1,-1-1 0,1 0-1,-8 5 1,-3 0-1026,0-1 0,-1 0 0,1 0 0,-2-2 0,-21 6 0,-56 8-5645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09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4945,'0'0'12713,"7"14"-11156,2 1-1167,1 0 1,0-1 0,1-1-1,0 0 1,1 0-1,1-1 1,0 0 0,19 12-1,375 226 3990,12 8-2709,-43 40-1042,-26 26-644,-289-266 5,-1 2-499,-270-260-15140,139 133 8695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0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994 313 8994,'0'0'10130,"-43"-15"-8502,-140-47-686,-361-114 179,379 125-823,158 49-269,1 0 1,0 1-1,-1 0 0,1 0 1,-10 0-1,15 1-29,1 0 0,0 0 0,-1 0 0,1 0 0,-1 0 0,1 0 0,0 0 0,-1 0 0,1 0 0,-1 0 0,1 1 0,0-1 0,-1 0 0,1 0 0,0 1 0,-1-1 0,1 0 0,0 0 0,-1 1 0,1-1 0,0 0 0,0 1 0,-1-1 0,1 0 0,0 1 0,0-1 0,0 1 0,0-1 0,-1 0 0,1 1 0,0-1 0,0 1 0,0 18-40,0-10 28,-1 28 74,2-1 0,1 0 1,2 0-1,2 0 0,1-1 0,1 0 0,21 53 0,0-24 231,2-1-1,4-2 1,2-1-1,2-2 1,3-1-1,3-3 1,1-1-1,3-3 1,111 88-1,-107-98-1389,10 7-2397,-18-15-2028,-2-3-2438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0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828 360 1464,'0'0'12542,"-24"-31"-10647,-80-101-759,84 107-972,-1 1 0,0 1 0,-2 0 0,-28-20 0,40 35-123,0 1-1,0 1 1,0 0 0,-1 1-1,0 0 1,0 1-1,0 0 1,-1 1 0,1 0-1,-20-1 1,14 2 90,-1 1 0,0 1-1,1 0 1,-25 4 0,34-2-77,0 0 0,0 1 0,0 0 1,0 0-1,1 1 0,0 0 0,0 0 0,0 1 0,0 0 0,-12 10 1,4 1 52,0 0 0,1 1 0,0 0 0,2 1 0,0 1 0,1 0 0,1 1 0,0 1 0,-14 41 0,14-26 122,1 0 0,2 1-1,2 1 1,1-1 0,1 45 0,3-65-129,1 0-1,1 1 1,0-1 0,2 0 0,6 27 0,-6-37-62,0 1 0,0-1 1,1 0-1,-1 0 0,2 0 0,-1-1 1,1 1-1,0-1 0,0 0 0,1 0 1,-1-1-1,1 0 0,13 9 1,-6-6 15,-1-1 0,2 0 0,-1-1 0,1-1 0,0 0 0,0 0 1,28 3-1,-11-4 15,0-1 1,56-4-1,-64-1-51,0-1 0,0-1 0,0-1 0,0-1 0,-1-1 0,0-1 0,0 0 0,-1-2 0,0-1 0,27-19 0,-25 14-99,0-2-1,-2 0 0,0-1 1,-2-1-1,0 0 1,-1-2-1,-1 0 1,20-36-1,-30 45-214,0-1 0,-1 0 0,-1 0 0,0-1 0,-1 0 0,0 0 0,-2 0 0,1 0 0,-2 0 0,0 0 0,-2-17 1,2 21-473,-2 0 0,0 0 0,0 0 1,-1 0-1,-5-16 0,2 15-726,0 1 0,-2 1 0,1-1 1,-13-14-1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1.7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 3825,'0'0'12872,"-14"0"-11268,-6-1-1209,-4 1 176,61 5 209,770 57 4456,-637-59-5009,223 13 737,-306-8-1970,1 4 0,120 33 0,-204-44 59,10 4-759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2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5201,'0'0'13548,"27"31"-11578,96 97-718,-112-118-1154,1-1-1,1 0 1,-1 0-1,2-1 1,-1-1-1,1 0 1,0-1-1,0-1 1,1 0-1,16 3 1,4 2 30,54 15 72,-49-15-144,1 2 1,73 33-1,-112-44-52,0 0 0,0 0 0,0 1 0,0-1 0,0 1 0,0-1 0,-1 1 0,1 0 0,0 0 0,-1 0 0,2 2 0,-3-3 3,1 0-1,-1 0 0,0 0 0,1 0 0,-1 0 0,0-1 0,0 1 0,0 0 0,0 0 0,0 0 0,0 0 0,0 0 0,-1 0 0,1 0 0,0 0 0,0 0 0,-1 0 0,1 0 0,0 0 0,-1 0 0,1-1 0,-1 1 0,1 0 0,-1 0 0,0 0 0,1-1 0,-1 1 0,0 0 0,0-1 0,1 1 0,-1-1 0,0 1 0,0-1 0,0 1 0,-1 0 0,-24 12 228,0 0 0,-35 11-1,19-8-177,-27 11-162,-141 55-637,70-37-3519,94-34-1482,28-9-1891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2.4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619 388 9370,'0'0'2765,"-21"-33"-1927,-73-110 496,18 36 515,65 94-1568,-1 0 0,0 1 1,-24-19-1,31 27-215,0 0-1,0 1 1,0-1 0,-1 1 0,0 0-1,1 0 1,-1 1 0,0 0-1,0 0 1,-1 0 0,1 1 0,0 0-1,-1 0 1,1 0 0,0 1-1,-1 0 1,1 0 0,0 1 0,-1 0-1,1 0 1,0 0 0,0 1-1,-1 0 1,1 0 0,0 0 0,1 1-1,-1 0 1,0 0 0,1 1-1,0-1 1,0 1 0,-7 7-1,-3 5 2,0 0-1,2 1 1,0 1-1,1 0 1,0 0-1,2 1 0,0 1 1,-11 34-1,12-27 44,1 1-1,2 0 0,1 0 1,1 0-1,2 0 0,1 36 0,1-58-87,0 1 0,0-1 1,1 0-1,0 0 0,1 1 0,-1-1 0,1 0 0,1 0 0,-1 0 0,1-1 0,0 1 0,0-1 0,7 10 0,-5-10-1,1 1 0,-1-2 0,1 1 1,0-1-1,0 1 0,1-2 0,-1 1 0,1-1 1,0 0-1,-1 0 0,13 2 0,-4 0-17,1-2 0,0 0 0,0-1-1,0 0 1,1-2 0,-1 0 0,0 0-1,0-2 1,0 0 0,0-1 0,27-8 0,-17 2-355,-1-2 1,0 0-1,-1-2 1,0 0 0,-1-2-1,26-22 1,107-98-6018,-110 84 1586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2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2375 1 4441,'0'0'14262,"-38"30"-13037,7-6-979,-238 201 1534,-412 423 697,-87 81-2168,553-538-286,120-108-59,-120 113-1497,199-180 856,-8 7-381,1-12-2633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3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345 1 5457,'0'0'6664,"-27"40"-5536,-88 138 71,95-142-377,1 0 0,-28 76-1,31-69-100,-10 25 1091,-27 120-1,45-148-1264,2 0 0,1 0 0,3 1 0,3 62 0,-1-100-514,0 0 1,1 1-1,-1-1 0,1 0 1,0 0-1,0 1 0,0-1 1,1 0-1,-1 0 1,1 0-1,0 0 0,-1-1 1,1 1-1,0 0 1,1-1-1,-1 1 0,3 1 1,0 0 2,-1-1 1,1-1-1,-1 1 0,1-1 1,0 1-1,0-2 1,0 1-1,1 0 1,9 1-1,2-2 27,0 0 0,-1 0 0,1-2 0,0 0 1,-1-1-1,26-7 0,-16 2 0,-1-2 0,-1-1 0,38-20 0,130-85-35,263-199-1457,-159 97-3135,-118 80-2551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3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78 3193,'0'0'14588,"-9"0"-12547,-19 0-684,40 1 846,67 1 629,-79-2-2824,481-14 3934,175-7-2750,-319 46-1138,-7-1-89,-242-25-1602,-87 1 1511,0 0 0,0 0 0,0 0 0,0-1 1,0 1-1,0 0 0,0 0 0,-1-1 0,1 1 0,0-1 0,0 1 0,0-1 0,-1 1 0,1-1 0,0 1 0,-1-1 0,1 0 0,0 1 0,-1-1 0,1 0 0,-1 0 0,1 1 0,-1-1 0,1 0 0,-1 0 0,0 0 0,1 0 0,-1 0 0,0 1 0,0-1 0,0 0 0,1 0 0,-1 0 0,0 0 0,0 0 0,0 0 1,-1 0-1,1 0 0,0 0 0,-1-1 0,1-1-699,-1 0 1,0-1 0,-1 1 0,1 0 0,0 0-1,-1 0 1,0 1 0,0-1 0,0 0 0,-4-4-1,-31-21-8305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4.2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1 9834,'0'0'10538,"49"24"-7968,166 80-753,-171-85-1372,0-2 1,54 13 0,-39-14-211,-31-7-160,-1-2 21,-2 1 0,1 1 0,-1 1 0,0 1 0,45 29 0,-67-37-80,0-1 1,0 1 0,0 0-1,0 0 1,-1 0 0,1 0-1,-1 0 1,0 1 0,2 3-1,-3-5-6,0-1-1,-1 0 0,0 0 0,1 1 0,-1-1 0,0 0 0,0 1 0,1-1 0,-1 0 0,0 1 1,0-1-1,-1 0 0,1 1 0,0-1 0,0 0 0,-1 1 0,1-1 0,0 0 0,-1 1 0,0-1 1,1 0-1,-1 0 0,0 0 0,1 0 0,-1 0 0,0 1 0,0-1 0,0-1 0,0 1 0,0 0 1,0 0-1,0 0 0,-2 1 0,-19 9 180,0-1 0,-1-1 0,-39 10 0,27-9-144,-62 20-574,-198 66 699,151-41-3497,4 9-5493,110-50-212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10186,'61'-13'2118,"607"-111"-723,-199 63 3179,578-3 1,-226 63-1747,-774 2-3226,0 1 0,0 3 0,82 18 0,-114-17-702,-13-5-161,-8-4-2339,-36-18-1045,-17-17-2168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3:14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409 394 6001,'0'0'15653,"-2"-27"-14820,-6-93-584,6 104-223,-1-1 0,0 1 0,-1 0 1,-1 0-1,0 0 0,-12-24 1,12 32-27,0-1 1,0 1 0,-1 0 0,0 1-1,0-1 1,-1 1 0,0 1-1,0-1 1,0 1 0,-12-7 0,14 10 4,0 0 0,0 0 0,0 1 0,0 0 0,0 0 0,0 0 1,0 1-1,-1-1 0,1 1 0,-1 1 0,1-1 0,-1 1 0,1 0 1,-1 0-1,1 0 0,-1 1 0,1 0 0,-1 0 0,1 0 0,-6 3 1,4-1 7,0 1 1,0 0 0,1 0-1,0 0 1,0 1 0,0 0 0,0 0-1,1 1 1,-1 0 0,2-1-1,-1 2 1,0-1 0,-4 11 0,-4 7 109,2 1 1,1 0-1,1 0 0,1 1 1,1 0-1,-4 40 1,6-19 358,2 0 0,6 87-1,-2-121-390,1 0-1,0 0 0,1 0 0,0 0 1,1 0-1,0 0 0,1-1 0,7 13 0,-8-19-61,0 0-1,0 0 0,0 0 0,0-1 0,1 1 0,0-1 1,0-1-1,1 1 0,-1-1 0,1 0 0,0 0 1,0 0-1,1-1 0,-1 0 0,1 0 0,9 2 0,-6-2-12,-1-1 0,1-1 0,0 1 0,0-2 0,0 1 0,0-2 0,0 1 0,0-1 0,0-1 0,0 1 0,0-2 0,14-4 0,-9 0-37,-1 0-1,0 0 1,0-1-1,0-1 0,-1 0 1,-1-1-1,14-13 1,4-9-699,-1-2 1,-1-1 0,-2-1 0,31-57 0,9-33-6254,-24 17-4785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2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267 1 3473,'0'0'13617,"-12"0"-11246,-36 1-567,47-1-1764,0 0 0,0 0-1,0 0 1,1 0 0,-1 1 0,0-1 0,0 0 0,0 1 0,0-1 0,1 1 0,-1-1 0,0 1 0,1-1 0,-1 1 0,0 0 0,1-1 0,-1 1 0,1 0 0,-1 0 0,0-1 0,1 1 0,0 0 0,-1 0 0,1 0 0,0-1 0,-1 1 0,1 0 0,0 0 0,0 0 0,0 0 0,0 0 0,-1 0 0,1-1 0,1 1 0,-1 0 0,0 0 0,0 0 0,0 0 0,0 0 0,1 0 0,-1 0 0,0-1 0,1 2 0,0 4 133,-22 755 6460,-77 913-3696,92-1199-2937,6-360 0,0-115 0,0 0 0,0 1-1,1-1 1,-1 0 0,0 0 0,0 0 0,0 0 0,0 0-1,0 1 1,0-1 0,0 0 0,0 0 0,0 0 0,0 1-1,0-1 1,0 0 0,0 0 0,0 0 0,0 0 0,0 1-1,0-1 1,0 0 0,0 0 0,0 0 0,0 1-1,0-1 1,0 0 0,0 0 0,0 0 0,0 0 0,-1 0-1,1 1 1,0-1 0,0 0 0,0 0 0,0 0 0,0 0-1,0 0 1,-1 0 0,1 1 0,0-1 0,0 0 0,0 0-1,0 0 1,-1 0 0,1 0 0,0 0 0,0 0-1,0 0 1,-1 0 0,1 0 0,0 0 0,0 0 0,0 0-1,0 0 1,-1 0 0,1 0 0,0 0 0,0 0 0,0 0-1,0 0 1,-1 0 0,1 0 0,0 0 0,0 0 0,0-1-1,0 1 1,-1 0 0,1 0 0,-8-9-85,2-3-271,1 1 0,0-1 1,1 0-1,0 0 0,1 0 1,0 0-1,1-1 0,1 1 0,-1-17 1,0 4-692,-6-96-6236,1-4-3962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2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188 11 7658,'0'0'16468,"7"-3"-15255,-2 1-1047,1 1 1,-1-1-1,1 1 0,-1 0 1,1 1-1,0 0 1,-1-1-1,1 2 0,0-1 1,-1 1-1,1-1 1,0 2-1,5 1 1,19 5 269,34 17 0,-28-11-151,6 1-118,-1 2 1,-1 1-1,47 29 0,-77-40-166,0-1-1,-1 1 0,0 0 1,0 1-1,0 0 1,-1 1-1,0 0 0,-1 0 1,0 0-1,0 1 1,-1 0-1,0 1 0,-1-1 1,0 1-1,-1 0 1,0 0-1,3 17 0,-4-15-41,-2-1 0,0 1-1,0 0 1,-2 0 0,1 0 0,-1-1-1,-1 1 1,0 0 0,-1-1 0,-1 0-1,0 1 1,0-1 0,-1-1-1,-1 1 1,0-1 0,0 0 0,-1 0-1,-1-1 1,-14 17 0,-18 14-239,-3-2 0,0-2 1,-3-2-1,-93 56 0,-214 85 124,343-170 212,12-3-63,17-2-75,-13-1 69,97-6 195,151-28-1,-100 11-126,354-17-443,-431 36-402,-61 3 358,55-6-2274,-65 6 1869,0 0 1,0-1-1,0 0 0,-1 0 0,8-4 0,-11 4 45,0 1 0,0-1-1,0 0 1,0 1 0,0-1-1,0 0 1,0-1 0,0 1-1,1-3 1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3.4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9250,'0'0'7912,"34"32"-5935,-34-32-1977,154 134 1491,-134-118-1260,1-1 1,0-1 0,1-1-1,1-1 1,44 17-1,-39-18-120,36 13 61,-37-15-154,-1 1 0,0 2 0,27 15 0,-52-26-27,1 0 0,-1-1-1,1 1 1,-1 0 0,0 0 0,1 0 0,-1 1-1,0-1 1,0 0 0,0 0 0,0 1-1,0-1 1,0 0 0,0 1 0,0-1-1,0 1 1,-1-1 0,1 1 0,-1 0 0,1-1-1,-1 1 1,0 0 0,1-1 0,-1 1-1,0 2 1,-1-1-3,0-1 0,0 1 1,0-1-1,-1 1 0,1-1 0,0 1 0,-1-1 0,0 0 1,0 0-1,1 0 0,-1 0 0,-1 0 0,1 0 0,0 0 0,0-1 1,-5 3-1,-42 23-46,-2-1 0,-73 25 0,47-20-11,-200 75 10,270-103 99,-16 6-231,27-6-204,18-2-255,566-14-226,-432 9 939,-146 3-17,9 3 65,-19-2-92,1 1 0,-1-1 0,0 1 0,1-1 0,-1 1 0,1-1 0,-1 1 0,0-1 0,1 1 0,-1-1 0,0 1 0,0-1 0,0 1 1,1-1-1,-1 1 0,0 0 0,0-1 0,0 1 0,0-1 0,0 1 0,0 0 0,0-1 0,0 1 0,0-1 0,0 1 0,-1 0 0,1-1 0,0 1 0,0-1 0,0 1 0,-1 0 0,-3 7 155,1 1-1,-2-1 1,1 0-1,-1-1 1,0 1-1,-1-1 1,0 0-1,0 0 1,0-1-1,-1 0 0,-11 8 1,-1 3 84,-106 95 611,-225 214-681,337-313-290,-2 2 1,0 1 0,-15 23 0,26-34-96,1 1-1,-1 1 1,1-1 0,1 0 0,-1 1-1,1-1 1,0 1 0,0 0-1,1 0 1,-1 12 0,2-17-8,-1-1 0,1 1 1,0-1-1,0 1 0,0 0 0,0-1 1,0 1-1,0 0 0,0-1 0,1 1 1,-1-1-1,1 1 0,-1 0 0,1-1 1,-1 1-1,1-1 0,0 0 1,0 1-1,0-1 0,1 2 0,1-2-510,1 0-1,-1 1 0,1-2 1,-1 1-1,1 0 1,0-1-1,-1 0 0,1 0 1,5 0-1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3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383 0 4449,'0'0'9487,"-44"37"-7858,44-37-1629,-184 162 1727,170-149-1451,1 0-1,0 1 1,1 1 0,0 0 0,1 0 0,0 2 0,2-1-1,0 1 1,-10 27 0,16-36-202,-3 7 68,0 1 0,2 1 0,-6 32-1,9-41-129,0 0 0,0 0 0,1 0-1,1 0 1,-1 0 0,1 0 0,1 0-1,-1 0 1,1 0 0,5 11-1,-4-13-6,1 0 0,0 0-1,0-1 1,0 1 0,1-1-1,0 0 1,0 0-1,0-1 1,1 1 0,7 4-1,7 3 42,42 19 0,-9-11-29,1-2 0,0-3 1,1-1-1,1-4 0,95 7 0,287-13-3361,-437-4 3320,32-1-1537,-1 0-1,1-3 0,-1 0 0,58-17 0,-29-7-3726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4.1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391 0 5521,'0'0'3577,"-124"179"-1913,65-67-47,1 11 143,8 10-288,5 8-768,7 2-527,22 5-177,16 9-1889,20-34-2592,26-42-3497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4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237 0 10826,'0'0'10134,"-5"33"-8380,1-11-1414,-1-4-128,2 0 0,0 0-1,1 0 1,1 0 0,1 0 0,1 0-1,0 0 1,1 0 0,1 0-1,1-1 1,7 24 0,25 42 620,75 125-1,20 41-520,-126-237-310,0 0 0,0 1 0,-2-1 0,1 1 0,-1 0 0,-1 0 0,-1 0 0,0 1 0,-1 22 0,0-32-1,-1 0-1,0 0 1,0 0-1,-1-1 0,1 1 1,-1 0-1,0-1 1,0 1-1,0-1 1,0 0-1,-1 0 1,1 0-1,-1 0 0,0 0 1,0 0-1,0-1 1,0 1-1,-6 3 1,-6 2-42,0 0 1,0-1 0,-18 6 0,22-9-8,-15 6-607,0-1 0,0-2 1,-1 0-1,0-2 0,0 0 0,0-2 0,-1-2 0,-38-1 1,58-1-153,1 0 1,-1-1 0,0 0-1,1 0 1,-1 0 0,1-1-1,-15-8 1,13 5-693,1-1 1,-1 0-1,1-1 0,-11-14 1,18 22 1461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4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3673,'0'0'7897,"245"3"-5152,-116 18-1273,0 7-103,4 4-665,20 13-704,-32-3-2097,-34-6-5272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5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0 9298,'0'0'8098,"-37"235"-4818,37-109-327,0 8-881,0 2-879,13-2-489,7-4-176,1-1-304,0-2-224,0-8-96,4 3-1216,16 19-2121,-3-33-4689,-5-30-3136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5.6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0 120 10018,'0'0'13678,"46"-19"-11835,161-58-816,-183 70-940,1 2 0,0 0 1,1 2-1,-1 1 0,1 1 1,40 3-1,-14 0-2,-29-1-74,1 0 0,0 1 0,-1 2 0,0 0 1,25 8-1,-42-10-23,1 0 0,-1 1 0,0-1 0,0 1 0,0 0 1,0 1-1,-1-1 0,1 1 0,-1 0 0,0 1 0,0-1 1,0 1-1,-1 0 0,0 0 0,0 0 0,0 1 0,0-1 1,-1 1-1,0 0 0,0 0 0,-1 0 0,4 12 0,-4-6-56,-1 0-1,0 1 0,-1-1 1,0 0-1,-1 0 0,-1 1 0,0-1 1,0 0-1,-1 0 0,-1 0 1,0-1-1,0 1 0,-1-1 0,-1 0 1,0 0-1,0-1 0,-10 13 1,-13 13-287,-2-1-1,-1-1 1,-42 34 0,50-46 169,-115 94-290,133-111 464,1 0-1,-1 0 0,1 0 1,0 1-1,0 0 1,-4 7-1,8-12 14,0 0 0,1 0 0,0 0 0,-1 0 0,1 0 0,-1 0 0,1 1 0,0-1 0,0 0 1,0 0-1,0 0 0,0 0 0,0 1 0,0-1 0,0 0 0,0 0 0,0 0 0,1 2 0,0-1 6,0 0 1,0-1 0,0 0-1,1 1 1,-1-1 0,0 0-1,1 0 1,-1 1-1,0-1 1,1 0 0,0 0-1,-1-1 1,1 1 0,-1 0-1,1 0 1,2 0-1,19 6 78,0-1-1,1-1 1,0-2-1,34 3 0,108-5 197,-97-2-227,10-2-313,0-5-1,-1-2 1,116-31 0,-176 36-579,0 0 0,0-1-1,0-1 1,28-15-1,-36 16-518,0-1-1,-1 0 1,1-1-1,15-16 1,3-17-5421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3649,'0'0'8216,"-4"22"-7193,-4 46-18,2 0-1,6 99 1,4-130-744,2 0 0,2-1-1,1 0 1,2-1 0,19 44 0,91 164 689,-69-150-346,116 158-1,-139-215-648,2-1-1,1-1 0,1-1 0,2-2 1,1-2-1,69 43 0,-94-65-375,35 17-1246,-15-17-3446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6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 0 9490,'0'0'9502,"8"36"-8260,-2-4-1020,2-1 0,21 55 0,-26-80-202,0-1 0,1 1 0,0-1-1,0 0 1,0 0 0,0 0 0,1 0-1,-1-1 1,1 0 0,0 0-1,7 4 1,1-1 6,0-1 1,0 0-1,16 5 0,-2-1 9,-2 0-6,4 1-1,43 24 0,-69-33-40,-1-1 1,1 0-1,0 1 0,-1 0 1,0-1-1,1 1 0,-1 0 1,0 0-1,0 1 0,0-1 1,0 0-1,0 1 1,-1-1-1,1 1 0,-1-1 1,0 1-1,1 0 0,-1 0 1,0 0-1,-1-1 0,1 1 1,0 0-1,-1 0 0,0 0 1,1 0-1,-1 0 1,-1 0-1,1 0 0,0 0 1,-1 0-1,1 0 0,-1 0 1,0 0-1,0 0 0,0-1 1,-2 5-1,-7 6-32,0-2 0,-1 0 1,0 0-1,-1 0 0,0-2 0,0 1 0,-19 9 0,17-10-10,-73 48-205,-69 49-45,149-101 291,0 0 0,1 0 0,0 1 0,0 0 0,0 0 0,1 0 0,0 0 0,0 1 0,1 0 0,-6 11 0,9-16-5,1-1 0,-1 1 0,1-1 1,0 1-1,0 0 0,0-1 0,0 1 0,0-1 0,0 1 0,0 0 0,0-1 0,1 1 0,-1-1 0,0 1 0,1-1 1,0 1-1,-1-1 0,1 1 0,0-1 0,0 1 0,-1-1 0,1 0 0,0 1 0,1-1 0,-1 0 0,0 0 0,0 0 1,0 0-1,1 0 0,-1 0 0,0 0 0,1-1 0,-1 1 0,1 0 0,-1-1 0,1 1 0,-1-1 0,3 1 0,20 5-136,0-1 0,0 0 0,0-2 0,40 0 0,-50-3 128,328 6-324,-331-5 353,0-1 0,0 2 1,0-1-1,0 2 1,0-1-1,0 2 0,-1-1 1,18 10-1,-25-12 24,0 1 0,-1 0-1,0 0 1,1 0 0,-1 0 0,0 0-1,0 0 1,0 1 0,0-1 0,0 1-1,-1 0 1,1-1 0,-1 1-1,2 5 1,-2-4 50,0 0 0,-1 0 0,1 0 0,-1 0 0,0 0 0,0 0 0,-1 0 0,1 0 0,-1 0 0,0 0 0,0 0 0,0 0 0,-4 7 0,0 0 135,-1 0-1,-1 0 1,1-1-1,-2 0 1,-15 17-1,-54 46 538,74-70-728,-369 294-114,339-278-2386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6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 0 8506,'0'0'11388,"-20"33"-10464,-64 116-156,75-131-688,0 1 1,2 0-1,0 0 1,1 0-1,1 1 1,1 0-1,1 0 1,0 1-1,2-1 1,0 0-1,4 34 0,-3-48-74,1 1 0,0-1-1,0 1 1,1-1 0,0 0-1,0 0 1,0 0 0,1 0-1,0 0 1,0 0-1,1-1 1,-1 1 0,1-1-1,0 0 1,1 0 0,-1-1-1,1 1 1,0-1-1,0 0 1,0 0 0,1 0-1,-1-1 1,1 0 0,0 0-1,8 2 1,9 3-3,1-1 0,0-1 0,0-1 1,0-1-1,42 1 0,6-2-86,1-3 0,0-3 1,-1-3-1,113-25 0,-127 18-252,6-1-1060,1-3 0,-2-3 0,64-29 0,-118 45 605,0-1 1,-1 1 0,1-1-1,-1-1 1,0 0 0,-1 0 0,0 0-1,0-1 1,0 0 0,8-12 0,-14 16 89,1 0 0,-1 0 0,0 1 1,0-1-1,0-1 0,0 1 0,0-5 0,-1 8 649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7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345 0 7946,'0'0'8546,"-233"161"-5426,184-73-895,15 14-793,14 3-712,11 11-400,9-1-320,0 5-56,13-5-1376,49 8-2473,-4-32-3264,5-38-489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7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532 0 10698,'0'0'17084,"-23"30"-16167,-3 5-570,-39 65 0,60-88-282,0-1 0,1 1 0,1 1 0,0-1 0,1 0 0,0 1 1,1-1-1,0 1 0,1-1 0,0 1 0,1 0 0,0-1 0,1 1 0,7 20 0,-2-3 35,2-2-1,2 1 1,0-2-1,2 1 1,1-2-1,20 31 1,6 0-34,73 81 1,-66-89-29,-25-27-45,34 44 0,-55-65-7,1 1 0,-1 0 0,0-1 0,0 1 0,0 0 0,0 0 0,0 0 0,-1 0 0,1 0 0,-1 0 0,1 0 0,-1 0 0,1 3 0,-2-4 9,1 0 0,-1 0 0,1 1-1,-1-1 1,1 0 0,-1 0 0,0 0 0,1 0 0,-1 0 0,0 0-1,0 0 1,0 0 0,0-1 0,1 1 0,-1 0 0,0 0-1,-1-1 1,1 1 0,0-1 0,0 1 0,0-1 0,0 1 0,0-1-1,-1 0 1,1 1 0,-2-1 0,-71 15-1119,-147 12 1,159-22-638,-75-4 1,116-2 606,1-2-1,-1 0 0,1 0 1,0-2-1,0-1 1,1 0-1,-29-14 0,26 7-1234,1 0 0,-20-17 0,40 30 2363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7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5225,'0'0'6457,"245"-10"-3680,-133 10 528,-4 0-729,-8 0-1079,-5 14-1049,9 7-448,-21-4-3329,-24-13-7201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8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1 589 9402,'1'0'13622,"24"1"-12683,0 2 1,33 7-1,8 1-135,62 1 548,204-5-1,132-46-284,38-49-400,-3-25-370,-33 6-160,-405 97-124,1 1-1,0 4 0,77 3 1,-139 1-13,0 1 0,0-1 0,1 1 0,-1-1 1,0 1-1,0 0 0,0-1 0,0 1 0,0-1 1,1 1-1,-1-1 0,0 1 0,0-1 0,0 1 0,-1-1 1,1 1-1,0 0 0,0-1 0,0 1 0,0-1 0,0 1 1,0-1-1,-1 1 0,1 0 0,0-1 0,0 1 1,-1-1-1,1 1 0,-1-1 0,-53-70-1796,20 13-1584,2-5-3877,6 9-2640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58.8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150 0 4945,'0'0'22790,"6"19"-21295,-3-10-1362,0-1 0,0 1-1,1-1 1,0 0 0,0 0-1,1 0 1,10 12 0,-10-16-71,0 0 0,0 0 0,1 0 0,0-1 0,0 0 1,0 0-1,0 0 0,0-1 0,0 0 0,8 1 0,74 11 370,-48-9-292,21 4 18,164 30 74,-198-32-228,-1 0 0,0 2 0,-1 1 0,0 1 0,0 1-1,25 17 1,-44-24-1,1 0-1,-1 0 1,0 0-1,0 1 1,-1 0-1,0 0 1,0 0-1,0 1 1,-1-1-1,0 1 1,5 12-1,-7-13 14,0 0 0,-1 0 0,1-1 0,-1 1-1,0 0 1,-1 0 0,0 0 0,0 0 0,0 1 0,0-1 0,-1 0 0,0-1 0,0 1 0,-1 0-1,0 0 1,-3 7 0,0-3 24,0-1-1,-1 0 0,0 0 1,-1-1-1,0 1 1,0-2-1,-9 9 0,-67 50 117,-5-2-107,-163 87 0,67-68-2082,129-63-1415,-78 18 1,35-23-7807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15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1 3825,'0'0'13555,"-71"158"-11475,63-53-407,-1 11-577,5 3-280,-4 0-336,-5-10-208,1-4-168,4-14-104,4-14-448,4-17-1768,0-21-3922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15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0 7986,'0'0'6320,"37"30"-5112,116 99-407,-146-123-768,-1 0-1,0 0 0,-1 1 0,1-1 1,-1 1-1,0 1 0,-1-1 0,4 9 0,-6-11-19,-1 0 0,0 1 0,0-1 0,0 0 0,0 1 0,-1-1 0,-1 10 0,1 5 10,0-8-22,0-1 1,-1 0 0,0 0 0,-1 1 0,0-1 0,-1 0 0,0 0 0,-1-1 0,-7 17 0,2-11 0,-1 1 0,-1-2 0,0 1 0,-27 26 0,-185 155 5,133-123 15,76-63 0,12-10-18,-1 0 0,1 1 1,0 0-1,0 0 1,0-1-1,0 1 0,0 0 1,0 1-1,0-1 1,1 0-1,-1 0 0,1 1 1,0-1-1,0 1 0,-1-1 1,0 5-1,2-6-3,0-1 0,0 0-1,0 0 1,0 1 0,0-1 0,0 0-1,0 0 1,0 1 0,0-1 0,0 0-1,0 0 1,0 1 0,0-1 0,0 0-1,0 0 1,0 1 0,0-1 0,0 0-1,1 0 1,-1 1 0,0-1 0,0 0-1,0 0 1,0 0 0,0 1 0,1-1-1,-1 0 1,0 0 0,0 0-1,0 0 1,1 1 0,-1-1 0,0 0-1,0 0 1,1 0 0,-1 0 0,0 0-1,0 0 1,1 0 0,-1 0 0,0 0-1,0 0 1,1 0 0,-1 0 0,15 3 86,0-2 0,0 1 1,26-3-1,-9 1 37,11-2 0,0-2 0,1-1 0,74-20 0,128-53-1060,-202 64 399,70-27-2566,-39 10-1706,-12-1-2271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15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1 9322,'0'0'10204,"36"18"-9391,111 63-518,-142-78-290,-1-1 0,1 1 0,-1 1 1,0-1-1,0 1 0,0-1 0,0 1 1,0 0-1,5 9 0,-8-11-5,0 1-1,0-1 0,-1 0 1,1 1-1,-1-1 1,1 0-1,-1 1 1,0-1-1,0 0 1,0 1-1,0-1 1,-1 4-1,0 8-2,1-5 2,-1 1 0,0-1 0,0 0 0,-1 1-1,0-1 1,-1 0 0,1 0 0,-2-1 0,1 1 0,-1-1-1,-1 1 1,0-1 0,0 0 0,0-1 0,-1 1-1,0-1 1,-11 10 0,-67 58-173,56-51 9,0 2-1,-32 37 0,46-39-31,14-24 178,-1 1 1,1 0-1,0-1 0,0 1 0,-1 0 1,1-1-1,0 1 0,0-1 0,0 1 1,0 0-1,-1-1 0,1 1 0,0 0 1,0 0-1,0-1 0,1 1 0,-1 0 1,0-1-1,0 1 0,0 0 0,0-1 1,1 1-1,-1-1 0,0 1 0,1 0 1,-1-1-1,0 1 0,1-1 0,-1 1 1,1-1-1,-1 1 0,0-1 1,1 1-1,0-1 0,-1 1 0,1-1 1,-1 0-1,2 1 0,9 3-73,1-1 0,0-1 0,0 0 0,0 0 0,15-1 0,73-2-395,-40-1 118,-5 1 8,50 0 28,-95 2 327,0 0 1,0 0-1,-1 1 1,1 0 0,0 1-1,-1 0 1,17 8-1,-23-9 63,0 0 0,0-1-1,0 1 1,-1 0-1,1 0 1,-1 1 0,1-1-1,-1 0 1,0 1-1,0 0 1,0-1 0,0 1-1,0 0 1,-1 0 0,0 0-1,1 0 1,-1 0-1,0 0 1,0 0 0,-1 1-1,1-1 1,-1 0 0,1 1-1,-1-1 1,0 0-1,0 0 1,0 1 0,-1-1-1,1 0 1,-1 1 0,0-1-1,0 0 1,-3 6-1,0 2 234,-2 0-1,1-1 1,-2 1-1,1-1 1,-1 0-1,-1-1 1,-16 17-1,-84 69 562,-32 31-1815,112-92-2746,19-16-3592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43 5729,'0'0'6100,"-30"-1"-5334,-95-2-388,117 3-341,0-1-1,0 0 1,-1 0-1,-12-5 0,0-8 18,7 3 19,9 7 675,-5 6-55,7-1-665,1 1-1,-1 0 1,0-1-1,1 1 1,-1 1-1,1-1 1,0 0-1,-1 0 1,1 1 0,0 0-1,1-1 1,-3 4-1,-18 40 22,14-27-13,-26 63 169,4 1 1,3 2-1,-30 174 0,56-250-292,-7 28 122,8-35-187,-1 0 0,1 0-1,-1-1 1,1 1 0,-1 0 0,0-1 0,0 1 0,0 0 0,0-1 0,0 1 0,0-1 0,-1 1 0,1-1 0,-3 2 0,-1-4-3156,2-9 408,2-23-1193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16.2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0 11546,'0'0'16348,"-145"0"-41033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19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226 39 3849,'0'0'8624,"-37"2"-6542,-110 5 93,109-3-825,38-4-1329,0 0-1,0-1 1,0 1 0,0 0 0,0 0-1,0 0 1,-1 0 0,1 0 0,0 0-1,0 0 1,0 0 0,0 0-1,0 0 1,0 0 0,0 0 0,-1 0-1,1 0 1,0 0 0,0 0-1,0 0 1,0 0 0,0 0 0,0 1-1,0-1 1,-1 0 0,1 0-1,0 0 1,0 0 0,0 0 0,0 0-1,0 0 1,0 0 0,0 0 0,0 0-1,0 0 1,0 1 0,0-1-1,-1 0 1,1 0 0,0 0 0,0 0-1,0 0 1,0 0 0,0 0-1,0 1 1,0-1 0,0 0 0,0 0-1,0 0 1,0 0 0,0 0-1,0 0 1,0 0 0,0 1 0,0-1-1,0 0 1,0 0 0,0 0 0,1 0-1,-1 0 1,1 3 505,-1-1-461,1 0 0,-1-1 1,1 1-1,0 0 1,0-1-1,0 1 0,-1-1 1,2 1-1,-1-1 1,0 1-1,0-1 0,0 0 1,1 0-1,-1 0 1,0 0-1,1 0 0,0 0 1,-1 0-1,1 0 1,-1 0-1,3 0 1,43 18 1062,-39-16-849,56 17 638,1-3 0,1-3 0,0-3 0,73 4 0,280-7 816,-292-9-1425,-9 1-209,1013-14 301,-735 3-387,44 8-1329,-440 3 1291,0 0 0,1 0-1,-1 0 1,1 0 0,-1 0-1,0 0 1,1 0 0,-1 0 0,0-1-1,1 1 1,-1 0 0,0 0-1,1 0 1,-1-1 0,0 1 0,1 0-1,-1 0 1,0-1 0,0 1-1,1 0 1,-1-1 0,0 1 0,0 0-1,0-1 1,1 1 0,-1 0-1,0-1 1,0 1 0,0-1 0,0 1-1,0 0 1,0-1 0,0 1-1,0 0 1,0-1 0,0 1 0,0-1-1,0 1 1,0 0 0,0-1-1,0 1 1,0 0 0,0-1-1,-1 1 1,1-1 0,-10-21-1434,-66-62-7864,42 39 2324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20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246 1 10234,'0'0'7026,"36"13"-3987,-7-3-2421,52 19 1113,94 21 1,-95-33-1091,137 35 382,-168-37-848,-1 1-1,61 30 0,-99-41-163,0 0 0,-1 1 0,0 0-1,0 0 1,0 1 0,-1 0 0,11 12 0,-17-17-5,1 1 0,-1 0 0,0 1 0,0-1 0,-1 0 0,1 0 0,-1 1 0,1-1 0,-1 1 0,0-1 0,-1 1 0,1 0 0,0-1 0,-1 1 1,0 0-1,0 0 0,0-1 0,0 1 0,-1 0 0,0-1 0,1 1 0,-1 0 0,0-1 0,-1 1 0,-2 6 0,-1-2 33,-1 1-1,0-1 1,0 1 0,0-2-1,-1 1 1,0-1 0,-15 12 0,-68 44 246,88-62-281,-657 359-1980,610-336 1250,-118 58-3767,36-27-3399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1.3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1 8914,'0'0'9282,"-83"207"-7258,54-127-1087,4 11-409,4 4-248,0 3-152,9-3-128,7-14-536,5-25-2641,0-21-3593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1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 1 9458,'0'0'5090,"48"0"-2817,161 5-495,-170-4-1231,-1 2 0,0 2 1,0 1-1,56 17 0,-68-15-419,-2 0-1,1 1 0,23 13 0,-41-19-121,-1 1 0,0 0-1,0 0 1,0 0 0,0 1 0,0 0-1,-1 0 1,0 0 0,0 1-1,-1 0 1,1 0 0,-1 0-1,0 0 1,-1 1 0,4 8-1,-5-7 2,0 0-1,0-1 0,-1 1 1,-1 1-1,1-1 0,-1 0 1,0 0-1,-1 0 0,0 0 1,0 0-1,-1 0 0,0 0 1,0-1-1,-1 1 0,0 0 1,-1-1-1,1 0 0,-1 0 0,-1 0 1,1 0-1,-1-1 0,-7 8 1,-12 11 13,-1 0 0,-1-2 0,-52 35 0,76-56-22,-76 51 28,-1-3 0,-3-4-1,-2-4 1,-134 48-1,196-83-19,17-6 3,1 0 0,0 0 0,0 1 0,0-1 0,0 1 0,0 0 0,0 0 0,-6 5 0,10-7-9,0 0-1,0 0 1,0 0-1,0 1 1,0-1-1,0 0 1,-1 0 0,1 0-1,0 1 1,0-1-1,0 0 1,0 0-1,0 1 1,0-1 0,0 0-1,0 0 1,0 1-1,0-1 1,0 0-1,0 0 1,0 0 0,0 1-1,0-1 1,0 0-1,0 0 1,0 1-1,1-1 1,-1 0-1,0 0 1,0 0 0,0 1-1,0-1 1,0 0-1,1 0 1,-1 0-1,0 0 1,0 1 0,0-1-1,0 0 1,1 0-1,-1 0 1,0 0-1,0 0 1,0 0 0,1 0-1,-1 0 1,0 1-1,0-1 1,1 0-1,-1 0 1,0 0-1,0 0 1,0 0 0,1 0-1,-1 0 1,21 5-51,49 1 36,138-4-1,-101-3 17,452-51-2093,-482 42 1366,91-13-3910,-26-1-2753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2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4313,'0'0'13204,"41"14"-11157,131 49-861,-164-60-1139,0 1-1,1-1 1,-1 2 0,0-1 0,-1 1 0,1 0-1,-1 1 1,0-1 0,0 1 0,-1 1 0,0 0 0,0-1-1,9 15 1,-12-13-32,0 0 0,0 1 0,-1-1 0,1 1-1,-2-1 1,1 1 0,-2 0 0,1-1 0,-1 1 0,-1 12 0,0-13-11,0-1 1,0 0-1,-1 0 1,0 0-1,0 0 1,-1 0-1,0-1 1,0 1-1,-1-1 1,0 0-1,0 0 1,0 0-1,0 0 1,-1-1 0,-6 6-1,-11 9 24,-1-1 1,-36 23-1,31-23-21,-10 6-57,25-17-21,1 0 1,0 0-1,0 1 1,1 0 0,0 1-1,-10 12 1,20-21 8,1 0 1,-1 0-1,0 0 1,1 0-1,-1 0 0,0 0 1,1 0-1,0 0 1,-1 0-1,1 0 0,-1 0 1,1 0-1,0 0 1,0 0-1,0 1 0,0-1 1,0 0-1,0 0 1,0 0-1,0 0 1,0 1-1,0-1 0,1 1 1,0 0-10,0-1 1,0 1-1,0-1 0,0 0 1,0 0-1,1 1 1,-1-1-1,0 0 1,1 0-1,-1 0 0,0-1 1,1 1-1,-1 0 1,1 0-1,0-1 1,2 2-1,35 7-172,1-1 0,1-2 0,-1-2 0,66-1 0,63 7 228,-165-10 62,-1 1 0,1-1 0,0 1-1,0 0 1,-1 0 0,1 1 0,-1-1 0,1 1-1,-1 0 1,1 0 0,-1 0 0,6 5-1,-8-6 19,0 1 0,0-1 1,0 1-1,0-1 0,-1 1 0,1-1 0,0 1 0,-1 0 0,1-1 0,-1 1 0,0 0 0,1 0 0,-1-1 0,0 1 0,0 0 0,0 0 0,0-1 0,-1 1 0,1 0 0,0 0 0,-1-1 0,1 1 1,-1 0-1,0-1 0,1 1 0,-1-1 0,0 1 0,0-1 0,0 1 0,-2 1 0,-5 8 215,-2-1 0,1 0 0,-2-1 1,1 0-1,-1-1 0,-19 12 0,4-2-51,-251 161 46,234-152-809,33-21-2229,47-48-10279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2.4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0 8250,'0'0'8138,"-112"225"-5682,82-134-848,18 0-871,12-7-385,0-3-232,46-15-120,16-10-88,21-10-905,13-18-535,12-14-1136,0-14-889,0-31-2136,-25-26 1024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2.7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931 1 3089,'0'0'9826,"-232"277"-6706,124-102-143,-34 56-1113,-32 54-1864,24-40-200,25-56-7033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15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6753,'0'0'12971,"5"15"-11326,18 47-252,-21-57-1219,1-1 0,-1 1 0,1 0 0,0-1 0,0 0 0,1 1-1,-1-1 1,1 0 0,0-1 0,0 1 0,6 3 0,3 3 198,79 60 1234,163 95-1,-9-8-1372,-239-152-216,6 4-14,1 1 0,16 18 1,-28-26 13,1 0 1,-1 0-1,0 1 0,0-1 1,0 1-1,-1-1 0,1 1 1,-1 0-1,1-1 1,-1 1-1,0 0 0,0 0 1,0 0-1,0 0 1,-1 0-1,1 0 0,-1 0 1,0 1-1,0 4 1,-1-6-4,1-1 1,0 1 0,-1-1 0,1 0 0,-1 1 0,0-1 0,1 0 0,-1 1 0,0-1-1,0 0 1,0 0 0,0 0 0,0 0 0,0 0 0,0 0 0,0 0 0,-3 1 0,-18 11 156,-1-2 0,0-1 0,-33 11 1,25-10-115,-57 21-29,-165 67-2123,165-58-2714,21-14-4978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3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15795,'0'1'16647,"0"2"-16322,0 1-325,0-2 0,0 0 0,0 0 0,0-1 0,0 1 0,0 0 0,0 0 0,0 0 0,1-1 0,-1 1 0,1 0 0,0 0 0,-1-1 0,1 1 0,0 0 0,0-1 0,2 3 0,0 2 0,-2-2 0,-1-1 0,0 1 0,0 16 0,0-17 0,3-1 0,10 8 0,-12-1 0,-2 6 0,4 2-117,-1-2-2273,-7-7-2771,-15 1-12568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5529,'0'0'3177,"178"190"-1777,-95-152 225,13-6-673,4-4-584,0 3-368,12 29-760,-29-7-2785,-25-4-1336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3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10610,'0'0'11515,"278"-28"-10307,-128 0-720,3-3-256,-7-1-232,-22 11-216,-20 14-1376,-33 7-2537,-63 32-2649,-8 3 961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1 104,'0'0'6441,"-23"30"-5088,-71 96-198,90-119-997,-1-1 0,1 0 0,0 1 0,0 0 1,1 0-1,0 0 0,0 0 0,1 1 0,0-1 1,0 1-1,1-1 0,0 1 0,0 0 0,1-1 1,-1 1-1,3 11 0,-1 9 259,-1-27-395,0 1 0,-1 0 0,1 0 0,0-1 0,1 1 0,-1 0 0,0-1-1,0 1 1,1 0 0,-1-1 0,1 1 0,-1 0 0,2 1 0,0-2-23,-1 0-1,0-1 0,1 1 0,-1-1 1,1 1-1,-1-1 0,1 0 1,-1 1-1,1-1 0,-1 0 0,1 0 1,-1 0-1,1-1 0,-1 1 0,4-1 1,0 0-11,0-1 1,0 0-1,0 0 1,-1 0-1,1-1 0,0 1 1,-1-1-1,1 0 1,-1-1-1,0 1 1,0-1-1,-1 0 1,1 0-1,4-5 1,12-13 5,-2 6 6,40-36-54,-52 48 50,-1 0 0,1 0 0,0 1 0,0-1 1,1 1-1,-1 1 0,1 0 0,12-4 0,-18 6 4,0 0 1,0 0-1,0 0 1,0 0-1,-1 0 1,1 0-1,0 0 1,0 0-1,0 0 1,0 0-1,0 1 1,-1-1-1,1 0 1,0 1-1,0-1 1,-1 0-1,1 1 1,0-1-1,0 1 1,-1-1-1,1 1 1,0 0-1,-1-1 1,1 1-1,-1-1 1,1 1-1,0 1 1,0 0 11,0 1 1,0-1 0,0 1-1,0-1 1,-1 1-1,1-1 1,-1 1-1,0 0 1,1 3-1,-1 3 70,-1 0 1,0 1-1,0-1 0,-5 16 0,2-12 21,-2 0 0,1-1 0,-2 0 0,0 0 0,-12 16 0,-50 54 242,44-53-307,-4 4-741,27-37-1180,8-35-1489,25-67-766,3-14 512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4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1616,'1'0'255,"1"0"0,-1 0-1,1 0 1,-1 0 0,1 0-1,-1 1 1,1-1-1,-1 1 1,1-1 0,-1 1-1,0-1 1,1 1 0,-1 0-1,0 0 1,0 0 0,1-1-1,-1 1 1,1 2 0,15 26 722,-16-25-821,13 28 685,-3 2 0,-1 0-1,-1 0 1,-2 0-1,4 55 1,-2 181 2801,-9-263-3543,1 82 818,-5 144 601,1-202-1419,-1 0 0,-2 0 0,0-1 0,-3 1-1,-15 37 1,22-61-89,-1-1 0,-1 0 0,1 0-1,-1 0 1,0 0 0,-1 0-1,1-1 1,-1 0 0,0 0-1,-10 8 1,11-11-23,0 0 1,1 1-1,-1-2 0,0 1 1,0 0-1,0-1 0,0 0 1,0 0-1,0 0 0,0 0 1,0-1-1,-1 1 0,1-1 1,0 0-1,0-1 0,0 1 1,-1-1-1,1 1 0,-4-3 1,6 3-45,0-1 0,0 0 0,0 0 1,0 0-1,0 0 0,0 0 0,1 0 0,-1-1 0,0 1 1,1 0-1,-1-1 0,1 1 0,0-1 0,-1 0 1,1 0-1,0 1 0,0-1 0,0 0 0,-1-4 1,-6-19-1598,1-1 1,2-1 0,1 1 0,-2-54 0,4-20-4103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831 0 7130,'0'0'6402,"-39"26"-4357,-14 10-1445,-187 132 1443,-209 184-2382,432-339-286,14-11 403,0-1 1,1 1-1,0 0 1,-1 0-1,1 0 0,0 0 1,0 1-1,0-1 1,0 0-1,0 1 1,0-1-1,1 1 0,0 0 1,-2 4-1,3-6-1223,7-1-240,16-6 541,-1 0 0,0-1 0,-1-1 0,1-1 0,24-15 0,15-6-221,100-34-203,-132 54 2018,0 2-1,1 1 1,49-5-1,-76 11-307,1 1-1,-1 0 1,0-1 0,0 1-1,0 0 1,1 0 0,-1 1-1,0-1 1,0 1-1,0 0 1,0-1 0,0 1-1,4 2 1,-6-1-47,0 0-1,1 0 1,-1 0 0,0 0-1,0 0 1,-1 0 0,1 0 0,0 0-1,-1 0 1,1 1 0,-1-1-1,0 0 1,1 0 0,-1 0 0,0 1-1,0-1 1,-1 4 0,0 11 182,-1 0 0,-1-1-1,0 1 1,-1 0 0,-1-1 0,0 0 0,-1 0 0,-1-1 0,-1 0 0,0 0 0,-15 22-1,-8 4-129,-1-1-1,-57 54 1,-8-9-533,111-84-1441,-8-1 1884,-1 1-1,0 0 0,1 0 1,-1 1-1,0-1 0,0 1 0,0 0 1,0 1-1,0-1 0,-1 1 1,1 0-1,-1 0 0,0 0 1,1 1-1,-1 0 0,-1-1 0,1 1 1,-1 1-1,1-1 0,-1 0 1,0 1-1,2 6 0,1 0 98,-1 0 0,0 0 0,0 0 0,-2 1 0,1-1 0,-2 1 0,1 0-1,-2 0 1,1 15 0,-2-23-199,2 26 193,2-22-514,6-17-803,16-50-1633,3-25-1606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5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1 1816,'0'0'5319,"6"31"-4927,16 101-172,-20-122-270,-1 0-1,0 0 1,0 0-1,-1 0 1,0 0 0,-1 0-1,0 0 1,-1 0-1,0 0 1,-6 17 0,3-17-138,-1 0 0,0 0 1,0-1-1,-1 0 0,-1 0 1,-11 11-1,2-2 113,-29 28 7,32-33 324,0 0-1,0 2 1,1 0-1,1 0 1,-13 21 0,23-33-151,1 0 1,-1 1 0,1-1-1,0 0 1,0 0 0,0 0-1,0 1 1,1-1 0,-1 5-1,1-7-87,0 0 0,1 0 0,-1 0 0,0 0 0,0 0 0,1 0 0,-1 0 0,0-1 0,1 1 0,-1 0-1,1 0 1,-1 0 0,1-1 0,0 1 0,-1 0 0,1 0 0,0-1 0,-1 1 0,1-1 0,0 1 0,0-1-1,-1 1 1,1-1 0,0 1 0,0-1 0,0 0 0,0 1 0,0-1 0,0 0 0,0 0 0,-1 0 0,1 0 0,0 0-1,0 0 1,2 0 0,8 1-43,1-1 0,0 0-1,-1-1 1,1 0 0,-1-1-1,1 0 1,-1-1 0,0 0-1,0-1 1,0 0 0,-1-1-1,1 0 1,-1 0 0,0-1-1,11-9 1,8-9-108,-21 17 211,0 0 0,1 1 0,0 0 0,19-10 0,-27 24 1228,-1 616 7860,0-602-8764,0 0 0,-2 0 0,-1-1 0,0 1 0,-9 27 1,10-41-264,-2 0 1,1 1 0,-1-1 0,0-1 0,-1 1 0,0 0 0,0-1-1,0 0 1,-1-1 0,0 1 0,-1-1 0,1 0 0,-1 0-1,0-1 1,-15 9 0,5-6-81,0-1 0,0-1 1,0 0-1,0-1 0,-36 4 0,11-4-1535,-55-1 1,80-4-713,1 0 0,-27-5 1,32 2-59,0 0 0,0-1-1,-17-9 1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2157 0 6057,'0'0'9706,"-241"197"-7169,33-1 199,-79 64-799,-41 27-1089,8-13-360,46-36-216,66-34-256,58-32-16,59-32-224,49-14-1760,34-52-4554,8-32-1343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6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153 121 10738,'0'0'9980,"-14"38"-9007,-45 129-146,-12 60-572,64-192-286,6-23-1260,14-48-6114,0 3 5499,2 1-1,21-35 1,-9 18 838,67-117-1159,-76 138 2247,1 2 0,1 0 0,44-43 0,-55 61 173,-1 2 1,1-1-1,0 1 1,1 1-1,-1 0 1,1 0-1,0 1 1,1 0-1,-1 1 1,12-3-1,-4 3 268,1 0 1,-1 2-1,1 0 0,37 3 0,-54-2-429,1 0 0,0 1 1,-1-1-1,1 1 0,-1-1 0,1 1 1,-1 0-1,0 0 0,1 1 0,-1-1 0,0 0 1,0 1-1,1-1 0,-1 1 0,0 0 1,-1-1-1,1 1 0,0 0 0,0 0 0,-1 0 1,0 1-1,1-1 0,-1 0 0,0 0 1,0 1-1,0-1 0,0 1 0,0-1 0,-1 1 1,1-1-1,0 5 0,-1-2 14,0 1-1,0-1 1,0 1-1,0-1 1,-1 1-1,0 0 1,0-1-1,-1 0 1,1 1-1,-1-1 1,0 0-1,-1 0 1,1 0-1,-6 7 1,-2 1-22,-1-1 0,-1 0 0,0-1 1,-1 0-1,0 0 0,0-2 0,-1 0 0,-1 0 0,1-1 1,-2-1-1,1-1 0,0 0 0,-21 5 0,35-11-79,0 1-1,0-1 1,0 0-1,-1 0 1,1 1-1,0-1 0,0 0 1,0 0-1,0 0 1,0 0-1,0 0 0,0-1 1,0 1-1,0 0 1,0 0-1,0-1 0,0 1 1,0-1-1,0 1 1,-1-1-1,2 0 27,0 1 1,0-1-1,0 1 1,0-1-1,0 0 0,0 1 1,0-1-1,0 1 0,0-1 1,0 0-1,0 1 0,0-1 1,0 1-1,1-1 0,-1 1 1,0-1-1,0 1 0,1-1 1,-1 1-1,0-1 0,1 1 1,-1-1-1,1 1 1,0-1-1,2-3-34,1 0 0,0 0 0,0 1 0,0-1 0,9-4 0,-3 5 166,0 0 1,0 1 0,0 1-1,1-1 1,-1 2-1,0-1 1,1 2 0,11 0-1,6 0 164,-21-1-232,-1 0 1,0 1 0,0 0 0,0-1 0,8 4 0,-12-4-90,-1 0 1,0 1-1,0-1 1,1 1-1,-1 0 1,0-1-1,0 1 1,0 0-1,0 0 1,0-1-1,0 1 1,0 0-1,0 0 1,0 0-1,0 0 1,-1 0-1,1 1 1,0-1-1,-1 0 1,1 0-1,-1 0 1,1 1-1,-1-1 1,0 0-1,1 0 1,-1 1-1,0-1 1,0 0-1,0 2 1,0-2-38,0 0 0,0 0 0,0 0 0,0 0 0,0 1 0,0-1-1,-1 0 1,1 0 0,0 0 0,-1 0 0,1 0 0,-1 0 0,1 0 0,-1-1 0,1 1 0,-1 0 0,0 0 0,1 0 0,-1 0-1,0-1 1,0 1 0,0 0 0,-1 0 0,-56 32-2804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6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0 291 200,'0'0'10456,"43"-6"-8979,347-63 1887,-130 6-2265,96-22-658,3 25-437,-200 52-2522,-156 9 1471,-7 2-377,-28 14-2626,-18 1-447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7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84 6409,'0'0'6590,"-7"31"-6014,-18 98-356,23-119-359,0 0 1,1 0-1,0 0 0,0 18 1,2-12-2566,19-30-3614,48-99 2623,-46 71 3577,2 2 0,34-43 0,-56 80 296,0 0-1,1 1 1,-1-1 0,1 1 0,-1-1 0,1 1 0,0 0 0,0 0 0,0 0-1,0 0 1,0 1 0,1-1 0,-1 1 0,0 0 0,1 0 0,-1 0 0,1 0 0,-1 0-1,1 1 1,-1 0 0,8 0 0,-8 1 42,1 0-1,-1 0 1,1 0-1,-1 0 1,0 1 0,1-1-1,-1 1 1,0 0-1,0 0 1,0 0 0,-1 1-1,1-1 1,0 1-1,-1-1 1,1 1 0,-1 0-1,0 0 1,3 6-1,4 7 247,-1 1-1,-1 0 0,-1 0 1,0 1-1,-1 0 0,5 33 0,-6 1 43,-1 62-1,-3-103-503,-1 1 0,0-1 0,-1 0 1,0 0-1,0 0 0,-2-1 0,1 1 0,-1-1 0,-1 1 1,0-1-1,-9 14 0,9-18-54,1 1 0,-1-1 0,0-1 0,-1 1 0,1-1 0,-1 0 0,0 0 0,-1 0 0,1-1-1,-1 0 1,0 0 0,0-1 0,0 0 0,0 0 0,0-1 0,-1 0 0,-13 2 0,16-3-62,1-1 1,-1 0-1,0 0 0,1-1 0,-1 1 1,1-1-1,-1 0 0,1-1 0,-1 1 1,1-1-1,0 1 0,0-1 0,0 0 1,0-1-1,0 1 0,0-1 0,1 0 1,-1 0-1,1 0 0,-1 0 1,1-1-1,0 1 0,1-1 0,-1 0 1,1 1-1,-4-9 0,-3-5-188,2 0-1,0-1 1,1 0-1,1 0 1,-3-22-1,3 13 325,2-1 0,1 1-1,3-51 1,-1 75 35,1 0 1,-1 1-1,1-1 0,-1 0 0,1 1 0,0-1 1,0 1-1,1-1 0,-1 1 0,0 0 1,1 0-1,-1-1 0,1 1 0,0 0 0,0 0 1,-1 0-1,2 1 0,-1-1 0,0 0 1,0 1-1,0-1 0,1 1 0,-1 0 0,1 0 1,-1 0-1,1 0 0,-1 0 0,1 1 1,4-2-1,9 0 237,1 0 1,-1 0-1,31 3 1,-26-1 11,-18 0-276,0 0 0,0 0 0,0 0 0,0 0 0,0 1 0,0-1 0,-1 1 0,1 0-1,0 0 1,0 0 0,-1 0 0,1 0 0,-1 1 0,1-1 0,-1 1 0,1 0-1,-1-1 1,0 1 0,0 0 0,0 0 0,3 4 0,-3-2-5,0 0 0,0 0 0,-1 0 0,0 0 0,0 0 0,0 0 0,0 0 0,0 1 0,-1-1 0,0 0 0,0 1 0,0-1 0,0 0 0,-2 7 0,0-3 17,0 0 0,-1 1 1,0-1-1,0 0 0,-1 0 0,0-1 0,-1 1 0,0-1 0,0 0 0,0 0 0,-1 0 0,-9 8 0,-12 9 142,-47 33 0,66-51-144,-19 14 221,0-2-1,-47 24 0,61-37-216,12-7-81,10-7-126,-9 9 143,356-259-1469,-306 228 1150,1 2 0,1 2 1,1 2-1,1 2 0,2 3 0,71-16 0,-121 35 262,3-2 6,1 1-1,1 0 1,-1 1 0,0 0-1,0 0 1,0 1 0,1 1 0,-1-1-1,13 4 1,-21-3 106,-1 0 0,0 0 1,0 0-1,0 0 0,0 0 0,0 0 0,0 0 0,0 1 0,0-1 1,0 0-1,0 1 0,0-1 0,-1 0 0,1 1 0,-1-1 1,1 1-1,-1-1 0,0 1 0,1-1 0,-1 1 0,0 0 0,0-1 1,0 1-1,0 1 0,-4 41 1123,2-36-986,-1 0 1,0 0 0,0 0 0,-1 0 0,1-1 0,-2 1 0,1-1 0,-1 0 0,0 0 0,-10 9 0,-9 9 88,-33 26 0,53-48-252,-25 22 14,-2-1 0,-40 23 0,58-40-274,0 0-1,0-1 1,0-1-1,-1 0 1,0 0 0,0-2-1,0 1 1,0-2 0,-16 1-1,26-2 33,0-1-1,0 0 1,0 0-1,0 0 1,0 0-1,0-1 1,0 0 0,0 1-1,0-1 1,0-1-1,1 1 1,-1-1-1,0 1 1,1-1-1,-1 0 1,1 0-1,0-1 1,-1 1-1,1-1 1,0 1 0,1-1-1,-1 0 1,0 0-1,1-1 1,0 1-1,-1 0 1,1-1-1,1 1 1,-1-1-1,0 0 1,1 1-1,-2-8 1,-2-11-121,1-1-1,1 0 1,0 1 0,2-1-1,1 0 1,3-29-1,-2 47 406,-1 1-1,1-1 1,0 1-1,1-1 1,-1 1-1,1 0 1,0 0-1,0 0 1,0 0-1,1 0 1,-1 0-1,1 1 0,0-1 1,0 1-1,0-1 1,0 1-1,1 0 1,-1 1-1,1-1 1,0 1-1,0-1 1,0 1-1,0 0 0,0 0 1,0 1-1,1-1 1,-1 1-1,6-1 1,3-1 339,0 1 0,0 1 0,-1 0-1,1 1 1,0 0 0,0 0 0,0 2 0,0 0 0,14 4 0,-10-1 63,-1 1 0,-1 1 0,1 1 0,-1 0 0,-1 1-1,1 0 1,20 20 0,-1 1 1520,50 58 1,-82-85-1918,20 22 867,25 39 0,-42-57-1066,-1 0 1,0 0-1,0 1 0,-1-1 0,0 1 1,0 0-1,-1 0 0,0 0 0,-1 0 1,2 15-1,-3 3-4190,0-7-2639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8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3601,'0'0'15559,"61"23"-12250,-61-23-3309,292 93 2718,-228-82-2039,1-2-1,126 1 1,628-41 2421,0-61-1184,-489 50-1467,-151 18-532,148-16 432,-21 21-2604,-414 21-1697,23 1-1420,-30 6-6169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1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1 513 5025,'0'0'8902,"27"4"-7454,34 6-517,-1 3 0,68 24 0,83 41 748,188 65 568,-391-140-2119,-1 0 0,1-1-1,0-1 1,1 1 0,9 0 0,-18-2-116,0 0 0,1 0 1,-1 0-1,0 0 0,0 0 1,0 0-1,0 0 0,1-1 0,-1 1 1,0 0-1,0 0 0,0 0 0,1 0 1,-1 0-1,0 0 0,0 0 1,0 0-1,0-1 0,0 1 0,1 0 1,-1 0-1,0 0 0,0 0 0,0 0 1,0-1-1,0 1 0,0 0 1,0 0-1,0 0 0,1-1 0,-1 1 1,0 0-1,0 0 0,0 0 1,0-1-1,0 1 0,0 0 0,0 0 1,0 0-1,0 0 0,0-1 0,0 1 1,-1 0-1,1 0 0,0 0 1,0-1-1,0 1 0,0 0 0,0 0 1,0 0-1,0 0 0,0-1 0,-1 1 1,1-28 163,-1 1 1,-1-1-1,-2 1 0,-1 0 1,-1 0-1,-11-32 1,-108-235-2697,48 142-2458,-1 19-3929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2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2881,'0'0'11175,"42"-2"-9417,87-7-716,257-13 510,47 22-1356,-414 1-409,0 1 0,-1 0 0,1 2 0,0 0 0,-1 0 0,0 2 0,34 15 0,-48-18 18,0-1 1,1 0 0,-1 1 0,-1 0 0,1 0 0,0 1 0,-1-1-1,0 0 1,1 1 0,-1 0 0,-1 0 0,1 0 0,-1 0-1,1 0 1,1 7 0,-2-5-299,0 1 1,-1 0-1,0 0 0,0 0 1,0 0-1,-1 0 0,0 0 0,-1 0 1,-1 10-1,-8 18-3084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25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923 0 5593,'0'0'3329,"-233"197"-1897,125-106-176,0 4-423,4 3-441,5 3-392,-14 43-280,26-28-1937,17-28-1888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26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6633,'0'0'4281,"33"266"-2792,-12-150-193,0-4-464,4-14-528,-5-17-304,1-11-424,-21-7-1288,0-17-1145,0-25-1160</inkml:trace>
  <inkml:trace contextRef="#ctx0" brushRef="#br0" timeOffset="1">362 1 6097,'0'0'5417,"217"115"-3800,-134-69 319,0 0-704,-4-8-759,-9-3-473,-11-3-336,-14-8-1785,-16-6-1784,-20-15-1112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2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3569,'0'0'5385,"254"203"-3209,-30-66 73,84 35 896,28 10-73,-12-6-967,-41-18-953,-83-39-664,-47-28-232,-41-21-240,-20-7-16,12 11-464,0 3-1288,8 0-1697,-8-17-784,-29-22-384,-30-31-4145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2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3237 0 6809,'-253'99'4561,"-67"44"-2496,-71 47-361,-8 17-183,21 0-193,8 14-728,21 14-600,8 7-1544,96-57-3177,54-41-2297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4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3638 65 2264,'0'0'8368,"-17"-10"-6995,-50-30-213,65 38-1062,0 1-1,0-1 0,0 1 0,0 0 0,-1 0 0,1-1 0,0 1 1,0 1-1,-1-1 0,1 0 0,0 1 0,-1-1 0,1 1 0,-1 0 1,1-1-1,-1 1 0,1 0 0,-1 1 0,1-1 0,-1 0 0,1 1 1,0-1-1,-1 1 0,1 0 0,0 0 0,-1 0 0,1 0 0,0 0 1,0 1-1,0-1 0,0 0 0,0 1 0,0 0 0,-3 2 0,-2 3 80,-253 214 1809,-82 26-1485,-15-21-301,297-188-152,-420 224 693,264-151-597,-146 113-52,17 28-92,75-54 96,240-177-112,0 0 0,2 2 0,0 1 1,2 2-1,-43 51 0,4 17 12,-11 18-3,-112 123-1,156-199 16,1 2-1,-50 78 1,68-94-1,1 1 0,2 1 0,0 0-1,1 1 1,2-1 0,0 2 0,-4 30 0,6-3 306,1 1 0,6 88 0,0-125-178,1-1 0,0 0 1,1 1-1,1-1 1,1-1-1,0 1 1,1-1-1,1 0 1,11 16-1,15 18 328,51 57 0,-3-6 241,-26-14 431,90 185 1,-97-170-558,87 130 1,1-44 322,92 143 311,-115-141-923,271 337 0,582 593 815,-785-914-1071,117 130 159,22-20 183,-163-183-345,5-7-1,6-7 0,231 120 1,-10 0 91,-350-212-106,64 31 1,-88-50-14,-1-1-1,1 0 1,1-1-1,-1-1 1,1-1 0,-1 0-1,32 1 1,-37-4 1,1 0 1,-1 0-1,1-1 1,-1-1-1,0 0 1,0 0-1,0-1 1,0-1-1,16-6 1,97-47 42,63-33 17,-156 71-47,-2-2 0,0-1 1,46-46-1,64-92-110,-106 117 79,-2-2 1,-2-1-1,-1-1 1,-3-1-1,-2-2 1,32-102-1,-14-10-21,29-232 0,-19-172-201,-29-368-217,-28 817 445,-34-194-1,11 112-27,-15-181-468,-49-350-966,47 417 631,-8-597 0,54 803 815,-5 0 1,-4 1-1,-5 0 1,-34-130-1,-116-427-7,156 617 27,-2 0 0,-3 0 0,-1 1 0,-2 1 1,-28-54-1,24 61 12,-2 1 1,-1 1-1,-49-58 1,60 81 8,0-1-1,-1 1 1,-1 1 0,0 0 0,-1 1-1,0 1 1,0 0 0,-1 1-1,0 1 1,0 0 0,-31-7-1,-2 4 88,-1 2 0,-55-1-1,-106 6 34,154 3-158,57 0 21,-227 9-7,186-3-217,0 2-1,0 1 1,2 2-1,-43 19 1,-150 75-2983,-20 25-4547,27-10-1866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47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0 495 4009,'0'0'13827,"20"-10"-12691,211-91 10,-1 2-913,92-73-1395,-318 170 749,0 0 1,0 0-1,0-1 0,-1 1 0,1-1 0,-1 0 0,0 0 0,0 0 0,0-1 0,0 1 0,4-8 0,-5 8-457,-1-1 0,0 0 0,0 0-1,0 0 1,0 0 0,0 0 0,-1 0 0,0-7 0,0-19-4757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47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0 1472,'0'0'8178,"-71"239"-6065,55-109 23,-1 13 409,5 12-441,3 6-688,-7 0-544,8-3-399,-5-14-257,1-18-216,3-24-793,5-32-1871,4-35-1233,-12-56-1320,-1-38 1336,1-29-616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4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2993,'0'0'4857,"-14"41"-3508,-5 16-893,-59 191 914,66-196-1501,-11 91 0,20-58-5536,4-97 5230,1 0 0,0 1 1,1-1-1,0 1 0,9-20 0,-1 1 368,-5 8 399,2 1-1,1-1 1,0 2 0,24-39 0,-27 51-74,0 1 0,0 0 1,1 0-1,0 0 0,0 1 1,0 0-1,1 0 0,0 0 0,0 1 1,0 1-1,1-1 0,0 2 0,-1-1 1,18-4-1,5 2 495,0 2 0,44-2 0,15-1-421,-84 6-406,0 0 0,0-1 0,0 0 0,0 0-1,0 0 1,-1-1 0,1 0 0,-1 0 0,0 0 0,1-1 0,-2 1-1,1-1 1,8-8 0,-4 0-726,1 1 0,-2-2 0,1 1 0,9-22 0,10-34-3988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4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0 2649,'0'0'11451,"20"24"-10552,61 79-364,-77-97-490,-1 0 0,0 0 0,0 1 0,0-1 0,-1 1 0,0-1 0,0 1 0,0 0 0,-1 0 0,0 0 0,-1 0 0,1 0 0,-2 0 0,0 11 0,0 8 152,0-15-102,0 1 1,0-1-1,-1 0 0,0 1 0,-1-1 0,0 0 1,-1 0-1,-9 16 0,-3 4 214,-32 41-1,7-10-87,24-31-172,16-30-46,1 1 0,-1-1 1,1 1-1,-1 0 0,1-1 0,0 1 0,-1-1 0,1 1 0,0 0 0,0-1 0,0 1 0,0 0 1,0-1-1,1 1 0,-1 0 0,1-1 0,-1 1 0,1 1 0,12 1-31,30-3-26,-1-1 0,0-3-1,61-11 1,-78 10 68,-1 0-1,35 1 1,-57 3 2,1 0 0,-1 0 1,0 1-1,1-1 0,-1 1 0,0-1 0,1 1 0,-1 0 0,0 0 0,0 0 1,1 0-1,-1 0 0,0 0 0,0 1 0,0-1 0,-1 1 0,1 0 1,0-1-1,0 1 0,-1 0 0,1 0 0,-1 0 0,0 0 0,0 0 0,0 0 1,0 0-1,0 1 0,0-1 0,0 0 0,-1 1 0,2 4 0,0 9 150,0 0 0,-1 0-1,0 0 1,-3 17-1,1-2 66,0-4-145,-1 0 0,-2 0 1,-1 0-1,-1-1 0,-1 1 0,-14 34 0,1-14-79,-2-2-1,-43 68 1,58-102-90,-1 0 0,0 0 0,0-1 0,-1 0-1,-1-1 1,0 1 0,-18 12 0,23-19-116,-1 0-1,0 0 1,1 0 0,-1 0-1,0-1 1,-1 0-1,1 0 1,0-1 0,0 0-1,-1 0 1,1 0 0,-1-1-1,1 0 1,0 0 0,-1-1-1,1 0 1,-1 0-1,-6-2 1,9 2-4,0-1 1,0 1-1,0-1 0,0 0 1,1-1-1,-1 1 0,1 0 1,-1-1-1,1 0 1,0 0-1,0 0 0,-3-4 1,-2-3-304,1-1 0,0 1 1,-5-13-1,-3-13-399,1 0 0,2-1 0,1-1 0,-6-40 0,16 69 778,-66-406-3002,37 143 4098,29 244-501,1 23-228,-1 0 1,1-1-1,0 1 0,-1 0 1,0 0-1,-1 0 0,1 1 1,-4-9-1,3 11 503,0 7-60,-5 37 853,-2 63 1,3-19-520,-5 14-206,-31 518 412,42-380-5920,0-171 301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5394 271 10562,'0'0'2734,"-40"-4"-955,25 3-1598,-294-41 2586,206 21-1186,-598-101 1455,313 82-2894,-313 6-119,-4 28-226,-620 87-2455,943-34 802,81-7-290,93-19-504,186-19 2070,4-1-130,-1 0 0,1-1 0,-19-2-1,32 1 467,0 0 0,1 0 0,-1 0-1,1 0 1,-1-1 0,1 0-1,0 0 1,-1 0 0,1 0-1,0-1 1,0 0 0,1 1 0,-1-2-1,1 1 1,-7-7 0,4 1-445,0 0 1,1 0-1,-7-17 1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4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1960,'0'0'10635,"220"214"-8923,-141-137-296,-8-7-776,-9-3-463,-8-18-177,-12-14-1153,-25-32-1207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49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1 663 7026,'0'0'6553,"216"-10"-4977,-129-18-271,0 0-881,-16 3-424,-13-3-1657,-20 3-711,-38-27-1337,0 3-328</inkml:trace>
  <inkml:trace contextRef="#ctx0" brushRef="#br0" timeOffset="1">425 0 3209,'0'0'7113,"-46"221"-5264,25-108-249,0-1-264,-4 3-656,1 5-616,-10-5-64,-11 29-1392,3-28-1641,0-35-2112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4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2401,'0'0'12666,"241"116"-10129,-175-71-697,-3 1-1176,-1-1-664,-12 8-1072,-17-7-3065,-12-15-4177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0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11578,'0'0'8118,"48"-8"-5469,590-78 1780,589 62 214,-816 42-3293,9-9-1350,-303-9 0,-108-1 0,-8-2 0,-1 0 0,-2 3-83,0 0 0,0 1 1,1-1-1,-1 1 0,0 0 0,0-1 0,0 1 0,0 0 1,-2 2-1,-23 17-5750,-8 4-7598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2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5505,'0'0'17895,"38"-2"-15457,122-5-417,125-9 2829,313-32-4792,-7 23-58,-586 25 0,-2-1 0,1 1 0,-1 0 0,0 0 0,1 0 0,-1 0 0,0 1 0,1 0 0,-1-1 0,0 1 0,0 0 0,0 0 0,1 1 0,-1-1 0,0 1 0,3 2 0,-8-3 0,-1 0 0,1 0 0,-1-1 0,0 1 0,1-1 0,-1 0 0,1 1 0,-1-1 0,-3-1 0,-1 1-584,-1 1 1,1 0-1,-1 0 1,1 0-1,-12 5 1,-32 16-8256,30-12 3874,-29 11-7328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3969,'0'0'9211,"-22"0"-6869,-66 0 75,67 3 1213,18 3-2677,10 3-325,-2-6-355,0 0 0,1 1 0,-1-2 0,1 1 0,-1-1 0,1 0-1,0 0 1,0 0 0,9 1 0,63 5 1193,-73-8-1362,394 6 2548,-232-8-2213,727 15 952,-429-12-555,-188-15-836,1 0 0,-308 3 0,16 8-90,-1 0 0,1 1 1,-1 1-1,0 0 0,-15 2 0,18 0-1100,1 1 0,-1 0 0,1 1 0,-13 5 0,-34 17-9813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3121,'0'0'6197,"-6"35"-4990,-7 62 132,-1 140 0,15-29-102,-28 619 4322,1-462-5522,24-209-6173,2-150 943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4121,'0'0'8015,"48"0"-5827,25 0-1210,228 2 2796,375 65-681,-298-21-2737,-243-35-332,-43-4-4,-1 3 0,126 31 0,-203-37-11,0 0-1,0 1 1,-1 1 0,1 0-1,-1 1 1,-1 1 0,1 0 0,13 11-1,-18-11 26,0-1 0,-1 2-1,0-1 1,0 1 0,-1 0-1,0 1 1,0-1 0,-1 1 0,0 0-1,-1 0 1,4 14 0,7 42 365,-3 1 0,-3 0 1,1 77-1,0 0-271,22 347-3009,-27-168-6292,-5-175 2267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1026 83 168,'0'0'11745,"-41"-14"-10327,-129-39-121,160 49-1061,-1 1 0,0 0 0,0 1-1,1 1 1,-1-1 0,0 2 0,-14 0-1,21 1-105,-1 0 0,0 1-1,1-1 1,-1 1 0,1 0-1,-1 0 1,1 1-1,0-1 1,0 1 0,-4 3-1,-5 4 179,-31 22 726,2 3 1,2 1-1,-50 56 1,-91 137 998,137-167-1508,3 2 0,-41 85 0,67-117-351,2 1 0,1 1 0,1 0 0,2 0 0,1 1 0,2 0 0,-1 38 0,7-71-169,-5 89 706,12 138-1,-4-202-497,1 0-1,1 0 1,1-1 0,2 0-1,0 0 1,2-1 0,1 0-1,1 0 1,25 38 0,-13-32-34,2 0 0,2-2-1,0-1 1,2-1 0,1-1 0,1-2 0,1-1 0,1-2 0,1-1 0,62 25 0,-41-23-199,1-3 0,2-2 0,-1-3 0,2-2 0,-1-3 0,86 3 0,-105-11 20,-1-2 0,54-7 0,-77 5 0,0 0 0,0-1 0,0-1 0,-1-1 0,1 0 0,-1-1 0,-1-1 0,18-11 0,-8 0 0,0 0 0,-1-2 0,-2-1 0,0 0 0,-1-2 0,-2 0 0,0-1 0,-1-1 0,-2-1 0,13-29 0,-2-7 0,-2 0 0,-3-1 0,20-101 0,-29 87-189,-4 0-1,-2-152 1,-6 212 178,-1 1 0,-1-1-1,0 0 1,-1 1 0,-1 0 0,-1 0 0,-1 0 0,0 1 0,-1-1-1,0 1 1,-2 1 0,0 0 0,0 0 0,-2 0 0,1 1 0,-17-15 0,4 7 19,0 1 1,-1 1 0,-1 1 0,-1 1 0,0 1 0,-2 2 0,1 1-1,-2 1 1,-51-16 0,29 14-368,0 3-1,0 3 1,-2 1 0,-104 0-1,154 8 319,-12-1-310,0 0 1,0 2-1,0 0 0,0 1 0,0 0 0,1 1 1,-1 1-1,1 0 0,-1 1 0,-14 7 1,0 5-1298,-31 22 0,-31 30-5077,77-59 5330,-70 54-8494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2282 46 1776,'0'0'13767,"-12"0"-11778,3 1-1671,-6-1 345,1 0-1,-1-1 1,1 0 0,-22-5-1,-8-5 313,-2 2 0,-86-6 0,-96 12 193,157 3-841,2 2-79,0 3 1,-109 22 0,-129 55 808,86 1-707,113-40-159,-37 19 194,4 6 0,-165 106 0,275-151-1465,12-2-5251,16-18 4561,-1 1-1,1-1 0,-1 1 1,0-1-1,0 0 0,-6 2 1,-10 1-5619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1552 0 7586,'-37'7'1876,"-499"114"-86,407-82-1205,3 5-1,2 6 1,-211 117 0,301-148-515,0 2 0,2 2 0,0 1 0,-53 52 1,80-70-39,0-1 1,0 1 0,1 0 0,-1 1 0,2-1-1,-1 1 1,1 0 0,0 0 0,0 0-1,1 0 1,-3 14 0,4-17-26,1-1 1,1 1-1,-1 0 0,0-1 1,1 1-1,0 0 0,0-1 1,0 1-1,0-1 0,1 1 0,-1-1 1,1 1-1,0-1 0,0 0 1,0 0-1,0 0 0,1 0 1,-1 0-1,1-1 0,-1 1 1,1-1-1,0 1 0,0-1 1,0 0-1,1 0 0,3 1 0,12 7 3,1-1 0,0-1 0,0-1-1,38 9 1,103 9 31,515-6 92,-535-21-237,93-5-734,-172 1-2253,102-23 0,-106 12-2252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761 0 7394,'0'0'11123,"-35"31"-10515,-118 103-170,86-70 46,3 3 0,-55 76 0,62-73-81,26-32-158,-92 117 578,94-115-445,-47 85 0,75-123-357,0 0 0,0 0-1,1 0 1,-1 0 0,0 0 0,1 0-1,-1 0 1,1 0 0,-1 0-1,1 0 1,0 5 0,0-7-15,1 1 1,-1 0-1,0-1 1,0 1-1,1 0 1,-1-1-1,0 1 1,1-1-1,-1 1 1,0 0-1,1-1 0,-1 1 1,1-1-1,-1 1 1,1-1-1,-1 1 1,1-1-1,0 0 1,-1 1-1,1-1 1,-1 0-1,1 1 1,0-1-1,0 0 1,5 1 20,0 0 1,0-1 0,0 0 0,0 0 0,0 0 0,11-3 0,-8 2 0,23-5 35,-1-2 0,0-1 0,-1-1 0,56-28 0,9-3-81,44-3-1116,-45 26-5019,-45 12-2923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9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0 640 5233,'0'0'10757,"18"-12"-9150,-12 8-1459,6-4 161,0 0 0,0 0 1,1 1-1,0 1 0,0 0 0,1 1 0,0 0 0,0 1 0,25-4 0,409-59 4911,-17 2-3103,-365 57-1875,66-6 318,-1-7 0,139-39-1,-176 31-295,27-9-34,226-41 1,142 46 279,-179 19 749,290-42-1067,-74 6-208,24 27 19,20 22-3,635 3 0,-976 10-13,261 49-1,-477-60 22,-9-1-6,0 0 0,0 1 0,0-1-1,0 1 1,0 0 0,0 0-1,0 0 1,-1 0 0,1 1-1,6 3 1,-10-4-2,1 1 0,-1-1 0,1 1 0,-1-1 0,0 1 0,0-1 0,1 1 0,-1 0 0,-1-1 0,1 1 0,0-1 0,0 1 0,0-1 0,-1 3 0,0 0 0,-2 8 0,0 0 0,-1-1 0,0 1 0,-1-1 0,0 0 0,-11 17 0,-11 22 0,8-3 0,2 0 0,1 1 0,3 1 0,2 0 0,3 1 0,1 0 0,0 55 0,3 127 0,50 430 0,-20-488 0,31 232 0,-26 8 0,-54 462 0,-6-405 0,7-79 0,-70 583 0,-56-7 0,7-99 0,74-459 0,62-389-13,4-9 2,-1-1 0,0 0 0,-1 0 0,0 0-1,-1-1 1,0 1 0,0-1 0,-2 0 0,1 0 0,-1 0-1,-13 16 1,10-18-454,0-1-1,0 0 1,-19 11-1,-18 3-4168,-18-4-5199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5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42 664,'0'0'6810,"-9"-7"-5683,-2-1-764,6 5-71,1 0 0,0 0 0,0-1 1,0 1-1,-7-8 0,23 27 217,-2-1 1,0 2-1,-1 0 1,-1 0-1,-1 0 1,7 22-1,24 121 1542,-9 29-97,4 199-1,-23-228-1158,190 1611 4623,-102-1068-4567,147 939 515,-207-1403-1148,-10 2-1,-5 245 1,-23-378-677,0 62-290,0-112-3847,0 0-4015,0-42 1880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1 677 10018,'0'0'12786,"55"-31"-11022,-3 0-1388,12-7 124,2 2 0,1 4-1,114-39 1,-13 23 708,2 7-1,2 7 0,269-17 1,531 31-168,-703 21-1086,1278-65 46,-953 13 0,310-24 0,4 35 0,102 38 0,-570 3 0,-423-1 0,-14 1 0,-1-1 0,1 0 0,0 0 0,0 0 0,0 0 0,0 0 0,0 0 0,0-1 0,0 0 0,-1 1 0,1-1 0,0 0 0,0 0 0,2-2 0,-5 3 0,0 0 0,0 0 0,-1 0-1,1 0 1,0 0 0,0 0 0,0 0 0,0 0 0,0 0 0,-1 0-1,1 0 1,0 0 0,0 0 0,0 0 0,0 0 0,0 0 0,-1 0-1,1 0 1,0 0 0,0-1 0,0 1 0,0 0 0,0 0-1,0 0 1,0 0 0,-1 0 0,1 0 0,0 0 0,0 0 0,0-1-1,0 1 1,0 0 0,0 0 0,0 0 0,0 0 0,0 0 0,0 0-1,0-1 1,0 1 0,0 0 0,0 0 0,0 0 0,0 0 0,0 0-1,0-1 1,0 1 0,0 0 0,0 0 0,0 0 0,0 0 0,0 0-1,0-1 1,0 1 0,0 0 0,0 0 0,0 0 0,0 0 0,0 0-1,0 0 1,1-1 0,-1 1 0,0 0 0,0 0 0,0 0-1,0 0 1,0 0 0,1 0 0,-18-1-543,-31 9-3609,-19 19-6090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0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591 439 328,'0'0'5080,"-39"1"-3094,-3 1-1523,-199 5 2388,81-7 1416,52-2 10646,119-8-13230,30-4-1302,0 1 1,52-9-1,-31 8-329,171-34-52,251-18 0,239 18 0,229 36 0,-716 12 0,-32 9 0,1 0 0,-204-9 0,-1 0 0,0 0 0,1 0 0,-1 0 0,1 0 0,-1 0 0,0 0 0,1 0 0,-1 0 0,0-1 0,1 1 0,-1 0 0,0 0 0,1 0 0,-1 0 0,0 0 0,1-1 0,-1 1 0,0 0 0,0 0 0,1 0 0,-1-1 0,0 1 0,1 0 0,-1-1 0,0 1 0,0 0 0,0 0 0,0-1 0,1 1 0,-1 0 0,0-1 0,0 1 0,0 0 0,0-1 0,0 1 0,0-1 0,0 1 0,0 0 0,0-1 0,0 1 0,0 0 0,0-1 0,-4-12 0,4 13 0,-5-10 8,-1 1-1,-1-1 1,1 1-1,-1 1 1,0-1-1,-1 1 1,0 1-1,-1-1 1,1 1-1,-1 1 1,-20-11-1,-43-18-1997,-1 8-4911,-6 2-5294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1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152 105 296,'0'0'6296,"0"-17"-4961,-3-51-29,3 67-1247,-1 0-1,1 0 1,0 0 0,-1 0 0,1 0 0,-1 0 0,1 0 0,-1 0 0,0 0 0,1 1 0,-1-1 0,0 0 0,1 0 0,-1 0 0,0 1-1,0-1 1,0 1 0,0-1 0,0 0 0,0 1 0,0 0 0,0-1 0,0 1 0,0-1 0,0 1 0,0 0 0,0 0 0,0 0-1,0 0 1,0 0 0,0 0 0,-2 0 0,-29 5 664,27-3-683,1 0 1,0 0 0,0 0-1,0 1 1,1-1 0,-1 1-1,1 0 1,-1 0-1,1 0 1,0 1 0,0-1-1,0 1 1,1 0 0,-1 0-1,1 0 1,0 0-1,0 0 1,-2 7 0,-1 4 125,1 0 0,0 0 0,1 1 1,-1 20-1,-2 283 3400,7-191-2375,-1 100 355,4 625 1639,34 0-1668,37 40-613,9 138 66,-25 1-154,-47 365 915,-14-925-856,2-385-751,8 279 395,-3-307-422,2 0 0,3-1-1,2 0 1,22 58 0,-21-81-70,2 0 0,1-1 1,2-1-1,1 0 0,26 33 1,-44-64-48,0-1 0,0 1 1,1-1-1,-1 0 1,0 0-1,0 1 0,1-1 1,-1 0-1,1 0 0,-1 0 1,1 0-1,-1 0 1,3 0-1,-3-1-4,0 0-1,-1 0 1,1 0 0,-1 0-1,1 0 1,-1 0 0,1 0-1,-1 0 1,1-1 0,-1 1 0,1 0-1,-1 0 1,1 0 0,-1-1-1,1 1 1,-1 0 0,1-1-1,-1 1 1,1-1 0,-1 1-1,0 0 1,1-1 0,-1 1-1,0-1 1,0 1 0,1-1 0,-1 1-1,1-2 1,2-7-271,-1 0-1,1-1 1,-1 1-1,1-15 1,-2 14 191,20-177-2474,30-421-9336,-33 296 3729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10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5289,'0'0'9662,"15"0"-7921,161 9 2415,168 5-8,96-7-1219,995 0 1913,-631-72-4842,-409 23 0,1274-1 0,-674 54 0,-738-11 0,-102 7 0,263 47 0,-363-45 0,26-1-60,-81-8-58,1 0-1,-1 0 1,1 0 0,0 0-1,-1 0 1,1 0 0,-1 0-1,1 0 1,-1 1 0,1-1-1,0 0 1,-1 0 0,1 1-1,-1-1 1,1 0 0,-1 1-1,1-1 1,-1 0 0,0 1-1,1-1 1,0 2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1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2296,'0'0'10213,"35"-16"-8468,108-49-144,-137 62-1439,0 1 0,0 0-1,1 0 1,-1 0 0,0 1-1,10-1 1,-15 2-96,1 0 0,-1 0 0,1 1-1,-1-1 1,0 0 0,1 1 0,-1-1 0,1 1-1,-1-1 1,0 1 0,1 0 0,-1 0-1,0-1 1,2 2 0,6 5 325,17 4 203,41 14-1,-45-18-582,-1 0-1,-1 2 1,30 16 0,-49-25-8,0 1 0,0-1 0,0 1 1,-1-1-1,1 1 0,0-1 0,0 1 0,0 0 0,-1-1 1,1 1-1,-1 0 0,1-1 0,0 1 0,-1 0 0,1 0 1,-1 0-1,1 0 0,-1 0 0,0-1 0,1 4 1267,-4-4 212,-7 0-348,5-1-607,1 1 0,-1-1-1,0 1 1,1 0 0,-1 1-1,-8 1 1,12-1-498,1 0-1,-1-1 1,1 1 0,-1 0-1,1 0 1,-1 0-1,1 0 1,-1 0 0,1 0-1,0 0 1,0 0-1,-1 0 1,1 0 0,0 0-1,0 0 1,0 1 0,0-1-1,0 0 1,1 1-1,-2 8 60,-31 212 1948,-5 42-590,-3 864-52,78-600-1394,38-1 0,-29-223 0,121 1068 0,-39-5 0,-115-893 0,-14-440 0,0-29 42,0 1 0,0 0 0,-1 0 0,0-1 0,-1 1 0,1-1 0,-3 7 0,3-10-149,1-1 0,-1 1 0,0-1 0,0 0 0,0 1 0,0-1 0,0 0 0,0 0 0,0 0 0,0 0 0,-1 0 0,-1 2 0,2-3-216,0 1 0,-1-1 0,1 1 0,0-1 0,0 0 0,-1 0 0,1 1 0,0-1 0,0 0 0,-1 0 0,1 0 0,0 0 0,0-1 0,-1 1 0,1 0 0,0 0 0,0-1 0,-2 0 0,-13-12-10525,2-10-3287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12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8186,'0'0'7324,"-7"36"-4449,1-9-2315,-35 231 3066,-53 584 1837,89-754-5311,5-54-2873,0-107-10347,0 21 2839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21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1 135 352,'0'0'17005,"23"-14"-15037,1-1-1582,1 2 0,0 1 0,1 0 0,0 2 0,1 1 0,0 2 0,32-6 0,296-15 1550,4 27-797,-192 2-704,53-3-31,281 5-132,-272 16-1450,-91 2-3495,-70-10 279,51 7-7855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2873,'0'0'10111,"-11"38"-8709,5-18-1203,-5 14 84,1 0 1,2 1 0,1 0-1,2 1 1,2-1 0,1 58-1,32 132 761,-2-23-613,-18-80-1150,-8 176-1,-2-291 497,-1 0-1,0 0 0,0 0 1,0 0-1,-1 0 0,-5 12 1,7-17 148,-1-1 1,0 1-1,0 0 1,-1-1-1,1 1 1,0-1 0,0 1-1,-1-1 1,1 0-1,-1 0 1,1 1-1,-1-1 1,1 0-1,-1 0 1,0 0-1,0-1 1,1 1 0,-1 0-1,0-1 1,0 1-1,0-1 1,0 0-1,0 1 1,0-1-1,0 0 1,0 0-1,1 0 1,-5-1-1,3 0-60,0 1-1,0-1 0,0 0 0,0-1 0,0 1 0,0-1 0,0 1 1,1-1-1,-1 0 0,1 0 0,-1 0 0,1 0 0,-1 0 0,1 0 0,0-1 1,0 1-1,0-1 0,1 0 0,-4-5 0,-3-8-328,2 0 0,-9-26 0,7 18 31,-45-152-1493,32 54 3451,21 122-1456,0-1 1,0 0-1,0 0 1,0 1 0,0-1-1,0 0 1,1 1-1,-1-1 1,0 1 0,1-1-1,-1 0 1,0 1-1,1-1 1,-1 1 0,1-1-1,-1 1 1,1-1-1,-1 1 1,1-1 0,-1 1-1,1-1 1,0 1-1,-1 0 1,1-1 0,-1 1-1,1 0 1,0 0-1,-1-1 1,1 1 0,0 0-1,0 0 1,-1 0-1,1 0 1,0 0 0,-1 0-1,1 0 1,0 0-1,1 0 1,33 4 150,-32-4-76,28 6-98,45 15 0,1 1-2047,-25-14-1585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1192,'0'0'10819,"-87"291"-9723,62-150 184,4 20 32,5 4-567,7-4-417,1-7-328,4-20-64,0-26-1049,-1-30-671,5-68-385,0-45-3200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22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1249 94 1456,'0'0'9552,"-39"-15"-8259,-125-46-56,153 57-1046,-1 0 0,0 1 0,0 1 0,-1 0 0,-12-1 0,18 3-87,1 1-1,0 0 1,0 0-1,0 1 1,0-1 0,-9 5-1,13-5-85,-18 9 115,0 0-1,1 2 1,0 1 0,1 0-1,1 1 1,-17 17-1,-39 37 77,2 4-1,4 3 0,3 2 0,3 4 1,4 2-1,3 2 0,5 3 0,3 1 1,4 3-1,4 1 0,5 2 0,-30 132 1,47-137-120,4 0 1,3 0-1,5 1 1,3 0 0,21 165-1,-13-214-54,1 1 0,3-1-1,1 0 1,2-1 0,33 66-1,-41-95-32,1-1-1,0 0 1,0 0-1,1-1 1,1 0-1,0 0 1,0-1-1,1 0 0,0 0 1,0-2-1,1 1 1,17 9-1,-7-8-3,0-1-1,0-1 0,0-1 0,1-1 1,0 0-1,38 2 0,168-5-1,-135-6-10,104-18 0,-94 0-199,-2-4 0,-1-5 0,155-70 0,-202 77-279,-2-3 0,0-2-1,-2-2 1,-2-2 0,-1-2 0,-1-2-1,-3-2 1,76-89 0,-86 87 391,-1-2 1,-2-2 0,36-75-1,-51 87 194,-1 1 0,-2-2 0,-1 1 0,-2-1-1,-1-1 1,3-51 0,-8 50 166,-1 1-1,-2-1 1,-11-63 0,7 75-189,-1 0 0,-1 1 1,-1 0-1,-2 0 0,0 1 1,-18-30-1,3 13-327,-2 1 1,-1 0-1,-2 2 1,-1 2-1,-2 1 0,-2 1 1,0 2-1,-2 1 1,-2 2-1,0 2 1,-1 2-1,-60-26 0,15 18-2142,-2 3 0,-132-24 0,53 28-3217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23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2157 617 336,'0'0'8114,"-10"-35"-6539,-38-112 132,43 134-1490,0 0 0,0 0 0,-2 1 0,1 0 0,-2 0 0,1 0 0,-2 1 0,1 0 0,-13-11 0,12 13-76,-15-16 133,-1 2 0,-1 1 0,-1 1 0,-1 1 0,-59-31 0,44 30-109,0 3 0,-2 2 0,-80-20-1,29 19-87,-1 4 0,0 4-1,-156 7 1,196 4-249,0 3 1,0 2 0,1 3-1,0 3 1,0 1-1,2 4 1,0 1-1,-100 53 1,62-17-2462,-100 80 1,84-55-1524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23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801 0 3265,'0'0'5030,"-49"29"-4418,-164 97 90,183-106-396,1 1 0,1 1 0,0 2 0,2 0 0,-33 41 0,40-44-129,-22 27 21,1 1-1,3 1 1,2 3-1,2 1 0,3 1 1,2 1-1,-21 63 0,27-39 121,20-73-292,1 0 1,0 0-1,1 0 0,0 0 1,0 0-1,0 0 1,1 0-1,0 0 1,2 8-1,-2-13-16,0 0 0,0 0 0,0 0-1,0 0 1,1 0 0,-1 0 0,0-1 0,1 1 0,-1 0 0,1-1 0,0 1 0,-1-1-1,1 0 1,0 1 0,0-1 0,0 0 0,4 2 0,38 8 99,-40-10-101,35 4-25,1-2 1,0-1 0,0-2-1,0-1 1,0-3 0,-1-1-1,0-2 1,0-2 0,0-1-1,-1-2 1,72-33 0,-14-4-3242,92-62 1,-83 40-3606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36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45 5145,'0'0'8693,"-22"-8"-7040,-66-22-179,85 29-1360,1 0 0,0 0 1,-1 0-1,1 0 0,-1 1 0,1-1 0,-1 1 1,1-1-1,-1 1 0,1 0 0,-1 0 0,0 0 1,1 1-1,-1-1 0,1 1 0,-1-1 1,1 1-1,0 0 0,-1 0 0,1 0 0,0 0 1,-1 0-1,1 0 0,0 1 0,-3 1 0,2 1-49,1 0 0,-1 0-1,1 1 1,0-1 0,0 0-1,1 1 1,-1-1 0,1 1-1,-1 8 1,-3 5 241,-11 46 789,-15 123-1,11 80 78,18-234-1067,-12 902 2737,15-650-2100,-1 2749 2681,-24-2174-3150,6-354-887,18-1225-23305,-4 516 17731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3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1 411 5393,'0'0'9888,"37"-14"-8031,123-43-127,-145 52-1388,-1 1-1,1 1 1,0 0 0,0 1-1,1 0 1,18 1 0,3 0 347,469-7 4198,-312 10-3818,-133-2-767,388-17 1167,-50-35-696,341-29-217,-546 75-310,319-23 406,-152-15 151,136-13-729,14 31-87,334 40 13,-391 2 0,147 8 0,-5 31 0,63 73 0,23 2 0,-511-114-1442,-148-10-1396,-12 3-3427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37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0 3337,'0'0'16067,"-6"29"-14365,-1 4-1289,-2 10 216,2-1 0,-2 51 0,-57 399 3787,17-176-3105,12 163 256,31 4-208,29-51-646,27-6-691,12 156-49,-47 18 27,-40-102 0,-33-4 0,-90 790 0,130-1110 0,11-100-36,1-2-95,-3-1 1,-28 106-1,37-175-45,-1 0 0,1 0 0,-1 0 0,0 0 0,1-1 0,-1 1 0,0 0 1,0-1-1,0 1 0,-1 0 0,1-1 0,0 1 0,-1-1 0,1 0 0,-1 1 0,1-1 0,-1 0 0,1 0 1,-3 1-1,0-1-838,0 0 1,0 0-1,0 0 1,0-1-1,-1 0 1,1 0-1,-5 0 1,0 0-1337,-24 0-6963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3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0 527 128,'0'0'15221,"56"1"-12514,473-18 2617,-239-13-3776,1467-141 3978,7 37-3332,1156 26-2075,-1690 42-119,-1214 65-2136,-48 7-11605,-12 9 868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0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5393,'0'0'7432,"0"-28"-5861,0-49-906,0 52-399,0 48 150,8 357 2925,-14 343-993,14 782 273,38-621-1697,-26-533-409,144 1602 1774,-84-308-1380,-80-820-1178,4-1284-12922,-4 246 5299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5393,'0'0'11440,"56"8"-9222,-12-2-1831,400 38 2230,-175-35-1738,1449 4 770,-354-5-247,-7 35-832,-407 34-550,-19 86-1115,-681-89-1051,-243-71 1836,47 18-594,-51-19 391,0-1 0,1 1 0,-1 0 0,0 1-1,0-1 1,-1 0 0,1 1 0,0 0 0,-1-1 0,0 1 0,1 0 0,2 6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0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9050,'0'0'2632,"0"36"-976,0 439 6125,0-227-6374,0 2-542,-26 1029 2422,26-1276-3282,-61 1352 196,60-1295-506,4 303-2159,9-119-4194,-6-110-2197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6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1944,'0'0'6578,"43"19"-5023,144 62-298,-89-38-249,113 42 546,-195-80-1512,0 0 0,0 2 0,29 16 0,-39-19-13,0 1 1,0-1-1,-1 1 1,0 0 0,0 1-1,0-1 1,-1 1-1,1 0 1,-1 0 0,-1 0-1,1 0 1,2 10-1,3 6 334,-2 1 0,-1 0 0,-1 0 0,4 37 0,-3 98 1271,-5-125-1391,0 763 2191,-2-410-2464,1-377-5,1 33-583,-7 47 0,6-86 466,-1 1 0,0-1-1,1 1 1,-1-1 0,0 0-1,0 1 1,-1-1-1,-2 6 1,3-8 8,0 0 0,0 0 1,0 0-1,0-1 0,0 1 0,-1 0 0,1 0 1,0-1-1,0 1 0,-1 0 0,1-1 0,0 1 0,-1-1 1,1 0-1,0 1 0,-1-1 0,1 0 0,-1 0 0,1 0 1,-3 0-1,3 0-51,-1 0 0,1 0 0,0 0 0,-1 0 1,1 0-1,-1 0 0,1-1 0,-1 1 0,1-1 0,0 1 0,-1-1 1,1 1-1,0-1 0,-1 1 0,1-1 0,0 0 0,-1-1 0,-3-3-786,1-1-1,0 0 0,0 0 0,-4-9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1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91 232 3041,'0'0'10555,"-18"-17"-8356,-47-50-497,64 66-1675,1 1 1,-1 0-1,1-1 1,-1 1-1,1 0 0,-1-1 1,1 1-1,0-1 1,-1 1-1,1-1 0,0 1 1,-1-1-1,1 1 1,0-1-1,0 1 0,-1-1 1,1 0-1,0 1 1,0-1-1,0 1 0,0-1 1,0 1-1,0-1 1,0 0-1,14 3 719,74 28 1641,1-4 0,156 25-1,-34-34-1246,75-12-215,90-9 52,643-87 899,-257 14-1121,518 44 26,-480 75-551,-3 44-240,-714-76 15,1318 72-5,-1286-82 0,215-4 0,-249-2 0,0-3 0,85-21 0,-153 27 0,14-3 0,-1-1 0,50-20 0,-73 26-15,0-1 0,-1 1 0,1-1 0,-1 0 0,1 0-1,-1 0 1,0 0 0,1 0 0,-1 0 0,0-1 0,-1 1 0,4-6 0,-4 7-92,-1-1 0,1 1 0,-1-1 0,1 0 0,-1 0 0,0 1 0,1-1 0,-1 0 0,0 1 0,0-1 0,-1 0 1,1 0-1,0 1 0,0-1 0,-1 0 0,1 1 0,-1-1 0,0 0 0,1 1 0,-1-1 0,0 1 0,0-1 0,0 1 0,0-1 0,-2-1 0,-4-4-814,0 0-1,-1 0 0,0 1 1,-9-6-1,-43-25-7024,56 35 7326,-58-34-9955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2817,'0'0'23661,"-17"28"-23309,17-10-56,0-1-296,0 25-1545,0-3-3072,0-8-6273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8314,'0'0'15204,"0"16"-14594,6 170 1094,15 43-38,12 175 282,-20 567 1213,-11-252-3001,1-661-160,1 0 0,4 0 0,2-1 0,26 89 0,-35-146 0,-1 1 0,0-1 0,1 0 0,-1 1 0,0-1 0,1 1 0,-1-1 0,0 0 0,0 1 0,0-1 0,1 1 0,-1-1 0,0 1 0,0-1 0,0 1 0,0-1 0,0 1 0,0-1 0,0 0 0,0 1 0,0-1 0,0 1 0,0-1 0,0 1 0,0-1 0,-1 1 0,1-1 0,0 1 0,0-1 0,0 0 0,-1 1 0,1-1 0,0 1 0,0-1 0,-1 0 0,1 1 0,0-1 0,-1 0 0,1 1 0,0-1 0,-1 0 0,1 0 0,-1 1 0,1-1 0,0 0 0,-1 0 0,1 0 0,-1 1 0,-62 0-1761,13-6-4096,-19-19-9346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4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0 6041,'0'0'11963,"-12"84"-10235,4-7 457,-17 29-401,-13 13-408,-8 14-407,1-3-505,7-14-464,18-15-128,20-23-1225,12-61-2455,34-17-3890,4-25 32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5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0 8418,'0'0'7928,"42"14"-5645,134 46-433,-163-56-1689,-1 0-1,1 2 1,-1-1-1,0 1 1,-1 1-1,0 0 1,0 1-1,0 0 1,-1 0-1,13 15 1,-21-21-151,2 2 2,0 0 0,0 1 0,0 0 0,-1 0 0,1 0 0,-1 0-1,-1 1 1,1-1 0,-1 1 0,0 0 0,0-1 0,0 1-1,-1 0 1,0 0 0,0 0 0,0 0 0,-1 0 0,0 0 0,0 1-1,-1-1 1,0 0 0,0 0 0,0 0 0,-1-1 0,0 1 0,0 0-1,0 0 1,-1-1 0,1 1 0,-1-1 0,-1 0 0,1 0-1,-1 0 1,-8 8 0,-28 26-6,-2-3-1,-1-1 0,-58 35 1,57-39 3,-156 101 80,192-123-118,13-5-2,22-4-28,-16 0 35,59-5 5,0-3 0,-1-3 0,82-24 0,-57 14-31,293-55-3142,-350 68-97,-1-2-1,52-22 1,-46 10-3027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0 8602,'0'0'11078,"28"36"-8640,93 113-766,-109-135-1390,0 0 0,0-1 0,2-1 0,22 18 0,-15-14 50,-11-8-161,-2-1 38,1 0 0,0 0 0,0 0 0,1-1 0,0-1 0,0 0-1,0 0 1,14 4 0,-16-4 3798,-7 3-3287,-2-6-751,1 0-1,-1 0 0,0 0 1,0 0-1,0 0 0,0 0 1,0-1-1,0 1 0,-3 3 1,-92 94 209,-214 172 1,304-267-221,-56 41-268,57-42 139,0 0 0,0 0 0,0 0 0,0-1 0,-1 0 0,1 0 0,-1 0 0,1-1 0,-12 2 0,173-5-621,239 8-775,-373-4 1381,-1 0 1,1 1-1,-1 1 0,32 10 1,-50-13 178,-1 0 1,0 0 0,0 0-1,0 1 1,0-1 0,0 1-1,0-1 1,0 1-1,0 0 1,0-1 0,-1 1-1,1 0 1,-1 0 0,0 0-1,1 0 1,-1 1-1,0-1 1,0 0 0,0 0-1,0 1 1,-1-1 0,1 1-1,-1-1 1,0 1-1,1-1 1,-1 1 0,0-1-1,0 0 1,0 1 0,-1-1-1,1 1 1,-1-1-1,1 1 1,-1-1 0,0 0-1,0 1 1,0-1 0,0 0-1,0 0 1,-3 4-1,-6 5 28,-1 1 0,0-2 0,-1 0 0,0 0 0,-1-1 0,-24 14 0,16-10 4,-187 113 96,150-95-115,-105 40 1,156-68-60,-1-1 1,1 0-1,-1 0 1,1-1 0,-15 2-1,19-3-1046,10-4-844,51-25-2045,112-37-1,-139 56 3790,0 2 0,1 1-1,0 2 1,0 1 0,58 0-1,-88 4 200,0 0 1,0 0-1,0 0 0,0 1 0,0-1 0,0 0 0,-1 1 0,1-1 0,0 1 0,0-1 0,0 1 0,-1 0 0,1 0 0,0 0 0,-1 0 0,1 0 0,0 0 0,-1 0 0,0 1 0,1-1 0,-1 1 0,0-1 0,0 1 0,1-1 0,-1 1 0,1 3 0,-1-1-3,0 1-1,0 0 1,0 0-1,-1-1 0,0 1 1,0 0-1,0 0 1,-1 0-1,1-1 0,-3 7 1,1-3-79,0 0 1,-1-1-1,0 1 1,0-1-1,-1 0 0,0 0 1,0 0-1,-1 0 1,0-1-1,0 1 1,0-1-1,-12 9 1,-6 4-419,-1-1 0,-29 16 0,37-24 329,-27 17 51,0-2 1,-2-2 0,-1-2-1,-1-3 1,0-1 0,-1-2 0,-1-2-1,-83 10 1,76-19-435,0-1 1,-110-11 0,140 3-785,0-1 1,-26-9-1,52 15 1307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4641,'0'0'9517,"35"43"-7015,-8-10-1970,260 287 3698,-124-169-2015,239 170 1,209 84-156,-446-302-2606,159 128-1,-320-228 393,21 17-768,38 40-1,-55-51-242,-1 0 0,13 21 0,-16-22-513,0 0 1,-1 0 0,0 0-1,4 17 1,-4-3-5885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2406 0 376,'0'0'11963,"-216"140"-9707,-25-13-263,-100 69-649,-45 36-552,16 17-464,50 10-328,75-34-592,79-54-2537,45-44-5561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0 1416,'0'0'16669,"-15"0"-14034,-46 0-719,45 0-558,28 15 1311,22 9-1307,1-1-1,1-1 1,47 20-1,-37-19-836,118 67-380,-140-75-148,0 1 1,-1 2 0,-1 0-1,29 31 1,-46-44 2,0 1 0,-1 0 0,0 0 0,0 1 0,0-1 0,-1 1 0,0-1 0,0 1 0,-1 0 0,0 1 0,2 7 0,-4-10 0,1 0 0,-1 0 0,0 0 0,0 0 0,-1 1 0,1-1 0,-1 0 0,0 0 0,0-1 0,-1 1 0,0 0 0,0 0 0,0-1 0,0 1 0,-1-1 0,1 1 0,-7 6 0,-5 5 0,-2-1 0,0 0 0,-35 24 0,-65 35 0,74-49 0,-168 96 0,-33 20 0,233-133 0,18-8 0,-6-1 0,29-6 0,0-2 0,-1-1 0,0-2 0,41-21 0,33-13 0,133-32 0,-201 69 0,0 2 0,0 2 0,1 1 0,64 2 0,-98 2 0,0 0 0,0 1 0,0 0 0,-1-1 0,1 1 0,0 0 0,-1 0 0,1 1 0,-1-1 0,1 1 0,-1-1 0,0 1 0,1 0 0,-1-1 0,0 1 0,0 1 0,0-1 0,0 0 0,-1 0 0,1 1 0,-1-1 0,1 1 0,-1-1 0,0 1 0,0-1 0,0 1 0,0 0 0,-1 0 0,2 3 0,0 5 0,-1 1 0,1-1 0,-2 1 0,0-1 0,0 0 0,-2 14 0,1-18 0,-1-1 0,0 1 0,0-1 0,0 0 0,-1 0 0,1 0 0,-1 0 0,-1 0 0,1 0 0,-1-1 0,0 0 0,0 0 0,-8 7 0,-6 4 0,-1-1 0,-29 18 0,29-20 0,-102 62 0,-3-5 0,-3-6 0,-187 67 0,281-119-33,6 0-236,-2-2-1,1-1 1,-51 8-1,78-17 111,-1 1-1,1-1 1,-1 0-1,0 0 1,1 0-1,-1 0 1,0 0-1,1 0 1,-1 0-1,0-1 1,1 1-1,-1-1 1,1 1-1,-1-1 1,1 1-1,-1-1 1,1 0-1,-1 0 1,1 0-1,0 0 1,-1 0-1,1 0 1,0 0-1,-1-2 1,0 0-557,1 0 1,0 0 0,-1-1-1,1 1 1,1-1 0,-1 1-1,0-1 1,1 1-1,0-5 1,-2-55-11982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2144,'0'0'9289,"35"35"-7231,-16-15-1724,255 248 3493,221 168 1628,35-39-3251,-350-282-2026,257 188-630,-407-278-492,-2 1 1,40 46-1,-55-55-1610,0 1-1,-2 0 1,13 25 0,-12-16-5410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5641,'0'0'7394,"35"2"-7296,114 8-70,-143-10-28,0 1-1,0 0 1,1 1-1,-1-1 0,0 1 1,-1 0-1,1 0 1,0 1-1,10 6 0,-14-7 12,1 0 0,0 0 0,-1 1 0,0-1 0,0 1 0,0-1 0,0 1 0,0 0 0,0 0 0,-1 0 0,1 0 0,-1 0 0,2 6 0,-1 1 85,-1 0 1,-1 1-1,0-1 0,0 0 1,-1 1-1,0-1 1,-1 0-1,-4 16 0,0-3 223,-1-1 1,-1 0-1,-21 40 0,-44 64 550,36-67-582,-1 3-36,-33 58 108,61-101-348,2 0-1,0 0 0,1 0 0,-7 30 0,14-48-39,-1 0 0,1 0-1,0 0 1,-1 0-1,1 0 1,0 0 0,0 1-1,0-1 1,0 0-1,0 0 1,0 0 0,0 0-1,0 0 1,1 1-1,-1-1 1,0 0 0,1 0-1,-1 0 1,0 0-1,1 0 1,0 1 0,1-1-12,-1-1 1,0 1 0,1-1 0,-1 0 0,1 0 0,-1 1-1,1-1 1,-1 0 0,0 0 0,1 0 0,-1 0-1,1-1 1,-1 1 0,3-1 0,4-1-16,0-1 0,0 0 0,0-1 0,-1 1 0,1-1 0,-1-1 0,0 1 0,0-1 0,0-1 0,-1 1 0,0-1 0,10-12 0,-4 4-47,0 0 0,-2-1 1,1-1-1,15-32 0,-23 37 25,0 0-1,0 0 0,-1 0 1,0-1-1,0-17 1,1-10-783,6-13-1949,-1-6-2170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8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1887 1 6113,'0'0'5361,"-386"178"-3600,116-16-681,-54 66-472,4 35-608,33-11-80,100-69-2808,75-68-3634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2016,'0'0'12114,"0"17"-9986,0-6-1739,-20 535 10598,-10 97-8132,30-639-3031,-1 0 0,2 0 0,-1 0 0,0-1 0,1 1 0,0 0-1,0 0 1,1 4 0,-1-7 93,-1-1 0,1 1 1,-1-1-1,0 1 0,1-1 0,-1 1 0,1-1 0,-1 1 0,1-1 0,-1 1 0,1-1 1,0 1-1,-1-1 0,1 0 0,-1 1 0,1-1 0,0 0 0,-1 0 0,1 0 0,0 1 1,-1-1-1,2 0 0,0 0-123,0 0 1,0-1 0,0 1-1,0-1 1,0 1 0,0-1-1,0 0 1,-1 1-1,1-1 1,0 0 0,3-2-1,14-12-1466,0-1 0,0-1 0,-2 0 0,0-1 0,21-30-1,25-46-5009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9:3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2969,'0'0'18754,"-5"4"-16737,4-3-1938,0 0 0,1 0 0,-1-1 0,0 1 0,1 0 0,-1 0 0,1 0 0,-1 0 0,1-1 0,-1 1 0,1 0 0,-1 0 0,1 0 0,0 0 0,0 0 0,-1 0 0,1 0 0,0 0 0,0 0 0,0 0 0,0 0 0,0 0 0,0 0 0,1 0 0,-1 0 0,0 0 0,0 0 0,1 0 0,0 2 0,1 0 118,0 1 0,1-1 1,-1 0-1,1 0 0,0-1 0,0 1 0,0 0 0,5 3 1,17 9 937,48 22 0,-51-27-717,79 35 909,-63-30-1153,-1 1-1,0 2 0,-2 2 1,58 41-1,-89-57-173,0 0 0,0 0 0,0 0 0,-1 1 0,0-1 0,0 1 0,0 0 0,0-1 0,-1 1 0,1 1 0,-1-1 0,-1 0 0,1 0 0,-1 1 0,0-1 0,0 1 0,-1-1 0,1 1 0,-1-1 0,0 1 0,-1 0 0,1-1 0,-1 1 0,0-1 0,-1 0 0,1 1 0,-1-1 0,0 0 0,0 0 0,-1 0 0,0 0 0,-5 7 0,-14 14 0,-2-1 0,-1-1 0,-44 33 0,61-50 0,-125 91 0,-160 88 0,170-111 0,108-64 0,15-5 0,32-4 0,22-4 0,1-2 0,-1-3 0,65-17 0,162-55 0,-169 44 0,349-103 0,-432 130-14,-27 9-167,-6 3-99,-43 21-1599,28-15 792,-80 44-7933,-11 2-7077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48,'0'0'12348,"-14"50"-10508,3-12-1334,-13 46 1251,3 1 0,-15 130-1,17 599 5028,20-749-6338,3 22-178,3 0 1,4-1-1,4 0 1,3-2-1,33 91 1,-47-165-890,-1-10-373,0-21-1125,-2 2 1444,26-229-11681,-18 106 5965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4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0 196 3729,'0'0'7403,"45"-11"-4912,-40 9-2388,123-30 2823,147-18 0,-30 23-523,928-40 1256,13 60-3237,259 95-390,-727 34-341,-407-63-107,65 12 263,-362-69 132,-13-2 27,0 0 1,0 0 0,-1 0-1,1 0 1,0 0 0,0 0-1,0 0 1,0 0-1,-1 0 1,1 0 0,0 1-1,0-1 1,-1 0 0,1 1-1,0-1 1,0 0 0,-1 1-1,1-1 1,0 1 0,-1-1-1,1 1 1,-1-1-1,1 1 1,0 0 0,-1-1-1,1 1 1,-1 0 0,0-1-1,1 1 1,-1 0 0,0 0-1,1-1 1,-1 1-1,0 0 1,0 0 0,0 0-1,1-1 1,-1 1 0,0 0-1,0 0 1,0 0 0,-1 0-1,1-1 1,0 1 0,0 1-1,-2 7 78,1 0-1,-2-1 1,1 1 0,-1 0-1,0-1 1,-1 0-1,0 0 1,0 0-1,-9 12 1,-7 15 344,6-6-64,2 1 0,1 1-1,1 0 1,1 0 0,-6 47-1,-5 172 1219,-1 1169 670,21-1280-2265,1-138-3,-1-1 1,0 0-1,0 1 1,0-1-1,0 0 0,0 1 1,0-1-1,0 0 1,0 1-1,0-1 0,0 1 1,0-1-1,0 0 0,0 1 1,0-1-1,-1 0 1,1 1-1,0-1 0,0 0 1,0 0-1,0 1 1,-1-1-1,1 0 0,0 1 1,0-1-1,0 0 1,-1 0-1,1 1 0,0-1 1,-1 0-1,1 0 0,0 0 1,0 0-1,-1 1 1,1-1-1,0 0 0,-1 0 1,-22-6-1530,22 6 1495,-77-36-4958,-13-11-4081,86 44 8556,-103-52-11247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5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6641,'0'0'12027,"283"0"-10587,41 0 25,96 7 711,58-7 57,8 0-697,-37 0 16,-42 0-143,-58 0-937,-87 0-232,-88 0-240,-70 7-128,-42 11-881,-41 27-2503,-17-3-4426,-4-7-3552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469 109 3121,'0'0'9716,"-41"-18"-9380,-131-55-150,164 70-161,-1-1-1,0 2 1,0-1 0,0 1-1,0 1 1,-18-2 0,23 4-5,0-1 0,0 1 0,0 0 1,0 0-1,1 1 0,-1-1 0,0 1 0,0-1 1,-4 4-1,-1 0 28,0 1-11,0-1 0,1 1 0,0 0 0,0 1 0,1 0 0,-1 0 0,2 0 0,-1 1-1,1 0 1,0 1 0,1-1 0,0 1 0,0 0 0,1 0 0,0 1 0,0-1 0,1 1 0,-2 12 0,3-9-29,0 0 0,0 1 0,2-1 0,-1 0 0,2 0 0,0 1 0,0-1 0,1 0 0,1 0-1,0 0 1,1 0 0,1-1 0,9 22 0,16 15 22,43 58-1,20 30-24,-90-132-4,0 1-1,0 1 1,0-1 0,-1 0-1,0 1 1,0-1 0,-1 1-1,1-1 1,-1 1 0,-1 0-1,1 7 1,-2-12-2,1 0 0,-1-1 0,0 1 0,1-1-1,-1 1 1,0-1 0,0 1 0,0-1 0,0 0 0,0 1 0,0-1 0,-1 0-1,1 0 1,0 0 0,-1 0 0,1 0 0,0 0 0,-1 0 0,1-1-1,-1 1 1,0 0 0,1-1 0,-1 1 0,1-1 0,-1 1 0,0-1 0,1 0-1,-1 0 1,-2 0 0,-57 4-570,58-4 477,-4 0-225,1 0-1,0 0 1,0-1-1,0 0 1,-1 0-1,-8-3 1,12 3 0,0-1 1,0 1-1,0-1 1,1 0-1,-1 0 1,1 0 0,-1 0-1,1 0 1,0 0-1,0-1 1,0 1-1,0-1 1,0 1-1,-2-6 1,-13-30-3636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16,'0'0'0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4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40 2673,'0'0'16391,"-3"-4"-15427,2 2-922,0-1-1,0 1 1,-1 0-1,1 0 1,-1 0-1,1 0 1,-1 0-1,0 1 1,0-1-1,1 0 1,-1 1-1,0-1 1,-1 1-1,1 0 1,0 0-1,0 0 1,-1 0-1,1 0 1,0 0-1,-1 0 1,1 1-1,-1-1 1,1 1-1,-1 0 1,1 0-1,-4 0 1,0-1-28,0 1 1,0 0 0,0 0-1,0 1 1,0-1 0,0 1-1,0 0 1,1 1 0,-1 0-1,0 0 1,1 0 0,-1 0-1,1 1 1,-1 0 0,1 0-1,0 1 1,0-1 0,1 1-1,-9 8 1,-1 3 19,0 1-1,0 1 1,2-1 0,0 2 0,1 0 0,1 0-1,0 1 1,2 0 0,0 1 0,-8 30-1,9-17 21,1 1-1,2 0 1,1 0-1,1 0 1,6 58-1,-4-84-37,1 0-1,1 1 1,-1-1 0,1 0 0,1 0-1,-1 0 1,1 0 0,1-1-1,-1 1 1,1-1 0,1 0-1,0 0 1,-1 0 0,2-1 0,7 9-1,-5-9-1,0 0 0,0 0 1,0-1-1,1 0 0,-1 0 0,1-1 0,0 0 0,1-1 0,-1 0 0,1 0 1,-1-1-1,19 2 0,-7-2-53,0 0 0,0-2 0,0 0 0,0-1 0,0-2 0,-1 0 0,1-1 0,-1-1 0,1 0 0,-2-2 0,31-14 0,4-8-1943,90-65 0,-21-1-4096,-38 24-300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1045 322 1256,'0'0'10699,"3"-18"-8654,1 3-1466,0-9 737,0 0-1,-1 0 1,0-26 0,-3 41-834,0-3 135,0 1 1,0-1 0,-1 0-1,-1 1 1,-5-21-1,6 29-509,-1-1-1,1 1 0,-1-1 0,0 1 0,-1 0 0,1-1 0,0 1 0,-1 0 0,0 1 0,0-1 1,1 0-1,-2 1 0,1-1 0,0 1 0,0 0 0,-1 0 0,1 1 0,-1-1 0,0 1 0,1-1 1,-6 0-1,-8-2 74,0 2 1,0 0 0,0 0 0,1 2 0,-1 0 0,0 1-1,0 0 1,0 2 0,0 0 0,1 1 0,-1 0-1,1 1 1,-28 14 0,-5 5 251,1 3 0,-85 62 0,16 3 388,101-76-679,0 0 0,0 1-1,2 0 1,-18 28 0,28-39-112,1 0-1,0 0 1,0 0 0,1 1-1,-1-1 1,1 1 0,1-1-1,-1 1 1,1 0-1,1-1 1,-1 1 0,1 0-1,0 0 1,1-1 0,-1 1-1,1 0 1,1-1-1,-1 1 1,1 0 0,0-1-1,1 0 1,4 10 0,6-1-4,1-1 0,0 0 0,1-1 0,1 0 0,0-1 0,21 11 0,-8-4-6,13 9 52,82 61-17,-106-75-56,-1 1 0,-1 1 1,0 0-1,22 30 0,-33-37 1,0 1 0,0-1 0,-1 1 0,0 0 0,-1 1 0,0-1 0,-1 0 0,0 1 0,0 0 0,-1-1 0,0 1 0,-2 21 0,0-29 0,1 1 0,-1 0 0,0-1 0,0 1 0,0-1 0,-1 0 0,1 1 0,-1-1 0,0 0 0,1 0 0,-1 0 0,-1 0 0,1 0 0,0 0 0,-1-1 0,0 1 0,1-1 0,-1 0 0,0 0 0,0 0 0,0 0 0,-1 0 0,1 0 0,-5 1 0,-11 5 0,1-2 0,-1 0 0,-24 4 0,-12-1 0,-2-2 0,1-4 0,-85-4 0,129 1 0,-13 0-15,1-2 0,-1-1 0,1 0 0,-1-2-1,1-1 1,0-1 0,1-1 0,-35-16 0,57 23-87,1 1 0,-1 0 0,1 0 0,-1 0 1,0 0-1,1-1 0,-1 1 0,1 0 0,-1-1 0,1 1 0,-1 0 0,1-1 0,-1 1 0,1-1 1,-1 1-1,1-1 0,-1 1 0,1-1 0,0 1 0,-1-1 0,1 1 0,0-1 0,0 0 1,-1 1-1,1-1 0,0 1 0,0-1 0,0 0 0,0 1 0,0-1 0,0 0 0,0 1 0,0-1 1,0 1-1,0-1 0,0 0 0,0 1 0,0-1 0,0 0 0,1 1 0,-1-1 0,0 1 1,0-1-1,1 1 0,-1-1 0,0 1 0,1-1 0,-1 1 0,1-1 0,34-24-5259,-29 21 4859,183-115-13521,-90 53 6997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2072,'0'0'13027,"170"7"-12499,-62-7-280,0-3-248,-12-11 0,-17 0-1216,-17-21-1512,-21 7-2009,-24-7-689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0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544 150 80,'0'0'13500,"-4"-22"-10993,-17-66-285,20 86-2135,1 0 0,-1 0 0,0 0 0,1 0 0,-1 1 0,0-1-1,-1 0 1,1 0 0,0 1 0,0-1 0,-1 1 0,1-1 0,-1 1 0,1-1 0,-1 1-1,1 0 1,-1 0 0,0 0 0,0 0 0,0 0 0,1 0 0,-1 0 0,0 1 0,0-1-1,0 1 1,0-1 0,0 1 0,0 0 0,0 0 0,0 0 0,-3 0 0,-3 0 222,-12-2 188,1 1 0,-1 1 1,-22 2-1,33-1-390,0 1 0,0 0 0,1 0-1,-1 1 1,1 0 0,-1 0 0,1 1 0,0 0 0,-9 6 0,-4 6 177,1 0-1,1 1 1,0 2 0,1 0-1,1 0 1,0 2-1,2 0 1,1 1 0,0 0-1,2 1 1,-10 25-1,10-18-32,1 1-1,2 1 1,1-1-1,2 2 1,1-1-1,1 0 1,2 1-1,3 45 0,0-65-229,1-1 0,1 0 0,0 1 0,1-1 0,0 0-1,0-1 1,1 1 0,1-1 0,0 0 0,1 0 0,0-1-1,0 1 1,1-2 0,1 1 0,0-1 0,0 0 0,0-1-1,1 0 1,0-1 0,1 0 0,0-1 0,0 0 0,0 0-1,1-1 1,0-1 0,-1 0 0,2 0 0,16 2 0,-12-4-38,0-1 1,0 0 0,-1-2 0,1 0 0,0 0 0,-1-2 0,22-5 0,-18 1-306,0-1 0,-1 0 0,0-1 0,0-2 0,31-21 0,81-65-3394,-40 25-1716,0-8-5116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746 125 8898,'0'0'15393,"-40"-21"-14867,-135-64-148,168 82-356,0 0 1,-1 0-1,1 1 0,-1 0 1,1 0-1,-1 1 1,0-1-1,1 2 1,-1-1-1,0 1 1,0 0-1,0 1 0,1 0 1,-1 0-1,0 1 1,1 0-1,-1 0 1,1 1-1,0 0 0,0 0 1,0 0-1,-13 10 1,8-7 13,-17 11 104,0 2 1,2 0-1,0 1 1,2 2-1,-42 44 1,53-49-18,0-1 0,1 2 0,1-1 0,1 2 0,1-1 0,0 2 0,1-1 0,1 1 0,1 1 0,-5 24 0,9-25 30,0 0-1,1 0 0,1 0 1,1 0-1,0 1 0,6 26 1,-4-37-87,0 1 0,1-1 0,0 0 0,1 0 0,0 0 0,1 0 0,0-1 0,0 1 0,1-1 0,0-1 0,1 1 0,0-1 0,10 9 0,-3-5-22,1-1-1,0 0 0,0-1 0,1-1 0,0-1 1,1 0-1,0-1 0,0-1 0,33 8 0,-14-8-52,-1-1 0,1-2-1,0-1 1,37-3 0,-62 0-223,0 0 1,0 0-1,0-1 1,0-1-1,0 0 0,0 0 1,-1-1-1,0-1 1,0 1-1,0-2 1,0 1-1,12-11 1,16-20-4311,-7-9-4078,-15 6-2647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1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5393,'0'0'18309,"47"-7"-14334,428-33 818,810 17-4496,-923 35-297,-292-5 0,0 4 0,134 36 0,-191-42 17,1-1 0,-1 2 0,0-1 0,-1 2 0,1 0 0,19 15 0,-26-18-258,-1 2 0,1-1 0,-1 1-1,0 0 1,5 8 0,-6-8-637,-1 1 1,1 0 0,-1 0-1,-1 0 1,4 13 0,-3 8-9199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2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1036 1 4257,'0'0'13245,"-37"1"-10939,-7 0-1544,-74 12-1,109-11-668,0 1-1,1 0 0,-1 0 1,1 1-1,0-1 1,0 2-1,0-1 0,0 1 1,1 1-1,-13 11 0,-400 398 1896,366-359-1890,-177 196 112,228-249-214,-19 27 25,22-29-21,-1-1 0,1 1-1,0-1 1,-1 1 0,1-1 0,0 1 0,-1 0-1,1-1 1,0 1 0,0-1 0,-1 1 0,1 0-1,0-1 1,0 1 0,0 0 0,0-1 0,0 1-1,0 0 1,0-1 0,0 1 0,0 0-1,0-1 1,0 1 0,1 0 0,-1-1 0,0 1-1,0 0 1,1-1 0,-1 1 0,0-1 0,1 1-1,-1-1 1,1 1 0,-1-1 0,1 1 0,-1-1-1,1 1 1,-1-1 0,1 1 0,-1-1 0,1 0-1,-1 1 1,1-1 0,0 0 0,0 1 0,30 7 2,1-1 0,55 4 0,74-4 111,-147-6-96,15 0 18,125 3 240,225-20 0,-365 14-220,112-20 323,-115 20-250,-1-1 1,0-1 0,1 1 0,-2-2 0,1 1 0,0-2 0,-1 1 0,0-1 0,10-9 0,-16 11 23,0 1-1,0-1 1,0 0 0,-1 0 0,1 0-1,-1-1 1,0 1 0,0-1 0,-1 1 0,1-1-1,-1 1 1,0-1 0,-1 0 0,1 0 0,-1-5-1,1-2 130,-2 1 0,1 0-1,-1 0 1,-1-1 0,-4-14 0,-1 7-75,0 1 0,-1 1 0,-1-1 0,0 2 0,-13-18 0,-65-79 128,80 104-344,-40-47 3,7 9-21,1-2-1,-51-87 1,87 132-60,0-2-23,1 1 0,-1 0 0,1-1 0,0 1 0,-3-11 1,5 15-18,0 1 1,0-1 0,0 0 0,0 0 0,0 0 0,0 0 0,0 0 0,0 0 0,1 0 0,-1 1 0,0-1 0,1 0 0,-1 0 0,0 0 0,1 0 0,-1 1 0,1-1 0,-1 0 0,1 1 0,-1-1-1,1 0 1,0 1 0,-1-1 0,1 0 0,0 1 0,-1-1 0,1 1 0,0 0 0,0-1 0,0 1 0,-1-1 0,1 1 0,0 0 0,0 0 0,0 0 0,0-1 0,0 1 0,0 0 0,-1 0-1,1 0 1,0 0 0,0 0 0,0 1 0,2-1 0,48 4-6892,4 17-1580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5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6593,'0'0'7185,"-6"50"-5676,-26 467 1769,28-154-1729,-2-34-387,-8 1212 3325,24-1152-3254,85 553 0,-28-556-884,-8-82-270,28 43-87,-69-300 40,32 62-1,-1-2-1164,-50-110 909,1 0 0,-1 0 0,1 0 0,0 0 0,-1 0 0,1 1 0,1-1 1,-1-5-1,1-19-651,-34-241-7156,23 206 6198,-24-158-4630,1-9-323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5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8546,'52'-14'2008,"106"-26"-381,228-28 0,209 32 1215,13 32-327,-377 5-1885,-83-1-359,769 14 732,-666 2-878,406 79-1,-477-56-112,-2 9-1,-2 7 1,183 85 0,-291-108-12,2-3 0,1-3 0,0-3 0,84 14 0,-154-37 29,0 0 1,0 0 0,1 1 0,-1-1 0,0 0 0,0 1 0,1-1-1,-1 1 1,0-1 0,0 1 0,0-1 0,0 1 0,0 0 0,0 0-1,0-1 1,0 1 0,0 0 0,0 0 0,0 0 0,0 0 0,1 2-1,-2-1 78,0 0-1,1 0 1,-1-1-1,0 1 1,0 0-1,0 0 1,0 0-1,-1 0 1,1 0-1,0 0 1,-1 0-1,0-1 1,1 1-1,-1 0 1,0 0-1,-1 2 1,-14 28 605,2 1 0,2 1 0,1 0 0,-12 57 1,14-15-92,4-1 0,5 105 1,1-58-198,3 161 362,86 797 1401,-5-505-2078,27-9-96,69 442-22,-104 54 9,-74 1 0,-5-937 0,-6-1 0,-5 0 0,-34 143 0,43-248-156,-1 0-1,-1 0 1,-13 28 0,16-43-139,1 0 1,-1 0 0,-1-1 0,1 1 0,-1-1 0,1 0 0,-1 0 0,-1 0 0,1 0 0,0-1 0,-1 1 0,0-1 0,0 0 0,0-1 0,-9 5 0,-37 6-5254,-3-11-3898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10466,'0'0'10835,"58"0"-8575,244-4 135,112-6-377,2038 13 2775,-1465 6-3563,-560-10-3942,-23 1-8437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1222 91 1152,'0'0'5579,"-43"-15"-4434,-145-46 25,171 57-962,0 0 1,0 1-1,0 1 1,-1 1-1,-19 0 1,19 3-7,1-1-1,0 2 1,-1 0 0,1 1 0,0 1-1,1 1 1,-1 0 0,1 1-1,0 1 1,1 0 0,0 1 0,0 1-1,-20 17 1,0 4 64,2 2 1,1 1-1,1 2 0,-27 42 0,-171 289 1438,190-293-1194,3 3 1,4 1 0,-27 93 0,48-124-262,3 0 1,1 1 0,2 0 0,2 62 0,2-65-76,8 59 0,-5-85-136,2 0 1,0 0-1,1-1 0,1 0 1,1 0-1,13 24 0,-8-20-8,1-1 0,2-1 0,0 0 0,1-1 0,0 0-1,2-1 1,26 20 0,-18-18 6,2-1 1,1-2-1,0 0 0,59 23 1,-25-19 26,2-3 0,0-2 0,0-3 0,2-3 0,67 1 0,-30-6 41,0-4 0,206-27-1,-254 17-94,-1-3 0,-1-2 1,0-2-1,-1-3 0,0-1 0,-2-4 0,59-35 0,-76 36 2,0-1-1,-2-2 1,0-1-1,-2-1 1,-1-2-1,-2-1 1,0-1-1,-3-1 0,31-53 1,-39 57 49,-2 0-1,-1-1 1,-2 0 0,0-1 0,-2 0-1,-2-1 1,-1 0 0,-1 0 0,-1 0-1,-2-1 1,-2 1 0,-4-43 0,0 48 12,-1 1 0,-2 0 0,0 1 0,-2-1 0,-24-47 0,-76-110-64,41 77-532,68 101-3098,7 9 875,18 16-1360,-11-8 1480,41 27-4939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7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1060 0 880,'0'0'3305,"-45"4"-1854,3-1-1147,-1 0 60,-1 1 1,1 2-1,0 2 1,1 1 0,-50 20-1,48-12 90,2 2 0,0 2 0,2 2 1,0 2-1,2 1 0,1 2 0,1 2 0,1 1 0,-59 70 0,68-69-235,2 1 0,1 2-1,2 0 1,2 1-1,1 1 1,2 1-1,1 0 1,2 1 0,2 1-1,1 0 1,-6 60-1,13-62-73,1 1-1,2 0 0,1-1 0,10 57 1,-6-70-94,1 0 1,2 0-1,0-1 1,1 0-1,2 0 1,0-1-1,23 34 1,-3-16 18,1 0 0,2-2 1,2-2-1,1-1 0,2-1 1,1-3-1,2-1 0,1-2 0,1-2 1,84 37-1,-68-39 3,1-3 0,1-3 0,1-2 0,0-3 0,1-3 1,0-2-1,1-4 0,76-2 0,-112-4-31,1 0-1,0-3 1,0 0 0,-1-2 0,0-1 0,0-1-1,-1-1 1,0-2 0,0-1 0,-1-1-1,-1-1 1,0-1 0,-1-2 0,27-23 0,-29 19-28,-1 0 0,-1-2 1,-1 0-1,-1-1 0,-2-1 1,0-1-1,-1-1 0,-2 0 1,-1-1-1,-1 0 0,-1-1 1,-2 0-1,-1 0 0,-1-1 1,5-56-1,-7 34 20,-3-1-1,-2 1 1,-11-83 0,6 107-135,0 0 0,-2 1 0,-1 0 0,-1 0 0,-2 1 0,0 0 0,-2 1 0,-24-36 1,9 24-782,-2 1 1,-1 2 0,-2 0 0,-1 3 0,-49-37 0,-36-4-4956,114 68 5535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2505,'0'0'9883,"24"9"-8227,111 47 804,113 59 256,108 64-303,337 207 980,754 557 0,-1292-830-3207,-6 7-1,192 198 1,-324-300-307,-11-12-76,-1-1 0,0 1-1,0 0 1,6 12 0,-18-18-1494,-14-12 860,-59-55-2937,-14-20-3615,3-8-508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1 880,'0'0'8834,"-25"238"-6681,21-112-129,-1 11 184,5 10-663,0 8-689,0-1-624,0-7-232,0-17-256,0-21-1296,-4-32-801,-4-67-888,-9-31-5520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0:59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4434 0 3929,'0'0'5774,"-40"9"-2974,-165 38-709,-77 44 39,-96 49 226,-1381 627 3251,232-77-6849,1473-667-1832,-1-3 1,-62 15-1,116-34 2960,1-1-1,0 0 0,-1 0 0,0 0 0,1 1 1,-1-1-1,1 0 0,-1 0 0,1 0 1,-1 0-1,1 0 0,-1 0 0,1 0 0,-1 0 1,1 0-1,-1 0 0,1 0 0,-1-1 0,1 1 1,-1 0-1,1 0 0,-1 0 0,1-1 0,-1 1 1,1 0-1,-1-1 0,0 1 0,-1-18-4254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02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3497,'0'0'5300,"1"40"-4244,6 556 2955,-7-283-2728,-16 710 1901,-1 26-376,50 891-853,0-1006-1562,5 69-59,-14-694-335,-22-291-17,0 0 1,2 1 0,9 31-1,-12-49-17,6 14-210,-2-15-79,0-12-283,1-19-195,-2-1-1,-1 1 1,-1-1-1,-4-47 0,1 10-993,-1-125-4729,-4-1-991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07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6953,'0'0'16964,"0"228"-15804,0-134-568,0 4-311,0-3-185,0-11-96,0-10-280,-4-18-1057,-4-21-1519,-1-35-3130,5-28 617,4-28-856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07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0 1824,'0'0'5696,"36"4"-3863,115 16 92,-145-19-1780,-1 1 0,0-1 0,1 1 0,-1 0-1,0 0 1,0 0 0,0 1 0,-1 0 0,1 0 0,-1 0-1,1 0 1,-1 1 0,0-1 0,0 1 0,-1 0-1,1 1 1,-1-1 0,0 0 0,0 1 0,0 0 0,-1 0-1,0 0 1,4 9 0,-4-1 111,1-1 0,-2 1 1,0 0-1,0-1 0,-1 1 0,0 0 0,-4 17 1,1-16-195,0-1 1,-1 0 0,-1 0-1,0 0 1,-1-1 0,0 0-1,-1 0 1,0 0 0,-1-1-1,0 0 1,-1-1 0,-18 18-1,4-6-277,-2-1 0,-1-1 0,0-1-1,-39 21 1,47-31-404,0-1 0,0 0 0,-32 8-1,40-13 169,0-1-1,1 0 0,-1-1 0,0 0 0,0-1 0,1 0 0,-1 0 0,0-1 0,-12-3 0,20 3 389,0 1 0,0-1 0,0-1 0,0 1 1,1 0-1,-1 0 0,0-1 0,1 1 0,-1-1 0,1 1 0,-1-1 0,1 0 0,0 1 0,-1-1 0,1 0 1,0 0-1,1 0 0,-1 0 0,0 0 0,0 0 0,0-3 0,0 2 111,1 0 0,-1 0 0,1 1-1,-1-1 1,1 0 0,0 0 0,0 0 0,0 0-1,1 0 1,-1 0 0,1 0 0,-1 0 0,1 1 0,0-1-1,2-5 1,0 5 76,0 0-1,0 0 0,0 0 1,0 0-1,0 0 1,1 1-1,-1 0 0,1-1 1,0 1-1,0 1 1,-1-1-1,8-2 0,54-12 1232,-52 13-1085,21-2 507,1 2-1,60 0 1,-80 3-624,-14 0-144,-1 0-1,1 1 0,-1-1 1,1 0-1,0 0 1,-1 0-1,1 1 0,-1-1 1,1 0-1,0 1 1,-1-1-1,1 0 0,-1 1 1,1-1-1,-1 1 1,0-1-1,1 0 0,-1 1 1,1-1-1,-1 1 1,0 0-1,1-1 1,-1 1-1,0-1 0,0 1 1,1-1-1,-1 1 1,0 0-1,0-1 0,0 1 1,0 0-1,0-1 1,0 1-1,0-1 0,0 1 1,0 0-1,0-1 1,0 1-1,0 0 0,0-1 1,-1 1-1,1-1 1,0 1-1,-1 0 1,0 3 22,0-1 0,0 0 0,0 1 0,0-1 0,-1 0 0,0 0 0,-3 5 0,-16 11-3,0-1 1,-1-1-1,0-1 1,-42 22-1,34-20-34,-21 11-45,30-18 17,-1 1-1,2 0 1,0 2 0,0 1-1,-31 30 1,51-45 17,-1 0 1,1 1 0,-1-1 0,1 0 0,0 0-1,-1 1 1,1-1 0,0 0 0,-1 1 0,1-1 0,0 0-1,-1 1 1,1-1 0,0 1 0,0-1 0,-1 0-1,1 1 1,0-1 0,0 1 0,0-1 0,0 1 0,0-1-1,-1 1 1,1-1 0,0 0 0,0 1 0,0-1-1,0 1 1,0-1 0,0 1 0,1-1 0,-1 1 0,0-1-1,0 1 1,0-1 0,0 1 0,1-1 0,-1 0-1,0 1 1,0-1 0,0 1 0,1-1 0,-1 1 0,23 1-664,-19-2 694,29 0-432,0-1-1,-1-2 1,61-13-1,39-15-3543,-95 22 72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0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1 386 2136,'0'0'14437,"2"0"-12861,325-100 5409,67-17-5435,168-5-746,-404 100-1012,257-3 0,-413 25 117,7 0-305,0 0 1,0 1 0,16 3-1,-23-4 77,0 1 1,0-1-1,0 1 0,0 0 0,0 0 1,-1-1-1,1 1 0,0 1 0,-1-1 1,1 0-1,-1 0 0,1 0 0,-1 1 1,0-1-1,1 1 0,-1-1 0,0 1 1,0 0-1,0-1 0,0 1 0,0 0 1,0 2-1,1 14-7403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0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19 9874,'0'0'12008,"50"-4"-11332,167-9-424,-203 12-236,1 1 0,-1 0 0,0 2 0,1-1-1,-1 2 1,21 6 0,-27-6-11,-1 0 0,0 1 0,-1 0 0,1 0 0,-1 1 0,0 0 0,0 0 0,9 10 0,-8-7 0,0 1-1,-1 0 1,-1 0-1,1 0 1,-1 1-1,-1 0 1,0 0-1,0 0 1,-1 0-1,0 1 1,-1-1-1,0 1 1,0 0-1,-2-1 1,1 13-1,-1-4 14,-1-1 0,-1 1 0,-1-1 0,0 1-1,-1-1 1,-1 0 0,-14 34 0,5-27 33,0 0 0,-1 0 0,-2-2 0,0 0 1,-2-1-1,-40 38 0,24-30 25,-1-1 1,-2-1 0,-62 34-1,70-46 4,0-2-1,-53 19 1,65-28-41,1-1 1,0 0 0,-1-2 0,0 1 0,0-2 0,-28-2 0,43 2-31,-1-2 0,1 1 0,0 0 0,-1-1 1,1 1-1,0-1 0,0 0 0,-1 0 1,1 0-1,0-1 0,0 1 0,0-1 1,1 1-1,-1-1 0,0 0 0,1 0 1,-4-3-1,4 0-9,-1 1 1,1 0 0,0-1-1,0 0 1,0 1-1,1-1 1,0 0 0,0 0-1,0 0 1,0 0-1,1-6 1,-1-8-39,2 0 0,0 0 1,1 0-1,1 0 0,1 0 1,0 0-1,2 1 0,0 0 0,1 0 1,1 0-1,0 1 0,17-24 1,5-6-107,3 2 0,2 1 0,44-41 0,-51 55 97,1 3 0,2 0 1,53-35-1,-69 53 42,1 0 1,-1 1 0,2 0 0,-1 1 0,1 1 0,0 1 0,0 0-1,1 1 1,-1 1 0,24-1 0,-37 4 12,0 0-1,0-1 1,0 2 0,0-1-1,0 0 1,0 1 0,0 0-1,-1 0 1,1 0 0,0 0-1,0 0 1,0 1 0,-1 0 0,1 0-1,-1 0 1,0 0 0,1 0-1,-1 1 1,0 0 0,3 3-1,-2 0 23,-1 0-1,0 0 1,0 0-1,0 0 1,-1 1-1,0-1 0,-1 1 1,1-1-1,-1 1 1,0 0-1,0 8 1,1 19 64,-1-1 0,-2 0 1,-1 0-1,-1 1 0,-2-2 1,-15 56-1,5-42-519,-22 78 954,29-63-2746,8-51 660,0 0 0,0 0 0,5 19 0,-5-28 1026,0 0 0,0 0-1,1 0 1,-1 0 0,1 0-1,-1 0 1,1 0 0,-1 0-1,1 0 1,0 0-1,-1 0 1,1 0 0,0 0-1,0-1 1,1 2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09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686 0 8362,'0'0'10157,"-16"31"-8058,-51 100-852,54-106-739,-1-1 0,-1 0 0,-1 0 1,-1-2-1,-1 0 0,-1-1 0,-27 24 1,19-19-378,-85 77-289,-49 49-488,89-70-4045,51-54-377,-20 33-1,30-40-1176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0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2897,'0'0'10866,"0"242"-7137,-8-141-217,-9 1-1383,1 7-1321,3-4-488,5-7-320,4-17 0,4-22-376,0-30-1048,0-54-4674,16-122 1305,9 10-112,0-10 432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0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46 6585,'0'0'10577,"2"39"-9291,6 123-718,-6-47-1001,-1-131-291,0 1-1,1-1 1,1 1 0,1-1 0,0 1 0,10-25 0,-6 21 601,1 1 0,0 0 0,2 1 0,-1 0 0,2 1 0,1 0 0,0 1 0,23-22 0,-28 31 212,0 0 0,0 1 0,1 0 0,-1 0 1,1 1-1,0 0 0,0 0 0,1 1 0,-1 1 0,13-3 1,7 2 426,1 0 1,30 2 0,-49 1-412,-7 0-65,2 0 35,-1 0-1,1 0 0,-1 1 1,0 0-1,11 2 1,-14-2-66,-1-1 1,0 1 0,1 0-1,-1 0 1,1-1 0,-1 1-1,0 0 1,0 0-1,0 1 1,1-1 0,-1 0-1,0 0 1,-1 0-1,1 1 1,0-1 0,0 1-1,0-1 1,-1 0-1,1 1 1,-1-1 0,1 1-1,-1 0 1,0-1-1,1 4 1,0 2 1,-1-1 1,0 1-1,0 0 1,0-1-1,-1 1 1,0 0-1,0-1 0,-1 1 1,0-1-1,0 1 1,-1-1-1,1 0 1,-1 0-1,-1 0 0,-3 6 1,-7 6 16,-1 0-1,-1-1 1,-20 18 0,27-27-17,-159 134 193,17-17 774,145-120-949,5-4-29,0 0-1,0-1 0,0 1 0,0 0 0,0 0 1,1 0-1,-1 0 0,0 0 0,0 0 1,0 0-1,1 0 0,-1 0 0,1 0 1,-1 0-1,1 0 0,-1 0 0,1 1 0,-1 1 1,7-2-238,89-4-304,11-1-3866,-107 8 1206,-8 9 2393,0 0 1,-1-1-1,0 0 0,-1-1 1,0 0-1,-19 14 0,-4 4 113,-4 6 363,-31 28 1493,-76 89 0,140-146-830,0 0 1,1-1 0,0 2 0,0-1-1,1 0 1,0 1 0,0-1 0,0 1-1,1 0 1,-2 7 0,3-13-282,1-1 0,0 1 0,0 0 0,0-1 0,0 1-1,0 0 1,0-1 0,0 1 0,0 0 0,0-1 0,0 1 0,0 0 0,0-1 0,0 1 0,1 0 0,-1-1 0,0 1 0,0 0 0,1-1 0,-1 1 0,0-1 0,1 1 0,-1-1 0,1 1 0,-1-1-1,1 1 1,-1-1 0,1 1 0,-1-1 0,1 1 0,-1-1 0,1 1 0,26 2 926,-19-3-686,18-1 114,0 0-1,0-2 1,0-1 0,-1-1 0,1-1-1,-1-1 1,44-20 0,-15 2-214,-1-3 0,69-47 0,-116 71-186,24-16-44,-1-1 1,44-41 0,-66 56-80,-1-1 0,0 0 0,0 0 0,-1 0 1,0 0-1,0-1 0,-1 0 0,0 0 0,0 0 1,-1-1-1,0 1 0,0-1 0,-1 0 0,0 0 1,1-18-1,-3 26 106,0-1 1,0 1-1,-1-1 1,1 1-1,0-1 1,0 1-1,-1-1 1,1 1-1,-1-1 1,1 1-1,-1 0 1,0-1-1,0 1 1,1 0-1,-1-1 1,0 1-1,0 0 1,0 0-1,0 0 1,0 0-1,-1 0 1,1 0-1,0 0 1,0 0-1,-1 0 1,1 1-1,0-1 1,-1 0-1,1 1 1,-1 0-1,1-1 1,-3 0-1,2 1 24,-1 0-1,1 0 1,-1 0-1,1 0 1,-1 1-1,1-1 1,0 0-1,-1 1 1,1 0-1,0 0 1,-1-1-1,1 1 1,0 1-1,0-1 1,0 0-1,0 0 1,0 1-1,0-1 1,0 1-1,1 0 1,-1-1-1,-1 3 1,-2 3 75,1 0-1,0 0 1,0 1 0,1-1-1,0 1 1,-4 15 0,-9 57 976,4 27 1169,4-1 0,13 202 0,26-79-1244,-18-157-918,7 141 0,-20-207-95,0 0 0,0 1 0,-1-1 0,1 0-1,-1 0 1,0 0 0,-1 1 0,-2 6 0,3-11-13,-1 0 1,1 0 0,-1 0-1,1-1 1,-1 1-1,0 0 1,0-1-1,0 1 1,0-1-1,0 0 1,0 1-1,0-1 1,0 0 0,0 0-1,-1 0 1,1-1-1,0 1 1,0-1-1,-1 1 1,1-1-1,-1 0 1,1 1 0,-3-2-1,0 2-110,1-1 1,-1-1-1,1 1 0,-1-1 0,0 1 0,1-1 1,-1-1-1,1 1 0,0 0 0,-1-1 0,1 0 1,0 0-1,0-1 0,-4-2 0,0-1-182,1 0 0,0-1 1,0 0-1,0 0 0,1-1 0,-7-11 0,-5-11-991,1-1 0,-22-59 0,36 82 1151,-70-224-5303,29 86 4371,43 141 1163,-1 0 0,0 0-1,-1 0 1,1 0 0,-1 1 0,-3-5-1,5 8-19,1 0-1,-1 1 1,1-1-1,-1 0 1,1 0-1,-1 1 1,0-1 0,1 1-1,-1-1 1,0 1-1,0-1 1,1 1-1,-1-1 1,0 1-1,0 0 1,0-1-1,0 1 1,1 0-1,-1 0 1,0 0-1,0-1 1,0 1-1,0 0 1,0 0-1,0 0 1,1 1-1,-1-1 1,0 0-1,0 0 1,0 0-1,0 1 1,0-1 0,1 0-1,-1 1 1,0-1-1,0 1 1,0-1-1,1 1 1,-1-1-1,0 1 1,1-1-1,-1 1 1,1 0-1,-1-1 1,0 2-1,-8 11 136,2 0 0,-1 0-1,2 0 1,-9 24 0,1-2 62,-61 150 401,58-139-727,-19 94 0,32-100-1683,4-31-787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6681,'0'0'9242,"220"39"-6185,-161-4-816,-1 0-1201,-8-3-1040,-5 10-88,-16-14-3313,-20-14-5737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1 896,'0'0'9130,"-162"221"-9130,154-190-360,8-20-1200,37-11-1057,13 0-63</inkml:trace>
  <inkml:trace contextRef="#ctx0" brushRef="#br0" timeOffset="1">171 1 2248,'174'126'1393,"-128"-143"-337,12 3-440,9-4-248,37-3-368,-13 0-24,-12 0-1208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1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46 920,'0'0'13292,"36"3"-11510,117 15-598,-144-17-1114,0 1 1,0 0-1,0 0 0,0 1 0,0 1 0,0-1 0,-1 1 0,0 1 0,0-1 1,9 7-1,-13-7-52,0 0 0,0 0 1,0 0-1,0 1 1,0-1-1,-1 1 0,0 0 1,0 0-1,-1 0 1,1 0-1,-1 0 1,0 0-1,1 7 0,-1-2-8,-1 0 0,0 0-1,-1 0 1,0 0 0,-1 0 0,0-1-1,-1 1 1,1 0 0,-2 0-1,0-1 1,0 1 0,0-1-1,-1 0 1,-1 0 0,-9 15 0,-11 13 26,-2-1 1,-1-2 0,-58 56-1,-112 80 73,188-162-99,-84 69 413,83-65-450,14-8-53,14-6-117,-15 1 177,28-7-47,0-2 0,0-2 1,39-21-1,-42 19 51,1 1 1,0 2 0,0 0-1,55-11 1,-79 21 14,1 0 0,-1 1 0,1-1 1,-1 1-1,1 0 0,-1 0 1,1 0-1,-1 1 0,0 0 1,1 0-1,-1 0 0,1 0 0,-1 1 1,0-1-1,5 4 0,-6-3 1,0 1-1,0 1 1,0-1-1,0 0 1,-1 1 0,1-1-1,-1 1 1,0 0-1,0-1 1,0 1-1,0 0 1,-1 0-1,0 1 1,1-1-1,0 7 1,4 35 3,-1 0 1,-2 0-1,-5 64 0,1-26 24,-15 169 114,9-175-123,5-59-2,1-11-7,0 0-1,1 0 1,0 1-1,0-1 1,2 12 0,1-18-38,3-9-10,14-20 17,-1 0 1,-1-1 0,-2-1 0,22-52 0,41-137-80,17-141-59,-16 54-2414,-60 246 563,2 0-1,2 1 1,3 1 0,68-104-1,-94 159 2019,0 1 44,-1-1 1,1 1 0,0 0 0,0-1 0,0 1 0,0 0 0,0-1-1,0 1 1,0 0 0,0 0 0,0 0 0,1 0 0,-1 0-1,0 0 1,1 0 0,-1 1 0,0-1 0,1 0 0,-1 1 0,1-1-1,-1 1 1,3-1 0,-4 1 6,0 0 0,0 0 0,1 0 0,-1 0 0,0 0 0,0 0 0,1 0-1,-1 0 1,0 1 0,0-1 0,1 0 0,-1 0 0,0 0 0,0 0 0,0 0 0,1 0 0,-1 1 0,0-1 0,0 0 0,0 0-1,0 0 1,1 0 0,-1 1 0,0-1 0,0 0 0,0 0 0,0 0 0,0 1 0,0-1 0,1 0 0,-1 0 0,0 1 0,0-1-1,0 0 1,0 0 0,0 1 0,18 65 6218,-14-47-4973,0-1 1,2 0-1,0 0 0,15 30 0,-13-36-1066,0 1 1,1-1-1,1 0 0,0-1 0,1 0 0,0-1 1,0 0-1,1-1 0,1 0 0,-1-1 0,1 0 0,26 10 1,-27-12-230,22 12-2,-32-16-7,-1-1-1,1 1 0,-1-1 1,1 1-1,-1-1 0,0 1 1,0 0-1,0 0 1,0 0-1,0-1 0,0 1 1,-1 0-1,1 0 0,-1 0 1,1 0-1,-1 0 1,0 3-1,0 5-7,0 0 1,-1 0-1,0-1 1,-1 1-1,0 0 1,0-1-1,-1 0 1,0 1-1,-1-1 1,-5 9-1,-9 14 2,-29 41 0,11-20 8,-5 11-6,9-15-54,-51 101-1,83-150 38,-1 1 0,1 0-1,0 0 1,-1 0-1,1 0 1,0 0 0,0 0-1,-1 0 1,1 0 0,0 0-1,0-1 1,0 1 0,0 0-1,0 0 1,0 0 0,0 0-1,1 1 1,-1-1 23,0-1 0,1 0 0,-1 1 1,0-1-1,1 0 0,-1 0 0,1 1 1,-1-1-1,0 0 0,1 0 0,-1 0 0,1 1 1,-1-1-1,0 0 0,1 0 0,-1 0 1,1 0-1,-1 0 0,1 0 0,-1 0 0,0 0 1,1 0-1,-1 0 0,1 0 0,0 0 0,35-14 433,-27 9-435,32-12-92,185-86 562,-195 87-1415,-1-2 0,-1-1 0,-1-1 0,-1-2 0,25-25 0,-47 43 400,-2 0 0,1 0 0,0 0 0,-1 0 0,0-1 0,0 0 0,0 0 0,-1 1 0,1-2 0,-1 1 0,0 0 0,-1 0 0,1-1 0,-1 1 0,0 0 0,-1-1 0,1 1 0,-1-1 0,0 0 0,0 1 0,-1-1 0,0 1 0,-1-8 0,-12-13-2904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1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1296,'0'0'2770,"-16"34"-740,1-4-1493,-1-2 8,2 0-1,1 1 1,1 1 0,2 0 0,1 1-1,-7 43 1,11-36 677,2 0 0,2 1 0,6 64 0,-3-84-738,1-1 0,1 1 0,0-1 0,2 0 0,0 0 0,1-1 1,1 1-1,0-2 0,17 25 0,-12-23-269,1-1-1,1-1 1,0 0 0,1-1-1,1 0 1,0-2 0,1 0-1,0-1 1,1-1-1,24 11 1,-26-14-107,1-2 0,0 0 0,0-1 0,0-1 1,0-1-1,1 0 0,-1-1 0,1-1 0,0-1 0,0-1 0,-1 0 0,26-6 0,-29 3-180,0-1-1,0-1 0,0 0 1,0 0-1,-1-2 0,-1 0 1,1 0-1,-1-1 0,16-15 1,7-9-1272,48-58 0,-71 75 792,89-106-5691,-13 0-2112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2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10770,'0'0'9940,"49"-8"-7804,166-29-1094,-22-8-536,-126 27-471,1-1-1746,-75 10-6127,-9 2 7341,12 6 498,-1 0-1,1 0 1,0 0-1,-1 1 1,1-1-1,-1 1 1,1 0-1,0 0 1,-1 1-1,1 0 0,-1-1 1,1 1-1,0 1 1,0-1-1,-1 1 1,1-1-1,-5 4 1,1 1 199,1 0 0,0 0 0,0 1 0,1 0 0,0 0 0,0 0-1,-6 11 1,-32 51 1025,4 1-1,2 3 0,4 0 0,-39 125 1,62-165-1155,3 0 0,1 1 0,1 0 0,1 1 0,1 42 0,4-74-70,0 1 1,0-1-1,0 1 1,0-1 0,0 1-1,1-1 1,0 1-1,-1-1 1,1 0-1,1 1 1,-1-1-1,2 4 1,-1-5 1,0-1 1,0 0-1,0 1 0,0-1 1,0 0-1,0 0 0,0 0 1,0-1-1,0 1 0,0 0 1,0-1-1,1 0 1,-1 1-1,0-1 0,0 0 1,1 0-1,-1 0 0,3-1 1,5 1 12,-1-2 1,0 1-1,1-1 1,-1 0-1,0-1 1,0 0-1,0-1 1,-1 0-1,1 0 1,-1 0-1,0-1 1,11-10-1,11-9-97,46-49 0,-65 61 30,15-14-294,-1-1-1,-1-1 1,-2-1 0,-1 0-1,-2-2 1,29-60 0,-45 83 317,0-1 1,0 1 0,-1-1 0,-1 1 0,1-1 0,-2 0-1,1-12 1,-19 38 879,7 2-635,2 2 0,0-1 0,1 1 0,1 0 0,1 1 0,1-1-1,-3 29 1,-6 164 684,15-102-796,1-56-134,-8 83 0,6-134 8,-1 0 0,0 1 0,-1-1 0,1 0 0,-1 0 0,0 0 0,-1 0 0,1-1 0,-1 1 0,1 0 0,-2-1-1,1 0 1,0 0 0,-1 0 0,0 0 0,1 0 0,-2-1 0,1 0 0,0 0 0,-9 5 0,3-4-24,0 1 0,0-2 0,0 1 1,-1-2-1,1 1 0,-1-1 0,0-1 0,1 0 1,-13-1-1,16-1-104,12-3 73,-4 4 52,59-31-136,35-19-418,-85 43-182,0 0 1,0 0-1,-1-1 1,0 0-1,0-1 0,12-15 1,-5-5-3777,-13 0-802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1112,'0'0'17835,"6"3"-16766,4 2-872,11 6 87,0 1-1,-1 0 1,28 23 0,-42-30-272,0 1 0,0 0 0,-1 1 0,1-1 0,-1 1 0,-1 0-1,1 0 1,-1 0 0,-1 1 0,1 0 0,-1-1 0,-1 1 0,1 0 0,1 11 0,-1-1-66,-1 0-1,0 0 1,-2 0-1,0 0 1,-1 0-1,0 0 1,-2 0-1,0 0 0,-1-1 1,-1 1-1,0-1 1,-1 0-1,-1 0 1,-1-1-1,-1 0 1,0-1-1,-13 18 1,-5-1-568,-2-1 0,-1-1 1,-1-1-1,-59 40 1,37-28 704,50-39-72,-3 2 162,1 1 0,0-1 1,0 1-1,-8 10 0,12-14-113,0 0 1,0 0 0,0 1 0,0-1 0,1 0-1,-1 1 1,1-1 0,-1 1 0,1-1 0,-1 0 0,1 1-1,0-1 1,0 1 0,0-1 0,0 1 0,0-1 0,0 1-1,0-1 1,0 1 0,0-1 0,1 0 0,-1 1-1,1-1 1,-1 1 0,1-1 0,-1 0 0,1 1 0,0-1-1,0 0 1,1 2 0,4 2 139,1 0-1,0 0 1,0 0 0,1 0-1,0-1 1,0-1 0,0 1-1,0-1 1,0-1 0,16 4-1,39 8 588,0-2 0,111 7-1,135-14-15,-231-5-729,-12 0-119,194-7-1830,-224 3 202,0-1 0,0-2 0,-1-1 0,0-2 0,35-14 0,23-24-6116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3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19 10370,'0'0'9906,"45"-2"-7317,286-13-506,-158 14-1268,-166 1-793,0 0 0,0 0 1,0 1-1,0 0 0,0 0 0,0 0 1,12 5-1,-17-5-20,1 1 0,-1-1 1,0 1-1,0-1 0,0 1 0,0 0 1,0 0-1,0 0 0,0 0 0,-1 0 1,1 0-1,-1 1 0,0-1 0,1 0 1,-1 1-1,0-1 0,0 1 0,-1-1 1,1 1-1,0-1 0,-1 1 0,0 0 1,1 2-1,-1 1 6,1 1-1,-1-1 1,-1 0 0,1 0 0,-1 0 0,0 0-1,0 0 1,-1 0 0,0 0 0,0-1 0,0 1 0,-1 0-1,0-1 1,0 0 0,0 0 0,0 0 0,-8 8-1,-5 3 11,0-1-1,-1-1 0,-31 21 0,35-26-10,-56 38-122,-2-2 1,-1-3-1,-154 63 0,216-102-5,0 0 0,0 0 0,0-1 0,0 0 0,-19 1 0,28-3 42,0 0-1,0 0 1,1-1 0,-1 1-1,0 0 1,1-1 0,-1 1 0,0 0-1,1-1 1,-1 1 0,1-1-1,-1 1 1,1-1 0,-1 1-1,1-1 1,-1 0 0,1 1-1,-1-1 1,1 0 0,0 1-1,-1-1 1,1 0 0,0 1 0,-1-1-1,1 0 1,0 1 0,0-1-1,0 0 1,0 0 0,0 1-1,0-1 1,0 0 0,0 0-1,0 1 1,0-1 0,1-1-1,5-29-857,-2 22 829,1 1 0,0 0-1,0 0 1,1 0 0,0 1 0,1 0 0,-1 0-1,14-10 1,-3 4-95,0 0 0,38-19 0,-49 29 186,0 0 1,0 0-1,0 1 0,0 0 1,1 1-1,-1-1 0,1 1 1,9 0-1,-14 1 21,0 0-1,0 0 1,0 0 0,0 0-1,0 1 1,0-1 0,0 1 0,0-1-1,0 1 1,-1 0 0,1 0-1,0-1 1,0 1 0,-1 0-1,1 1 1,0-1 0,-1 0 0,1 0-1,-1 1 1,0-1 0,1 1-1,-1-1 1,0 1 0,0 0-1,0-1 1,0 1 0,0 0-1,-1 0 1,1 0 0,0 0 0,0 3-1,4 28 300,-2 0 0,-1 0 1,-5 54-1,2-30 45,-6 51 378,-23 116-1,14-122-1024,-6 156-1,24-288-89,1-1-1,1 1 1,1 0-1,2 0 1,1 1-1,1 0 1,1 0-1,15-27 1,7-5-958,2 1 1,62-82 0,-51 82 696,88-89 1,-107 123 672,2 2 0,1 0 0,0 2-1,2 1 1,43-22 0,-62 37 198,1 1-1,0 0 1,0 1-1,1 0 0,26-3 1,-34 6-54,-1 0 1,1 1-1,-1 0 1,0 0 0,1 1-1,-1 0 1,1 0-1,-1 0 1,0 0-1,0 1 1,0 0-1,0 0 1,0 0-1,0 0 1,0 1-1,-1 0 1,8 6-1,-1 3 182,-1 0-1,0 0 1,0 1-1,-2 1 0,1 0 1,-2 0-1,9 22 0,32 110 1215,-39-107-1428,-1 0 0,-2 1 0,-1-1 0,-3 1 0,-1 0 0,-4 44 0,2-77-149,0 0-1,-1 0 1,0 1 0,0-1 0,0-1 0,-1 1-1,0 0 1,0 0 0,-1-1 0,1 0 0,-1 0-1,-1 0 1,1 0 0,-1-1 0,0 1-1,-1-1 1,1 0 0,-1-1 0,0 0 0,0 0-1,0 0 1,-1 0 0,-12 4 0,5-3-324,0 0 1,0-1 0,0-1-1,0-1 1,0 0 0,-1 0 0,1-2-1,-1 0 1,1 0 0,-1-1-1,-20-5 1,25 3-91,-1-1-1,1 0 1,0 0-1,0-1 1,0-1 0,1 0-1,0 0 1,0 0 0,0-1-1,1-1 1,0 0-1,1 0 1,-1 0 0,-10-18-1,-7-11-498,3-2 0,-23-52 0,44 89 940,-4-8 386,0 0 0,1-1 0,0 0 1,1 0-1,0 0 0,1 0 0,0 0 1,-1-19-1,3 29-310,0 0 0,0 0 0,0 0 0,1-1-1,-1 1 1,0 0 0,0 0 0,1 0 0,-1 0 0,1 0 0,-1 0 0,1 0 0,-1 0 0,1 0 0,0 0 0,0 0 0,-1 0 0,1 0 0,0 1-1,0-1 1,0 0 0,0 1 0,0-1 0,0 0 0,0 1 0,0-1 0,0 1 0,0-1 0,0 1 0,0 0 0,2-1 0,40-1 961,-32 2-775,17-1 182,-12 0-319,1 1-1,-1 0 0,1 1 0,0 1 0,24 6 0,-38-7-124,0-1-1,-1 1 0,1 1 1,0-1-1,-1 0 0,1 1 0,-1-1 1,1 1-1,-1 0 0,1 0 1,-1 0-1,0 0 0,0 0 0,0 0 1,0 1-1,-1-1 0,1 0 0,-1 1 1,1 0-1,-1-1 0,0 1 1,0 0-1,0 0 0,0 0 0,-1-1 1,1 1-1,-1 0 0,1 0 1,-1 0-1,0 0 0,0 0 0,-1 0 1,1 0-1,0 0 0,-1 0 1,0 0-1,0 0 0,-1 2 0,0 2 21,0-1 0,-1 0 0,0 0 0,0 0 0,0 0 0,-1 0 0,0-1 0,0 1 0,-8 7 0,-49 40 165,41-37-144,-34 23 141,32-24 217,-27 25-1,48-40-389,0 0-1,1 1 0,-1-1 0,1 0 0,-1 1 1,1-1-1,-1 1 0,1-1 0,-1 0 0,1 1 0,0-1 1,-1 1-1,1-1 0,0 1 0,-1 0 0,1-1 0,0 1 1,0-1-1,-1 1 0,1-1 0,0 1 0,0 0 1,0-1-1,0 1 0,0-1 0,0 1 0,0 0 0,0-1 1,0 1-1,0 0 0,0-1 0,0 1 0,1 1 1,0-2-12,0 1 1,0 0 0,1-1 0,-1 1 0,0 0 0,1-1-1,-1 0 1,0 1 0,1-1 0,-1 0 0,1 0 0,-1 1-1,3-2 1,49-4-18,-48 3-12,1 0 1,-1 0-1,0-1 1,0 1-1,-1-1 0,1-1 1,0 1-1,-1-1 1,0 1-1,0-1 0,0-1 1,0 1-1,-1 0 1,0-1-1,0 0 0,5-9 1,-3 4-339,-1-1 0,0 1 1,0-1-1,-2 0 0,1 1 1,-1-1-1,1-19 0,-2 0-1093,0 0-1,-6-43 0,3 64 1334,1 0 0,-1 1-1,-1-1 1,0 1 0,0-1 0,0 1 0,-1 0-1,0 0 1,-1 0 0,0 1 0,0-1 0,-10-9-1,12 14 138,0 0-1,-1 0 1,1 1-1,-1-1 1,0 1-1,-6-4 1,9 6 10,0-1 0,0 1 0,0-1 0,0 1 0,0 0 0,0 0 0,0-1 0,0 1 0,0 0 0,0 0 1,0 0-1,0 0 0,0 0 0,0 0 0,0 0 0,0 0 0,0 1 0,1-1 0,-1 0 0,0 1 0,0-1 0,0 0 0,0 1 0,0-1 0,0 1 0,0 0 0,1-1 0,-1 1 0,0 0 0,0-1 1,1 1-1,-1 0 0,0 0 0,1-1 0,-1 1 0,1 0 0,-1 0 0,1 0 0,-1 1 0,-3 16 555,0 0 0,0 0 0,2 0 0,0 1 1,1-1-1,4 35 0,-3-8 321,2 23-213,3 0 0,16 77 0,-13-99-1700,-3-1 0,0 66 0,-5-109 869,0-1 1,0 1-1,-1 0 0,1-1 0,-1 1 1,1-1-1,-1 1 0,0-1 1,1 1-1,-1-1 0,0 0 0,0 1 1,0-1-1,0 0 0,0 0 0,0 0 1,0 1-1,-1-1 0,1 0 0,0 0 1,0-1-1,-1 1 0,1 0 0,-1 0 1,1-1-1,-1 1 0,1-1 0,-1 1 1,1-1-1,-1 0 0,0 1 0,1-1 1,-1 0-1,1 0 0,-3 0 1,-8 0-849,1 0 1,0-1-1,0 0 1,-16-4-1,-30-16-3034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0 416,'0'0'10288,"5"6"-8583,9 11-1195,-1 1-1,0 0 1,-1 1-1,-1 0 1,-1 1 0,-1 0-1,0 0 1,-2 1-1,0 1 1,-2-1-1,0 1 1,3 35-1,-7-37-358,-2 52 184,0-66-319,0 1-1,0-1 0,0 0 0,-1 1 1,0-1-1,-1 0 0,1 0 1,-1-1-1,-4 7 0,-6 4-24,0-1 0,-1 0 0,-1 0 0,0-2-1,-1 0 1,-27 18 0,2-2-84,40-29 99,0 1 0,0 0 1,0 0-1,0-1 0,0 1 1,0 0-1,0 0 0,0 0 1,0 0-1,1 0 0,-1 1 1,0-1-1,1 0 0,-1 0 1,1 0-1,-1 1 0,1-1 1,-1 0-1,1 1 0,0-1 1,0 0-1,0 1 0,-1-1 1,1 0-1,1 1 0,-1-1 1,0 0-1,0 1 0,0-1 1,1 0-1,-1 0 0,1 1 1,-1-1-1,1 0 0,-1 0 1,1 0-1,0 1 0,-1-1 0,1 0 1,0 0-1,0 0 0,0 0 1,0 0-1,0-1 0,2 3 1,4 2 194,0 1 0,0-1-1,0-1 1,1 1 0,13 5 0,15 3 379,1-1-1,0-2 1,1-1 0,-1-2-1,43 2 1,196-2 761,-204-7-1180,40-4-353,0-4 0,122-26 1,205-66-3467,-216 40-2667,-44 7-3523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29 160,'0'0'23354,"1"7"-21304,0-4-1962,0-1 0,0 1 0,0-1 0,0 1 0,1-1 1,-1 1-1,0-1 0,1 0 0,0 1 0,0-1 0,-1 0 0,1 0 0,1 0 0,-1-1 0,0 1 0,5 2 0,1 1 71,0-1 1,0 0-1,1-1 0,0 0 0,10 2 0,15 2 294,69 5-1,-29-7-217,124-7 1,-172 0-704,-1-2 0,0 0 0,0-2 1,-1 0-1,1-2 0,-2 0 0,1-2 0,36-20 0,-59 29 332,1 0-1,-1 0 1,1 1-1,-1-1 1,0 0-1,1 0 1,-1 0-1,0-1 1,0 1-1,1 0 0,-1 0 1,0-1-1,0 1 1,-1 0-1,1-1 1,0 1-1,0-3 1,-1 4 74,0-1 1,0 0-1,0 1 1,0-1-1,-1 0 0,1 1 1,0-1-1,-1 1 1,1-1-1,0 1 1,-1-1-1,1 0 1,-1 1-1,1-1 1,0 1-1,-1 0 1,0-1-1,1 1 1,-1-1-1,1 1 1,-1 0-1,1 0 1,-1-1-1,0 1 1,1 0-1,-1 0 1,0-1-1,-7-1-121,0 1 0,1-1 0,-1 1 0,-15 0 0,-52 1 69,42 0 6145,33 9-4680,0 13-1301,4-14 5216,-5 13-5247,-1 0 1,-1 0-1,-1-1 1,-12 38-1,-4 20-19,-86 755 0,96-498-1788,10-303 286,2-61-3054,5-3 2350,0 3-14,9-57-5802,-7-7 582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5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1392,'0'0'25334,"253"81"-24686,-199-60-600,0-3-48,9 6-2001,-18-6-3200,-11-8-6305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5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4569,'0'0'22869,"4"49"-26438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1368,'0'0'24602,"-1"38"-23414,-3 129-601,6-119-478,8 54 0,-1-9-338,-7-56-497,0 34-475,-4-28-6921,5-64 7324,1-1-1,1 0 1,1 1 0,1 0-1,10-23 1,-4 18 1024,0 0-1,1 1 1,2 1 0,0 0 0,2 2-1,32-35 1,-39 47 223,1 0 0,-1 1 0,1 1 0,1 0 1,-1 0-1,1 1 0,1 1 0,25-9 0,-16 10-248,-1 0 0,1 1 0,0 1 0,42 0 0,-63 4-300,-1-1 0,1 0 1,-1 1-1,0-1 0,1 0 1,-1 1-1,0 0 0,0-1 1,1 1-1,-1 0 1,0 0-1,0-1 0,0 1 1,0 0-1,0 0 0,0 0 1,0 0-1,0 1 1,0-1-1,0 0 0,-1 0 1,1 0-1,0 1 0,-1-1 1,1 0-1,-1 1 1,0-1-1,1 0 0,-1 1 1,0-1-1,0 1 0,0-1 1,0 0-1,0 1 1,0 2-1,0 3-582,-1 0 1,1-1 0,-1 1-1,0 0 1,-1 0-1,0 0 1,-3 8 0,0-5-488,0-1 0,-1 0 1,-10 12-1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7786,'0'0'6414,"-8"40"-5785,-23 127-588,28-144-264,0 0-1,1 1 1,2 29 0,1-23-312,-2-19 156,2 0 1,-1-1 0,1 1-1,1 0 1,0 0 0,0-1 0,6 14-1,-7-20 283,1-1-1,0 1 1,0-1-1,1 0 1,-1 1 0,1-1-1,-1 0 1,1 0-1,0-1 1,0 1-1,1-1 1,-1 1-1,0-1 1,1 0-1,-1 0 1,1-1-1,0 1 1,-1-1-1,1 1 1,0-1-1,0 0 1,8 0-1,31 3 116,85-5-1,-74-1 109,164-20 527,-142 11 787,92-1 0,-166 12-1354,0 0-1,0 0 1,1 1 0,-1-1 0,0 0-1,0 1 1,1-1 0,-1 1-1,0 0 1,0 0 0,0 0 0,0 0-1,0 0 1,0 0 0,0 1 0,0-1-1,-1 0 1,1 1 0,0 0-1,-1-1 1,1 1 0,-1 0 0,0 0-1,0 0 1,1 0 0,-1 0 0,0 0-1,-1 0 1,2 2 0,1 7 399,-1 1-1,0-1 1,-1 0 0,1 21 0,-2-27-348,2 73 1040,-4-1 0,-2 1 0,-21 106 0,24-183-1175,-50 217 558,39-181-676,-1 0-1,-1 0 0,-33 57 0,42-84-78,-1-1-1,0 0 1,-1-1-1,0 1 1,-1-1-1,-8 7 1,11-11-122,0-1 1,0 1-1,0-1 0,-1 0 1,1 0-1,-1-1 1,0 1-1,0-1 1,0-1-1,0 1 1,-9 0-1,12-1 129,0-1 0,0 0-1,0 0 1,1 0-1,-1-1 1,0 1 0,0-1-1,0 1 1,1-1 0,-1 0-1,0 0 1,1 0-1,-1 0 1,1-1 0,-1 1-1,1-1 1,-1 1 0,1-1-1,0 0 1,-4-4 0,1-1-312,-1-1 1,1 0 0,0 0 0,-7-15-1,6 9-219,-37-85-3361,4-8-4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7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0 1280,'0'0'4388,"0"31"-1662,0 102-344,5-13 1971,-3-105-3643,1 0 1,1 0-1,0-1 1,8 16-1,12 24 26,-24-54-734,0 0-1,0 0 1,0 0-1,0-1 0,0 1 1,0 0-1,0 0 0,0 0 1,0-1-1,0 1 0,0 0 1,0 0-1,0 0 0,0-1 1,0 1-1,0 0 0,0 0 1,1 0-1,-1-1 0,0 1 1,0 0-1,0 0 1,0 0-1,0 0 0,1 0 1,-1-1-1,0 1 0,0 0 1,0 0-1,1 0 0,-1 0 1,0 0-1,0 0 0,0 0 1,1 0-1,-1 0 0,0 0 1,0 0-1,0 0 0,1 0 1,-1 0-1,0 0 1,0 0-1,0 0 0,1 0 1,-1 0-1,0 0 0,0 0 1,0 0-1,1 0 0,-1 0 1,0 0-1,0 0 0,0 1 1,0-1-1,1 0 0,-1 0 1,0 0-1,0 0 0,0 0 1,0 1-1,0-1 1,1 0-1,-1 0 0,0 0 1,0 0-1,0 1 0,0-1 1,0 0-1,8-20-7,-7 16 13,7-15-213,0 0-1,1 0 0,1 1 0,0 0 0,1 1 0,1 0 0,1 1 0,1 1 0,27-26 0,-2 19-1058,-36 21 704,-25 18 45,-251 149 584,37-23-1636,178-108 938,34-22 760,0 2 0,1 0 0,1 2 0,0 0 0,-30 32 0,49-45 288,-1 1 0,1 0 0,0 0 0,1 0 0,-1 1 0,1-1 0,0 1 0,0-1 0,1 1 0,-2 8 0,2 4 1104,0 37 0,1-29-730,0-23-741,0 0 0,0 0 0,1 1 0,-1-1 0,1 0-1,-1 0 1,1 0 0,0 0 0,0 0 0,1 0 0,-1 0 0,0 0 0,1 0 0,0 0-1,0-1 1,0 1 0,0-1 0,0 1 0,0-1 0,0 0 0,1 0 0,0 0 0,-1 0-1,1 0 1,0-1 0,5 3 0,2 0-18,0-1 0,0-1 0,0 0 1,1 0-1,-1-1 0,1 0 0,12-1 0,-18-1-26,0 0 1,0 0-1,0 0 0,0-1 1,0 0-1,-1 0 0,1 0 1,0 0-1,-1-1 1,0 0-1,1 0 0,-1 0 1,0 0-1,-1-1 0,1 0 1,0 1-1,3-7 0,7-5-24,26-25-1024,1 3 0,2 1-1,86-56 1,-112 82 924,0 1-1,0 0 0,1 1 1,0 1-1,0 1 0,1 1 1,0 0-1,-1 2 0,2 0 1,-1 0-1,0 2 0,0 1 1,1 0-1,36 6 1,-47-3 388,-1-1 0,1 1 0,-1 1 0,0-1 0,0 1 0,0 1 0,-1 0 0,1 0 0,-1 0 1,6 7-1,11 10 1342,29 38-1,5 4 813,-55-61-2369,-1 0-1,2 0 1,-1-1-1,0 1 1,0-1-1,1 0 1,0 0 0,-1 0-1,1 0 1,0-1-1,0 1 1,0-1-1,0 0 1,0 0-1,0-1 1,0 1 0,0-1-1,0 0 1,0 0-1,0 0 1,0-1-1,0 1 1,0-1 0,0 0-1,0 0 1,5-2-1,0-2-80,0 1-1,-1-2 0,0 1 1,1-1-1,-2-1 1,1 1-1,-1-1 0,0 0 1,8-12-1,42-58-908,-33 43-44,47-53-1,-71 86 975,1 0 0,0 0 0,0 0 0,0 0 0,0 0 0,0 0 0,0 0 0,0 0 0,0 1 0,1-1 0,-1 0 0,0 1 0,0-1 0,0 1 0,1-1 0,-1 1 0,0 0 0,1 0 0,-1-1 0,0 1 0,1 0 0,-1 0 0,0 0 0,1 1 0,-1-1 0,0 0 0,1 0 0,-1 1 0,0-1 0,1 1 0,-1-1 0,0 1 0,2 0 0,1 3 46,1 0 0,-1 0 0,0 0 1,0 1-1,-1-1 0,5 8 0,7 8 42,-12-17-175,0 0 0,1 0 0,0 0 1,-1-1-1,1 0 0,0 0 0,0 0 0,0 0 1,0 0-1,0-1 0,0 1 0,1-1 0,-1-1 0,1 1 1,-1 0-1,0-1 0,1 0 0,-1 0 0,7-1 1,-5 1-236,0 0-556,0 0-1,1 0 1,-1-1 0,0 1 0,0-1-1,12-4 1,-10 1-879,0-1-1,0 0 1,-1 0-1,13-11 1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1 912,'0'0'17120,"-14"35"-14604,-45 118-179,55-138-1988,0-1 1,1 1-1,0 0 1,2 0-1,-1 1 1,2-1-1,1 22 0,1 1 113,5 136 409,-2-89-1994,-4-23-4537,2-91 4475,2 0 0,1 1 1,1 0-1,1 0 0,1 1 0,16-32 1,2 5 383,1 2 1,40-56-1,-49 81 848,0 1 0,2 1 0,46-43 0,-57 60 293,0 0-1,1 1 1,-1 0 0,1 1 0,19-8-1,-22 11 194,0 1 0,0 0 0,0 0 0,0 0 0,0 1 0,1 0 0,-1 1 0,0 0-1,13 2 1,-20-2-416,0 0 0,1 0 0,-1 1 0,1-1 0,-1 1 0,0 0 0,1-1 0,-1 1 0,0 0 0,0-1 1,1 1-1,-1 0 0,0 0 0,0 0 0,0 0 0,0 0 0,0 1 0,0-1 0,-1 0 0,1 0 0,0 1 0,0-1 0,-1 0 0,1 1 0,-1-1 0,0 0 0,1 4 0,1 3 216,-1 0 0,-1 1 0,0 15 1,0-10 76,-1 2-321,-1 0 0,0-1 1,-1 1-1,-1-1 0,-1 0 0,0 1 0,0-2 0,-2 1 1,0-1-1,0 0 0,-2 0 0,0-1 0,-11 13 0,-19 20-362,-2-2-1,-52 43 0,63-59 34,-49 46-415,78-74 622,0 3 82,6-1-516,19-4 372,0-1 1,-1-1-1,0-1 0,0-1 0,29-11 0,-30 9 48,2 0 0,-1 2 0,1 1 0,0 1 0,31-2 0,-55 6 17,1 0-1,-1 0 1,0 0-1,0 1 1,0-1-1,1 0 1,-1 0-1,0 0 1,0 0-1,0 1 1,0-1-1,0 0 1,1 0-1,-1 1 0,0-1 1,0 0-1,0 0 1,0 0-1,0 1 1,0-1-1,0 0 1,0 0-1,0 1 1,0-1-1,0 0 1,0 0-1,0 1 1,0-1-1,0 0 1,0 0-1,0 0 1,0 1-1,0-1 1,0 0-1,-1 0 0,1 1 1,0-1-1,0 0 1,0 0-1,0 0 1,0 0-1,-1 1 1,1-1-1,0 0 1,0 0-1,-1 0 1,1 1-33,-3 4-24,0 0 1,-1 0-1,0 0 1,0-1 0,0 0-1,-1 1 1,1-1-1,-1-1 1,-7 5 0,-54 28-209,42-24 168,-243 122-319,-156 84 235,410-211 218,5-3 17,1 0 0,-1 1-1,1 0 1,0 0 0,0 0-1,-7 9 1,13-14-15,1 0 0,0 0 0,0 0 0,0 0 0,0 1 0,0-1 0,-1 0 0,1 0 0,0 0 0,0 0 0,0 1 0,0-1 0,0 0 0,0 0 0,0 0 0,0 0 0,0 1 0,0-1 0,0 0 0,0 0 0,0 0 1,0 1-1,0-1 0,0 0 0,0 0 0,0 0 0,0 1 0,0-1 0,0 0 0,0 0 0,0 0 0,0 0 0,0 1 0,1-1 0,-1 0 0,0 0 0,0 0 0,0 0 0,0 1 0,0-1 0,0 0 0,1 0 0,-1 0 0,0 0 0,0 0 0,0 0 0,0 0 0,1 0 0,-1 1 0,0-1 0,0 0 0,0 0 0,1 0 0,-1 0 0,0 0 0,0 0 0,0 0 0,1 0 0,-1 0 0,0 0 0,0 0 0,1 0 0,20 0 223,-15 0-125,16 0 112,0-2 0,0-1 0,0-1 0,29-8 1,88-37 533,-70 24-447,670-257 495,-696 265-791,-23 10-41,-15 5-78,0 0 0,0 0 0,0 0 1,0 0-1,0-1 0,-1 1 0,5-5 0,-36 4-9990,4 6 9010,-1 1 1,1 2 0,0 0-1,-31 14 1,-89 45 372,110-48 1138,1 1 0,1 2 0,1 1 0,0 1 0,-27 28 0,37-30 244,1 1 0,1 1 0,1 1 0,1 0 0,1 1 0,1 0 0,-13 34-1,12-21 476,3 2 0,1-1 0,2 1 0,-7 66 0,3 163 2164,8-110-3129,4-135-957,2-49-682,-2-26-270,4 0 0,1 0 0,15-70 0,-16 110 1507,16-75-612,3 1 0,53-129-1,-72 209 1044,1-1-1,-1 1 0,1 0 1,0 0-1,8-8 0,-11 13-129,0 0 1,0 0-1,0 0 0,0 0 0,0 0 0,0 0 0,0 0 0,0 0 0,0 1 0,1-1 1,-1 0-1,0 1 0,0-1 0,1 1 0,-1 0 0,0-1 0,1 1 0,-1 0 1,1 0-1,-1 0 0,0 0 0,1 0 0,-1 0 0,1 0 0,-1 0 0,0 1 0,1-1 1,-1 0-1,0 1 0,1-1 0,-1 1 0,0 0 0,0-1 0,1 1 0,0 1 0,2 1 157,-1 1 0,1 0 0,-1 0-1,0 0 1,0 1 0,0-1-1,-1 1 1,1-1 0,1 7 0,16 50 1444,-19-60-1663,8 36 765,-2 1 0,-1 0 1,2 50-1,-8 120 673,-1-152-1250,0-18-187,-2 1 1,-2-1 0,-1 0 0,-2 0 0,-2-1 0,-26 67 0,34-100-32,-21 45-187,22-46 162,-1 0 0,0-1 0,0 1 0,0 0 1,-1-1-1,1 1 0,-1-1 0,1 0 0,-1 0 0,0 0 1,-5 3-1,7-4-17,-1-1 1,1 1-1,-1-1 1,1 1-1,-1-1 0,1 0 1,-1 0-1,1 0 1,0 0-1,-1 0 1,1 0-1,-1 0 0,1 0 1,-1 0-1,1-1 1,-1 1-1,1-1 1,0 1-1,-1-1 1,1 0-1,0 1 0,-1-1 1,1 0-1,0 0 1,0 0-1,0 0 1,0 0-1,0 0 0,0 0 1,0 0-1,0 0 1,0 0-1,0-1 1,1 1-1,-1 0 0,0-1 1,0-1-1,-3-6-308,1-1 0,-1 1 0,1-1-1,-1-10 1,3 16 272,-10-72-557,3 1 0,3-2 0,6-89 0,0 62 1450,-1 104-793,0-5 164,-1 1-1,2 0 1,-1-1 0,0 1-1,1 0 1,0 0 0,1-6-1,-1 9-137,0 0 0,0 0-1,0 0 1,0 0-1,0 0 1,0 0 0,0 0-1,0 0 1,0 0-1,0 0 1,0 1-1,1-1 1,-1 0 0,0 1-1,1-1 1,-1 1-1,0 0 1,1-1 0,-1 1-1,1 0 1,-1 0-1,3 0 1,4-1-1,1 0 0,-1 0 0,1 1 0,-1 1 0,14 1 0,-20-2-34,0 1 0,0-1 0,0 1 0,0 0 0,-1-1 0,1 1 1,0 0-1,0 0 0,-1 0 0,1 1 0,-1-1 0,1 0 1,-1 0-1,1 1 0,-1-1 0,0 1 0,0-1 0,1 1 0,-1 0 1,0 0-1,-1-1 0,1 1 0,0 0 0,0 0 0,-1 0 1,1 0-1,-1 0 0,1 3 0,-1 3 11,0 0 0,0-1 0,0 1 0,-1-1-1,0 1 1,-1-1 0,1 1 0,-2-1 0,1 0 0,-1 0 0,0 0 0,0 0 0,-1 0 0,0-1-1,-8 12 1,-6 3 356,-1-1 0,-1-1-1,-22 18 1,16-15 268,-3 4 104,3-2 581,-50 35 1,73-58-1076,25-23-102,138-135-779,63-59-826,-149 150 1081,94-63 1,-145 112 364,-2 2 10,1 0 0,1 1 0,0 1-1,37-15 1,-39 25 43,-21 4-19,1 0 0,-1-1 0,0 1 0,1-1 0,-1 1 0,0-1 0,1 1 0,-1 0 0,0-1 0,0 1-1,0 0 1,0-1 0,0 1 0,1-1 0,-1 1 0,0 0 0,-1-1 0,1 1 0,0 0 0,0-1 0,0 1 0,0 0 0,0-1-1,-1 2 1,-1 7 113,0-1 0,0 1-1,-1 0 1,0-1 0,-1 0 0,0 0-1,-8 13 1,-43 53 205,30-43-216,-200 267-59,217-288-159,-24 28-475,31-37 486,-1 0 1,1 1 0,-1-1-1,1 0 1,-1 0 0,0 0-1,1 0 1,-1 0 0,0-1-1,1 1 1,-1 0 0,0-1-1,0 0 1,0 1 0,0-1-1,0 0 1,1 0-1,-1 0 1,0 0 0,0 0-1,-3-1 1,4 1-19,0-1 0,0 1 0,-1-1 1,1 1-1,0-1 0,0 0 0,0 0 0,0 0 0,-1 1 0,1-1 0,1 0 0,-1 0 1,0-1-1,0 1 0,0 0 0,0 0 0,1 0 0,-1 0 0,1-1 0,-1-1 0,-6-29-898,5 21 555,-5-52-606,1-124 0,6 148 1083,0 34 57,0-1 0,0 1 0,1-1 0,-1 1 0,1-1 0,1 1 0,-1-1 0,1 1 0,2-6 0,-3 9 24,1 0 0,0-1 0,-1 1 0,1 0 0,0 0 0,0 0 0,0 0 0,1 1 0,-1-1 0,0 0 0,0 1 0,1 0 0,-1-1 0,1 1 0,0 0 0,-1 0 0,1 1 0,0-1 0,-1 0 0,4 1 0,7-2 100,-1 1 1,1 1 0,0 0-1,-1 0 1,1 1-1,0 1 1,-1 0-1,1 1 1,-1 1-1,0 0 1,0 0-1,-1 1 1,1 0 0,20 14-1,5 7 90,0 2 1,59 59-1,-39-34-148,-55-50-271,1 0-1,0-1 0,-1 1 0,1-1 1,0 0-1,1 0 0,-1 0 0,0 0 1,1-1-1,-1 1 0,1-1 0,-1 0 0,1 0 1,5 1-1,-6-2-225,-1-1 1,0 0-1,1 1 1,-1-1-1,1 0 1,-1 0-1,0-1 1,0 1-1,0 0 1,0-1 0,0 1-1,0-1 1,0 0-1,0 1 1,-1-1-1,1 0 1,-1 0-1,1 0 1,-1 0-1,0 0 1,2-5-1,22-39-6847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10354,'0'0'11548,"-8"34"-11239,-25 109-166,14-68-90,13-54-29,1 0 1,0 1 0,2 0-1,-2 38 1,6-58-28,-1 1 0,0-1 0,1 0 0,-1 0-1,1 0 1,0 0 0,0 0 0,0 0 0,0 0 0,0 0-1,0 0 1,0-1 0,0 1 0,1 0 0,-1-1 0,1 1-1,-1-1 1,1 1 0,0-1 0,0 0 0,-1 1 0,1-1-1,0 0 1,0-1 0,0 1 0,0 0 0,0 0 0,0-1 0,1 1-1,-1-1 1,3 1 0,11 1-44,0 0-1,0-1 1,22-2-1,-21 1 24,175 1-596,-189-1 631,1 0 0,0 0 0,-1 0 0,1 1 0,0-1 0,-1 1 0,1 0 1,0 0-1,-1 0 0,0 1 0,1-1 0,-1 1 0,0 0 0,0 0 0,6 4 0,-7-3 66,0 0 1,0 0-1,-1 0 1,1 0-1,-1 0 1,0 0-1,1 0 1,-1 1-1,-1-1 1,1 0-1,0 1 1,-1-1-1,0 0 0,0 1 1,0-1-1,-1 7 1,1-4 44,-1 0 0,0-1 0,0 1 0,-1 0 0,1-1 0,-1 1 0,-1-1 0,1 0 0,-1 0 0,0 0 0,-6 9 0,-3 1 22,-2-1 1,-17 16 0,11-12-73,-162 144-742,146-134-827,0-2 0,-1-1 0,-57 27 0,49-35-1041,42-16 2237,0 0 1,0 0-1,0-1 0,0 1 1,0-1-1,0 0 0,0 0 1,0 0-1,0 0 0,0-1 1,0 1-1,-3-2 1,5 2 161,0-1 0,0 1 0,0-1 1,0 1-1,1-1 0,-1 1 1,0-1-1,0 0 0,1 0 1,-1 1-1,0-1 0,1 0 1,-1 0-1,1 0 0,-1 0 0,1 0 1,0 1-1,-1-1 0,1 0 1,0 0-1,-1 0 0,1 0 1,0 0-1,0-2 0,-2-10-112,1 0-1,1 0 1,0 0-1,1-1 1,0 1-1,1 0 1,0 0-1,1 0 1,1 1-1,0-1 1,0 1-1,12-22 1,-8 20 618,0 1 0,1-1 0,0 2 0,1-1 1,1 1-1,0 1 0,0 0 0,1 1 0,1 0 0,23-15 1,-29 21 104,-1 1 1,1 0-1,0 1 1,0-1-1,0 1 1,0 1-1,0-1 1,1 1-1,9 0 1,-15 1-257,1-1 0,-1 1-1,0 1 1,1-1 0,-1 0 0,1 1 0,-1-1-1,0 1 1,1-1 0,-1 1 0,0 0 0,0 0 0,0 0-1,0 1 1,0-1 0,0 0 0,0 1 0,0-1 0,0 1-1,0 0 1,-1 0 0,1-1 0,-1 1 0,1 0-1,-1 0 1,0 0 0,0 1 0,0-1 0,0 0 0,1 4-1,2 17 947,-1 1-1,-1 1 0,-1-1 0,-3 28 0,1-3-146,1 69 13,0-116-1040,-1 0 1,1 0-1,0 0 0,0 1 1,0-1-1,0 0 0,1 0 1,-1 0-1,1 0 1,-1 0-1,1 0 0,0 0 1,0 0-1,0 0 1,0 0-1,0 0 0,0 0 1,0 0-1,1-1 0,-1 1 1,1 0-1,-1-1 1,3 2-1,1-1-133,-1 0 0,1-1 0,0 0 0,0 0 0,0 0 0,0-1 1,0 0-1,10 0 0,-1-1-267,0 0 0,0-1 0,0 0 0,-1-1 0,1-1 1,0 0-1,-1-1 0,24-12 0,5-7-992,51-39 0,-61 40 1121,2 0 0,50-24 0,-80 45 406,0 1-1,0 0 1,0-1 0,0 1 0,0 0 0,0 1 0,1-1 0,3 1 0,-7 0-41,0 1-1,-1 0 0,1-1 0,-1 1 0,1 0 1,0-1-1,-1 1 0,1 0 0,-1-1 0,0 1 1,1 0-1,-1 0 0,0 0 0,1-1 0,-1 1 1,0 0-1,0 0 0,0 0 0,0 0 0,0 0 1,0 0-1,0-1 0,0 1 0,0 0 0,0 0 1,-1 1-1,-1 27 483,-2-16-487,0-1 0,0 1 0,-1-1 0,-1 1 0,0-2 0,-1 1 0,0-1 0,-15 19 0,-3 6-52,3-4-81,-38 65 138,55-88-176,0 0 0,1 0 0,1 1 1,0-1-1,0 1 0,1 0 0,0 0 1,-1 17-1,3-26 28,0 0 0,0 0 1,1 0-1,-1 0 0,0 0 0,1 0 0,-1 0 1,0 0-1,1 0 0,-1 0 0,1 0 0,0 0 1,-1 0-1,1-1 0,0 1 0,-1 0 0,1 0 1,0-1-1,0 1 0,0-1 0,-1 1 0,1-1 1,0 1-1,0-1 0,0 1 0,0-1 0,0 0 1,0 1-1,0-1 0,0 0 0,2 0 0,39 2-838,-32-2 705,175 0 1506,-185 0-1241,1 0 0,-1 0 0,1 0-1,-1 0 1,1 0 0,-1 0 0,1 0-1,-1 1 1,1-1 0,-1 0 0,0 0-1,1 1 1,-1-1 0,1 0 0,-1 0-1,1 1 1,-1-1 0,0 0 0,1 1-1,-1-1 1,0 1 0,1-1 0,-1 0-1,0 1 1,0-1 0,0 1 0,1-1-1,-1 1 1,0-1 0,0 1 0,0-1-1,0 1 1,0-1 0,0 1 0,0-1-1,0 1 1,0-1 0,0 1 0,0-1-1,0 1 1,0 0 0,0 1 8,-1 0 0,1 0-1,-1 0 1,1 0 0,-1 0 0,0-1 0,0 1-1,0 0 1,0 0 0,0-1 0,-2 3 0,-7 5-24,-1 0 0,-1-1-1,0 0 1,0-1 0,-13 6 0,15-8-71,-47 23-852,-1-2 0,-99 31 0,113-45-649,-1-2 0,0-2 0,0-2 0,-64 1 1,108-7 1493,-11 1-738,0-1-1,-1-1 1,1 0-1,-22-6 0,31 7 606,1-1 0,-1 0 0,0-1 0,0 1 0,1 0 0,-1-1-1,1 0 1,-1 1 0,1-1 0,0 0 0,0 0 0,0 0 0,0-1 0,0 1-1,0 0 1,1-1 0,-1 1 0,1-1 0,-1 0 0,1 1 0,0-1 0,0 0-1,0 0 1,0-4 0,0 2 105,0 0 1,0 1-1,0-1 0,1 0 0,0 0 1,0 0-1,0 0 0,1 0 0,-1 0 1,1 0-1,0 0 0,1 0 0,-1 1 1,1-1-1,0 1 0,3-6 0,-2 5 171,1 1 0,0 0 0,0 0-1,0 0 1,0 1 0,1 0 0,0 0-1,-1 0 1,1 0 0,0 0 0,0 1-1,1 0 1,-1 0 0,7-1 0,2-1 406,0 1 1,1 0-1,-1 1 1,1 0-1,-1 1 1,1 1-1,0 0 1,-1 1-1,1 1 1,0 0-1,-1 1 1,0 1-1,0 0 1,0 1-1,0 0 1,-1 1-1,0 1 1,0 0-1,0 1 1,14 12-1,-1 1-59,-1 2 0,43 50 0,-2 12-7578,-42-53-2354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1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4753,'0'0'28014,"103"168"-28014,-103-157 0,-12 27 0,-30-3-3321,-12-7-9689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1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0 411 2497,'0'0'13766,"14"-12"-11210,-6 5-2169,0 0 0,1 0 1,0 1-1,1 0 0,0 1 1,17-8-1,9 3 478,0 2 1,59-7-1,154-20 1396,85-5-362,594-11 1225,14 52-1750,-616 3-1391,900-2 17,-5-32 0,374-1 0,-1558 31 0,0 2 0,47 8 0,-41 0-813,-40-9-99,-8-2-94,-38-10-909,-202-56-6800,152 41 3496,-92-26-5575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1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5281,'0'0'10241,"51"1"-7680,173 3-861,162-2-326,-383-3-1376,0 1 1,0 0 0,0 0 0,-1 0-1,1 1 1,0-1 0,0 1 0,-1 0-1,1-1 1,0 1 0,-1 0-1,1 1 1,3 1 0,-5-2-4,0 1 0,0-1 1,0 1-1,0-1 0,-1 0 0,1 1 1,-1-1-1,1 1 0,-1 0 0,1-1 1,-1 1-1,0-1 0,0 1 0,0 0 1,0-1-1,0 1 0,0 0 0,0-1 1,0 1-1,-1-1 0,1 1 0,-1 0 0,1-1 1,-1 1-1,0 1 0,-3 5-6,1 0 0,-1-1 1,0 0-1,0 1 0,-1-1 0,0-1 0,0 1 0,-1-1 0,-7 8 1,-11 7 13,-30 20 0,18-14-10,-381 264-52,416-290 58,-9 6-40,-1-1 1,-1 0 0,1 0 0,-17 4-1,24-10-783,6-5 315,0 2 222,6-9-161,1 0 1,0 1-1,1 0 0,0 1 1,20-16-1,-5 6 241,47-27 1,-64 43 198,0 0 0,0 1 0,0 0 0,12-3 1,-18 6 8,0-1 0,0 1 0,0 0 0,1-1 0,-1 1 0,0 0 0,0 1 0,0-1 0,0 0 0,3 1 0,-5-1 1,1 1 1,0-1 0,-1 0 0,1 1 0,0-1 0,-1 1 0,1-1-1,-1 1 1,1-1 0,-1 1 0,1-1 0,-1 1 0,1-1 0,-1 1-1,1 0 1,-1-1 0,0 1 0,1 0 0,-1-1 0,0 1 0,0 0-1,0-1 1,1 1 0,-1 0 0,0 0 0,0-1 0,0 1 0,0 1-1,0 6 64,1 1-1,-1 0 1,-1-1-1,0 1 1,0-1-1,-1 1 0,0-1 1,0 0-1,-1 0 1,0 0-1,0 0 1,-1 0-1,0 0 1,-9 11-1,-9 11-70,-2-1-1,-1-2 1,-39 34 0,52-56-1393,9-14-1302,13-23-2184,18-18-1954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5537,'0'0'6754,"5"232"-4562,-5-141-512,0 4-583,0 6-249,0 1-40,0 0-288,0-4-360,0-7-40,0-10-120,0-18-192,-5-14-1176,-7-42-1713,4-7-223,-1-10-2098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0 6289,'0'0'8994,"-33"228"-5625,-9-140-1345,-7 0-1103,-5-1-521,4-6-240,0-14-160,4-15-336,17-17-1193,12-24-1687,17-43-5754,42-31 5001,16-11 1024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2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42 2545,'0'0'4781,"36"-9"-3556,110-21-138,-144 29-1054,0 1-1,-1-1 1,1 1-1,0 0 1,0 0-1,0 0 1,0 0-1,-1 0 1,1 0-1,0 0 1,0 1-1,0-1 1,-1 0-1,1 1 1,0 0-1,0-1 1,-1 1-1,1 0 1,-1 0-1,1 0 1,-1 0-1,1 0 1,-1 0-1,1 1 1,0 0-1,-1 0 18,0 1 0,-1-1 0,1 0 0,-1 0-1,1 0 1,-1 1 0,0-1 0,0 0 0,0 0 0,0 1-1,0-1 1,-1 3 0,0 6 185,0-1-81,0 0-1,0 0 0,-1 0 1,0 0-1,-1 0 0,0-1 1,-1 1-1,0-1 0,0 0 1,-1 0-1,0 0 0,-1 0 0,-8 9 1,-10 10 18,-2 0 1,-37 30-1,30-28-119,-19 15 0,24-21-11,1 1 1,-30 35-1,48-43-65,9-17 18,0 0 0,0 0-1,0 1 1,0-1 0,0 0-1,0 0 1,0 1 0,0-1 0,0 0-1,0 0 1,0 1 0,0-1-1,0 0 1,0 0 0,1 1 0,-1-1-1,0 0 1,0 0 0,0 0-1,0 1 1,0-1 0,1 0 0,-1 0-1,0 0 1,0 1 0,0-1-1,1 0 1,-1 0 0,0 0-1,0 0 1,1 0 0,-1 0 0,0 1-1,1-1 1,31-2-403,-30 2 396,49-11-401,51-17 1,-70 18 402,1 0-1,1 2 1,-1 2 0,1 1-1,62-2 1,-94 7 39,-1 1 1,1-1-1,0 0 0,0 0 0,-1 1 1,1-1-1,0 1 0,0 0 0,-1-1 1,1 1-1,-1 0 0,1 0 0,-1 0 1,1 0-1,-1 0 0,0 1 1,1-1-1,-1 0 0,0 1 0,2 1 1,-1 1 18,0 0 0,-1-1 0,1 1 1,-1 0-1,1 0 0,-1 0 0,-1 0 1,2 7-1,-1 6-22,-1-1 0,-1 1-1,-3 23 1,-3-21-692,7-18 602,0-1-1,0 0 1,-1 0 0,1 0-1,0 1 1,0-1 0,-1 0-1,1 0 1,0 0 0,0 0-1,-1 0 1,1 0 0,0 1-1,0-1 1,-1 0 0,1 0-1,0 0 1,-1 0 0,1 0-1,0 0 1,0 0 0,-1 0-1,1 0 1,0 0 0,-1 0-1,1 0 1,0-1 0,-1 1 0,1 0-1,0 0 1,0 0 0,-1 0-1,1-1 1,-2 0-300,1-1 1,-1 1 0,1-1-1,0 0 1,0 0-1,0 1 1,0-1 0,0 0-1,0 0 1,0 0-1,1 0 1,-1 0 0,1 0-1,-1-5 1,-4-45-5145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2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 2817,'0'0'7732,"35"0"-6900,111-2-465,-128 1-250,-12 1-207,1-1 0,-1 1 0,0 1 0,0-1 0,10 3 0,-15-3 42,0 1 1,-1-1-1,1 1 0,-1 0 0,1 0 0,0-1 0,-1 1 0,1 0 1,-1 0-1,0-1 0,1 1 0,-1 0 0,0 0 0,1 0 0,-1 0 0,0 0 1,0 0-1,0 0 0,0 0 0,0-1 0,0 1 0,0 0 0,0 0 1,0 0-1,-1 2 0,1 2 21,-1 0 0,1 1 1,-1-1-1,-1 0 0,1 0 0,-1 0 1,0 0-1,0 0 0,0 0 0,-1 0 1,0 0-1,-3 4 0,-7 7 207,-27 28 0,15-18 140,5-6 37,-28 34 672,45-50-942,1 0 0,-1-1 0,1 1 0,0 0-1,0 0 1,0 0 0,0 1 0,1-1 0,-1 0 0,1 1-1,0-1 1,0 5 0,1-8-68,0 0 0,0 0-1,0 0 1,1 0 0,-1-1-1,0 1 1,1 0 0,-1 0-1,0-1 1,1 1 0,-1 0 0,1 0-1,-1-1 1,1 1 0,-1 0-1,1-1 1,-1 1 0,1-1-1,0 1 1,-1-1 0,1 1 0,0-1-1,0 1 1,-1-1 0,1 0-1,0 0 1,0 1 0,0-1-1,-1 0 1,1 0 0,0 0 0,1 1-1,32-1 158,-25 0-62,5 0-38,1 0 0,-1-1 1,0 0-1,0-1 0,-1-1 0,23-7 0,-21 4-67,1 1-1,0 0 1,0 1-1,0 1 1,28-3-1,-43 7 1,0-1 0,0 1 0,-1-1 0,1 0 0,0 1 0,-1-1 0,1 1 0,-1-1 0,1 1 0,-1 0 0,1-1 0,-1 1 0,1 0 0,-1-1 0,1 1-1,-1 0 1,0-1 0,1 1 0,-1 0 0,0 0 0,0-1 0,1 1 0,-1 0 0,0 0 0,0 0 0,0-1 0,0 1 0,0 0 0,-1 1 0,1 35 805,0-26-286,0-10-484,-8 390 7770,7-382-7716,0 8 97,-1 0 0,-7 33 0,9-47-163,-1 1 1,0-1-1,0 0 0,0 0 0,-1 0 1,1 0-1,-1 0 0,0 0 0,0 0 0,0 0 1,0-1-1,0 1 0,0-1 0,-1 0 1,1 1-1,-1-1 0,0 0 0,0 0 0,0-1 1,0 1-1,-3 1 0,-7 0 122,0-1 0,-1 0 0,1-1 0,-1 0-1,1-1 1,-18-2 0,-12 1-59,29 1-114,0-1 0,-1 0 0,1-1 0,0-1-1,-14-4 1,21 5-133,-1-1 0,1 0 0,0 0 0,1-1 0,-1 0 0,1 0 0,-1 0 0,1-1 0,0 0 0,1 0 0,-10-11 0,8 5-534,0 1-1,1-1 0,0-1 1,-6-17-1,5 11-2052,1-1 1,-5-31-1,7-30-8949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1560,'0'0'7678,"-13"32"-6147,1-3-1141,2-7-121,1 1 0,1 0 0,1 0 0,1 0 1,1 1-1,1-1 0,-1 36 0,5 169 1461,1-219-1713,0-1 0,0 0 0,0 1 0,1-1 0,0 0 0,7 16 0,-8-23-35,-1 0 0,1 1 0,0-1 1,0 0-1,0 1 0,0-1 0,0 0 0,0 0 0,0 0 0,0 0 0,0 0 0,0 0 0,1 0 0,-1 0 0,0-1 0,1 1 0,-1 0 0,0-1 0,2 1 1,-1-1-24,0 0 1,0 0-1,0 0 1,0-1-1,0 1 0,0-1 1,0 1-1,0-1 1,-1 0-1,1 1 1,0-1-1,0 0 1,-1 0-1,1-1 1,-1 1-1,1 0 1,-1 0-1,1-1 1,1-2-1,23-25-813,-2-2-1,30-46 1,-2 1-1062,-52 75 1900,36-49-1090,2 2 1,65-63-1,-96 104 1148,0 1 0,1 0 0,-1 1 0,17-9 0,-23 13 76,1 1 0,-1-1 0,1 0 1,-1 0-1,1 1 0,-1-1 0,1 1 0,0-1 0,-1 1 0,1 0 1,0-1-1,0 1 0,-1 0 0,1 0 0,0 0 0,-1 0 0,1 1 1,0-1-1,-1 0 0,1 1 0,0-1 0,-1 1 0,1 0 0,-1-1 1,1 1-1,-1 0 0,1 0 0,-1 0 0,1 0 0,-1 0 0,0 0 0,0 1 1,1-1-1,0 3 0,2 3 560,0 1 1,-1-1-1,-1 1 1,1 0-1,-1 1 0,2 15 1,2 58 2611,-3-23-2019,-1-39-1219,1 0 0,2 0 0,8 28 0,16 17-3637,-11-31-2991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3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0 240 3033,'0'0'7951,"45"-1"-5260,451-42-452,-345 22-1089,723-92 2562,19 52-2315,86 65 128,-820 7-1426,-1 6 0,187 46-1,-277-49-2910,-102-15-2037,-58-12 0,6-4-3250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17 305 9642,'0'0'10076,"-3"34"-8395,-8 105-1001,9-76-1356,2-62 575,0-1 0,0 0 0,0 0 0,1 0-1,-1 0 1,0 0 0,0 0 0,1 0 0,-1 0-1,0 0 1,0 0 0,1 0 0,-1 0 0,0 0-1,0 0 1,1 0 0,-1 0 0,0 0 0,0 0 0,1 0-1,-1 0 1,0 0 0,0 0 0,1 0 0,-1 0-1,0-1 1,0 1 0,0 0 0,1 0 0,-1 0 0,0 0-1,0-1 1,0 1 0,0 0 0,1 0 0,-1 0-1,0-1 1,0 1 0,0 0 0,0 0 0,0-1-1,0 1 1,0 0 0,0 0 0,0 0 0,1-1 0,9-23-1998,0 1 0,9-38 0,0 2 164,-12 39 1409,57-144-2084,-56 145 2764,2 1 1,0 0 0,2 1 0,0 0 0,0 1 0,22-22 0,-29 33 205,1 0 0,1 0-1,-1 1 1,1 0 0,0 0 0,9-4-1,-13 7-147,0-1-1,0 1 1,0 0-1,1 1 1,-1-1 0,0 0-1,0 1 1,1 0-1,-1 0 1,0 0-1,1 0 1,-1 0-1,0 1 1,0-1 0,1 1-1,5 2 1,-8-1-94,1-1 1,0 1-1,-1 0 1,1 0-1,-1 0 1,0 0-1,0 0 1,0 0-1,0 0 1,0 0-1,0 0 1,0 0-1,-1 1 1,1-1-1,-1 0 1,1 1 0,-1-1-1,0 0 1,0 1-1,0-1 1,-1 3-1,2 0 59,-1 8-9,0 0 1,0 0-1,-2 0 0,1 0 0,-2 0 0,1 0 0,-2 0 0,-7 18 1,7-23-332,0 0 1,0 0 0,0-1 0,-1 0 0,-1 0 0,1 0 0,-1 0-1,0-1 1,0 0 0,-1 0 0,0-1 0,0 0 0,0 0 0,-9 4-1,13-7-89,-1 0 0,0 0-1,0-1 1,0 1-1,0-1 1,0 0 0,0 0-1,0-1 1,0 1 0,0-1-1,0 0 1,0 0-1,-1 0 1,1 0 0,0-1-1,0 0 1,0 0-1,0 0 1,0 0 0,0 0-1,-4-3 1,5 2 181,0 0-1,0-1 1,0 1 0,0-1 0,1 0 0,-1 0-1,1 0 1,-1 0 0,1 0 0,0-1-1,0 1 1,1-1 0,-1 1 0,1-1-1,0 0 1,0 1 0,0-1 0,0 0-1,0 0 1,1 0 0,0 0 0,0-5 0,0 6 72,0 1 1,1 0 0,-1 0 0,1-1 0,-1 1-1,1 0 1,0 0 0,0 0 0,0 0 0,0 0-1,0 0 1,0 0 0,1 0 0,-1 0 0,1 0 0,-1 1-1,1-1 1,0 1 0,-1-1 0,1 1 0,0-1-1,3-1 1,6-2 20,-1 0 0,1 1 0,15-5-1,-9 4-12,-4 0 22,0 1 1,0 0-1,0 1 0,1 1 1,16-2-1,-26 4 333,-9 5 495,-18 19 128,-50 37 0,47-41-694,1 1-1,-37 40 0,60-58-269,0-1 0,-1 1 1,1-1-1,0 1 0,1 0 0,-1 0 0,0 0 1,1 0-1,0 1 0,0-1 0,0 0 0,0 0 0,0 1 1,0-1-1,1 4 0,0-6-12,1 0 0,-1 0 1,1 1-1,-1-1 0,1 0 1,-1 0-1,1 0 0,0 0 0,0-1 1,0 1-1,-1 0 0,1 0 0,0 0 1,0-1-1,0 1 0,0 0 1,0-1-1,0 1 0,1-1 0,-1 1 1,0-1-1,0 1 0,0-1 0,0 0 1,1 0-1,-1 0 0,0 0 1,3 0-1,43 3 166,-39-3-118,263 1 894,-271-1-958,0 0 0,0 0 0,0 0 0,0 0 0,0 0 0,0 0 0,-1 0 0,1 0 0,0 0 1,0 0-1,0 0 0,0 0 0,0 0 0,0 0 0,0 1 0,0-1 0,0 0 0,0 0 0,0 0 0,0 0 0,0 0 0,0 0 0,0 0 0,0 0 0,0 0 0,0 0 0,0 0 0,0 0 0,0 1 0,0-1 0,0 0 0,0 0 0,0 0 0,0 0 0,0 0 0,0 0 0,0 0 0,0 0 0,0 0 1,0 0-1,0 1 0,0-1 0,0 0 0,0 0 0,0 0 0,0 0 0,0 0 0,0 0 0,0 0 0,0 0 0,0 0 0,0 0 0,0 0 0,0 0 0,0 0 0,1 0 0,-1 0 0,0 0 0,0 0 0,0 1 0,0-1 0,0 0 0,0 0 0,0 0 0,0 0 0,0 0 0,0 0 0,0 0 0,1 0 0,-12 8-302,-129 57-3935,55-30 916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1 442 5673,'0'0'9786,"299"-73"-6865,-21 3-921,34-4-1191,-38 11-265,-66 17 184,-75 25-320,-25 4-280,-4 3-24,0 3-104,-13 1-8,-33-1-592,-45 1-1489,-13-1-2240,0 0-2000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9514,'0'0'6609,"21"204"-5736,8-141-873,-9 0-296,-3-3-1073,-13-11-455,-4-14-1073,0-25-143,0-20 1143,0-39-639,0-14 1311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4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 4185,'0'0'8263,"1"46"-5454,1 4-2014,0 21 442,-3-1 0,-12 82 0,6-95-759,-30 203 647,0-94-3595,36-163 2175,0 0 1,0 1-1,0-1 1,0 0-1,0 0 0,-1 0 1,0-1-1,1 1 1,-1 0-1,0-1 1,0 1-1,0-1 0,-1 1 1,-3 2-1,5-4 161,0-1 0,1 0 0,-1 1 0,0-1 1,0 0-1,1 0 0,-1 0 0,0 1 0,0-1 0,0 0 0,0 0 0,1 0 0,-1 0 0,0-1 0,0 1 0,0 0 0,1 0 1,-1 0-1,0-1 0,0 1 0,1 0 0,-2-1 0,0-1-77,0 1 0,0-1-1,0 0 1,0 0 0,0 1 0,1-1 0,-1-1-1,1 1 1,-1 0 0,-1-3 0,-7-18-254,0 1 1,2-1-1,-10-41 0,-9-76 233,21 85 582,2 0 0,5-94-1,-1 146-290,0 0 0,0-1-1,0 1 1,1 0-1,-1-1 1,1 1 0,0 0-1,0 0 1,0-1-1,0 1 1,1 0 0,-1 0-1,1 0 1,0 1-1,0-1 1,0 0 0,0 1-1,0-1 1,0 1 0,1-1-1,-1 1 1,1 0-1,0 0 1,0 0 0,0 1-1,0-1 1,0 1-1,0-1 1,0 1 0,0 0-1,0 0 1,1 1-1,-1-1 1,0 0 0,1 1-1,5 0 1,-8 0-37,0 0 1,0 0-1,0 0 0,0 1 1,0-1-1,1 0 1,-1 0-1,0 1 1,0-1-1,-1 1 0,1-1 1,0 1-1,0-1 1,0 1-1,0 0 0,0-1 1,0 1-1,-1 0 1,1 0-1,0 0 0,-1-1 1,1 1-1,-1 0 1,1 0-1,-1 0 0,1 0 1,-1 0-1,1 0 1,-1 0-1,0 0 0,1 2 1,1 39 659,-3-31-498,1 3-71,-1 0 1,-1 0-1,0 0 0,-1-1 1,-1 1-1,0-1 0,0 0 1,-2 0-1,-6 12 0,-3 1-29,-1 0 0,-1-1-1,-23 25 1,34-42-85,17-8-402,22-9 231,-27 6 154,0 1 1,0 1-1,0-1 1,0 1-1,9-1 1,-14 2 18,-1 0 1,0 0-1,1 0 1,-1 0 0,0 0-1,0 0 1,1 0-1,-1 0 1,0 0-1,0 0 1,1 0 0,-1 0-1,0 1 1,0-1-1,1 0 1,-1 0-1,0 0 1,0 0 0,0 1-1,1-1 1,-1 0-1,0 0 1,0 0-1,0 1 1,0-1 0,0 0-1,1 0 1,-1 1-1,0-1 1,0 0 0,0 0-1,0 1 1,0-1-1,0 0 1,0 0-1,0 1 1,0-1 0,0 0-1,0 1 1,0-1-1,0 0 1,0 0-1,0 1 1,0-1 0,0 0-1,0 0 1,-1 1-1,1-1 1,0 5 37,0 12-12,-1-1 0,0 0 0,-1 0 1,-1 0-1,-1 0 0,0-1 0,-1 1 1,-1-1-1,0 0 0,-1 0 0,-16 25 0,17-30-43,4-7 2,0 0 0,0 1 0,0-1 0,0 0 0,-1 0 0,1 0 0,-1-1 0,-5 5 0,3-6-143,4-10-205,1 5 217,1-10-112,1 0-1,0 1 1,1-1 0,0 0 0,1 1 0,1 0 0,0 0 0,1 0 0,0 0 0,16-22 0,1 2-386,1 2 0,50-51 0,-52 62 639,1 0 1,0 1 0,1 1 0,1 2 0,1 0 0,0 2 0,1 0-1,1 2 1,0 1 0,0 2 0,1 0 0,0 2 0,1 2 0,0 0 0,-1 2-1,37 0 1,-63 3 121,-1 0 0,0 0 0,1 0 0,-1 0 0,0 0 0,1 0 0,-1 0-1,0 1 1,0-1 0,1 1 0,-1 0 0,0 0 0,0 0 0,0 0 0,0 0 0,0 0 0,3 3 0,-4-2 53,1 1 0,-1-1 0,-1 1 0,1-1 1,0 0-1,-1 1 0,1 0 0,-1-1 0,0 1 1,1-1-1,-1 1 0,0-1 0,-1 1 0,0 5 1,0-2 32,0 1 1,-1 0-1,0 0 1,0-1-1,0 1 1,-1-1-1,0 0 1,0 1-1,-1-2 1,-7 11-1,-5 3 233,-32 29 0,29-29-210,10-11-208,-103 95 378,100-93-676,-1-1-1,0 0 1,-1 0-1,0-1 1,0-1-1,0-1 1,-20 7 0,31-12 56,1-1 0,-1 1 0,1 0 0,-1-1 0,1 0 0,-1 0 0,1 0 0,-1 0 1,1 0-1,-1 0 0,1 0 0,-1-1 0,1 0 0,-1 1 0,1-1 0,0 0 1,-1 0-1,1 0 0,0 0 0,0-1 0,0 1 0,0-1 0,0 1 0,0-1 0,0 0 1,0 1-1,1-1 0,-1 0 0,0 0 0,-1-4 0,-16-37-3388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1064,'0'0'13563,"254"154"-13107,-183-115-456,-5-15-184,5-24-1536,-17 0-3345,-17-35-1625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5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 10186,'0'0'10128,"-29"41"-9055,-98 139-674,-31 20-698,59-99-3299,89-91 2620,8-7 590,0-1 0,0 0 0,-1 0 0,1 1 0,-1-2 0,1 1 0,-1 0 0,0 0 1,1-1-1,-1 0 0,0 1 0,-3 0 0,6-2 330,0 0-1,-1 0 1,1 0-1,0 0 1,0 0 0,0 0-1,0 0 1,0 0 0,-1 0-1,1 0 1,0 0-1,0 0 1,0 0 0,0-1-1,0 1 1,0 0 0,0 0-1,-1 0 1,1 0-1,0 0 1,0 0 0,0 0-1,0 0 1,0 0 0,0-1-1,0 1 1,0 0-1,0 0 1,0 0 0,-1 0-1,1 0 1,0 0 0,0-1-1,0 1 1,0 0-1,0 0 1,0 0 0,0 0-1,0 0 1,0-1 0,0 1-1,0 0 1,0 0-1,0 0 1,0 0 0,0 0-1,0-1 1,1 1 0,-1 0-1,0 0 1,0 0-1,0 0 1,0 0 0,0 0-1,0 0 1,0-1 0,0 1-1,0 0 1,0 0-1,1 0 1,0-12-561,1 1 1,0-1-1,1 1 0,0 0 0,1-1 1,0 1-1,1 1 0,0-1 0,0 1 1,15-19-1,-1 1 911,3 2 1,40-41-1,-54 59 268,1 1 1,0 0 0,1 0-1,-1 1 1,1 1 0,15-7-1,-22 11-329,0-1-1,1 1 0,-1 1 0,0-1 1,0 0-1,1 1 0,-1 0 1,1-1-1,-1 2 0,0-1 0,6 1 1,-7-1-91,0 1 0,0 0 1,0 0-1,-1 0 0,1 0 1,0 0-1,-1 0 0,1 0 1,0 0-1,-1 1 0,0-1 1,1 0-1,-1 1 0,0 0 1,0-1-1,0 1 1,0 0-1,0-1 0,0 1 1,0 0-1,1 3 0,1 7 355,0 1 0,-1-1 0,0 1 0,0 0-1,-1 18 1,-6 70 1165,1-74-1467,0-1 0,-2-1 0,0 1 0,-2-1 0,-15 34 0,-67 113-3048,88-180-1950,4-5 4014,0 0 1,1 0 0,1 0 0,0 1 0,1-1 0,8-16-1,48-77-1081,-41 72 1786,-10 16 577,1 2-1,1-1 1,0 2-1,0 0 1,18-16 0,-21 23 78,1 1 1,1-1-1,-1 2 1,1-1-1,0 1 1,1 1-1,-1 0 1,1 1 0,16-4-1,220-43 3331,29-8-5479,-126 18-4481,-106 26 2091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5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3257,'0'0'8367,"-19"33"-4818,-3 2-2772,-1 1 156,2 1 0,1 0 1,-26 73-1,29-58-527,3 0 0,-8 67 0,13-43-4199,6-2-5600,4-81 9180,0 0 1,0 0-1,1 0 0,0 0 1,0 1-1,0-1 0,1 0 0,5-8 1,33-53 208,-32 56-94,-3 3 97,0 1 0,1 0 1,0 0-1,0 1 1,1-1-1,-1 2 1,2-1-1,9-5 0,-15 10 52,0 0 0,0 1 0,0-1 0,0 1 0,0-1-1,0 1 1,0 0 0,1 0 0,-1 1 0,0-1 0,1 1 0,-1 0-1,1-1 1,-1 1 0,0 1 0,1-1 0,-1 0 0,0 1 0,1 0-1,-1 0 1,0 0 0,0 0 0,0 0 0,0 1 0,0-1-1,0 1 1,0 0 0,0 0 0,3 4 0,8 9 340,-1 2 1,-1-1-1,-1 2 0,0 0 1,-1 0-1,7 20 0,29 50 1179,-42-82-1438,4 8 103,1-1 1,0-1 0,1 0-1,12 12 1,-20-21-234,1 0 1,-1-1 0,1 0-1,0 0 1,0 0-1,0 0 1,0 0 0,1-1-1,-1 1 1,0-1-1,1 0 1,-1 0 0,1 0-1,-1 0 1,1-1-1,-1 1 1,1-1 0,0 0-1,-1 0 1,1 0-1,-1-1 1,1 1 0,-1-1-1,5-1 1,1-2-463,-1-1 1,1 0-1,-1-1 1,0 0 0,0 0-1,-1 0 1,0-1-1,0 0 1,0-1-1,-1 0 1,9-14 0,28-47-5067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2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8378,'0'0'5961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36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1936,'0'0'13742,"40"22"-11471,127 71-258,-153-85-1725,-2 0 0,1 1 1,17 16-1,-26-21-206,0 0 1,-1 1-1,1 0 1,-1 0-1,-1 0 1,4 6-1,-2-3-27,0 1-44,-1 0 0,0 0-1,0 1 1,-1-1 0,0 1 0,-1-1-1,0 1 1,0 0 0,-1-1 0,0 1-1,-1 0 1,0-1 0,-1 1-1,0 0 1,0-1 0,-1 0 0,0 1-1,-1-1 1,0-1 0,0 1 0,-1 0-1,-10 13 1,-117 140-530,13-18 15,107-128 480,0 1-1,-12 25 1,22-38 2,0 0 0,0 0 0,1 0 0,-1 0 1,1 1-1,0-1 0,0 1 0,0-1 0,1 1 1,-1 0-1,1-1 0,0 1 0,0-1 0,1 1 1,0 0-1,1 6 0,-1-9-15,0 0 1,0 0-1,0-1 0,1 1 0,-1 0 1,1 0-1,-1-1 0,1 1 0,-1-1 1,1 1-1,0-1 0,0 0 0,-1 0 1,1 0-1,0 0 0,0 0 0,0 0 1,0 0-1,4 0 0,45 6-493,-42-7 424,104 3-2730,1-6 1,190-29-1,-179 14-1836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1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8858,'0'0'6765,"40"11"-6030,161 34 169,-121-37-438,96-3-1,828-6 1837,-336-1-926,398 55 97,-1010-47-1858,-34-3-1116,-19-2-432,-7-1-1115,-50 0-2527,-21 0-2822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35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8402,'0'0'10746,"-71"242"-7945,63-148-1017,3 4-472,5 1-391,0-12-305,0-10-304,0-17-232,5-11-80,-1-14-184,-4-14-937,12-14-1207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3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0 901 7538,'0'0'13739,"337"-98"-12195,-167 21-784,13-18-352,4 1-256,-12-5-56,-13 8-96,-17 11-144,-24 10-952,-9-11-1865,-33 21-2944,-34 4-1064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36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4017,'0'0'17656,"50"6"-16355,167 18-725,-109-16-372,-71-6-101,38 8 0,-68-9-99,0 0-1,-1 1 1,1 0 0,0 0 0,-1 1 0,1 0-1,-1 0 1,0 0 0,9 7 0,-12-8-3,0 1 0,0 0 0,0 0 0,-1 1 1,0-1-1,1 1 0,-1-1 0,0 1 0,-1 0 0,1-1 0,-1 1 1,1 0-1,-1 0 0,-1 0 0,1 0 0,0 0 0,-1 5 0,0 3-3,0-1-1,-1 1 0,0-1 0,-1 1 0,0-1 0,-1 0 0,-1 0 0,1 0 0,-2-1 1,1 1-1,-11 15 0,-9 12-250,-48 57 0,40-54-156,-30 42-1295,6-8-1727,-2-3-3971,30-45 287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37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1856,'0'0'16416,"-7"41"-13737,-1-4-2089,-3 20 223,2 1 1,3-1-1,1 61 1,5-108-715,-12 899 3857,-10-168-3532,19-419-6586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37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 8546,'0'0'11805,"39"-6"-9679,-8 0-1713,1 2-1,-1 1 1,43 2 0,-69 2-334,0 0 0,0 0 0,0 0 0,-1 1 0,1-1 0,0 1 0,0 0 0,-1 1 0,0-1 0,1 1 0,-1 0 0,0 0 0,0 0 0,0 1 0,-1-1 0,1 1 0,-1 0 0,0 0 0,5 8 0,32 48 1493,63 122 1,12 75 138,-61-128-795,75 128-1,-127-254-891,6 11 37,0-1 1,1 0-1,1 0 1,11 12-1,-19-23-59,0 0-1,1 1 1,-1-1-1,1 0 1,0-1-1,-1 1 1,1 0 0,0-1-1,0 1 1,0-1-1,0 0 1,0 0 0,0 0-1,0 0 1,0-1-1,0 1 1,1-1-1,-1 0 1,0 0 0,0 0-1,1 0 1,-1-1-1,0 1 1,0-1-1,5-2 1,-2 1-2,-2 0 0,1-1 0,0 0 0,0 0 0,-1-1 0,0 1 0,0-1 0,0 0 0,0 0 0,0 0 0,4-7 0,3-7-13,16-33 0,-22 41 4,53-119-2804,59-203 0,-70 169-3150,-15 25-4082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38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433 11 3345,'0'0'17439,"42"-2"-15550,139-6-800,-161 8-973,-1 0 0,0 2 0,24 3 0,-31-1-79,-1-1-1,1 2 1,16 7 0,-23-10-39,0 1 0,-1 0 0,1 0 0,-1 0 0,1 0 0,-1 1 0,0-1 0,0 1 0,0 0 0,-1 0 0,0 1-1,1-1 1,2 7 0,-4-7-15,-1-1 0,0 0-1,0 1 1,0-1 0,0 0 0,-1 1-1,1-1 1,-1 1 0,0-1-1,0 1 1,0 0 0,-1-1-1,1 1 1,-1-1 0,0 0 0,1 1-1,-2-1 1,1 0 0,0 1-1,-1-1 1,1 0 0,-4 4-1,-6 5-59,0 0 0,0 0 0,-1-2 0,-1 1 0,0-2 0,-25 15 0,21-13 23,-94 60-339,-97 66-57,198-130 412,-31 26 65,39-31-59,0 1 0,0-1-1,1 0 1,-1 0 0,1 1-1,-1-1 1,1 1 0,0 0-1,0-1 1,0 1 0,0 0-1,0 0 1,1-1 0,-1 1-1,1 5 1,0-8 1,0 1 0,0 0-1,0 0 1,0-1 0,0 1 0,0 0-1,0 0 1,0-1 0,0 1 0,1 0-1,-1 0 1,0-1 0,0 1 0,1 0-1,-1-1 1,1 1 0,-1 0 0,1-1 0,-1 1-1,1 0 1,-1-1 0,1 1 0,-1-1-1,1 1 1,1 0 0,19 8-128,0-1-1,0 0 1,1-2 0,0 0-1,33 3 1,-26-3 87,2 0 4,2-1 42,0 2-1,-1 2 0,46 17 0,-75-25 42,0 0-1,-1 0 1,1 1-1,0-1 1,-1 1-1,0 0 1,1 0 0,-1 0-1,0 0 1,0 0-1,0 0 1,0 0 0,0 1-1,0-1 1,-1 1-1,1 0 1,-1-1-1,0 1 1,2 5 0,-3-6 26,0 0 1,0 1 0,0-1-1,0 0 1,-1 1 0,1-1-1,-1 0 1,1 0-1,-1 0 1,0 0 0,0 0-1,0 1 1,0-1 0,0-1-1,-1 1 1,1 0 0,-1 0-1,1 0 1,-1-1 0,1 1-1,-1-1 1,0 1 0,0-1-1,0 0 1,0 0 0,-4 2-1,-15 8 124,0-1 0,-1-1 0,0-1 0,-1-1 0,-26 5 0,1-3-172,-75 4 0,97-12-372,1-1 0,-1 0 0,1-3 0,0 0 0,0-1-1,-34-11 1,32 6-917,1-1 0,1-1 1,-27-17-1,-53-39-5776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38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1747 1264 9186,'0'0'12812,"-35"-37"-10778,-219-232 324,150 169-1891,-4 5 0,-214-145 1,-268-110-1337,282 193-2380,299 152 2320,-7-5-468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39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850 1 1936,'0'0'19955,"-14"0"-18333,-78-1-939,-248 10 1023,-39 28-2712,378-37 980,0 0 1,0 0-1,0 0 1,0 0-1,0 1 1,0-1-1,0 0 0,0 0 1,0 1-1,0-1 1,0 0-1,0 1 1,1-1-1,-1 1 0,0-1 1,0 1-1,0 0 1,1-1-1,-1 1 1,0 0-1,1-1 0,-1 1 1,0 0-1,1 0 1,-1 0-1,1 0 1,-1 0-1,1-1 0,0 1 1,-1 0-1,1 0 1,0 0-1,0 0 0,0 0 1,-1 0-1,1 0 1,0 0-1,0 0 1,0 0-1,1 2 0,0 2-10,0 0 0,0 0-1,1-1 1,0 1-1,0 0 1,0-1-1,5 8 1,72 94 47,-24-37 123,292 401 2625,-313-425-2453,3-2 0,66 61 0,-99-100-349,-1-1 1,1 1-1,1-1 0,-1 0 0,1 0 1,-1 0-1,1 0 0,0-1 1,0 0-1,0 0 0,9 3 1,-13-5-22,0 0 1,0 0-1,-1 0 1,1 0-1,0 0 0,0 0 1,0 0-1,0 0 1,0-1-1,0 1 1,0 0-1,0 0 1,-1-1-1,1 1 1,0 0-1,0-1 1,0 1-1,-1-1 0,1 1 1,0-1-1,0 0 1,-1 1-1,1-1 1,-1 0-1,1 1 1,0-1-1,-1 0 1,1 0-1,-1 1 0,1-2 1,7-31-1936,-7 24 1107,7-60-6727,-7-10-3462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0.1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2200,'0'0'20724,"49"4"-18125,-35-3-2406,376 18 2746,107-29-1262,3-1-1636,-342 15-1044,-56 2-6077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0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2465,'0'0'12910,"46"30"-10636,154 96-405,-57-44-339,-45-26-733,-98-56-791,8 5 63,0 0 0,-1 1 0,0 0 0,11 12 0,-17-17-50,0 0 0,0 0 0,0 0 0,0 0 0,0 1 0,0-1 0,-1 0 1,1 0-1,0 1 0,-1-1 0,1 1 0,-1-1 0,1 1 0,-1-1 0,0 1 0,0-1 0,0 1 0,0-1 0,0 1 0,0-1 0,0 1 0,0-1 1,0 0-1,-1 1 0,1-1 0,-1 1 0,1-1 0,-1 1 0,1-1 0,-1 0 0,0 1 0,0-1 0,0 0 0,0 0 0,0 0 0,0 0 0,0 0 0,-2 2 1,-14 8 106,0 0-1,0-1 1,-28 10 0,15-6-96,-114 47-536,71-41-2192,-4-11-4654,44-8-572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6601,'0'0'9404,"-4"15"-9071,1 0-178,0 0 0,1 1 0,0-1 0,1 0 0,1 1 0,0-1 0,2 0 0,3 21 0,6 34 1142,2 102-1,-13 73 72,0-232-1337,-3 47-245,-3 0 1,-2-1 0,-3 1 0,-3-2 0,-28 80 0,37-126-626,-4 15 1012,5-22-2250,3-59-8560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0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255 0 7738,'0'0'10709,"-27"35"-8664,-87 115-883,100-131-1071,1 1 0,0 0 0,2 1 0,0 0 0,-13 39 0,21-51-80,-3 9 5,1 0-1,1 0 0,0 1 0,1-1 0,1 1 1,1 0-1,1 0 0,1-1 0,3 21 0,-3-33 6,0 0-1,1 0 0,-1 0 1,1 0-1,1 0 0,-1-1 1,1 1-1,0-1 0,1 0 1,-1 0-1,1 0 0,7 8 0,-3-5 4,1-1 0,0 1 0,1-2 0,-1 1 0,1-2-1,15 8 1,0-3-34,2-1 0,-1-1 1,1-1-1,52 7 0,81-9-1509,-142-5 1132,-4 1-330,1-2 0,-1 0 0,1-1 0,-1 0 1,0-1-1,26-10 0,-31 10-138,-1-1 1,0-1-1,0 1 1,0-2-1,0 1 1,-1-1-1,7-7 1,16-25-4674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1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378 1 2825,'0'0'8769,"-162"213"-7000,100-104-465,-5 46-1304,22-29-248,3-21-5753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1.4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67 5001,'0'0'18668,"28"-3"-17046,412-8 2525,391 21-2145,-401-6-4358,-426-4 2247,-1 0-236,0 0 0,1 0 0,-1 0 0,0 0-1,0 0 1,0-1 0,0 1 0,0-1 0,6-2 0,-1-9-4434,-8-11-3426,-3-4-1062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1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9986,'0'0'14431,"7"12"-13280,-1-3-991,1-1 1,0 1-1,0-1 0,1 0 1,0-1-1,0 1 0,0-2 1,18 12-1,20 7 217,114 70 112,-142-82-487,0 0 1,-2 1 0,1 0 0,-2 2 0,0 0 0,16 22 0,-27-33-3,-1 0 0,0-1 0,-1 1 0,1 1 0,-1-1 1,0 0-1,0 0 0,-1 1 0,0-1 0,0 1 0,0 0 0,0-1 1,-1 1-1,0-1 0,0 1 0,-1 0 0,1-1 0,-1 1 0,-1-1 1,1 1-1,-1-1 0,0 1 0,0-1 0,0 0 0,-1 0 0,1 0 1,-1 0-1,-1-1 0,1 1 0,-1-1 0,1 0 0,-1 1 1,-1-2-1,1 1 0,-7 4 0,-44 29-934,-2-3 0,-1-3 0,-88 35 0,134-60 461,-44 16-4335,20-18-3507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2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387 1 8506,'0'0'16278,"3"42"-14174,14 144-627,-14-168-1298,1 1 1,0-1-1,1 0 1,1-1-1,1 1 1,1-1-1,0 0 1,12 16-1,-5-5 19,55 88 459,-39-67-532,-2 1 0,-2 1 0,26 71 0,-48-107-120,0 0 1,-2 0 0,0 1 0,1 19 0,-3-31-5,-1 1 0,0-1 0,0 1-1,0-1 1,-1 1 0,0-1 0,0 1 0,0-1 0,0 1 0,-1-1 0,0 0 0,0 0 0,0 0 0,0 0 0,0 0 0,-1 0 0,0-1 0,0 1 0,-4 4 0,-6 1-28,0 0 0,-1 0 0,1-1 0,-2-1 0,-25 9-1,-80 21-610,116-36 607,-36 10-1175,1-2 1,-77 7-1,98-16 170,0 0 0,1-1 1,-28-5-1,33 4-61,1-1 0,-1-1 1,1 0-1,0 0 0,0-1 1,-11-7-1,2-2-3219,-29-24 0,49 37 4211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2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8642,'0'0'7697,"253"101"-6440,-182-65-705,-13-1-552,-29 0-688,-12-11-3433,-17-3-4785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3.0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2620 492 7378,'0'0'16568,"-14"-8"-15245,0-1-1042,-7-3 138,2-2 1,-30-25-1,7 1 9,10 8-271,0 2 1,-55-36 0,37 36-36,0 2 1,-1 3-1,-2 2 1,0 2-1,-73-15 1,-282-34 499,241 49-500,-1 7 1,-205 13-1,256 12-119,1 5 0,-146 42-1,-54 11-2,391-77-18081,-40-13 12458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3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653 1 4777,'0'0'14364,"-21"33"-12690,1-2-1364,-136 190 982,-4-30-305,-45 57-417,197-238-571,-43 62 60,46-65-49,1 2 0,0-1 0,0 0 0,1 1 0,0 0 0,0 0 0,-1 10 0,4-17-4,-1-1 0,1 0 0,0 0 0,0 1 0,0-1 0,0 0 0,0 0 0,0 1 0,0-1 0,0 0 0,0 1 0,0-1 0,1 0 0,-1 0 0,1 1 0,-1-1 0,1 0 0,-1 0 0,1 0 1,0 0-1,-1 0 0,1 0 0,0 0 0,0 0 0,0 0 0,0 0 0,0 0 0,0 0 0,2 0 0,1 1 29,0-1 0,0 0 0,0 0 0,0-1 0,1 1 0,-1-1-1,6 0 1,-2 0 0,97 1 1082,183-22 1,-52-1-263,265 9 1,-499 12-888,0 1 1,0 0 0,0 0-1,0 0 1,-1 0 0,1 1-1,0-1 1,0 0 0,0 1-1,-1-1 1,1 1 0,0 0-1,-1-1 1,1 1 0,0 0-1,-1 0 1,1 0-1,-1 0 1,1 0 0,-1 1-1,0-1 1,3 3 0,-3-2-277,-1 1 0,1-1 1,0 1-1,-1-1 0,0 1 1,0 0-1,0-1 0,0 1 0,0-1 1,0 1-1,0-1 0,-1 1 1,1-1-1,-1 1 0,0-1 1,-2 4-1,-14 23-8154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51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0 253 936,'0'0'5188,"0"-5"-4034,0-22 3379,7 27-2156,148-2 4113,-82-2-5732,90-16 0,158-58-1461,-115 5-7558,-105 29-2168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4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1065 44 2008,'0'0'12756,"-35"-7"-10695,-2-2-1531,7 1-89,0 1 0,-1 2 0,1 1 0,-1 1 0,-50 2 1,51 5-286,0 0 0,1 2 0,0 1 1,0 2-1,1 1 0,0 0 1,1 3-1,0 0 0,0 1 0,-38 30 1,21-12-151,2 2 0,2 2 0,1 2 0,2 1 0,-34 48 0,54-66-45,2 1 1,0 1-1,2 1 0,0-1 1,2 2-1,1 0 1,0 0-1,2 1 0,1 0 1,1 1-1,2-1 1,0 1-1,0 36 1,4-57-31,0 1 1,0 0 0,0 0 0,1 0 0,0-1 0,0 1 0,0 0-1,1-1 1,0 1 0,1-1 0,-1 1 0,1-1 0,1 0 0,-1 0-1,1-1 1,0 1 0,0-1 0,0 1 0,1-1 0,8 6 0,0 1-142,1-1 0,1-1 0,0 0 0,0-2 0,24 11 0,84 25-736,-67-26 731,-53-17 207,7 2-11,1 1 1,-1 0-1,0 1 1,11 6 0,-18-9 17,0 0 1,-1 0 0,1 0 0,-1 1-1,1-1 1,-1 1 0,0-1 0,0 1-1,0 0 1,-1 0 0,1-1 0,0 1-1,-1 1 1,0-1 0,0 0-1,0 0 1,0 0 0,0 4 0,0 6 11,0 0 1,-1 0-1,0 0 0,-1 0 1,-1-1-1,0 1 1,-1 0-1,0-1 0,-1 1 1,-7 13-1,-7 15 90,-40 60-1,43-76-76,-40 64 21,-17 28-3,-65 145 1,131-246-56,0 1 1,1 0-1,0 0 0,2 1 1,0-1-1,1 1 0,0 0 1,2-1-1,0 1 1,1 0-1,1 0 0,7 33 1,4-13-5,22 46-1,3 8 25,-3 10 121,-6 1 0,-3 2 0,15 141 1,-24-69 129,-8 224 0,-12-366-539,0 0 0,-3-1-1,-1 0 1,-1 0-1,-2 0 1,-14 33 0,-7 6-3310,27-65 2431,-1-1 0,0 0 1,0-1-1,-8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6137,'0'0'11353,"3"-1"-10574,2-2-680,1 0 0,0 0 0,-1-1 0,0 0 0,0 0-1,0 0 1,0 0 0,-1-1 0,8-9 0,8-9 20,27-23 2,-22 19-101,2 1 0,1 1 0,1 1 0,50-31 0,-73 52 44,0 0 0,0 1 1,1 0-1,0 0 1,-1 0-1,1 1 0,0 0 1,0 0-1,-1 0 1,1 1-1,0 0 0,0 1 1,0 0-1,0 0 1,-1 0-1,1 1 1,0 0-1,-1 0 0,0 0 1,1 1-1,-1 0 1,0 0-1,0 1 0,0 0 1,-1 0-1,0 0 1,1 1-1,-1-1 1,7 11-1,19 22 608,-2 1 1,28 52-1,42 92 516,-45-80-814,27 44-22,145 197 1,-202-317-337,-23-25 12,-1-9-75,-7-46-1738,2 22 503,-16-155-8629,13 96 3143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0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3425,'0'0'9866,"287"-38"-9578,-175-1-288,-24 4-976,-30 7-3505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6553,'0'0'4905,"49"17"-3787,167 50-415,-178-58-599,0-1 1,0-2 0,44 2-1,-12-2-42,166 30-47,-200-29 59,0 3 1,-1 1 0,0 1-1,47 24 1,-81-35 255,1 0 0,0 1 0,-1-1 0,1 0 0,-1 0 0,1 1 1,-1-1-1,1 1 0,-1-1 0,0 1 0,0 0 0,0-1 0,0 1 0,0 0 0,0 0 0,0 0 0,-1 0 0,1 0 0,0 3 0,-1 44 4104,-2-20-5491,2 218 1095,8 471 188,-3-391-399,-5-236-883,0-91 1009,0 0 0,0 1 0,0-1 1,0 0-1,0 1 0,0-1 1,0 1-1,0-1 0,0 0 0,0 1 1,0-1-1,-1 0 0,1 1 1,0-1-1,0 0 0,0 1 0,0-1 1,-1 0-1,1 1 0,0-1 1,0 0-1,-1 1 0,1-1 0,0 0 1,-1 0-1,1 0 0,0 1 1,-1-1-1,1 0 0,0 0 1,-1 0-1,1 0 0,0 1 0,-1-1 1,1 0-1,0 0 0,-1 0 1,1 0-1,-1 0 0,1 0 0,0 0 1,-1 0-1,1 0 0,0 0 1,-1 0-1,1-1 0,-1 1 0,1 0 1,0 0-1,-1 0 0,1 0 1,0-1-1,-1 1 0,1 0 0,0 0 1,0 0-1,-1-1 0,-22-15-1990,-19-33-3836,-3-16-2258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6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631 145 1368,'0'0'14677,"-13"-23"-12110,3 4-2134,-2 1 0,0-1 0,-17-16 0,25 31-362,-1 1 0,1 0 0,-1 0-1,0 0 1,0 1 0,0-1 0,0 1 0,0 1-1,-1-1 1,1 1 0,-1 0 0,1 0-1,-1 0 1,1 1 0,-1 0 0,1 0 0,-1 0-1,1 1 1,-7 1 0,-11-1 88,4 1-114,0 0 1,1 1-1,0 1 0,-1 0 0,2 2 0,-1 0 0,0 1 0,1 0 1,-25 16-1,20-9-30,0 2 1,0 0 0,1 1 0,1 1-1,1 1 1,-19 24 0,32-35-12,-1 0-1,2 1 1,-1 0 0,1 1-1,1-1 1,-1 1 0,2 0 0,-1 0-1,-1 12 1,4-18-2,0 1-1,0-1 0,1 1 1,0-1-1,0 1 0,0-1 1,1 1-1,0-1 1,-1 1-1,2-1 0,-1 1 1,0-1-1,1 0 1,0 0-1,0 0 0,0 0 1,0 0-1,1 0 1,-1 0-1,1-1 0,0 1 1,0-1-1,6 5 0,6 2 5,-1 0-1,2-1 1,-1 0-1,1-2 1,0 0-1,19 6 0,107 24 76,51-5-50,-22-4-31,-169-27 1,0-1 1,1 0-1,-1 1 0,1-1 1,-1 1-1,0 0 0,0 0 1,1 0-1,-1 0 0,0 0 1,0 0-1,0 0 1,0 1-1,0-1 0,0 1 1,-1 0-1,1-1 0,0 1 1,-1 0-1,0 0 0,1 0 1,1 4-1,-3-4 3,0 1-1,0-1 1,0 1-1,0-1 1,-1 0-1,1 1 1,-1-1-1,0 0 0,0 0 1,0 1-1,0-1 1,0 0-1,0 0 1,0 0-1,-1 0 1,1 0-1,-1-1 1,1 1-1,-1 0 1,0-1-1,1 1 1,-1-1-1,-4 3 1,-49 34 14,-1-2 0,-99 46 0,102-56-118,31-14-49,15-7-34,0-1 0,0 0 0,0 0 0,0-1 0,-1 0 0,0 0 0,0-1 0,1 0 0,-13 1 0,20-3 106,-1 0-1,1-1 1,-1 1-1,1-1 0,-1 1 1,1-1-1,-1 1 1,1-1-1,0 1 1,-1-1-1,1 1 1,0-1-1,-1 0 1,1 1-1,0-1 1,0 1-1,-1-1 0,1 0 1,0 1-1,0-1 1,0 0-1,0 1 1,0-1-1,0 0 1,0 1-1,0-1 1,0 0-1,0 1 1,0-1-1,1 0 1,-1 1-1,0-1 0,0 0 1,1 1-1,0-1 1,0-8-973,1 0 1,0 0-1,1 0 1,5-12-1,36-53-6509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6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543 0 2441,'0'0'13045,"-38"0"-11109,-122 1-646,128 0-1055,0 1 0,0 2 1,-34 8-1,45-6-219,-1 1 1,1 1-1,-35 18 1,50-22-16,0 0 0,0 0 0,1 0 0,-1 0 0,1 1 0,0 0 0,-8 10 0,11-14-27,1 1 0,0-1 1,1 0-1,-1 1 0,0-1 0,0 1 0,1-1 0,-1 0 0,0 1 1,1 0-1,0-1 0,-1 1 0,1-1 0,0 1 0,0 0 0,0-1 1,0 1-1,0-1 0,0 1 0,0 0 0,0-1 0,1 1 1,-1-1-1,1 1 0,-1-1 0,1 1 0,0-1 0,-1 1 0,1-1 1,0 0-1,0 1 0,0-1 0,0 0 0,0 0 0,0 1 0,1-1 1,-1 0-1,0 0 0,0 0 0,1-1 0,2 3 0,18 6-118,0 0 1,1-1-1,-1-1 0,1-1 0,1-1 0,26 2 0,2 2 42,-35-5 82,151 33-161,-150-31 174,0 0 1,0 1 0,0 0 0,-1 2 0,0 0 0,27 19 0,-39-24 60,-1 0 0,0 1 1,0-1-1,0 1 0,0 0 0,-1 0 1,0 0-1,0 0 0,0 1 0,-1-1 1,1 1-1,-1-1 0,-1 1 1,1 0-1,-1 0 0,0 0 0,0 0 1,-1 0-1,0 0 0,0 0 0,0 0 1,-1 0-1,0 0 0,0 0 1,0 0-1,-1 0 0,0 0 0,0-1 1,0 1-1,-1-1 0,0 1 0,-6 7 1,-4 4 75,-2-1 0,0-1 1,-1 0-1,0-1 0,-34 22 1,2-6-95,-53 24 1,84-45-189,-58 25-468,68-32 144,-1 0 0,1 0 1,0 0-1,-1-1 0,1 0 0,-1 0 0,0-1 0,-9 0 0,16 0 226,0 0 0,0 0 0,0-1 0,0 1 0,-1 0-1,1 0 1,0-1 0,0 1 0,0 0 0,0-1 0,0 1 0,0-1 0,0 0 0,0 1-1,0-1 1,0 0 0,0 1 0,1-1 0,-2-1 0,-5-26-6178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7.2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462 0 216,'0'0'19460,"-237"39"-17611,170 20-537,5 12-576,12 2-288,17 1-96,21-4-264,12-10-8,0-11-80,29-11-200,12-13-920,17-25-2449,-8 0-3944,-17-14-1193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7.6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408 0 128,'0'0'17891,"-32"14"-15091,-107 49-701,124-56-1813,0 0 0,1 1 0,0 1 0,1 0 0,0 1 0,1 0 0,-1 1 0,2 0 0,0 1 0,0 0 0,1 1 1,1 0-1,0 1 0,1 0 0,0 0 0,-11 31 0,11-21-11,2 0 0,0 1 0,2 0 1,0 0-1,2 0 0,1 42 1,1-60-236,-1 1 0,2 0 0,-1 0 0,1-1 0,0 1 0,1-1 0,0 1 0,0-1 0,0 1 0,1-1 0,0 0 0,1 0 0,-1-1 0,1 1 0,1-1 0,-1 1 0,1-1 0,0-1 0,1 1 0,-1-1 0,1 0 0,0 0 0,7 4 0,-3-3-20,1 0 0,0 0 1,0-2-1,0 1 0,1-1 0,0-1 1,-1 0-1,15 1 0,10 0-18,52-1 1,-66-3-166,0-1 0,1-2 0,-1 0 0,0-1 1,33-10-1,-27 3-662,0-1-1,-1-1 1,49-32-1,49-42-3156,1-15-3872,-34 11-941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7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593 5 5033,'0'0'13720,"-38"-2"-11335,-5 0-1417,-75 6 0,111-3-844,-1 0 0,1 1-1,0 0 1,0 0 0,0 1 0,0-1-1,0 2 1,1-1 0,-1 1-1,1 0 1,0 0 0,-10 9 0,-20 19 762,1 1 0,1 1 0,2 2 1,-42 59-1,63-79-681,1 0 0,0 1 1,1 1-1,1 0 0,1 0 0,0 0 0,1 1 1,1 0-1,1 0 0,1 0 0,1 0 1,0 1-1,1-1 0,2 21 0,1-33-191,-1 0 0,1 0-1,0-1 1,1 1 0,0 0 0,0-1-1,0 1 1,1-1 0,0 0-1,0 0 1,0 0 0,1-1 0,0 0-1,0 1 1,0-2 0,1 1 0,-1-1-1,1 0 1,0 0 0,1 0-1,11 4 1,6 2-111,0-1-1,1-1 1,0-1-1,47 7 1,-16-7-1200,63 0-1,-2-11-3247,-104 3 3127,-1-1 0,1-1-1,15-4 1,-21 5 99,0-1-1,0 0 0,-1 0 1,0 0-1,1-1 0,9-8 1,9-16-8534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8.6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620 27 2168,'0'0'18828,"-16"-5"-16154,5 2-2267,-1-2-118,-1 2 0,1 0-1,-1 0 1,1 1 0,-1 1-1,0 0 1,0 0-1,-15 2 1,2 5 138,-1 0 0,1 1 1,0 2-1,-47 22 0,18-2 359,-54 37-1,91-54-671,4-4 40,1 2 0,0 0 0,-18 16 0,28-23-139,0 1 0,0 0 0,0 0 0,0 0-1,1 0 1,-1 0 0,1 0 0,0 1 0,0-1-1,1 1 1,-1-1 0,1 1 0,0 0 0,0 0-1,1-1 1,-1 7 0,3 1-2,-1 0 1,1 0-1,1 0 1,0 0-1,1-1 1,0 1-1,1-1 0,0 0 1,12 18-1,3 10 42,-10-17-31,2-1-1,0-1 0,1 0 1,30 36-1,-36-48-137,1-1 0,0 0 1,0 0-1,1-1 0,-1 0 0,1 0 1,1-1-1,-1 0 0,1-1 0,-1 0 1,1-1-1,1 0 0,-1 0 0,12 1 1,62 0-4117,-25-7-2908,-3-6-4945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49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1 446 64,'0'0'20332,"303"-46"-16995,13 1-264,54-15-1161,21-13-640,-26 2-447,-49 19-449,-21 6-376,-16 15-160,-34 17-1145,-67 7-2271,-57 7-6130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52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313 1409 9002,'0'0'1876,"19"-39"-393,-6 11-1213,1 0 0,1 1 0,2 1 0,37-44 0,-30 48 30,1 1 0,1 1 0,0 1 0,2 2 0,0 0 0,48-19 0,81-34 1102,3 7-1,189-47 1,-206 74-717,1 7 1,273-19 0,-377 45-540,0 2 0,0 2 0,51 8 1,-79-7-126,0 1 1,0 0-1,0 1 1,0 1 0,-1 0-1,1 0 1,-1 1-1,0 1 1,-1 0-1,0 0 1,0 1-1,0 0 1,12 15 0,-10-9-20,-2 1 1,1 0-1,-2 1 1,0 0-1,-1 0 1,0 1 0,-1 0-1,-1 0 1,-1 1-1,-1-1 1,0 1-1,-1 0 1,1 23 0,-2-8-3,-1 0 0,-2 0 0,0 0 0,-3-1 1,-1 1-1,-12 44 0,3-32 0,-1-1 0,-3-1 0,-1 0 0,-26 40 0,3-16 0,-3-3 0,-3-1 0,-3-3 0,-2-2 0,-73 62 0,53-59 73,-3-4-1,-3-2 1,-2-5-1,-1-2 1,-3-5 0,-2-3-1,-105 33 1,77-38 78,-1-5-1,-2-5 1,-1-6-1,0-4 1,-141-2-1,233-12-58,-8 0 65,0-2 0,-36-5 1,60 4-121,1 0 0,-1-1 0,1 0 1,0-1-1,0 0 0,0 0 1,0-1-1,1 0 0,-1-1 0,-13-11 1,14 9-15,0-1-1,1-1 1,0 0 0,0 0 0,1 0 0,0-1-1,1 0 1,0 0 0,1-1 0,-4-11-1,-2-14-10,1 1-1,2-2 1,1 1-1,-1-47 1,4 19-26,3 1 1,3-1-1,14-89 0,-1 77-70,3 0 0,4 1 0,3 2 1,3 0-1,3 2 0,4 1 0,2 1 0,4 3 0,81-105 0,-54 91 7,3 2-1,4 4 1,3 3 0,3 4 0,3 3-1,167-97 1,-137 99 56,3 5 0,3 6 0,146-44-1,-174 70 55,2 3-1,1 5 0,1 4 0,182-3 0,-249 16 10,-1 2-1,1 1 1,-1 1-1,0 2 1,53 15 0,-68-15-29,0 1 1,-1 0 0,0 1-1,-1 0 1,1 1-1,-1 0 1,-1 1-1,1 0 1,-2 1-1,1 0 1,-1 0 0,-1 1-1,0 0 1,9 17-1,-4-4-7,-1 1 0,-1 1 0,-1 0 0,-2 0-1,10 49 1,-8-7 2,3 88 0,-11-103 0,-2 1-1,-2-1 1,-3 0-1,-2 0 1,-2-1 0,-3 0-1,-1 0 1,-3-2-1,-29 62 1,8-39 14,-4-2 1,-3-1-1,-3-3 1,-3-1-1,-3-3 1,-110 102-1,84-96 15,-3-3-1,-3-4 1,-3-4 0,-179 90-1,181-109 2,-131 39 0,158-61-12,-2-3 0,0-3 0,-73 5 0,127-16-22,-8 1 14,-1 0-1,1-1 1,-1 0 0,-21-5 0,32 4-13,0 0 0,1 0-1,-1-1 1,1 0 0,-1 0 0,1 0-1,0-1 1,0 1 0,0-1-1,0 0 1,1 0 0,-1 0 0,1-1-1,0 1 1,-1-1 0,2 0-1,-1 0 1,-3-7 0,0-1-4,1-1 1,0 0 0,2 0-1,-1 0 1,1-1 0,1 1-1,1-1 1,-1-15-1,2 3-13,0 1 0,2-1 0,1 1 0,0 0 0,2 0 0,16-47 0,2 16-112,3 0 0,2 2 0,55-81 0,-14 38-128,4 3 0,4 4 0,5 2-1,2 5 1,176-133 0,-159 144 61,3 5 0,3 4-1,3 5 1,2 5 0,184-60 0,-232 93 194,0 3 1,0 3 0,118-10-1,-166 23 7,0 0 0,-1 1-1,1 0 1,-1 2 0,1 0-1,16 4 1,-27-4-12,-1-1-1,0 1 1,1 0 0,-1 1-1,0-1 1,0 1 0,0 0 0,0 0-1,-1 0 1,1 0 0,-1 1-1,0-1 1,0 1 0,0 0 0,0 0-1,-1 0 1,0 0 0,1 0-1,-2 1 1,1-1 0,0 1-1,0 5 1,3 10-17,-2 0-1,0 0 1,-2 0-1,0 1 1,-1-1-1,-1 0 1,-1 0-1,0 1 0,-2-1 1,-7 23-1,2-18 34,-1-1 0,0 0 0,-2-1 0,-1 0-1,-16 22 1,-28 33 47,-4-4 0,-3-2 0,-3-2 0,-115 92 0,-326 199 134,261-216-160,96-71-17,121-62 13,0-1 1,-61 13-1,72-20-7,-1 0-1,0-2 1,0 0-1,1-2 1,-1 0-1,-20-3 1,35 2-24,0 1 1,0-1-1,0-1 0,1 1 1,-1-1-1,0 1 0,1-1 1,-1-1-1,1 1 0,-1-1 1,1 0-1,0 0 1,0 0-1,1 0 0,-1 0 1,1-1-1,-1 0 0,1 0 1,0 0-1,1 0 0,-1 0 1,1-1-1,-1 1 0,1-1 1,1 1-1,-1-1 0,-1-9 1,1 3-37,1 1 0,1-1 0,0 0 0,0 1 0,1-1 1,1 0-1,-1 1 0,2-1 0,-1 1 0,2 0 0,-1 0 1,1 0-1,1 0 0,0 1 0,0 0 0,11-14 0,7-8-63,2 1-1,2 0 0,36-30 0,14-7 46,3 3 0,2 4 0,3 3 0,2 4 0,120-53 0,-172 90 76,0 2 0,0 1-1,66-14 1,-96 26-18,-1 0-4,-1 0-1,0 1 1,1-1 0,-1 1-1,0 0 1,1 0 0,-1 0-1,6 2 1,-8-2-3,0 1 0,0-1-1,0 1 1,0 0 0,0 0 0,-1 0 0,1-1-1,0 1 1,0 0 0,0 0 0,-1 0 0,1 0-1,-1 0 1,1 0 0,-1 1 0,1-1-1,-1 0 1,1 0 0,-1 0 0,0 0 0,0 1-1,0-1 1,1 0 0,-1 0 0,0 0 0,-1 1-1,1-1 1,0 1 0,-1 7 4,0 0 0,0-1-1,-1 1 1,0-1 0,-1 1 0,0-1-1,0 0 1,-1 0 0,0 0 0,0 0-1,-1-1 1,0 0 0,-11 13 0,-10 8 23,-58 49 1,59-55-18,-69 56 37,-136 89 0,157-122-26,-1-3 1,-139 56 0,181-86-28,-1-2 0,0-1 0,0-1 1,-46 4-1,74-11-50,1-1 1,-1 1 0,1-1 0,-1 0-1,0-1 1,1 1 0,-1-1 0,1 1-1,-1-1 1,1-1 0,0 1 0,-1-1-1,1 1 1,0-1 0,0 0 0,0-1-1,0 1 1,0-1 0,-5-5 0,5 2-404,-1 0-1,1-1 1,1 1 0,-1-1 0,1 0 0,0 0 0,1-1 0,0 1-1,0 0 1,0-1 0,0-8 0,-7-66-6418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53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549 341 8218,'0'0'6228,"-6"-31"-3660,-24-99 237,28 122-2546,-1 1-1,0-1 1,0 0 0,0 1-1,-1-1 1,0 1 0,-1 0-1,1 0 1,-1 1 0,-1-1-1,1 1 1,-1 1-1,0-1 1,-8-5 0,6 4-52,0 0-39,-1 1-1,-1 0 0,1 0 0,-1 0 0,0 1 0,0 1 0,-1 0 0,1 0 0,-16-2 1,0 1-9,0 2 1,-49 0-1,67 3-159,1 0-1,-1 1 0,0 0 1,1 0-1,-1 0 0,1 1 1,-1 0-1,1 1 0,0-1 1,0 2-1,0-1 0,0 1 1,1 0-1,-1 0 0,1 0 1,0 1-1,0 0 0,1 0 1,0 1-1,-1 0 0,2 0 1,-1 0-1,-5 10 0,5-6-37,0 0 0,1 1 0,1-1 0,0 1 0,0 0 0,1 0 0,0 0 0,1 0 0,0 0 0,0 1 0,4 21-1,-2-20-4,1 0-1,1 0 0,0-1 0,0 1 0,2-1 0,-1 1 0,2-1 0,0-1 0,0 1 0,9 11 0,8 6-23,2-1-1,0-2 1,2-1 0,39 30-1,132 78 9,14 12 64,-199-135-1,-1 0 0,0 1 1,-1 1-1,0 0 0,-1 0 0,-1 1 0,12 19 0,-19-28 10,0 0-1,0 0 1,0 0 0,-1 0-1,1 0 1,-1 0 0,0 0-1,0 1 1,-1-1-1,0 0 1,1 1 0,-1-1-1,0 0 1,-1 1 0,1-1-1,-1 0 1,0 0 0,0 1-1,0-1 1,-1 0-1,1 0 1,-1 0 0,0 0-1,0-1 1,-1 1 0,1 0-1,-1-1 1,0 0 0,0 1-1,0-1 1,0 0-1,-5 3 1,-10 7 28,-1-1-1,0-1 1,0-1 0,-1 0-1,0-2 1,-1 0-1,0-1 1,-33 6 0,1-4-44,-1-2 1,-71 1 0,98-6-126,13-1 59,-1-1 0,1 0 0,0 0 1,-18-4-1,30 4-44,-1-1 0,1 1 1,0-1-1,-1 0 0,1 0 1,0 1-1,0-1 0,0-1 1,-1 1-1,1 0 0,0-1 1,1 1-1,-1-1 0,0 1 1,0-1-1,1 0 1,-1 1-1,1-1 0,-1 0 1,1 0-1,0 0 0,0-1 1,0 1-1,0 0 0,0 0 1,0-1-1,1 1 0,-1 0 1,1-1-1,-1-3 0,1 4-139,0-1-1,0 1 0,0-1 1,0 1-1,1-1 0,-1 0 1,1 1-1,-1-1 1,1 1-1,0 0 0,0-1 1,0 1-1,0 0 0,1-1 1,2-2-1,20-21-2424,1 1 0,1 1-1,52-35 1,9-5-3084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53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660 11 8178,'0'0'4602,"-37"-3"-2256,-123-4 164,146 7-2265,1 0 0,-1 1 1,1 0-1,0 1 0,-1 1 1,1 0-1,0 0 0,0 2 0,1-1 1,-1 2-1,1 0 0,-18 11 1,24-13-176,-19 10 199,1 1 1,1 1-1,1 1 0,0 1 0,2 1 1,0 1-1,-28 37 0,40-47-199,0 1 0,1 0 0,1 1 0,0 0 0,0 0 0,1 0 0,1 1 0,0 0 1,1 0-1,0 0 0,1 0 0,0 0 0,1 0 0,1 1 0,0-1 0,1 0 0,0 0 0,5 18 0,-3-21-47,1 0 1,0 0-1,1-1 1,0 1-1,0-1 0,1 0 1,1-1-1,-1 0 1,1 0-1,0 0 1,1-1-1,0 0 1,0 0-1,13 7 0,10 6-17,0-2-1,63 26 1,-54-28-544,0-2 1,1-2-1,0-1 0,1-3 1,44 4-1,-40-8-2338,-1-3 0,62-6-1,-22-10-3303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1352,'0'0'11535,"38"17"-11052,115 61-250,-148-76-222,0 1-1,0 1 1,0-1-1,-1 1 1,1 0 0,-1 0-1,0 0 1,0 0 0,0 1-1,6 10 1,-8-11-4,-1 0 0,1 0 1,-1 1-1,0-1 0,0 0 0,-1 1 0,1-1 1,-1 8-1,1 5 14,1 36 13,-2 1 0,-2 0 0,-3-1 1,-2 1-1,-3-1 0,-15 52 1,18-81-51,1 0 0,1 0 0,1 0 1,0 28-1,4-51-52,1-5 58,0-1-1,0 0 1,-1 1 0,0-1 0,0 0-1,0 0 1,0 0 0,-1 1 0,1-1-1,-1 0 1,-1 1 0,1-1 0,-1 0-1,1 1 1,-1 0 0,0-1 0,-1 1-1,1 0 1,-7-7 0,3 4-9,0 1 0,0 0 0,-1 0 0,0 0-1,0 1 1,-1 0 0,1 1 0,-1-1 0,-14-4 0,16 7-153,5 2 98,0-1 0,0 1 0,0 0 0,0 0 0,0-1 0,1 1 0,-1 0 0,0-1 0,0 1 0,0-1 0,0 1 0,1-1 0,-1 1 0,0-1 0,0 0 0,1 1 0,-1-1 0,0 0 0,1 0 0,-1 0 0,1 1 0,-1-1 0,1 0 0,0 0 0,-1 0-1,1 0 1,0 0 0,-1 0 0,1 0 0,0 0 0,0 1 0,0-1 0,0-1 0,0-8-3859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53.7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400 13 8370,'0'0'6224,"-40"-4"-3677,-8-1-1562,-74 2 0,116 3-899,0 1 0,0-1 0,1 2 0,-1-1 1,0 1-1,1-1 0,-1 2 0,1-1 0,-1 0 0,1 1 1,0 0-1,0 1 0,1-1 0,-9 7 0,7-2 64,-1 0 0,1 0-1,1 1 1,0-1-1,-8 17 1,8-15-6,-5 15 135,0 1 1,2 0 0,1 1-1,1 0 1,1 0 0,2 0-1,0 0 1,2 1 0,2 30-1,0-44-205,0 0 0,0 0 0,1-1 0,1 1 0,0 0 0,1-1-1,1 0 1,0 0 0,8 14 0,-4-11-28,1-1 1,1 0-1,1 0 0,0-1 1,0-1-1,24 19 0,-10-12-128,0-1 0,1-2 0,1 0 1,1-2-1,0-1 0,1-1 0,0-2 0,1-1 0,1-1 0,-1-2 1,1-1-1,58 3 0,53-5-2575,10-13-4175,-34-18-1552,-118 27 8306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54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3617,'0'0'16763,"38"24"-27389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1:54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10698,'0'0'12363,"229"130"-12363,-200-127-7442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03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5617,'0'0'10474,"0"25"-10041,13-11-169,16 3-80,8 8 32,1 3-136,3 3-80,-4-3-8,9 0-840,-8-10-1673,-13-14-3248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3.2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1446 20 3769,'-5'-3'14392,"0"0"-13608,0 1 0,0 0 0,1 0 0,-1 0 0,0 1 0,-1 0 0,1 0 1,0 0-1,-6 0 0,0 1-232,0 0 1,0 1 0,-20 3-1,0 4-537,0 1 0,-36 16 0,-30 18-6,3 4 0,1 4 0,-126 92 0,82-38-83,-167 164 0,256-222 35,2 1 0,-49 69 1,86-104 15,1 0 1,1 0 0,0 1-1,1-1 1,-8 24 0,12-30-13,1-1 0,-1 1 0,1 0 0,0 0 0,1 0 0,0 0 0,0-1 0,0 1 0,1 0 0,0 0 0,0 0 0,1 0 0,-1-1 0,5 8 0,-3-7-17,1-1 0,0 0 0,0 0 1,1 0-1,0-1 0,0 1 0,0-1 0,1 0 0,10 6 1,5 3-143,36 18 0,5-5-132,1-3-1,84 21 0,-80-26 122,122 51-1,-184-68 198,0 0 0,0 0-1,0 1 1,0 0-1,-1 0 1,1 0 0,-1 0-1,0 1 1,0 0 0,0 0-1,0 0 1,-1 0-1,1 1 1,-1-1 0,0 1-1,-1 0 1,1 0 0,-1 0-1,0 0 1,0 0-1,-1 0 1,1 1 0,-1-1-1,0 0 1,-1 1 0,1-1-1,-1 1 1,0-1-1,0 1 1,-1-1 0,-2 10-1,1-3 17,-1 0 0,0 0 0,-1-1 0,0 1 0,-1-1 0,0 0-1,-1 0 1,0-1 0,-16 20 0,-4 1 76,-52 46 0,53-54-57,-275 235 67,156-139-86,130-108-9,9-8-19,0 0 0,1 1 0,0-1 1,-1 1-1,1 0 0,0 0 0,1 1 1,-1-1-1,1 1 0,0 0 1,0 0-1,0 0 0,1 0 0,-1 0 1,-1 9-1,4-13-28,0 0-1,0 1 1,0-1-1,0 0 1,0 0-1,0 1 1,1-1-1,-1 0 1,0 1-1,1-1 1,-1 0-1,1 0 1,0 0 0,-1 0-1,1 0 1,0 1-1,0-1 1,-1 0-1,1 0 1,0-1-1,0 1 1,0 0-1,0 0 1,0 0-1,2 0 1,33 13-340,-26-11 282,102 25-567,-80-22 559,0 2 0,31 11 0,-56-16 111,0 0-1,0 1 1,0-1-1,-1 1 1,0 1 0,0-1-1,0 1 1,0 0-1,-1 0 1,1 1-1,-2 0 1,1-1-1,0 2 1,-1-1-1,0 1 1,-1-1-1,0 1 1,0 0-1,4 12 1,0 10 59,-2 0 1,-1 0 0,-1 0-1,-1 33 1,0 171 423,-2-95-255,5 508 745,37 1-163,38-79-483,-22-179 40,-40-203-99,-17-184-264,0 4 21,4-26-236,7-83-1538,3-24-3681,-2-20-4741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4.0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55 100 2961,'0'0'10466,"3"-20"-7487,11-60-484,-13 93 551,2 60-1489,-43 483 3043,10-245-4830,25-175-2207,10-108 670,-5-27 1599,0 0 1,1-1-1,-1 1 1,1 0-1,-1 0 0,1-1 1,-1 1-1,1 0 1,0-1-1,-1 1 1,1-1-1,0 1 1,-1-1-1,1 1 1,0-1-1,0 0 0,-1 1 1,1-1-1,1 1 1,1-1-250,1 0 0,-1-1 1,0 1-1,0-1 0,0 1 1,0-1-1,0 0 1,0 0-1,0-1 0,0 1 1,-1 0-1,1-1 0,0 0 1,-1 0-1,4-2 0,45-44-4931,-50 47 5246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4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10170,'0'0'11307,"45"19"-10103,149 58-637,-95-39-169,-70-29-317,0 2 1,-1 2-1,-1 0 1,29 19-1,-50-28-90,0 1 0,0-1 1,0 1-1,-1 1 0,1-1 0,-1 1 0,0 0 0,-1 0 1,0 0-1,0 0 0,0 1 0,0 0 0,-1 0 0,-1 0 0,1 0 1,-1 0-1,0 1 0,0-1 0,-1 1 0,0-1 0,-1 1 1,0 0-1,0-1 0,0 1 0,-1-1 0,0 1 0,0-1 0,-1 1 1,-5 13-1,1-10 3,1 0 0,-2 0 0,0-1 0,0 0 0,-15 16 0,-50 45-47,68-68 46,-66 57-348,-3-3 1,-2-4 0,-106 57-1,163-101 1495,20-9-888,21-2-208,-1 0-1,0-2 0,0 0 0,0-2 0,-1 0 0,22-10 0,15-4-25,254-61-663,-108 44-3053,-56 15-1222,-17 4-2337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4.9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11202,'0'0'8556,"38"12"-6279,121 43-642,-144-50-1463,-1 1 0,0 0 0,0 1 0,0 0 0,-1 1 0,0 1 0,20 17 0,-29-23-149,2 3-5,1 1-1,-1-1 0,0 1 0,0 0 1,-1 1-1,0-1 0,0 1 0,-1 0 1,0 0-1,0 1 0,3 12 0,-5-14-42,0 0 0,-1 0 0,0 0 0,0 0-1,-1 0 1,0 0 0,0 0 0,-1 0 0,0 0-1,0 0 1,0-1 0,-1 1 0,0 0 0,-1 0-1,1-1 1,-5 7 0,-2 2-76,-1-1-1,-1 0 1,0-1-1,-1 0 1,-18 15-1,-74 55-328,-92 54 231,195-137 196,1 0-1,0 0 0,-1 0 0,1 0 1,0 0-1,-1 1 0,1-1 0,0 0 1,-1 0-1,1 0 0,0 0 0,-1 1 1,1-1-1,0 0 0,0 0 1,-1 1-1,1-1 0,0 0 0,0 0 1,-1 1-1,1-1 0,0 0 0,0 1 1,0-1-1,0 0 0,0 1 0,-1-1 1,1 0-1,0 1 0,0-1 0,0 0 1,0 1-1,0-1 0,0 0 0,0 1 1,0-1-1,0 0 0,0 1 1,0-1-1,1 0 0,-1 1 0,0-1 1,0 0-1,0 1 0,0-1 0,0 0 1,1 1-1,-1-1 0,0 0 0,22 6-405,143 3 65,38 4 330,-165-9-18,0 3 0,0 0 0,43 16-1,-74-21 33,0 1-1,1 0 1,-1 0-1,-1 1 0,1 0 1,0 0-1,-1 1 0,10 8 1,-14-11 31,0 0 1,-1 0 0,1 0-1,-1 1 1,1-1-1,-1 0 1,0 1 0,0-1-1,0 1 1,0-1-1,0 1 1,-1-1 0,1 1-1,-1 0 1,0-1-1,0 1 1,0 0 0,0-1-1,0 1 1,0 0 0,-1-1-1,1 1 1,-1 0-1,0-1 1,0 1 0,0-1-1,0 1 1,-2 3-1,-6 6 71,0 0 0,-1-1 0,0 0 1,-1-1-1,0 0 0,-1-1 0,-24 16 0,18-12-109,-218 138-1730,73-63-5164,43-31-3732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5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519 0 6793,'0'1'14376,"0"14"-14006,0-7-251,-1 1 0,-1-1 0,1 0 1,-2 0-1,1 0 0,-1-1 0,0 1 0,0 0 0,-1-1 0,0 0 0,-7 9 0,-8 11-8,-34 34-1,51-59-99,-240 234 87,129-131-187,106-98 75,2-3-11,0 0 1,1 0-1,-1 1 0,1-1 0,0 1 1,1 0-1,-1 1 0,1-1 0,-4 9 1,7-13 5,-1-1 1,1 1-1,0 0 0,0-1 1,0 1-1,0-1 1,-1 1-1,1-1 1,0 1-1,0 0 1,0-1-1,0 1 1,0-1-1,1 1 1,-1 0-1,0-1 1,0 1-1,0-1 1,0 1-1,1 0 1,-1-1-1,0 1 1,0-1-1,1 1 0,-1-1 1,1 1-1,-1-1 1,0 0-1,1 1 1,-1-1-1,1 1 1,0 0-1,25 5-440,100-4 112,-68-2 344,138-9 131,237-42-1,-238 23-772,243-4 0,-431 32 603,-3 1-307,0-1 1,0 0-1,0 0 0,-1-1 1,1 1-1,0-1 1,5-1-1,-8 1 198,0 0 0,0 1 0,0-1 0,-1 0 0,1 0 1,0 0-1,0 0 0,-1 0 0,1 0 0,0 0 0,-1 0 0,1 0 0,-1 0 0,0 0 0,1 0 1,-1 0-1,0 0 0,0 0 0,1 0 0,-1-1 0,0 1 0,0 0 0,0 0 0,0 0 0,-1-2 1,1-24-3462,0-6-2425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6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0 9274,'0'0'7378,"-112"239"-4786,91-148-1128,4 11-911,13 6-321,0 5-232,0 6-72,4-3-745,0-11-1223,0-18-1241,25-52-1328,12-24 328,13-11-1816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3233,'0'0'12274,"283"-32"-11770,-179 18-504,-4 0-392,-21 4-984,-1-4-1136,-28 7-1081,-16-7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6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586 0 10842,'0'0'13841,"14"37"-12968,47 126-229,37 76 665,20 63-1160,-118-300-153,5 13-184,-1-1 1,0 0-1,2 22 0,-5-33 127,-1 1 1,0-1-1,1 0 0,-2 1 0,1-1 0,0 0 0,-1 0 0,1 1 0,-1-1 0,0 0 0,0 0 0,0 0 0,0 0 0,-1 0 0,1 0 0,-1 0 0,0 0 0,0-1 0,0 1 0,0-1 0,0 1 0,-4 2 0,-6 3-57,-1-1 0,1-1 0,-1 0 0,-1 0 0,-26 6 0,-78 12-592,75-16 417,-30 4-1237,-112 3 0,167-14 954,-1-1 0,0-1 1,1-1-1,-1-1 0,1 0 1,0-2-1,-21-7 0,27 7-2,0 0-1,1-1 0,0 0 0,0-1 1,1-1-1,0 1 0,0-2 0,0 1 1,1-1-1,1-1 0,-9-11 0,4 1-1000,1 1-1,-10-24 0,21 42 1549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6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5881,'0'0'4609,"220"0"-2680,-116 7 183,0 4 433,-12-1-1257,-9-3-968,-13 4-320,-16-11-2569,-16 0-2832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7.3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445 0 3033,'0'0'15187,"-18"23"-14452,8-9-669,-105 154 273,5 1-213,58-94-124,-60 120 1,107-187-112,1 0-1,1 0 1,-1 1 0,2-1 0,-1 1 0,1 0 0,0-1 0,1 1-1,0 0 1,0 0 0,1 0 0,0 0 0,3 16 0,-3-23 30,1-1 1,0 1 0,0 0 0,0 0 0,0 0 0,0 0 0,0-1 0,0 1 0,1 0 0,-1-1 0,1 1 0,-1-1 0,1 0 0,-1 0 0,1 1-1,0-1 1,3 1 0,34 11-679,-39-13 751,33 5-317,0-1 0,1-2 0,56-3 0,-26-1 259,-63 2 67,-1 0-1,1 0 1,-1 0 0,1 0 0,-1 0 0,1 0-1,0 1 1,-1-1 0,1 0 0,-1 0-1,1 0 1,-1 0 0,1 1 0,-1-1 0,1 0-1,-1 1 1,1-1 0,-1 0 0,1 1 0,-1-1-1,1 1 1,-1-1 0,0 0 0,1 1 0,-1-1-1,0 1 1,1-1 0,-1 2 0,-1 17 139,-17 22 280,-5-8-156,-34 39 0,32-43-258,-35 55 0,58-82-43,0 1-1,1 0 0,-1-1 1,1 1-1,0 0 0,0 0 0,0 0 1,0 0-1,0 0 0,1 0 1,0 0-1,-1 0 0,1 4 0,1-5-1,-1 0-1,1 0 0,0-1 0,0 1 0,-1 0 0,1-1 0,0 1 0,1-1 1,-1 1-1,0-1 0,0 1 0,1-1 0,-1 0 0,0 0 0,1 1 0,0-1 1,-1 0-1,1-1 0,-1 1 0,1 0 0,0 0 0,3 0 0,17 8 14,0 1 0,0 1 0,-1 1 0,20 15 0,-30-19 142,-2 0 0,1 0 1,-1 1-1,-1 1 0,0-1 0,0 1 0,0 1 1,-2-1-1,11 22 0,-10-14 293,0 2 1,-1-1-1,-2 0 1,1 1-1,1 35 1,-4 107 860,-2-61-1242,0-96-101,0 0 0,0 0-1,0 0 1,1 0-1,0 0 1,0 0-1,1 0 1,-1-1-1,1 1 1,0 0 0,0-1-1,1 1 1,-1-1-1,1 0 1,0 1-1,0-1 1,1-1-1,5 6 1,-2-4-355,0 0 0,1-1 1,0 0-1,-1-1 0,1 0 0,0 0 1,1-1-1,-1 1 0,0-2 0,1 1 0,8-1 1,68 2-5257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7.8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0 8946,'0'0'7371,"15"27"-6736,47 91-415,-53-101-231,-1 0 1,-1 1 0,0 0 0,-1 1-1,-1-1 1,-1 1 0,0 0 0,-2 0-1,0 1 1,-1-1 0,-1 0 0,-5 38-1,3-42-82,-1 0 0,0 0-1,-1-1 1,-1 0 0,0 1 0,-1-2-1,0 1 1,-1-1 0,-1 0 0,-11 15-1,-13 13-230,-60 59 0,54-61 298,31-32 30,6-6-7,0 0 0,0 0 0,0 0 0,0 0 0,0 0 0,0 0 0,0 0 0,0 0 0,0 0 0,0 0 0,1 0 0,-1 1 0,1-1 0,-1 0 0,1 0 1,-1 1-1,0 2 0,2-4-24,-1 1 1,0-1 0,0 1 0,1-1 0,-1 0-1,0 1 1,0-1 0,1 1 0,-1-1 0,1 0-1,-1 1 1,0-1 0,1 0 0,-1 1 0,1-1-1,-1 0 1,1 0 0,-1 0 0,1 1 0,-1-1-1,1 0 1,-1 0 0,1 0 0,-1 0 0,1 0-1,-1 0 1,1 0 0,-1 0 0,1 0 0,-1 0-1,1 0 1,-1 0 0,2 0 0,0 0-40,70 1-42,-47-2 77,-1 1 0,0 1 0,0 1 0,0 2 0,24 6 1,-41-8 75,0 0 1,-1 1-1,1 0 1,-1 0-1,1 1 1,-1 0-1,-1 0 1,1 0-1,0 1 1,-1 0 0,0 0-1,0 0 1,0 1-1,-1-1 1,0 1-1,0 0 1,0 0-1,-1 1 1,0-1-1,0 1 1,3 13 0,-1 3 347,-1 1-1,-1 0 1,0 0 0,-2 0 0,-3 27 0,2-9 62,-1-13-216,0 0 0,-3 0 0,-11 52-1,10-62-831,-1-1-1,-1-1 1,-16 32-1,1-18-2935,-2-17-2294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8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605 0 1664,'0'0'10932,"-22"13"-10200,2-2-559,8-6-78,1 1-1,0 1 0,0 0 1,1 0-1,0 1 0,0 1 1,1-1-1,0 1 0,0 1 1,-14 20-1,-66 96 779,-17 25-483,91-125-395,0-1 1,2 2-1,1 0 1,-9 32-1,16-45-108,2 1 0,0 0 0,0 0-1,1 0 1,1 1 0,1 15 0,0-26 29,1 1 0,0-1 0,-1 0 0,2 1 1,-1-1-1,1 1 0,-1-1 0,2 0 0,-1 0 1,0 0-1,1 0 0,0-1 0,0 1 1,0-1-1,1 1 0,0-1 0,-1 0 0,1-1 1,6 5-1,24 11-181,10 8 150,-43-25 118,0-1 0,0 1-1,0 0 1,0-1 0,0 1 0,0 0 0,0 0 0,0 0 0,-1-1 0,1 1 0,-1 0 0,1 0 0,-1 0-1,0 0 1,1 0 0,-1 0 0,-1 3 0,-6 35 221,0-24-136,0 0 0,-2 0 0,0-1 0,-1 0 0,-14 16 0,15-19-65,-102 119 58,14-19 210,97-112-286,0 0 0,0 0 0,0 0 0,0 1 0,0-1 0,0 0 0,0 0 0,0 0 0,0 0 1,0 1-1,0-1 0,0 0 0,0 0 0,0 0 0,0 0 0,0 0 0,0 1 0,0-1 0,0 0 0,0 0 1,0 0-1,0 0 0,0 1 0,0-1 0,0 0 0,0 0 0,0 0 0,1 0 0,-1 0 0,0 0 0,0 1 0,0-1 1,0 0-1,0 0 0,0 0 0,1 0 0,-1 0 0,0 0 0,0 0 0,0 0 0,0 0 0,0 0 0,1 0 1,-1 0-1,0 0 0,0 0 0,0 0 0,0 0 0,1 0 0,-1 0 0,0 0 0,0 0 0,0 0 0,0 0 1,0 0-1,1 0 0,12 1-23,-11-1 36,99-4 64,57 2 164,-153 2-212,0 0 0,0 0 0,0 1 0,0 0 0,0 0 0,0 0 0,0 0 0,0 1 0,0 0-1,0 0 1,-1 0 0,1 1 0,-1 0 0,1 0 0,-1 0 0,0 0 0,0 0 0,-1 1-1,1 0 1,-1 0 0,1 0 0,-1 0 0,-1 0 0,1 1 0,-1-1 0,1 1 0,-1 0-1,0-1 1,-1 1 0,1 0 0,-1 0 0,0 0 0,0 6 0,1 7 101,0 0 0,-2-1 0,0 1 1,-1 0-1,0 0 0,-2-1 0,0 1 0,-1-1 0,-1 0 1,0 0-1,-1 0 0,-1-1 0,-1 0 0,0 0 1,-15 21-1,1-5-104,11-17-157,1 0 1,-14 30-1,24-44 87,-1-1 0,1 1-1,-1-1 1,1 1 0,0 0-1,-1-1 1,1 1 0,0 0-1,-1-1 1,1 1 0,0 0-1,0-1 1,0 1 0,0 0-1,0-1 1,0 1 0,0 0-1,0 0 1,0-1 0,0 1-1,0 0 1,0-1 0,0 1-1,1 0 1,-1-1 0,0 1-1,0 0 1,1-1 0,-1 1-1,0-1 1,1 1 0,-1 0-1,1-1 1,-1 1 0,1-1-1,-1 1 1,1-1 0,-1 0-1,1 1 1,-1-1-1,1 1 1,0-1 0,-1 0-1,1 0 1,0 1 0,-1-1-1,1 0 1,0 0 0,-1 0-1,1 0 1,0 1 0,-1-1-1,2 0 1,4-1-384,1 1-1,-1-1 1,1-1-1,-1 1 1,9-4-1,9-4-2251,44-23-1,45-33-3370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9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10282,'0'0'9682,"35"20"-9494,120 69-22,-138-79-153,0 0 0,-1 1 0,0 1 0,-1 0 0,0 2 1,-1-1-1,-1 2 0,0 0 0,21 32 0,-27-33-46,-1 0 0,0 0 1,-1 0-1,-1 1 0,-1-1 0,0 1 0,0 0 0,-2 0 0,0 0 1,0 1-1,-4 25 0,1-26-28,0 0 1,-1 0-1,-1 0 0,0 0 1,-1-1-1,-1 0 0,0 0 1,-1 0-1,-12 17 0,-10 10-298,-52 57 0,-17 24 106,95-118 209,0 0 1,0 0-1,1 1 0,-1-1 0,1 1 0,0-1 0,0 1 1,1 0-1,-1 0 0,1 0 0,0 0 0,0 0 0,1 0 0,0 0 1,0 6-1,0-9 10,1-1 0,-1 0 1,1 0-1,0 1 0,0-1 0,-1 0 1,1 0-1,0 0 0,0 0 1,0 0-1,0 0 0,0 0 0,1 0 1,-1 0-1,0 0 0,0-1 1,1 1-1,-1-1 0,0 1 0,0-1 1,1 1-1,-1-1 0,1 0 1,-1 1-1,0-1 0,1 0 0,-1 0 1,1 0-1,-1 0 0,1 0 0,1-1 1,5 2-67,61 4-36,69-5 1,-62-1 31,-72 1 107,-1-1 0,1 1 1,-1 1-1,1-1 0,-1 0 0,1 1 0,-1 0 1,0 0-1,1 0 0,-1 0 0,0 0 0,0 1 0,0-1 1,0 1-1,0 0 0,0 0 0,0 0 0,0 0 0,-1 1 1,1-1-1,-1 1 0,0-1 0,0 1 0,0 0 1,0 0-1,0 0 0,0 0 0,-1 0 0,1 0 0,-1 1 1,0-1-1,0 0 0,0 6 0,4 18 348,-1 0 0,-1 1 0,-1-1-1,-4 47 1,1 8 28,3-32-282,3-1 0,15 64 0,34 94 78,-54-206-173,9 30 262,-2 1-1,-1-1 1,-1 1 0,-2 0 0,-2 1 0,0-1 0,-7 50 0,3-69-111,0 0-1,-1-1 1,0 0 0,-1 1 0,0-1-1,-1-1 1,0 1 0,-16 19 0,-4 2-43,-44 41 0,65-68-134,-35 33-919,-1-3 0,-66 46-1,-30 2-6836,39-37-2799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19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0 127 11995,'0'0'11618,"270"-67"-10450,-120 46-552,0 4-496,-17 3-120,-25 7-600,-42 7-1800,-66 38-8907,-46-3 2530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0.3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1 238 8138,'0'0'2316,"2"33"-309,-2-24-1845,2 29 543,2-1 1,1 1-1,2-1 1,23 70-1,72 135 2649,-78-193-3500,2-1 1,58 78 0,-78-118-308,0 0 0,1-1 1,0 0-1,0 0 0,0-1 0,16 10 0,-21-15 276,-1 0 0,1 0 0,0 0 0,0-1 0,0 1-1,0-1 1,0 1 0,0-1 0,0 1 0,0-1 0,0 0-1,0 0 1,0 0 0,0 0 0,0-1 0,3 0-1,-3 0 9,0 0-1,0 0 0,0 0 0,-1 0 0,1-1 0,0 1 0,0 0 0,-1-1 0,1 0 0,-1 1 0,1-1 0,-1 0 0,0 0 0,0 0 0,0 0 0,0 0 0,0 0 0,1-3 0,8-30-951,-1 0-1,-2-1 1,-1 0 0,1-57 0,-3 41 701,-1 25 304,1-26 354,2-1 0,25-99 0,-26 136-9,1 0 0,1 1 0,0 0 0,1 0 0,1 0 0,1 1 0,0 1 0,0-1 0,2 2 0,0 0 0,0 0 0,1 1 0,15-11 0,1 3 219,2 2 1,-1 1-1,2 1 1,0 1-1,63-18 0,169-26 943,-249 56-1318,131-22 740,0 6-1,287 2 1,-408 17-659,0 2-1,1 1 1,-1 1-1,-1 1 1,1 1-1,31 12 1,-50-15-45,0 0 0,1 0 0,-1 1 0,-1-1 0,1 1 0,0 1 0,-1-1 0,0 1 1,0 0-1,0 0 0,-1 0 0,0 1 0,0 0 0,0-1 0,0 1 0,-1 1 0,0-1 0,-1 0 0,1 1 0,-1 0 0,0-1 0,-1 1 0,0 0 1,0 0-1,0 0 0,-1 0 0,0 0 0,0 0 0,-1 0 0,0 0 0,0 0 0,0-1 0,-1 1 0,0 0 0,-1-1 0,-4 9 0,1-2-5,-1 0 0,-1 0 0,0-1 0,-1 0-1,-12 12 1,-59 57-13,73-75-96,-33 32-545,-1-1 0,-2-3 0,-73 45 0,43-40-1880,-1-2-1,-102 33 0,43-33-2234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0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317 1 6705,'0'0'3729,"-46"179"-2080,4-64-209,-7 15-464,-1 0-624,0 0-352,8-11-384,9-21-1216,29-45-1361,4-32-608</inkml:trace>
  <inkml:trace contextRef="#ctx0" brushRef="#br0" timeOffset="1">283 439 4073,'0'0'6969,"233"91"-6457,-204-52-512,-8 3-456,-4-10-1952,-13-11-1841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0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480 0 4849,'0'0'5709,"-23"42"-4335,-80 138-394,73-136-826,-1-1 0,-2-2 0,-2-1-1,-55 49 1,48-49-1424,-51 62 0,94-101 1194,0-1 0,0 1 0,0-1 0,0 0 1,-1 1-1,1-1 0,0 0 0,0 1 0,0-1 0,0 0 0,0 0 0,0 0 0,0 0 1,0 0-1,0 0 0,0 0 0,0 0 0,0 0 0,0 0 0,1-1 0,93-7-235,74-1 952,-150 9-371,0 2 0,0 0-1,0 1 1,0 1 0,0 0-1,32 14 1,-16-3 4,-5-1-404,0-1 0,2-1 0,-1-2 0,37 7 0,9-9-3568,-5-7-2929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0 816,'0'0'10066,"-174"186"-8457,116-81-233,-1 7-680,-3 11-696,-17 42-888,17-32-1833,12-28-2152</inkml:trace>
  <inkml:trace contextRef="#ctx0" brushRef="#br0" timeOffset="1">520 495 5105,'0'0'5369,"266"220"-4713,-224-174-496,-9-11-160,-25-14-1200,-8-7-944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1.2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1060 1 3553,'0'0'9226,"-212"147"-7466,113-66-528,-5 7 505,-8 6-513,-1 8-784,-3 10-440,4 4-936,16 7-1577,34-32-1864,29-42-712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1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6417,'0'0'4561,"212"18"-3296,-125 10-353,-12 3-448,-13 22-464,-16-11-1000,-25-3-3705</inkml:trace>
  <inkml:trace contextRef="#ctx0" brushRef="#br0" timeOffset="1">50 379 8298,'0'0'5417,"0"238"-4569,58-129-848,-4-25-560,0-17-5097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1.8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1 471 6113,'0'0'8050,"245"-134"-6642,-104 99-271,13-7-609,-5 0-368,-16 0-160,-25 3-1000,-33-17-1233,-29 14-2384,-29 4-360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2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4873,'0'0'9381,"9"8"-8494,3 2-658,2 0 0,-1 0 0,1-1 0,19 8 0,-28-15-212,-1 1 0,0-1-1,0 1 1,-1 0 0,1 0 0,-1 1-1,1-1 1,-1 1 0,0-1 0,0 1-1,-1 0 1,1 0 0,2 6 0,1 3 30,0 1 0,-1 1 1,3 16-1,4 30 329,-3 0-1,-3 1 0,-2 0 0,-5 66 1,1-59-42,-7 167 1049,-48 292 0,13-241-1981,34-256-971,-3-58-5687,9-22 41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2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354 84 6217,'0'0'4241,"-162"183"-2576,95-113-385,13-7-536,9-17-744,20-22-624,54-69-4873,37-33 2504,9-6 473</inkml:trace>
  <inkml:trace contextRef="#ctx0" brushRef="#br0" timeOffset="1">354 84 1816,'75'-73'2697,"-55"66"-225,1 3-543,8 4 375,-4 0-447,4 0-593,5 14-560,24-3-704,-8-8-1120,-9-3-3945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2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1 7218,'0'0'7268,"34"20"-7079,102 67-101,-134-86-84,1 1 0,-1 0-1,0 0 1,0 0 0,0 0 0,0 0-1,0 0 1,0 1 0,0-1-1,-1 0 1,1 1 0,-1 0 0,0-1-1,0 1 1,0 0 0,0 0 0,0-1-1,0 1 1,-1 0 0,1 0 0,-1 4-1,-1-3-1,0 1 0,0-1 0,0 0-1,-1 0 1,0-1 0,0 1 0,0 0-1,0 0 1,-4 5 0,-3 4-11,-57 91-217,44-74 107,2 2-1,1 0 0,-21 48 1,38-74 117,0 1 1,0-1 0,1 1-1,0-1 1,0 1 0,0 10-1,1-17 2,0 0 0,0 1 0,0-1 0,0 1 0,0-1 0,0 0 0,0 1 0,0-1 0,0 0 0,0 1 0,0-1-1,0 1 1,0-1 0,0 0 0,1 1 0,-1-1 0,0 0 0,0 1 0,0-1 0,1 0 0,-1 1 0,0-1 0,0 0 0,1 1 0,-1-1-1,0 0 1,1 0 0,-1 0 0,0 1 0,1-1 0,-1 0 0,0 0 0,1 0 0,-1 0 0,1 0 0,0 1 0,20 2 0,1 0 1,-1-1-1,1-2 1,0 0-1,29-4 1,-30 3 6,64-9 16,-55 6-17,0 0 0,0 2 0,58 4 0,-86-1 14,1-1-1,-1 1 1,1 0 0,-1-1-1,0 1 1,1 1-1,-1-1 1,0 0 0,0 0-1,0 1 1,0-1 0,0 1-1,0 0 1,0 0-1,-1 0 1,1-1 0,-1 2-1,1-1 1,-1 0 0,1 0-1,-1 0 1,0 1-1,0-1 1,-1 0 0,1 1-1,0-1 1,-1 1 0,1-1-1,-1 5 1,1 6 132,0-1 0,-1 0 0,-1 0 0,0 0 1,-3 15-1,1-15-79,0-1 0,-2 1 0,1-1 1,-1 0-1,-1 0 0,0-1 0,0 1 1,-1-1-1,0-1 0,-1 1 0,-14 12 0,-5 4-69,-2-2 1,-47 32-1,48-37-254,-1-1 0,-1-1 0,0-2 0,-1-1 0,-1-2 0,0-1 0,-1-1 0,0-1 0,-51 5 0,76-13 70,1-1 1,-1 0-1,0 0 0,1-1 0,-1 0 0,1 0 0,-1-1 0,1 0 0,0 0 0,0-1 0,0 0 1,0 0-1,0 0 0,-11-9 0,10 5-292,0 0-1,0 0 1,1-1 0,0 0-1,0 0 1,1-1 0,0 0 0,1 0-1,0 0 1,-4-12 0,-1-5-1942,-10-40 1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3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279 1 3065,'0'0'8137,"-4"270"-6360,-13-151 31,0 0-704,1-6-648,-5-8-456,-8-7-160,-8-7-1320,-17 0-808,8-24-1689,8-32-352</inkml:trace>
  <inkml:trace contextRef="#ctx0" brushRef="#br0" timeOffset="1">408 699 5553,'0'0'10610,"187"193"-9401,-137-141-1209,28-10-88,-11-10-3481,-1-22-5025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3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0 344 8594,'0'0'6681,"320"-91"-5024,-178 63-681,-9 3-584,-21 4-296,-29 0-96,-29 0-384,-25 4-1265,-25-26-471,-4 8-2529,0-7-1040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3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 0 6633,'0'0'3185,"-58"190"-656,25-57-89,0 18-119,4 0-809,0-11-960,4-10-552,-9-15-688,-11 1-2345,7-32-2096,9-35-408</inkml:trace>
  <inkml:trace contextRef="#ctx0" brushRef="#br0" timeOffset="1">370 740 5369,'0'0'9130,"249"176"-9074,-190-152-56,-14-10-2560,-7-14-3394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4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9506,'0'0'5840,"41"4"-5140,132 17-401,-165-20-288,-1 0 1,0 1-1,0 1 1,0-1-1,0 1 1,0 0-1,9 6 1,-13-7-9,0 0 0,0 1 0,0-1 0,0 1 0,-1 0 0,1 0 0,-1 0 0,0 0 0,0 0 0,4 7 0,-4-2 2,0 0 1,0 0 0,0 0 0,-1 0 0,0 0-1,-1 0 1,0 0 0,0 1 0,-2 8 0,1 4 36,-1-3-14,-1-1 0,0 0 0,-1 1 0,-1-2 0,-1 1 0,-8 16 0,8-19 14,0 0 0,1 0 0,0 1-1,1 0 1,1 0 0,0 0-1,1 0 1,1 0 0,0 17 0,2-27-40,0 0 0,1 0 1,-1 0-1,1 0 0,0-1 1,1 1-1,-1-1 0,1 1 1,0-1-1,0 0 0,0 0 1,0 0-1,1 0 0,-1-1 1,1 1-1,0-1 0,0 0 1,1 0-1,-1 0 0,0-1 1,6 3-1,15 6 15,0 0-1,48 12 1,-49-16-14,23 6 15,-22-7 57,-1 1-1,-1 1 1,0 1-1,27 15 0,-47-23 1,-1 1 0,0-1-1,1 1 1,-1-1 0,0 1 0,0 0-1,0 0 1,0 0 0,0 0-1,0 0 1,-1 1 0,1-1-1,-1 0 1,0 1 0,0-1-1,1 1 1,-1 0 0,-1-1-1,1 1 1,0 0 0,-1-1-1,1 1 1,-1 0 0,0 0 0,0-1-1,0 1 1,0 0 0,-1 0-1,1-1 1,-1 1 0,1 0-1,-1-1 1,-2 5 0,0 0 47,0-1 0,-1 0 0,0 1 1,0-1-1,-1 0 0,1-1 0,-1 1 1,-1-1-1,1 0 0,-1 0 0,-7 4 1,-30 18-366,-1-2 0,-1-1 1,-54 18-1,63-29-278,-1-1 0,0-3 0,0 0 0,-69 5 0,105-14 539,1 0 0,-1 1 0,0-1-1,0 0 1,0 0 0,0 0 0,1 0-1,-1 0 1,0 0 0,0-1 0,0 1-1,0 0 1,0 0 0,1 0 0,-1-1 0,0 1-1,0-1 1,1 1 0,-1 0 0,0-1-1,0 1 1,1-1 0,-1 0 0,1 1 0,-1-1-1,0 1 1,1-1 0,-1 0 0,1 0-1,0 1 1,-1-1 0,1 0 0,-1 0-1,1 1 1,0-1 0,-1-2 0,1 0 1,0-1 1,1 1-1,-1-1 1,1 0-1,-1 1 1,1-1-1,3-6 1,2-5-23,2 1 0,0 0 0,1 0 0,0 1 0,1 0 0,21-20 0,-19 19-14,184-193-1647,-170 182 1216,100-104-3402,-8 9-2464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5537,'0'0'8986,"42"200"-8986,-26-182-944,-16-4-1625,0-4-1279,-25 1-505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4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 1 9402,'0'0'8629,"0"40"-6201,0 266 838,0-245-2732,-3 234 1065,-3-201-1345,-19 104 1,-43 111-2836,72-378-3368,24-22-935,9-18-516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4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 6417,'0'0'6707,"39"-3"-5239,130-11-301,-120 10-666,81 6 0,-111 0-464,0 1 1,1 1-1,-1 1 0,-1 0 1,30 14-1,-40-15 94,0 0 0,0 0 0,0 1 0,-1 0 0,0 1 0,0-1 0,0 1 1,-1 1-1,0-1 0,0 1 0,0 0 0,-1 1 0,0-1 0,-1 1 0,1 0 0,-2 0 0,1 0 0,-1 1 0,0-1 0,-1 1 0,0 0 0,0 0 1,-1-1-1,1 15 0,2 50 693,-3 1 0,-3-1 0,-3 1 0,-18 89 1,-108 357-3426,127-509 2386,1 1-295,0 0 1,-2 0-1,1 0 1,-2-1-1,1 1 1,-2-1-1,-11 16 0,17-25 356,-1 0-1,0-1 1,1 1-1,-1-1 1,0 0-1,0 1 1,1-1-1,-1 0 1,0 0-1,0 0 1,0 0-1,0-1 1,-1 1-1,1 0 1,0-1-1,0 1 1,0-1-1,-1 0 1,1 0-1,0 0 1,0 0-1,0 0 1,-1-1-1,1 1 1,0 0-1,0-1 1,0 0-1,0 1 1,0-1-1,0 0 1,-4-3-1,-2-1-561,1 0 1,-1-1-1,1 1 0,1-2 1,-1 1-1,-6-10 0,-33-41-3819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5.1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0 7354,'0'0'6350,"9"29"-6243,27 89-106,-34-112-27,0 0-1,0-1 1,-1 1-1,0 0 0,0 0 1,0 0-1,-1 0 1,0 9-1,-1 0-370,9-14 36,4-3 313,0 1 0,0-1 0,0-1 0,0 0 1,-1-1-1,13-5 0,-12 4 336,1 0-1,-1 1 1,1 1 0,-1 0-1,1 1 1,16-2 0,-28 4-176,0 0 0,0 0 0,0 1-1,-1-1 1,1 0 0,0 0 0,0 0 0,0 1 0,-1-1 0,1 0 0,0 1 0,0-1 0,-1 1 0,1-1 0,0 0 0,-1 1-1,1 0 1,0-1 0,-1 1 0,1-1 0,-1 1 0,1 0 0,-1-1 0,1 1 0,-1 0 0,0 0 0,1-1 0,-1 1 0,0 0-1,0 0 1,1 0 0,-1-1 0,0 1 0,0 0 0,0 0 0,0 0 0,0 1 0,-6 37 1390,6-38-1415,-5 15 116,-1 0-1,-1 0 1,-1-1-1,0 0 1,-1 0-1,0-1 1,-1-1-1,-16 18 1,-3 6-169,-148 182-3888,175-218 3153,24-8 1639,-6 1-769,0 1 1,1 1-1,0 1 0,0 0 1,0 1-1,27 1 1,-53 21-405,-9 1 164,-35 30 0,38-39-309,0 2 0,1 0 0,1 1 0,0 0 0,1 1 0,-14 23 0,24-35 76,1 0 0,-1 0 0,1 0 0,-1 1 0,1-1 0,0 1-1,1-1 1,-1 10 0,1-14 250,1 1-1,-1-1 1,1 1-1,-1 0 1,0-1 0,1 1-1,-1-1 1,1 1-1,-1-1 1,1 1-1,-1-1 1,1 1-1,0-1 1,-1 0-1,1 1 1,-1-1 0,1 0-1,0 0 1,-1 1-1,1-1 1,0 0-1,0 0 1,-1 0-1,1 0 1,0 0-1,-1 0 1,1 0-1,0 0 1,0 0 0,32 0 140,-24-1-142,63 1 1831,93-13-1,-105 6-1376,-35 6-3195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5.9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0 2320,'0'0'18094,"47"14"-17473,154 43-409,-179-52-223,1 0 0,0-2 0,0-1 0,0 0-1,27-3 1,25 3-1070,-74-2 1001,0 0 0,0 0 0,0 0 0,0 0 0,0 1 0,1-1 0,-1 0-1,0 0 1,0 1 0,0-1 0,0 1 0,0-1 0,0 1 0,0 0 0,0-1 0,0 1 0,0 0 0,-1 0 0,2 1 0,-1-2 30,-1 1 1,0 0-1,0 0 0,0-1 1,0 1-1,1 0 1,-1 0-1,0 0 1,0-1-1,0 1 0,-1 0 1,1 0-1,0 0 1,0-1-1,0 1 1,-1 0-1,1 0 0,0-1 1,-1 1-1,1 0 1,-1 0-1,-3 5-51,1-1 0,-2 0 0,1 0 0,0-1 0,-1 1 0,-6 3 0,-189 128-98,106-76 220,5-2 54,-100 69 80,183-123-160,0 0-10,0 0-1,1 1 1,-1-1 0,1 1-1,0 1 1,0-1 0,0 1-1,-7 11 1,12-17-10,-1 1 0,1-1 0,0 0 1,0 1-1,0-1 0,-1 1 0,1-1 0,0 0 1,0 1-1,0-1 0,0 0 0,0 1 0,0-1 1,-1 1-1,1-1 0,0 1 0,0-1 0,1 0 1,-1 1-1,0-1 0,0 1 0,0-1 0,0 0 1,0 1-1,0-1 0,0 1 0,1-1 1,-1 0-1,0 1 0,0-1 0,0 0 0,1 1 1,-1-1-1,0 0 0,1 1 0,-1-1 0,0 0 1,1 1-1,21 2-819,-13-2 736,27 1 75,1-1 0,0-1 0,-1-3 1,63-11-1,-97 14 310,-2 2-82,-1 6-205,0 0 0,-1 0 0,0 0 1,0 0-1,-1 0 0,0-1 0,0 1 1,-1-1-1,-7 13 0,6-14-376,1 1 1,1 0-1,-1 0 1,1 0-1,1 0 1,-1 0 0,1 1-1,0-1 1,-1 13-1,3-20 308,1 1 0,-1-1 0,0 0 0,0 0 0,0 1 0,0-1-1,1 0 1,-1 0 0,0 1 0,0-1 0,0 0 0,1 0 0,-1 0 0,0 1 0,0-1 0,1 0 0,-1 0 0,0 0-1,0 0 1,1 0 0,-1 0 0,0 1 0,0-1 0,1 0 0,-1 0 0,0 0 0,1 0 0,-1 0 0,0 0 0,1 0-1,-1 0 1,0 0 0,0 0 0,1-1 0,-1 1 0,0 0 0,1 0 0,-1 0 0,4 0-348,8-1 245,-1-1 0,1 0 1,-1 0-1,0-1 0,17-7 1,-15 5 323,0 1 1,1 0-1,0 1 0,24-3 1,-26 6 35,-6-1 142,1 1 0,0 0 0,0 0 0,12 2 0,-17-1-218,-1-1 0,1 1 0,0 0 0,0 0 0,0-1 0,-1 1 0,1 1 0,0-1 0,-1 0 0,1 0 0,-1 0 0,1 1 0,-1-1 0,0 1 0,1-1 0,-1 1 0,0 0 0,0-1 0,0 1 0,1 3 0,1 4 153,0 0-1,-1 1 0,0-1 0,0 1 0,-1-1 0,0 1 0,-1-1 0,0 1 1,0 0-1,-4 16 0,3-18-189,-1 0 0,0-1-1,0 1 1,-1-1 0,0 0 0,0 1 0,0-1 0,-1-1 0,-1 1 0,1 0 0,-1-1-1,0 0 1,-9 8 0,4-6-92,0-2-1,-1 1 0,1-1 0,-1-1 1,-1 0-1,1 0 0,-1-1 1,0-1-1,0 0 0,0-1 1,0 0-1,0 0 0,-1-2 1,-22 0-1,33 0-15,1 0 1,0 0-1,-1-1 0,1 1 0,-1 0 0,1 0 1,0-1-1,-1 1 0,1-1 0,0 1 1,-1-1-1,1 1 0,0-1 0,0 0 1,-1 0-1,1 0 0,0 0 0,0 0 0,0 0 1,0 0-1,0 0 0,0 0 0,1 0 1,-1 0-1,0-1 0,0 1 0,1 0 0,-1 0 1,0-2-1,0-3-134,0 0 1,1 0 0,-1 0-1,1 0 1,1-10-1,0-1-328,-1-66-2167,0-10-770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6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 93 6841,'0'0'7041,"2"30"-6748,2 8-286,3 91-751,-7-129 690,0 0 0,0 0 0,0 1 1,-1-1-1,1 0 0,0 0 1,0 0-1,0 1 0,0-1 0,0 0 1,0 0-1,0 0 0,0 1 1,0-1-1,1 0 0,-1 0 0,0 0 1,0 1-1,0-1 0,0 0 1,0 0-1,0 0 0,0 0 0,0 1 1,1-1-1,-1 0 0,0 0 1,0 0-1,0 0 0,0 0 0,0 1 1,1-1-1,-1 0 0,0 0 1,0 0-1,0 0 0,1 0 0,-1 0 1,0 0-1,0 0 0,0 0 1,1 0-1,-1 0 0,0 0 0,0 0 1,0 0-1,1 0 0,-1 0 0,0 0 1,0 0-1,0 0 0,1 0 1,-1 0-1,0 0 0,0 0 0,1 0 1,10-12-1460,11-23 62,-1 1 480,2 0 0,44-51-1,-59 76 1141,1 0 0,0 1-1,0 1 1,1-1-1,0 1 1,0 1 0,0 0-1,1 0 1,0 1-1,0 1 1,1-1 0,-1 2-1,21-4 1,-22 5-121,-4 1 352,0 0-1,1 0 0,-1 1 1,0 0-1,1 0 0,8 1 1,-14-1-299,0 1 1,0-1-1,-1 0 0,1 1 1,0-1-1,0 1 1,0-1-1,0 1 0,-1-1 1,1 1-1,0-1 1,0 1-1,-1 0 0,1-1 1,-1 1-1,1 0 1,0 0-1,0 1 0,0 0 1,-1-1-1,0 1 0,1 0 0,-1 0 1,0 0-1,0-1 0,0 1 0,0 0 1,0 0-1,0 0 0,-1-1 0,1 1 1,-1 2-1,-2 3 32,0-1 1,0 0 0,0 0 0,-1 0-1,0 0 1,0-1 0,0 0-1,-1 0 1,0 0 0,0 0 0,0 0-1,-6 3 1,0 2-42,-239 188-1642,77-78-5570,133-96 3874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6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21 138 3705,'0'0'5973,"-3"36"-4403,-11 118-521,11-63-366,3-91-685,0 1-1,0-1 0,0 1 1,0-1-1,0 1 1,1-1-1,-1 1 1,0-1-1,0 1 1,1-1-1,-1 1 1,0-1-1,1 1 1,-1-1-1,0 0 0,1 1 1,-1-1-1,1 0 1,-1 1-1,1-1 1,-1 0-1,1 1 1,-1-1-1,1 0 1,-1 0-1,1 0 1,-1 0-1,1 1 0,-1-1 1,1 0-1,-1 0 1,1 0-1,-1 0 1,1 0-1,-1 0 1,1 0-1,0-1 1,-1 1-1,1 0 1,-1 0-1,1 0 0,-1 0 1,1-1-1,-1 1 1,1 0-1,27-13-77,-11-1 1,0-2 0,-1 0 1,21-28-1,16-16-34,-30 38 142,0 1 0,1 1 1,2 1-1,0 1 0,43-22 1,-47 30 37,0 1 1,0 0-1,1 2 1,0 1-1,1 1 1,-1 0-1,45-1 1,19 5 8,-86 1-78,0 0 1,0 0-1,1 0 0,-1 0 1,0 0-1,0 0 0,1 1 1,-1-1-1,0 0 0,0 0 1,0 1-1,1-1 0,-1 1 1,0-1-1,0 1 0,0 0 1,0-1-1,0 1 0,0 0 1,0 0-1,0 0 1,0-1-1,0 1 0,0 2 1,0-1-10,0 0 1,-1 0-1,0 1 1,1-1-1,-1 0 1,0 1-1,0-1 1,0 0-1,0 1 1,0-1-1,-1 0 1,0 5-1,-1-3-60,0 1-1,0 0 1,0-1-1,-1 1 0,1-1 1,-1 0-1,0 0 1,0 0-1,-1 0 0,1 0 1,-1-1-1,0 0 0,0 1 1,0-1-1,0-1 1,-8 5-1,1-1-470,-1 0-1,0-1 1,0 0 0,0-1-1,-19 4 1,22-7-75,0 1-1,0-1 1,0 0 0,-17-2 0,23 1 499,0 0 0,1-1 1,-1 0-1,0 1 0,1-1 1,-1 0-1,1 0 0,-1 0 1,1-1-1,0 1 0,-1-1 1,1 1-1,0-1 0,0 0 1,0 0-1,0 0 0,0 0 1,1 0-1,-1 0 0,-1-3 1,-3-8 31,0-1 0,1 0 0,0 0 0,2 0 0,-1-1 0,-1-19 0,-6-23 2739,5 42 479,3 25-341,1 27-1041,1 50 119,3 126 375,1-174-2213,1-1-1,2 0 0,16 56 1,-21-92-130,0 1 1,0-1 0,0 0 0,0 1 0,0-1 0,1 0 0,-1 1 0,1-1 0,-1 0-1,4 3 1,-4-4 73,-1-1 0,0 0 0,1 0 0,-1 1 0,1-1 0,-1 0 0,1 0 0,-1 1 0,1-1-1,-1 0 1,1 0 0,-1 0 0,1 0 0,-1 0 0,1 0 0,-1 0 0,1 0 0,-1 0 0,1 0 0,-1 0-1,1 0 1,-1 0 0,1-1 0,1 0 18,-1 1-1,0-1 1,0 0-1,0 0 1,0 0-1,0 0 1,0 0-1,0 0 1,0-1-1,0 1 1,0 0-1,0-2 1,30-61-185,-17 33-853,31-49-1,-40 72 738,0 1-1,1-1 1,0 1-1,1 0 1,0 1-1,0-1 1,0 1-1,1 1 1,-1-1-1,17-7 1,-21 11 322,0 1 0,0 0 1,1-1-1,-1 1 0,0 1 1,1-1-1,-1 0 0,0 1 1,1 0-1,-1-1 0,1 1 1,-1 1-1,1-1 0,-1 0 1,0 1-1,1 0 0,-1 0 1,0 0-1,1 0 0,-1 0 1,0 1-1,0-1 0,0 1 1,0 0-1,0 0 1,-1 0-1,1 0 0,0 1 1,-1-1-1,4 5 0,3 6 615,0 1 0,0 0 0,-2 0 0,1 1 0,5 19 0,-4-13 154,-2-2-102,14 29 660,-20-46-1322,0 0-1,1 0 1,-1 0-1,0 0 1,0-1-1,1 1 1,-1-1-1,1 1 1,-1-1-1,1 1 1,0-1-1,0 0 1,-1 0-1,1 0 1,0 0-1,0 0 1,0 0-1,0 0 1,3 0-1,-4-1-58,0 0-1,0 0 0,0 0 1,0 0-1,0 0 0,0 0 1,0-1-1,0 1 0,0 0 1,0-1-1,0 1 0,0 0 1,-1-1-1,1 1 1,0-1-1,0 1 0,0-1 1,0 0-1,-1 1 0,1-1 1,0 0-1,0-1 0,18-21-1357,-2-1-1,-1-1 1,15-30-1,10-25-3317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7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1 201 6657,'0'0'5858,"274"-39"-5154,-183 25-416,1-3-288,-9-1-80,-21 1-720,-12-1-721,-25-10-503,-17 3-889,-8 1 169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7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0 432 1664,'0'0'2358,"37"-26"-1112,118-87 3,-61 38 271,-79 60-946,24-33 1,-33 41-607,-1-1 0,0 0-1,-1 0 1,0-1 0,0 1 0,-1-1 0,0 0-1,-1 1 1,1-1 0,-2-1 0,1 1 0,-1 0 0,-1 0-1,0-13 1,0 21 9,0 1 0,0-1 0,0 1-1,0-1 1,0 1 0,0-1 0,0 1 0,0-1-1,0 1 1,-1-1 0,1 1 0,0 0 0,0-1-1,0 1 1,-1-1 0,1 1 0,0-1 0,0 1 0,-1 0-1,1-1 1,0 1 0,-1 0 0,1-1 0,0 1-1,-1 0 1,1 0 0,-1-1 0,1 1 0,-1 0-1,0 0 21,1 0-1,-1 0 1,0 0-1,0 0 1,0 0-1,1 0 1,-1 0-1,0 0 1,0 1-1,1-1 1,-1 0-1,0 1 1,1-1-1,-1 0 1,0 1-1,1-1 1,-1 1-1,0-1 1,1 1-1,-1 0 1,-5 5 43,1 0 0,1 0 1,-1 0-1,1 0 1,0 1-1,1 0 0,0 0 1,-3 8-1,-19 67 887,20-65-692,-13 65 397,4 2-1,3 0 0,4 0 1,3 88-1,4-148-972,-1-10 486,0 1 1,2-1-1,2 19 0,-3-31-346,0 0 0,1 1 0,-1-1-1,1 0 1,0 0 0,-1 0-1,1 0 1,0 0 0,0 0 0,0 0-1,0 0 1,1 0 0,-1-1-1,0 1 1,1 0 0,-1-1-1,1 1 1,0-1 0,-1 1 0,1-1-1,0 0 1,0 0 0,0 0-1,0 0 1,0 0 0,0 0 0,3 0-1,4 0-3345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7.7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171 1 5521,'0'0'5801,"-54"245"-3624,25-122 439,-4 10-703,4-3-1337,8-14-576,17-18-2905,4-31-2584,0-43-1376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8.0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1 215 8522,'0'0'9322,"295"-88"-9322,-141 39-1400,-30 7-1825,-32 7-4497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4617,'0'0'3757,"38"10"-3136,120 29-242,-149-37-355,-1-1 0,0 0-1,1 0 1,-1-1 0,1 0 0,-1 0-1,12-2 1,-15 0-13,0 1 0,0-1 0,0 0 0,-1-1 0,1 1-1,-1-1 1,6-4 0,0 1-1,10-9-16,-1-1 1,27-28 0,6-5 1,-49 47 26,0-1 0,0 1 0,1 0 0,-1 0 0,0 0 0,1 1 0,-1-1 1,1 1-1,0 0 0,0 0 0,-1 0 0,1 0 0,0 1 0,0-1 0,0 1 0,0 0 0,0 0 0,-1 0 1,1 1-1,0 0 0,0-1 0,0 1 0,-1 1 0,5 0 0,6 5 273,0 0 1,0 1-1,-1 1 0,20 16 0,0-1 109,-26-20-345,0 1-1,1-1 0,0-1 1,0 0-1,0 0 1,0 0-1,1-1 0,-1 0 1,0 0-1,1-1 1,0-1-1,-1 1 0,17-2 1,-22 0-100,0 1 1,0-1-1,-1 1 1,1-1-1,0 0 1,-1 0-1,1 0 1,-1-1 0,1 1-1,-1 0 1,1-1-1,-1 0 1,4-3-1,27-30-2145,-27 28 1393,27-34-4447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8.4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5993,'0'0'11344,"36"6"-9950,118 22-569,-149-27-805,1 1 1,-1 0-1,0 0 0,0 0 0,0 0 0,0 1 1,-1-1-1,1 1 0,-1 0 0,1 1 0,-1-1 1,0 1-1,0 0 0,-1 0 0,1 0 0,-1 1 1,0-1-1,0 1 0,0-1 0,-1 1 1,0 0-1,4 10 0,-3-6 2,2 3-7,-1 0 1,-1 0 0,0 0-1,-1 1 1,1 22-1,-4 66 18,0-86-39,0 0-80,-1 0 1,-1-1-1,0 0 0,-1 0 0,-8 21 1,-35 66-1876,33-74 1054,10-19 826,0 0 0,0-1 0,-1 1 0,0-1-1,0 0 1,0-1 0,-1 1 0,0-1 0,0 0 0,-1-1 0,0 1 0,0-1 0,0-1 0,-1 1 0,1-1-1,-1-1 1,0 1 0,0-1 0,0-1 0,-1 1 0,1-1 0,-1-1 0,1 0 0,-1 0 0,-10 0-1,0 0 184,-45-1 497,61 0-508,0 0 0,1 0 0,-1-1 0,0 1 0,1-1 0,-1 0 0,1 1 0,-1-1-1,1-1 1,-1 1 0,1 0 0,0 0 0,0-1 0,-1 0 0,1 1 0,0-1 0,0 0 0,1 0 0,-3-2 0,4 4-47,0-1 1,0 1-1,0 0 1,0 0-1,1-1 1,-1 1-1,0 0 1,0 0-1,0 0 1,0-1-1,0 1 1,0 0-1,1 0 1,-1 0-1,0 0 1,0-1-1,0 1 1,1 0-1,-1 0 1,0 0-1,0 0 1,0 0-1,1 0 1,-1-1-1,0 1 1,0 0-1,1 0 1,-1 0-1,0 0 1,0 0-1,0 0 1,1 0-1,-1 0 1,0 0-1,0 0 1,1 0-1,-1 0 1,0 0-1,0 0 1,1 1-1,17-2-100,-14 1 236,47 4 569,1 2 1,-1 2-1,58 17 0,6 1 280,-4-9-732,1-5 0,0-5 0,161-9 1,-235-1-948,1-1 1,0-2-1,-1-2 1,48-16 0,-15-2-3857,79-41 1,-37 8-3671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8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1 228 10314,'0'0'6682,"249"-38"-5962,-133 6-720,51-24-992,-30 7-2953,-25-4-5449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9.4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29 9978,'0'0'8426,"42"-4"-6903,139-15-707,-50 14-353,-102 5-420,-27 0-44,1 0 1,0 0 0,0 0 0,-1 1 0,1-1 0,0 1 0,-1-1 0,1 1 0,0 0-1,-1 0 1,1 0 0,-1 1 0,0-1 0,1 0 0,-1 1 0,0 0 0,4 3-1,-5-4-2,-1-1 0,1 1 0,-1 0-1,1 0 1,-1 0 0,0 0 0,1 0 0,-1 0-1,0 0 1,1 0 0,-1 0 0,0 0-1,0 0 1,0 0 0,0 0 0,0 0-1,0 0 1,-1 0 0,1 2 0,-1 0-2,0-1 1,0 1-1,-1-1 1,1 0-1,0 0 1,-1 1-1,0-1 1,1 0-1,-1 0 1,-4 3 0,-19 13-141,0-2 1,-1 0-1,-1-2 1,-45 18 0,26-11-285,-238 98-4630,290-98 837,-2-14 4460,-1-1-1,-1 1 1,1 0 0,-1-1-1,0 1 1,-1 0 0,1 0-1,-1 8 1,0 63 2514,-2-43-1500,-15 290 4441,8-224-5572,7-60-2631,4-105 2351,3 1 0,2 0 1,3 1-1,3 0 0,25-71 0,-30 109 143,0 0-1,2 1 1,1 1 0,1 0 0,1 0 0,1 1-1,0 1 1,2 1 0,0 0 0,1 1 0,22-16-1,-26 23 112,0 1 0,1 0 0,0 1 0,1 1 0,0 0 0,0 1 0,1 1 0,0 0 0,0 2 0,0 0 0,1 0 0,-1 2 0,1 0 0,-1 1 0,1 1 0,30 4 0,-41-3 68,-1 1-1,0 0 1,0 0 0,0 0-1,-1 1 1,1 0 0,0 0-1,-1 0 1,0 1 0,0 0-1,0 0 1,4 5 0,9 9 719,25 35-1,-26-31-513,33 39 180,-21-28-485,-3 0 0,45 74-1,-69-103-224,1 1-1,-1 0 1,0 0-1,-1 0 1,1 0-1,-1 0 0,0 0 1,0 0-1,0 1 1,-1-1-1,0 0 1,0 0-1,-2 10 0,1-11-55,0 0-1,0-1 1,-1 1-1,1-1 1,-1 1-1,0-1 1,0 1-1,0-1 1,-1 0-1,1 0 1,-1 0-1,0 0 1,1-1-1,-1 1 1,-1-1-1,1 1 0,0-1 1,-4 2-1,-9 4-724,1-1-1,-1 0 0,-1-2 0,1 0 0,-1 0 0,0-2 1,-19 3-1,-13-3-2476,-59-3-1,43-3 179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29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101 298 1728,'0'0'15538,"0"-8"-15032,0 7-497,0-1 0,0 1 0,0 0 0,0-1 0,0 1 0,0-1 0,0 1 0,0 0 0,1-1 0,-1 1 0,0 0-1,1-1 1,-1 1 0,1 0 0,0 0 0,-1-1 0,1 1 0,0 0 0,0 0 0,0 0 0,-1 0 0,1 0 0,0 0 0,2-1 0,2 0-15,0 1-1,0 0 1,-1 0-1,1 0 0,0 1 1,0 0-1,9 0 1,-13 0-52,1 0 1,-1 0-1,0 0 1,1 0-1,-1 0 1,0 0-1,1 0 0,-1 0 1,0 1-1,1-1 1,-1 1-1,0-1 1,0 1-1,1-1 1,-1 1-1,0 0 1,2 1-1,-3-1 33,0 0-1,0 0 1,0 0-1,0 0 1,0 0 0,0 0-1,0 1 1,0-1-1,-1 0 1,1 0 0,0 0-1,-1 0 1,1 0-1,0 0 1,-1 0 0,0 0-1,1 0 1,-1 0-1,1-1 1,-1 1 0,0 0-1,0 0 1,1 0-1,-1-1 1,0 1 0,-1 0-1,-17 16-9,0-1 0,-40 25 0,-2 1 55,45-25-67,16-17 44,0 0-1,0 1 1,0-1-1,0 0 1,0 1 0,0-1-1,0 0 1,0 0-1,0 1 1,0-1-1,0 0 1,0 1-1,0-1 1,0 0-1,0 0 1,0 1-1,0-1 1,0 0 0,0 1-1,1-1 1,-1 0-1,0 0 1,0 1-1,0-1 1,0 0-1,1 0 1,-1 0-1,0 1 1,0-1-1,1 0 1,-1 0 0,0 0-1,0 0 1,1 1-1,-1-1 1,4 1-7,0 0 0,1 0 1,-1-1-1,0 1 0,0-1 1,7 0-1,18 0-34,3 1 20,56-7 0,-79 5-123,0-1 0,0 0 0,0-1-1,0 0 1,0 0 0,-1 0 0,1-1 0,-1-1-1,0 1 1,12-11 0,-17 12-116,0 0 1,-1 0-1,1 0 0,-1-1 1,0 1-1,0-1 0,0 0 1,0 1-1,-1-1 0,0 0 1,0 0-1,0 0 0,0 0 1,0 0-1,-1 0 1,0 0-1,1 0 0,-2-7 1,0 3-120,1-1 0,-2 1 0,1 0 1,-1-1-1,-1 1 0,1 0 0,-8-15 1,-100-156-97,77 144 1467,32 34-884,0 0 0,0 0-1,0 0 1,-1 1 0,1-1 0,0 0 0,0 1-1,-1-1 1,1 1 0,0-1 0,-1 1 0,1 0-1,-3-1 1,3 1-20,1 1 0,-1-1-1,0 0 1,1 0 0,-1 1 0,0-1-1,1 0 1,-1 1 0,0-1 0,1 1-1,-1-1 1,1 1 0,-1-1 0,1 1-1,-1-1 1,1 1 0,0-1 0,-1 1-1,1 0 1,-1-1 0,1 1 0,0 0-1,0-1 1,-1 1 0,1 0 0,0-1-1,0 1 1,0 0 0,0 1 0,-4 30 850,1 1 0,2-1 1,3 35-1,-1-3-334,3 96-754,-4-157 11,0 0 1,0-1-1,0 1 1,0 0 0,0-1-1,-1 1 1,0-1-1,1 1 1,-1 0 0,0-1-1,0 0 1,0 1-1,-1-1 1,1 1 0,-1-1-1,1 0 1,-1 0-1,0 0 1,-2 3 0,0-3-327,0 0 1,0 1 0,0-2-1,0 1 1,-1 0 0,1-1-1,0 1 1,-1-1 0,1-1-1,-9 2 1,-32 0-4585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0.1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6257,'0'0'3186,"5"35"-1631,17 116-117,-15-111-874,-1 0 1,-3 0-1,0 42 1,-3-75-548,-1-1 0,1 0 0,-1 0 0,0-1 0,0 1 0,-1 0 0,0 0 0,0 0 0,0-1 1,-1 1-1,1-1 0,-2 0 0,1 0 0,0 0 0,-8 8 0,5-7-49,0-1 0,-1 0 1,1 0-1,-1 0 0,0-1 0,0 0 1,0 0-1,-1-1 0,0 0 0,1-1 1,-10 3-1,16-5 26,1 0 1,0 0-1,-1 0 1,1 0-1,0 0 1,-1 0-1,1 0 1,-1 0 0,1 0-1,0 0 1,-1 0-1,1 0 1,0 0-1,-1 1 1,1-1-1,0 0 1,-1 0-1,1 0 1,0 1-1,-1-1 1,1 0-1,0 0 1,0 1-1,-1-1 1,1 0-1,0 1 1,0-1 0,0 0-1,-1 0 1,1 1-1,0-1 1,0 1-1,0-1 1,0 0-1,0 1 1,0-1-1,0 0 1,0 1-1,0-1 1,0 0-1,0 1 1,0-1-1,0 1 1,0-1-1,0 0 1,0 1-1,0-1 1,0 0 0,0 1-1,0-1 1,1 0-1,-1 1 1,0-1-1,0 0 1,0 1-1,1-1 1,-1 0-1,0 0 1,0 1-1,1-1 1,-1 0-1,0 0 1,1 1-1,26 19 157,-18-15-110,70 51 899,117 73 2979,-165-112-3157,1-2 0,0 0 0,1-2 1,61 15-1,-44-19-479,0-1 0,1-3 0,0-2 1,0-3-1,73-7 0,-97 3-547,0-1 1,0-1-1,0-2 1,-1 0-1,48-23 1,-20 2-4291,78-55 0,-36 11-5824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35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5 428 2673,'0'0'21947,"-5"1"-20189,153-24 274,93-12-1192,1400-132 1667,-391 42-2193,-1178 116-314,354-36 9,10 32-2,-416 14 82,1 0 0,-1 2-1,0 1 1,34 10 0,-51-14 119,-6-4-167,-11-5-54,-35-6-1257,8 10-4595,-18 4-8012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3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8882,'0'0'9234,"0"249"-6818,12-144-807,13-3-585,0-4-712,0-10-160,-8-11-152,-1-17-632,-3-18-1529,-1-42-2360,-3-32-9970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4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14 7066,'0'0'8269,"45"-2"-5824,148-7 14,-177 8-2189,19-1 924,50 4 0,-78-1-1047,0 0-1,1 1 0,-1 0 0,0 0 0,0 1 0,0 0 0,0 0 0,0 0 0,10 8 1,-13-8-128,0 0 0,-1 0 0,1 0 1,-1 0-1,1 1 0,-1-1 0,0 1 1,0 0-1,-1 0 0,1 0 0,-1 0 1,0 1-1,0-1 0,0 1 1,0-1-1,-1 1 0,0-1 0,0 1 1,0 0-1,-1 0 0,1 0 0,-1-1 1,0 1-1,-1 0 0,1 0 0,-1 0 1,0-1-1,-2 8 0,-1 1-55,-1-1-1,0 1 0,-1-1 1,0-1-1,-1 1 0,0-1 1,-1 0-1,0-1 0,-10 11 1,-17 14-1032,-1-2 1,-1-1 0,-71 46 0,90-66 370,-1-1 1,-1-1-1,0 0 0,0-2 0,-1 0 0,0-2 1,0 0-1,-1-1 0,0-2 0,-35 3 0,54-6 626,1 0-1,-1 0 0,0 0 0,1 0 0,-1 0 0,0-1 1,1 1-1,-1-1 0,1 1 0,-1-1 0,1 0 0,-1 0 1,1 0-1,0-1 0,-1 1 0,-2-3 0,4 2 14,0 0-1,-1 0 1,1-1-1,0 1 1,0-1-1,0 1 1,0-1-1,0 1 0,1-1 1,-1 0-1,1 1 1,0-1-1,0 1 1,0-1-1,0-3 1,0 1 62,1 0 0,0 0 0,-1 1 0,2-1 0,-1 0 0,0 1 0,1-1 0,0 1 0,0-1 0,0 1 0,1 0 0,-1 0 0,1 0 0,0 0 0,0 1 0,0-1 0,1 1 0,-1-1 0,1 1 0,0 0 0,0 1 0,7-5 0,8-3 403,1 1 1,0 1-1,37-10 1,-50 15-303,-7 3-105,26-8 398,1 0 0,0 2 0,1 1 0,-1 1 0,43 0 0,-85 24-809,-19 12-769,-1-3-1,-61 40 1,18-13 829,77-56 399,0 0 0,0 1 0,1-1 0,-1 1 0,0 0 0,0-1 0,0 1 0,1 0 0,-1-1 0,0 1 0,1 0 0,-1 0 0,1 0 0,-1-1 0,1 1 0,-1 0 0,1 0 0,-1 0 0,1 0 0,0 0 0,0 0 0,-1 0 0,1 2 0,1-3-6,-1 1-1,1 0 1,-1 0-1,1-1 0,0 1 1,-1-1-1,1 1 0,0 0 1,-1-1-1,1 1 0,0-1 1,0 0-1,0 1 0,0-1 1,-1 0-1,1 1 1,0-1-1,0 0 0,0 0 1,1 0-1,57 3 843,-52-3-843,74 0 235,-80 0-323,1 0 0,-1 0 0,1 0 0,0 0 0,-1 0 1,1 1-1,-1-1 0,1 0 0,-1 1 0,1-1 0,-1 1 1,1 0-1,-1-1 0,3 3 0,-4-3-135,1 1-1,-1 0 1,1 0 0,-1 0-1,0 0 1,1 0 0,-1 0-1,0 0 1,0 0 0,0 0-1,0 0 1,0 0 0,0 0-1,0 0 1,0-1 0,0 1-1,0 0 1,0 0 0,-1 0-1,1 0 1,0 0 0,-1 0-1,1 0 1,0 0 0,-1 0-1,1-1 1,-2 2 0,-15 21-4555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1 502 6289,'0'0'4793,"241"-42"-2416,-63-7 303,63-21-31,-8 0-529,-21 7-375,-29 6-577,-50 19-576,0-1-296,-8 4-296,-42 11-296,-33 13-1128,-30 8-1553,-70 10-5729,-8 14 2673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4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8978,'0'0'7073,"-29"249"-4976,29-176-729,0 1-856,4 0-512,13-11-416,-9-7-2224,5-21-609,-5-35-1208,-4-18 1000,4-31-1584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7066,'0'0'8945,"-87"263"-6472,66-154-921,0 7-784,9-8-608,8-10-160,0-17-88,4-25-1288,0-17-1248,0-29-281,0-83-1552,16-15 808,1-7 417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5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509 0 5825,'0'0'7525,"7"45"-4818,1 6-1924,3 9 261,-3 0 1,0 100 0,-8 204-2271,0-358 1095,0 3-509,0-1 0,0 1 0,-1-1 0,0 1 0,-5 15 0,6-23 489,-1 1 0,1-1-1,-1 0 1,1 0-1,-1 0 1,0 0 0,0 0-1,1 0 1,-1 0 0,0 0-1,0 0 1,0 0-1,0 0 1,0 0 0,0-1-1,-1 1 1,1 0 0,-1 0-1,0-1-30,0 1 0,-1-1 0,1 0 0,0 0 0,0 0 0,0 0 0,0 0 0,0-1 0,0 1 0,0-1 0,0 1 0,0-1 0,0 0 0,0 1 0,-2-3 0,-4-2-87,0-1 1,0 0 0,1-1-1,0 0 1,0 0 0,1 0-1,0-1 1,-9-13 0,8 11 187,-32-45 321,2 0 0,-53-112 1,86 157-17,0 0 1,1 0 0,0 0 0,1 0-1,0 0 1,1-1 0,0 1 0,0-1 0,1 1-1,3-21 1,-3 29-174,1-1 1,-1 1-1,1 0 0,0 0 0,0 0 1,0 0-1,0 0 0,0 0 0,0 0 1,0 0-1,1 0 0,-1 0 0,1 1 1,-1-1-1,1 1 0,0-1 0,0 1 1,0-1-1,-1 1 0,1 0 1,0 0-1,1 0 0,2-1 0,1 0 175,1 0-1,-1 0 1,1 1-1,0 0 1,0 0-1,9 1 1,-15 0-189,0 0 0,-1 1 0,1-1 0,0 0 0,0 1 0,0-1 0,-1 1 0,1-1 0,0 1 0,-1-1 0,1 1 0,0-1-1,-1 1 1,1 0 0,0-1 0,-1 1 0,1 0 0,-1 0 0,0-1 0,1 1 0,-1 0 0,0 0 0,1 0 0,-1-1 0,0 1 0,0 0 0,1 0 0,-1 0 0,0 0 0,0 0 0,0 0 0,-1 1 0,1 39 706,-1-30-450,0 0-173,-1 0 1,0-1-1,0 1 0,-1-1 0,0 0 1,-1 0-1,-6 13 0,-42 67 9,0-2-1403,51-83-48,8-5 382,-4 0 1095,33-6-196,-1-1 0,58-20 0,-15 4 34,-46 14-285,0 2 0,0 1-1,1 1 1,39 0 0,-67 5 188,17 3-448,-22-2 533,1 0-1,0 0 1,-1 0 0,1 0-1,-1 0 1,1 0-1,-1 0 1,1 0 0,-1 0-1,0 0 1,1 0-1,-1 1 1,0-1 0,0 0-1,0 0 1,0 0-1,0 0 1,0 0 0,0 2-1,-1 2 10,1 0 0,-1 0 0,0 0 1,0 0-1,-1 0 0,1 0 0,-1 0 0,0-1 0,-1 1 0,1-1 0,-1 1 0,0-1 1,0 0-1,0 0 0,-7 7 0,-6 4 19,-1 0-1,-28 18 1,25-19-6,-64 46 219,-3-4 0,-3-3 0,-121 51 0,201-100-204,4-1-16,0 0 0,0-1-1,0 0 1,0 0 0,-1-1 0,1 0 0,0 0 0,-10 0 0,16-1-12,0 0-1,0 0 1,0 0 0,-1 0 0,1 0 0,0 0 0,0 0 0,0 0 0,0 0 0,-1 0-1,1 0 1,0 0 0,0 0 0,0 0 0,0 0 0,-1-1 0,1 1 0,0 0 0,0 0 0,0 0-1,0 0 1,0 0 0,-1-1 0,1 1 0,0 0 0,0 0 0,0 0 0,0 0 0,0-1 0,0 1-1,0 0 1,0 0 0,0 0 0,0-1 0,0 1 0,0 0 0,0 0 0,0 0 0,0-1 0,0 1-1,0 0 1,0 0 0,0 0 0,0-1 0,0 1 0,0 0 0,0 0 0,0 0 0,0 0 0,0-1-1,1 1 1,-1 0 0,0 0 0,1-6-218,0 0 1,0 0-1,0 0 0,1 0 0,0 0 1,0 0-1,0 0 0,1 1 0,0-1 1,0 1-1,0 0 0,6-6 0,11-14-746,27-25 0,-20 22 459,49-49 565,3 2-1,4 4 1,110-72-1,-117 93 928,3 4-1,2 3 0,1 4 1,103-34-1,-158 63-799,0 2 0,0 1 0,1 1 0,-1 2 0,48-2 0,-74 6-159,0-1 0,0 1 0,0 0 0,0 0 0,0 0 0,0 0 0,0 0 1,1 0-1,-1 1 0,0-1 0,0 0 0,0 1 0,0-1 0,0 0 0,0 1 1,0 0-1,0-1 0,0 1 0,0-1 0,0 1 0,-1 0 0,1 0 0,0-1 0,0 1 1,0 0-1,-1 0 0,1 0 0,-1 0 0,1 0 0,0 1 0,-1 1 63,0-1-1,0 1 1,0-1-1,0 1 1,0 0-1,-1-1 1,1 1-1,-1-1 1,0 1-1,1-1 1,-1 1-1,-2 3 1,-3 4 131,0 1 0,0-1 0,-1 0 0,0-1 0,-1 1-1,-16 14 1,-63 49 310,53-47-416,-32 26-435,-80 48 0,110-79-1002,-1-2-1,-45 17 0,13-15-2885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5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2681,'0'0'10450,"138"192"-8442,-93-121 345,5-5-929,-4-10-864,-5-14-560,1-10-520,-5-28-2225,-12-4-2160,-12-4-1200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1 622 8442,'0'0'9066,"315"10"-6690,-182-10 337,0-10-545,-8-15-1232,-25-3-936,-30 3-16,-32-3-1632,-34-24-1064,-4 3-3778,0 0-2224</inkml:trace>
  <inkml:trace contextRef="#ctx0" brushRef="#br0" timeOffset="1">512 1 10514,'0'0'5978,"-50"200"-3450,33-99 113,9 5-601,0 6-1000,-5 4-680,-12 6-360,-12 5-776,-13-8-1128,0-14-2073,17-42-2176,12-31 655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4161,'0'0'3161,"237"88"-2081,-125-25 144,1 4 440,-5-4-87,-21-7-337,-16-14 376,-22-10-1616,-28-18-448,-21-25-2824,-21-20-2186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6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2156 191 5761,'0'0'2249,"-41"-30"-1028,-140-91 445,170 115-1462,0 0 0,0 1 0,0 1 0,-1 0 0,0 0-1,0 1 1,0 1 0,0-1 0,-19 1 0,0 1 164,1 2 1,-1 1-1,1 1 1,0 2-1,0 1 0,0 1 1,1 2-1,0 0 0,1 3 1,-52 27-1,22-4 9,2 2 0,2 3-1,1 2 1,-49 51 0,-4 15 373,5 5-1,5 3 1,6 5-1,-125 217 1,126-170-56,7 4 0,7 3 0,-69 247 0,116-324-498,5 1 1,5 1-1,3 1 0,6 1 0,3 117 1,6-193-141,1 0 0,1 0 1,9 34-1,-9-50-29,2 1 1,0-2-1,0 1 0,1 0 1,0-1-1,0 0 0,1 0 1,0-1-1,1 1 0,0-1 1,9 8-1,3 0 12,0-1-1,1-1 1,0 0 0,1-2 0,28 13-1,1-4 62,1-1 0,107 25 0,-33-22 106,139 9 0,-58-18 12,0-9 0,362-39 0,-392 6-116,319-95 1,149-121 17,-451 156-114,231-142 0,-337 174-277,-1-3-1,-4-5 0,-2-2 0,115-125 0,-161 152 11,-2-2 0,-2-1 0,-2-1 0,33-66 0,-45 73 87,-2 0 0,-1-1-1,-1 0 1,-2-1-1,-2-1 1,4-51-1,-9 48 148,-2 0-1,-2 0 0,-1 0 1,-2 0-1,-2 0 0,-2 1 0,-2 0 1,-2 0-1,-1 1 0,-2 1 1,-1 0-1,-40-64 0,12 32 183,-4 3-1,-3 2 0,-2 2 1,-4 2-1,-2 3 0,-119-93 1,122 113-30,-2 1 1,-2 3-1,-1 3 1,-1 3-1,-2 2 1,-1 3 0,0 3-1,-2 2 1,0 4-1,-1 3 1,-77-5 0,104 15-58,0 2 0,-53 7 0,75-4-70,0 0 0,0 2 1,1 0-1,0 2 0,0-1 0,-30 18 1,31-15-214,0 1 1,1 0 0,0 1 0,1 1 0,0 1 0,1 0-1,1 1 1,0 0 0,1 1 0,0 0 0,-16 30 0,9-6-1237,2 1 1,-14 50-1,-19 102-7495,18-22-2583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21661,'0'0'7849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1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1288,'0'0'17960,"12"46"-15445,33 137-736,62 248 1457,81 579 235,-165-798-3213,18 106-981,-39-306 351,-2-9 143,0 0-1,0-1 1,1 1-1,-1 0 1,1 0-1,0-1 1,0 1-1,0 0 1,0-1-1,0 1 1,1-1-1,-1 1 0,4 3 1,-1-7-1068,2-18-208,29-231-11282,-22 105 4225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2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0 439 4169,'0'0'10753,"46"-22"-8457,-38 18-2195,67-32 666,1 3 1,1 4-1,111-27 0,70 1 883,223-29-386,606-26 1,-639 101 876,-462 9-792,4-1-917,0 1 0,-1 1 0,1 0 0,-14 3 0,23-4-414,0 1-1,0-1 1,1 1-1,-1-1 1,0 1-1,0-1 1,1 1-1,-1 0 1,0-1-1,1 1 1,-1 0-1,0 0 1,1-1-1,-1 1 1,1 0 0,0 0-1,-1 0 1,1 0-1,0 0 1,-1 0-1,1 0 1,0 0-1,0 0 1,0 1-1,-1 30-181,1-22 154,30 802 2040,37-6-1725,-56-688-354,10 231-1411,-21-348 1275,0 1-1,0-1 1,0 0 0,-1 0 0,1 0 0,0 1-1,-1-1 1,1 0 0,-1 0 0,1 0 0,-1 0-1,1 0 1,-1 0 0,0 0 0,0 0 0,0 0 0,1 0-1,-1 0 1,0 0 0,0-1 0,0 1 0,0 0-1,0-1 1,0 1 0,0 0 0,-1-1 0,1 0-1,0 1 1,0-1 0,0 0 0,0 1 0,-1-1 0,1 0-1,0 0 1,0 0 0,-1 0 0,1 0 0,0 0-1,0 0 1,-2-1 0,-7 0-2033,1 0 0,-1-1 0,-18-6 0,-37-20-8535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1 558 14355,'0'0'6938,"253"4"-4090,9-43 433,87-34-1153,21-12-863,-63 8-609,-95 21-400,-95 21-80,-34 7-176,-13 3-1088,-16-3-1505,-25-17-2048,-29 10-4009,0 0-1968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2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6433,'0'0'12198,"16"30"-9083,0 3-2332,77 168 2560,-34-36-1503,-29-77-1307,51 104 0,-79-187-501,-1-3-21,-1 0-1,1 0 0,0 0 1,0 0-1,0 0 0,0 0 0,0 0 1,1 0-1,-1 0 0,1-1 1,-1 1-1,1-1 0,-1 1 1,1-1-1,0 1 0,0-1 0,0 0 1,0 0-1,0 0 0,0 0 1,4 1-1,-6-2-1,1 0 0,-1 0 1,1 0-1,-1 0 0,0 0 0,1 0 1,-1 0-1,1 0 0,-1 0 0,0-1 0,1 1 1,-1 0-1,1 0 0,-1 0 0,0-1 1,1 1-1,-1 0 0,0-1 0,1 1 1,-1 0-1,0-1 0,0 1 0,1 0 1,-1-1-1,0 1 0,1-1 0,5-12 195,1 0 0,-2-1 0,7-22 0,-1 3-82,124-310-1326,-55 177-2118,14 8-3792,-34 71-1940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1768,'0'0'7195,"42"-20"-5762,135-57-135,-165 71-1140,0 2 0,1 0 0,0 0-1,0 1 1,-1 1 0,2 0-1,-1 1 1,23 0 0,2 1 192,60-7 380,155-6-109,-250 13-586,0 0 0,0 0 0,0 0 0,0 0 0,0 1 0,0-1 0,0 1 0,0 0 0,0 0 0,0 0 0,0 1-1,0-1 1,-1 0 0,1 1 0,0 0 0,-1 0 0,0 0 0,1 0 0,-1 0 0,0 0 0,0 0 0,0 1 0,0-1 0,-1 1 0,1-1 0,-1 1 0,2 4 0,1 5 321,0 1 1,-1 0 0,-1 0 0,0 0-1,0 17 1,-1-18-114,5 426 3412,-7-267-3469,1-22-1225,0-149 987,0 1 0,0-1 1,-1 1-1,1 0 0,0-1 0,0 1 0,0-1 0,0 1 1,0-1-1,-1 1 0,1-1 0,0 1 0,-1-1 0,1 1 0,0-1 1,-1 1-1,1-1 0,0 1 0,-1-1 0,1 0 0,-1 1 1,1-1-1,-1 0 0,1 1 0,-1-1 0,1 0 0,-1 1 1,1-1-1,-1 0 0,1 0 0,-1 0 0,0 0 0,1 0 0,-1 0 1,0 1-1,-24-3-982,21 1 625,-4-1-328,0 1 1,1-1-1,0-1 0,-13-4 0,-33-25-5135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33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665 5 5457,'0'0'9473,"-40"-1"-5834,-136-2-1374,156 3-2064,-1 0 1,1 2-1,-1 1 0,1 0 1,0 1-1,0 2 0,0 0 1,1 1-1,0 0 1,0 2-1,1 0 0,-32 23 1,33-22-172,1 1 0,-25 21 0,37-28-47,1 0-1,-1 0 0,0 0 0,1 0 1,0 1-1,0-1 0,0 1 1,1 0-1,0 0 0,0 0 1,0 0-1,0 0 0,1 0 1,-2 7-1,3-9-30,0-1 1,0 1-1,1 0 0,-1-1 0,0 1 1,1-1-1,-1 1 0,1 0 0,0-1 1,0 0-1,0 1 0,0-1 0,1 0 1,-1 1-1,0-1 0,1 0 0,0 0 1,-1 0-1,1 0 0,0 0 1,0-1-1,0 1 0,0 0 0,1-1 1,-1 0-1,3 2 0,7 3-139,1 0-1,0-1 1,24 6 0,-26-8 75,165 35-1073,-118-28 691,-1 3 1,100 36-1,-150-47 501,0 2 0,0-1 0,0 1 0,0 0 0,-1 0-1,0 1 1,11 10 0,-15-13 67,0 0-1,-1 0 1,1 0 0,-1 1-1,0-1 1,0 0-1,0 0 1,0 1 0,0-1-1,0 1 1,0-1 0,-1 1-1,1-1 1,-1 1-1,0-1 1,0 1 0,0-1-1,0 1 1,0-1-1,0 1 1,-1-1 0,0 1-1,1-1 1,-1 1 0,0-1-1,0 1 1,0-1-1,-2 3 1,0 0 98,0-1 0,0 0 1,-1 0-1,1 0 0,-1 0 0,0 0 0,0-1 0,-9 6 1,-43 23 667,49-28-764,-40 19-7,0-3 1,-1-1-1,-1-2 1,-56 11-1,1-12-2841,-2-10-3585,28-6-2993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2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387 280 3873,'0'0'3793,"-41"11"-2804,-135 36 131,100-24-86,66-20-181,0 1-1,-1-2 1,1 1-1,-1-1 1,0-1-1,-19 1 3175,49 1-2200,78-1-799,0-4 0,0-4 1,-1-5-1,152-35 0,27-23-508,-207 51-480,677-154 536,-601 148-488,1 5 0,1 7-1,185 9 1,-296 7-95,0 1-1,0 2 1,-1 1-1,-1 2 1,1 1-1,-1 2 1,-1 1-1,-1 2 1,36 23-1,-81-47-385,-1 0-1,-1 0 0,1 2 1,-1 0-1,-32-7 1,-86 0-3606,-17 10-3334,6 2-1208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1 270 9154,'0'0'11947,"328"-49"-10451,-116 7-520,46-3-392,45-1-160,5 7-144,-59 11-280,-62 11-232,0 13-1760,-58 4-2961,-13 0-3633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02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10 853 2905,'0'0'5063,"-10"5"-3006,37-4-613,-1-4-993,1 0-1,-1-2 1,0-1-1,0-1 1,43-18-1,-31 11-143,226-79 1036,106-34-488,-284 98-747,683-223 586,32 51-238,-502 163-345,-118 17-193,-169 19 114,-10-1-185,-10 1-564,-134-15-7246,41 6 1345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02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0 952,'0'0'2529,"55"47"-1568,6 4-691,51 43 567,150 160-1,-169-145-398,-5 3-1,-5 4 0,-5 4 0,61 129 1,-29-18-72,112 338 1,-198-502-346,4-1 0,67 116 1,-66-139-121,-28-42-29,7 6 155,-8-7-71,0 0 1,0 0 0,0 0-1,1 0 1,-1 0 0,0 0-1,0 0 1,1 0-1,-1 0 1,0 0 0,0 0-1,0 0 1,1 0 0,-1-1-1,0 1 1,0 0 0,0 0-1,0 0 1,1 0 0,-1-1-1,0 1 1,0 0-1,0 0 1,0 0 0,0 0-1,0-1 1,0 1 0,1 0-1,-1 0 1,0-1 0,0 1-1,0 0 1,0 0 0,0 0-1,0-1 1,0 1-1,0 0 1,0 0 0,0-1-1,0 1 1,0 0 0,0 0-1,-1 0 1,1-1 0,0 1-1,0 0 1,0 0 0,0-1-1,0-40-2727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0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2344 0 4945,'0'0'744,"-366"298"-40,29-7-192,-53 74 73,8 24-201,53 4-208,80-25-176,79-87-696,49-67-2825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0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1784,'0'0'0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0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118 137 1480,'0'0'2251,"-19"-24"-1153,-56-71 56,59 78-415,16 16-723,-1 1 0,1 0 0,0 0 0,0 1 0,0-1 0,0 0 0,0 0 0,0 0 0,-1 0 0,1 0 0,0 0 0,0 0 1,0 0-1,0 0 0,0 0 0,0 0 0,0 0 0,-1 0 0,1 0 0,0 0 0,0 0 0,0 1 0,0-1 0,0 0 0,0 0 1,0 0-1,0 0 0,0 0 0,0 0 0,0 0 0,0 1 0,0-1 0,0 0 0,0 0 0,0 0 0,-1 0 0,1 0 0,0 0 0,1 1 1,-1-1-1,0 0 0,0 0 0,0 0 0,0 0 0,0 0 0,0 0 0,0 1 0,0-1 0,0 0 0,0 0 0,0 0 0,0 0 0,0 0 1,0 0-1,0 541 11144,-2-2-7505,0 549-2478,2-1072-1155,1 32 51,0-45-96,-1 0 0,0 0 0,1 0 0,0-1 0,-1 1 0,1 0 0,0-1 0,1 1 0,-1-1 0,0 1 0,1-1 0,3 5 0,-5-7 7,0 0-1,1 1 0,-1-1 1,1 0-1,-1 1 0,0-1 0,1 0 1,-1 0-1,1 1 0,-1-1 1,0 0-1,1 0 0,-1 0 0,1 1 1,-1-1-1,1 0 0,-1 0 1,1 0-1,-1 0 0,1 0 0,-1 0 1,1 0-1,-1 0 0,1 0 1,-1 0-1,1 0 0,0-1 1,0 0-17,0 0 1,1 0-1,-1 0 0,0 0 1,0 0-1,1-1 1,-1 1-1,0-1 1,0 1-1,-1 0 1,1-1-1,0 1 1,0-3-1,70-176-2640,-46 110 1407,208-652-10337,-187 529 7971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04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0 487 2593,'0'0'3959,"32"-34"-2043,109-110 188,-131 134-1834,1 1 0,-1 1 0,1 0 0,1 0 0,0 1 0,0 1 0,0 0 0,0 0 0,1 1 0,0 1 0,0 0 1,25-3-1,-12 1 202,82-13 1085,1 5 0,140 0-1,-159 10-1063,428-15 1261,149-7-781,-472 13-963,0-9 1,257-62 0,-449 89 3335,-6 11-2280,-11 25-1600,8-25 946,-14 49 19,4 1-1,2 1 1,-8 115-1,12 205 321,10-343-675,0 1018-515,0-1062 401,0 1 0,0-1 0,0 0 1,0 0-1,0 1 0,0-1 0,0 0 0,0 0 0,0 0 1,0 1-1,0-1 0,0 0 0,-1 0 0,1 1 0,0-1 1,0 0-1,0 0 0,0 0 0,0 0 0,-1 1 0,1-1 1,0 0-1,0 0 0,0 0 0,-1 0 0,1 0 0,0 1 1,0-1-1,0 0 0,-1 0 0,1 0 0,0 0 0,0 0 1,-1 0-1,1 0 0,0 0 0,0 0 0,-1 0 0,1 0 1,0 0-1,0 0 0,-1 0 0,1 0 0,0 0 0,0 0 1,0 0-1,-1 0 0,1-1 0,-101 0-10471,40-8 852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0 530 9514,'0'0'4881,"258"-42"-3457,-17-7 1265,71-7-617,37 0-743,-9 7-521,-24 3-464,-25 4-152,-13 0-176,-16-4-16,-25 4-808,-71 14-2521,-41-3-4289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3777,'0'0'12604,"28"5"-12024,94 18-361,-113-21-218,0 1 0,-1-1 1,1 1-1,0 1 0,10 5 0,-15-7-8,-1 0-1,0 0 0,0 1 0,0-1 1,0 1-1,0 0 0,-1 0 1,1 0-1,-1 0 0,3 4 0,-2 0-6,0 1 0,-1 0 0,0 0-1,0 0 1,0 1 0,-1-1-1,-1 0 1,1 0 0,-2 14 0,1 12 67,-1-1 1,-2 1 0,-1-1 0,-1 0 0,-15 47-1,3-32 41,10-33-78,2 0 0,-1 0 0,2 1-1,0-1 1,1 1 0,-1 27-1,4-41-119,1-3 4,10-10-130,-1-1-1,0 0 1,-1 0 0,-1-1-1,1 0 1,-2 0-1,0-1 1,-1 0-1,6-17 1,-10 20-314,0 0 0,-1-1 0,0 1 0,0 0 0,-2-15 0,0 1-2213,1 1-671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0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2945,'0'0'18246,"5"0"-16988,47-4 234,56 4-1,21-1-428,-23-11-548,0-5 1,119-34-1,-99 21-321,-51 13-167,137-27-419,-184 42-2001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0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25 138 4057,'0'0'8099,"-6"0"-5984,-13 0-493,23 0 153,49 0 64,727-24 1927,186-19-3069,-915 44-693,-14 0 13,39-4 1,-75 3 5,-1 0 0,1 0 1,-1 0-1,1 0 0,0 0 0,-1 0 0,1 0 0,-1 0 0,0 0 1,1 0-1,-1 0 0,1 0 0,-1-1 0,1 1 0,-1 0 0,1 0 1,-1-1-1,1 1 0,-1 0 0,0-1 0,1 1 0,-1 0 1,0-1-1,1 1 0,-1-1 0,0 1 0,0 0 0,1-1 0,-1 1 1,0-1-1,0 1 0,0-1 0,1 1 0,-1-1 0,0 1 0,0-1 1,0 1-1,0-1 0,0 1 0,0-1 0,0 1 0,0-1 0,0 1 1,0-1-1,-1 1 0,1-1 0,0 1 0,0-1 0,0 1 1,0-1-1,-1 1 0,1 0 0,0-1 0,-1 1 0,1-1 0,-1 0 1,-18-20 239,-6 10-240,-8-6-18,33 17-13,-1 0-23,-2 0 15,2 0 0,1 21 813,-4 10 379,4-31-808,0 1-149,0 1-11,0 0-310,0 1 1,0-1-1,0 0 1,0 0 0,-1 0-1,1 0 1,-1 0-1,0 0 1,1 0 0,-1 0-1,0 0 1,0 0-1,0 0 1,0 0-1,-1-1 1,1 1 0,0 0-1,-1-1 1,0 1-1,1-1 1,-1 1 0,0-1-1,1 0 1,-1 0-1,0 0 1,0 0 0,-2 1-1,-9 6-940,-35 24-5691,-8-1-2463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697 0 5481,'0'0'16209,"0"5"-15271,5 69-122,-3-55-738,0 0-1,-1 0 1,-1 0 0,-1 0-1,0 0 1,-6 26 0,1-30-27,1 1 0,-2-1 0,0 0 0,-14 21 0,-43 57 74,62-91-124,-122 150-61,-151 146 1,133-151-142,136-140 172,1-3-25,0 1 0,1 0 0,0 0-1,0 0 1,0 0 0,1 0 0,0 1 0,-4 8 0,7-14 7,0 1-1,0-1 1,0 0-1,0 0 1,0 1-1,1-1 1,-1 0-1,0 1 1,0-1-1,0 0 1,0 0-1,0 1 1,1-1-1,-1 0 1,0 0-1,0 1 1,0-1-1,1 0 1,-1 0-1,0 0 1,0 0-1,1 1 1,-1-1-1,0 0 1,0 0-1,1 0 1,-1 0-1,0 0 1,0 0-1,1 0 1,-1 0-1,0 0 1,1 0-1,-1 0 1,0 0-1,0 0 1,1 0 0,-1 0-1,1 0 1,18 1-356,-14-2 131,30 0 58,0-1 0,0-3-1,40-9 1,102-37 240,-135 39-71,-22 5 63,-9 3-11,-1 1 0,1-1 0,0 2 0,0 0 0,0 0 0,0 1-1,21 0 1,-31 1-5,-1 0 1,0 0-1,0 0 0,1 0 0,-1 0 0,0 1 0,0-1 0,0 0 0,1 0 0,-1 0 1,0 0-1,0 1 0,0-1 0,1 0 0,-1 0 0,0 0 0,0 1 0,0-1 0,0 0 1,0 0-1,0 1 0,1-1 0,-1 0 0,0 0 0,0 0 0,0 1 0,0-1 1,0 0-1,0 1 0,0-1 0,0 0 0,0 0 0,0 1 0,0-1 0,0 0 0,-1 0 1,1 1-1,0-1 0,0 0 0,0 1 0,-1 5 89,1 1 1,-1-1-1,0 1 1,-1-1-1,0 1 0,0-1 1,0 0-1,-1 0 1,-4 8-1,-39 54 546,29-44-489,-16 22 9,-37 55-43,59-85-149,2 1-1,0 0 1,1 0-1,-6 21 0,11-13-564,3-25 550,0 1-1,0-1 1,0 1-1,0-1 1,1 1-1,-1-1 1,0 1-1,0-1 0,0 0 1,1 1-1,-1-1 1,0 1-1,0-1 1,1 0-1,-1 1 1,1-1-1,-1 0 1,0 1-1,1-1 1,-1 0-1,0 1 1,1-1-1,-1 0 0,1 0 1,-1 0-1,1 1 1,-1-1-1,1 0 1,-1 0-1,1 0 1,-1 0-1,1 0 1,-1 0-1,1 0 1,0 0-1,21-1-455,-17 0 244,8-2 3,0 0 1,0 0-1,0-2 0,-1 1 0,17-10 1,-18 8 136,0 1-1,0 1 1,0-1 0,1 2 0,0 0 0,21-3 0,-32 5 124,0 1-1,0 0 1,1 0 0,-1 0-1,0 0 1,0 0 0,0 0 0,0 0-1,1 1 1,-1-1 0,0 0 0,0 1-1,0-1 1,0 1 0,0-1-1,0 1 1,0-1 0,0 1 0,0 0-1,0-1 1,0 1 0,0 0 0,0 0-1,0 1 1,1 1 35,-1 1-1,0-1 1,0 1-1,0-1 1,0 1 0,-1-1-1,1 5 1,0 1 59,8 110 1894,-8 148 0,-3-128-1492,2-99-426,2 42-138,-2-81 40,0 0 0,0 0 1,0-1-1,0 1 0,0 0 1,0 0-1,0 0 0,1-1 1,-1 1-1,0 0 0,0 0 1,1-1-1,-1 1 1,1 0-1,-1-1 0,1 1 1,-1 0-1,1-1 0,-1 1 1,1-1-1,-1 1 0,1-1 1,0 1-1,-1-1 0,1 1 1,0-1-1,0 0 1,-1 1-1,1-1 0,0 0 1,0 1-1,-1-1 0,1 0 1,0 0-1,0 0 0,0 0 1,-1 0-1,1 0 0,0 0 1,0 0-1,0 0 1,-1 0-1,1-1 0,0 1 1,0 0-1,0 0 0,-1-1 1,1 1-1,0 0 0,-1-1 1,1 1-1,0-1 0,-1 1 1,1-1-1,0 0 1,0 0-1,3-3-42,0 0 0,0 0 0,-1 0 0,1-1 0,-1 1 0,0-1 0,0 0 0,3-7 0,16-37-802,-2 0 1,24-92-1,10-113-2719,-47 220 3095,79-505-6041,-53 301 6753,-6 43 3574,-27 194-3587,0-1 0,0 1 1,0 0-1,1-1 0,-1 1 0,0 0 0,1-1 0,-1 1 0,1 0 0,-1 0 0,1 0 1,0-1-1,1-1 0,4 5 1531,2 12-752,6 28 700,-1 0-1,12 81 1,1 95-920,-17 145-1789,-9-269-312,0-70 770,1-17 286,0-1 0,-1 1 0,0-1 0,0 1 0,-1 0 0,0-1 0,0 1 0,0-1 0,-1 0 0,0 1 0,-5 8 1,7-14 262,0-1 1,0 0 0,0 0 0,0 1 0,0-1-1,0 0 1,-1 0 0,1 1 0,0-1-1,0 0 1,0 0 0,0 0 0,-1 0 0,1 1-1,0-1 1,0 0 0,-1 0 0,1 0 0,0 0-1,0 0 1,-1 0 0,1 0 0,0 1 0,0-1-1,-1 0 1,1 0 0,0 0 0,0 0-1,-1 0 1,1 0 0,0 0 0,0 0 0,-1 0-1,1-1 1,0 1 0,0 0 0,-1 0 0,1 0-1,0 0 1,0 0 0,-1 0 0,1 0 0,0-1-1,0 1 1,0 0 0,-1 0 0,1 0-1,0-1 1,0 1 0,0 0 0,0 0 0,-1 0-1,1-1 1,0 1 0,0 0 0,0 0 0,0-1-1,0 1 1,0 0 0,0 0 0,0-1 0,0 1-1,-2-7-248,0 0-1,1 0 0,-1 0 0,2 0 1,-1-11-1,-2-125-2669,19-181 0,6 140 1934,85-328 1,-79 419 2716,-23 82-1048,0 0 0,0 0 0,1 1 0,0 0 0,9-11 0,-13 19-458,0-1-1,0 1 1,1 0-1,-1-1 0,1 1 1,-1 0-1,1 0 1,0 0-1,0 1 1,-1-1-1,1 1 1,1 0-1,-1 0 0,0 0 1,0 0-1,0 0 1,0 0-1,1 1 1,-1 0-1,0 0 1,1 0-1,-1 0 0,0 0 1,0 0-1,1 1 1,-1 0-1,0 0 1,0 0-1,0 0 1,0 0-1,0 0 1,0 1-1,4 2 0,5 3 227,-1 1 1,-1 0-1,1 1 0,-1-1 0,-1 2 0,0 0 0,9 11 0,-1 2-214,-2 1 1,0 1-1,-1 0 1,-2 1-1,-1 0 1,13 44-1,-14-33-309,-2 1-1,-2-1 1,-1 2-1,-1 53 1,-3-55-174,-1-8-290,0 0-1,-8 50 0,7-71 428,-1 1 0,0-1-1,-1 0 1,0-1 0,0 1 0,-1 0 0,0-1-1,0 0 1,-1 0 0,1 0 0,-2 0 0,1-1-1,-12 11 1,13-14 94,1-1 1,-1 1-1,0-1 0,0 0 0,0 0 0,0 0 1,0 0-1,0-1 0,0 0 0,0 0 0,-1 0 1,1 0-1,0-1 0,-1 1 0,-7-1 0,9-1-5,0 1 0,0 0-1,0-1 1,0 0-1,0 0 1,0 0-1,0 0 1,1 0-1,-1 0 1,0-1 0,1 0-1,-1 1 1,1-1-1,-1 0 1,1 0-1,0 0 1,0 0-1,0-1 1,0 1 0,1 0-1,-1-1 1,-2-4-1,-1-7-113,0 1-1,1-1 0,0 0 1,1 0-1,-1-27 0,2-77-455,3 72 596,-2 44 26,1 0 1,0 0-1,0 0 0,1 1 0,-1-1 1,0 0-1,1 0 0,-1 0 1,1 0-1,-1 0 0,1 1 1,2-4-1,-2 4 9,-1 0-1,1 0 1,0 1 0,0-1 0,0 0 0,0 1-1,0-1 1,0 1 0,0-1 0,1 1-1,-1 0 1,0-1 0,0 1 0,0 0 0,0 0-1,0 0 1,1 0 0,1 0 0,-2 0 10,0 0 0,0 1-1,0-1 1,0 0 0,0 1 0,1-1 0,-1 0 0,0 1 0,-1-1 0,1 1 0,0 0-1,0-1 1,0 1 0,0 0 0,0 0 0,0-1 0,-1 1 0,1 0 0,0 0-1,-1 0 1,1 0 0,-1 0 0,1 0 0,-1 0 0,1 0 0,-1 0 0,0 0 0,1 0-1,-1 0 1,0 0 0,0 2 0,3 41 627,-3-36-541,1 19 49,-2 1 0,0 0 0,-2 0 0,-1 0 0,-1-1 0,-2 0 0,0 0 0,-13 29 0,-9 0 15,20-42-132,1 0 1,1 1-1,0 0 0,1 0 1,-5 23-1,11-38-65,-1 0 0,1 0 0,0 1 0,0-1 0,0 0 0,0 0 0,0 0 0,0 1 0,0-1 0,0 0 0,0 0 0,0 0 1,0 1-1,0-1 0,1 0 0,-1 0 0,0 0 0,0 1 0,0-1 0,0 0 0,0 0 0,0 0 0,0 1 0,0-1 0,1 0 0,-1 0 0,0 0 0,0 0 0,0 1 0,0-1 0,1 0 0,-1 0 0,0 0 0,0 0 0,0 0 1,1 0-1,-1 0 0,0 0 0,0 0 0,0 0 0,1 1 0,-1-1 0,0 0 0,1 0 0,11-3-106,-9 3 62,16-7 32,1 0 0,-1-1 0,35-21-1,-37 19 14,1 0 0,0 2 0,0 0 0,33-9 0,-50 16 6,0 1-1,0 0 1,0-1 0,0 1 0,0 0 0,0 0-1,0 0 1,1 0 0,-1 0 0,0 0 0,0 0 0,0 0-1,0 1 1,0-1 0,0 0 0,0 1 0,0-1-1,0 1 1,0-1 0,0 1 0,0-1 0,0 1-1,0 0 1,0-1 0,0 1 0,-1 0 0,1 0 0,0-1-1,-1 1 1,1 0 0,0 0 0,-1 0 0,1 0-1,-1 0 1,1 0 0,-1 0 0,1 2 0,0 3-1,0 1 1,0-1 0,-1 1 0,0 0-1,-1 8 1,1 2 36,-3 40 70,-3-1 0,-2 1-1,-22 77 1,8-40-41,19-79-43,0-2 10,0 0 0,0 0 0,1 1 0,1-1 0,0 1-1,1-1 1,2 20 0,1-31 73,4-7 44,17-17 5,-1 0-1,-2-2 0,0-1 1,-1-1-1,20-35 0,-15 24-84,273-404-2775,-188 283-1516,-12 16-2707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1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1043 1 11610,'0'0'10795,"-266"245"-9227,171-136-512,-5 17-616,-8 8-440,4 9-120,-4 5-1376,4-8-776,17-21-1345,37-52-248,29-43-1624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1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43 2457,'0'0'3051,"38"-7"-1019,2-1-1457,5-1 229,0 1-1,0 3 1,60 0-1,-83 5-386,-1-1 162,0 1-1,0 1 1,0 1-1,40 9 1,-57-9-548,1-1 1,0 1-1,-1 0 0,1 0 1,-1 0-1,1 0 0,-1 1 1,0 0-1,0 0 0,0 0 0,-1 0 1,1 1-1,-1 0 0,0-1 1,0 1-1,0 0 0,0 1 1,-1-1-1,1 0 0,-1 1 1,0-1-1,0 1 0,-1 0 1,0 0-1,0-1 0,1 9 1,-1-1-316,-1 0 1,0 0-1,0 0 1,-2-1 0,1 1-1,-2 0 1,1-1-1,-2 1 1,1-1 0,-1 0-1,-1 0 1,0 0-1,-1-1 1,0 1 0,-1-1-1,-10 12 1,-10 9-578,-1-1 0,-2-2 0,-44 35 0,-105 65 113,150-109 1834,-2-2 1,0-2 0,-1-1-1,-45 14 1,152-56 2399,-53 19-3425,0 0 0,0 1 0,0 2 0,1 0 1,32-4-1,-48 10 10,-6 0-44,1-1 0,-1 1 0,0-1 1,1 1-1,-1 0 0,1 0 0,-1 0 0,1 0 0,-1 0 0,1 0 0,-1 0 0,0 1 0,1-1 0,-1 0 0,1 1 0,-1-1 0,0 1 0,1 0 0,-1-1 0,0 1 0,1 0 0,-1 0 0,0 0 0,0 0 1,0 0-1,0 0 0,0 0 0,0 0 0,0 0 0,0 0 0,-1 0 0,2 2 0,0 12 479,0 0 0,-1 0 0,-2 30 0,0-4 110,-16 458 1078,17-494-1687,0 0 0,0 0-1,0 0 1,1 0 0,0 0 0,0 0-1,0 0 1,0 0 0,1 0 0,3 6-1,-4-9 5,1 0-1,0 0 0,-1-1 1,1 1-1,0 0 0,0 0 1,1-1-1,-1 0 0,0 1 1,0-1-1,1 0 0,-1 0 1,1 0-1,-1 0 0,1 0 1,-1-1-1,1 1 0,-1-1 1,1 0-1,0 0 0,2 0 1,0 0 10,-1 0 0,0 0 0,0 0 0,0-1 0,1 0 0,-1 0 0,0 0 0,0 0 0,0 0 0,0-1 0,-1 0 0,1 0 0,0 0 0,-1 0 0,1-1 0,4-4 0,-2 1 14,-1 0 0,1 0-1,-1-1 1,-1 0-1,1 0 1,-1 0-1,0 0 1,2-9 0,1-4 89,-1 1 1,-1-1 0,0 0-1,-2 0 1,0-1 0,-1-24-1,-2 30-1,1 10-23,-1-1 0,0 1-1,-1-1 1,1 1-1,-1-1 1,-3-10-1,3 14-72,0 0-1,0 0 0,-1 0 1,1 0-1,-1 1 0,1-1 1,-1 0-1,0 1 0,1-1 1,-1 1-1,0 0 0,0-1 1,0 1-1,0 0 0,0 0 1,-1 0-1,1 1 0,0-1 1,-3 0-1,-16-4 2,1 2 0,-1 0 0,-1 1 0,1 1 0,-31 3 0,34-1-112,8-1-163,-1 1-1,1 0 0,0 1 1,0 0-1,0 0 0,-16 7 0,50-11-9696,28-24 2050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7506,'0'0'9554,"-120"256"-7794,99-157-584,8 2-736,5-6-440,8-7-1096,0-15-1993,0-38-759,4-21-1529,9-14-929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 5329,'0'0'9965,"25"26"-9192,-25-26-773,33 36 176,31 44 1,-61-76-176,-1 0 1,1 0 0,-1 1 0,0-1-1,0 1 1,0 0 0,-1-1 0,1 1 0,-1 0-1,0 0 1,0 0 0,-1 0 0,0-1-1,0 1 1,-1 8 0,0-5-27,-1-1 0,-1 1 0,0-1 0,0 0 0,0 0 1,-7 11-1,5-9-20,-13 21-349,-2-1 1,0-1-1,-2-1 0,-1 0 1,-1-2-1,-1-1 1,-46 34-1,67-54 221,-1-1 1,0 0-1,0 0 0,0 0 0,0-1 1,0 0-1,-1 0 0,1 0 0,-1 0 0,-5 0 1,11-2 104,-1 0 0,1 0 1,-1 0-1,1 0 0,-1 0 1,1 0-1,-1 0 0,1 0 0,0 0 1,-1-1-1,1 1 0,-1 0 1,1 0-1,-1 0 0,1-1 1,0 1-1,-1 0 0,1 0 1,0-1-1,-1 1 0,1 0 0,0-1 1,-1 1-1,1 0 0,0-1 1,0 1-1,-1 0 0,1-1 1,0 1-1,0-1 0,0 1 1,0-1-1,-1 1 0,1 0 0,0-1 1,0 1-1,0-1 0,0 1 1,0-1-1,0 1 0,0-1 1,0 1-1,1-1 0,2-19-505,-1 17 600,0-1-1,-1 1 0,1 0 1,0 1-1,1-1 1,-1 0-1,0 1 0,1-1 1,-1 1-1,1-1 0,0 1 1,0 0-1,0 0 1,0 1-1,0-1 0,0 1 1,1-1-1,-1 1 0,0 0 1,1 0-1,6 0 0,7-2 736,1 1-1,34 0 0,-49 2-663,116 1 1711,-118-2-1821,0 1 0,1 0 0,-1 0 1,0 0-1,1 0 0,-1 0 0,0 1 1,1-1-1,-1 0 0,0 1 1,0-1-1,1 1 0,-1-1 0,0 1 1,0-1-1,0 1 0,1 0 0,-1 0 1,0-1-1,0 1 0,0 0 0,-1 0 1,1 0-1,0 0 0,0 0 0,0 1 1,-1-1-1,1 0 0,0 0 0,-1 0 1,1 1-1,-1-1 0,0 0 0,1 0 1,-1 1-1,0-1 0,0 0 0,0 1 1,0-1-1,0 0 0,0 1 1,0-1-1,0 0 0,0 1 0,-1 0 1,0 3-72,-1-1 0,0 0 0,1 0 0,-1 0 0,-1 0 0,1 0 0,0 0 0,-1 0 1,0-1-1,0 1 0,0-1 0,-6 5 0,-40 24-87,-2-1-1,0-3 1,-103 39-1,106-47 838,47-20 108,14 5-171,22 0-478,1-1 0,0-2 0,41-3-1,-29 1-70,116-11-342,-46 1-4710,-84 9 299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2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1 523 8642,'0'0'4385,"216"-70"-2481,-75 17 177,25-7-401,13-6-528,-5 3-464,-11 0-400,-26 10-272,-29 11-16,-33 14-488,-30 10-1480,-20 11-937,-66 7-9609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24 2729,'0'0'4507,"-12"32"-1992,3-7-2062,-10 22 532,3 1 0,-18 88 0,24-63 463,-1 93 0,10-6-3044,1-138 845,0-21 675,0-1 0,0 1 0,0-1-1,0 0 1,0 1 0,0-1 0,0 1-1,0-1 1,0 1 0,0-1 0,0 1-1,0-1 1,0 1 0,0-1 0,-1 1-1,1-1 1,0 1 0,0-1 0,-1 0-1,1 1 1,0-1 0,0 0 0,-1 1-1,1-1 1,-1 0 0,1 1 0,0-1-1,-1 0 1,1 1 0,-1-1 0,1 0-1,-1 0 1,0 0-36,0 0-1,1 0 1,-1-1 0,0 1-1,0 0 1,1-1 0,-1 1-1,0-1 1,1 1-1,-1-1 1,0 1 0,1-1-1,-1 1 1,1-1 0,-1 0-1,1 1 1,-1-1-1,1 0 1,0 0 0,-1 1-1,1-1 1,0 0 0,-1 0-1,-3-15-443,0 0-1,1 0 1,0 0 0,2 0-1,-1-1 1,2 1 0,3-30-1,-1-9 35,-1 6 537,3 0 0,13-67 0,34-94 2969,-47 195-2395,13-39 1394,-17 53-1856,1-1 0,-1 1 0,1-1 1,0 1-1,0-1 0,0 1 0,0 0 1,0 0-1,0-1 0,0 1 0,0 0 1,0 0-1,1 0 0,-1 0 0,0 0 1,1 0-1,-1 0 0,0 1 0,1-1 0,-1 0 1,1 1-1,0-1 0,-1 1 0,1 0 1,-1-1-1,1 1 0,1 0 0,-2 0-60,0 0 0,1 1 0,-1-1 0,0 0-1,0 0 1,0 1 0,0-1 0,0 0 0,0 1-1,0-1 1,0 1 0,0 0 0,0-1 0,-1 1-1,1 0 1,0-1 0,0 1 0,0 0 0,-1 0 0,2 1-1,7 16 533,0 1 0,-2 0 0,0 0 0,-1 0 0,5 28 0,3 22 145,10 135 0,-21 72-2557,-3-264 1632,-1 0 1,0 1-1,-1-1 0,0 0 1,-1 1-1,-1-1 0,0-1 1,-9 20-1,11-27 165,0-1-1,0 0 1,0 1 0,0-1-1,-1 0 1,0 0-1,1 0 1,-1-1 0,0 1-1,0-1 1,-1 1 0,1-1-1,0 0 1,-1 0-1,0-1 1,1 1 0,-1-1-1,0 1 1,0-1-1,1-1 1,-1 1 0,0 0-1,0-1 1,0 0 0,0 0-1,0 0 1,0 0-1,0-1 1,0 1 0,-7-3-1,7 2 19,0-1 1,0 0-1,0 0 0,0 0 0,0 0 0,1-1 1,-1 1-1,1-1 0,-1 0 0,1 0 0,0 0 0,0 0 1,0-1-1,1 1 0,-5-8 0,1-1 18,-1 0 0,2-1 0,-8-22 0,8 13-53,1 0-1,1 0 1,1-1-1,1 1 1,1-24-1,1 20-24,-2 20 38,2 0 0,-1 0 0,1-1-1,0 1 1,0 0 0,0 0 0,1 1-1,0-1 1,0 0 0,1 0 0,4-6-1,-5 8 13,1 1 0,-1 0 0,1 0 0,0 0 0,0 0 0,0 0 0,1 1 0,-1 0 0,1-1 0,-1 1 0,1 0 0,0 1-1,0-1 1,0 1 0,0-1 0,0 1 0,4 0 0,-5 0 1,0 1 0,-1-1 0,1 1-1,-1 0 1,1 0 0,0 0 0,-1 0-1,6 2 1,-8-2 29,1 0-1,0 1 0,0-1 1,0 0-1,-1 1 0,1-1 1,0 1-1,-1-1 0,1 1 1,0-1-1,-1 1 0,1 0 1,-1-1-1,1 1 0,-1 0 1,1-1-1,-1 1 0,1 0 1,0 1-1,0 3 130,-1 0-1,1 0 1,-1 0 0,0 0-1,0 0 1,0 0 0,-1 0-1,-1 8 1,-4 9 78,0 0 0,-2-1 0,0 1 0,-1-1 0,-1-1-1,-20 30 1,6-8-103,-5 13-82,17-29-67,-1-2-1,-1 1 0,-1-2 0,-26 32 1,39-54 42,1 1 1,0-1-1,0 0 1,-1 1-1,1-1 1,-1 0-1,1 0 1,-1 0-1,1 0 1,-1-1-1,0 1 1,1 0-1,-1-1 1,0 1-1,0-1 1,1 1-1,-1-1 1,0 0 0,0 0-1,0 0 1,1 0-1,-1 0 1,0 0-1,0-1 1,0 1-1,1 0 1,-1-1-1,0 1 1,1-1-1,-1 0 1,0 0-1,1 0 1,-1 0-1,1 0 1,-1 0-1,1 0 1,-1 0 0,1 0-1,0-1 1,0 1-1,0 0 1,0-1-1,0 1 1,0-1-1,0 0 1,0 1-1,0-1 1,1 0-1,-1 1 1,0-1-1,1 0 1,-1-1-1,1-4-52,-1 0 0,1-1-1,0 1 1,1 0 0,0 0 0,0 0-1,0 0 1,1 1 0,0-1-1,0 0 1,1 1 0,-1-1-1,2 1 1,-1 0 0,1 0-1,0 0 1,6-7 0,7-5-250,1 0 0,1 1-1,35-24 1,-35 27 148,98-67-1014,3 5-1,257-120 1,-360 189 1162,-3 0 26,0 0 1,0 1 0,0 1-1,1 1 1,0 0 0,0 1 0,22-2-1,-37 5-3,1 0-1,-1 0 1,0 0-1,1 0 0,-1 0 1,1 1-1,-1-1 1,0 0-1,1 0 1,-1 0-1,0 1 0,1-1 1,-1 0-1,0 0 1,0 1-1,1-1 1,-1 0-1,0 1 0,0-1 1,1 0-1,-1 1 1,0-1-1,0 1 0,0-1 1,0 0-1,1 1 1,-1-1-1,0 1 1,0-1-1,0 0 0,0 1 1,0-1-1,0 1 1,-1 18 459,1-13-212,-2 7-81,0 1 0,-1-1-1,0 0 1,-1 0 0,-1 0-1,0-1 1,0 1 0,-11 15-1,-65 93-94,70-105-100,-13 16-401,-2 0-1,0-2 1,-47 42 0,62-63 12,1 0 1,-1-1-1,-1 0 1,1-1-1,-1 0 1,-1-1 0,1-1-1,-1 0 1,0 0-1,0-1 1,0-1-1,-1 0 1,-26 2-1,38-5 258,0 0 0,0 0 0,0-1 1,1 1-1,-1 0 0,0-1 0,0 1 0,1-1 0,-1 1 0,0-1 0,1 0 0,-1 0 0,1 0 0,-1 0 0,1 0 0,-1 0 0,1 0 0,0 0 0,-3-3 0,2 1-14,1 0 1,-1 0-1,0 0 0,1 0 0,0-1 1,0 1-1,0 0 0,0-1 0,-1-5 1,1-8-28,1 0 1,0 0 0,4-24 0,-3 37 172,-1-3 53,1 1-1,1 0 1,-1-1-1,1 1 1,0 0-1,1 0 1,0 1-1,-1-1 1,2 0-1,-1 1 1,1 0-1,0 0 0,0 0 1,5-5-1,-1 3 150,0 0-1,1 1 0,0 0 0,0 0 0,0 1 1,1 0-1,17-6 0,5 2 309,1 1-1,0 1 1,0 2 0,46-1 0,266 1-800,-223 6-2719,-41-1-1518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3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752 1 11074,'0'0'11643,"-282"256"-11507,174-158-136,-4 3-480,4-6-120,20-25-793,34-24-1159,54-74-4442,38-28 1697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5505,'0'0'10058,"125"63"-10058,-71-35-120,-8 3-1584,-17 18-1257,-13-3-1224,-16-7-1576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158 417 4529,'0'0'2671,"2"31"274,-1-10-2500,1 26 332,-1-1 0,-2 1 0,-11 67 0,-9-28-175,-47 120 0,25-83-1220,41-117 358,-12 43-573,11-17-3996,5-43 4407,0-1 1,0 1-1,1-1 1,0 1-1,1 0 1,9-18-1,0-2 399,-9 21 9,11-33 1325,31-55-1,-39 84-864,1 1 1,0 1 0,1-1-1,1 2 1,0-1 0,1 1-1,0 1 1,15-12 0,38-19 422,117-57 1,-123 70-1120,0-2 0,-2-3 0,53-42 1,-101 68-80,-1 0 1,1 0-1,-1 0 1,-1-1 0,0 0-1,0 0 1,0 0-1,-1-1 1,0 0-1,-1 0 1,6-16 0,-6 7-73,0 0 1,0-1-1,-2 1 1,0-1-1,-2-22 1,0 41 413,0 0 1,0-1-1,0 1 1,0 0 0,0-1-1,0 1 1,0 0-1,0-1 1,0 1-1,0 0 1,0-1-1,0 1 1,0 0 0,0-1-1,-1 1 1,1 0-1,0 0 1,0-1-1,0 1 1,0 0 0,-1 0-1,1-1 1,0 1-1,0 0 1,-1 0-1,1-1 1,0 1 0,-1 0-1,1 0 1,0 0-1,0 0 1,-1 0-1,1 0 1,0-1 0,-1 1-1,1 0 1,0 0-1,-1 0 1,1 0-1,0 0 1,-1 0-1,1 0 1,0 0 0,-1 0-1,1 0 1,0 1-1,-1-1 1,1 0-1,0 0 1,0 0 0,-1 0-1,1 0 1,0 1-1,-1-1 1,1 0-1,0 0 1,0 0 0,-1 1-1,1-1 1,0 0-1,0 0 1,-1 1-1,-19 19 688,7 4-146,1 2 1,1-1 0,2 2 0,0-1-1,-6 33 1,7-25-127,-14 57 894,-17 168-1,24 97-1862,17-426-118,3-1 0,3 0 0,4 1 0,2 1 1,3 0-1,3 1 0,34-74 0,-50 131 630,-2 7 41,-1-1 0,1 1-1,0-1 1,0 1 0,0 0-1,1 0 1,-1 0 0,1 0-1,0 0 1,0 1 0,0-1-1,1 1 1,-1 0 0,1 0-1,4-3 1,-7 5 14,0 1 0,0 0 1,0-1-1,0 1 0,1 0 0,-1-1 1,0 1-1,0 0 0,0 0 0,0 0 1,0 0-1,0 0 0,1 0 1,-1 1-1,0-1 0,0 0 0,0 0 1,0 1-1,0-1 0,0 1 0,0-1 1,1 2-1,1-1 74,-1 1 1,-1 0-1,1 0 0,0 0 1,0 0-1,-1 0 0,1 1 1,-1-1-1,0 1 0,2 3 1,10 31 1336,-1 2 0,12 64 0,-6-19 301,-13-64-1309,45 155 2889,-43-157-3017,0 0-1,1 0 1,1-1 0,0-1-1,1 0 1,1 0 0,18 19 0,-24-30-233,0 0 1,1-1-1,-1 1 1,1-1-1,0 0 1,0-1 0,0 0-1,1 0 1,0 0-1,10 3 1,-13-5-47,-1-1-1,0 1 1,0-1-1,1 1 1,-1-1-1,0 0 1,1 0 0,-1-1-1,0 1 1,0-1-1,1 1 1,-1-1-1,0 0 1,0 0 0,0-1-1,0 1 1,0-1-1,0 1 1,0-1-1,0 0 1,-1 0 0,1 0-1,-1 0 1,1-1-1,1-2 1,2-4-61,0-1 0,0 0-1,-1 0 1,0 0 0,-1-1 0,0 0 0,-1 0 0,0 0 0,-1 0 0,2-14-1,0-22-1190,-1-53 0,-3 89 954,-16-453-10675,4 212 7229,11 167 5126,1-2 3753,5 109-1010,15 7-3597,-11-17-78,89 101-3083,-52-69-4001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5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604 1 6833,'0'0'15600,"-31"31"-14408,28-28-1168,-231 254 795,117-122-1027,-15 19-1505,55-48-2938,67-88-2516,29-33 2793,23-28 1962,21-20 1064,-55 57 1488,-1 0-1,1 0 1,0 1 0,0 0-1,0 0 1,15-5 0,-22 9-37,0 0 0,0 1 0,0-1 0,0 1 0,0 0 0,0-1 0,0 1 0,1 0 0,-1-1 0,0 1 0,0 0 1,0 0-1,0 0 0,0 0 0,0 0 0,0 0 0,0 0 0,1 1 0,-1-1 0,0 0 0,0 1 0,0-1 0,0 0 0,0 1 0,0 0 0,0-1 1,0 1-1,-1-1 0,1 1 0,0 0 0,0 0 0,0-1 0,0 2 0,1 2 201,-1 0 0,0-1 1,-1 1-1,1 0 0,-1-1 0,0 1 1,0 0-1,0 4 0,0 1-208,-6 199 5121,-1-2-4126,7-187-1119,0 28-317,0-46 272,0 1 1,0 0 0,0 0-1,1-1 1,-1 1-1,1 0 1,-1-1-1,1 1 1,0 0-1,-1-1 1,1 1-1,0-1 1,0 1-1,0-1 1,0 0-1,0 1 1,0-1-1,1 0 1,1 2-1,1-1-121,-1-1-1,1 0 1,0 0-1,-1-1 0,1 1 1,0-1-1,-1 0 0,1 0 1,0 0-1,0 0 1,-1 0-1,1-1 0,0 0 1,5-2-1,0 0-476,0 0 0,0 0 0,0-1-1,-1-1 1,0 0 0,10-6 0,52-50-6068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5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628 155 6257,'0'0'7874,"-212"238"-7522,133-164-352,-9-4-32,5-3-832,13-25-640,20-42-737,17-14-624,20-42-631</inkml:trace>
  <inkml:trace contextRef="#ctx0" brushRef="#br0" timeOffset="1">58 1 5193,'0'0'5105,"0"221"-3224,0-106-289,21 12 56,17-8-271,28-21-313,25-24-592,22-29-384,15-27-88,1-18-552,21-35-1121,-38-18-1111,-37 0-3746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6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1890 3625,'0'0'9863,"7"-2"-8500,362-112 7068,194-34-5371,-436 116-2339,1966-465 3907,15 43-3552,832-123-1081,-2918 573-27,-18 4-143,-1 0 0,1-1 0,-1 0 0,1 0 0,-1 1 0,0-2-1,7-2 1,-10 4 146,0 0 0,0 0-1,0 0 1,0 0-1,0 0 1,1 0-1,-1 0 1,0 0-1,0 0 1,0 0 0,0-1-1,0 1 1,0 0-1,0 0 1,0 0-1,1 0 1,-1 0 0,0 0-1,0 0 1,0-1-1,0 1 1,0 0-1,0 0 1,0 0 0,0 0-1,0 0 1,0-1-1,0 1 1,0 0-1,0 0 1,0 0 0,0 0-1,0 0 1,0 0-1,0-1 1,0 1-1,0 0 1,0 0-1,0 0 1,0 0 0,0 0-1,0-1 1,-1 1-1,1 0 1,0 0-1,0 0 1,0 0 0,0 0-1,0 0 1,0 0-1,0 0 1,0 0-1,-1-1 1,1 1 0,0 0-1,0 0 1,0 0-1,0 0 1,0 0-1,0 0 1,-1 0 0,1 0-1,0 0 1,-24-6-1074,-96-8-3942,22 3-1940,-18-5-2959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6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12075,'0'0'11738,"212"49"-14138,-133-32-4082,-21-6-2112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6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12419,'0'0'15003,"121"3"-15003,-13-24-2137,-13 0-3208,-16-3-4209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11410,'0'0'15204,"-75"200"-15060,50-109-144,0 18 0,-4 3-376,0 4-385,-4-11-415,8-17-376,4-28-625,8-29-575,9-38-169,4-38-1544,0-22-2416</inkml:trace>
  <inkml:trace contextRef="#ctx0" brushRef="#br0" timeOffset="1">112 162 4841,'0'0'11811,"237"-7"-10859,-203 45-664,-10 11-288,-15 7-256,-9 8-496,-4 6-417,-38 3-503,-33 19-1129,9-22-1031,12-18 551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7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1245 1288,'0'0'6162,"216"-130"-6034,-149 113-128,-17 3-8,-17 10-264,-25 4 56,-16 28 151,-59 14-15,13-10-696,9-11-1008</inkml:trace>
  <inkml:trace contextRef="#ctx0" brushRef="#br0" timeOffset="1">636 18 5705,'0'0'12019,"224"-18"-12731,-207 43-1289,-17 31 89,-4 17-577,-79 57-751,-4-7 447,8-18 264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8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234 203 2264,'0'0'6150,"34"-11"-5274,115-39-199,-127 41-586,1-1 0,-1 0 0,0-2 0,-1 0 0,28-22-1,-23 15-81,19-17 711,-100 77 494,1 2-1,3 2 1,-70 79-1,112-114-1107,6-8-86,0 1 0,0 0-1,1 1 1,-1-1-1,1 0 1,-1 1-1,1-1 1,0 1 0,1 0-1,-1 0 1,0 0-1,1 0 1,-1 5 0,2-9-32,0 1 1,0-1 0,0 0 0,-1 1 0,1-1 0,0 1-1,0-1 1,0 0 0,1 1 0,-1-1 0,0 1-1,0-1 1,0 0 0,0 1 0,0-1 0,0 1 0,0-1-1,1 0 1,-1 1 0,0-1 0,0 0 0,1 1 0,-1-1-1,0 0 1,0 1 0,1-1 0,-1 0 0,0 0 0,1 1-1,-1-1 1,0 0 0,1 0 0,-1 0 0,1 1 0,18-1-278,-9 0 140,8-1-6,0 0-1,0-2 1,-1 0-1,1-1 1,0-1-1,19-8 1,108-53-953,-95 40 717,58-19 0,-108 45 391,0 0-1,0 0 0,0 0 0,-1 0 1,1 0-1,0 0 0,0 0 0,0 0 1,0 0-1,0 0 0,0 0 0,0 0 1,0 0-1,0 0 0,0 1 0,0-1 1,-1 0-1,1 0 0,0 0 0,0 0 1,0 0-1,0 0 0,0 0 0,0 0 1,0 0-1,0 0 0,0 0 0,0 1 1,0-1-1,0 0 0,0 0 0,0 0 1,0 0-1,0 0 0,0 0 0,0 0 1,0 0-1,0 0 0,0 1 0,0-1 1,0 0-1,0 0 0,0 0 0,0 0 1,0 0-1,0 0 0,0 0 0,0 0 1,0 0-1,0 0 0,0 1 0,0-1 1,1 0-1,-1 0 0,0 0 0,0 0 1,0 0-1,0 0 0,0 0 0,0 0 1,0 0-1,0 0 0,0 0 1,0 0-1,0 0 0,1 0 0,-1 0 1,0 0-1,-10 11 16,-227 179-125,145-119-173,-46 35-153,-113 90 611,236-184 19,9-8 40,0 1 0,0 0-1,0 0 1,0 0 0,1 1-1,0 0 1,0 0 0,1 0-1,-7 12 1,10-17-198,1 0-1,-1 0 1,1-1 0,-1 1 0,1 0 0,0 0 0,-1 0 0,1-1-1,0 1 1,0 0 0,0 0 0,0 0 0,-1 0 0,1 0 0,0 0-1,1-1 1,-1 1 0,0 0 0,0 0 0,0 0 0,0 0 0,1 0-1,-1-1 1,0 1 0,1 0 0,-1 0 0,1 0 0,-1-1 0,1 1-1,-1 0 1,1-1 0,0 1 0,-1 0 0,1-1 0,0 1-1,-1-1 1,1 1 0,0-1 0,0 0 0,-1 1 0,1-1 0,0 1-1,0-1 1,0 0 0,-1 0 0,1 0 0,0 1 0,0-1 0,0 0-1,0 0 1,1 0 0,28 4 350,-1-2 0,1 0 0,-1-2-1,1-1 1,33-6 0,-17-1 20,0-2 1,74-27-1,-28-1-172,-1-4-1,116-73 0,-183 100-316,0 2-154,0-1 0,-1-2 1,-1 0-1,0-2 0,21-21 0,-38 29-1515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26 109 5225,'0'0'6746,"-4"43"-4649,-12 145-254,12-138-888,3 0-1,7 70 0,-1-87-1322,1 0 1,2 0-1,17 44 1,-23-71-182,5 12-401,-7-17 828,0-1 0,1 1 1,-1-1-1,0 0 0,0 1 0,1-1 0,-1 1 0,0-1 0,0 0 1,1 1-1,-1-1 0,0 0 0,1 1 0,-1-1 0,1 0 0,-1 0 0,0 1 1,1-1-1,-1 0 0,1 0 0,-1 0 0,1 1 0,-1-1 0,0 0 1,1 0-1,-1 0 0,1 0 0,-1 0 0,2 0 0,-2 0 23,0-1 0,1 1 0,-1 0 0,0-1 0,1 1-1,-1 0 1,0-1 0,1 1 0,-1-1 0,0 1 0,0 0 0,1-1 0,-1 1-1,0-1 1,0 1 0,0-1 0,0 1 0,1-1 0,-1 1 0,0-1-1,0 1 1,0-1 0,0 1 0,0-1 0,0 1 0,-1-1 0,7-73-3659,-6-89 1,-1 69 3495,0 62 381,1-8 529,0 0 0,3 0 1,8-42-1,-9 70-360,1 1 1,1 0-1,0-1 0,0 1 1,1 1-1,0-1 0,1 1 0,0 0 1,1 0-1,0 0 0,0 1 1,1 0-1,0 1 0,19-15 1,-22 20-21,0 0 0,0 0 1,0 0-1,0 1 1,1 0-1,-1 0 1,1 0-1,-1 1 0,1 0 1,0 0-1,-1 1 1,1-1-1,10 1 1,-13 1-162,0 0 0,-1-1 0,1 1 1,-1 0-1,1 0 0,-1 0 0,1 0 1,-1 1-1,0-1 0,0 1 1,0-1-1,0 1 0,0 0 0,0 0 1,0 0-1,0 0 0,-1 0 0,1 0 1,-1 1-1,1-1 0,-1 0 0,0 1 1,0-1-1,1 5 0,4 9 275,-1 0 0,5 26 0,-10-42-377,6 33-630,4 56 0,-9-76-494,-1 1 1,-1 0 0,-5 24 0,6-35 915,-1 0 0,0-1 0,0 1 0,0 0 0,-1-1 0,1 1 1,0-1-1,-1 0 0,0 1 0,0-1 0,1 0 0,-1 0 0,0 0 1,-1 0-1,1-1 0,0 1 0,0-1 0,-1 1 0,1-1 0,-1 0 1,0 0-1,1 0 0,-1 0 0,-4 1 0,-6 0-201,0 0 0,0 0 0,-1-2 0,-13 0 0,12 0 133,6-1 358,1 1 0,0-1 1,0 0-1,-1-1 0,1 0 1,0 0-1,0-1 1,1 0-1,-1-1 0,-10-6 1,14 8 98,1 0 1,0 0-1,0 0 1,0-1-1,0 0 1,0 1 0,0-1-1,1 0 1,0 0-1,-1-1 1,1 1-1,0 0 1,1-1 0,-1 1-1,0-1 1,1 0-1,0 1 1,0-1-1,0 0 1,0 0 0,1 0-1,0 0 1,0 0-1,0-5 1,0 6-155,1 1 0,0 0 0,0 0 0,-1 0-1,1 0 1,1 1 0,-1-1 0,0 0 0,0 0 0,1 1 0,-1-1 0,1 0 0,-1 1 0,1 0-1,-1-1 1,1 1 0,0 0 0,0 0 0,0 0 0,2-1 0,44-17 118,-40 17-111,5-2-151,1 0 1,0 0 0,0 2-1,0 0 1,19-1 0,-33 4 98,1-1 1,0 1-1,0-1 1,0 1-1,0-1 1,-1 1-1,1 0 1,0-1-1,-1 1 1,1 0 0,0 0-1,-1-1 1,1 1-1,-1 0 1,1 0-1,-1 0 1,1 0-1,-1 0 1,0-1-1,1 1 1,-1 0-1,0 0 1,0 0 0,0 0-1,0 0 1,0 0-1,0 0 1,0 0-1,0 0 1,0 0-1,0 0 1,-1 0-1,1 1 1,-8 38 250,-2-15 72,-1 0-1,-1-2 0,-19 27 1,20-33 96,0 0-1,1 1 1,1 0 0,0 0 0,2 1 0,0 0 0,-7 32 0,14-51-378,0 1-1,0 0 1,0 0 0,0 0-1,0 0 1,0 0-1,0 0 1,0 0-1,0 0 1,1 0 0,-1 0-1,0 0 1,1-1-1,-1 1 1,0 0 0,1 0-1,-1 0 1,1 0-1,-1-1 1,1 1-1,0 0 1,-1-1 0,1 1-1,0 0 1,-1-1-1,1 1 1,0-1 0,0 1-1,-1-1 1,1 1-1,0-1 1,0 1-1,0-1 1,0 0 0,0 0-1,0 1 1,0-1-1,0 0 1,-1 0 0,1 0-1,0 0 1,0 0-1,0 0 1,0 0-1,0-1 1,0 1 0,1-1-1,5 0 8,0 0-1,1-1 1,-1 0-1,0 0 1,8-4-1,-4 0-51,-1 0 1,0-1-1,0 0 0,0 0 0,-1-1 1,13-14-1,43-58-740,-46 57 319,64-92-3591,-10 0-2512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1688 0 5009,'0'0'11134,"-16"0"-9140,-96 5-454,-120 20-1,-127 34-1756,290-47 335,-372 75-1274,227-34-1526,6 13-4518,172-54 2138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0 375 5809,'0'0'7176,"45"-5"-6314,151-25-422,-173 25-429,0-1-1,0-1 1,0 0-1,-1-2 1,33-18-1,-27 12-48,-2 3-108,-6 3-619,0-2-1,0 0 0,31-23 1,-50 32 490,1 0 0,-1 1 0,0-1 0,1 0 1,-1 0-1,0 0 0,0 0 0,0 0 0,0 0 1,-1 0-1,1 0 0,0 0 0,-1 0 0,0-1 1,1 1-1,-1 0 0,0 0 0,0 0 0,0-1 0,0 1 1,-1 0-1,1 0 0,-2-4 0,0-1-2,0 1 0,0-1 0,-1 1 1,1 0-1,-2 0 0,-3-6 0,-1 0 182,-28-36-257,33 46 481,1 0 1,0 0-1,0 0 0,-1 0 0,1 0 1,-1 0-1,0 1 0,0-1 1,1 1-1,-1 0 0,0 0 0,0 0 1,0 0-1,0 0 0,0 1 1,-4-1-1,6 1-59,0 0 0,0 0 0,0 0 0,0 1 0,0-1 0,0 0 0,0 0 0,0 1 0,0-1 0,0 0 0,0 1 0,0-1 0,0 1 0,0 0 0,0-1 0,0 1 0,1-1 0,-1 1 0,0 0 0,0 0 0,1 0 0,-1-1 0,0 2 0,-8 25 496,6-16-220,-8 33 716,2 1 0,-5 58 0,3 96 687,6-78-1321,4-75-344,1-29-233,-1 0 0,0 0 0,-4 20 0,4-36 67,1-1 0,0 1 0,0 0 0,-1 0 0,1 0 1,0-1-1,-1 1 0,1 0 0,-1-1 0,1 1 0,-1 0 0,1-1 0,-1 1 1,0 0-1,1-1 0,-1 1 0,-1 0 0,-4-4-976,2-14-147,3-51-1193,1-13 610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2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0 8570,'0'0'12348,"-6"18"-11953,-9 37-229,0 2 131,-26 64 1,17-73-221,-2-1 1,-2-1-1,-3-2 0,-1 0 1,-2-2-1,-69 65 1,89-90-1037,14-17 919,0 0 1,0 0-1,0 0 0,0 0 1,0 1-1,0-1 0,0 0 1,0 0-1,0 0 0,0 0 1,0 0-1,0 0 0,0 0 0,1 0 1,-1 1-1,0-1 0,0 0 1,0 0-1,0 0 0,0 0 1,0 0-1,0 0 0,0 0 1,0 0-1,0 0 0,1 0 1,-1 0-1,0 0 0,0 0 1,0 1-1,0-1 0,0 0 1,0 0-1,0 0 0,1 0 1,-1 0-1,0 0 0,0 0 1,0 0-1,0 0 0,0 0 1,0 0-1,0 0 0,1-1 1,-1 1-1,0 0 0,0 0 1,0 0-1,0 0 0,0 0 1,0 0-1,0 0 0,0 0 1,1 0-1,-1 0 0,0 0 1,0 0-1,0 0 0,0-1 1,0 1-1,0 0 0,0 0 1,0 0-1,0 0 0,31-19-1230,23-23 3205,-54 49-1752,-1 84-109,3 112-283,-2-200 167,1-1-1,-1 1 1,1 0 0,0-1-1,-1 1 1,1-1 0,0 1-1,1-1 1,-1 1 0,0-1-1,1 0 1,-1 1 0,1-1-1,0 0 1,0 0 0,-1 0-1,1 0 1,1-1 0,2 3-1,4 2-66,1-1 0,0-1 0,18 7 0,23 12-122,-45-19 213,0 0-1,-1 0 1,1 1-1,-1 0 1,0 0 0,-1 1-1,1-1 1,-1 1-1,0 0 1,0 0-1,3 9 1,0 3-3,-1 1 1,7 32-1,-9-33-15,0 0 0,2-1 0,10 25 0,-16-41-21,0 0 0,0 0 0,1-1-1,-1 1 1,0 0 0,1-1-1,-1 1 1,1 0 0,-1-1 0,1 1-1,-1 0 1,1-1 0,-1 1-1,1-1 1,0 1 0,-1-1-1,1 0 1,0 1 0,-1-1 0,1 1-1,0-1 1,0 0 0,-1 0-1,1 1 1,0-1 0,0 0 0,-1 0-1,1 0 1,0 0 0,0 0-1,0 0 1,-1 0 0,1 0-1,0 0 1,0-1 0,-1 1 0,1 0-1,0 0 1,0-1 0,-1 1-1,1 0 1,0-1 0,-1 1-1,1-1 1,0 1 0,-1-1 0,1 1-1,-1-1 1,1 1 0,-1-1-1,1 0 1,0 0 0,11-13-880,0-2 0,0 1 0,-2-1-1,0-1 1,12-27 0,16-39-3461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21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237 508 3113,'0'0'13228,"39"-5"-12372,-12 0-708,242-30 482,-107 24-2268,-151 11 1217,-9 0 280,1 0 0,-1-1 0,0 1 0,0 1 0,0-1 0,1 0 0,-1 0 0,0 1 0,3 1 0,-4-2 47,0 1-1,0 0 1,0 0 0,-1-1-1,1 1 1,0 0 0,-1 0-1,1 0 1,-1 0-1,1 0 1,-1 0 0,1 0-1,-1 0 1,1 0 0,-1 0-1,0 0 1,0 1-1,0-1 1,0 0 0,0 0-1,0 0 1,0 0 0,0 2-1,0 2-83,-1 0-1,1 0 1,-1 0 0,0 0-1,-1 0 1,1 0-1,-1 0 1,0 0 0,0 0-1,0-1 1,-1 1-1,-4 5 1,-5 6-195,-1-1 0,-18 15 1,25-24 261,-333 276-1695,27-27 4578,275-216-1095,37-38-1622,-1-1 1,1 1-1,-1 0 1,1-1-1,-1 1 1,1 0-1,-1-1 1,1 1-1,0 0 1,-1 0-1,1-1 1,0 1-1,0 0 1,0 0-1,-1 0 1,1-1 0,0 1-1,0 0 1,0 2-1,1-3-18,1 1 0,-1 0 0,0-1 0,0 1 0,0-1-1,1 1 1,-1-1 0,0 0 0,0 0 0,1 1 0,-1-1 0,0 0 0,1 0 0,-1 0 0,0 0 0,3-1-1,18 0 24,1-2 0,-1-1 0,0 0 0,0-2 0,0 0 0,0-2 0,-1 0 0,21-12-1,19-13 15,84-58 0,-91 53-36,81-74-1,-119 98-72,-1-2-1,0 0 1,-1-1-1,-1-1 1,0 0-1,-2 0 1,0-1 0,16-39-1,-24 46-159,0 0-1,0-1 0,-1 0 1,-1 1-1,0-1 1,0 0-1,-2 0 0,1 0 1,-2 1-1,0-1 1,0 0-1,-1 1 0,-1 0 1,0-1-1,0 1 1,-1 1-1,-1-1 0,0 1 1,-1 0-1,-12-16 1,-259-339-3269,269 355 3768,7 8-102,0 0 1,0 0 0,-1 1-1,1-1 1,0 1 0,-1-1-1,0 1 1,1 0 0,-1 0-1,0 0 1,0 0 0,0 1-1,-6-3 1,9 4-169,0 0 0,-1 0-1,1 0 1,0 0 0,-1 0 0,1 0 0,0 0 0,0 0 0,-1 0-1,1 0 1,0 0 0,-1 0 0,1 0 0,0 0 0,0 0-1,-1 0 1,1 0 0,0 0 0,0 0 0,-1 1 0,1-1 0,0 0-1,0 0 1,-1 0 0,1 0 0,0 1 0,0-1 0,0 0-1,-1 0 1,1 1 0,0-1 0,0 0 0,0 0 0,0 1-1,0-1 1,0 0 0,0 0 0,-1 1 0,1-1 0,0 0 0,0 0-1,0 1 1,0-1 0,0 0 0,0 1 0,0-1 0,0 0-1,0 0 1,0 1 0,1-1 0,-1 0 0,0 1 0,-3 36 783,2 0 1,1 0 0,2 0-1,2 0 1,1 0-1,20 68 1,83 210 2566,21-6-1196,62 172-989,-173-424-1249,15 88 0,-28-109-1666,1 58 0,-6-88 134,-3-12-457,-15-33-3742,-7-23-2435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2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1091 10250,'0'0'5513,"-187"221"-3728,104-116-1001,4-3-784,4-7-584,17-25-2529,16-38-3920</inkml:trace>
  <inkml:trace contextRef="#ctx0" brushRef="#br0" timeOffset="1">495 1 3233,'0'0'14075,"62"193"-11475,-37-81-1015,0 14-1585,8 60-168,-8-35-3873,-8-22-4673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2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1 786 9362,'0'0'16509,"45"-3"-15577,193-24-161,106-53 376,242-85 368,298-76 297,-596 176-1452,315-31-1,155 68-359,-724 26-101,-27-1 0,-16 0-286,-44-12-1813,-63-6-3068,-21 2-4892,-2 1-1773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22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5513,'0'0'8893,"-2"34"-7512,-19 342 3026,15 292-137,6-471-3577,0-50-247,7 0 0,28 162 0,-29-273-450,22 64 0,-23-85-334,1 0-1,1-1 1,0 0 0,1 0 0,1 0 0,10 12 0,-18-25 250,-1 0 0,1 0 0,0 0 0,0 0 0,-1 0 0,1 0 0,0-1 0,0 1 1,0 0-1,0 0 0,0-1 0,0 1 0,0-1 0,0 1 0,0-1 0,0 1 0,1-1 0,-1 0 0,0 1 0,0-1 1,0 0-1,0 0 0,1 0 0,-1 0 0,0 0 0,0 0 0,0 0 0,0-1 0,1 1 0,-1 0 0,0-1 0,0 1 1,0-1-1,1 0 0,2-2-267,0 0 1,0 0 0,0-1-1,-1 1 1,1-1 0,-1 0-1,4-7 1,2-4-648,0 0 1,-1-1-1,7-19 1,20-70-5023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2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1 395 10122,'0'0'2395,"60"-11"-1262,614-109 1745,540-56 1104,19 92-2627,-924 82-749,-101 0-376,197 5-422,-384-2 44,1 1 0,-1 0 0,-1 2 0,27 8 1557,-52-10-766,-11-1 141,-28-1 181,-67-1 123,110 1-1076,-1 0 1,1-1-1,-1 1 1,1 0-1,0 0 1,-1 0 0,1 0-1,-1 0 1,1 1-1,-1-1 1,1 0-1,0 1 1,-2 0-1,2 0-12,1 0-1,-1 0 1,1 0 0,-1 0-1,1 0 1,0 1-1,0-1 1,0 0-1,-1 0 1,1 0-1,0 1 1,0-1 0,1 0-1,-1 2 1,1 15 1,-1 262 341,32 439 1848,39 7-451,-57-598-1740,12 123 433,-20-81-3637,-17-192-4536,-11-13-3325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23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13827,'0'0'9818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1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1 224,'0'0'12525,"-23"6"-11000,12-4-1390,1 0 0,0 1 1,0 1-1,0 0 0,1 0 0,0 1 1,-1 0-1,-8 7 0,16-10-99,-1 1-1,1 0 1,-1 0-1,1 0 1,0 0 0,0 1-1,0-1 1,1 0-1,-1 1 1,1-1-1,-2 7 1,-5 52 380,-15 755 4264,17-370-2820,-6 278 107,11-435-4786,0-520-8755,-2 83 3438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7466,'0'0'4799,"40"0"-3721,-15 0-834,335 5 3915,-106 4-1673,269 6-214,650 34-1048,-812-10-1073,-254-20-189,137 42-1,-4 28-342,-239-88 448,0 0 1,-1 0-1,1 0 0,-1-1 0,1 1 1,0 0-1,-1 0 0,0 0 0,1 0 1,-1 0-1,1 0 0,-1 0 0,0 0 1,0 0-1,0 0 0,1 0 0,-1 0 1,0 0-1,0 0 0,-1 2 0,-1 30 1910,1-24-1779,-22 137-79,12-93-27,-75 614 1629,62 19-905,39-275-1652,-13-399 753,-2-8-168,1 0 0,-1-1 1,0 1-1,0-1 0,0 1 1,0 0-1,-1-1 0,-1 6 1,2-9 100,-1 1 0,0 0 0,1 0 0,-1 0 0,0 0 0,0-1 0,0 1 0,1 0 0,-1-1 0,0 1 0,0-1 0,0 1 0,0-1 1,0 1-1,0-1 0,0 0 0,0 1 0,-1-1 0,1 0 0,0 0 0,0 0 0,0 0 0,0 0 0,0 0 0,0 0 0,0 0 0,0 0 1,-1-1-1,1 1 0,-1-1 0,-50-14-6037,-13-17-1581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5113,'0'0'13083,"60"-1"-10765,552-29 3183,674-15-735,3 37-2780,-1211 9-1986,1 3 0,-1 3 0,0 4 0,-1 3 0,89 29 0,-159-41 0,-5-1 0,1 0 0,-1-1 0,0 1 0,0 0 0,0 0 0,0 0 0,1 0 0,-1 0 0,-1 1 0,1-1 0,0 0 0,2 3 0,-3 0 0,-2-4 0,0 1 0,0 0 0,0-1 0,0 0 0,0 1 0,0-1 0,0 0 0,0 1 0,0-1 0,0 0 0,-1 0 0,1 0 0,0 0 0,0 0 0,0 0 0,0 0 0,-2-1 0,1 1 0,-106 1-2482,37 1-2531,42-2 2328,-60 1-7107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3449,'0'0'7385,"24"235"-6144,-19-175-441,3-8-464,0-17-336,5-17-208,7-18-1097,30-46-567,0-27 104,-4-15-1641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7466,'0'0'1775,"43"9"122,-17-5-1502,9 2 211,-1 0 0,0 3 1,-1 0-1,0 2 0,-1 2 1,0 1-1,49 29 0,-31-6 684,-1 2-1,-2 2 0,-2 2 0,49 60 0,99 125 1287,12 21-732,218 260 1230,23-18-869,536 405-1945,66-100-281,-743-587 21,11-29 0,-220-134 0,-88-44 0,-10-8 0,-12-10-167,0 1 0,-23-21-1,-31-29-990,-227-269-8851,153 166-223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4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5971 0 9746,'0'0'15091,"-55"32"-12501,-207 129-267,-14 63-480,-78 93-840,-80 75-832,-1106 912-171,141-158 0,46 36 0,1322-1154 0,-161 159 0,164-149 0,26-37 0,0 0 0,0 0 0,-1 0 0,1-1 0,0 1 0,0-1 0,-1 1 0,1-1 0,0 0 0,-1 1 0,1-1 0,0 0 0,-1-1 0,1 1 0,-5-1 0,1 0 0,7 1 0,-1 0 0,0 0 0,0 0 0,1 0 0,-1 0 0,0 0 0,0 0 0,0 0 0,1 0 0,-1 0 0,0-1 0,0 1 0,0 0 0,0 0 0,1 0 0,-1 0 0,0 0 0,0-1 0,0 1 0,0 0 0,0 0 0,0 0 0,1-1 0,-1 1 0,0 0 0,0 0 0,0 0 0,0-1 0,0 1 0,0 0 0,0 0 0,0-1 0,0 1 0,0 0 0,0 0 0,0 0 0,0-1 0,0 1 0,0 0 0,0 0 0,0 0 0,0-1 0,0 1 0,-1 0 0,1 0 0,0 0 0,0-1 0,0 1 0,0 0 0,0 0 0,0 0 0,-1 0 0,1-1 0,0 1 0,0 0 0,0 0 0,-1 0 0,1 0 0,0 0 0,0 0 0,0 0 0,-1-1 0,142 0-5808,-82 2 2265,40-1-5273,-17 3-783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4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258 180 720,'0'0'8759,"-39"-25"-6705,-118-76-227,105 65-156,51 36-1488,0-1 0,1 1 0,-1-1 0,0 1 0,1-1 0,-1 1 0,1-1 0,-1 0 0,1 1-1,-1-1 1,1 0 0,0 1 0,-1-1 0,1 0 0,0 0 0,-1 1 0,1-1 0,0 0 0,0 0 0,0 0 0,0 1 0,0-3 1408,50 22 367,9 15-791,-2 2 1,-1 3-1,59 54 1,-101-81-1017,309 261 2588,-44-35-1277,-205-177-1195,713 608 680,-40 60-1021,-647-619 74,288 304 0,-325-353 0,-24-25 0,48 59 0,-87-95 0,0 0-1,0 1 1,0-1 0,0 0 0,0 0-1,0 0 1,0 1 0,0-1 0,0 0-1,0 0 1,0 0 0,0 1-1,0-1 1,0 0 0,0 0 0,-1 0-1,1 1 1,0-1 0,0 0 0,0 0-1,0 0 1,0 0 0,-1 1-1,1-1 1,0 0 0,0 0 0,0 0-1,0 0 1,-1 0 0,1 0 0,0 0-1,0 0 1,0 1 0,-1-1-1,1 0 1,0 0 0,0 0 0,-1 0-1,1 0 1,0 0 0,0 0 0,0 0-1,-1 0 1,1 0 0,0 0-1,0-1 1,0 1 0,-1 0 0,1 0-1,0 0 1,-1 0 0,-13 0-99,0-3-655,0 0 1,1 0 0,-1-1 0,1-1 0,-26-13-1,14 7-1214,-56-27-7616,11-3-2045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0 411 5353,'0'0'19470,"38"-30"-17406,134-96-656,-158 118-1263,0 0 0,1 1 0,0 0 0,0 2 0,1 0 0,0 0-1,19-2 1,1262-162 3168,-230 148-3313,-744 23 0,1032 8 0,-1270-9 0,125-5 0,-208 4 1,-1-1 0,1 1 1,-1 0-1,1-1 0,-1 1 0,0-1 0,1 1 1,-1-1-1,1 0 0,-1 1 0,0-1 0,0 0 1,2-2-1,-4-3-30,-15 2-151,-65 3-3383,50 1-32,-31 0-7259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13171,'0'0'9332,"55"1"-7743,-17 0-1200,477-9 4618,-159-24-2891,1238-38-953,-1517 74-1163,131 23 0,61 34 0,-177-39 0,17 7 0,-109-29 0,0 0 0,1 0 0,-1 0 0,0 0 0,0 0 0,1 0 0,-1 0 0,0 0 0,0 0 0,1 0 0,-1 0 0,0 0 0,0 0 0,0 0 0,1 0 0,-1 0 0,0 1 0,0-1 0,0 0 0,1 0 0,-1 0 0,0 0 0,0 1 0,0-1 0,0 0 0,1 0 0,-1 0 0,0 1 0,0-1 0,0 0 0,0 0 0,0 0 0,0 1 0,0-1 0,0 0 0,0 0 0,0 1 0,0-1 0,1 0 0,-2 0 0,1 1 0,0-1 0,-10 4 0,-50-5-47,-62 2-3362,40 9-4063,-1 12-4141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4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2559 91 4625,'0'0'9411,"-22"-2"-8413,10 1-860,-135-17 1049,84 11-839,0 2 0,0 3 0,-84 8-1,52 7-166,1 4-1,-140 44 0,156-39-120,-10 2 50,2 5 1,1 3 0,1 3 0,2 5 0,1 3 0,3 3 0,-95 74-1,66-34 179,-140 146 0,200-181-148,3 2-1,2 2 1,2 2 0,-60 118 0,69-112 290,3 1 0,3 2 0,2 0 0,-13 72 0,31-111-313,1-1-1,1 1 0,2 0 1,0 0-1,2 0 0,1 0 1,1 0-1,1-1 0,2 1 1,0-1-1,2 0 0,20 44 1,4-4 198,14 31 547,104 161 1,-133-235-746,0 0 1,2-2-1,1 0 0,0-1 1,1-1-1,2 0 0,-1-2 1,2-1-1,0-1 1,1-1-1,39 16 0,72 17 387,269 54 0,-219-59-464,-12-6-16,1-7 0,1-8 0,197-2 0,-348-19-26,360-1 4,0-30-88,169-68-62,-413 65-262,253-96-1,-15-42-635,-293 127 760,-2-4 0,95-74 1,-157 107 239,-1-2 1,-1 0 0,-1-2 0,0 0 0,-2-1 0,0-1-1,-1 0 1,-2-1 0,0-1 0,-1 0 0,-2-1 0,0 0 0,-2-1-1,-1 0 1,-1-1 0,-1 1 0,-1-1 0,1-35 0,-1-5 39,-3 0 1,-3-1-1,-3 1 1,-3 0-1,-27-116 1,7 89 11,-4 2 0,-4 2 0,-4 1 0,-3 1-1,-69-103 1,82 152 9,-1 1-1,-2 1 1,-1 2 0,-69-57-1,28 37-17,-123-72 0,127 89 0,-2 2 0,-1 3 0,-2 4 1,-1 3-1,-1 3 0,-1 4 0,-1 3 0,-92-7 1,58 15 38,-165 8-1,234 3-293,0 2-1,1 2 1,-1 2-1,1 1 0,1 3 1,-72 31-1,102-38-204,0 1 0,0 0-1,1 1 1,0 0 0,0 1 0,1 0-1,0 0 1,0 1 0,-11 16 0,12-12-881,0 0 1,1 0-1,1 1 1,-7 19 0,-2 24-4676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1625 1 1328,'0'0'11401,"-10"0"-10172,-5 0-1001,-27-1 95,-1 3-1,-41 7 1,-357 111 52,327-84-366,51-17-346,-350 119 723,216-48-2504,146-63-1317,-77 58 1,104-67-1518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5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0 5105,'0'0'2851,"-38"25"-1808,-125 85 166,130-87-682,1 2 1,-48 46 0,66-55-378,1 0 0,1 1 0,0 0 1,1 0-1,-10 23 0,17-32-124,1 0 0,0 0 0,0 0 0,1 0 0,0 0 0,1 1 0,0-1 0,0 0 1,0 1-1,1-1 0,1 1 0,1 13 0,-1-20-22,-1 1 0,1-1 0,0 0 0,0 1 0,0-1 0,0 0 0,0 1 0,0-1 0,1 0 0,-1 0 0,1 0 0,0 0 0,-1-1 0,1 1 0,0 0 0,0-1 1,0 1-1,0-1 0,1 1 0,-1-1 0,0 0 0,4 1 0,6 2 12,0 0-1,0-1 1,17 3 0,-19-4 1,37 4 14,0-2 0,69-3 1,-66-1-26,-4-1-451,0-2 0,0-2 0,-1-1 0,0-3 0,63-20 0,-22-2-4220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6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1 288 4409,'0'0'9930,"224"-32"-9146,-108-6-576,1-8-208,12-20-960,-34 9-1136,-28 8-2873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46 144 6001,'0'0'6342,"-8"24"-6084,-22 70-166,23-67-171,12-35-202,-1 2 120,1 0 25,102-124-2577,-84 104 2209,2 1-1,52-41 1,-74 63 539,1 1 0,-1 0 1,0 0-1,1 0 1,-1 0-1,1 0 0,0 1 1,-1 0-1,1-1 1,0 2-1,0-1 0,7 0 1,-11 1 3,0 0 1,1 0-1,-1 0 1,1 0 0,-1 0-1,0 1 1,1-1-1,-1 0 1,0 0-1,1 0 1,-1 1-1,0-1 1,0 0-1,1 1 1,-1-1 0,0 0-1,0 1 1,1-1-1,-1 0 1,0 1-1,0-1 1,0 0-1,0 1 1,1-1-1,-1 1 1,0-1 0,0 0-1,0 1 1,0-1-1,0 1 1,0-1-1,0 1 1,0 17 444,0-11-145,-1 9-14,-1 0 1,0 1-1,-1-1 0,-1 0 1,0-1-1,-2 1 0,1-1 0,-12 21 1,-11 15-64,-34 48 0,35-58-189,23-35-181,0 0-1,0 0 1,-1 0-1,0-1 1,-6 6-1,9-10-415,2-7-231,1-5-14,1 0-1,0 1 1,1-1-1,0 1 1,0-1-1,1 1 1,8-15-1,21-41-2506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4681,'0'0'8098,"-5"32"-7809,-18 100-286,21-120-104,0 0 0,1 0 0,0 0 0,2 22 0,0-25-10,-1-7 82,0 0 1,1 0 0,-1 0-1,1 0 1,-1 0 0,1 0-1,0 0 1,0 0-1,0 0 1,0-1 0,0 1-1,0 0 1,1 0 0,-1-1-1,1 1 1,-1-1 0,3 2-1,1 1-2,-1-2 1,1 1-1,-1 0 0,1-1 1,0 0-1,9 2 0,5 1-20,0-2 0,35 3 0,-54-6 51,124-1-3367,-26-1-2515,-98 2 5967,1 1 1,-1 0-1,0 0 0,0 0 1,0 0-1,0-1 0,1 1 0,-1 0 1,0 0-1,0 0 0,-1 0 1,1 0-1,0 0 0,0-1 0,0 1 1,0 0-1,-1 0 0,1 0 1,0-1-1,-1 2 0,-24 33 2213,22-31-1942,-1 0-1,1 0 0,0 1 1,0-1-1,0 1 0,1 0 1,-1-1-1,1 1 0,0 0 1,0 0-1,1 1 0,-2 7 1,3-6-77,-1 0 0,1 0 1,0 0-1,1 0 0,1 9 1,-1-13-250,0 0 0,0 0-1,0 0 1,0 0 0,1-1 0,-1 1 0,1-1 0,0 1 0,-1-1 0,1 1 0,0-1-1,1 0 1,-1 0 0,3 2 0,12 8 74,-12-9-93,-1 0-1,1 0 1,-1 0-1,0 1 1,0-1 0,0 1-1,-1 0 1,6 7 0,-9-10-14,1 0-1,-1 0 1,1 1 0,-1-1 0,0 0 0,0 0 0,1 0 0,-1 0 0,0 0-1,0 1 1,0-1 0,0 0 0,0 0 0,-1 0 0,1 0 0,0 0 0,0 1-1,-2 0 1,1 1-9,-1 0 0,1-1 0,-1 1-1,0-1 1,0 0 0,0 1 0,0-1-1,-1 0 1,1 0 0,-4 1-1,-26 18-457,-1-2-1,-39 17 0,31-16-260,-77 36-2843,2-6-2250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5193,'0'0'6199,"12"41"-4550,35 138-358,-42-154-1039,-1 0-1,-1 0 0,-1 0 0,-3 43 1,0-21-46,1-19-113,0 27 45,-8 69 0,6-107-138,-1-1 0,-1 1-1,0-1 1,-1 0-1,-1 0 1,0-1 0,-1 0-1,-14 22 1,17-32-50,1-1 0,-1 0 0,1 0 0,-1 0 0,0-1 0,-8 6 0,11-9 0,0 1 0,1 0 0,-1 0 0,0-1 0,0 1 0,0-1 0,0 1 0,-1-1 0,1 1 0,0-1 0,0 0 0,0 0 0,0 1 1,0-1-1,-1 0 0,1 0 0,0 0 0,0 0 0,0 0 0,0 0 0,-1-1 0,1 1 0,0 0 0,0 0 0,0-1 0,0 1 0,0-1 0,0 1 0,0-1 1,0 0-1,0 1 0,0-1 0,0 0 0,0 0 0,0 1 0,0-2 0,-2-3-203,1 1 0,0-1 0,1 1 0,-1-1 0,1 0 0,0 0 0,0 0 0,-1-6 0,-1-49-2501,3 57 2617,-1-69-3273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7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1 7009,'0'0'3401,"-200"200"-2633,117-123-167,-4-4-297,4-6-224,12-11-80,21-17-200,38-32-713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8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289 478 5025,'0'0'5349,"-21"31"-4613,-71 104-458,77-116-365,-1-1 1,0 0-1,-1-1 0,-29 20 1,32-25-1366,0 0 0,-22 24 0,36-36 1395,-1 0 1,1 0 0,0 0-1,0 0 1,0 1 0,0-1 0,0 0-1,0 0 1,0 0 0,0 0-1,0 1 1,0-1 0,0 0-1,0 0 1,0 0 0,0 0-1,0 1 1,0-1 0,0 0-1,0 0 1,0 0 0,0 0-1,0 1 1,0-1 0,0 0 0,0 0-1,0 0 1,0 0 0,0 1-1,0-1 1,0 0 0,0 0-1,0 0 1,1 0 0,-1 0-1,0 0 1,0 1 0,0-1-1,0 0 1,0 0 0,0 0 0,1 0-1,-1 0 1,0 0 0,0 0-1,0 0 1,0 0 0,1 0-1,-1 0 1,0 0 0,0 0-1,0 0 1,0 0 0,1 0-1,-1 0 1,0 0 0,0 0-1,19 3 740,6 1 1579,-17 5-1579,-1-1-1,0 1 0,0 1 1,-1-1-1,0 1 0,-1 0 1,8 21-1,6 9 606,-10-23-863,19 34 257,-26-48-691,-1-1 1,1 1 0,0-1-1,0 1 1,0-1 0,0 0-1,0 0 1,1 0 0,-1 0-1,0-1 1,1 1 0,0 0-1,-1-1 1,7 2 0,-8-2-43,0-1 0,0 0 0,0 0 0,1 0 0,-1 0 0,0 0 0,0-1 0,0 1 0,1 0 0,-1-1 0,0 1 0,0 0 0,0-1 0,0 1 0,0-1 0,0 0 0,0 1 0,0-1 0,0 0 0,2-1 0,11-12-815,-1-1 0,0-1 1,-1 0-1,-1-1 0,16-30 0,15-36-3057</inkml:trace>
  <inkml:trace contextRef="#ctx0" brushRef="#br0" timeOffset="1">701 1 5577,'0'0'5769,"145"196"-7793,-166-105-1433,-20 1 41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246 199 2377,'0'0'4949,"28"-10"-4821,91-36-110,-107 39 28,1 1 0,-1-2 0,0 0 0,-1 0 0,0-1 0,0 0 0,-1-1 0,0 0 0,0-1 0,11-17 0,-7 11 512,0 5 1175,-14 12-1679,0 0-1,1 0 0,-1 0 1,1 0-1,-1 0 1,1 0-1,-1 0 1,0 0-1,1 0 1,-1 1-1,1-1 0,-1 0 1,0 0-1,1 0 1,-1 0-1,0 1 1,1-1-1,-1 0 1,0 0-1,1 1 1,-1-1-1,0 0 0,1 0 1,-1 1-1,0-1 1,2 4 128,0-1 0,0 0 1,-1 1-1,0-1 0,0 1 0,2 7 1,17 107 2248,-5 1 0,0 149 0,-12-185-2161,1 94-64,-4-177-204,0 0-1,1 0 0,-1 0 0,0 1 0,0-1 0,0 0 0,0 0 0,0 0 0,0 0 0,0 1 0,0-1 0,0 0 0,0 0 0,0 0 1,0 0-1,0 1 0,0-1 0,0 0 0,-1 0 0,1 0 0,0 0 0,0 1 0,0-1 0,0 0 0,0 0 0,0 0 0,0 0 1,0 0-1,-1 1 0,1-1 0,0 0 0,0 0 0,0 0 0,0 0 0,0 0 0,-1 0 0,1 0 0,0 0 0,0 0 0,0 0 1,0 1-1,-1-1 0,1 0 0,0 0 0,0 0 0,0 0 0,0 0 0,-1 0 0,1 0 0,0 0 0,0-1 0,0 1 0,0 0 1,-1 0-1,1 0 0,0 0 0,-3 0-8,0 0-1,0-1 1,0 1 0,0-1 0,0 0 0,1 1-1,-1-1 1,0-1 0,0 1 0,1 0 0,-1-1-1,-4-3 1,-29-29-305,28 26 228,-157-176-3700,-94-136-4444,142 166 2349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4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0 309 5921,'0'0'13666,"1"-3"-12358,-1 2-1272,0 1-1,1-1 1,-1 0-1,0 1 0,1-1 1,-1 0-1,0 1 1,1-1-1,-1 1 1,1-1-1,-1 1 1,1-1-1,-1 1 1,1-1-1,0 1 0,-1 0 1,1-1-1,-1 1 1,1 0-1,0-1 1,-1 1-1,1 0 1,0 0-1,-1 0 1,1-1-1,0 1 0,0 0 1,1 0-1,79-4 1388,743-78 2250,-570 50-3115,1414-115 184,-1391 143 313,-245 4-713,-32 0-48,2-2-527,-9-4-691,-14-2-3120,-8 3-5882,-3 1-2981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2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1 509 4481,'0'0'18972,"253"18"-17884,-116-43-720,13-24-160,4-11-208,-13-3-272,-20-3-352,-26 6-568,-24 7-1073,-38-10-2136,-16 18-2000,-17 2-752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2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 1120,'0'0'12875,"-29"178"-10354,25-72 655,4 20-551,-8 46-801,-1-7-680,-7 10-431,-9 0-449,-4-27-176,-9 6-88,9-28-817,4-28-983,25-66-1881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0 8930,'0'0'3621,"-27"45"-2316,-10 15-942,-118 203 687,94-144-1094,24-45-1273,-1-4-3436,37-69 4154,1-1 504,0 0 0,0 0 0,0 0 0,-1 0 0,1 0 0,0-1 0,0 1 0,0 0 0,0 0 1,0 0-1,0 0 0,0 0 0,-1 0 0,1 0 0,0 0 0,0 0 0,0 0 0,0 0 0,0 0 1,-1-1-1,1 1 0,0 0 0,0 0 0,0 0 0,0 0 0,-1 0 0,1 0 0,0 0 0,0 0 1,0 1-1,0-1 0,0 0 0,-1 0 0,1 0 0,0 0 0,0 0 0,0 0 0,0 0 0,0-12-207,1 0 0,0 0 0,1 0-1,1 0 1,-1 0 0,2 1-1,0-1 1,8-15 0,-7 17 576,1 0 0,0 0 0,0 1 0,1 0 1,0 0-1,1 1 0,0-1 0,0 2 0,1-1 0,0 1 0,0 1 1,1 0-1,0 0 0,0 0 0,19-6 0,16-1 510,0 2-1,0 3 1,47-4 0,-35 5-392,-42 5-573,0-1-1,0 0 1,-1-1 0,1 0-1,-1-1 1,0-1-1,0-1 1,0 0-1,-1 0 1,21-16-1,2-14-3644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3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 9298,'0'0'6623,"23"17"-6569,-5-5-40,-8-5-6,0 0 0,0 0-1,0 1 1,14 16 0,-20-19-4,0 0-1,0 1 1,-1-1-1,0 1 1,0 0 0,0 0-1,-1-1 1,1 2-1,-2-1 1,1 0 0,-1 0-1,0 1 1,0-1-1,0 11 1,-2 3 25,-1 1 0,0-1 0,-2 0 0,0 0 0,-11 29 0,-45 96 291,0-5 25,53-120-287,1 2-1,1-1 1,0 1-1,-2 39 1,6-57-84,1 0-1,0 0 1,0 0 0,0 0 0,0 0-1,1 0 1,-1 0 0,1 0-1,0 0 1,1 0 0,-1 0-1,3 5 1,-2-7-39,0 0-1,0 0 1,0 0 0,1-1-1,-1 1 1,0-1-1,1 1 1,-1-1 0,1 0-1,-1 0 1,1 0-1,0 0 1,-1-1 0,1 1-1,0-1 1,0 1-1,5-1 1,15 2-191,0-1-1,0-1 1,1-1-1,-1-1 1,0-1-1,0-1 1,-1-1-1,1-2 1,28-10-1,-34 9 240,26-10-63,-40 17 116,-1 1-1,1-1 1,-1 0-1,1 1 1,0-1-1,-1 1 0,1 0 1,-1 0-1,1 0 1,0 0-1,-1 0 0,1 1 1,2 0-1,-5-1-3,1 1 0,-1-1 1,0 0-1,1 1 0,-1-1 0,0 1 0,0-1 0,1 0 0,-1 1 0,0-1 0,0 1 1,0-1-1,0 1 0,0-1 0,1 0 0,-1 1 0,0-1 0,0 1 0,0-1 0,0 1 1,0-1-1,-1 1 0,1-1 0,0 1 0,0 0 0,-1 9 264,0 1-1,-1-1 0,0 1 1,0-1-1,-1 0 1,-1 0-1,0 0 1,0-1-1,-1 1 1,-8 13-1,-11 12 275,-38 43 0,54-68-528,-32 37-20,-58 52 1,77-80-547,-1-1 0,-1-1 0,-1-1 0,0-1-1,-28 13 1,45-25 205,1 0-1,-1-1 1,0 0-1,0 0 1,1 0-1,-1-1 1,-1 0 0,1 0-1,0-1 1,0 0-1,0 0 1,-11-2-1,12 0-20,1 1-1,-1-1 0,1-1 1,0 1-1,-1-1 0,1 0 1,0 0-1,0 0 0,1-1 1,-1 1-1,1-1 1,0 0-1,0-1 0,0 1 1,-4-8-1,-32-57-3475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5521,'0'0'8278,"14"47"-6011,41 164-401,-49-182-1672,-2 1 1,-1-1 0,-1 0-1,-2 1 1,-1-1-1,-1 1 1,-9 41 0,9-56-172,-54 239-856,8-92-4523,36-124 1874,7-30 1211,4-22 980,2-4 1136,0 1 0,1 0 0,1 0 0,1 0 0,1 0 0,0 0 0,1 1 0,0 0 0,2 0 0,16-27 0,-18 33 297,1 1 1,-1 0-1,1 1 0,1 0 0,0 0 0,0 0 1,0 1-1,1 0 0,0 1 0,0 0 0,1 0 1,0 1-1,0 0 0,0 1 0,0 0 1,1 1-1,0 0 0,21-3 0,-13 4 254,0 1 0,0 1 0,0 1 0,21 4-1,-29-3-211,0 1-1,0 0 1,0 0-1,-1 1 1,0 1-1,1 0 0,-2 0 1,13 10-1,21 22 344,-35-29-964,0 1 0,1-2 0,0 1 0,11 5-1,-15-12-3352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4321,'0'0'4317,"37"0"-2150,492 0 4008,501 28-1765,-931-25-4624,120 7 538,-76 4-4066,-162-14-1374,0 1 3270,-39-1-5397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3833,'0'0'8850,"287"-126"-9034,-217 88-2153,-16-1-2008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3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0 832,'0'0'6682,"-18"39"-3550,3-7-2641,-109 252 2764,19 27-603,54-102-5318,45-179-38,5-25-206,4-22 625,12-33 1288,1 0 0,27-52 0,-36 87 1027,1-6 265,1 1-1,2 1 1,16-26 0,-24 41-75,1-1 0,0 1 0,-1-1 0,1 1 0,1 0 0,-1 1 0,1-1 0,-1 1 0,1 0 0,0 0 0,0 0 0,0 1 1,1 0-1,-1 0 0,0 0 0,1 0 0,11-1 0,-9 2 91,0 0-1,0 1 1,1 0 0,-1 0 0,0 1 0,0 0 0,1 0-1,-1 1 1,0 0 0,-1 0 0,1 1 0,0 0-1,-1 1 1,1 0 0,8 6 0,24 19 489,-31-21-856,0 0-1,0-1 1,1 0 0,0-1 0,1 0-1,-1-1 1,1 0 0,0 0 0,0-1 0,17 3-1,14-3-2859,-8-4-995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4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10234,'0'0'5869,"20"15"-5725,66 50-122,-77-58-15,0 1 0,-1 0 1,0 1-1,-1-1 0,0 1 0,0 1 1,-1 0-1,0 0 0,-1 0 0,0 0 1,-1 1-1,0 0 0,4 18 1,-3 0 51,-2 0 0,0-1 0,-4 51 0,0-29 27,2 0-632,-2 0 0,-3 0 1,-13 69-1,15-114 481,1-1 0,-1 1-1,0-1 1,0 1 0,-1-1 0,1 0 0,-1 1 0,0-2 0,0 1-1,0 0 1,0 0 0,-1-1 0,0 0 0,0 0 0,0 0 0,0 0 0,0 0-1,0-1 1,-7 3 0,1-1 457,-1 0 0,1-1-1,-1 0 1,1-1 0,-1 0-1,0-1 1,-16 0 0,26-1-258,-1 0-1,1 0 1,-1 0 0,1 0-1,-1 0 1,1-1 0,0 1-1,-1-1 1,1 1 0,-1-1-1,1 0 1,0 1 0,-1-1-1,1 0 1,0 0 0,0 0-1,0 0 1,0 0 0,0 0-1,0 0 1,-2-2 0,2 0 23,-1 0 0,1 0 0,-1 0 0,1 0 0,0 0 0,0 0 1,1-1-1,-1 1 0,0-5 0,1-3 74,0-1 1,0 1 0,1 0-1,1 0 1,4-17-1,-2 15-136,1-1-1,1 1 1,0 1-1,1-1 1,1 1-1,-1 0 1,12-13 0,75-75-32,-72 78-83,144-129-1353,-49 58-3106,-40 35-2101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5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2193 60 5313,'0'0'3676,"-41"-10"-1660,14 3-1645,-22-5 233,0 1-1,0 3 1,-1 2 0,-53 0 0,-105 14 1659,173-4-1880,0 1 0,0 2-1,-65 22 1,36-3-108,2 3 0,1 3 0,1 3 1,-84 64-1,26-5 0,-108 113 0,124-104 96,-167 218 0,225-259-268,3 1 0,2 3 0,4 1-1,2 2 1,-31 96 0,51-120-31,1 1-1,-10 93 1,20-108-32,1-1-1,1 0 1,2 1 0,1-1 0,11 47-1,-3-41-3,2 0-1,1-1 0,2 0 1,1-2-1,37 54 0,127 145 172,-97-138-88,4-4-1,185 147 1,-186-175 177,2-3 0,3-4-1,165 72 1,-116-72-113,2-7-1,2-5 1,1-7-1,2-7 1,213 16-1,-162-33-76,-1-9-1,1-9 1,270-41 0,-268 10 240,378-122 1,-461 115-262,-3-4 0,-1-6 0,-3-4-1,141-99 1,-189 108-103,-1-2-1,-4-3 0,-1-2 0,-3-3 0,-3-2 1,-2-2-1,-3-2 0,-3-2 0,-3-2 1,-3-2-1,54-148 0,-75 167 40,-2-1-1,-3 0 1,-2-1-1,-3 0 1,-1-1-1,-4 1 1,-6-80 0,0 83 144,-3 1 0,-2 1 0,-2-1 1,-2 2-1,-2 0 0,-2 0 1,-2 2-1,-28-47 0,27 60 22,-2 1-1,-1 1 1,-1 1-1,-2 1 0,-1 1 1,-1 1-1,-50-35 1,19 23-30,-1 2 0,-2 3-1,-91-36 1,56 34-98,-3 4-1,0 4 0,-2 5 1,0 4-1,-182-9 1,155 25-42,1 5 1,0 7 0,0 4-1,-172 42 1,69 10 57,-409 173 0,368-117-183,5 13 0,-390 260-1,369-175-1051,86-30-2031,82-52-3740,57-42-3723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2:5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2395 176 6457,'0'0'9220,"-34"7"-7581,-2-1-1218,-187 48 1894,-430 156 1275,22 56-2564,547-224-835,1 3 0,3 5 0,-131 104 0,179-126-153,1 1 0,2 1 0,0 2 0,3 1 0,0 0 0,3 2 0,0 1 0,3 1 0,1 1 0,-25 71 0,30-59 43,2 1 0,2 0 1,-3 66-1,6 158 691,7-263-732,-1 13 51,2 1 0,0 0 0,2-1 0,1 1 0,1-1 1,1 0-1,1 0 0,2-1 0,0 0 0,1 0 0,2-1 0,0 0 0,20 27 0,-3-15-23,1-1 0,1-1 0,2-2 1,2-1-1,0-2 0,2-2 0,0-1 0,2-1 0,1-3 0,1-1 1,51 18-1,0-8 57,1-3 0,2-5 0,0-3 0,122 6 0,634-1 308,-768-24-397,264-11-48,554-90 0,-777 80-10,-1-5 0,203-72 0,-139 25-298,-3-8 0,-5-9 0,174-115-1,-254 143 207,184-126-31,-243 157 173,-1-1 0,-1-3-1,-2-1 1,52-67-1,-54 55 1,-2-2-1,-2-1 1,-2-1-1,30-82 1,-45 99 23,-2-1 0,-2-1 0,-1 0 0,-2 0 0,-1 0-1,-2-1 1,-2 1 0,-4-42 0,1 61 4,-1-1-1,-1 1 1,-1 0-1,0 0 1,-2 1 0,0 0-1,0 0 1,-18-27-1,7 18 11,-1 0-1,-1 1 1,-1 0-1,-35-29 0,-5 4 20,-3 2-1,-1 4 0,-77-40 0,11 17-6,-3 6 1,-2 5-1,-2 7 0,-3 6 1,-276-48-1,296 75 135,-1 5 1,0 5-1,-169 14 0,202 2-82,-133 30 1,-84 44 102,137-32-301,4 7-1,1 7 1,-204 115-1,339-163-907,1 1-1,1 1 0,-46 45 0,30-20-4354,1 4-4724,16-21 8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32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3256 94 8394,'0'0'9843,"-35"-13"-7301,-121-38-847,131 44-1429,-1 1 0,0 1-1,-1 1 1,1 2 0,-35 0-1,23 2-84,-69-4 2,1 6 0,-1 4-1,1 5 1,-167 39 0,151-17-145,1 6 0,2 5-1,2 5 1,2 5 0,3 6 0,-156 108 0,139-71 125,4 4-1,6 7 0,3 4 1,-193 248-1,253-284 0,4 3 1,-76 152-1,103-177-121,4 1 0,1 1 0,4 0 0,1 1-1,-10 94 1,21-121-22,3 0-1,0 0 0,2 0 1,0 0-1,3-1 0,0 1 0,2-1 1,1 0-1,2 0 0,0-1 1,2 0-1,1 0 0,1-2 0,2 1 1,0-2-1,2 0 0,0-1 1,2-1-1,1 0 0,29 25 1,10 5 38,3-3 1,2-2-1,119 66 1,247 92 160,-209-117-175,4-10 1,3-10-1,3-10 1,435 54-1,4-88-64,-513-32 13,0-7 0,194-43 0,-185 17 7,-2-8 1,282-122 0,-311 106-8,-4-6 0,-2-5 0,172-135 1,-238 160-29,-3-2-1,-3-3 1,69-84 0,-98 103-3,-1-2-1,-2 0 0,-2-2 1,-1-1-1,-2 0 0,-3-2 1,15-46-1,-19 35-25,-2-1 0,-3 0 1,-2 0-1,-2-1 0,-8-105 0,2 127 73,-3-1 1,0 1 0,-2 0-1,-2 0 1,-1 1 0,-21-46-1,21 58 13,-1 1 0,-1 0-1,-1 1 1,0 0-1,-2 1 1,0 1-1,-1 0 1,0 1-1,-2 1 1,-36-25 0,11 14-10,-2 2 0,0 2 0,-1 2 0,-66-19 0,-198-31-53,228 57-335,-114-2 0,12 13-3664,125 2 1496,-40 0-5658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3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1 688 9722,'0'0'11787,"316"35"-9995,-75-102-704,54-34-544,-17-8-328,-62 14-112,-70 22-104,-63 23-320,0-2-1224,-12-18-1945,-13 10-2936,-42 15-369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3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 3929,'0'0'16635,"233"52"-14986,-166-34-665,-13 3-432,-21 0-192,-25 11 40,-8 10 392,-37 14 273,-42 14-521,-21 18-544,-12 6-216,-29 50-1649,28-21-2936,14-18-5177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33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3801,'0'0'12068,"42"7"-8916,-19-3-2650,89 17 2228,118 38 0,296 114 1568,195 61-1477,-446-144-2041,-238-75-1348,-1 1 0,-1 2 1,0 1-1,60 45 1,-55-25-3300,-23-13-2833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33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499 0 2361,'0'0'23195,"25"37"-21600,4 6-1237,129 172 718,-136-188-987,-1 1 0,27 47 0,-42-63-86,-1 0-1,1 1 1,-2-1 0,0 1 0,0 0 0,-2 0 0,1 0 0,-2 0 0,1 27 0,-2-34 4,-1 0 1,0 1-1,0-1 1,0 0-1,-1 0 1,0 0-1,0-1 1,0 1-1,-1 0 1,0-1-1,0 1 0,0-1 1,-1 0-1,0 0 1,0 0-1,0-1 1,-8 7-1,-6 3 15,0-2 0,0 0 0,-36 16 0,41-21-31,-20 10-86,0-1 0,-1-2 0,-1-2 1,0 0-1,-55 9 0,37-15-994,-68-1 1,2-10-3611,7-13-6036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4:2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6769,'0'0'10220,"46"26"-8149,-46-26-2071,49 27 626,2-1-1,70 25 0,-87-42-343,1-2-1,0-1 0,0-2 0,1-1 0,40-2 1,524-22 2363,-2-33-870,-430 38-1297,575-32 658,-736 48-1156,60-4-1571,-32 2-2583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3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6665,'0'0'10195,"4"34"-8510,44 301 1656,-32-125-1743,-13 226 1,-4-291-1166,-5 126 39,0-148-375,-2 104-66,7-202-56,0-14-157,1 0-1,0-1 1,0 1-1,1 0 1,1 0-1,0-1 1,0 1-1,1-1 1,0 1-1,9 19 1,-5-20-588,0-1 1,0 1-1,1-1 0,11 10 1,-6-7-1654,1 0 0,19 12 0,14 1-4967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3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9018,'0'0'9382,"47"18"-6760,173 55-338,-184-66-1907,1-2 0,0-1 0,68-2-1,158-12 519,333-63-7,-119 11-565,292 17-206,1 44-470,-381 3-36,1009-2-3468,-1249-6 2795,1 1 4475,-155 6-3335,1 0-1,-1 0 1,1 0 0,0 1-1,0-1 1,-1 1 0,1 0 0,0 0-1,1 0 1,-1 1 0,0 0-1,1-1 1,-1 1 0,1 1-1,0-1 1,0 0 0,-5 8 0,-3 3 103,2 1 1,-1 1-1,-10 23 0,8-9 30,1 0 0,1 1-1,2 0 1,-7 53-1,-1 137 594,16 562 1042,38-360-1217,-16-244-541,-20-158-117,2 7-132,-1 1-1,-2 0 1,-1-1-1,-4 31 1,4-57 80,0 0 1,-1-1-1,1 1 1,0 0-1,-1-1 0,1 1 1,-1 0-1,0-1 1,0 1-1,0-1 0,1 1 1,-1-1-1,0 1 1,-1-1-1,1 0 1,0 0-1,0 1 0,-1-1 1,1 0-1,0 0 1,-1 0-1,1 0 1,-4 1-1,0-1-241,0 1-1,0-1 1,0-1 0,-1 1 0,1-1-1,-6 0 1,2 0-200,-56 1-5310,-4-1-4702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37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8 807 9098,'0'0'18568,"-3"-5"-17433,2 5-1115,1 0 0,0-1 1,-1 1-1,1 0 0,0-1 1,-1 1-1,1-1 0,0 1 1,0-1-1,0 1 0,-1-1 1,1 1-1,0 0 0,0-1 1,0 1-1,0-1 0,0 1 1,0-1-1,0 1 0,0-1 0,0 1 1,0-1-1,0 1 0,0-1 1,0 1-1,0-1 0,0 1 1,1-1-1,-1 0 0,16-6 363,45 5 210,-42 2-358,717-36 1911,561-183-2146,-190 24 0,-607 133 0,615 2 0,-1058 60 0,310-10 0,-365 10 0,1 0 0,-1 0 0,0-1 0,0 1 0,0 0 0,0-1 0,1 0 0,-1 1 0,0-1 0,0 0 0,0 0 0,0 0 0,-1 0 0,4-2 0,-5 1 0,1 1 0,0 0 0,-1-1 0,1 1 0,-1-1 0,1 1 0,-1 0 0,0-1 0,1 1 0,-1-1 0,0 1 0,0-1 0,0 1 0,0-1 0,-1 1 0,1-1 0,0 1 0,0-1 0,-1 1 0,0-3 0,-1 0-29,0 0 1,0 0-1,0 0 1,0 0-1,-1 0 1,1 1-1,-1-1 0,0 1 1,0-1-1,0 1 1,-1 0-1,1 1 0,-1-1 1,-4-2-1,-8-5-1241,-33-14-1,34 17 60,-61-25-8538,1 6-5407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7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0 212 8682,'0'0'6721,"36"0"-3993,336-19 3558,-112-12-3929,773-52 2365,19 33-3313,-833 41-1547,1001-10 138,-1153 18 0,0 3 0,1 3 0,122 25 0,79 48 0,-262-74-38,-12-3-227,-91 0-5756,52-1 865,-54 0-9746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47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0 344 4497,'0'0'15913,"72"-7"-13277,624-76 2712,-271 34-3161,456 6-1,-660 42-2186,250 3 0,-287 10 0,-150-9 0,-33-2-2,1-1-1,0 1 1,-1-1-1,1 0 1,-1 0-1,1 0 1,0 1-1,-1-2 1,1 1-1,-1 0 1,1 0-1,0 0 1,-1-1-1,1 1 1,-1-1-1,3-1 1,-13-7-291,5 6 72,-60-48-3603,-19-5-4975,-11 0-5172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1224,'0'0'1825,"-16"0"-1097,-51 3-29,64-3-481,0 1 0,0 0 0,-1 0 1,1 0-1,0 1 0,0-1 0,0 1 1,1-1-1,-1 1 0,0 0 0,1 0 1,-1 0-1,1 1 0,-1-1 0,1 0 0,-3 5 1,-7 6 1409,11-12-1488,-15 17 2382,16-18-2473,0 1 1,0-1-1,-1 1 0,1-1 0,0 1 1,0-1-1,0 1 0,0-1 0,0 1 0,0 0 1,0-1-1,0 1 0,0-1 0,1 1 1,-1-1-1,0 1 0,0-1 0,0 1 0,1-1 1,-1 1-1,0-1 0,1 1 0,-1-1 1,0 1-1,1-1 0,-1 0 0,0 1 0,1-1 1,-1 1-1,1-1 0,-1 0 0,1 0 1,-1 1-1,1-1 0,-1 0 0,1 0 0,-1 0 1,1 1-1,-1-1 0,1 0 0,-1 0 1,1 0-1,0 0 0,-1 0 0,1 0 0,44 9 1201,1-3 0,-1-1 0,77-2 0,-57-2-694,2158 32 2585,-2179-33-3141,298 8 47,-249-1 273,150 30 0,-154-16-198,62 13 44,-150-34-163,1 0-1,0 0 1,-1 0 0,1 0-1,0 0 1,-1 0 0,1 0-1,0 0 1,-1-1 0,1 1-1,0-1 1,-1 1 0,1-1-1,-1 0 1,1 1 0,-1-1-1,1 0 1,-1 0 0,0 0-1,1 0 1,-1 0 0,0-1-1,0 1 1,0 0 0,0 0-1,0-1 1,0 1 0,0-1 0,0 1-1,0-1 1,-1 1 0,1-1-1,-1 0 1,1-1 0,2-8-1359,-1 1 0,0-1-1,0 0 1,-1-14 0,0 10-2915,0-11-4510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52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4577,'0'0'7335,"3"-24"-6259,-2 11-915,-1 6-103,0-1 0,1 0 0,0 1-1,1-1 1,0 1 0,0-1 0,3-7 0,-4 14-40,0 0 0,-1 0 0,1 0 1,0 0-1,-1 0 0,1 0 0,0 0 0,0 0 0,0 0 0,0 0 1,0 1-1,0-1 0,0 0 0,0 1 0,1-1 0,-1 1 0,0-1 1,0 1-1,0-1 0,1 1 0,0 0 0,1 0 32,0 0 0,0 0 0,0 1 0,0-1 1,0 1-1,-1 0 0,1 0 0,0 0 0,-1 1 0,1-1 0,-1 0 0,1 1 0,3 3 0,31 25 596,-2 2 0,-1 1 0,-2 1 0,35 48 1,80 117 1164,32 56-311,298 392 1372,-52-200-1398,-407-429-1467,10 11-6,-18-18-23,1 0 1,0 0-1,0-1 0,1-1 1,0 0-1,1 0 0,14 6 1,-27-14 9,0-1-1,0 0 1,1 0 0,-1 0 0,0 1 0,0-1 0,1 0 0,-1 0-1,0 0 1,1 0 0,-1 0 0,0 0 0,0 1 0,1-1 0,-1 0-1,0 0 1,1 0 0,-1 0 0,0 0 0,1 0 0,-1 0 0,0 0-1,1-1 1,-1 1 0,0 0 0,0 0 0,1 0 0,-1 0 0,0 0-1,1 0 1,-1-1 0,0 1 0,1 0 0,0-18-569,-1 7 332,-5-88-2430,-12-18-3467,-11-4-979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52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1525 1 10114,'0'0'2857,"-207"186"-521,-14 31-23,-82 92-361,-5 45-552,51 3-1400,103-93-264,79-89-6377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4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13 6121,'0'0'19156,"20"-3"-18509,-14 2-600,18-3 77,1 2 0,0 0 0,-1 1 0,30 3 0,-12 2-38,-22-2-69,0 0 0,-1 1-1,29 8 1,-48-11 21,0 0 1,1 0-1,-1 0 0,1 0 0,-1 0 0,0 0 0,1 1 0,-1-1 0,0 0 0,1 0 0,-1 0 0,0 1 0,1-1 1,-1 0-1,0 1 0,1-1 0,-1 0 0,0 0 0,0 1 0,0-1 0,1 1 0,-1-1 0,0 0 0,0 1 1,0-1-1,0 0 0,0 1 0,1 0 0,-1-1 22,0 0 0,0 1 0,0-1 0,0 0 0,0 1 0,0-1 0,1 0 0,-1 1 0,0-1 0,0 0 0,0 1 0,1-1 0,-1 0-1,0 0 1,0 0 0,1 1 0,-1-1 0,0 0 0,0 0 0,1 0 0,-1 1 0,0-1 0,1 0 0,-1 0 0,0 0 0,1 0 0,-1 0 0,0 0 0,1 0 0,-1 0 0,0 0 0,1 0 0,-1 0 0,1 0 0,-1 0 0,0 0 0,1 0 0,-1 0 0,0 0 0,1 0 0,12-1-65,32 3-6,-44-2 15,1 0 0,-1 1 0,0-1 0,1 0 0,-1 1-1,1-1 1,-1 1 0,0-1 0,1 1 0,-1 0-1,0 0 1,0 0 0,0-1 0,1 1 0,-1 0 0,0 0-1,0 1 1,0-1 0,-1 0 0,1 0 0,0 0 0,0 1-1,-1-1 1,1 0 0,0 3 0,1 2 116,-2-3-92,1 0 0,-1 0 1,1 0-1,0 0 1,0 0-1,0 0 0,0-1 1,1 1-1,-1 0 0,1-1 1,0 1-1,0-1 1,0 1-1,4 3 0,-3-4 127,1 0 0,-1-1 0,1 1 0,0-1 0,-1 1 0,1-1 0,0 0 0,0-1 0,0 1 0,0-1 0,5 1 0,19 3-185,-26-3 30,1 1 0,-1-1 0,0 1 0,0-1 0,0 1 0,0 0 0,0 0 0,0 0 0,0 0 0,-1 0 0,1 0 0,-1 1 0,1-1 0,-1 0 0,0 1 0,0-1 0,0 1 0,0-1 0,0 1 0,-1 0 0,1-1 0,-1 5 0,3 10 0,-2 0 0,-1 24 0,0-26 0,0-4 0,-1-1 0,0 0 0,-1 0 0,0 0 0,-1 0 0,0 0 0,0-1 0,-1 1 0,-8 14 0,-5 4 0,-36 44 0,43-59 0,-96 111 0,-5-4 0,-144 118 0,231-215 0,23-23-4,1 0 0,0 0 0,0 0 0,-1 0 1,1 0-1,0 0 0,0 0 0,0 0 0,-1 0 0,1 0 0,0 1 0,0-1 0,0 0 0,0 0 1,-1 0-1,1 0 0,0 0 0,0 1 0,0-1 0,0 0 0,0 0 0,0 0 0,-1 1 0,1-1 0,0 0 1,0 0-1,0 0 0,0 1 0,0-1 0,0 0 0,0 0 0,0 1 0,0-1 0,0 0 0,0 0 1,0 0-1,0 1 0,0-1 0,0 0 0,0 0 0,0 0 0,0 1 0,1-1 0,-1 0 0,0 0 1,0 0-1,0 1 0,0-1 0,0 0 0,0 0 0,1 0 0,-1 1 0,12-1-147,-9 0 84,65-1-46,-1-3 1,124-24-1,155-66 33,-178 29-2477,-9-14-4997,-77 27-2360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5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1 232 8458,'0'0'18996,"311"-24"-18260,-186-1-736,-5-6-168,30-25-1576,-30 10-2481,-28-3-6138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1692 362 1840,'0'0'1265,"36"-37"-400,117-122 35,-119 125-266,40-31-1,-55 52 47,1 1 1,31-16-1,-43 24-232,-7 3-310,1 0 0,-1 0 0,0 0 1,1 0-1,-1 0 0,1 1 0,-1-1 0,1 1 0,-1-1 0,1 1 0,-1-1 0,1 1 0,-1 0 0,1 0 0,0 0 1,-1 0-1,3 0 0,-5 4 378,-2 2-405,1 0-1,-1-1 1,0 0 0,-1 0 0,1 0 0,-1 0 0,0 0-1,-7 7 1,-46 35 526,23-20-368,1 1-115,2 3-1,2 0 1,-36 49 0,-72 130-26,-19 57-54,-59 102 4,-515 969 11,417-633-368,230-477-1768,-58 258 0,104-308-1583,21-84-922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5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569 8 12627,'0'0'15075,"-58"245"-13587,58-157-592,0 7-592,25-1-304,8 1 0,13-7-864,4-18-1256,45-28-1705,-16-21-3745,0-21-1383</inkml:trace>
  <inkml:trace contextRef="#ctx0" brushRef="#br0" timeOffset="1">972 1 9786,'0'0'7146,"-286"252"-4410,99-41-1127,-17 66-1609,38-32-361,37-48-6624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6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171 0 5601,'0'0'14815,"-17"32"-13646,-6 9-884,-6 12 179,-37 92 0,58-124-425,1 0 0,1 1-1,2 0 1,0 0 0,1 1-1,1-1 1,1 1 0,2 23-1,-1-41-48,1 0-1,-1 0 1,1 0 0,1 0-1,-1 0 1,1-1-1,-1 1 1,2-1 0,-1 1-1,0-1 1,1 1-1,0-1 1,-1 0 0,2 0-1,-1-1 1,0 1-1,1-1 1,0 1 0,0-1-1,0 0 1,0-1-1,0 1 1,0-1-1,1 1 1,-1-1 0,1-1-1,6 3 1,11 1-152,0 0 0,0-2 0,0 0 0,42-1 0,-42-1-106,-1-2 1,0 0 0,1-1 0,-1-1-1,0-2 1,0 0 0,0 0 0,-1-2-1,30-15 1,19-13-2378,-2-4 0,69-53 0,-36 11-3103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6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387 0 5513,'0'0'4289,"-158"221"-2593,96-112-527,12 7-185,8-1-456,9 5-432,8-1-96,13 42-1024,8-31-1689,4-25-1984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6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1 11058,'0'0'15342,"13"35"-14580,2 5-539,2 9 89,3 0 0,36 66 0,-6-34 16,70 86 0,10 17-299,-122-162-203,-8-21 146,0-1 1,0 1-1,0-1 0,0 1 0,0-1 1,0 1-1,0-1 0,0 1 0,-1-1 1,1 1-1,0-1 0,0 1 1,-1-1-1,1 1 0,0-1 0,-1 1 1,1-1-1,-1 1 0,1-1 1,0 0-1,-1 1 0,0 0 0,-3 0-135,0 0 0,0 0 0,0 0 0,0 0 0,0 0 0,0-1 0,-7 0 0,5 1 101,-341 12-14209,220-12 7219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7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2817,'0'0'10234,"262"0"-7898,-200 14 105,-12 7-1001,-12 0-864,-5 7-576,-21 21-2144,-12-7-3105,0-3-2441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8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6577,'0'0'2545,"0"305"-1257,0-123 249,0 35 119,4 32-448,9-21-176,-1-52-463,1-54-345,-1-44-200,5-1-24,3-4-168,5-13-681,4-32-615,46-52-736,-4-43-289,0-24-1144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8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0 230 7098,'0'0'1861,"37"-15"-354,46-18-503,2 4 0,126-27 0,47 15 701,119 5-343,571 17-1,-775 27-1363,177 31 0,-227-17-286,-2 5-1,138 49 1,-253-74 311,0 0 1,0 0-1,-1 1 1,1-1-1,-1 1 1,0 0-1,0 1 0,6 4 1,-9-6 231,0 1 0,-1 0-1,1-1 1,0 1 0,-1 0 0,0 0 0,0 0 0,0 0 0,0 1 0,0-1-1,0 0 1,-1 0 0,0 0 0,0 1 0,0-1 0,0 4 0,-1 13 412,-1 0 1,-1 1 0,-7 25-1,-2 13-58,-21 302 558,15-103-1075,10-192-343,-32 125 0,29-153-674,-2-1 0,-2 0-1,-2-1 1,0 0 0,-3-2-1,-1 0 1,-1-1-1,-30 32 1,-40 29-5643,4-25-816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8.9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1 106 10170,'0'0'6330,"453"21"-3490,-121-21-727,30-32-745,-30-7-872,-87 11-392,-91 14-72,-50 4-32,-25 6-352,-13 4-1729,-20 0-2215,-17 25-1458,-29 3 1081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9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0 8314,'0'0'6953,"-41"239"-4624,66-81-209,16 52-511,-8-14-561,-8-17-408,-12-28-416,-5-42-120,1-1-104,-1-9-848,4-36-993,5-32-1479,24-55 31,-3-39-1352,-1-25-1032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9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0 159 8106,'0'0'2268,"50"-10"-277,-38 7-1847,437-72 3602,324 18 26,-1 44-3401,-288 42-283,-18 39 20,-465-68-80,0 0 1,1 1 0,-1-1 0,0 0-1,1 0 1,-1 1 0,0-1-1,0 0 1,1 1 0,-1 0 0,0-1-1,0 1 1,0 0 0,0-1-1,0 1 1,0 0 0,0 0 0,0 0-1,0 0 1,0 0 0,0 0-1,0 0 1,0 2 0,0 0 195,-1 1 0,1-1 1,-1 1-1,0-1 0,0 1 0,0 0 1,-1-1-1,0 5 0,-13 61 1306,8-43-1113,-6 48 0,7 367 1384,6-347-1505,11 536-165,-12-611-256,1 19-321,-3-1 0,-6 44 1,6-69 98,0-1 1,-1 0-1,0-1 0,-1 1 1,0 0-1,-1-1 0,0 0 1,-1 0-1,0-1 1,0 1-1,-14 15 0,6-14-884,0 1 0,0-2-1,-1 0 1,0-1-1,0 0 1,-1-1-1,-1-1 1,1-1-1,-24 6 1,-54 6-7022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0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116 889 2753,'0'0'1867,"-16"-8"-1446,-51-27-92,44 24 80,18 12 78,0 0 1574,13-2-1259,29-3 35,59-16 1,329-83 999,-45 10-1083,1523-343 1241,-1151 297-1802,-590 117-294,0 8 1,268 10 0,-372 8-790,0 3 1,0 2-1,-1 3 1,104 35-1,-63-6-4263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9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1 239 11723,'0'0'3840,"370"10"-1919,-13-10 991,67-42 81,12-11-985,-33 1-895,-70 10-697,-67 10-400,-75 11 104,-67 14-120,-41 7 0,-8 0-880,-21 0-1417,-54 53-2200,0 3-1840,-62 3 47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2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0 11450,'0'0'7650,"-91"204"-6570,74-85 73,9 11-593,8-8-560,0-13-1625,50-18-2392,-9-28-2144,1-35-960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2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273 0 8906,'0'0'7132,"38"26"-5221,116 84-205,-146-105-1565,-1 1 1,0 0 0,0 0-1,-1 0 1,0 1-1,0 0 1,0 0 0,8 15-1,-12-17-91,-1 0 0,1 0 0,-1 1 0,0-1 0,0 0 0,-1 0 0,1 1 0,-1-1 0,-1 7 0,0 7-1,1-13-45,0 0-1,-1 0 1,0 0 0,0 0-1,-1-1 1,0 1 0,0 0-1,0 0 1,-1-1 0,0 0-1,0 1 1,0-1 0,-8 9-1,-4 3-9,0-2-1,-29 23 0,25-22-1,-151 110-359,2-1 131,161-119 226,-1 0 0,1 0 0,1 0 1,-1 1-1,1 0 0,0 0 0,1 1 0,0 0 0,0 0 1,-4 10-1,8-17 2,1 0 1,-1 0 0,1 0-1,0 0 1,0 0-1,-1 0 1,1 0 0,0 0-1,0 0 1,0 0 0,0 1-1,0-1 1,0 0-1,1 0 1,-1 0 0,0 0-1,0 0 1,1 0 0,-1 0-1,1 0 1,-1 0-1,1 0 1,-1 0 0,1 0-1,0 0 1,1 1-1,0-1-5,0 1-1,1 0 1,0-1-1,-1 0 0,1 0 1,0 0-1,-1 0 0,1 0 1,0 0-1,4 0 0,24 2-80,0 0 0,1-2-1,-1-2 1,34-4-1,-39 1-193,0-1-1,0-1 1,-1-1-1,39-17 1,82-49-2083,-131 64 2045,157-91-4806,-23-1-972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3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7450,'0'0'8325,"37"5"-6427,116 15-563,-149-20-1283,-1 1 0,0-1 0,1 1 1,-1 0-1,0 0 0,0 0 0,1 0 0,-1 1 0,0-1 0,0 1 0,0 0 0,-1 0 0,1 0 1,0 0-1,-1 0 0,1 1 0,1 2 0,-2-2-11,-2-1 1,1 0-1,0 1 0,0-1 1,-1 1-1,0-1 0,1 1 1,-1-1-1,0 0 0,0 1 1,0-1-1,-1 1 0,0 3 1,0 8 72,1-8-104,-1 0 0,0 0 0,0 0-1,-1 0 1,1 0 0,-1 0 0,-1 0 0,1 0 0,-1-1 0,0 1-1,0-1 1,-1 0 0,-5 7 0,-8 7-404,-1 0 1,-20 16-1,2-3-777,30-26 921,-32 37-1202,36-40 1353,0-1-1,0 1 1,1 0-1,-1 0 1,1 0 0,0 0-1,0 1 1,0-1 0,0 0-1,1 0 1,-1 0 0,1 1-1,0-1 1,0 7 0,1-9 72,-1 1 0,1 0 0,0-1 1,0 1-1,0-1 0,0 1 0,0-1 1,0 1-1,0-1 0,0 0 0,1 1 0,-1-1 1,0 0-1,1 0 0,-1 0 0,1 0 1,-1 0-1,1 0 0,0-1 0,-1 1 1,1 0-1,0-1 0,0 1 0,3-1 1,6 4-39,31 14-8,-16-9 119,0 2 1,-1 1-1,-1 1 0,27 18 0,-45-27 19,0 1-1,0 0 1,-1 0-1,1 1 1,-1-1-1,-1 1 1,1 0-1,-1 0 1,0 1-1,0-1 1,-1 1-1,0 0 1,0 0-1,-1 0 1,0 0-1,0 0 1,0 1-1,-1-1 0,0 0 1,-1 11-1,1-11-20,-2 1-1,1 0 0,-1 0 0,0 0 1,0 0-1,-1-1 0,0 1 1,-1-1-1,0 1 0,0-1 0,0 0 1,-1 0-1,0 0 0,0-1 0,-1 1 1,0-1-1,-6 6 0,-31 32-919,-2-2-1,-63 47 0,12-23-4745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0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 10522,'0'0'6783,"-5"30"-5083,-9 78 49,0 121 0,14-186-1377,12 482 2428,-4-446-2485,4 0-1,2-1 0,5-1 0,49 133 0,-55-177-415,1 5-518,2-1 0,31 53 0,-47-90 534,1 0 1,15-18-7612,-7-28 2641,-8 43 4428,10-68-7417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0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0 134 12483,'0'0'6429,"56"-12"-4379,113-25 126,207-18-1,263 26-121,8 29-1663,-488 1-354,401 15 92,-5 51 44,-497-56-171,7 0-119,97 29 0,-159-39 207,-10 0 1271,-7 0-990,11-1-305,0 0-1,1 0 1,-1 0 0,0 0 0,1 0-1,-1 1 1,0-1 0,1 1 0,-1 0 0,1 0-1,-1 0 1,1 0 0,-1 0 0,1 0 0,0 1-1,-1-1 1,1 1 0,0 0 0,0-1 0,0 1-1,0 0 1,0 0 0,1 0 0,-1 1 0,1-1-1,-1 0 1,1 0 0,-2 5 0,-3 16 13,0-1 0,1 2-1,2-1 1,0 0 0,2 1 0,1 31 0,0-15 72,19 1214 318,-15-864-469,-4-385-119,0 0-1,0 0 1,-1 0-1,0 0 1,1 0-1,-2 0 1,1 0 0,0-1-1,-1 1 1,0 0-1,0-1 1,-1 1 0,1-1-1,-1 0 1,0 0-1,0 0 1,0 0-1,-1 0 1,1-1 0,-1 1-1,-5 3 1,-5 2-1440,0-1 0,-28 13-1,20-12-2947,-42 11 0,-25-3-6020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0.8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15219,'0'0'7993,"77"2"-5294,657 10 1720,-463-12-3644,1207 21 887,-1343-14-1662,252 46 0,-367-46 0,-20-7 0,0 0 0,-1 0 0,1 0 0,0 0 0,0 0 0,0 0 0,0 0 0,0 0 0,-1 0 0,1 0 0,0 0 0,0 0 0,0 0 0,0 0 0,0 0 0,0 0 0,-1 0 0,1 0 0,0 0 0,0 0 0,0 1 0,0-1 0,0 0 0,0 0 0,0 0 0,0 0 0,-1 0 0,1 0 0,0 0 0,0 1 0,0-1 0,0 0 0,0 0 0,0 0 0,0 0 0,0 0 0,0 1 0,0-1 0,0 0 0,0 0 0,0 0 0,0 0 0,0 0 0,0 1 0,0-1 0,0 0 0,0 0 0,0 0 0,0 0 0,0 0 0,0 0 0,0 1 0,1-1 0,-1 0 0,0 0 0,0 0 0,0 0 0,0 0 0,0 0 0,0 0 0,0 1 0,0-1 0,1 0 0,-1 0 0,-11 1 0,-57-13-436,-34 9-5438,65 4 1068,-36-1-7763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2.4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1 218 2328,'0'0'12891,"191"-14"-12571,-75-15-320,117-30-688,-25-1-2849,-17 4-3168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3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587 18 3561,'0'0'15331,"-9"-3"-12829,1-1-1741,-11-4-117,0 6 3931,18 2-4419,-3 7 456,-124 527 3297,-15 261-3193,125-529-716,10-107 0,8-158 1,0 0 0,0 0 0,0 0 0,0 0 0,0 0 0,0 0 0,0 0 0,0 0 0,-1 0 0,1 0 0,0 0 0,-1 0 0,1 0 0,-1 0 0,1-1 0,-1 1 0,0 0 0,1 0 0,-1 0 0,0-1 0,1 1 0,-1 0 0,0 0 0,-1 0 0,0-1-39,-1 1 1,0-1 0,1 0-1,-1 0 1,0 0 0,1 0-1,-1 0 1,-4-1 0,6 1 15,-4-1-328,0-1 0,1 1 0,-1-1 1,1 1-1,-1-1 0,1 0 1,-1-1-1,1 1 0,0-1 0,0 0 1,0 0-1,1 0 0,-1-1 1,-3-3-1,-4-6-1529,1-1 0,-13-22 0,18 28 987,-34-61-7804,5-4 254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3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1 3433,'0'0'11126,"-6"40"-8344,-22 133 19,23-134-1745,3-1 1,1 44 0,2-38-337,-1-24-384,2 1 1,0-1 0,1 0-1,1 1 1,1-2-1,8 23 1,-9-30-118,1 0 0,1-1 0,0 0 0,0 0 0,1 0 0,0-1 0,1 0 1,0 0-1,1-1 0,0 0 0,12 9 0,-17-15-137,0 0 0,0-1 0,1 0 1,-1 1-1,1-1 0,0-1 0,-1 1 0,1-1 1,0 0-1,0 0 0,0 0 0,0-1 0,0 1 1,0-1-1,0 0 0,0-1 0,0 1 0,0-1 1,0 0-1,0-1 0,0 1 0,0-1 0,0 0 1,7-4-1,2-2 34,1-2 0,-1 1 0,-1-2 0,0 0 0,0 0 0,11-14 0,39-47-720,98-147 0,-39 13-6170,-82 125-1717,-15 24-2471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225 480 1680,'0'0'7997,"9"0"-7560,631-17 2177,-625 16-2598,143-11 53,165 9 1,-313 3-72,0 1 1,0 1 0,0 0-1,0 0 1,0 0-1,0 2 1,-1-1 0,13 7-1,-19-8 1,0 0 0,0 0-1,0 0 1,0 0-1,0 1 1,0 0 0,0-1-1,-1 1 1,0 0 0,1 0-1,-1 1 1,0-1-1,0 0 1,-1 1 0,1-1-1,-1 1 1,0 0 0,0-1-1,0 1 1,0 0 0,-1-1-1,1 1 1,-1 6-1,0-8 4,0 1 0,0-1 0,0 0 0,0 1 0,-1-1 0,1 0 0,-1 0 0,1 1 0,-1-1-1,0 0 1,0 0 0,0 0 0,0 0 0,0 1 0,0-2 0,-1 1 0,1 0 0,-1 0 0,1 0-1,-1-1 1,0 1 0,0-1 0,0 1 0,0-1 0,0 0 0,0 0 0,-4 2 0,-10 8 14,-13 11-12,1 1-1,1 2 1,1 0 0,1 2 0,-32 44 0,-90 159-3,-68 169-85,209-386 70,-15 28-30,20-39 45,0-1-1,1 0 0,-1 0 0,0 0 0,1 0 0,-1 0 0,0 0 0,0 0 0,0 0 0,0 0 0,0 0 0,0 0 0,0-1 0,-1 1 0,1 0 0,0-1 0,0 1 0,-1-1 0,1 0 0,0 1 1,0-1-1,-1 0 0,1 1 0,0-1 0,-2 0 0,2-1 2,-1 1 1,1 0 0,0-1-1,0 1 1,0-1 0,0 1-1,0-1 1,1 0 0,-1 1-1,0-1 1,0 0 0,0 0-1,1 1 1,-1-1 0,0 0-1,1 0 1,-2-2 0,-6-13 0,1 0 1,0 0-1,-5-23 1,-1 0-6,-252-631-22,200 527 7,-110-278-61,170 404 66,0 1 1,2-1-1,0 0 1,0 0-1,1-20 1,2 36 6,0 1 0,0-1 0,0 0 1,0 0-1,0 1 0,0-1 0,0 0 1,0 1-1,0-1 0,0 0 0,1 0 1,-1 1-1,0-1 0,0 0 0,1 1 1,-1-1-1,0 0 0,1 1 0,-1-1 1,1 1-1,-1-1 0,1 0 0,-1 1 1,1-1-1,-1 1 0,1 0 0,0-1 1,0 0-1,21 2-55,-15 0 46,4 1 10,-1 1 1,0 0-1,0 0 1,0 1-1,0 0 1,-1 1-1,1 0 1,-1 1-1,11 8 1,10 10 3,34 36-1,-46-41-2,420 485 155,-367-415-67,-25-32-27,225 300 111,-262-343-154,0 0 0,-1 1 1,0 1-1,9 26 0,-17-41-5,1-1 0,-1 1 0,0 0 0,1 0 0,-1-1 1,0 1-1,0 0 0,0 0 0,1 0 0,-1 0 0,0-1 0,0 1 0,0 0 0,-1 0 0,1 0 0,0 0 0,0 0 0,0-1 0,-1 1 0,1 1 1,-2-1 62,0-1 1,1 1 0,-1 0-1,0-1 1,1 0 0,-1 1 0,0-1-1,0 0 1,1 0 0,-1 0 0,-3-1-1,-21 0 267,0-2 1,1 0-1,-1-2 0,1-1 0,-43-16 0,-130-63-264,125 51 1,-498-259-1817,385 181-1228,31 17-2813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4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0 3937,'0'0'4607,"-2"4"-4460,0 2-521,-1-1 0,0 1 0,-1-1 0,1 0 1,-24 33 14433,25-28-13332,4 49-7720,4-25 1168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9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 3697,'0'0'17601,"0"10"-16099,-11 684 5758,5-138-5907,7-369-7581,-1-215 1113,0-23-3353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9.6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1 13643,'0'0'9635,"45"25"-8096,147 82-757,-148-83-665,-25-15-47,-1 1 0,0 1 0,-1 1 0,27 23 0,-39-30-106,0 0 1,0 0 0,0 1 0,0 0 0,-1 0 0,0 0 0,0 1 0,-1-1 0,0 1 0,0 0 0,0 0 0,-1 0 0,0 0 0,0 1-1,-1-1 1,0 0 0,0 10 0,-1-7-47,-1 1-1,0-1 0,-1 1 1,0-1-1,-1 0 0,0 0 1,-1 0-1,0 0 0,0 0 1,-1-1-1,0 0 1,-7 9-1,-16 20-221,-3-1 1,-62 61-1,-85 57 106,71-65 409,101-85-172,3-2-11,0-1 0,0 0-1,0 1 1,0-1 0,0 1 0,0 0-1,1 0 1,0 0 0,-1 1 0,1-1-1,0 0 1,1 1 0,-1-1 0,1 1-1,-3 7 1,4-11-26,0 1 0,0-1 0,0 0 0,0 1 1,0-1-1,0 0 0,0 1 0,0-1 0,0 0 0,0 1 0,0-1 0,0 0 0,0 1 0,0-1 0,0 0 0,0 1 0,0-1 1,0 0-1,0 1 0,1-1 0,-1 0 0,0 1 0,0-1 0,0 0 0,1 0 0,-1 1 0,0-1 0,0 0 0,1 0 0,-1 1 1,0-1-1,0 0 0,1 0 0,-1 0 0,0 0 0,1 1 0,-1-1 0,0 0 0,1 0 0,-1 0 0,0 0 0,1 0 0,18 2 20,-1 0-1,1-2 0,0 0 0,19-3 0,-22 2-8,16-4-89,1 0-1,-1-2 1,-1-1-1,1-2 1,-2-1-1,46-23 1,159-102-2926,-113 53-1556,-25 5-2090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0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11034,'0'0'10940,"41"18"-10516,125 57-176,-158-72-216,0 1 1,0 0-1,-1 0 0,1 1 0,-1 0 1,-1 0-1,1 0 0,-1 1 1,11 12-1,-15-13-11,0-1 0,0 1 0,0-1 0,-1 1 0,1 0 1,-1-1-1,0 1 0,-1 0 0,1 0 0,-1 0 0,0 5 0,0-5-5,0 5 14,0 0 0,-1-1 0,-1 1 0,1-1-1,-1 1 1,-1-1 0,0 0 0,0 0 0,-1 0 0,0 0 0,-9 14-1,-6 5-34,-1-2-1,-26 27 1,19-21-33,-7 6-98,-2 3-171,-37 55 1,71-93 270,1-1-26,-1 0 0,1 0-1,-1 1 1,1-1 0,0 0-1,0 0 1,0 1 0,0-1 0,0 1-1,1-1 1,-1 1 0,0 3-1,8-4-807,6-2 837,0-2 1,-1 1-1,1-1 1,-1-1-1,23-8 1,61-31 143,-40 16-68,-39 20-46,1 0-1,0 1 1,0 1-1,0 1 1,0 0-1,1 1 1,-1 2-1,20 0 0,-36 0 12,0 0-1,0 1 1,0-1-1,0 0 0,0 1 1,0-1-1,-1 1 0,1 0 1,0-1-1,0 1 0,-1 0 1,1 0-1,0 0 0,-1 0 1,1 0-1,-1 1 0,0-1 1,1 0-1,-1 1 0,0-1 1,0 1-1,0-1 0,0 1 1,0 0-1,0-1 0,0 1 1,0 0-1,-1 0 0,1-1 1,-1 1-1,1 0 0,-1 0 1,0 0-1,0 2 1,1 2 46,-1 1 1,0-1 0,0 1 0,-1-1 0,0 0 0,0 1-1,0-1 1,-1 0 0,0 0 0,-3 8 0,-6 3 99,0-1 1,-1 0-1,0 0 0,-1-2 1,-25 23-1,20-20-99,-96 91 112,16-17-1577,37-29-3009,36-37-2819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0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 11034,'0'0'10595,"-17"217"-8427,1-136-848,11 7-816,5-4-392,0-7-95,42-7-17,20-14 0,21-14-521,5-17-975,3-18-680,25-14-1633,-24-32-320,-22-6-2136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0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191 0 9818,'0'0'6273,"-99"249"-4184,65-133-401,5 0-776,13-4-912,3-10-1184,13-29-2745,4-31-2336,25-38-24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0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254 134 16,'0'0'20802,"2"31"-18910,12 202-97,-9 176-1369,-6-264-844,2-138 227,-1 0-1,0 0 0,-1 0 1,1 0-1,-2 0 0,1-1 1,-1 1-1,-4 12 0,4-17 17,0 1-1,0 0 1,0-1-1,0 1 1,-1-1-1,1 0 1,-1 0-1,1 0 1,-1 0-1,0 0 1,0-1-1,0 1 1,0-1-1,0 0 0,0 0 1,0 0-1,-1 0 1,1 0-1,0-1 1,0 1-1,-5-1 1,-10 2-960,0-1 0,-1 0 1,1-1-1,-1-1 0,-24-5 1,30 2-94,1-1 1,0 0 0,-14-7 0</inkml:trace>
  <inkml:trace contextRef="#ctx0" brushRef="#br0" timeOffset="1">445 64 6905,'0'0'4321,"216"-42"-2880,-129 31-393,-8 4-512,-12 4-536,-13 3-328,-25 0-2161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1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0 7634,'0'0'4434,"-4"54"-3091,-20 485 3630,19 1045 3150,5-1555-8218,5 42 0,-4-62-81,1-1-1,0 1 1,0-1-1,1 0 1,0 0 0,1 0-1,-1 0 1,11 14-1,-13-21 66,0 1-1,1 0 0,-1-1 1,1 1-1,-1 0 0,1-1 0,0 0 1,-1 1-1,1-1 0,0 0 1,0 0-1,0 0 0,0 0 1,0 0-1,0-1 0,0 1 1,0 0-1,1-1 0,-1 0 1,0 1-1,0-1 0,0 0 1,0 0-1,1 0 0,-1-1 0,0 1 1,0 0-1,0-1 0,3 0 1,4-3-384,-1 0 1,1 0-1,-1 0 1,0-1-1,12-9 1,-3 0-700,1-1-1,-2-1 1,18-21 0,52-70-5464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1.8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0 281 10218,'56'-10'2206,"225"-38"-399,87 0 415,71-1-147,1895-76 2858,-1974 132-5008,-81 17-521,294 80-2750,-396-68 2885,-168-35 502,-7 0-8,0-1 0,-1 0 1,1 0-1,0 1 0,-1-1 0,14 14 6049,-15 3-5456,-1-7-417,5 18 107,12 48-1,1 4 141,28 374 815,-37 12-361,-8-352-668,1 1211 949,-1-1299-1213,1-9-274,-1-1-1,-5 32 0,5-43 123,-1-1 1,-1 1-1,1-1 0,0 0 0,-1 0 0,0 0 1,0 0-1,0 0 0,-1 0 0,1 0 0,-1-1 1,0 1-1,0-1 0,0 0 0,-5 4 0,0-2-487,1-1-1,-1 1 1,0-2 0,-1 1-1,1-1 1,-16 4-1,4-3-2271,-1 0 1,-24 1-1,-42-4-6722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22.1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0 347 9274,'0'0'4057,"403"-38"-3793,33-11 1536,105-11 2017,40 8-600,-28 9-1289,-75 15 753,-46 11-1001,-45 3-672,-55 7-504,-83 0-504,-74 3 0,-46-3-1776,-63 0-2081,-24-7-5929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3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92 554 3809,'0'0'5452,"-14"-7"-4497,-55-28-6,99 39-530,32 1-46,74-3 0,-73-3-244,258-23 91,1-1-240,-308 25 12,-3 0-21,1 0 1,0 0 0,-1 1 0,13 3 0,-21-3 16,-1 0 1,1 0-1,0 0 1,-1 0-1,1 0 1,-1 0-1,0 1 1,1-1-1,-1 1 1,0 0-1,0-1 1,0 1 0,0 0-1,0 0 1,0 0-1,0 1 1,-1-1-1,1 0 1,-1 1-1,0-1 1,2 5-1,-1 0 0,0 0 0,-1 1 0,1-1 0,-1 1 0,-1-1 0,0 1 0,0-1 0,0 1 0,-1-1 0,0 1 0,0-1 0,-1 0 0,0 1 0,0-1 0,-1 0 0,0 0-1,-5 8 1,-6 10-7,-2-1-1,-1-1 0,-23 26 0,18-23 20,-293 334-22,299-344 24,1 0-4,-30 24-1,41-36 7,-1-1 0,0 0 1,0 0-1,0 0 0,0 0 0,-1-1 0,1 0 1,0 0-1,-1-1 0,0 0 0,-7 2 1,12-3-4,0 0 1,-1 0 0,1 0-1,0 0 1,0 0 0,0 0 0,0 0-1,0 0 1,0-1 0,0 1-1,0 0 1,0-1 0,0 1 0,0-1-1,0 1 1,0-1 0,0 1-1,0-1 1,1 0 0,-1 1 0,0-1-1,0 0 1,1 0 0,-1 1-1,0-2 1,-8-28-8,8 24 4,-7-67-151,2 0 0,6-93 1,1 75-135,-1-704-1974,3 773 2225,3 21-11,5 12-10,5 16 111,-2 0 1,0 1-1,-2 0 1,9 33 0,-8-25 34,190 642 767,-187-602-642,7 95-1,-23-134 362,0-37-548,0 1 0,0-1-1,0 1 1,0-1 0,0 1-1,0-1 1,0 1 0,0-1 0,0 1-1,0-1 1,0 1 0,-1-1 0,1 1-1,0-1 1,0 1 0,-1-1 0,1 0-1,0 1 1,-1-1 0,1 1 0,0-1-1,-1 0 1,1 1 0,-1-1 0,1 0-1,0 0 1,-1 1 0,1-1 0,-1 0-1,1 0 1,-1 0 0,1 0 0,-1 1-1,1-1 1,-1 0 0,1 0 0,-1 0-1,-8 1 161,0-1 0,0 0 0,0 0-1,1-1 1,-1 0 0,0-1 0,1 1 0,-1-2-1,1 1 1,0-1 0,-13-7 0,-9-5 6,-51-35 1,-143-115-415,25 16-2584,67 64-2246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41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1 278 1728,'0'0'22776,"16"-12"-21552,6-1-927,0 1 1,1 1-1,1 1 0,-1 1 0,2 1 0,45-9 1,764-85 2134,4 56-764,-644 37-1033,1252-19-412,-1334 28-223,208 28 0,-136 6 0,-68-11 0,132 10 0,-168-33 0,-79 0-28,0 0-1,0-1 1,0 1-1,-1 0 1,1-1-1,0 1 1,0 0-1,0-1 1,-1 1-1,1-1 1,0 0-1,0 1 1,-1-1-1,1 0 1,-1 1-1,1-1 1,-1 0-1,1 0 1,-1 1-1,1-1 1,-1 0-1,1 0 1,-1 0-1,0 0 1,0 1-1,1-1 1,-1 0 0,0 0-1,0 0 1,0 0-1,0 0 1,0 0-1,0 0 1,0 0-1,-1-1 1,1-1-370,0 0 1,-1 0-1,1 0 1,-1 0-1,0 0 1,0 0 0,0 0-1,0 0 1,0 1-1,-3-5 1,1 4-390,0 0 0,0 0 0,0 1-1,0-1 1,-1 1 0,1 0 0,-1-1 0,0 2 0,-4-3 0,-48-12-10054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6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3020 1151 4201,'6'5'21961,"-31"-16"-19901,-114-89 174,22 13-1585,-183-105 884,-16 27-1404,69 65-129,-4 12 0,-284-61 0,299 103 0,-1 10 0,-259-5 0,470 40 0,7 0 0,0 0 0,-31-6 0,41 3 0,9 4-124,-1-1 0,1 1 0,0-1 0,-1 1 0,1-1 0,0 1 0,-1-1 0,1 0 0,0 1 0,0-1 0,0 1 0,-1-1 0,1 0 0,0 1 0,0-1 0,0 1 0,0-1 0,0 0 0,0 1 0,0-1 0,1 1 0,-1-1 0,0 0 0,0 1 0,0-1 1,1 1-1,-1-1 0,0 1 0,0-1 0,1 0 0,11-16-2740,-12 17 2812,17-19-2564,19-22-6564,-14 10 889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7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1 126 7066,'0'0'6019,"54"-20"-4821,30-11-318,94-21-1,-124 43-424,1 2 0,0 3 0,56 2 0,-111 2-453,485 7 2043,-376 0-1716,0 5-1,160 38 1,-218-37-113,-1 2 0,0 2-1,-2 2 1,83 46 0,-119-58-159,0 1 0,0 0 1,0 1-1,-1 0 0,-1 1 0,15 16 0,-21-21-22,-1 0-1,1 1 1,-1-1 0,-1 0-1,1 1 1,-1 0 0,0-1 0,0 1-1,0 0 1,-1 0 0,0 0-1,0 0 1,-1 0 0,1 0-1,-1 1 1,-1-1 0,1 0-1,-2 8 1,0-6 26,0-1-1,-1 0 1,1 1 0,-1-1 0,-1 0-1,1 0 1,-1 0 0,-1-1 0,1 0-1,-1 1 1,0-2 0,0 1 0,-8 6-1,-8 5 109,-2-1 0,-37 22 0,58-37-159,-75 41 290,-1-4 1,-111 39-1,-173 28 226,305-92-468,1-2-1,-1-3 1,-103 1 0,153-9-26,0 0 0,1 0 0,-1-1 0,0 0 0,1 0 0,-1-1 0,1 0 0,0 0 0,-1 0 0,1-1 0,0 0 0,0 0 0,0-1 0,-7-5 0,9 4 24,-1 1-1,1-1 1,0-1 0,0 1 0,1-1 0,-1 1-1,1-1 1,1 0 0,-1 0 0,1-1 0,0 1 0,0 0-1,-1-9 1,2 6-49,-1 0 1,1 1-1,1-1 0,-1 0 1,2 0-1,-1 0 0,1 1 0,0-1 1,1 0-1,0 1 0,1-1 0,-1 1 1,2 0-1,-1-1 0,1 2 0,0-1 1,1 0-1,0 1 0,6-8 1,4 0-17,1 0 1,0 1-1,1 1 1,1 1 0,0 0-1,32-15 1,131-48-116,-114 52 85,0 3-1,2 3 1,0 4 0,1 2 0,0 3-1,84 2 1,-125 6 36,1 2 0,0 2 0,-1 0 0,1 2 0,-1 2 0,36 13 0,-46-13 13,0 0 0,0 2 0,-1 0 1,-1 1-1,1 1 0,-2 0 1,0 2-1,0 0 0,18 21 0,-27-26 52,0 1 0,-1 0 0,0 0 0,0 0 0,-1 1 0,-1-1 0,0 1 0,0 0 0,-1 1 0,0-1-1,-1 0 1,1 22 0,-2-23 2,-1 1 0,-1-1-1,0 0 1,0 1 0,-1-1-1,0 0 1,-1 0 0,0 0 0,-1 0-1,1-1 1,-2 1 0,0-1-1,0 0 1,-11 14 0,0-5-8,-2-1 0,0 0 0,-1-1 0,0-1 1,-1-1-1,-1-1 0,0-1 0,-1-1 0,-33 13 0,10-8 10,0-2 0,-1-1-1,-94 11 1,62-16-29,-1-5 0,-87-6 0,146 2-6,1-1-1,0-1 1,0-1 0,0-1 0,0 0 0,0-1 0,1-1 0,0-1-1,-25-15 1,34 17-31,1 0 0,0-1 0,0 0 0,0 0 1,1-1-1,0 0 0,0 0 0,1 0 0,0-1 0,0 0 0,1-1 0,1 1 0,-1-1 0,1 0 0,1 0 0,0 0 0,0 0 0,-1-21 0,2 21-44,2-1 0,0 0 1,0 0-1,1 0 0,0 0 0,0 0 0,2 0 1,-1 1-1,1-1 0,1 1 0,0-1 0,6-11 1,-2 10-56,0-1 0,1 1 1,0 0-1,1 1 1,0 0-1,1 1 1,0 0-1,21-14 1,-9 9-233,0 1-1,0 0 1,1 2 0,1 1-1,0 1 1,0 2 0,1 0 0,0 1-1,44-5 1,128 2-3429,13 18-3394,-43 15-1327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0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706 426 3289,'0'0'18793,"-7"-28"-16548,-24-92-706,28 106-1391,-1 0 1,0 1-1,-1-1 1,-1 1-1,0-1 1,-1 2-1,0-1 1,-1 1 0,-18-22-1,17 23-147,0 2 0,-1-1 0,0 1 0,0 1 0,-1 0 0,0 0 0,0 1 0,-1 0-1,0 1 1,0 0 0,-13-3 0,3 2-48,0 2-1,-1 0 0,1 1 1,-1 2-1,-37-1 0,50 3 38,-1 0-1,0 1 0,1 0 1,-1 0-1,1 1 0,-1 0 0,1 1 1,0 0-1,0 1 0,0 0 0,0 1 1,1 0-1,-1 0 0,1 1 0,1 0 1,-1 1-1,1 0 0,0 0 0,-9 11 1,8-7-13,1 0 0,0 1 1,1 0-1,0 1 0,1-1 1,0 1-1,1 0 0,1 1 1,0-1-1,1 1 0,-3 20 1,5-24-2,0 0 1,1 0-1,0 0 1,0 1-1,1-1 0,0 0 1,1 0-1,0 0 1,1-1-1,0 1 1,1 0-1,0-1 1,0 0-1,1 0 1,0 0-1,11 15 1,4-3-64,1-1 0,0-1-1,1-1 1,47 29 0,112 51-209,-110-62 201,-37-18 49,144 83-25,-163-91 59,0 1-1,-1 1 1,0 0 0,-1 0-1,-1 1 1,0 1-1,0 0 1,16 29 0,-24-36 4,0 1-1,-1 0 1,0 0 0,0 0 0,-1 1 0,0-1-1,-1 0 1,0 1 0,0-1 0,-1 1 0,0-1-1,0 1 1,-1 0 0,0-1 0,-1 0 0,-2 9-1,1-6 40,-1-1 0,-1 0 1,1 0-1,-2 0 0,1 0 0,-2-1 0,1 0 0,-1-1 0,0 1 0,-1-1 0,-13 11 0,-3-1 99,0-1-1,-1-1 0,-1-1 1,0-2-1,-1-1 1,-1 0-1,-55 14 1,34-15-34,-1-2-1,-1-3 1,-90 2 0,130-8-114,0 0-39,1 0 1,-1 0-1,1-1 0,-16-4 0,24 5-8,1-1 0,-1 1 0,0-1 0,0 1 0,1-1 0,-1 0 0,0 0-1,1 0 1,-1 0 0,1 0 0,-1 0 0,1 0 0,0 0 0,-1-1 0,1 1 0,0 0 0,0-1 0,0 1 0,0-1 0,0 0-1,0 1 1,0-1 0,1 0 0,-1 1 0,0-1 0,1 0 0,0 0 0,-1 1 0,1-1 0,0 0 0,0-4 0,0 2-216,1-1 0,0 1 0,0 0 0,0-1 0,1 1 0,0 0 1,-1-1-1,1 1 0,1 0 0,-1 1 0,1-1 0,2-4 1,4-2-1077,1-1 1,0 1-1,12-9 1,50-36-5128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766 27 7130,'0'0'9023,"-39"-5"-6199,-131-13-510,141 15-1914,1 2-1,-1 1 1,0 2 0,1 0-1,-44 10 1,27 1-68,-83 36-1,117-44-287,-16 6 121,2 2 0,-47 29 0,69-41-168,1 1 1,-1-1 0,1 1-1,0 0 1,0 0 0,0 0-1,0 0 1,0 1 0,0-1-1,0 1 1,1-1 0,-1 1-1,1-1 1,0 1 0,-1 0-1,1-1 1,0 5 0,1-5-21,0 1 0,0-1 0,0 0 0,0 0 0,1 0 0,-1 0 0,1 1 0,0-1 0,-1 0 0,1 0 0,0 0 0,0 0 0,1 0 0,-1-1 0,0 1 0,0 0 1,4 3-1,6 4-51,0-1 0,0 1 0,1-2 1,0 1-1,23 9 0,162 66 18,73 37 57,-254-111-10,0 0 0,-1 1-1,-1 0 1,1 2 0,-2 0-1,18 19 1,-27-27 11,0 1-1,-1-1 0,0 1 1,1 0-1,-2 1 1,1-1-1,-1 0 1,0 1-1,0-1 1,0 1-1,-1 0 0,1 0 1,-1 0-1,-1-1 1,1 1-1,-1 0 1,0 0-1,-1 0 1,0 0-1,1 0 0,-2 0 1,1-1-1,-4 12 1,0-8 26,0 0 1,0-1 0,-1 1 0,0-1-1,0 0 1,-1-1 0,0 1 0,0-1-1,-17 11 1,-9 6-1,-39 20 0,62-38-35,-31 18-425,0-2 0,-2-2 1,-65 22-1,79-38-702,28-4 987,0 0 1,0-1 0,1 1 0,-1 0 0,0 0 0,1 0-1,-1-1 1,0 1 0,1 0 0,-1-1 0,0 1 0,1 0-1,-1-1 1,0 1 0,1-1 0,-1 1 0,1-1 0,-1 1-1,1-1 1,-1 1 0,0-2 0,1-1-342,-1 0 1,1-1-1,0 1 0,0 0 1,0 0-1,0 0 1,1 0-1,-1 0 0,1 0 1,-1 0-1,1 0 0,0 0 1,1 0-1,-1 0 1,2-3-1,32-54-6356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0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32 5913,'0'0'16444,"-141"-32"-16068,129 32-376,7 7-1632,5 18-4218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1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8170,'0'0'3618,"57"0"-2734,559-9 3429,-329-4-2679,683-9 817,-840 30-2316,-113-6-130,0 1 1,-1 1-1,1 0 1,-1 1-1,16 8 1,-24-10 16,0 1 1,-1 0-1,1 1 1,-1 0-1,0 0 0,-1 0 1,1 1-1,-1-1 1,0 2-1,0-1 1,-1 1-1,0 0 1,0 0-1,-1 0 0,0 0 1,0 1-1,0 0 1,-1 0-1,2 10 1,-3-10 30,-1 0 0,0 0 0,-1 0 1,0 0-1,0 0 0,-1-1 1,0 1-1,0 0 0,-1 0 1,0 0-1,0-1 0,-1 1 1,0-1-1,0 0 0,-1 0 1,0 0-1,0 0 0,0-1 1,-1 1-1,-9 8 0,-5 3 109,0 0 0,-1-2-1,-35 22 1,-37 18 118,-3-5-1,-3-3 1,-133 45-1,-316 64 342,276-104-277,213-43-198,0-2 1,0-3-1,-87-4 1,136-1-161,0-1 0,1 0 0,-1 0 0,0-1 0,0 0 0,1-1 0,-1 0 0,1 0 0,0-1 1,0 0-1,0 0 0,1-1 0,-1 0 0,1 0 0,0 0 0,1-1 0,-1-1 0,1 1 0,0-1 0,1 0 1,0 0-1,0 0 0,0-1 0,1 0 0,0 0 0,1 0 0,0 0 0,0-1 0,0 1 0,1-1 0,1 0 1,-1 0-1,1 1 0,1-17 0,0 16-44,1 1 1,0-1-1,0 1 1,1-1-1,0 1 0,1-1 1,0 1-1,0 0 1,0 0-1,1 1 1,0-1-1,1 1 0,0 0 1,0 0-1,1 0 1,-1 0-1,1 1 1,9-7-1,8-4-36,0 1 0,1 0 0,0 2 0,37-15-1,-13 8 44,1 3 0,1 2 0,0 2-1,1 2 1,67-6 0,-6 9 45,155 6 1,-239 4 8,1 1 0,52 11-1,-68-9-1,0 0 0,0 0-1,0 1 1,-1 1-1,1 0 1,-1 1-1,18 14 1,-25-17-108,0 0 1,0 1-1,-1 0 1,0 0-1,0 0 0,0 1 1,0-1-1,-1 1 1,0 0-1,0 0 0,-1 0 1,1 0-1,-1 0 1,-1 1-1,1-1 0,-1 1 1,0-1-1,-1 1 1,0-1-1,0 1 0,0 0 1,-1-1-1,1 1 1,-2-1-1,1 1 0,-1-1 1,0 0-1,0 0 1,-1 1-1,-4 8 0,-7 1-1587,-1 0 1,-1 0-1,0-2 0,-1 0 0,-27 18 0,-15 2-4994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3:59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1 3105,'0'0'17638,"-16"18"-15757,3-3-1492,0 1 0,1 0 0,-16 29 0,22-31-129,0 1 0,2 0 1,0 0-1,0 0 0,-2 29 0,-36 622 2093,42-629-2833,-1-26 307,0 0-1,1 0 0,1 1 1,0-1-1,0 0 0,5 18 0,-5-26-86,0-1-1,1 1 0,-1-1 1,1 1-1,-1-1 0,1 0 1,-1 0-1,1 0 0,0 0 1,0 0-1,0 0 0,4 3 1,-2-3-408,0 0 0,0-1 0,0 1 0,0-1 0,1 1 1,-1-1-1,0 0 0,1-1 0,-1 1 0,5-1 0,25 1-7505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0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1073 10234,'0'0'10827,"362"-161"-8571,-130 35-808,-3 0-600,-17 6-295,-38 15-241,-45 24-232,4-3-80,-4 7-224,-33 14-993,-26 21-1183,-24 3-2617,-25 15-2121,-17-1-343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0.5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10858,'0'0'9105,"42"6"-7379,-10-1-1451,51 6 422,129 2 0,-155-13-514,-20-2-114,-1 2 0,1 2 0,0 1 0,46 11 0,-79-14-68,-1 1 0,1 0 0,-1 1 0,1-1 0,-1 0 0,1 1 0,-1 0 0,0 0 0,0 0 0,0 0 0,0 0 0,0 1 0,0-1 0,-1 1 0,1 0 0,-1 0 0,0 0 0,0 0-1,0 0 1,0 0 0,0 1 0,-1-1 0,0 0 0,1 1 0,-1 0 0,0-1 0,-1 1 0,1-1 0,-1 1 0,1 0 0,-1 0 0,-1 6 0,-1 3 19,0-1 1,-1 1-1,0 0 0,-1-1 1,-1 0-1,0 0 0,-1 0 1,-11 18-1,-50 68-161,-86 96 1,91-118-443,52-64 406,-127 145-5542,107-131-314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4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0 193 128,'0'0'1968,"71"-115"-1351,-67 90-49,-4 4-248,0 4-112,0 6-112,0 8-96,9 10-1969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0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12731,'0'0'4762,"50"0"-3604,310 3 585,-306-3-1529,89 2 25,-136-2-243,0 0 0,-1 1 0,1 0 0,0 0 0,-1 0 0,1 1 0,-1 0 0,1 1 0,11 5 0,-16-6-20,0 0-1,0 0 0,0 1 0,0-1 0,0 0 0,0 1 0,0 0 0,-1-1 0,1 1 0,-1 0 0,0 0 1,0-1-1,0 1 0,0 0 0,0 0 0,-1 0 0,0 0 0,1 0 0,-1 0 0,0 1 0,0-1 0,-1 0 1,0 5-1,0 2-1,-1 1 0,0-1 0,-1-1 0,0 1 0,0 0 0,-1-1 0,-8 15 0,-3 1 23,-30 36 0,-136 150 126,-42 56 824,216-259-878,1 1 1,0-1-1,0 1 0,1 0 1,0 1-1,0-1 0,1 1 1,0 0-1,1 0 0,0 0 1,-2 16-1,5-25-67,0 0 0,0 0 0,0 1-1,0-1 1,0 0 0,0 0 0,0 1 0,1-1 0,-1 0 0,0 0-1,1 1 1,-1-1 0,1 0 0,-1 0 0,1 0 0,-1 0-1,1 0 1,0 0 0,0 0 0,-1 0 0,1 0 0,0 0 0,0 0-1,0 0 1,0-1 0,0 1 0,0 0 0,0-1 0,3 2 0,1-1-8,1 0 1,-1 0 0,0 0 0,1 0 0,9-1 0,-2 0-8,30 0-576,0-2-1,-1-1 1,1-3-1,-1-1 1,-1-3-1,69-23 1,19-15-4035,-20 8-2231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1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308 1 1168,'0'0'18418,"-10"41"-15943,-14 76-366,-14 171 0,-2 398 916,6-96-2523,31-538-983,-2 0 0,-3 0 0,-1-1 0,-19 57 0,25-102 128,1 0 0,-1 1 1,0-1-1,0-1 0,0 1 1,-1 0-1,-6 6 0,-12 5-2960,-8-8-3293,5-8-1325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1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11642,'0'0'9607,"23"41"-7974,81 137-461,30 55 887,-108-179-977,35 104 0,-54-135-734,-5-14-79,1 0 1,0-1-1,8 16 0,-11-24-248,0 0-1,0 1 0,0-1 0,0 0 0,0 1 1,0-1-1,0 0 0,0 0 0,0 1 1,0-1-1,1 0 0,-1 0 0,0 1 0,0-1 1,0 0-1,0 0 0,1 1 0,-1-1 0,0 0 1,0 0-1,1 0 0,-1 0 0,0 1 1,0-1-1,1 0 0,-1 0 0,0 0 0,0 0 1,1 0-1,-1 0 0,0 0 0,1 0 1,-1 0-1,0 0 0,0 0 0,1 0 0,-1 0 1,0 0-1,1 0 0,-1 0 0,0 0 0,0 0 1,1 0-1,-1 0 0,0 0 0,0 0 1,1-1-1,-1 1 0,0 0 0,0 0 0,1 0 1,-1 0-1,0-1 0,0 1 0,0 0 1,1 0-1,-1-1 0,0 1 0,0 0 0,8-22 472,-6 15-435,29-78-2341,48-94-1,-32 95-3380,5 6-3796,-22 39 1029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1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333 1 13851,'0'0'9638,"39"0"-8989,132 0-344,-168 0-301,28 0-85,-2 1-1,32 6 1,-55-6-46,0 0 1,-1 1 0,1 0-1,0 0 1,-1 0 0,1 1-1,-1 0 1,0 0 0,0 0-1,0 1 1,-1 0 0,1-1-1,4 7 1,-6-7-55,0 2 1,0-1-1,0 0 1,-1 1-1,1-1 0,-1 1 1,0 0-1,0-1 0,-1 1 1,0 0-1,0 0 0,0 0 1,0 0-1,-1 0 1,0 0-1,0 1 0,0-1 1,0 0-1,-3 9 0,1-3-6,-1 0 0,-1 0 0,0 0-1,0-1 1,-1 1 0,0-1 0,-12 17 0,-116 133-72,50-64 512,82-95-247,-5 7 66,0 0 0,0 0-1,0 0 1,-5 12 0,11-19-75,-1 0-1,0 1 1,1-1-1,-1 0 1,1 0-1,-1 0 1,1 1-1,0-1 1,0 0-1,-1 0 1,1 1 0,0-1-1,0 0 1,0 0-1,0 1 1,0-1-1,0 0 1,1 1-1,-1-1 1,0 0-1,1 0 1,-1 0-1,1 1 1,-1-1-1,1 0 1,0 0-1,-1 0 1,1 0 0,0 0-1,0 0 1,0 0-1,0 0 1,-1 0-1,1 0 1,1-1-1,-1 1 1,0 0-1,0-1 1,0 1-1,0-1 1,0 1-1,1-1 1,1 1-1,24 6-362,1-2-1,34 2 0,-40-6 104,0 1 0,0 2 0,0 0-1,-1 1 1,40 15 0,-57-17 375,0-1-1,0 1 0,0 0 1,0 0-1,0 1 1,-1-1-1,1 1 1,-1-1-1,0 1 1,0 0-1,-1 1 0,1-1 1,-1 0-1,0 1 1,0-1-1,0 1 1,0 0-1,-1-1 0,0 1 1,0 0-1,0 0 1,-1 0-1,0 0 1,0 0-1,0 0 1,0 0-1,-1 0 0,0-1 1,0 1-1,0 0 1,0 0-1,-1 0 1,-3 5-1,1-2 137,-1-1-1,0 1 1,0-1-1,-1 0 1,0 0 0,-13 10-1,-47 35 784,65-51-1013,-30 21 195,0-1 0,-2-2 0,-53 24 0,68-35-412,-1-2 0,0 0 0,0-1 1,-1-1-1,1 0 0,-1-2 0,0 0 0,-35-3 0,35-1-644,0-1-1,1-1 0,-1-1 0,1 0 0,0-2 0,1 0 1,0-1-1,0-1 0,0-1 0,-19-14 0,-57-53-6077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2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2405 940 11410,'0'0'10419,"-48"-18"-8332,-1 0-1586,-256-112 1728,-378-167-648,-8 49-1511,543 196 35,-19-3-66,-129-51-443,278 95-772,18 11 1115,0 0 1,0 0-1,0-1 0,0 1 0,0 0 0,0 0 1,0 0-1,0 0 0,0-1 0,0 1 1,0 0-1,0 0 0,1 0 0,-1 0 0,0-1 1,0 1-1,0 0 0,0 0 0,0 0 0,0 0 1,2-2-670,-2 2 669,0 0 1,0 0-1,0 0 0,1 0 0,-1 0 1,0 0-1,0 0 0,0 0 0,1 0 0,-1 0 1,0 0-1,0 0 0,0 0 0,1 0 1,39 0-6964,-27 1 5173,48-1-5976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2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1276 1 5121,'0'0'10472,"-52"0"-7952,-171 0-891,-234 19 2485,353-6-3517,-201 52 1,276-57-519,-2 0-11,-33 14 1,63-22-79,1 0 1,0 0 0,-1 0 0,1 0-1,-1 0 1,1 1 0,-1-1-1,1 0 1,0 0 0,-1 0 0,1 0-1,-1 1 1,1-1 0,0 0-1,-1 0 1,1 1 0,0-1 0,-1 0-1,1 0 1,0 1 0,-1-1-1,1 0 1,0 1 0,0-1-1,-1 1 1,1-1 0,0 0 0,0 1-1,0-1 1,0 1 0,-1-1-1,1 1 1,0-1 0,0 0 0,0 1-1,0-1 1,0 1 0,0-1-1,0 1 1,0-1 0,0 0 0,0 1-1,1-1 1,-1 1 0,0-1-1,0 1 1,0-1 0,0 0-1,1 1 1,-1-1 0,0 0 0,0 1-1,1-1 1,-1 0 0,0 1-1,1-1 1,-1 0 0,0 1 0,1-1-1,-1 0 1,1 0 0,-1 1-1,0-1 1,1 0 0,-1 0 0,1 0-1,34 16-392,-28-14 383,300 133 25,-242-101 162,-1 3 1,93 72 0,71 92-1095,-145-124-2082,2-3-3581,-15-17-3598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3.2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80 7314,'0'0'16624,"14"1"-15690,212 12 1124,541-7 594,-40-60-2317,-687 50-408,39-3-857,-33 4-1960,80-17 0,-123 20 2293,0-1-1,-1 1 0,0-1 1,1 0-1,-1 0 1,1 0-1,-1 0 0,0-1 1,4-1-1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3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 0 8642,'0'0'11549,"43"32"-9230,144 101-600,-161-115-1417,1-2-1,1-1 0,0-1 1,35 12-1,-22-10-82,13 5-34,-20-9-88,-2 2 1,33 19-1,-64-33-98,0 0 0,0 1-1,0-1 1,-1 0-1,1 1 1,0-1 0,0 1-1,0-1 1,-1 1-1,1 0 1,0-1 0,0 1-1,-1 0 1,1-1 0,-1 1-1,1 0 1,0 0-1,-1-1 1,0 1 0,1 0-1,-1 0 1,1 0-1,-1 0 1,0 0 0,0 0-1,1-1 1,-1 1 0,0 0-1,0 0 1,0 0-1,0 0 1,0 0 0,0 0-1,0 0 1,-1 0-1,1 0 1,0 0 0,0 0-1,-1 0 1,0 0 0,-2 3-8,0-1 1,0 1-1,-1-1 1,0 0 0,1 0-1,-1-1 1,-7 5-1,-129 62-475,78-40 85,-207 95-3088,91-48-3693,75-37-753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3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 0 11987,'0'0'13180,"-13"35"-11416,-79 226-41,72-201-1575,-37 119-17,49-147-145,2 0 1,1 0 0,-2 58 0,7-86 0,4 43-201,-3-44 195,0 0-1,0 0 1,0-1 0,0 1-1,0-1 1,1 1-1,0-1 1,-1 1 0,1-1-1,0 0 1,0 0-1,0 0 1,0 0-1,5 3 1,1 1-23,1-2 1,0 1-1,1-1 0,-1-1 0,1 0 0,-1 0 1,1-1-1,0 0 0,10 1 0,99 0-393,-85-3 208,12-1-555,-1-2-1,1-3 1,-1-1 0,0-2 0,65-22-1,-76 19-1036,-1-2-1,0-1 0,-1-2 0,36-24 1,-14-2-4051,-24 7-942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4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325 0 4225,'0'0'9418,"-145"207"-7418,99-108-287,4 9-1369,1 71-344,12-25-2761,8-20-3464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1 7626,'0'0'3371,"-39"26"-2144,-130 87-120,78-52-207,-160 142 0,232-186-930,0 2 1,2 0-1,0 1 0,1 1 0,-16 28 0,26-40-1,1 1 0,1-1 0,0 1 0,0 0 0,1 0 0,1 0 0,-1 0 0,2 1 0,-1-1 0,1 0 0,1 1 0,0-1 0,0 1 0,1-1 0,4 19 0,-3-25 16,-1 0 0,1 0-1,0 0 1,0-1-1,0 1 1,0 0-1,1-1 1,-1 0-1,1 1 1,0-1 0,0 0-1,0 0 1,1-1-1,-1 1 1,1-1-1,-1 0 1,1 0 0,5 3-1,6 1 3,0 0 1,0-2-1,25 6 0,-4-4-147,0-1 0,0-2-1,66-3 1,-27-3-950,0-3 0,124-28 0,-39-10-2462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4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0 0 4785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4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60 11346,'0'0'10763,"275"0"-8291,-84 0-807,-8-4-905,16-17-576,-8 4-184,-41 6-64,-1 4-944,-28 7-1073,-34 4-3184,-33 24-2961,-25-7-1696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4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13379,'0'0'11920,"44"22"-11145,150 75-374,-143-75-310,76 21 0,-94-33-73,63 28 1,-88-35-25,-1 2 1,1-1-1,-1 1 1,1 0-1,-1 0 0,-1 1 1,1 0-1,-1 0 1,9 11-1,-13-14 6,-1 0 0,1 0-1,-1 0 1,1 0-1,-1 0 1,0 0 0,0 0-1,0 1 1,-1-1 0,1 0-1,-1 0 1,1 1-1,-1-1 1,0 0 0,-1 1-1,1-1 1,-1 0 0,1 1-1,-1-1 1,0 0-1,0 0 1,0 0 0,-1 0-1,1 0 1,-1 0 0,1 0-1,-1 0 1,0 0-1,-3 2 1,-10 11 23,-1-1 0,-1-1 0,-1-1 0,0 0 0,-28 14 0,31-17-36,-96 53-185,-27 18-1896,107-58-665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5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478 0 10386,'0'0'14931,"6"25"-13812,-2-9-934,0 3-36,1 0 0,1 0 0,1-1-1,0 0 1,1-1 0,1 1 0,15 21-1,15 14 101,-11-15-184,0 1 1,32 64 0,-57-96-59,1 1 1,-2 0-1,1 0 0,-1-1 1,0 2-1,-1-1 1,0 0-1,1 14 0,-3-18-3,1 0-1,0 0 0,-1 0 0,0-1 1,0 1-1,0 0 0,0 0 0,-1-1 1,1 1-1,-1-1 0,0 1 0,0-1 0,0 0 1,-1 0-1,1 0 0,-1 0 0,1 0 1,-1 0-1,0-1 0,-5 4 0,-10 5-44,-1-1-1,0-1 0,0 0 0,-26 7 0,-86 18-619,106-29 230,0-1 0,0-1 1,0-1-1,0-1 0,-1-2 1,-25-3-1,37 2-271,1 0 0,-1-2 0,1 1 0,0-2 0,1 0 0,-1 0 0,1-1 0,0-1 0,0 0 0,1 0 1,0-1-1,-16-15 0,-35-48-6229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5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 7930,'0'0'9018,"241"-7"-6098,-163 7-519,-3 4-921,-8 10-936,-9 3-544,-12 4-992,-42 25-2697,-4-4-3088,0-3-1921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7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1974 554 8266,'0'0'8097,"-17"32"-5173,-54 102-504,64-120-1927,-1-2 0,0 1 0,0-1 0,-17 17 0,18-23-153,0 0 0,-1 0 0,0-1 0,0 0 0,-9 3 0,15-7-260,-11 5 344,-1 0 0,1-1 1,-1-1-1,0 0 0,0-1 0,-25 2 0,-92-2 1289,85-3-1288,-28-2-138,1-4 0,-1-3 1,1-3-1,-108-32 1,98 18-305,1-4-1,2-4 1,-119-68 0,147 71 17,1-3 0,2-2 0,1-2 0,1-2 0,3-2 0,2-2 0,1-2 0,3-1 0,1-2 0,-41-76 0,75 121-83,-1-2-144,1-1-1,-1 0 0,1 0 1,1 0-1,-1 0 1,1 0-1,0 0 0,-1-9 1,82 126-16177,-33-53 6797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8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1131 0 10898,'0'0'14515,"-42"0"-12736,-138 7-769,162-5-930,1 1 0,-1 1-1,1 0 1,0 1 0,0 1-1,1 1 1,-26 14 0,-4 2 32,-15 4-11,-2-2 0,-1-3 0,-1-3 0,0-3 0,-2-3 1,1-2-1,-106 2 0,146-14-95,19 0-136,0 1 1,0-1 0,0 2-1,-1-1 1,-8 2-1,22 1-257,32 19 321,-2 1-1,0 2 0,-1 2 0,54 53 1,-47-36-95,-2 2 1,65 97 0,-94-125-665,-1-1 1,-1 1 0,-1 0 0,6 21-1,-8-20-2512,-1 0 0,2 21 0,-5 1-6550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8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2877 1 5945,'0'0'14682,"-23"32"-13234,-73 108-315,76-107-384,-31 68 0,41-79-362,0-1 0,-24 36 0,6-19-94,-2-2 0,-2-1-1,-2-1 1,0-2 0,-2-1 0,-2-2 0,0-2 0,-2-1 0,-86 40-1,57-36-174,-2-3-1,0-3 0,-2-3 0,0-4 0,-117 13 0,26-18-41,-212-13-1,281-6-59,0-3-1,1-5 1,1-4-1,0-3 1,2-5-1,1-4 1,-124-60-1,207 87-34,-110-60-268,104 55 163,0 0 0,1 0 0,0-1 0,0-1 0,1 0 0,-11-15 0,18 21-114,1-1-1,-1 1 0,1 0 0,1-1 0,-5-11 1,7 16 49,-1 0 1,1 0-1,-1-1 1,1 1-1,0 0 0,0-1 1,0 1-1,0 0 1,0-1-1,0 1 1,0 0-1,0-1 1,0 1-1,0 0 1,1-1-1,-1 1 1,1 0-1,-1 0 1,1-1-1,-1 1 1,1 0-1,0 0 1,-1 0-1,1 0 1,0 0-1,0 0 1,0 0-1,0 0 1,0 0-1,0 0 0,0 1 1,0-1-1,0 0 1,2 0-1,33-7-6929,2 7-483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09.0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908 1 4073,'0'0'16721,"-9"0"-14546,-14-1-1500,-1 2-1,1 0 1,-43 9 0,-75 25-147,35-7-228,-146 25-125,186-43-124,-124 4 1,190-14-57,-1 1 0,1-1-1,-1 0 1,1 0 0,-1 1 0,1-1 0,0 0 0,-1 1 0,1-1 0,-1 1 0,1-1 0,0 0-1,-1 1 1,1-1 0,0 1 0,0-1 0,-1 1 0,1-1 0,0 1 0,0-1 0,0 1-1,0-1 1,0 1 0,0-1 0,0 1 0,0-1 0,0 1 0,0-1 0,0 1 0,0 0 0,0-1-1,0 2 1,3 20-233,2-7 244,1 0 0,0 0-1,1-1 1,0 0 0,1 0 0,1-1-1,0 0 1,18 20 0,2 3 123,63 85 708,5-5 0,199 185-1,-272-281-912,39 27-1,-47-41-925,-13-9-237,-8-9-982,-26-28-5901,-20-13-6863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2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778 196 5961,'0'0'9680,"-31"-32"-6348,-104-95-570,130 123-2639,1 0 0,0 1 0,-1 0 0,1 0 0,-1 0 0,0 0 0,0 1 0,0-1 0,-1 2 0,1-1 0,0 0 0,-1 1 0,1 0 0,-11-1 0,-3 2 78,0 1 1,0 0 0,0 1-1,1 2 1,-1-1-1,1 2 1,0 1 0,0 0-1,0 1 1,-23 13-1,8-1-158,1 1-1,1 2 0,1 1 0,-33 33 0,50-43-36,0 0 1,1 0-1,0 1 0,-19 31 0,27-35-48,-1-1 1,1 1-1,0 0 0,1-1 0,0 2 0,1-1 1,0 0-1,0 0 0,1 21 0,1-26-22,1 0-1,-1 0 0,1 0 0,1 0 1,-1 0-1,1 0 0,0-1 0,0 1 0,0 0 1,0-1-1,1 0 0,0 0 0,0 0 0,0 0 1,0 0-1,1 0 0,0-1 0,0 1 0,-1-1 1,10 5-1,8 5-146,1-2-1,-1 0 1,29 9 0,-30-12 133,138 48-208,42 18 178,-190-70 104,1 2 0,-1-1 0,0 1 0,0 1 0,-1 0 0,0 0 0,0 1 0,13 15 0,-20-20 3,1 0 0,-1 0 0,0 0-1,0 1 1,-1-1 0,1 0 0,-1 1-1,1 0 1,-1-1 0,0 1 0,0 0-1,-1-1 1,1 1 0,-1 0 0,0 0 0,0 0-1,0-1 1,0 1 0,-1 0 0,1 0-1,-1 0 1,0-1 0,0 1 0,-1-1-1,1 1 1,-1-1 0,0 1 0,0-1 0,0 0-1,0 0 1,-3 4 0,-5 4-21,0-1 0,0 0 0,-1-1 0,0 0 0,-1-1 0,-15 9 0,-82 38-386,7-15-683,93-37 713,0 0 0,-1 0 0,1-1 0,-1-1-1,0 1 1,0-2 0,1 1 0,-13-2 0,21 1 293,1 0 0,-1 0 0,0 0-1,1 0 1,-1-1 0,0 1 0,1 0 0,-1 0 0,1-1 0,-1 1-1,0 0 1,1-1 0,-1 1 0,1 0 0,-1-1 0,1 1-1,-1-1 1,1 1 0,-1-1 0,1 1 0,-1-1 0,1 1-1,0-1 1,-1 0 0,1 1 0,0-1 0,0 1 0,-1-1-1,1 0 1,0 1 0,0-1 0,0 0 0,0 1 0,0-2 0,-1-40-4194,5-13-522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2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474 9 8202,'0'0'13633,"-43"-3"-12715,5-1-759,0 2-1,-70 6 1,102-2-132,-1-1 0,1 0 0,0 1 0,0 1-1,0-1 1,0 1 0,0 0 0,1 0 0,-1 0 0,1 1 0,0 0 0,0 0 0,0 0 0,1 1-1,-1-1 1,1 1 0,-4 6 0,-9 9 96,2 1 1,0 1-1,1 0 0,1 1 0,1 0 0,1 1 1,1 0-1,2 1 0,0 0 0,1 1 1,2-1-1,1 1 0,1 0 0,0 30 0,3-49-119,0 1-1,1 0 0,0-1 1,0 1-1,1 0 0,0-1 0,0 0 1,1 1-1,0-1 0,0 0 0,1 0 1,0-1-1,0 1 0,9 10 1,-4-8-14,0-1 1,0-1 0,1 0-1,-1 0 1,1-1 0,1 0-1,-1-1 1,1 0 0,14 4-1,3-1-218,0-2 0,1 0 0,-1-2 0,1-1 0,57-2 0,-47-3-729,0-1-1,0-2 1,0-2-1,-1-2 0,0-1 1,67-28-1,72-37-4700,-16-4 1032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4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53 4785,'-93'-43'1378,"74"34"-343,158 15 3533,-95-1-4224,0 2 0,70 19-1,-87-17-257,0 2 0,-1 0-1,-1 2 1,0 0 0,0 2-1,-2 1 1,0 1 0,-1 1-1,0 0 1,-1 2 0,-2 1-1,0 0 1,-1 1 0,-1 1-1,-1 1 1,22 44 0,2 17 1,31 100 1,1 2-229,-68-179 54,-3-4-44,1 0 0,-1 0-1,1-1 1,0 1 0,0 0-1,1-1 1,-1 1 0,1-1-1,4 4 1,-6-7-540,0-6-132,-1-35-1413,0-23-1437</inkml:trace>
  <inkml:trace contextRef="#ctx0" brushRef="#br0" timeOffset="1">860 32 3513,'0'0'4233,"-178"256"-3737,132-178-24,9-5-304,3-3-168,-7-7-920,8-20-1553,12-22-1312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2.9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404 1 5321,'0'0'7914,"-229"14"-5842,167 10 409,16 15-673,9 6-824,16 18-143,13 8-1,8 2-24,4 8-248,38-4-568,16-7 0,21-10-1112,29-15-1353,104-31-1832,-21-14 1585,-8 0-1001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3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 6633,'0'0'12651,"79"137"-20781,-71-102 1145</inkml:trace>
  <inkml:trace contextRef="#ctx0" brushRef="#br0" timeOffset="1">1 558 6537,'0'0'15196,"129"43"-17677,-113-43-3368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5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934 0 360,'-9'8'18436,"-6"-5"-16978,1-1 0,-1 0 0,-18 0 0,-32 4-699,6 8-122,-109 41-1,6 0-257,135-48-282,0-1 0,-1-1 0,0-1-1,-32-1 1,-139-13 54,194 10-154,-13-2 38,18 2-37,0 0 0,0 0 0,0 1 0,0-1-1,0 0 1,0 0 0,0 0 0,0 0 0,0 0 0,0 0 0,0 0 0,0 0 0,0 1 0,0-1-1,0 0 1,0 0 0,0 0 0,0 0 0,0 0 0,0 0 0,0 0 0,0 1 0,0-1 0,0 0-1,0 0 1,0 0 0,0 0 0,0 0 0,0 0 0,0 0 0,0 1 0,0-1 0,0 0 0,0 0-1,0 0 1,0 0 0,0 0 0,0 0 0,-1 0 0,1 0 0,0 0 0,0 0 0,0 0 0,0 0-1,0 1 1,0-1 0,15 11 64,1 2 1,-1 0-1,-1 1 0,20 25 0,12 11 213,13 7 52,174 188 1058,-211-218-1135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5.6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0 9402,'0'0'16673,"-7"1"-15992,-10 2-544,14 1 77,26 12 483,2 0-46,190 139 2591,35 23-2117,-208-153-1136,0-1 0,2-3 0,1-1 0,60 18 0,-24-14 11,1-4 0,88 10 0,17-25 0,-115-6 0,-43 0 0,1-2 0,-1 0 0,0-2 0,0-1 0,-1-1 0,40-16 0,-30 7 0,-1-2 0,0-1 0,-1-2 0,34-27 0,-45 29-144,-1-1 1,0-2-1,37-44 1,9-32-5535,-28 23-5762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6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0 758 8770,'0'0'14635,"187"-169"-14203,-99 92-8,3-4-208,-8-3-80,-8 0-136,-17 10-224,-25-10-2096,-12 21-4642,-21 21-2080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17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0 313 2465,'0'0'21332,"66"-6"-19908,605-76 1889,-393 41-2562,834-99 98,-943 129-1642,-161 10 223,31-4-2,-25-4-2285,-12-9-4437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6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3506 1243 6465,'0'0'937,"-34"-37"-260,-118-114-31,144 144-548,0 1 1,0-1 0,0 1-1,-1 1 1,0 0 0,0 0 0,-20-6-1,21 9 65,-1 0-1,0 1 0,1 0 1,-1 1-1,-16 1 0,7-1 78,8 1-172,1 0 1,0 1-1,0 0 0,0 0 1,0 1-1,0 0 1,0 0-1,1 1 1,-1 0-1,1 1 1,0 0-1,1 0 1,-1 1-1,1 0 1,-11 12-1,-7 9 197,2 1 1,-35 55-1,30-41 51,-67 94 595,-164 180-1,-158 72-610,-34-36 298,257-204 284,6 8-1,-187 201 1,9 89 634,289-336-880,6 4 1,-75 159 0,114-196-266,3 2 1,3 1-1,4 1 0,-14 102 1,-15 320 394,50-484-747,-28 1498 1472,37-1304-1355,10 0 0,66 310 0,-12-223-69,122 320 0,193 451 256,-329-917-9,7-2 1,155 263-1,-163-332 48,2-2 0,109 111-1,159 111 130,-180-184-143,5-7 0,179 100-1,-239-161-155,3-5 0,1-4 1,3-4-1,121 29 0,-89-37-45,1-5 0,249 12 0,667-23-203,-983-17 54,0-4 0,0-2 1,104-30-1,187-85-21,170-98 15,128-50-114,-466 196 56,-3-8 0,-4-9 0,219-149 0,505-368-92,-424 246 194,-374 268-7,-4-4 0,103-128 0,-31-2-456,191-333 0,-313 470 326,-3-3 0,-5-1-1,-4-3 1,-4-1 0,45-205-1,37-579 126,-68-6 175,-31 527-59,32 6-31,2 138 25,4-18 160,-46 176-191,7-119 0,-16-67 54,-30-250-1,7 233-64,-36-253 190,45 463-147,-2 1 0,-3 0 0,-2 1 0,-2 0 0,-3 2 0,-1 1 0,-3 0 0,-62-84 0,-283-294-82,-42 36-57,285 284 6,-5 6 1,-4 6-1,-4 5 0,-176-81 1,30 40-164,-382-117-1,254 124 75,-4 18 0,-5 19 0,-3 18-1,-762-25 1,1063 92-12,-1 5 0,-140 20 1,223-14-44,-1 1 1,1 2-1,1 2 1,0 2-1,1 3 1,0 0-1,2 3 1,0 2 0,-55 40-1,44-20-411,1 1 1,3 3-1,1 2 0,-47 66 0,-144 250-7040,109-135-1125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8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7803 1068 6113,'-984'-4'-320,"915"4"476,-641 6 1891,-3 38 670,-143 96-284,647-88-2258,2 9 1,-204 90-1,108-12-122,6 13 0,7 13 0,-356 267 0,481-305 32,6 8 1,6 7-1,6 6 0,7 7 0,7 5 0,7 7 1,-185 320-1,183-247 304,-151 391 0,207-425 79,8 3 0,-52 306 0,41 164 506,42 1-387,33-673-585,-7 979 575,19-845-352,6-1 0,5-1 0,7-1 0,81 226 0,-30-156-123,10-4 0,142 236 0,-115-249-293,213 263-1,200 122-158,-447-496 287,3-4 0,4-3 0,3-5 0,3-4 0,3-5 0,207 91 0,-119-80 117,3-9-1,295 54 1,-196-68 56,328 9 1,-80-50-51,-385-14 36,227-41 0,574-181 462,-699 162-164,-142 39-289,401-111 447,-6-36-255,57-88-345,-12-32-12,-422 225 57,160-88-2,981-521 171,-701 356-54,-146 9-60,-21-19-7,303-232-83,-404 357-30,259-200-15,-450 308-768,-4-6-1,111-140 1,163-258-2199,-358 472 2980,321-481 116,-257 362 718,105-248-1,-146 275-380,-6-3 0,-5-1 0,25-182 0,12-395-41,-43-109 1231,-33 765-1149,-3-1 0,-1 1 1,-3 0-1,-2 0 0,-31-80 1,2 31 259,-93-164 0,-11 37-404,21 54-157,-8 5 1,-7 6 0,-167-149-1,173 192-44,-6 5-1,-5 6 1,-3 7-1,-179-90 1,39 52-374,-474-159 1,-342-4-1044,463 179-459,-94 29-766,-87 51-1233,-35 56-142,139 54-299,114 36 47,598-103 4153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8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1 401 2881,'0'0'15107,"241"-81"-12699,-108 56-311,17-3-385,12-3-664,4-1-688,-12 1-360,-17 3-720,-25 0-1384,-29-15-2537,-33 8-2545,-29-3-287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9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0 6465,'0'0'8322,"-46"203"-5241,42-90-913,-4 13-751,-1 14-537,1 1-392,-8 2-296,3-2-192,-4-19-536,5-23-1105,-1-22-1751,5-35-129,-8-42-1240,3-11 1328,-4-38-648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5417,'0'0'4026,"14"33"-3025,47 110-349,-40-97-427,38 59 1,-44-83-205,-2 1 0,-1 1 0,-1 0 0,10 29 0,-18-41-8,0 1 1,-1-1 0,0 1 0,-1 0-1,-1-1 1,0 1 0,-2 18-1,1-27-7,-1 0-1,1 0 1,-1 0-1,0 0 1,0 0 0,0-1-1,0 1 1,-1-1-1,1 1 1,-1-1-1,0 0 1,0 0-1,0 0 1,0 0 0,-1-1-1,1 0 1,-1 1-1,0-1 1,1 0-1,-9 2 1,-3 3-12,0-2 0,-1 0 1,0-1-1,-19 3 0,26-5-145,0-1-1,0 0 0,0-1 1,0 0-1,0 0 0,-1-1 1,1 0-1,0 0 0,0-1 1,1-1-1,-1 1 0,0-1 1,1-1-1,-1 0 0,1 0 1,0 0-1,1-1 0,-1 0 1,1-1-1,-10-8 1,-31-44-3153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9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432 92 2777,'0'0'3528,"-191"242"-2936,129-165-327,-13-10-265,17-22-769,12-20-1639</inkml:trace>
  <inkml:trace contextRef="#ctx0" brushRef="#br0" timeOffset="1">761 1 2248,'0'0'3017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39.7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1 8970,'0'0'5129,"41"15"-4462,129 51-306,-162-63-351,-1 0 1,1 0-1,-1 1 0,1 0 0,-1 0 0,-1 0 1,1 1-1,-1 0 0,1 1 0,-1 0 0,-1 0 1,1 0-1,5 9 0,-8-8-27,0 0 0,-1 0 0,0 0-1,0 0 1,-1 0 0,0 1 0,-1-1 0,1 0 0,-2 15 0,1-6-29,-2-1 8,1 0 0,-2-1 0,0 1 0,-1-1 0,-1 0 1,0 0-1,-13 25 0,11-23-44,-1 0 1,2 0-1,1 1 1,0 0-1,-5 30 0,9-33-15,0 0-1,1 0 0,0 1 0,4 22 0,-2-30 68,-1-1-1,1 0 1,0 1-1,1-1 0,0 0 1,0-1-1,0 1 1,0 0-1,1-1 0,0 0 1,0 0-1,5 5 1,3 1-91,0-1 0,1 0 0,0-1 0,1 0 0,29 13 0,-6-7-701,45 12 1,-78-26 747,-1 0 1,1 1-1,-1-1 0,1 1 1,-1-1-1,0 1 0,1 0 1,-1 0-1,0 1 0,0-1 1,3 3-1,-5-3 60,0-1-1,-1 1 0,1-1 1,0 1-1,-1-1 1,1 1-1,-1-1 0,1 1 1,-1-1-1,0 1 1,1 0-1,-1-1 0,0 1 1,0-1-1,0 1 1,0 0-1,-1-1 0,1 1 1,0 0-1,-1-1 1,1 1-1,-1-1 1,1 1-1,-1-1 0,0 1 1,0-1-1,0 0 1,0 1-1,-1 1 0,-9 9-58,-1 0-1,0 0 0,-1-1 0,0-1 0,-21 13 0,26-17 12,-115 72-700,103-68 569,0 0 1,0-2-1,0 0 0,-42 9 0,15-11-663,1-3 0,-81-4 0,41-5-2740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40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1 7826,'0'0'6321,"21"207"-4257,-21-102-343,0 14-809,0 4-640,-21 3-272,-12 4-1808,-30 21-1145,13-35-2832,0-32-1937</inkml:trace>
  <inkml:trace contextRef="#ctx0" brushRef="#br0" timeOffset="1">507 741 6185,'0'0'5265,"167"231"-4696,-84-129-569,-17-21-1305,-3-15-4376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42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1 166 1408,'0'0'16100,"133"-105"-15516,-92 91-584,26-4-880,-17 4-2017,-9 0-3256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42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308 0 7538,'0'0'7961,"-137"207"-7337,108-126-512,0 3-112,0 7-1512,-5 14-896,5-17-1977,9-28-376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42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5305,'0'0'7122,"220"81"-7122,-187-60-160,-8 4-3697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43.7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0 3193,'0'0'8966,"-7"65"-7853,-31 652 1566,33-240-1062,-21 1219 2752,-2 571-2300,28-1953-2051,0 55-516,0-253-914,3-104 564,0-11-172,0-11-1492,9-80-116,11-363-5344,-17 198 2134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45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1646 1 2705,'0'0'6713,"-178"263"-5833,86-71 577,-16 64-1,-12 43-384,-5 2-560,0-13-376,9-36-136,20-48-408,22-43-1088,32-56-2265,25-63-384</inkml:trace>
  <inkml:trace contextRef="#ctx0" brushRef="#br0" timeOffset="1">1439 607 7498,'0'0'3240,"282"218"-1935,-190-113-129,-5 11-584,-4 13-360,-17 8-232,-12 63-880,-16-35-1969,-26-21-1840</inkml:trace>
  <inkml:trace contextRef="#ctx0" brushRef="#br0" timeOffset="2">1 5489 4753,'0'0'10705,"18"9"-9555,4 0-701,0-1 0,1-1 1,0-1-1,0 0 1,0-2-1,0-1 1,33 0-1,854-44 4371,444-36-2057,-952 76-2370,1242-27 2063,-1320 13-2234,1451-45 792,660 65-1898,-2161-4-1361,-240-1 1266,-23 1 74,0-1 0,-1 0 0,1 0 0,13-4 0,-23 4 592,0-1 0,0 1 0,0-1-1,0 0 1,0 1 0,0-1-1,0 0 1,-1 0 0,1 0 0,0 1-1,0-1 1,-1 0 0,1 0 0,-1 0-1,1 0 1,-1 0 0,1 0 0,-1 0-1,1-1 1,-1 1 0,0 0-1,0 0 1,0 0 0,0 0 0,0 0-1,0 0 1,0-1 0,0 1 0,0 0-1,0 0 1,-1-1 0,1-4-1379,0-25-6173</inkml:trace>
  <inkml:trace contextRef="#ctx0" brushRef="#br0" timeOffset="3">9072 4809 16043,'0'0'6782,"41"15"-5102,9 5-988,215 78 2384,-176-69-2502,8 2 223,149 70-1,-237-97-758,-1 0 1,0 1-1,-1 0 1,1 0-1,-1 1 0,0-1 1,-1 2-1,1-1 1,-1 1-1,6 9 0,-10-14-32,-1 1 0,1 0 0,-1 0 0,0-1 0,0 1 0,0 0-1,-1 0 1,1 0 0,-1 0 0,1 0 0,-1 0 0,0 0 0,0 0-1,-1 4 1,0-3-6,0 1 0,-1-1 0,1 0 0,-1 0-1,0 1 1,0-1 0,-1-1 0,1 1 0,-1 0-1,0 0 1,-5 5 0,-8 6-31,-1-2 1,0 1-1,-25 13 0,-291 163-2259,284-163 1681,-160 84-4243,18-20-4195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48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5998 1288,'0'0'5864,"0"-31"-4950,0-102-54,1 54 670,-3 1 0,-22-132 0,10 103 1641,4 0 0,10-207 0,3 284-2797,2 0 1,1 1-1,1 0 0,20-51 1,-5 18-75,1-10 146,-4 0 0,-2-1 0,-3-1 0,3-77 0,-12-51 333,7-96-77,-5 225-641,3-1 0,20-75-1,-2 55 14,4 1 0,4 1 0,68-125 0,181-238 137,-262 422-199,8-12 66,66-76 0,-85 108-79,0 1 0,1 1 0,1 0 0,0 1 0,0 0 0,1 1 0,1 0 0,-1 2 0,1 0 0,18-6 0,6 3-12,0 2 0,0 1-1,55-1 1,124 10-62,-195 0 84,-1 1 0,0 2 0,-1 0-1,1 1 1,-1 2 0,0 0-1,-1 1 1,29 17 0,3 6 230,92 74-1,-112-80-62,-2 3 0,-1 0 0,-2 2 0,-1 1 0,-1 2 0,-2 0 0,-1 1 0,27 58-1,-19-28 13,90 172 536,-99-201-706,1-2-1,1 0 0,2-1 0,43 40 0,174 140-17,-55-51 0,-145-123 0,3-1 0,1-3 0,71 42 0,-93-64 0,-1-1 0,1-2 0,1 0 0,0-1 0,0-2 0,1 0 0,0-2 0,0-1 0,43 1 0,-61-5 0,1 0 0,-1-1 0,0 1 0,0-2 0,0 1 0,0-1 0,0-1 0,0 0 0,0 0 0,-1 0 0,0-1 0,1-1 0,-1 1 0,-1-1 0,1 0 0,8-9 0,107-95 0,131-152 0,-226 230 0,12-14 0,-2-2 0,51-83 0,41-117 0,24-94 0,-26-13 0,-64 131 0,118-267 0,-100 313 0,109-269 0,-73 150 0,-87 230 0,4 1 0,55-79 0,-79 130 0,1 0 0,0 1 0,2 0 0,-1 1 0,1 0 0,27-16 0,99-47 0,-121 66 0,53-26 0,84-28 0,-124 53 0,0 1 0,1 1 0,0 2 0,1 1 0,47 0 0,508 5 0,-542 2 0,0 2 0,0 2 0,-1 2 0,82 25 0,172 82 0,-220-79 0,148 91 0,-184-97 0,-1 2 0,-1 2 0,-2 2 0,53 60 0,-31-19 0,64 104 0,39 96 0,-11-16 0,427 613 0,-568-855 0,165 235 0,101 152 0,-205-287 0,87 191 0,-141-266 0,-3 1 0,-1 1 0,-2 1 0,-2 0 0,-3 1 0,-1 0 0,2 78 0,-10-117 0,-1-1 0,1 1 1,-2 0-1,1-1 0,-1 1 0,-1-1 1,1 0-1,-1 0 0,-8 14 0,1-5-196,-2 0 0,-22 26 0,28-36 55,-83 88-5080,-5-15-7075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49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1218 0 2521,'0'0'13302,"-2"11"-10936,-3-4-1817,1-1-1,-1-1 0,1 1 1,-2-1-1,1 0 0,0 0 1,-11 7-1,-2 2 256,-77 70 1270,-118 135 1,116-103-1810,6 4 1,-95 164-1,87-106-671,-122 305 0,128-221-3155,40-67-4356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4297,'0'0'3849,"241"-7"-3577,-166 7-272,54 0-280,-21 0-945,-12 7-2919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50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973 144 2545,'0'0'6892,"-21"-23"-6328,-67-68-103,55 63 50,32 28-483,0 0-1,1-1 1,-1 1-1,1 0 1,-1 0 0,0 0-1,0-1 1,1 1-1,-1 0 1,0 0-1,1 0 1,-1 0 0,0 0-1,1 0 1,-1 1-1,0-1 1,1 0 0,-1 0-1,-1 1 1,-8 1 355,4-1-260,0 0 1,0 0-1,0 1 1,0 0-1,0 0 1,0 0 0,1 1-1,-1 0 1,1 0-1,0 0 1,-1 1-1,1-1 1,1 1-1,-8 8 1,-7 7 601,-32 44 0,26-27-156,2 1-1,2 1 0,1 1 1,-22 61-1,-42 175 997,48-148-1009,-96 340 1806,-85 569 1,178-604-1889,33-4-815,17-219-3139,10-71-6125,-7-65 115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52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4881,'0'0'8364,"-4"0"-7559,-13 0 63,17 1-781,-1-1 0,1 1 0,0-1 0,-1 1 0,1-1 0,-1 1 0,1 0 0,0-1 0,-1 1 0,1-1 0,0 1 0,0 0 0,0-1 0,-1 1 0,1 0 0,0-1 0,0 1 0,0 0 0,0-1 0,0 1 0,0 0 0,0-1 0,0 1 0,0 0 0,1-1 0,-1 2 0,0 0 220,0 14 284,-1 10 252,2 0-1,0 0 1,2 0 0,1 0-1,7 27 1,-3-27-707,1 0 0,2-1 0,0 0 0,2-1 0,0 0 0,2-1 0,1-1 0,0 0 0,2-1 0,0-1 0,1 0 0,1-2 0,1 0 0,1-1 0,0-2-1,1 0 1,1-1 0,0-1 0,1-2 0,0 0 0,1-2 0,27 7 0,105 12-2723,-47-18-2635,-3-7-5203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53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395 100 5673,'0'0'2283,"-40"-16"-965,-123-46 210,102 43-467,36 17-66,11 2-477,10 0-158,-1 1 0,0-1 0,0 1 0,1-1 0,-1 1 0,1 1 0,-1-1 0,1 1 0,-1 0 0,1 0 0,0 0 0,-5 3 0,6-3-62,1 0 0,0 0-1,0 0 1,0 0 0,0 0 0,0 1 0,0-1 0,0 1-1,1-1 1,0 1 0,-1 0 0,1-1 0,0 1 0,0 0-1,0 0 1,1 0 0,-1 0 0,1-1 0,-1 1 0,1 4 0,0-6-276,0-1 1,0 0 0,0 1-1,0-1 1,0 1 0,0-1 0,0 0-1,0 1 1,0-1 0,1 0-1,-1 0 1,0 1 0,0-1-1,0 0 1,0 1 0,1-1 0,-1 0-1,0 1 1,0-1 0,0 0-1,1 0 1,-1 0 0,0 1 0,1-1-1,-1 0 1,0 0 0,0 0-1,1 1 1,-1-1 0,0 0 0,1 0-1,-1 0 1,1 0 0,21 7 295,0-2 1,0-1-1,0 0 1,0-2-1,1 0 1,33-3-1,-23 2-105,838-17 2138,-321 2-2564,-196 17-5460,-194 3-3539,-26 1-3974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4:53.9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19 7058,'0'0'13758,"-12"-3"-12677,-13-4-697,25 7-377,-1 0-1,1 0 0,0 0 1,0 0-1,0 0 0,0 0 1,0 0-1,0 0 0,-1 0 1,1 0-1,0 0 1,0 0-1,0 0 0,0 0 1,0 0-1,0 0 0,-1 0 1,1 0-1,0 0 0,0 0 1,0 0-1,0 0 1,0 0-1,0 0 0,-1 0 1,1 0-1,0 0 0,0 0 1,0 0-1,0 0 1,0-1-1,0 1 0,0 0 1,0 0-1,0 0 0,-1 0 1,1 0-1,0 0 0,0 0 1,0-1-1,0 1 1,0 0-1,0 0 0,0 0 1,0 0-1,0 0 0,0 0 1,0 0-1,0-1 1,0 1-1,0 0 0,0 0 1,0 0-1,0 0 0,0 0 1,0 0-1,0-1 0,0 1 1,0 0-1,0 0 1,0 0-1,0 0 0,0 0 1,0 0-1,1-1 0,-1 1 1,0 0-1,64-3 1096,325 2 1879,1022 20-270,-887 32-4031,-425-39-301,56 5-2717,12-1-4375,-26-7-1098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1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2465,'0'0'10516,"-8"5"-9321,5-3-1121,0 0 0,0 0-1,0 0 1,1 0 0,-1 1-1,1-1 1,-1 0 0,1 1-1,0 0 1,0 0-1,0 0 1,0 0 0,1 0-1,-1 0 1,1 0 0,-1 0-1,1 0 1,0 1 0,1-1-1,-1 1 1,1-1 0,-1 0-1,1 1 1,0-1-1,0 1 1,1 4 0,18 337 3473,-16 496-1311,-5-454-3889,3-380 179,1-9 549,5-18-176,-1-1 12,24-61-2477,3-23-2109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1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6497,'0'0'2936,"40"0"-1483,273 0 765,50-11-820,167 3-1398,-526 8-14,1 0 1,-1 0 0,0 1 0,1-1-1,-1 1 1,0 0 0,0 1 0,0-1-1,0 1 1,0 0 0,0-1-1,0 2 1,0-1 0,6 6 0,-7-5 3,0 1 1,0 0 0,-1 0-1,1 0 1,-1 0 0,0 1-1,0-1 1,-1 1 0,1-1 0,-1 1-1,0 0 1,0-1 0,0 6-1,4 38 245,-3 95-1,-4-63 220,7 1171 2719,-5-1238-3223,-2 25-127,2-36 132,0-1 0,-1 0 0,1 1 1,-1-1-1,1 0 0,-1 1 0,0-1 0,1 0 0,-1 0 0,0 1 0,0-1 1,0 0-1,0 0 0,0 0 0,0 0 0,0 0 0,0 0 0,0-1 0,0 1 1,-1 0-1,1 0 0,-3 0 0,-1 0-312,0 0 0,-1-1 0,1 0 0,0 0 0,0 0 0,-1 0 0,1-1 0,0 0-1,0 0 1,0-1 0,0 1 0,0-1 0,0 0 0,0-1 0,1 1 0,-1-1 0,1 1 0,-8-8 0,-45-38-5739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1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7698,'0'0'3922,"44"-1"-3101,145-4-266,-125 3-367,-52 1-141,0 0 1,0 1 0,0 1 0,0 0 0,21 4 0,-30-4-37,0 0-1,0 1 1,-1-1 0,1 0-1,0 1 1,-1 0 0,1-1 0,-1 1-1,0 0 1,0 1 0,0-1-1,0 0 1,0 0 0,0 1 0,0-1-1,-1 1 1,1 0 0,-1-1-1,0 1 1,0 0 0,0 0 0,0 0-1,0 0 1,-1 0 0,1 5-1,1 5 121,-2 0-1,0 1 1,0-1-1,-4 21 1,0-12 13,-1-1-1,-1 1 1,-1-1 0,-11 23 0,-44 79 106,29-61-190,7-13-47,4-10-16,2 1 0,1 1 0,-23 79-1,40-107-64,5-10 20,13-20 131,8-19-6,-1-1 1,-2-1-1,23-58 0,-40 85-43,-1 1-1,0 0 0,0-1 1,-1 0-1,0 1 0,-1-1 1,0-11-1,-2 20-38,1 1-1,0 0 1,0 0 0,-1-1-1,1 1 1,-1 0-1,1 0 1,-1-1 0,0 1-1,1 0 1,-1 0 0,0 0-1,0 0 1,0 0 0,0 0-1,0 0 1,0 0-1,0 0 1,0 1 0,0-1-1,0 0 1,0 1 0,-1-1-1,1 1 1,0-1-1,0 1 1,-1 0 0,1-1-1,0 1 1,-1 0 0,-1 0-1,-50-3-1427,42 4 703,-20-2-2100,11-2-1498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2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9506,'0'0'5033,"216"-7"-3449,-112-7-471,8 0-673,-4 3-328,-8-3-112,-13 4-1352,-21-1-793,-7-17-968,-26 4-1472,-17-4-312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2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5281,'0'0'5023,"-1"47"-2868,12 393 3562,20-149-3208,23 251 610,-29 3-4642,-24-540 1293,-1 0 0,0-1 1,0 1-1,0 0 1,-1 0-1,0 0 0,0 0 1,0-1-1,-1 1 0,1-1 1,-1 1-1,0-1 0,-4 7 1,3-9-191,0 1 0,0-1 0,0 0 1,0 0-1,0 0 0,-1 0 1,1 0-1,-1-1 0,1 0 0,-1 0 1,0 0-1,1 0 0,-1 0 0,0-1 1,0 0-1,1 1 0,-7-2 0,-43 2-6177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2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38 4825,'0'0'8647,"-27"43"-7719,-11 14-719,-120 197 259,127-201-441,7-17-10,3 2 0,1 0 0,1 1 0,-14 49 0,32-88-25,1 1 0,0 0 0,-1-1 0,1 1 0,0-1 0,0 1 0,-1 0 0,1-1 0,0 1 0,0 0 0,0-1 0,0 1 0,0 0 0,0-1 0,0 1 0,0 0 0,0-1 0,0 1 0,0 0 0,1-1 0,-1 1 0,0 0 0,0-1 0,1 1 0,-1-1 0,0 1 0,1 0 1,-1-1-1,0 1 0,1-1 0,-1 1 0,1-1 0,-1 1 0,1-1 0,-1 0 0,1 1 0,0-1 0,-1 0 0,1 1 0,-1-1 0,1 0 0,0 0 0,-1 1 0,1-1 0,0 0 0,-1 0 0,1 0 0,0 0 0,-1 0 0,1 0 0,1 0 0,3-1-31,0 0 0,1 0 0,-1 0 0,0-1 0,9-3 0,15-11-145,0-1 0,-2-1 0,41-34 0,-44 34-21,57-45-826,-2-4 1,-4-2-1,86-102 1,-153 161 993,0 0 0,-1 0-1,0-1 1,0 0 0,-1 0 0,0 0 0,-1-1 0,-1 0 0,6-23 0,-9 33 57,-1 0 0,1 0 0,-1 0 0,0-1 0,0 1 0,0 0 0,0 0-1,0 0 1,0 0 0,0 0 0,-1-1 0,1 1 0,-1 0 0,0 0 0,0 0 0,0 0 0,1 0 0,-2 1 0,1-1 0,0 0 0,0 0 0,-1 1-1,1-1 1,-1 1 0,1-1 0,-1 1 0,1-1 0,-1 1 0,0 0 0,0 0 0,0 0 0,-2-1 0,-6-1 137,1 0-1,-1 1 1,0 1 0,1-1 0,-19 1 0,21 1-116,-5 0 70,-139-1 869,137 2-939,0 1-1,0 0 1,1 1 0,-1 0-1,1 1 1,-1 0-1,1 1 1,-18 10 0,29-14-51,0 0 0,1 0 1,-1 0-1,1 0 0,-1 0 0,1 1 1,-1-1-1,1 1 0,0-1 1,0 1-1,-1-1 0,0 3 1,2-3-33,0 0 0,0-1-1,0 1 1,0 0 0,0 0 0,0-1 0,1 1 0,-1 0 0,0 0 0,0-1 0,1 1 0,-1 0 0,0-1 0,1 1 0,-1 0 0,1-1 0,-1 1-1,1 0 1,-1-1 0,1 1 0,-1-1 0,1 1 0,0-1 0,-1 0 0,1 1 0,0-1 0,-1 1 0,1-1 0,0 0 0,0 0 0,-1 1 0,1-1-1,0 0 1,0 0 0,1 0 0,9 3-734,0 0-1,0-1 1,13 2-1,52-2-3510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2617,'0'0'6401,"249"-60"-6169,-161 39-232,-5 7-96,0 0-304,0-7-392,-21 3-1145,-20 1-2552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3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528 1 6945,'0'0'5706,"-224"140"-4018,162-73-280,-5 3-583,9 7-713,4 4-112,12-4-1097,26-4-1135,12-17-1609,4-35-616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3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6457,'0'0'5826,"245"157"-4010,-200-107-416,-3-8-808,-9-7-592,-8-11-152,0-20-2056,-12-4-2793,-5 0-1272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0 9754,'0'0'10826,"-113"228"-10490,72-133-336,-1 10-824,5 4-1592,12-7-1121,25-36-904,0-24 688,29-35 697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2817,'0'0'4351,"35"-4"-3009,118-13 145,-82 12-209,75 5-1,-66 1-893,-64-1-334,0 0 0,1 1 0,-1 1 0,0 0 0,0 1 0,0 1 0,-1 0 0,19 8 1,-28-8 26,0-1 0,0 1 0,0 0 0,0 0 0,-1 1 0,0 0 0,1 0 0,-2 0 0,1 0 0,-1 1 0,0 0 0,0 0 0,0 0 0,-1 0 0,0 1 1,0-1-1,0 1 0,-1 0 0,0-1 0,-1 1 0,2 9 0,5 67 1123,-3 0 0,-7 87 0,0-98-902,-3 27-493,-5-1-1,-4 0 1,-4-1-1,-43 130 1,59-219 46,-5 13-432,-15 35 0,20-52 443,0 1-1,0-1 0,-1 0 0,1 0 0,-1 0 0,0-1 1,0 1-1,0-1 0,-1 1 0,1-1 0,-1 0 0,0-1 0,0 1 1,-6 3-1,8-6 46,0 1 0,0-1 0,0 1 0,-1-1 1,1 0-1,0 0 0,0 0 0,-1 0 0,1 0 0,0 0 0,0-1 1,0 1-1,0-1 0,-1 0 0,1 1 0,0-1 0,0 0 1,0 0-1,-2-2 0,-32-27-1932,25 18 748,0-1 1,-14-22 0,-21-37-2974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4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5329,'0'0'3437,"-10"32"-2069,-30 108-17,33-114-1005,2 1-1,1 0 1,0-1-1,3 1 1,1 33-1,0-24-304,0-35-54,0-1 0,0 1 0,0 0 0,0 0 0,0 0 0,0 0 0,0-1 0,0 1 0,1 0 0,-1 0 0,0 0-1,1-1 1,-1 1 0,0 0 0,1 0 0,-1-1 0,1 1 0,-1 0 0,1-1 0,-1 1 0,1 0 0,0-1 0,-1 1 0,1-1 0,0 1 0,-1-1 0,1 1 0,0-1 0,0 0 0,-1 1 0,1-1 0,1 0 0,0 1-49,0-1 1,0 0 0,0 0 0,0-1-1,0 1 1,0 0 0,0-1-1,0 1 1,0-1 0,0 0-1,0 1 1,0-1 0,0 0 0,2-2-1,8-7-385,0-1-1,-1 0 1,-1 0-1,0-1 0,0-1 1,14-25-1,10-12-581,-32 47 994,11-14-83,0 0 1,2 1-1,-1 1 1,27-21-1,-37 33 196,0 0 1,0 1 0,0-1-1,1 1 1,0 0-1,-1 0 1,1 0-1,0 1 1,0 0-1,-1 0 1,8-1-1,-9 2 53,0 0 1,1 1-1,-1-1 0,1 1 0,-1 0 0,0 0 0,1 0 1,-1 0-1,0 0 0,0 1 0,0-1 0,0 1 0,0 0 1,0 0-1,-1 0 0,1 1 0,0-1 0,2 4 0,3 3 241,-1 1 0,0 1-1,-1-1 1,1 1 0,-2 0-1,0 1 1,4 12 0,23 89 1464,-31-107-1771,5 24-700,-1 1 0,-1 1 0,-2 51 0,-2-46-4308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0 456 5865,'0'0'7607,"47"4"-5828,-28-3-1543,496 27 3602,-122-26-2288,-295-1-1248,805-14 2057,231-60 117,-622 36-1677,255-13-150,645-47-997,-1303 87-1027,-106 7 19,-13 1 1246,-127-11-270,51 7-55,-150-18-1494,-334-78-5940,330 40 1357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3433,'0'0'9087,"-1"27"-7683,-6 127-182,3 111 589,4 1392 5681,3-1551-7194,20 137 0,-11-174-432,2-1 0,46 126 1,-55-178-64,-4-12 32,1 1 0,-1-1 0,1 0 1,0 1-1,0-1 0,0 0 0,1 0 1,-1 0-1,1-1 0,4 6 0,-2-9-714,3-15-133,42-202-5788,-29 76 139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5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6433,'61'-9'1253,"584"-64"1172,150 44-681,14 24-267,-275 3-255,541 1-63,-7 32-1050,-732-13-380,231 21-2397,-471-27 2035,-66-7 1476,54 2 0,-87-7-615,-1-1 0,0 0 0,1 0-1,0 0 1,-1 0 0,1-1 0,0 1 0,0-1-1,-1 0 1,1 0 0,-2-2 0,-8-4 1115,11 6-431,2 5-661,0 3-245,0 1 1,1-1-1,-1 0 0,2 0 1,-1 0-1,1 0 0,4 10 0,2 9 63,36 123 801,-7 3 1,-7 0 0,19 264-1,-33 484 127,-17-616-1870,-4-45-7937,-3-134 1424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15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10498,'0'0'12051,"-83"204"-17692,37-162 87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27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760 248 5577,'0'0'8526,"3"-28"-6519,8-91-168,-10 113-1595,0-1 0,0 0 0,-1 0 0,0 0 0,0 0 0,-1 0 0,0 0 0,0 1 0,-3-12 0,2 16-210,1 1 0,-1-1-1,0 0 1,1 1 0,-1-1 0,0 1-1,0 0 1,0-1 0,0 1-1,0 0 1,0 0 0,0 0 0,0 0-1,0 1 1,-1-1 0,1 1 0,0-1-1,-1 1 1,1 0 0,0 0-1,-3 0 1,-9-1-54,1 1 1,0 1-1,-1 0 0,1 0 1,0 2-1,0-1 0,0 2 0,0 0 1,0 0-1,1 1 0,0 1 0,0 0 1,0 0-1,1 2 0,-16 12 0,-8 9 20,1 2-1,1 1 0,-39 51 0,34-35 25,2 2 0,3 1 0,2 2-1,2 0 1,2 3 0,-27 83-1,33-72-29,4 1 0,2 0 0,3 1 0,3 1 0,1 96 0,8-154 0,0 19-28,1 0 1,5 32 0,-4-54 9,0 1 1,0-1 0,1 0-1,1 1 1,-1-1 0,2-1-1,-1 1 1,1-1 0,0 1-1,8 7 1,2 1-70,0-1 0,1-1 0,1 0 0,1-1 1,0-1-1,1-1 0,0 0 0,35 15 0,-27-16 46,1-1-1,-1-2 1,2 0-1,-1-2 1,1-1-1,34 1 1,-44-5-34,0-1 0,0 0 0,0-2 1,0 0-1,35-9 0,-41 7-73,-1-1 1,0 0-1,0-1 0,0 0 1,-1-1-1,0 0 0,0 0 1,-1-2-1,0 1 0,10-11 1,6-11-1254,-1-1 0,-2-1 1,-1-1-1,33-67 0,-16-6-4354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3937,'0'0'3577,"-16"228"-2873,16-144-312,0 0-392,16 25-144,-3-29-1625,-5-20-3304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27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7466,'0'0'7178,"48"15"-6241,161 43-468,-188-53-420,0-1 1,0 0-1,0-2 0,1-1 1,32-1-1,-16-1 14,141 1 180,-179 0-239,1 0 1,-1 0 0,1 0 0,-1 0-1,1 0 1,-1 0 0,1 0 0,-1 0 0,1 1-1,-1-1 1,1 0 0,-1 0 0,0 0-1,1 1 1,-1-1 0,1 0 0,-1 1-1,0-1 1,1 0 0,-1 1 0,0-1 0,1 1-1,-1-1 1,0 0 0,1 1 0,-1-1-1,0 1 1,0-1 0,0 1 0,1 0-1,0 19 282,0-12-105,-1 391 4408,-2-197-6155,5-2-6939,0-155 2330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2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807 388 7586,'0'0'3355,"-20"-32"-2627,-64-106 68,39 49-210,41 78-551,-1 0-1,0 1 1,-1 0 0,0 0-1,-1 1 1,-9-12 0,11 16-24,-1 1 0,1-1 1,-1 1-1,1 1 1,-1-1-1,0 1 0,-1 0 1,1 0-1,-1 0 1,1 1-1,-1 0 0,1 1 1,-1-1-1,0 1 1,0 1-1,0-1 0,0 1 1,-8 1-1,2 0 27,0 0-1,0 1 1,-1 1 0,2 0-1,-1 1 1,0 0-1,1 1 1,-21 11-1,11-2-4,1 1 0,0 1 0,2 1 0,0 0 0,-28 33 0,21-16 12,0 0 0,-34 64-1,46-70-13,1 0-1,2 0 0,0 1 0,2 1 0,2 0 0,0 0 0,2 0 0,2 1 1,-1 52-1,4-73 2,0 0 1,1 0-1,0-1 0,1 1 1,0 0-1,0-1 0,1 1 1,0-1-1,0 0 1,8 13-1,-6-15-14,0 1 0,1-1-1,0-1 1,0 1 0,0-1 0,1 0-1,0 0 1,0-1 0,1 0 0,-1 0-1,13 5 1,-6-4-11,1 0 0,0-1-1,0-1 1,0 0 0,0-1 0,1 0-1,20 0 1,-23-3 7,0 0 1,-1 0-1,1-1 1,-1-1-1,1 0 0,-1-1 1,0 0-1,0-1 0,21-9 1,-14 1-5,1-1 1,-2 0 0,0-1 0,23-23-1,63-75-992,-49 51-545,9-6-1828,-9 15-370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28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7866,'0'0'5809,"196"203"-3745,-92-98-247,12 8-361,0 2-640,1 1-208,-5-4-184,-16-10-408,-5-11-16,-16-10-112,-9-18-904,9-7-1776,-21-21-1185,-12-17-2633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2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462 130 8090,'0'0'6242,"-39"-26"-6050,39 26-192,-38-27 11,-2 2 0,-44-20-1,82 44-9,-1 0-1,1 0 0,-1 0 0,1 0 0,-1 1 0,1-1 0,-1 1 1,0-1-1,1 1 0,-1 0 0,0 0 0,1 0 0,-1 1 1,0-1-1,1 0 0,-6 3 0,6-2 0,-1 1 0,1 0 0,0 0 0,0-1 1,0 2-1,-1-1 0,2 0 0,-1 0 0,0 1 0,0-1 0,-1 4 0,-23 39 77,2 2 0,2 0 0,2 2 0,2 0 0,-12 59 0,15-41 98,3 0 1,3 1 0,0 102 0,8-160-120,1-1 0,1 1 0,0-1 0,0 1 0,1-1 0,0 0 0,0 0 0,1 0 0,5 10 0,-6-15-42,1 0 0,-1 0 0,1-1 0,0 1 0,0-1-1,1 0 1,-1 0 0,1 0 0,0 0 0,-1 0-1,1-1 1,0 0 0,1 0 0,-1 0 0,0 0-1,1-1 1,-1 1 0,1-1 0,-1 0 0,6 0 0,4 1-2,-1-1 0,1-1 0,0 0 0,-1-1 0,1 0 0,-1-1 0,1 0 0,-1-1 1,0-1-1,0 0 0,0-1 0,0 0 0,13-9 0,4-4-156,0-2 0,-1-1 0,50-47 0,-15 4-1995,-3-3 0,-3-3 0,86-133 1,-69 77-3252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29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1189 7570,'0'0'4761,"233"-200"-3809,-113 95-552,13-17-280,9-15-120,-1-11-328,29-44-928,-37 37-2441,-25 26-960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29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481 300 9442,'0'0'3062,"-17"-35"-2391,-57-109 145,71 136-773,-2 1 0,1 0 1,-1 0-1,0 0 0,0 0 0,-1 1 1,0 0-1,0 0 0,0 1 0,-1 0 1,0 0-1,0 0 0,-12-5 0,10 5-28,1 1-8,0 0 0,0 1 1,0 0-1,0 0 0,0 1 0,-1 0 0,1 1 1,-1 0-1,-14 0 0,18 1-7,-1 0 1,1 1-1,-1 0 1,1 0-1,-1 0 1,1 1-1,0-1 1,0 1-1,0 1 1,0-1-1,0 1 1,0 0-1,0 0 1,1 0-1,0 0 1,-5 5-1,-2 5 31,1 1 0,0-1 0,1 2 1,1-1-1,0 1 0,1 0 0,1 1 0,0 0 0,1 0 0,0 0 0,-3 29 0,3-8 173,2 1-1,2 0 1,1 1 0,6 43-1,-5-71-183,1 0 0,0 0 0,0-1 0,1 1 0,1-1 0,0 0 0,0 0 0,1 0 0,1-1 0,-1 1 0,1-1 0,1-1 0,0 1-1,0-1 1,0 0 0,1 0 0,1-1 0,-1-1 0,1 1 0,0-1 0,0 0 0,1-1 0,0 0 0,0-1 0,0 0 0,0-1 0,16 4 0,-14-4-40,1-1 0,-1 0 0,1-1 0,0 0 0,0-1 0,-1-1 0,1 0 0,0-1 0,-1 0 0,1 0 0,-1-2 1,0 1-1,0-2 0,0 0 0,0 0 0,-1-1 0,0 0 0,0-1 0,0 0 0,-1-1 0,0 0 0,-1-1 0,10-11 0,7-10-1136,-2-1 0,-1-1-1,29-55 1,-15 5-4356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1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3585,'0'0'7895,"0"-4"-7028,0-1-692,0 0 109,0 7-64,3 50 478,31 172 3004,20 767 1443,-46-737-4759,-5-154-494,5 91 357,-5-162-1290,2-1 0,9 32 0,-13-55-2212,-1-23-7204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1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425 330 9402,'0'0'6508,"-23"-35"-5929,-73-114-372,78 121-179,8 11-14,0 1-1,-1 0 1,-23-25-1,30 38 1,0 0-1,1 0 0,-1 0 1,-1 1-1,1 0 0,0 0 1,0 0-1,-1 0 0,0 1 1,1 0-1,-1 0 0,1 0 1,-1 0-1,0 1 0,0-1 1,-6 2-1,8-1 23,-1 0-1,0 0 1,1 1-1,-1 0 1,0 0 0,1 0-1,-1 0 1,1 0-1,0 1 1,-1-1 0,1 1-1,0 0 1,0 0 0,0 0-1,0 1 1,-4 3-1,2 0 15,0 1-1,0-1 0,0 1 1,1 0-1,-1 0 0,2 1 1,-4 8-1,-2 9 137,2 0-1,1 1 1,-6 47 0,8-39-44,1 1 0,2 0 0,2 0 0,1 0 1,1 0-1,11 43 0,-11-64-130,1 0-1,1 0 1,0 0 0,1-1-1,0 1 1,1-1 0,1-1 0,0 1-1,0-2 1,2 1 0,-1-1-1,1 0 1,1-1 0,0 0-1,0-1 1,1 0 0,18 10 0,-22-15-11,0 0 1,1-1 0,-1 0 0,1 0-1,0-1 1,-1 0 0,11 0 0,-14-1 0,1-1-1,-1 0 1,0 0 0,1 0 0,-1-1 0,1 0 0,-1 0 0,0 0-1,0-1 1,0 1 0,1-1 0,-2-1 0,8-3 0,-5 1-14,0-1 1,0-1 0,0 0 0,-1 0 0,0 0-1,9-14 1,30-58-436,-27 37-290,-1-1 0,-2 0-1,-2-1 1,9-59 0,5-47-2713,-15 15-1600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1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4481,'0'0'9851,"43"4"-7279,-22-1-2187,13-1 152,-1 2-1,0 2 1,0 1-1,-1 1 1,0 2 0,0 2-1,52 26 1,337 223 4390,-14 25-2824,-335-235-1974,119 92-197,-187-140-315,22 22-696,-25-24 449,-1 0-1,1 0 1,0 1-1,-1-1 0,1 0 1,0 1-1,-1-1 0,0 0 1,1 1-1,-1-1 1,0 1-1,1 1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4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2721,'0'0'13542,"0"28"-11709,0 0-1290,7 215 2756,52 646-129,-45-681-3898,-13-201 575,0 0 0,0 0 0,0 0 0,1 0-1,0 0 1,0 0 0,6 10 0,-6-15-2,-1 0 0,1 0-1,0 0 1,0 0 0,0-1 0,0 1-1,0 0 1,1-1 0,-1 0-1,0 0 1,1 1 0,-1-1-1,1 0 1,-1-1 0,1 1 0,0 0-1,-1-1 1,1 0 0,0 1-1,-1-1 1,5-1 0,-2 2-319,-1-1-1,1 0 1,-1 0 0,1-1-1,-1 1 1,1-1 0,-1 0 0,1 0-1,-1-1 1,6-1 0,-2-3-641,1 0-1,-1-1 1,0 0 0,13-14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2577,'0'0'5231,"17"-4"-4471,65-15 693,145-14-1,112 10-245,-253 19-1006,980-41 1021,-145 9-531,-695 25-616,301-17-621,-437 19-1735,128-28 0,-132 16-1983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0 128,'0'0'12243,"0"228"-9275,0-115-583,-4 9-417,-12 5-800,-1-1-855,-8 4-313,0-11-793,-25 11-1823,4-32-2753,1-35-1257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5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7554,'0'0'9482,"345"-3"-8842,-117 24-640,-32 0-1905,-34-7-4336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6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677 306 5929,'0'0'7867,"-5"-26"-7248,-17-83 7,20 101-473,0-1 1,0 1-1,-1 0 1,0 0 0,0 0-1,-1 0 1,0 1 0,-1-1-1,0 1 1,0 0-1,0 0 1,-1 1 0,0 0-1,0 0 1,0 0-1,-1 1 1,0 0 0,0 0-1,-1 0 1,-7-3 0,0 3-67,0 0 0,-1 1 1,0 0-1,1 1 1,-1 1-1,0 1 1,0 0-1,-26 2 0,26 1-79,1 0-1,-1 1 1,0 1-1,1 0 0,0 1 1,0 1-1,0 1 1,1 0-1,0 0 1,0 1-1,1 1 0,0 1 1,0 0-1,1 0 1,-19 22-1,17-17-1,1 1-1,1 0 1,0 1 0,2 0-1,0 1 1,1 0 0,0 1-1,2-1 1,0 1 0,1 1-1,1 0 1,-3 24-1,6-35-2,2-1 0,0 1-1,0 0 1,0-1-1,1 1 1,0-1-1,1 1 1,-1-1-1,2 0 1,4 12-1,-4-14 12,0 0 0,1-1-1,-1 0 1,1 1-1,0-1 1,1-1 0,-1 1-1,1-1 1,0 1-1,0-1 1,0-1 0,1 1-1,-1-1 1,9 4-1,4 0 26,0 0-1,0-2 1,0 0-1,1-1 0,32 3 1,-10-4 43,67-5 0,-82 0-147,-1-2 0,0-1 0,0-1 0,0-1 0,-1-1 0,0-1 0,-1-1 0,0-2 0,0 0 0,-1-1 0,-1-1 0,0-1 0,-1-1 0,0-1 0,-2 0 0,33-40 0,-47 50-168,1 0 0,-1 0 0,-1 0 0,1-1 0,2-8 0,-5 12-127,0 1 1,0-1-1,0 1 0,-1-1 1,1 0-1,-1 1 1,0-1-1,0 0 1,0 1-1,-1-1 0,1 1 1,-1-1-1,-1-4 1,-9-2-4774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6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 4905,'0'0'10102,"-7"30"-8501,5-21-1445,-10 47 921,1 0-1,-3 78 1,-8 264 1847,9-272-4421,-35 145 0,19-145-7715,17-87 2797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6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454 244 9146,'0'0'12633,"-8"-32"-12494,-29-100-184,36 127 14,-1 1 0,1 0 1,-1-1-1,0 1 0,-1 0 0,1 0 1,-1 0-1,0 0 0,0 0 1,0 1-1,0 0 0,-1-1 0,1 1 1,-1 0-1,0 0 0,0 1 1,0-1-1,-8-3 0,4 4-30,-1 1-1,1-1 0,0 1 1,0 0-1,0 1 0,-1 0 1,-11 1-1,14 0 56,-3 0-13,0 1 0,1-1 0,-1 2 0,1-1 0,0 1 0,-1 1 0,1-1 0,1 1 0,-1 1 0,0 0 0,1 0 0,0 0 0,1 1 0,-1 0 0,1 0 0,0 0 0,-5 8 0,-4 6 20,1 0 0,0 2 0,2-1-1,-18 45 1,23-47 24,0 0-1,1 0 0,2 0 0,0 1 1,0 0-1,2-1 0,1 1 1,0 0-1,4 38 0,-2-52-16,1-1 0,-1 0-1,1 0 1,-1 0 0,1 0 0,1 0 0,-1 0-1,1 0 1,0-1 0,0 0 0,0 1 0,1-1-1,-1 0 1,1 0 0,0-1 0,0 1-1,0-1 1,1 0 0,-1 0 0,1 0 0,0-1-1,0 0 1,0 0 0,0 0 0,0 0-1,0-1 1,9 2 0,-1-1-58,1 0 0,-1-1 0,0-1 0,0 0-1,0 0 1,1-2 0,-1 1 0,0-2 0,0 0 0,21-7 0,-18 2-268,1 0 0,-1-1 0,-1-1 0,0 0 0,0-1 0,-1-1 0,-1 0 0,17-19 0,1-5-1645,48-74 1,-8-10-2575,-18 9-340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7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2082 1 4529,'0'0'11014,"-11"14"-8801,-23 32-823,-227 285 3132,-465 460-3266,219-288-3795,199-192-2867,125-93-3305,131-146 3364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7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824 383 5385,'0'0'13083,"-12"-27"-12747,0-4-324,4 10-69,0 0 0,-2 1 1,0 0-1,-1 1 0,-1 0 0,-20-24 1,20 29-49,-1 1 0,0 0 0,-1 1 0,-1 0 0,1 1 0,-2 1 0,1 0 1,-2 1-1,-32-13 0,23 14 73,0 0 1,0 2 0,0 1-1,-1 1 1,1 1 0,-35 1-1,50 2 41,0 1 0,0 0 0,0 0 0,0 1-1,0 1 1,0-1 0,1 2 0,-1 0 0,1 0-1,-13 7 1,11-3-5,1 0-1,0 0 1,1 1-1,0 0 0,0 1 1,1 0-1,0 1 1,-8 12-1,6-6 37,1 0-1,1 0 0,1 1 0,0 0 0,1 1 0,1-1 0,-6 33 1,7-20 93,1 0 1,2 0 0,1 1 0,4 32 0,-2-53-93,0 0 0,1-1 0,1 1 1,0 0-1,0-1 0,1 1 0,0-1 0,1 0 0,0 0 0,0-1 0,1 1 0,10 10 0,-7-9 5,1 0 0,1-1-1,0-1 1,1 0 0,-1 0-1,2-1 1,-1-1 0,23 11 0,-15-11-103,0 0 0,0 0 0,1-2 1,-1-1-1,1 0 0,0-2 0,0 0 0,0-1 1,0-1-1,0-2 0,0 0 0,0-1 1,26-7-1,-16-1-735,-1-2-1,-1-1 1,0-2-1,43-29 1,-44 26-102,80-52-4017,-21 4-781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7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1 1 10418</inkml:trace>
  <inkml:trace contextRef="#ctx0" brushRef="#br0" timeOffset="1">1 1 10418,'107'62'2486,"-38"-27"2434,-54-30-4536,0 0 0,0-1 0,17 2-1,14 4 630,1342 245 5678,-1322-246-6994,108 20 126,-92-3-2813,-67-19 1190,0 0-1,0 1 0,13 9 0,-12-4-5491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8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5657,'0'0'5791,"1"41"-3860,-1-10-1466,0 14 364,2-1 0,1 1 0,3-1 0,17 70 0,187 589 5852,-100-340-5037,145 443 47,-251-792-2285,6 21 864,-6-58-17741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8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5321,'0'0'11432,"10"34"-9214,-2-9-1809,74 213 2542,-50-161-3106,65 177 4537,-65-122-7377,-26-98-3171,1 69-1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3729,'-17'32'1420,"-7"11"-854,3 1 0,1 1 0,2 0 1,3 2-1,-16 78 0,16 5 389,5 1 0,8 132-1,6-162-427,5-1-1,4-1 0,39 152 0,79 163 424,-90-312-1210,105 191 1,-121-248-1560,-24-50 753,-1-18 224,-1 0 0,-1-1 0,-9-36 0,0 5-288,-14-97-1686,-4-10-283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9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525 301 5657,'0'0'13220,"-19"-36"-12838,-61-114-242,75 141-147,0 0-1,0 0 1,-1 1 0,0 0 0,0 0 0,-1 0 0,0 1-1,-1-1 1,0 2 0,0-1 0,-14-8 0,16 13-1,0 0-1,0 0 1,0 0 0,-1 1 0,1-1-1,0 1 1,-1 1 0,1 0 0,-1 0 0,1 0-1,-1 0 1,1 1 0,0 0 0,-10 3-1,6 0 24,1-1-1,0 2 0,1-1 0,-1 1 0,1 1 0,0-1 0,0 1 1,0 1-1,1-1 0,0 1 0,0 1 0,1-1 0,0 1 0,0 0 1,-8 18-1,-1 1 128,1 1 0,2 1 0,-17 56 0,20-43 47,1 0-1,3 1 0,1 0 0,2 0 1,4 46-1,-1-77-158,0-1 1,0 1-1,2 0 0,-1-1 1,1 1-1,1-1 1,0 0-1,1 0 0,0-1 1,8 13-1,-9-17-26,0 0-1,1 0 0,0 0 1,0-1-1,1 0 0,-1 0 1,1 0-1,0-1 0,0 0 1,1 0-1,-1 0 0,1-1 1,0 0-1,0 0 1,0-1-1,0 0 0,8 2 1,-7-2-22,1-1 0,-1 0 0,0 0 0,1-1 1,-1 0-1,1 0 0,-1-1 0,1 0 0,-1 0 1,0-1-1,0 0 0,0-1 0,0 0 0,0 0 1,0-1-1,-1 1 0,0-2 0,1 1 0,-2-1 1,1 0-1,0-1 0,10-10 0,1-4-419,0-1-1,-2-1 1,0 0-1,-2-1 1,0 0 0,15-38-1,-21 42-259,-1-2-1,0 1 0,-2-1 1,-1 0-1,0 0 0,-2 0 1,0-1-1,-2-38 1,-1 52 331,1 0 1,-2 0 0,1 0 0,-1 0 0,0 0 0,-1 0 0,0 0 0,0 1 0,0-1 0,-1 1-1,0 0 1,-1 0 0,0 0 0,0 1 0,0-1 0,-9-7 0,-43-28-3683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39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3145,'0'0'15700,"35"0"-13615,244 0 518,-149-1-1801,161 3 21,-222 1-814,1 4 0,76 18 0,-122-19-414,1 0 0,-1 2 0,33 16-1,-46-18-620,-1 0 0,1 0-1,13 12 1,-18-12-538,0 0 0,0 0 0,0 1 0,-1-1 0,8 13 0,-2 8-8463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43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6361,'0'0'12596,"28"14"-11130,10 5-1106,124 68 900,-151-80-1184,7 4 69,0 0 0,0 1 0,18 18-1,-31-26-127,-1 0-1,0 1 0,-1-1 0,1 1 0,-1 0 0,0-1 0,0 1 1,0 1-1,-1-1 0,0 0 0,0 1 0,0-1 0,-1 1 0,1 0 1,-1-1-1,0 12 0,-1-14-16,-1 1 0,1-1-1,-1 0 1,0 1 0,0-1 0,0 0 0,0 0 0,0 1-1,-1-1 1,0 0 0,1 0 0,-1-1 0,0 1 0,-1 0-1,1 0 1,0-1 0,-5 4 0,-4 3-6,-1 0 0,-24 13 0,19-12-4,-232 124-149,213-115 168,24-13-16,-22 13 33,33-18-32,0 0 0,-1 0 0,1 0-1,0 0 1,0 0 0,0 0 0,0 1-1,0-1 1,0 0 0,0 1 0,1-1-1,-1 1 1,0-1 0,1 1-1,-1-1 1,1 1 0,0 0 0,-1-1-1,1 3 1,0-3 0,0-1 0,0 1 0,0-1-1,0 1 1,0 0 0,0-1 0,0 1 0,0-1-1,0 1 1,1-1 0,-1 1 0,0-1-1,0 1 1,1-1 0,-1 1 0,0-1 0,0 0-1,1 1 1,-1-1 0,0 1 0,1-1 0,-1 0-1,1 1 1,-1-1 0,1 0 0,-1 1 0,1-1-1,-1 0 1,0 0 0,1 0 0,0 1-1,8 2-1,0 0 0,1 0-1,-1-1 1,1 0-1,-1-1 1,12 1-1,70-3 53,-40 0-14,4 1-323,0-3-1,0-2 1,0-2 0,106-30-1,139-64-8276,-191 58 578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42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0 752,'0'0'10121,"0"20"-4562,0 377 3727,0 198-7219,0-588-2204,0 10-212,0 0 0,1 0-1,1 0 1,5 21 0,-6-34-142,1 1 0,-1 0 1,1-1-1,1 1 0,-1-1 1,1 1-1,5 6 0,-5-8-295,0 0 0,0 0 0,0 0 0,1 0 0,-1-1 0,1 0 0,0 0 0,-1 0 0,1 0 0,6 2 0,26 2-8239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43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1320,'0'0'14565,"34"39"-11689,0 0-2202,44 49 1059,90 80 1,309 213 3326,-315-274-4215,199 100 1,-279-163-858,-37-19-1024,2-1 0,67 24-1,-66-37-3637,-17-7-2640,-9-4-2157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44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910 1 6961,'0'0'16961,"-19"28"-15671,-254 328 911,211-286-2141,-179 207-125,22 13-3257,200-261 1721,-26 52 0,24-23-2230,11 3-3921,9-38 147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44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4097,'0'0'11492,"-23"40"-10503,-72 131-582,85-154-382,1 0 0,1 0 0,1 1 0,0 0 1,2 0-1,0 0 0,1 1 0,0 0 0,2 0 0,-1 38 0,3-47-20,0-2 10,-1 7 6,1-1-1,0 0 1,1 0 0,3 15 0,-3-24-15,1-1-1,-1 0 0,1 1 1,0-1-1,0 0 1,0 0-1,0 0 0,1-1 1,-1 1-1,1-1 1,0 1-1,0-1 0,1 0 1,-1 0-1,1 0 1,6 4-1,6 2 12,0-1-1,1-1 1,0 0-1,1-1 1,-1-1-1,1 0 1,0-2-1,19 2 1,152 2-291,-142-7 34,-25 0-463,0 0 1,0-2 0,0 0-1,-1-1 1,1-2-1,-1 0 1,0-1 0,29-13-1,-5-3-3734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44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8266,'0'0'6001,"-100"270"-3752,67-154-1161,-1 39-1088,-15 62-224,11-28-2409,-3-20-3864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45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6289,'0'0'9326,"0"30"-6428,0 403 2952,-2-203-4122,-30 614 1690,17-535-2593,10-80-295,5-120-1013,0-82-4066,0-74-5596,0 1-269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45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1 976,'0'0'24213,"43"10"-23406,145 36-448,-35-17-190,-34-5-78,-112-22-100,0-1 7,0 1-1,0 0 1,0 0-1,-1 1 1,9 4 0,-14-6-18,0 0 1,1 0-1,-1-1 1,0 1 0,-1 0-1,1 0 1,0 0 0,0 0-1,0 0 1,0 0 0,-1 0-1,1 0 1,0 0-1,-1 1 1,1-1 0,-1 0-1,0 0 1,1 1 0,-1-1-1,0 0 1,0 0-1,0 1 1,0-1 0,0 0-1,0 1 1,0-1 0,0 0-1,0 0 1,0 1-1,-1-1 1,1 0 0,-1 0-1,1 1 1,-2 1 0,-1 2 3,-1 0 1,1-1 0,-1 1-1,0-1 1,-1 0 0,1 0 0,-1 0-1,1-1 1,-1 1 0,0-1 0,-10 4-1,2 1 1,-114 65-71,-180 113-119,297-180 184,7-5 1,1 1-1,-1-1 0,0 1 1,0 0-1,1-1 1,-1 1-1,1 1 0,-1-1 1,1 0-1,0 0 1,0 1-1,0-1 0,-1 4 1,9-2-854,32 0 237,1-2 0,59-3-1,-27-1 216,-47 2 318,-5-1 80,-1 0 1,1 2-1,-1 0 1,0 1 0,0 1-1,0 1 1,31 10-1,-46-12 107,0 0 0,0 0 0,0 0 0,-1 0 0,1 1 0,0 0 0,-1-1 0,0 1 0,0 0 0,1 0 0,-2 0 0,1 0 0,0 1 0,-1-1 0,1 0 0,-1 1 0,0-1 0,0 1-1,0-1 1,-1 1 0,1 0 0,-1-1 0,0 1 0,0 0 0,0-1 0,-1 1 0,1-1 0,-1 1 0,0 0 0,0-1 0,0 1 0,0-1 0,0 0 0,-1 1 0,0-1 0,0 0 0,0 0 0,-3 4 0,-3 2 79,-1-1 0,0 0 1,0-1-1,-1 0 1,0 0-1,0-1 1,-17 8-1,-7 1 53,-42 12-1,37-16-485,0-2 0,-1-1 0,1-3 0,-1-1 1,0-2-1,0-1 0,-64-8 0,85 3-441,-1 0 0,1-1 0,0-1 1,0 0-1,0-2 0,1 0 0,1-1 0,-31-21 1,-2-7-4529,-65-63 0,50 37-278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2745,'0'0'1122,"47"-14"-143,-10 4-772,50-16 355,1 5-1,102-12 0,486 10 2090,-493 24-2262,630 19 1211,907 141 0,-1615-147-1591,1 5 0,140 43 0,-244-61-5,-1-1-1,0 1 0,1-1 1,-1 1-1,0-1 0,1 1 1,-1 0-1,0 0 1,0 0-1,0 0 0,0 0 1,0 0-1,0 0 1,0 0-1,0 0 0,0 0 1,-1 1-1,1-1 1,0 0-1,-1 1 0,1 1 1,1 33 420,-3-17-63,0 160 2523,4 274-444,7-293-2054,8 0 1,64 269-1,-80-422-392,7 32-422,2 0 0,16 40 0,-26-77 276,0 1-1,0-1 0,1 0 0,-1 1 0,0-1 1,1 0-1,0 0 0,-1 0 0,1 0 0,0 0 0,3 2 1,-5-4 57,1 1 1,-1-1 0,1 0-1,-1 0 1,1 1-1,-1-1 1,1 0 0,0 0-1,-1 0 1,1 0 0,-1 0-1,1 0 1,0 0-1,-1 0 1,1 0 0,-1 0-1,1 0 1,0 0 0,-1-1-1,1 1 1,-1 0 0,1 0-1,-1-1 1,1 1-1,-1 0 1,1-1 0,-1 1-1,1 0 1,-1-1 0,1 0-1,3-3-588,-1-1 0,0 0-1,0 0 1,-1 0 0,0 0-1,0 0 1,0-1 0,2-9-1,13-55-5528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45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10802,'0'0'13795,"42"54"-11422,-25-34-2140,73 92 1519,132 216 0,-76-48 9,30 53-1462,-172-326-299,3 6 0,1 0 0,0-1 0,17 19 0,-25-31 0,0-1 0,0 1 0,0 0 0,0 0 0,0 0 0,0 0 0,0 0 0,0-1 0,0 1 0,0 0 0,0 0 0,0 0 0,0 0 0,0 0 0,0-1 0,0 1 0,0 0 0,0 0 0,0 0 0,1 0 0,-1 0 0,0 0 0,0-1 0,0 1 0,0 0 0,0 0 0,0 0 0,0 0 0,1 0 0,-1 0 0,0 0 0,0 0 0,0 0 0,0 0 0,0 0 0,1 0 0,-1 0 0,0 0 0,0 0 0,0 0 0,0 0 0,1 0 0,-1 0 0,0 0 0,0 0 0,0 0 0,0 0 0,0 0 0,1 0 0,-1 0 0,0 0 0,0 0 0,0 0 0,0-6-70,-1-1 0,0 0 0,-1 1 0,1-1-1,-1 1 1,-4-9 0,-46-104-3227,-16-20-5894,-5-1-6060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56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1 3465,'0'0'12072,"0"4"-9779,-1 8-1994,0 0-1,-1-1 1,0 1-1,-1-1 1,0 1-1,-1-1 1,0 0-1,-1 0 1,0 0-1,-1-1 1,-11 17-1,-11 9 1665,-55 58 0,35-42-1399,11-11-573,9-12-55,1 2 0,-31 48 1,54-72-2,0 0 1,1 0 0,0 0 0,-3 9 0,5-14 27,1 0 0,-1 0-1,1-1 1,-1 1-1,1 0 1,0 0 0,0 0-1,0 0 1,0 0-1,0 0 1,0 0 0,0 0-1,1-1 1,-1 1-1,0 0 1,1 0 0,0 0-1,0 0 1,-1-1-1,1 1 1,0 0 0,2 2-1,6 1 2,-1-1 0,1 1 0,0-2 0,0 1 0,0-1 0,0 0 0,0-1-1,16 2 1,-12-2 29,284 34-13,-96-16 98,30 18-151,-230-38-55,0 1 0,-1-1 0,1 0 0,-1 0 0,1 0 0,0 0 0,-1 1 0,1-1 0,-1 0 0,1 0 0,0 0 0,-1 0 0,1-1-1,-1 1 1,1 0 0,0 0 0,-1 0 0,1 0 0,-1-1 0,1 1 0,-1 0 0,1 0 0,-1-1 0,1 1 0,-1 0 0,1-1-1,-1 1 1,1-1 0,-1 1 0,1-1 0,-1 1 0,0-1 0,1 1 0,-1-1 0,0 1 0,0-1 0,1 1 0,-1-1 0,0 0 0,-4-25-4868,-13-11-1946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57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0 8162,'0'0'6769,"-92"256"-3952,59-150-873,0 6-1232,0 11-712,-1-1-168,5-9-2104,0-26-1521,13-27-2024,3-43-2249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57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8482,'0'0'15571,"-41"246"-14059,33-145-367,3 8-385,-3 0-240,4-8-160,-4-6-272,-1-14-88,1-11-752,0-21-1337,-1-14-1223,5-14-3434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57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7354,'0'0'19156,"-38"126"-18556,13-42 8,5 11-264,-5 0-120,4-8-224,8-2-880,-3 9-1817,3-24-5200,-3-17-3434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5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2186 0 3137,'0'0'14329,"-44"18"-11525,44-18-2804,-187 81 2164,169-72-1906,2 1 0,0 0 0,0 2 0,1-1 0,-17 17 0,-127 134 1164,-147 191-1,244-277-1246,-509 629 636,29 41-3806,413-521-3717,98-166 2896,-11 17-2894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58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7082,'0'0'11475,"40"8"-9101,135 25-974,-34 2-313,-122-29-987,-1 1 0,0 1 0,29 18 0,-42-23-106,0 0 1,0 1-1,0 0 0,-1 0 0,0 0 0,1 0 0,-1 1 0,-1 0 0,1-1 0,-1 2 0,0-1 0,0 0 0,0 0 0,-1 1 0,1 0 0,-1-1 0,-1 1 1,1 0-1,-1 0 0,0 0 0,-1 0 0,1 0 0,-1 0 0,0 0 0,-1 0 0,1 0 0,-1 0 0,-1 0 0,1 0 0,-3 7 0,0-3-21,0-1-1,-1 1 1,0-1-1,0 1 1,-1-2-1,0 1 1,-1-1-1,-12 13 1,-9 5-116,-31 24 0,-96 57-245,89-63 291,64-43 93,0 0 1,0 0 0,0 0 0,0 1-1,1-1 1,-1 1 0,1-1 0,-1 1-1,1 0 1,-1-1 0,1 1 0,0 0-1,0 0 1,-1 2 0,2-3-6,0 0-1,0-1 1,0 1 0,0 0 0,0-1-1,0 1 1,0 0 0,0-1 0,0 1-1,1 0 1,-1-1 0,0 1 0,1-1-1,-1 1 1,0 0 0,1-1 0,-1 1-1,1-1 1,-1 1 0,0-1 0,1 1 0,-1-1-1,1 0 1,0 1 0,-1-1 0,1 0-1,-1 1 1,1-1 0,0 1 0,8 2-30,0 0 0,1-1 0,-1 0 0,19 2 0,90 6 341,214-11-1,-251-5-502,153-31-1,58-42-3248,-70 9-3168,-26-2-2360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59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6089,'0'0'11016,"-3"23"-9074,0-2-1474,1 0 0,1 0 0,1 0 0,1 0-1,1-1 1,0 1 0,2 0 0,11 36 0,214 752 5487,-68 14-3356,-89-182-1835,-4-37-573,-65-579-248,6 43-881,33 132-1,-40-196 688,-1 0 0,0-1 0,1 1 0,0-1 0,0 1 0,0-1 0,0 0 0,4 4 0,-5-6-12,0 0 1,0 0-1,0 0 1,0-1-1,0 1 1,0 0-1,0-1 1,0 1-1,0-1 1,0 1-1,0-1 1,0 0-1,3 1 0,-3-1-285,0 0 0,1 0-1,-1 0 1,0 0-1,0-1 1,1 1-1,-1 0 1,0-1 0,1 1-1,-1-1 1,0 1-1,0-1 1,0 1-1,0-1 1,2-1-1,13-19-9157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7:59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1 11042,'0'0'13918,"39"4"-12835,127 16-638,-150-18-386,0 0-1,0 1 0,0 1 1,-1 1-1,1 0 0,-1 1 1,25 14-1,-40-20-58,5 3 8,0 0-1,0 0 0,0 0 1,0 1-1,-1 0 1,0 0-1,1 0 1,-1 1-1,-1 0 1,1-1-1,-1 1 0,0 0 1,0 1-1,3 6 1,-4-8-32,-1 0 0,0 0 1,0 0-1,-1 0 0,1 0 0,-1 0 1,0 0-1,0 0 0,0 0 1,0 0-1,-1 0 0,0 0 1,0-1-1,0 1 0,0 0 0,0 0 1,-1 0-1,0-1 0,1 1 1,-1-1-1,-1 1 0,1-1 0,-4 4 1,-22 22-209,-2-1 1,-61 44 0,55-45 156,-25 18 21,24-19-1,-49 46 0,80-65-686,17-5-489,-8-2 1200,152-12-1880,-98 5 1383,80 2-1,-134 4 556,0 1-1,0 1 1,-1-1-1,1 0 1,0 1-1,0-1 1,-1 1-1,1 0 0,0 0 1,-1 0-1,1 0 1,-1 0-1,1 1 1,-1-1-1,0 1 1,0 0-1,1-1 1,2 5-1,-3-3 134,0 1 0,0 0 0,0 0 0,-1 0 0,1 0 0,-1 0-1,0 0 1,0 0 0,0 1 0,-1-1 0,0 8 0,0-4 73,0 0 1,-1 1 0,0-1-1,-1 0 1,0-1 0,0 1 0,0 0-1,-1-1 1,0 1 0,-1-1-1,0 0 1,0 0 0,0 0 0,-1 0-1,-9 9 1,-6 5-26,-1-1-1,-1-1 1,-27 18 0,27-20-350,-1-1-1,-1 0 1,0-2-1,-1-1 1,0-1 0,-1-1-1,0-2 1,-1 0 0,-49 9-1,25-13-1625,1-3 0,-1-1-1,-86-10 1,106 3-1357,-37-11 1,37 8 933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00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7498,'0'0'15379,"38"12"-12959,276 85 1776,449 89-614,89 28-3890,-508-90 308,-151-50 0,-236-94-1204,-75-48 1,55 30-2961,-48-27-7309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6977,'0'0'3073,"212"67"-2353,-145-46-32,-9-4-439,-4 1-249,-12-4-1329,-22-7-2232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0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1446 1 2112,'0'0'5246,"13"1"-4301,37 6 75,-50-7-959,1 0-1,-1 0 0,0 0 1,1 0-1,-1 0 0,1 0 1,-1 0-1,1 0 0,-1 0 1,1 0-1,-1 0 0,0 0 1,1 0-1,-1 0 0,1 0 1,-1 0-1,1 1 1,-1-1-1,0 0 0,1 0 1,-1 0-1,1 1 0,-1-1 1,0 0-1,1 1 0,-1-1 1,0 0-1,1 1 0,-1-1 1,0 0-1,0 1 0,0-1 1,1 0-1,-1 1 0,0-1 1,0 1-1,0-1 0,0 1 1,1-1-1,-1 0 0,0 1 1,0-1-1,0 1 0,0-1 1,0 1-1,0-1 0,0 1 1,0-1-1,-1 1 1,1-1-1,0 0 0,0 1 1,0-1-1,0 1 0,-1-1 1,1 0-1,0 1 0,-1 1 387,-2 6 17,-1 0 0,0 0 0,0 0 0,-1 0 0,0-1 0,-1 1 0,-9 9 0,-6 9 398,-71 87 1974,-166 156 0,-7 8-1373,76-42-1157,-153 294-609,142-156-3474,93-158-3849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17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1916 80 3273,'0'0'3584,"19"-13"-3311,56-41 401,-74 54-256,-1 0 0,1-1 0,4-3 4180,-4 4-4180,-1-1 0,0 1 0,1-1 0,-1 1 0,0-1 0,0 1 0,1-1 0,-1 1 0,0-1 0,0 0 0,-12-1 2096,-23 11-2454,24-3 66,0 0 0,1 1 0,0 1 0,0-1 0,-14 17 0,-43 52 458,43-46-381,-277 351 2190,-294 491-1,223-335-2163,218-324-240,-71 155 41,177-283-12,42-75-27,2-2 50,-1 0 0,0 0 0,-1 0 0,-6 8-1,11-15 7,-1 0 0,1 0 0,0 1-1,-1-1 1,1 0 0,0 0 0,-1 0-1,0 0 1,1-1 0,-1 1 0,1 0-1,-1-1 1,0 1 0,1-1 0,-1 1-1,0-1 1,0 0 0,0 0 0,1 0-1,-1 0 1,0 0 0,0 0 0,1 0-1,-1 0 1,0-1 0,0 1-1,-2-2 1,3 1-77,-1 0-1,0 0 0,1 0 0,-1-1 1,1 1-1,0-1 0,-1 1 1,1-1-1,0 0 0,0 1 1,0-1-1,0 0 0,0 0 1,0 1-1,1-1 0,-1 0 1,1 0-1,-1 0 0,1 0 1,-1-3-1,-2-46-2834,3 45 2173,1 1 190,-1-1 0,1 1 0,0 0 1,1-1-1,-1 1 0,1 0 0,0 0 0,1 0 0,-1 0 0,1 0 0,0 1 0,0-1 0,0 1 0,0 0 0,1 0 0,8-7 0,0-3-892,43-46-4507,3 3 349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17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1772 95 5865,'0'0'16481,"5"-20"-15270,-2 7-949,8-32-50,-8 29 207,-3 17-390,0-1 0,0 0 0,-1 0 0,1 0 0,0 0 0,0 0 0,0 0 0,0 0 0,0 0 0,0 0 0,0 0-1,0-1 1,0 1 0,0 0 0,0 0 0,0 0 0,0 0 0,0 0 0,0 0 0,-1 0 0,1 0 0,0 0 0,0 0 0,0 0 0,0 0-1,0 0 1,0 0 0,0 0 0,0 0 0,0 0 0,0 0 0,0 0 0,0 0 0,0-1 0,-20 32 293,-1-2-1,-1 0 1,-33 32 0,0 0 192,-1265 1670 2858,1283-1676-3482,-2-1-1,-3-2 1,-94 89-1,95-114-642,41-27 728,-1 0 1,1 0-1,0 0 1,0 0-1,0 0 1,0 0-1,0 0 1,-1 0-1,1 0 1,0 0-1,0 0 1,0 0-1,0 0 1,0 0-1,0 0 1,-1 0-1,1-1 1,0 1-1,0 0 1,0 0-1,0 0 1,0 0-1,0 0 1,0 0-1,0 0 1,0-1-1,0 1 1,0 0-1,-1 0 1,1 0-1,0 0 1,0 0-1,0 0 1,0-1-1,0 1 1,0 0-1,0 0 1,0 0-1,0 0 1,0 0-1,0-1 1,0 1-1,0 0 1,0 0-1,1 0 1,-1 0-1,0 0 1,0 0-1,0-1 1,0 1-1,0 0 1,0 0-1,0 0 1,0 0-1,0 0 1,0 0-1,1 0 1,-1-1-1,0 1 1,0 0-1,0 0 1,0 0-1,1-4-282,0-2 36,1-1 1,0 1-1,0 0 1,0 0 0,1 0-1,0 0 1,6-10-1,39-46-1549,-42 55 1638,423-473-7578,-127 148 3501,272-408-935,-567 729 5163,69-101 2122,63-128 0,-122 196 214,-16 25 1796,-5 23-1966,-83 103 525,-441 520 2325,150-186-3635,145-123-1634,146-175-3161,46-72-3848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2.1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3973 263 2016,'0'0'5720,"14"-23"-4189,41-67 223,-53 89-1250,-1-1 0,0 0-1,0 0 1,0 0 0,0 0 0,0 0-1,0 0 1,0 0 0,0-1 0,-1 1 0,1 0-1,-1 0 1,0-1 0,0 1 0,-6-11 3380,5 13-3602,1-1-1,-1 1 1,0-1 0,1 1-1,-1 0 1,0 0 0,0-1-1,1 1 1,-2 0 0,-4-2-1238,-23-14 1382,-1 2 1,-1 1 0,0 1 0,0 2 0,-1 1 0,0 2 0,-59-6 0,-1 7-289,-145 8 1,111 7-110,0 5 0,1 6 0,1 5-1,2 6 1,1 5 0,1 5 0,2 5 0,3 6-1,2 4 1,2 6 0,-196 144 0,-499 506-32,508-425 21,16 28 62,226-242-27,4 2 1,-67 126-1,92-146-2,3 2 1,2 0-1,2 2 0,-20 103 1,30-101-17,2 1 0,4 1 0,3 63 0,4-80-16,1-1 0,3 1 0,1-1 0,27 79 0,-12-64-19,3 0 1,3-2 0,42 66-1,-19-48 0,99 115 0,-91-128 1,2-3 0,3-2 0,134 91-1,237 103 173,-280-173-55,3-7 1,3-7-1,3-7 0,328 70 0,-297-98-8,222 6 0,201-40-75,-436-11-88,-2-7 1,349-91 0,330-185-425,-359 77-130,-13-49-187,-374 195 472,-4-5-1,106-100 1,-146 113 40,-2-4 1,-3-2-1,88-132 0,-116 148 159,-3-1 0,-3-2 0,-3-1 0,-2-2 0,-2 0 0,-4-2 0,-3 0 0,-2-1 0,10-109 0,-18 69 87,-10-172-1,-2 215 39,-3 1-1,-3 0 0,-3 0 0,-22-61 1,9 52 90,-3 2-1,-3 1 1,-3 2 0,-2 1 0,-4 2 0,-2 2 0,-3 1 0,-103-99 0,84 100 16,-2 3 0,-2 3 1,-3 3-1,-2 4 0,-2 2 1,-2 4-1,-109-39 0,76 42-18,-1 5 0,-2 5 0,-157-17 0,-359 13 41,480 31-325,1 7 0,-293 53-1,391-49-289,2 3-1,-1 3 1,-84 39-1,-37 44-5520,72-29-2622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2.7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 8738,'0'0'5929,"311"31"-3688,-161-27-345,16-4-792,9 0-464,-9-4-472,-8-13-152,-25 6-16,-25 1-1248,-38 10-1969,-24 0-2392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3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1 7762,'0'0'4681,"-50"203"-2929,30-13 737,11 62 447,5 29-719,0-11-841,4-53-416,-4-66-472,-5-42-336,5-22-152,-4-2-200,-4 2-712,-5-6-544,-4-32-1041,-12-49-904,8 0-351,-4-49-2498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3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95 4313,'0'0'1484,"-25"38"-137,-155 236 687,148-230-1542,21-32-531,2 2 0,-1-1 0,2 2 0,-14 27 0,21-39-196,0 4-1044,13-10-1472,12-11 1760,0 0 0,-1-1 0,40-35 0,5-5 983,-7 12 1110,1 2 0,3 4 1,70-31-1,-96 51-138,0 2-1,1 2 0,1 1 0,0 3 0,1 1 0,78-5 0,39 13 335,-153 0-1461,-1 0 0,0-1 0,1 0-1,-1 0 1,0 0 0,0 0 0,1-1 0,-1 0 0,-1 0 0,1 0 0,0-1-1,5-3 1,-1-1-607,-1 1 1,-1-2-1,1 1 0,-1-1 0,7-10 0,21-36-4329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3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0 7386,'0'0'3144,"-12"186"-599,-18-7-89,1 52 577,17 11-609,12-42-991,0-52-793,0-54-328,0-17-312,0 4-280,4-7-920,13-15-1249,12-59-1680,-4-17-904,4-50 1208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3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1864,'0'0'11531,"46"12"-9324,150 50 376,-185-57-2301,0 0 1,-1 0-1,1 1 0,-1 1 0,-1 0 0,1 0 1,-1 1-1,0 0 0,13 16 0,10 14 430,-2 2 1,-2 1-1,-1 1 0,-2 1 0,20 50 1,-21-32-141,-2 1 0,-3 1 0,13 81 0,-14-32-8,2 122 1,-14 113 233,-6-323-959,-1 0 1,-1 0 0,0 0 0,-8 26 0,9-46-104,0 1 1,0 0 0,-1-1-1,1 1 1,-1-1 0,0 1-1,-1-1 1,1 0 0,-1 0 0,0 0-1,0 0 1,0 0 0,0-1-1,-1 1 1,1-1 0,-1 0-1,0 0 1,0 0 0,0-1 0,0 1-1,-1-1 1,1 0 0,-1 0-1,1-1 1,-8 2 0,9-2-60,-1-1 1,1 1-1,-1-1 1,1 0-1,-1 0 0,1 0 1,-1-1-1,1 1 1,-1-1-1,1 0 1,-1 0-1,1 0 1,-4-2-1,0-2-319,0 1 0,1-1-1,-1 0 1,1 0 0,0-1 0,-9-10-1,-160-232-7048,92 119 4946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4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196 509 2945,'0'0'11350,"14"-17"-10534,-9 12-755,0-2 11,1 0 0,0 0 0,1 1 0,-1 0 0,1 1 0,11-8 0,-14 11-54,0 1 0,0-1 0,0 0 1,0 1-1,1 0 0,-1 0 0,0 0 1,1 1-1,-1-1 0,0 1 0,1 0 1,-1 0-1,0 1 0,1 0 0,-1-1 1,0 1-1,1 0 0,-1 1 1,5 2-1,5 1-4,0 1 0,0 1 0,-1 0 0,0 1 0,-1 0 0,1 1 0,-2 1 1,17 16-1,-23-21-31,-1 0 1,0 0 0,-1 1-1,1-1 1,-1 1 0,0 0-1,0 0 1,-1 0 0,1 1-1,-1-1 1,-1 0 0,1 1 0,-1 0-1,-1-1 1,1 1 0,-1 0-1,0-1 1,0 1 0,-1 0-1,0-1 1,-3 12 0,-1-5-2,-1 0 0,0-1 0,-1 0 0,0 0 0,-1-1 0,0 1 0,-1-2 0,0 1 0,-1-2 0,-13 12 0,-22 18-9,-96 64-1,-59 18 529,190-115-441,1-2 54,8-3-99,-1-1 0,1 1 0,-1 0-1,1-1 1,-1 1 0,1 0 0,0 0 0,0-1 0,-1 1 0,1 0 0,0 1 0,0-1 0,0 0-1,0 0 1,0 0 0,0 1 0,0-1 0,1 0 0,-2 2 0,11-2-269,50-1 252,0-4-1,91-16 0,-124 15-178,1 1-1,42-1 0,-67 4 151,-1 1-1,1 0 1,0 1-1,-1-1 1,1 0-1,0 0 1,-1 1-1,1-1 1,-1 1-1,1-1 1,-1 1-1,1-1 1,-1 1-1,1 0 1,-1 0-1,0 0 1,1 0-1,-1 0 1,0 0-1,0 0 1,0 0-1,0 1 1,0-1-1,0 0 1,0 1-1,0-1 1,0 1-1,-1-1 1,1 1-1,-1-1 1,1 1-1,-1-1 1,1 3-1,0 5-65,0 0 0,-1 0-1,0 0 1,-1 0 0,-1 10-1,1-14 62,-2 13-2,-1 0 0,0 0 1,-2 0-1,0-1 0,-11 23 0,-52 84 798,-3 9 1453,70-127-2031,-1-1 5,1 1 0,0-1 0,0 1 0,0-1 0,-1 8 0,3-12-161,0-1 1,0 1-1,0 0 0,0 0 0,0-1 1,0 1-1,0 0 0,1 0 0,-1-1 1,0 1-1,0 0 0,0 0 0,1-1 1,-1 1-1,0 0 0,1-1 0,-1 1 1,1 0-1,-1-1 0,1 1 0,-1 0 1,1-1-1,-1 1 0,1-1 0,0 1 1,-1-1-1,1 0 0,0 1 0,-1-1 1,1 0-1,0 1 0,0-1 0,-1 0 1,1 0-1,0 1 0,0-1 0,-1 0 1,1 0-1,0 0 0,0 0 0,-1 0 1,1 0-1,0 0 0,0-1 0,-1 1 1,3 0-1,10-3 1,0 0 0,0-1 0,0 0 0,-1-1 0,1 0 0,-1-1 0,0 0 0,-1-1 0,0-1 0,17-13 0,305-252-3764,-23-28-4080,-156 141 4200</inkml:trace>
  <inkml:trace contextRef="#ctx0" brushRef="#br0" timeOffset="1">1409 207 11594,'0'0'3889,"212"18"-3185,-92-18 809,22 0-249,-1-11-840,-4-17-296,-20 0-128,-22-3-288,-24 3-2016,-38-11-681,-25 8-2424,-8 3-304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1 1984,'0'0'12715,"-62"116"-11339,20-50-391,-12 11-369,-21 8-240,-12 6-296,-13 0-80,1-3-416,7-11-1113,26-18-1031,49-48-1345,17-25-3448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0 619 6177,'0'0'5850,"266"25"-5850,-149-25-144,16 0-1337,66-18-695,-33-7-1161,-16-3-1552</inkml:trace>
  <inkml:trace contextRef="#ctx0" brushRef="#br0" timeOffset="1">1613 524 3953,'0'0'10051,"-3"-31"-8257,0 1-1393,-1-27 394,-20-85-1,15 92-655,5 25-203,-1 0 0,-2-1 0,0 2 1,-17-39-1,23 60 7,-1 0 0,0 0 0,1 0 0,-1 0 0,-1 0 0,1 0 0,0 0 0,-1 1 0,1-1 1,-1 1-1,0 0 0,0-1 0,0 1 0,0 1 0,0-1 0,0 0 0,0 1 0,-1-1 0,1 1 0,-1 0 0,1 0 0,-1 1 1,1-1-1,-1 1 0,0-1 0,1 1 0,-1 0 0,1 1 0,-1-1 0,1 1 0,-1-1 0,0 1 0,1 0 0,0 0 0,-1 1 0,1-1 1,-5 3-1,1 2-14,-1 1-1,1-1 1,1 1 0,-1 1 0,1-1 0,0 1 0,-8 15 0,-31 70-115,30-55 173,2 1-1,1 1 1,2 0 0,-7 58 0,4 166 44,13-242 29,1-1 0,0 1 0,2-1 0,1 0 0,10 36 0,-11-49-32,0-1-1,0 1 0,0-1 1,1 0-1,0-1 0,0 1 1,1-1-1,0 1 1,0-2-1,0 1 0,1 0 1,0-1-1,0 0 0,0 0 1,1-1-1,-1 0 1,1 0-1,11 5 0,-9-6-54,-1-1-1,1 1 0,-1-1 1,1-1-1,0 0 1,0 0-1,0 0 0,-1-1 1,1-1-1,0 1 0,0-2 1,0 1-1,-1-1 1,1 0-1,-1-1 0,1 0 1,-1 0-1,0-1 0,0 0 1,11-8-1,2-7-1160,-2-1 1,0-1-1,-2-1 0,29-44 1,-6-8-4021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4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1 6289,'0'0'3905,"-49"214"-2336,32-106-129,4 5 0,5-1-472,8-7-704,0-10-264,0-18-832,0-28-520,54-49-993,4-35-767,9-32-241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4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1007 0 5505,'0'0'11651,"-5"35"-9271,5-34-2348,-16 92 1355,-29 93-1,-27 88-420,60-214-960,3-1 1,-2 104-1,11-153-82,-1-1 0,2 1-1,0 0 1,0-1-1,0 1 1,1-1 0,1 0-1,0 1 1,0-1-1,0 0 1,2 0 0,-1-1-1,1 0 1,0 1-1,0-1 1,1-1 0,0 1-1,1-1 1,-1 0-1,11 7 1,4 3-591,2-2 0,44 23 1,11 8-468,-75-44 1131,1 1 0,-1-1 0,0 1 0,0 0 0,0 0 0,0 1 0,0-1 0,-1 1 0,1-1 0,-1 1 0,0 0 0,0 0 0,0 0 0,-1 0 0,1 0 0,-1 0 0,0 0 0,0 0 0,-1 1 0,1-1 0,-1 0 0,0 1 0,-1 7 0,0-4 82,-1 1 1,0-1-1,0 0 1,-1 0-1,0-1 1,0 1-1,-1-1 1,0 1-1,-1-1 1,1 0-1,-9 9 0,-23 23 452,-3-1 0,-67 53-1,-101 51 451,-49 1-658,212-122-313,0-3 0,-1-1 0,-1-2 0,-49 8 0,80-19-69,0-2 0,-1 0 0,0-1 0,1 0 0,-22-2 0,33 0-26,1 1-1,0-1 1,-1 0-1,1 0 1,0 0 0,0 0-1,0 0 1,0-1-1,0 0 1,0 1 0,1-1-1,-1 0 1,0 0-1,1-1 1,0 1-1,-1 0 1,1-1 0,0 1-1,0-1 1,0 0-1,1 0 1,-1 0 0,1 0-1,-1 0 1,1 0-1,0 0 1,0 0 0,0-7-1,-2-7-446,1-1 1,1 0-1,0 0 0,2 0 0,0 1 0,1-1 1,0 0-1,2 1 0,0-1 0,1 1 0,1 0 1,0 1-1,11-20 0,-2 9 42,0 1 0,2 1 0,1 0 0,1 1 0,2 1 0,42-39 0,-52 53 554,0 1 1,0 0 0,0 0 0,1 1 0,0 1 0,0 0 0,27-8 0,-34 12 89,0 1 0,0 0 0,0 0 0,0 0 0,0 1 0,0-1-1,0 1 1,1 1 0,-1-1 0,0 1 0,0 0 0,0 0 0,0 0 0,0 1-1,0-1 1,0 1 0,-1 1 0,1-1 0,-1 1 0,1-1 0,-1 1 0,0 0 0,6 7-1,2 3 504,-1 1-1,-1 0 0,0 1 0,-1 0 0,-1 0 0,7 17 0,35 107 2978,-36-96-2916,-2-4-429,-8-25-520,0 0 0,1 1 0,0-1 0,1-1 0,1 1 0,0-1 0,12 15 0,-17-56-9598,-2-15 1744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5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1964 1 7586,'0'0'1731,"-44"2"-398,0 0-1045,0 2-1,1 1 0,0 3 0,0 1 0,0 2 1,1 2-1,-66 30 0,27 0 207,-75 53-1,35-10 133,4 4 1,4 6-1,-142 154 1,171-155-166,4 4 1,5 3-1,3 3 1,-76 153-1,111-180-153,4 1 0,3 1 1,4 2-1,3 0 0,4 2 0,4 0 1,3 1-1,0 98 0,11-108-129,4-1 0,4 0 0,2 0 0,4-1 0,3 0 0,3-1 0,3-1 0,3-1 0,53 103 0,-36-98-115,3-1 1,3-2-1,3-3 1,4-2-1,2-2 1,3-3 0,2-2-1,3-3 1,3-3-1,2-3 1,112 61-1,-79-59 29,213 77 0,-167-83 59,196 34 0,230-9 126,14-49-5,-102-24-111,-1-22-1,946-169 1,-1191 139-134,372-134 0,-477 134-292,-3-6 0,-3-5 0,-3-6 0,124-91 0,-186 113-240,-3-2 1,-2-3-1,-3-3 1,-2-2-1,61-82 1,-84 95 124,-2-1 1,-3-2 0,-1 0 0,-3-2-1,-1 0 1,-3-2 0,-3 0 0,16-83 0,-20 62 271,-4-1 1,-3 0 0,-5-99 0,-5 117 178,-2 0 1,-2 0-1,-3 1 0,-2 1 1,-22-57-1,0 28 35,-2 1 0,-5 3 0,-2 1 0,-4 2 1,-4 3-1,-2 2 0,-83-81 0,73 88-53,-3 3 0,-2 3 1,-3 3-1,-2 3 0,-3 4 0,-2 3 1,-101-42-1,93 54-52,-2 4 0,-1 3 0,-147-21-1,120 33-67,0 5 0,-167 8 0,207 6-273,-148 27-1,162-15-310,2 2 0,-62 28 1,-54 38-3487,52-4-2499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54.0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9554,'0'0'8981,"9"4"-7366,27 9-1121,0-2 0,0-2 0,43 6 0,23 6-278,-84-16-180,12 2 7,0 1 0,0 1 0,38 19 0,-61-25-44,0 0-1,-1 1 0,1 0 1,-1 0-1,0 1 0,0-1 1,-1 1-1,0 1 0,1-1 1,-2 1-1,1 0 0,-1 0 1,1 0-1,-2 1 0,1-1 0,-1 1 1,0 0-1,0 0 0,2 12 1,-3-8-78,0 0 0,-1 0 0,0 0 0,-1 1-1,0-1 1,-1 0 0,-1 0 0,1 0 0,-2 0 0,1 0 0,-1 0 0,-1 0 0,0-1 0,-1 0 0,0 0 0,-12 19 0,-171 213-6732,123-162 1434,18-21-199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54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11274,'0'0'14804,"34"21"-18525,-1-70-9298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00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39 190 3329,'0'0'10633,"-9"-7"-9465,-16-16-700,20 16-346,22 19-44,-4 1 61,0 1 1,-1 1-1,0-1 0,-1 2 1,-1 0-1,0 0 1,15 35-1,4 15 507,-3 2 0,19 76-1,24 146 695,-67-282-1311,55 278 913,-53-269-918,1 0 1,0-1 0,1 1 0,1-1 0,0 0 0,2 0 0,-1-1 0,2 0 0,17 20 0,-25-32-21,1 0 0,0 0-1,-1-1 1,1 1 0,0-1 0,0 0 0,0 0 0,1 0 0,-1 0-1,0 0 1,1-1 0,-1 1 0,1-1 0,0 0 0,-1 0 0,1 0-1,0-1 1,0 1 0,-1-1 0,1 0 0,0 0 0,0 0 0,0-1-1,-1 1 1,1-1 0,0 0 0,-1 0 0,1 0 0,0-1 0,-1 1-1,0-1 1,1 0 0,-1 0 0,0 0 0,0 0 0,4-4 0,2-4 85,0 0 0,0 0 1,-1-1-1,12-22 0,27-60 308,-41 80-363,206-558 129,-139 350-866,-57 173-408,3 1 0,41-73 0,-39 87-1593,45-57 0,-7 29-3516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00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0 7274,'0'0'13843,"-87"162"-13539,75-99-304,-1-4-889,13-13-1783,0-14-1433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00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11202,'0'0'5049,"250"-25"-3296,-142 7-801,0 8-624,-4 3-192,-17 7-136,-17 0-984,-24 17-1281,-33 15-751,-13-4-2065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01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8418,'0'0'5081,"-62"204"-3065,41-96 273,8 15-473,5-4-728,0-3-792,4-7-296,-5-18-600,5-17-2064,-12-25-1049,3-25-1920</inkml:trace>
  <inkml:trace contextRef="#ctx0" brushRef="#br0" timeOffset="1">25 547 5857,'0'0'8162,"245"0"-6930,-153 0-656,-1 0-576,-16 4 0,-30 17-1664,-20-3-3065,-25 3-1592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01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50 7114,'0'0'16971,"316"-14"-15923,-166 3-1048,57 1-272,-36 3-3993,-38 0-8265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6633,'0'0'1665,"332"-101"-1129,-8 48-288,67 11 232,16 28 1008,-25 14 289,-41 7-193,-21 28-368,-33-7-544,-63-3-319,-54-8-233,-49-10-104,-25-3-16,28-4-977,-20 0-1383,-17 0-2473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25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782 94 5873,'0'0'11100,"-24"-16"-9246,-77-47-570,99 61-1206,-1 0 0,0 1-1,0-1 1,0 1 0,0-1 0,-1 1 0,1 0-1,0 0 1,-1 1 0,1-1 0,-7 0 0,9 2-49,-1-1 0,1 0-1,-1 1 1,1-1 0,0 1 0,-1 0 0,1 0 0,0-1 0,0 1-1,-1 0 1,1 0 0,0 0 0,0 0 0,-2 2 0,-4 5 110,-10 8 46,0 0 1,2 2 0,0 0 0,1 0 0,-19 34-1,-51 119 672,55-96-563,4 1 1,2 1 0,-22 156-1,12 247 560,33-360-613,4 1-1,6-1 1,6-1-1,39 155 1,-8-110-101,6 24-199,-43-146-277,-2-1 1,3 61 0,-11-94 191,1-6 86,-1 0 1,0 0-1,0 1 1,0-1 0,0 0-1,0 0 1,-1 0-1,1 0 1,-2 4-1,2-5 12,-1 0-1,0 0 0,0 0 1,0 0-1,0 0 1,0 0-1,0-1 1,0 1-1,0 0 0,0-1 1,0 1-1,0-1 1,-1 1-1,1-1 1,0 0-1,0 1 0,0-1 1,-1 0-1,1 0 1,0 0-1,-3 0 1,-6 1-286,0-2 0,-1 1 0,1-1 1,0 0-1,0-1 0,0-1 1,-15-4-1,-3-4-1293,-33-19 0,-58-41-4346,3-9-1188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25.7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9434,'0'0'7106,"316"0"-4962,-167 0-152,1 4-383,0 10-1593,37-4-16,-34-3-5057,-45-3-6394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26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1 127 6809,'0'0'13147,"83"3"-12995,12-24-136,26-3-16,20-4-72,46-1-2624,-37 12-3338,-34 6-4944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27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116 123 5337,'0'0'8138,"-19"-5"-6550,-58-16-189,57 16 2950,214 3 2654,95-14-5059,365-39-999,-641 50-887,-12 2-126,-14-1-393,-42 0-2523,10 2-2389,-12 1-5116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27.7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1 243 9930,'0'0'15467,"187"-74"-14682,-71 32-289,9 3-216,8 4 64,-9 7-312,-3 7-24,-13 18-8,12 3-1745,-28 17-2183,-26 11-4978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0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4329,'0'0'9694,"6"43"-7328,43 298 1415,-49-340-3770,37 226 1829,-24-169-1237,36 106-1,-48-163-594,29 70 345,-27-65-325,1-1 0,-1 1 0,1-1 0,0 0 0,0 1 0,1-2 0,0 1 1,-1-1-1,7 5 0,-10-8-23,0 0 0,0 0 1,1-1-1,-1 1 1,0-1-1,0 1 0,0-1 1,1 1-1,-1-1 0,0 1 1,0-1-1,1 0 0,-1 0 1,0 0-1,1 0 0,-1 0 1,0 0-1,1 0 0,-1 0 1,0 0-1,1-1 0,-1 1 1,0-1-1,0 1 0,1-1 1,-1 1-1,0-1 1,0 1-1,2-2 0,1-2 76,-1 0-1,1 0 1,-1 0-1,0 0 1,0 0-1,3-8 1,195-400 984,-122 240-2271,-62 138-162,1 1 1,38-53 0,19-2-5659,-24 36-32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1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735 178 9986,'0'0'6870,"-37"-26"-6098,-119-81-372,145 100-374,-1 0 0,0 0 0,0 1 0,-19-6 1,25 10-22,0 1 1,0 0 0,0 0 0,0 1-1,0 0 1,-8 1 0,-7-1 15,10 1 5,0 0 1,1 1-1,-1 0 1,0 1-1,1 0 0,0 1 1,0 0-1,0 0 1,0 1-1,0 1 0,1-1 1,0 2-1,0-1 1,1 1-1,-15 15 1,1 2 67,1 1 1,0 1 0,2 1-1,-17 34 1,19-31-39,2 1 0,2 1 0,0 0 1,3 1-1,0 0 0,3 1 0,0 0 0,2 0 0,2 1 0,1 66 1,2-95-49,1 1 1,-1 0 0,1-1-1,0 1 1,1-1 0,-1 1-1,1-1 1,1 0 0,-1 0-1,1 1 1,0-2 0,0 1 0,1 0-1,0-1 1,0 1 0,0-1-1,0 0 1,1-1 0,0 1-1,0-1 1,0 0 0,1 0-1,-1 0 1,1-1 0,0 0-1,0 0 1,0 0 0,0-1 0,1 0-1,9 2 1,-3-1-77,0 0 0,1 0 0,-1-1 1,1-1-1,-1 0 0,1-1 0,0-1 0,-1 0 0,1 0 1,-1-2-1,0 0 0,1 0 0,-1-1 0,-1-1 0,1 0 1,-1-1-1,1 0 0,-2 0 0,1-2 0,-1 0 0,19-16 1,-5-3-2091,-1-1 0,-1-1 0,37-63 0,-23 13-4392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1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5625,'0'0'9122,"37"19"-8608,123 58-321,-151-73-178,0 0 0,0-1 1,1 0-1,-1-1 0,0 0 0,1 0 1,0-1-1,-1 0 0,1-1 0,18-1 0,21 1 7,-47 0-12,0 0-1,-1 0 1,1 0-1,0 1 1,-1-1-1,1 1 1,0-1-1,-1 1 1,1 0 0,-1-1-1,1 1 1,-1 0-1,0 0 1,1 0-1,-1 0 1,0 0-1,1 1 1,-1-1-1,0 0 1,0 1-1,0-1 1,0 0-1,-1 1 1,1-1-1,0 1 1,1 2-1,-1 3 247,0 0 1,0 0-1,-1-1 0,1 1 0,-2 11 0,0 2 510,-1 32 241,-11 56 0,6-59-2359,0 53 0,7-101 1156,0 1 0,-1-1 1,1 0-1,0 1 0,0-1 0,0 1 1,1-1-1,-1 0 0,0 1 0,0-1 0,1 0 1,-1 1-1,1-1 0,-1 0 0,1 1 0,-1-1 1,1 0-1,0 0 0,0 0 0,0 0 0,0 1 1,0-1-1,0 0 0,0-1 0,0 1 0,0 0 1,0 0-1,0 0 0,0-1 0,1 1 0,-1 0 1,0-1-1,1 1 0,-1-1 0,0 0 0,1 1 1,-1-1-1,0 0 0,1 0 0,-1 0 1,1 0-1,1 0 0,-2 0-8,37 2-6061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1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7122,'0'0'14565,"41"2"-13015,-22-1-1384,292 7 1030,3-12-576,-158 2-1816,0 1-5281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2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8658,'0'0'10090,"266"162"-8658,-200-120-704,-12 0-343,-12 0-121,-17-3-48,-21-1-56,-4 4-144,-29 0-32,-34 4-288,-57 10-1785,8-7-2008,4-14-2488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5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11410,'0'0'3409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2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2320,'0'0'10664,"-24"39"-8865,4-8-1369,-2 2 67,1 2 0,2 0 1,1 1-1,2 0 0,2 1 0,-11 42 0,0 40 226,5 0 1,5 2-1,0 197 0,15-312-748,4 79-652,-3-77 462,0 1 1,1-1-1,0 0 0,1 1 0,0-1 0,0-1 0,6 12 0,-7-16 60,0 1-1,0-1 0,1 0 0,-1 0 0,1-1 0,-1 1 0,1 0 0,0-1 0,0 0 0,0 0 0,0 0 0,1 0 0,-1 0 0,0 0 1,1-1-1,4 2 0,2-1-311,0-1-1,0 0 1,0 0 0,14-1 0,-12 0 28,2 0-568,1 0 1,-1-1-1,27-5 0,-26 1-127,0-1 0,0 0 0,19-12 0,-34 18 1086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2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9322,'0'0'7738,"75"190"-5162,-55-113-743,-15 7-793,-5 7-776,0 15-264,-17 6-880,-20 35-2241,3-24-2592,9-35-1825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3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7202,'0'0'8343,"0"48"-5721,-1 13-1795,7 234 2034,20-62-1211,-18-189-1367,2 0 0,2-1-1,21 51 1,-31-90-264,-1-1 0,1 0 0,-1 0-1,1 0 1,0 0 0,0 0 0,0 0 0,0-1 0,1 1 0,-1-1-1,1 1 1,-1-1 0,6 3 0,-7-4-6,0-1-1,0 0 1,0 1-1,0-1 1,0 0-1,0 0 1,0 0-1,0 0 1,0 1 0,0-1-1,0-1 1,0 1-1,0 0 1,0 0-1,0 0 1,1 0-1,-1-1 1,1 0 0,0 0 28,0 0 1,0-1 0,0 1 0,0-1 0,-1 1-1,1-1 1,-1 0 0,1 0 0,-1 0 0,1 1-1,1-5 1,16-35-17,-2-1 0,-1-1 0,13-60 0,-7 23-684,-4 26-1237,27-58 0,7 6-4471,-13 34 191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3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0 8714,'0'0'12136,"-15"31"-10891,0-3-959,-5 11 49,1 0-1,2 1 1,-13 51 0,15-31-149,2 0 1,4 1 0,2 1 0,2-1-1,5 66 1,0-116-334,1-1 0,0 1 0,0-1 0,1 1 0,1-1 0,5 14 0,-7-20-13,1 0 0,0 0 1,0-1-1,0 1 0,1-1 1,-1 0-1,1 0 0,-1 0 0,1 0 1,0 0-1,1 0 0,-1-1 0,0 1 1,1-1-1,-1 0 0,1 0 1,0 0-1,-1-1 0,7 3 0,6-2-907,-1 0 0,1 0 0,-1-1 0,1-1 0,-1-1 0,1 0 0,15-4 0,-16 1-812,0 0 0,21-11 0,-35 15 1781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3.7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1 8418,'0'0'9674,"0"189"-7530,0-87-463,-5 10-569,5 8-288,-4 2-200,-4-3-352,0-10-160,-5-14-112,1-21-872,-1-22-848,1-27-1393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4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1 6145,'0'0'12147,"4"210"-9531,0-129-887,-4 3-737,0-3-528,0-8-280,0-6-184,0-11-192,-4-10-896,-25-8-1001,-1-13-2407,6-15-2666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4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1072,'0'0'15860,"270"35"-17453,-216-32-2064,-12-3-2560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4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1 9642,'0'0'13883,"199"186"-12155,-174-99-167,-17 1-57,-8 3-456,0 0-392,-33-3-432,-21-4-224,-21 0-1400,-58 29-1793,13-22-5448,3-17-4290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7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78 2024,'0'0'647,"-7"-10"-513,-19-31 206,25 39-146,0 0 1,-1 0 0,1 1 0,-1-1 0,1 0-1,-1 1 1,1-1 0,-1 1 0,0-1 0,0 1 0,0 0-1,-46-6 20592,48 34-17825,3 280 740,7 152-4129,-7-360 693,-1 93-325,-2-196-85,1 1 0,0 0 0,0 0 0,0 0 0,1 0 1,-1 1-1,0-1 0,1 0 0,0 0 0,0 1 0,3-4 0,31-23-5338,20-6-7135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8.2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395 0 8338,'0'0'16547,"-3"3"-16156,-19 18-131,1 2 1,1 1-1,-33 51 1,9-13 143,13-21-228,-18 23 123,2 2 0,-39 77 0,83-136-316,-1 1-1,2 0 0,-1-1 0,1 2 1,0-1-1,1 0 0,0 0 0,0 0 1,1 15-1,0-21 6,1-1 1,-1 1 0,1-1-1,-1 1 1,1-1-1,-1 1 1,1-1 0,0 1-1,0-1 1,-1 0-1,1 0 1,0 1 0,0-1-1,0 0 1,1 0-1,-1 0 1,0 0 0,0 0-1,0 0 1,1 0-1,-1-1 1,1 1 0,-1 0-1,0-1 1,1 1-1,-1-1 1,1 1 0,0-1-1,1 0 1,54 8-61,-52-8 58,66 3 118,-1-4 0,0-2 0,110-20 0,-155 18-94,396-73 167,-369 74-172,-52 4-14,0 0 0,1 0 0,-1 0 0,1 0 0,-1 0 0,0 0 0,1 0 0,-1 0 0,1 0 0,-1 0 0,0 0 0,1 0 0,-1-1 0,0 1 0,1 0 0,-1 0 0,0 0 0,1 0 0,-1-1 0,0 1 1,1 0-1,-1 0 0,0-1 0,0 1 0,1 0 0,-1-1 0,0 1 0,0 0 0,0-1 0,1 1 0,-1 0 0,0-1 0,0 1 0,0 0 0,0-1 0,0 1 0,0 0 0,1-1 0,-1 1 0,0-1 0,0 1 0,0 0 0,-1-1 0,1 1 0,0-1 0,0 1 0,0 0 0,0-1 0,0 1 0,0 0 0,0-1 0,-1 1 0,1 0 0,0-1 0,0 1 0,0 0 1,-1-1-1,1 1 0,0 0 0,0 0 0,-1-1 0,1 1 0,0 0 0,-1 0 0,1 0 0,-1-1 0,1 0-96,-41-45-6510,28 32 2875,-20-20-6204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5545,'0'0'9726,"-6"5"-8751,-9 9-525,15-14-441,0 0 0,0 0 1,0 1-1,0-1 1,1 0-1,-1 1 1,0-1-1,0 0 0,0 0 1,0 1-1,0-1 1,0 0-1,1 1 1,-1-1-1,0 0 0,0 0 1,1 0-1,-1 1 1,0-1-1,0 0 1,1 0-1,-1 0 0,0 0 1,0 1-1,1-1 1,-1 0-1,0 0 1,1 0-1,-1 0 0,0 0 1,0 0-1,1 0 1,-1 0-1,0 0 1,1 0-1,54 1 420,-21-2-293,20 1-4,11-1 75,83 10 0,-127-6-187,0 0 1,0 2-1,-1 1 1,1 0-1,-1 2 1,-1 0 0,1 1-1,17 12 1,-16-6 4,0 1 1,-1 0-1,0 2 0,-2 1 1,0 0-1,-1 1 1,-1 1-1,-1 1 1,-1 0-1,-1 1 1,-1 0-1,10 26 1,-8-11-360,-1 1 0,-1 1 0,-3 0 0,-1 1 0,-2 0 1,1 78-1,-9-115-2197,-4-13 699,-8-25-1100,11 26 1937,-17-49-4679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8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 1 10234,'0'0'14515,"-70"238"-12434,41-126-1097,-5 46-984,-28 70-1400,12-32-6002,-8-17-7849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9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95 4353,'0'0'13874,"-8"-8"-12297,3 4-1421,3 2-99,0 1 1,0-1 0,1 1-1,-1-1 1,1 0-1,-1 0 1,1 1-1,0-1 1,0 0 0,0 0-1,-2-5 1,3 7-46,0 0 1,0-1 0,0 1-1,0-1 1,0 1 0,1-1 0,-1 1-1,0 0 1,0-1 0,0 1-1,1-1 1,-1 1 0,0 0-1,0-1 1,1 1 0,-1 0-1,0-1 1,1 1 0,-1 0 0,0-1-1,1 1 1,-1 0 0,1 0-1,-1 0 1,0-1 0,2 1-1,25-6 432,468-18 3528,-177 11-3730,-179 11-485,-59 3-2723,0-5-7775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39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6521,'0'0'18340,"237"172"-17500,-187-137-327,-9-3-281,-12 3-200,-16 0-32,-13 10-416,-5 11-1089,-111 46-1815,8-14-4858,-12-11-2633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0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8770,'0'0'9543,"42"3"-7753,-1-1-1398,229 21 1123,-231-18-1316,95 17 176,-123-19-360,1 0 0,-1 1-1,0 0 1,0 1 0,0 0 0,-1 1-1,0 0 1,18 13 0,-25-16-18,0 0-1,0 0 1,-1 0 0,1 1-1,-1-1 1,0 1 0,0 0-1,0-1 1,0 1 0,-1 0 0,1 0-1,-1 0 1,0 0 0,0 0-1,-1 0 1,1 1 0,-1-1-1,0 0 1,0 0 0,0 0-1,0 1 1,-2 4 0,0 0-26,-1-1 0,1 0 0,-1 0 0,-1 0 0,1 0 0,-1 0 0,-1-1 0,0 1 0,0-1 0,-7 8 0,-28 26-415,-2-1-1,-64 47 1,-106 61-779,156-111 1083,48-31 129,6-5 10,0 0-1,0 0 0,0 0 0,0 0 0,0 1 0,1-1 0,-1 0 0,1 1 0,-1-1 0,1 1 0,-1 0 0,1 0 0,0-1 0,0 1 0,0 0 0,0 0 0,-1 3 0,2-4-7,0-1 0,0 1-1,0-1 1,0 1 0,0-1-1,0 0 1,0 1 0,0-1-1,0 1 1,0-1 0,1 1 0,-1-1-1,0 0 1,0 1 0,0-1-1,1 0 1,-1 1 0,0-1-1,1 0 1,-1 1 0,0-1-1,0 0 1,1 0 0,-1 1 0,1-1-1,-1 0 1,0 0 0,1 1-1,-1-1 1,1 0 0,-1 0-1,0 0 1,1 0 0,-1 0 0,1 0-1,21 3-159,-18-3 133,385 0 1198,-284-7-1306,164-32 1,-147 11-2795,-4-5-3666,-35 5-2049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1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9410,'0'0'5689,"287"18"-3928,-150-18 199,12 0-1064,5 0-544,-17 0-224,-25 0-128,-33 0-528,-33 3-1296,-25 12-1625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1.5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0 11610,'0'0'7697,"37"19"-5929,122 60-776,-115-59-755,66 19 0,-83-31-199,0 2-1,32 16 1,-56-25-44,-1 0-1,1 1 0,-1 0 1,1-1-1,-1 1 1,0 0-1,1 0 0,-1 0 1,0 0-1,0 0 0,-1 1 1,1-1-1,0 1 1,-1-1-1,1 1 0,-1-1 1,2 5-1,-3-4-3,0-1 0,0 1-1,0-1 1,0 1 0,0-1 0,0 1-1,-1-1 1,1 1 0,-1-1 0,1 0-1,-1 1 1,0-1 0,0 0 0,0 1-1,-1-1 1,1 0 0,0 0 0,-1 0-1,1 0 1,-1 0 0,0 0 0,-2 2-1,-26 21-42,0-1 0,-1-2 0,-39 22 0,4-3-417,-83 60-2321,54-31-3598,57-41-615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1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0 11875,'0'0'12066,"37"239"-11242,-37-130-824,0 20-680,-54 75-2144,0-32-4522,-13-25-4369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2.2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9538,'0'0'12513,"-3"17"-12423,-22 68-19,-43 105-1,20-64 101,41-108-155,1 1 1,1-1-1,1 1 0,1 0 1,0 1-1,0 26 0,3-43-27,1-1 0,-1 0 0,0 1 0,1-1 0,-1 1 0,1-1 0,0 0 0,-1 0 0,1 1 0,0-1 0,0 0 0,1 0-1,-1 0 1,0 0 0,1 0 0,-1 0 0,1 0 0,2 2 0,1-1-5,-1 0 1,1 0-1,-1 0 0,1-1 1,0 0-1,0 0 1,0 0-1,6 1 0,13 2-8,-1-1 0,1-2 1,25 0-1,-36-1 28,77 3-696,1-4 0,122-15 1,-192 12-231,0-2 1,0 0-1,-1-2 1,30-13-1,-31 11-1222,0-2 0,21-15 0,-3-6-3617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2.5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1 1552,'0'0'13635,"-137"252"-11242,112-143-513,8 3-1128,13-3-752,4-8-368,54-16-2400,21-29-945,0-32-3489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2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 10418,'0'0'11003,"258"0"-9363,-142 0-968,-4-10-432,-8 6-240,-21 4-552,-16 0-1168,-17-3-2537,-17-1-2609,-16-3-79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0 7682,'0'0'3672,"-207"291"-2599,111-147-593,-29 56-480,21-35-344,13-32-4481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3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 9442,'0'0'9787,"45"-1"-8052,148 0-482,-175 1-1144,0 1 1,-1 1 0,1 1 0,-1 0-1,1 1 1,-1 1 0,19 8 0,-10-3-33,5 0-15,-1 2 0,-1 1 0,53 32 0,-78-43-65,-1 0 0,0 0 0,-1 1 0,1-1 0,0 1 1,-1 0-1,1 0 0,-1 0 0,0 0 0,0 0 0,0 1 1,-1-1-1,1 1 0,-1-1 0,1 1 0,-1-1 0,0 1 0,-1 0 1,1 0-1,-1-1 0,0 1 0,1 0 0,-2 0 0,1-1 0,0 1 1,-1 0-1,1 0 0,-1-1 0,0 1 0,-1 0 0,1-1 1,-1 1-1,1-1 0,-1 0 0,0 1 0,-4 4 0,-5 5-57,0-1-1,0 0 1,-2 0-1,-17 12 1,-64 41-381,64-45 296,-205 124-766,234-143 891,-1-1-1,1 1 0,0 0 1,-1 0-1,1 0 0,0 0 1,0 0-1,-1 0 0,1 0 1,0 1-1,0-1 0,0 0 1,1 1-1,-1-1 0,0 0 1,0 3-1,1-4 8,0 1 0,0 0 1,0-1-1,0 1 0,0 0 0,0-1 1,0 1-1,1 0 0,-1-1 0,0 1 1,1-1-1,-1 1 0,0-1 0,1 1 0,-1 0 1,1-1-1,-1 1 0,0-1 0,1 0 1,-1 1-1,1-1 0,0 1 0,-1-1 1,1 0-1,-1 1 0,2-1 0,6 4-54,1-1 0,0 0 1,0-1-1,13 2 0,-8-1 136,41 7-624,111 6 1,-18-14-7214,-87-2-44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4.3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4 6249,'0'0'9565,"-20"-1"-8270,-4 0-715,-12-1 29,-4 2 6849,48 15-5340,-1-7-1755,0-1-1,1-1 1,0 1 0,0-1-1,17 9 1,54 25 914,-46-25-888,171 74 495,-36-17-717,-161-69-167,-1-1 0,0 1 0,0 0 0,0 0 0,0 1 0,0-1 0,-1 1 0,1 1 0,-1-1 0,6 8 0,-10-11 0,0 0 0,-1 0 0,1 0 0,-1 0 0,1 0 0,-1 1 0,1-1 0,-1 0 0,0 0 0,0 1 0,1-1 0,-1 0 0,0 0 0,0 1 0,0-1 0,-1 0 0,1 1 0,0-1 0,0 0 0,-1 0 0,1 1 0,-1-1 0,1 0 0,-1 0 0,1 0 0,-1 0 0,-1 2 0,-1 1 0,0 0 0,0-1 0,-1 1 0,1-1 0,-8 6 0,-145 101 15,81-60-675,-121 106-1,194-154 564,-29 30-1401,29-30 1193,0 0 0,1 0 0,-1 0 0,1 0 1,-1 0-1,1 1 0,0-1 0,0 0 0,0 1 0,0-1 1,1 1-1,-2 4 0,3-7 155,-1 1 1,0-1-1,0 1 1,0-1-1,0 1 1,1-1 0,-1 1-1,0-1 1,1 0-1,-1 1 1,0-1-1,1 1 1,-1-1-1,0 0 1,1 1-1,-1-1 1,1 0-1,-1 1 1,0-1-1,1 0 1,-1 0-1,1 1 1,-1-1-1,1 0 1,-1 0 0,1 0-1,-1 0 1,1 0-1,-1 0 1,1 0-1,-1 0 1,1 0-1,0 0 1,-1 0-1,1 0 1,0 0-1,46 1-7841,11-1-429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0 10218,'0'0'15756,"36"16"-14682,117 52-461,-51-16-49,-92-45-458,-1 0 1,1 1 0,-1 0-1,13 15 1,-19-20-58,0 1 0,0-1-1,0 1 1,-1 0 0,1 0-1,-1 0 1,0 0 0,0 0-1,-1 0 1,1 0 0,-1 1 0,0-1-1,0 1 1,0-1 0,-1 1-1,1-1 1,-1 1 0,0-1 0,0 1-1,-1-1 1,-1 9 0,-1-5 2,0-1 0,0 1 0,-1 0 0,0-1 0,0 0 0,0 0 0,-1 0 1,0-1-1,-1 1 0,-11 9 0,-143 124-93,-18 18-1064,174-154 1057,-29 32-261,31-34 276,0 1 0,0-1 0,0 1 1,1 0-1,0-1 0,-1 1 0,1 0 1,0 0-1,0 0 0,1 0 1,-1 0-1,0 6 0,1-9 25,0 1-1,1 0 1,-1 0-1,0 0 1,1 0 0,-1 0-1,1 0 1,-1-1 0,1 1-1,-1 0 1,1 0-1,-1 0 1,1-1 0,0 1-1,-1 0 1,1-1-1,0 1 1,0-1 0,0 1-1,-1-1 1,1 1-1,0-1 1,0 0 0,0 1-1,0-1 1,0 0-1,0 0 1,0 1 0,0-1-1,-1 0 1,1 0-1,0 0 1,0 0 0,0 0-1,0-1 1,1 1-1,5 1-7,45 2 135,54-2 0,-51-1-33,-17-1 44,0-2 0,70-13-1,-84 11-923,-1-2-1,-1 0 0,1-1 0,-1-1 0,37-22 0,-35 13-6704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6.1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4937,'0'0'10386,"4"2"-9863,93 37 1313,-67-28-1756,-1 1-1,41 22 1,-66-32-99,0 0 0,-1 1 0,1 0 0,-1-1 0,0 1 0,0 0 0,0 0-1,0 1 1,-1-1 0,1 1 0,-1-1 0,0 1 0,0 0 0,0 0 0,-1 0 0,1 0 0,-1 0 0,0 0-1,0 0 1,0 1 0,-1-1 0,1 0 0,-1 0 0,0 1 0,0-1 0,-1 0 0,1 1 0,-1-1 0,0 0-1,0 0 1,-1 0 0,1 0 0,-1 0 0,0 0 0,0 0 0,0 0 0,-3 3 0,-3 3-61,0-1-1,-1 0 1,-1 0 0,0 0 0,0-2 0,-11 8 0,-75 39-389,59-34 318,9-6 46,20-11 80,0 1 0,1-1 0,-1 1 0,1 1 0,0-1 0,1 1 0,-1 0 0,-10 12 0,17-17 5,-1 0 1,1 1 0,0-1 0,-1 1-1,1-1 1,0 1 0,0-1 0,-1 1 0,1-1-1,0 1 1,0-1 0,0 1 0,0-1-1,0 1 1,0 0 0,0-1 0,0 1-1,0-1 1,0 1 0,0-1 0,0 1-1,0-1 1,0 1 0,0-1 0,1 1-1,-1-1 1,0 1 0,0-1 0,1 1 0,-1-1-1,0 1 1,0-1 0,1 1 0,-1-1-1,1 0 1,-1 1 0,23 10-516,105 22 207,3 0 239,-110-27 89,-1 2 0,0 0 0,0 1 0,18 12-1,-34-19 25,-1 1-1,1 0 0,-1-1 0,0 1 0,1 1 0,-1-1 1,-1 0-1,1 1 0,0-1 0,-1 1 0,0 0 1,0 0-1,0 0 0,0 0 0,-1 0 0,1 1 1,-1-1-1,0 0 0,0 1 0,-1-1 0,1 0 1,-1 1-1,0-1 0,0 1 0,-1-1 0,1 1 1,-1-1-1,0 0 0,0 1 0,0-1 0,-1 0 0,0 0 1,0 0-1,0 0 0,0 0 0,0 0 0,-1-1 1,0 1-1,1-1 0,-6 5 0,-11 10-9,-2-2 1,0 0-1,-1-1 0,-1-1 0,-44 21 1,50-30-543,40-23-6839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6.4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8802,'0'0'5025,"229"28"-3057,-121-21 529,8-3-481,-4-4-1031,5 0-697,-5 0-288,-8 0-1161,20-14-2047,-24-4-1929,-29-3-2097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6.7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11666,'0'0'9288,"49"28"-7656,161 92-796,-186-107-764,1-1-1,0-1 1,1-1-1,0-1 1,31 6-1,-19-6-21,6 2-22,-20-6-7,-1 1 0,0 1 0,-1 1 0,23 11 0,-43-18-33,-1 0-1,1-1 0,-1 1 1,0 0-1,1 0 0,-1 1 1,0-1-1,0 0 0,0 0 1,1 0-1,-1 1 0,-1-1 1,1 1-1,0-1 0,0 1 1,0-1-1,-1 1 0,1-1 1,-1 1-1,1 0 0,-1-1 1,0 1-1,0 0 0,1-1 1,-1 1-1,0 0 0,0-1 1,-1 1-1,1 0 0,0-1 1,-1 1-1,1 0 0,-1-1 1,1 1-1,-1-1 0,0 1 1,1-1-1,-1 1 0,0-1 1,0 1-1,-2 1 0,-11 9-41,-1-1-1,0 0 0,-1-1 0,-28 13 0,21-10-48,-86 43-2360,-152 57 1,215-97-1488,24-13-2058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7.1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0 10034,'0'0'8374,"20"28"-8145,61 93-198,-79-118-33,0 1 1,0-1-1,0 1 0,0 0 1,-1 0-1,0 0 0,1 0 0,-1 0 1,-1 0-1,1 0 0,-1 0 1,1 1-1,-1-1 0,0 0 1,-2 6-1,1-6-8,-1 0-1,1 0 1,-1 0 0,0 0-1,-1 0 1,1-1 0,-1 1-1,1-1 1,-6 5 0,-1 2-36,-95 104-543,38-44 476,62-65 91,-1 0 0,2 0 0,-1 1 0,0-1 0,1 1 0,-4 10-1,6-15 17,1 1 0,-1-1-1,1 1 1,-1-1-1,1 1 1,0-1-1,-1 1 1,1-1-1,0 1 1,0-1-1,0 1 1,0-1-1,1 1 1,-1-1-1,0 1 1,1-1-1,-1 1 1,1-1 0,-1 1-1,1-1 1,-1 1-1,1-1 1,0 0-1,0 0 1,0 1-1,0-1 1,0 0-1,0 0 1,0 0-1,0 0 1,0 0-1,1 0 1,-1 0-1,2 0 1,16 6 6,1 0 0,-1-2 1,1-1-1,0 0 0,1-1 0,21-1 0,3 3-1,-10-2 2,39 6-49,-67-7 46,0-1 1,0 1 0,-1 0 0,1 1-1,-1 0 1,1 0 0,11 7 0,-17-9 72,1 1-1,-1-1 1,1 0 0,-1 1 0,0-1-1,0 1 1,0-1 0,0 1 0,0 0 0,0-1-1,0 1 1,0 0 0,0 0 0,-1 0 0,1 0-1,-1 0 1,1-1 0,-1 1 0,0 0 0,0 0-1,0 0 1,0 0 0,0 0 0,0 0 0,-1 0-1,1 0 1,-1 0 0,1 0 0,-1-1 0,0 1-1,1 0 1,-3 3 0,-1 1 166,1 0 0,-1 0 0,-1-1 0,1 1 0,-1-1 0,0 0 1,-10 8-1,-71 47 342,57-43-714,1 2 1,1 2-1,-42 40 1,51-35-1618,12-8-2609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47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0 160,'0'0'27590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6.2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0 3793,'0'0'19060,"-29"4"-15283,29-1-4657,25-3-2049,8 0-5577,1 0-632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6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 11074,'0'0'5714,"225"-10"-15861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429 291 8522,'0'0'3621,"-18"-37"-3179,-59-117-104,72 144-302,0 0 0,-1 0 0,0 0 0,0 1 0,-1 0 0,-13-13 0,16 19-33,1 1 0,-1 0-1,0 0 1,1 0-1,-1 0 1,0 1 0,0 0-1,0 0 1,0 0 0,-1 0-1,1 0 1,-7 1-1,7 0-5,0-1-1,0 2 0,0-1 0,0 0 0,0 1 1,0 0-1,0 0 0,0 0 0,0 0 0,0 0 1,1 1-1,-1 0 0,-6 4 0,4-2 0,0 1 0,1 0 0,-1 0 1,1 1-1,1-1 0,-1 1 0,-4 7 0,-4 10 0,1 0-1,1 2 1,-10 31 0,20-54 4,-13 45 86,1 1-1,3 1 1,3 0-1,1 0 1,1 96 0,5-135-51,0-1 0,1 0 0,0 1 0,0-1 1,1 0-1,0 0 0,1 0 0,0 0 1,5 11-1,-6-16-27,1 0-1,0 0 1,0 0 0,0 0-1,0-1 1,0 1 0,1-1 0,0 0-1,-1 0 1,1-1 0,0 1 0,0-1-1,1 0 1,-1 0 0,0 0-1,1 0 1,-1-1 0,1 0 0,9 2-1,-6-2-18,0-1-1,1 1 1,-1-1-1,0-1 1,1 0-1,-1 0 1,0 0-1,0-1 1,0 0-1,0-1 0,0 0 1,0 0-1,10-6 1,6-6-221,-1-1 1,36-31-1,-27 20-97,28-23-323,69-52-557,-109 88 1107,0 1 0,1 1 1,0 1-1,37-14 0,-48 22 104,1-1-1,1 2 1,20-4-1,-30 6 6,1 0 0,-1-1 1,0 1-1,1 0 0,-1 1 0,1-1 0,-1 0 0,0 1 0,1-1 0,-1 1 0,0 0 1,1-1-1,-1 1 0,0 0 0,0 1 0,0-1 0,0 0 0,0 1 0,0-1 0,0 1 1,-1-1-1,1 1 0,0 0 0,2 3 0,0 6 16,-1 0 1,0 1-1,-1-1 0,0 1 1,0-1-1,-1 1 0,-1 0 1,0-1-1,-2 15 0,1 8-36,1 43-662,0-27-3634,0-40-692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6.8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9866,'0'0'15267,"33"0"-17627,21 0-1793,-4 0-5137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7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11202,'0'0'14219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7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9162,'0'0'7570,"237"70"-11659,-121-56-1360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7.7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12147,'0'0'4761</inkml:trace>
  <inkml:trace contextRef="#ctx0" brushRef="#br0" timeOffset="1">184 284 8266,'-21'18'2176,"-12"-1"-2176,-1-3-5337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9.1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85 7090,'0'0'8003,"34"2"-5979,330 6 1690,1337-35 3660,-987 9-6247,-741 4-4827,-13-1-5468,-5-5-6664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7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661 1 6145,'0'0'14387,"-125"88"-13338,67-29-137,-13 8-224,-8 7-328,-4 3-360,4 10-64,13-2-1496,16 13-1689,17-25-3088,16-27-2185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8.0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0 8506,'0'0'13327,"24"10"-12861,12 4-370,98 35 100,-121-45-181,-4-1 1,0 0 1,1 1 0,14 8-1,-22-11-28,0 0 0,0 0-1,0 0 1,-1 1 0,1-1 0,0 1-1,-1-1 1,1 1 0,-1 0 0,0-1-1,1 1 1,-1 0 0,0 0-1,0 0 1,0 0 0,-1 0 0,1 0-1,0 0 1,-1 1 0,1-1 0,-1 0-1,0 3 1,0 1-11,0 0-1,-1-1 1,1 1-1,-2 0 1,1-1-1,0 1 1,-1-1-1,0 1 1,-1-1-1,1 0 1,-1 0-1,-6 9 1,-2-1 29,-1 0 0,-26 22 0,13-12-38,-16 15-12,8-9 39,-40 46 0,69-70-2,0 1 0,1-1 0,-1 1 0,1-1 1,-5 13-1,8-17 5,-1 1-1,0 0 1,1 0 0,-1-1 0,1 1 0,0 0 0,-1 0-1,1 0 1,0 0 0,0 0 0,0-1 0,1 1 0,-1 0-1,0 0 1,1 0 0,-1 0 0,1-1 0,-1 1 0,1 0-1,0 0 1,0-1 0,0 1 0,0-1 0,0 1 0,2 1-1,2 1 5,1 0-1,0 0 0,0-1 0,0 0 0,1 0 0,-1-1 1,1 0-1,-1 0 0,1 0 0,0-1 0,7 1 1,84 4-44,-85-6 12,90 1-1436,-41-2-1862,0 3-4379,-31 0 562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8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7858,'0'0'15355,"291"112"-14139,-191-63 88,0 0-295,-9-3-529,-8-4-152,-16-3-328,-13-8 0,-8-6-1024,-1-4-1585,-11-7-2848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9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41 6329,'0'0'11373,"-1"-6"-10916,1 4-455,0 1 0,-1-1 1,1 1-1,0-1 0,0 1 1,0-1-1,0 1 1,1 0-1,-1-1 0,0 1 1,1-1-1,-1 1 0,1 0 1,-1-1-1,1 1 1,0 0-1,1-3 0,-1 4-7,0-1 0,1 0 0,-1 0-1,0 1 1,1-1 0,-1 1 0,1-1 0,-1 1-1,1-1 1,-1 1 0,1 0 0,-1 0 0,1 0-1,0 0 1,-1 0 0,1 0 0,-1 0-1,1 1 1,-1-1 0,1 1 0,2 0 0,-2 0 26,1 0 0,-1 0 1,0 0-1,0 1 1,1-1-1,-1 1 1,0-1-1,0 1 1,-1-1-1,1 1 1,0 0-1,0 0 1,-1 0-1,1 0 1,-1 1-1,0-1 1,0 0-1,0 0 1,0 1-1,0-1 1,0 1-1,0-1 1,-1 1-1,1 3 0,1 8 236,0 0 0,-2 1-1,0 15 1,0-15-64,0-3-197,0 0 0,-1 0 0,-1 0 0,0 0 0,0 0 0,-1-1 0,-7 18 0,7-23-77,1-1 0,-1 0 0,0 0 0,-1 0 0,1 0 0,-1-1 1,0 1-1,0-1 0,0 0 0,-1 0 0,1-1 0,-1 1 0,0-1 0,0 0 0,0 0 0,-1-1 1,-8 4-1,10-5 132,-5 2-339,9-1-179,8 0-292,55 7-432,-49-8 1080,1 0-1,-1 1 0,1 1 1,-1 0-1,0 1 0,0 0 1,0 2-1,23 11 0,-35-15 280,1 0-1,-1 1 1,0 0-1,0-1 0,0 1 1,-1 0-1,1 0 0,-1 0 1,1 0-1,-1 0 1,0 0-1,0 1 0,0-1 1,-1 0-1,1 1 0,-1-1 1,0 0-1,0 1 0,0-1 1,0 0-1,0 1 1,-1-1-1,0 0 0,1 0 1,-1 1-1,0-1 0,-1 0 1,1 0-1,-4 5 1,-1 0 147,-2 0 1,1-1-1,-1 1 1,0-2-1,-16 11 1,-52 28 510,65-39-712,-3 2-131,-83 41 305,86-44-723,0-1 0,0 0 0,0-1 0,0-1 1,-1 1-1,-23 0 0,6-6-4089,10-15-2912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40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61 1992,'0'0'7609,"-1"-13"-5458,-3-34 10664,3 61-7483,-2 108-3607,3 100-1562,0-74-3413,0-26-4707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10282,'0'0'3685,"-2"33"-3348,-7 107-206,6-86-122,2-40-81,0 1 0,0-1 0,2 1 0,0-1 0,3 18 0,-1-25 80,-1 0 0,1-1-1,0 1 1,1-1 0,-1 0-1,1 0 1,0-1 0,1 1 0,0-1-1,-1 0 1,2 0 0,-1 0-1,0-1 1,1 1 0,0-2-1,0 1 1,0 0 0,8 2 0,4 2-676,0 0 0,1-1 1,0-1-1,0-1 0,24 3 1,-9-6-5173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28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12 429 3793,'0'0'10593,"-9"0"-6673,6 0-3484,12 0 1286,155 0 787,15-5-906,90-23-393,985-195 10,-1074 187-1139,382-54-1066,-196 54-7185,-245 26-1904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0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3273,'0'0'14731,"0"101"-13099,0-52-151,0 11-169,0 7-408,0-1-544,4 4-360,-4 1-136,4-5-1072,17 15-1089,-4-21-1968,4-18-2448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1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10266,'0'0'11579,"287"10"-11387,-196-10-192,5 0-368,45-14-1801,-21-10-3312,-24 3-2665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1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0 10282,'0'0'10853,"40"25"-10217,126 83-108,-156-102-468,0 1 0,-1 1-1,0 0 1,0 0-1,9 11 1,-16-15-46,0-1 1,0 1-1,0 0 1,0 0-1,0 0 1,-1 0-1,0 0 1,1 8-1,0-5-15,0 3-52,0 0 1,0 1-1,-1-1 0,0 0 1,-1 1-1,0-1 0,-1 0 1,0 1-1,-1-1 0,0 0 0,0 0 1,-1 0-1,0 0 0,-1 0 1,0-1-1,-1 0 0,0 0 0,0 0 1,-1 0-1,-9 10 0,-30 26-826,-2-2 0,-2-2-1,-89 57 1,124-88 873,12-9 19,0 0 0,0 0 0,1 1 1,-1-1-1,0 1 0,1-1 0,-1 1 0,1 0 0,-1 0 1,1-1-1,0 1 0,-1 0 0,1 0 0,0 0 0,0 3 1,1-4 1,-1 0 0,1 0 0,0 0 1,0 0-1,1 0 0,-1 0 0,0 1 0,0-1 1,0 0-1,1 0 0,-1 0 0,0 0 1,1 0-1,-1 0 0,1 0 0,0 0 0,-1 0 1,1 0-1,0 0 0,-1-1 0,2 2 1,3 2 55,0 0 0,1-1 0,-1 1 0,1-1 0,-1-1 0,1 1 0,0-1 0,10 3 0,25 4 272,0-1-1,69 4 0,87-9-133,-144-3-295,-30-1-439,1 0 0,-1-2 0,-1 0 0,1-1 0,42-15 0,-34 7-2948,50-27 1,-11-5-4764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1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799 1 9874,'0'0'13771,"-250"147"-13059,171-70-528,-8 11 0,-4 3-184,4-3-320,12-4-816,8 11-1225,30-22-2280,12-24-2288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2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1 808,'0'0'18207,"-8"13"-17439,-4 12-549,0 0 0,1 1 0,2 1-1,1-1 1,1 1 0,1 1 0,-3 44 0,8-61-213,0 4-4,1 1-1,1 0 1,2 16 0,-2-27-12,0 0 1,1 1-1,-1-1 1,1-1-1,0 1 1,1 0-1,-1 0 1,1-1-1,0 1 1,0-1-1,0 0 1,7 6-1,0-1-44,0 0 0,1-1-1,0 0 1,0-1 0,0-1-1,1 1 1,0-2-1,0 0 1,1 0 0,16 3-1,0-2-388,0-1 0,1-2-1,45-1 1,-67-2 83,1 0 0,-1 0 0,0-1 1,0 0-1,1 0 0,-1-1 0,0 0 0,0 0 0,0-1 0,-1 0 0,1 0 1,-1-1-1,0 0 0,0-1 0,0 1 0,0-1 0,-1-1 0,1 1 0,5-7 1,15-24-4438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2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308 1 3689,'0'0'9738,"-116"203"-6649,87-122-833,4 6-1912,-25 68-344,9-26-2440,-5-6-3546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2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4905,'0'0'16003,"262"88"-13810,-158-49-849,8 6-176,-8 8-335,-5 6-433,-15 1-152,-18 0-248,-12-4-832,-4 0-1617,-17-18-2312,-8-20-3801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3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 1 8930,'0'0'11860,"38"14"-11576,120 49-312,-154-61-3,0 0-1,1 0 1,-1 0 0,0 1-1,0-1 1,0 1 0,-1 0 0,1 0-1,0 1 1,2 3 0,-5-5-9,0-1 0,-1 0 1,1 1-1,-1-1 0,1 1 0,-1-1 0,1 0 1,-1 1-1,0-1 0,0 1 0,0-1 1,0 1-1,0-1 0,0 1 0,0-1 0,-1 3 1,0 7-329,0-5 228,1 0 1,-1 0 0,-1 0 0,1 0-1,-1 0 1,0-1 0,0 1 0,-1 0-1,0-1 1,0 0 0,0 0 0,0 0-1,-1 0 1,-8 8 0,-6 6-53,-1-2 0,-25 19 0,25-22 112,-34 24-1,27-19 127,-37 33 1,61-50-37,0 1 0,0 0 0,0-1 0,0 1 0,0 0 0,1 0 0,-1 0-1,1 0 1,-1 0 0,0 7 0,1-9-31,1 0 0,0 1-1,0-1 1,0 0-1,0 0 1,0 1 0,0-1-1,0 0 1,0 0 0,0 0-1,0 1 1,1-1-1,-1 0 1,0 0 0,1 0-1,-1 0 1,1 0 0,0 0-1,-1 1 1,1-1-1,0-1 1,-1 1 0,1 0-1,0 0 1,0 0-1,0 0 1,0 0 0,0-1-1,0 1 1,0 0 0,0-1-1,0 1 1,2 0-1,16 4-358,1-1 0,-1-1 0,1 0 0,33-1-1,-26-1 226,53 8 0,-76-8 232,-1 0 0,1 0 0,-1 1 0,0-1-1,1 1 1,-1 0 0,0 0 0,0 0 0,0 0 0,0 0-1,0 1 1,0-1 0,-1 1 0,1 0 0,-1 0 0,0 0-1,0 0 1,0 0 0,0 0 0,0 0 0,-1 1 0,0-1-1,1 1 1,-1-1 0,0 1 0,-1 0 0,1-1 0,0 5-1,-1 0 95,0 1 0,0-1 0,0 1-1,-1-1 1,0 1 0,-1-1 0,0 0-1,0 1 1,-1-1 0,0 0 0,-6 11-1,3-8-220,-1 0-1,0-1 1,-1 0-1,0 0 1,0-1-1,-1 0 1,0 0-1,-1-1 1,0-1 0,0 1-1,-1-2 1,-22 11-1,26-13-328,-1-1-1,0-1 0,0 0 1,0 0-1,0 0 1,0-1-1,0 0 1,0-1-1,0 0 0,0 0 1,-1 0-1,1-1 1,0-1-1,0 1 1,0-1-1,0-1 0,0 1 1,1-1-1,-1-1 1,-12-7-1,-35-31-4877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3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3961,'0'2'18124,"12"240"-17732,-3-112-392,-1-21-832,-8-21-5890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9866,'0'0'3481,"241"-25"-2929,-129-6-416,33-19-136,-28 8-1688,-34 4-3193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7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1 6425,'0'0'6399,"-3"0"-6206,0 0-193,1 0 113,0 0-1,0 0 0,0 0 1,0 0-1,0 0 1,0 1-1,0-1 1,0 1-1,0-1 1,0 1-1,0 0 1,0-1-1,0 1 1,1 0-1,-1 0 1,0 0-1,0 1 1,1-1-1,-1 0 1,1 1-1,-1-1 1,1 1-1,-2 2 1,-17 22 357,0 2-1,2 0 1,1 1 0,2 1 0,-16 43 0,27-60-569,2 0-1,0 1 1,0-1 0,1 1-1,1 20 1,0-20-211,1-8 229,-1 0 1,1 0-1,0 0 0,0-1 0,1 1 0,0-1 0,0 1 0,0-1 0,0 1 0,1-1 0,0 0 0,0 0 0,0-1 0,8 9 0,5 3-2,0-1 1,31 22-1,6 6 65,-51-41 24,0 0 1,0 0-1,-1 0 0,1 0 0,0 0 0,-1 0 1,0 0-1,0 0 0,0 1 0,0-1 1,0 0-1,0 1 0,0-1 0,-1 1 1,1-1-1,-1 1 0,1-1 0,-1 1 0,0-1 1,0 1-1,-1-1 0,1 1 0,0 0 1,-1-1-1,1 0 0,-1 1 0,0-1 0,0 1 1,0-1-1,0 0 0,0 1 0,-3 2 1,-4 6-163,-1 1 0,0-2 0,-1 1 0,-18 14 0,14-12-371,10-10 446,0 0 1,0 1-1,0 0 1,1-1-1,-1 1 1,1 1 0,0-1-1,0 0 1,0 1-1,1 0 1,0-1 0,0 1-1,0 0 1,0 0-1,1 0 1,0 0-1,0 1 1,0-1 0,0 9-1,1-13 63,1 0-1,-1-1 1,0 1-1,0 0 1,1 0-1,-1 0 1,0 0-1,1-1 1,-1 1-1,1 0 1,-1-1-1,1 1 1,-1 0 0,1-1-1,0 1 1,-1 0-1,1-1 1,0 1-1,0-1 1,-1 1-1,1-1 1,0 0-1,0 1 1,-1-1-1,2 1 1,25 6-41,-19-5 11,-2-1 38,7 2-12,1 1-1,-1 1 0,24 11 0,-33-14 41,-1 0-1,0 0 1,1 0 0,-1 0-1,0 1 1,-1 0-1,1-1 1,0 1 0,-1 0-1,1 1 1,-1-1 0,0 0-1,0 1 1,0-1-1,-1 1 1,1-1 0,-1 1-1,2 7 1,0 14 389,-1 0 1,-4 46-1,1-20-1318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8.1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0 5353,'0'2'9138,"-41"190"-8618,24-132-312,5 3-208,3-7-696,9 4-952,0-15-2833,0-16-3329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8.4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1 368,'0'0'15971,"-79"200"-17691,71-165-880,-4-11-2089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8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4 3081,'0'0'16075,"0"186"-15419,0-119-488,16-8 16,9-10-184,0-10-336,8-14-784,5-11-1192,12-14-481,-5-28-1848,-11-11-280</inkml:trace>
  <inkml:trace contextRef="#ctx0" brushRef="#br0" timeOffset="1">258 1 3113,'0'0'12738,"-71"249"-11769,46-144-321,-8 7-648,-5 0-160,1 11-1865,4-28-1535,12-36-2306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9.1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362 0 5073,'0'0'12739,"7"12"-12180,-2-2-462,0-2-52,0 0-1,-1 0 1,0 1 0,-1 0 0,0 0-1,0 0 1,-1 0 0,2 10 0,-2 3-99,-1 0 1,0 1 0,-2-1 0,-1 0 0,0 0 0,-2 0-1,0 0 1,-10 27 0,10-41 24,0 4-85,-1 1 1,1-1-1,-2 14 0,6-24 0,-1 0 0,1 0 0,0 0 1,-1 0-1,1 0 0,0 0 0,0 0 0,0 0 1,1 0-1,-1 0 0,0 0 0,1 0 0,-1 0 1,1 0-1,0 0 0,0 0 0,0 0 0,0 0 1,0-1-1,0 1 0,0 0 0,0-1 0,1 1 1,-1-1-1,1 1 0,2 1 0,9 3-229,0 0 0,1-1-1,28 6 1,-31-9 309,0 0 0,0 1 0,0 1 0,-1 0 0,1 0 0,-1 1 0,0 0 0,11 9 0,-18-12 129,-1 0 1,0 0-1,0 0 0,-1 0 1,1 1-1,0-1 0,-1 1 0,1 0 1,-1-1-1,0 1 0,0 0 0,0 0 1,0 0-1,-1-1 0,1 1 1,-1 0-1,1 0 0,-1 0 0,0 0 1,0 0-1,-1 0 0,1 0 0,-1 0 1,1 0-1,-1 0 0,-1 3 1,0 0 172,-1 1 1,0-1-1,0 1 0,0-1 1,-1 0-1,0 0 1,0-1-1,0 1 1,-9 7-1,-9 7-214,-1-2 0,-50 31 1,43-32-917,-2-1 0,0-2 0,-1-1 0,-38 9 0,-46 6-3995,8-12-663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9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8034,'0'0'4761,"232"130"-2257,-45-46 225,58 21-801,46 25-503,-21-7-73,-58-18-528,-62-25-424,-46-16-304,4 9-96,0 4-592,0 1-952,-25-26-1177,-8-41-904,-21-11-2008,-17-14-1288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9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1845 0 13171,'0'0'7745,"-341"120"-5768,96 23-241,-62 68-1200,-13 38-536,25-4-1984,91-62-3065,71-68-4681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22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1376,'0'0'0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23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0 246 6161,'0'0'22446,"4"-2"-21252,31-5-399,95 1 674,113-12-767,463-125-702,-682 138 0,-13 3-314,33-10 935,-43 12-744,0 0 0,0 0 0,0 0 0,0-1 0,-1 1 0,1 0 0,0 0 0,0-1 0,-1 1 0,1 0 0,0-1 0,0 1-1,-1-1 1,1 1 0,0-1 0,-1 0 0,1 1 0,-1-1 0,1 1 0,-1-1 0,1 0 0,-1 0 0,1 1 0,-1-1 0,0 0 0,1 0-1,-1 1 1,0-1 0,0 0 0,1 0 0,-1 0 0,0 0 0,0 1 0,0-1 0,0 0 0,0-1 0,-57-26-22677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52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1012 566 1728,'0'0'2450,"11"-25"-2116,8-10-181,54-121 1929,-71 150-1870,0 1 501,0-1 0,0 1 0,-1-1 0,1 1 0,-7-13 3970,-15 18-3139,-8 0 158,-41 4 0,59-2-1648,0 0 1,0 1-1,0 0 1,0 0-1,0 1 1,0 0 0,-14 9-1,-17 15 64,1 2 0,-48 45 0,-66 80 34,130-129-146,-67 71 183,-143 198 0,200-244-113,1 3 1,3 0-1,2 2 0,3 1 1,3 1-1,-19 70 0,32-79-1,2 1-1,2 0 1,2 0-1,5 74 0,0-103-30,0 0 0,1 0 0,1-1 0,1 1-1,1-1 1,1 0 0,1-1 0,18 35 0,-10-27 18,2-1 1,1 0 0,1-1 0,1-1-1,28 25 1,16 5 60,2-3 1,2-4-1,114 60 1,-113-68-40,374 185 71,-387-202-150,0-1 0,2-4 0,-1-1 0,2-4 0,0-2 0,73 3 0,555-32 161,-494 6-217,378-32-22,-5-42 94,-474 68-10,-10 4-31,0-4 0,147-56 1,-207 65-13,-1 0-1,0-2 1,0 0 0,-2-2 0,1 0-1,-2-1 1,0-1 0,-1-1 0,0-1-1,-1 0 1,-2-1 0,0-1 0,0 0-1,14-31 1,-16 23-14,-1 0 0,-2-1 0,-1 0 0,-2 0-1,8-51 1,-8 2-68,-3-79 0,-5 129 41,-1 0 0,-2 0 1,0 1-1,-2-1 1,-1 1-1,-12-28 1,-76-152-386,41 113 424,-3 2-1,-4 2 1,-4 3 0,-137-140-1,58 89 403,-273-202 0,346 289-242,-3 3 1,-1 3-1,-97-42 0,122 66-18,-1 2 0,-1 3 0,0 2 0,-1 2 0,0 3 0,-77-5-1,51 12-80,-107 9-1,146-2-128,0 1 0,1 3 0,-1 0 0,-56 24 0,49-13-606,1 3 0,1 1 1,-82 61-1,-100 108-7512,193-161 6127,-103 90-7948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5081,'0'0'7058,"-75"263"-5642,62-154-688,1 10-544,-1 0-184,5-14-1224,0-17-953,8-39-383,-4-24-497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53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1 2905,'0'0'15924,"-12"0"-12476,-42 5 5042,58-3-8121,20 4-3553,-23-6 3234,186 39-15111,-84-21 5209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53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0 10770,'0'0'21886,"4"4"-21775,-4 24-111,-3-27-222,0 0-1,0-1 1,0 1 0,0 0 0,-1-1-1,1 0 1,0 0 0,0 0 0,-6-1-1,-18 1-7401,-5 0-4278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54.4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15 1888,'0'0'11803,"-13"-2"-9105,-30-7 387,35 5 196,37 7-1655,62 9 293,119 8 492,276-19 1333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55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9362,'0'0'15629,"-5"0"-14830,-9 3-401,14-1 343,24 3 846,-4-1-1187,29 3 800,0-2 1,53-1-1,24 1-950,-121-5-255,11 4-198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55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 2184,'-4'1'9305,"3"-1"-9179,0 0 0,-1 1 0,1-1 0,0 0 0,0 1 0,0-1 0,0 1-1,0 0 1,0-1 0,0 1 0,0 0 0,0 0 0,0 0 0,0-1 0,0 1 0,1 0 0,-1 0 0,0 0 0,1 0 0,-1 0-1,1 0 1,-2 3 0,-1 37 1839,3 159 1467,17 1242 4831,16-1102-7415,-26-287-828,-5-34-25,-3-15-30,1-1-1,0 0 1,1 1 0,-1-1-1,0 0 1,1 1 0,0-1-1,0 0 1,0 0 0,2 5-1,2-29-2452,26-315-12691,-29 313 14268,10-137-5221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56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0 133 10162,'0'0'7318,"41"-4"-5039,448-45 1879,-371 37-3458,827-55 2916,-929 67-3601,531 15 319,-263 18-338,449 27-117,-712-60 120,24 1-13,-1-3 0,75-11 0,-71 6-34,1 1 0,84 1 0,-132 6 252,-1 1 0,1-1 0,0 0 0,-1 1 0,1-1 0,-1 0 0,1 1 0,-1-1 0,1 0 0,-1 1 0,0-1 0,0 1 0,0-1 0,0 1 0,0-1 0,0 1 0,0-1 0,0 0 0,-1 3 0,1 3 213,-8 209-417,0-6 0,6 994 0,3-617 0,-1-433-308,0-157-81,-1 0 0,1-1 1,-1 1-1,0 0 0,0 0 0,0-1 0,0 1 1,-2-3-1,-3-9-853,-18-47-5223,-8-13-4986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56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1 351 7362,'0'0'14313,"15"-7"-13114,9-3-472,0 0 0,0 2 0,38-7-1,97-13 1653,-116 21-1910,452-59 3167,252 22-3134,-194 43-502,-553 1-1,0 0 1,0 0-1,0 0 1,1 0-1,-1 0 1,0 0-1,0 0 0,0 0 1,0 0-1,0 0 1,0 0-1,0 0 1,0 0-1,1 0 0,-1 0 1,0 0-1,0 0 1,0 0-1,0 0 0,0 0 1,0 0-1,0-1 1,0 1-1,1 0 1,-1 0-1,0 0 0,0 0 1,0 0-1,0 0 1,0 0-1,0 0 1,0 0-1,0-1 0,0 1 1,0 0-1,0 0 1,0 0-1,0 0 1,0 0-1,0 0 0,0 0 1,0-1-1,0 1 1,0 0-1,0 0 1,0 0-1,0 0 0,0 0 1,0 0-1,0 0 1,0-1-1,0 1 0,0 0 1,0 0-1,0 0 1,0 0-1,0 0 1,0 0-1,0 0 0,-1 0 1,1 0-1,-7-9-248,5 6 79,-34-45-3995,9 9-3475,-9-12-7370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59.7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554 142 5681,'0'0'14763,"-28"-24"-12944,-84-72-581,84 76-810,28 20-419,0-1 0,0 1 0,0 0 0,0 0 0,-1 0 0,1 0 0,0 0 1,0-1-1,-1 1 0,1 0 0,0 0 0,0 0 0,0 0 0,-1 0 1,1 0-1,0 0 0,0 0 0,-1 0 0,1 0 0,0 0 0,0 0 0,-1 0 1,1 0-1,0 0 0,0 0 0,-1 0 0,1 0 0,0 1 0,0-1 0,0 0 1,-1 0-1,1 0 0,0 0 0,0 0 0,-1 1 0,-12 24 393,-5 31-125,-17 88 0,0 45 94,-13 210 1,28 192 118,20-42-3846,0-536 2889,-2 26-1371,2-37 1677,-1-1 0,1 1-1,0-1 1,-1 1 0,0-1-1,1 1 1,-1-1 0,0 0 0,0 0-1,0 1 1,1-1 0,-2 0-1,1 0 1,0 0 0,0 0 0,0 0-1,0 0 1,0 0 0,-1 0 0,1-1-1,0 1 1,-3 1 0,-5-1-601,1 1 0,-1-2 0,0 1 0,1-1 0,-1 0 0,0-1 0,0 0 0,1 0 0,-1-1 0,1 0 0,0-1 0,-10-3 0,4-2-1175,0 0 1,-20-16-1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0.0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0 144 6113,'0'0'4609,"262"-77"-3288,-137 59-417,4 1-472,8 10-320,0 0-112,25 0-416,-37 3-1545,-34-3-2688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0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0 4193,'0'0'11898,"-120"217"-11257,120-153-641,0-1-96,4-11-617,29-10-607,34-10-1072,-5-15-1889,-4-17-192</inkml:trace>
  <inkml:trace contextRef="#ctx0" brushRef="#br0" timeOffset="1">637 32 7490,'0'0'8681,"-34"228"-8681,34-176-248,13 15-896,12-18-2209,-4-14-2040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7930,'0'0'3883,"-14"46"-2177,-7 25-1066,-55 206 1818,7 151-789,53-304-1788,14-112-696,2-28 421,6-33-144,-2 38 427,1 0 1,0-1-1,0 2 1,1-1-1,1 1 1,0 0-1,0 0 1,1 0 0,16-14-1,-18 19 103,1-1-1,0 1 1,-1 0-1,2 0 0,-1 1 1,1 0-1,-1 0 1,1 1-1,0 0 1,0 0-1,1 1 1,-1 0-1,0 0 1,16 0-1,-23 2 14,-1 0 0,1 0 0,0 1 0,-1-1 0,1 0 0,0 0 0,-1 1 0,1-1 0,-1 0 0,1 1 0,0-1 0,-1 0 0,1 1 0,-1-1 0,1 1 0,-1-1 0,1 1 0,-1-1 0,0 1 0,1-1 0,-1 1 0,0-1 0,1 1 0,-1 0 0,0-1 0,1 1 1,-1 0-1,0-1 0,0 1 0,0 0 0,0-1 0,0 1 0,0 1 0,0 29 118,0-18-79,-1-4-18,0 1 0,-1-1 0,0 1 1,0-1-1,-1 0 0,0 0 0,-1 0 0,0 0 1,0-1-1,-1 0 0,-6 10 0,0-3-42,0 0-1,-1-1 1,-1-1-1,-26 23 1,35-33-157,0 0 1,0 0 0,0-1-1,0 1 1,-1-1 0,1 0-1,-7 2 1,9-4-7,1 1 1,0-1-1,-1 0 1,1 0-1,0 0 1,-1 0-1,1 0 0,0 0 1,-1 0-1,1 0 1,0 0-1,-1-1 0,1 1 1,0 0-1,-1-1 1,1 1-1,0-1 1,0 0-1,0 1 0,-1-1 1,1 0-1,0 0 1,0 0-1,0 0 0,0 0 1,0 0-1,1 0 1,-1 0-1,0 0 0,-1-2 1,-8-32-3663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0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6705,'0'0'10203,"0"249"-9531,0-169-672,-17 36-1032,4-18-1921,1-17-3072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0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171 1 6433,'0'0'13011,"-149"193"-14731,140-144-1041,-3-11-3064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1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337 53 8322,'0'0'18513,"-24"-12"-17498,5 3-895,-1 0 1,1 1-1,-22-5 0,40 13-114,-1-1 0,1 1 0,0 0-1,0 0 1,0 0 0,0 0 0,0 0-1,0 0 1,0 0 0,-1 0 0,1 0 0,0 1-1,0-1 1,0 0 0,0 1 0,0-1-1,0 1 1,0-1 0,0 1 0,0 0-1,0-1 1,-1 2 0,-8 23 89,-22 126 313,7 1-1,-7 172 0,23 311-394,21-434-895,0 11-3190,-11-199 3411,-3 23-1151,2-35 1619,-1 1-1,1-1 0,0 0 0,-1 1 0,1-1 0,-1 0 0,0 1 1,1-1-1,-1 0 0,0 0 0,0 1 0,0-1 0,0 0 0,0 0 1,0 0-1,0 0 0,0 0 0,0-1 0,-1 1 0,1 0 0,-2 0 1,-35 5-5106,-7-5-896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1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4497,'0'0'6881,"286"-3"-5984,-173-1-489,-1 4-408,17-3-384,-34 3-2441,-24-7-2784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2.0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1 9698,'0'0'7138,"-63"200"-7138,63-137-625,0 0-2031,9-14-2377,3-21-1649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2.3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45 180 6313,'0'0'6923,"28"12"-6753,83 43-456,-109-54 272,-1-1 1,1 1-1,0 0 0,-1 0 1,1 1-1,-1-1 0,1 0 1,-1 0-1,0 1 0,0-1 0,1 1 1,-1-1-1,0 1 0,0-1 1,0 1-1,-1 0 0,1-1 1,0 1-1,-1 0 0,1 0 0,-1 0 1,1 0-1,-1-1 0,0 1 1,0 0-1,0 2 0,-1-1-17,0 0 0,0 1 0,0-1 1,-1 0-1,1 0 0,-1-1 0,0 1 0,0 0 0,-4 4 0,2-2-21,-17 19-126,-44 38 0,39-38 299,-30 33 0,54-55-82,0 1 1,0-1 0,0 1-1,1-1 1,-1 1 0,1 0-1,-1 0 1,1 0 0,0 0-1,0 0 1,1 0 0,-1 0-1,0 5 1,1-7-30,0 1 1,0-1 0,1 0-1,-1 1 1,0-1-1,1 1 1,-1-1-1,1 0 1,-1 1 0,1-1-1,0 0 1,0 1-1,-1-1 1,1 0-1,0 0 1,0 0-1,0 0 1,0 0 0,0 0-1,1 0 1,-1 0-1,0 0 1,0-1-1,1 1 1,-1 0 0,0-1-1,1 1 1,-1-1-1,3 1 1,25 5-257,0-2 0,0-1 0,0-1 0,54-5 0,-55 2-409,25-4-1466,-16-10-1243</inkml:trace>
  <inkml:trace contextRef="#ctx0" brushRef="#br0" timeOffset="1">403 1 7866,'0'0'11850,"191"189"-10289,-179-129-553,-12 3-160,0 11-216,-12 3-632,-30 3-448,-45 26-2105,12-19-4424,1-24-3073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2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0 5537,'0'0'6186,"-103"214"-4714,65-112-400,1 49-144,-5 52-72,5 60 105,16 21 63,21-7-288,0-21-264,42-31-472,45-8-96,13-42-720,62-24-1465,-21-60-1591,-12-49-2290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3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0 24,'0'0'19232,"45"37"-17618,146 125-403,-176-149-974,-1 0 0,0 1 0,-1 1-1,0 0 1,-2 1 0,1 0 0,-2 1 0,0 0 0,-1 0 0,8 24 0,-11-25-24,4 9 186,-1 2 1,-1-1-1,-1 1 0,4 40 1,-6-9 267,-3 65 0,-4-94-589,0 0 0,-2 0 0,0-1 0,-3 0 0,-14 43 0,2-22-299,-3-2-1,-32 56 1,17-46-1173,-3-1-1,-2-1 0,-2-3 1,-52 48-1,-60 46-7096,0-23-2104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3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0 604 7906,'0'0'6317,"44"3"-4455,450 9 3607,-133-30-3682,407-78 97,9-40-217,93-14 650,-389 85-1474,711-4 1,-795 69 630,-404-16-1340,-4-8-2138,6 4-2433,1-4-5006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4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100 109 18524,'0'0'14067,"-49"-77"-24941,-1 45-5770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5465,'0'0'5145,"-17"203"-3480,-8-98 63,-4 8-8,8-1-623,5-3-793,11-18-304,5-18-785,0-31-647,0-38-328,42-71-1105,-5-31 465,1-25-2521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5705,'0'0'1849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5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425 0 2649,'0'0'13903,"-11"5"-12126,-16 10-1361,2 1 0,0 1-1,1 0 1,-43 43-1,-85 105-210,136-147-169,2 1 0,-21 34 0,30-44-59,1-1 0,1 1 0,-1 0 0,1 0 0,1 0 1,0 0-1,0 1 0,0-1 0,1 16 0,1-23 3,0 1-1,1 0 1,-1 0-1,1 0 0,0-1 1,-1 1-1,1 0 1,0-1-1,1 1 1,-1-1-1,0 1 1,1-1-1,-1 1 1,1-1-1,0 0 1,0 0-1,0 0 1,0 0-1,0 0 1,0 0-1,1-1 1,-1 1-1,5 1 1,5 3 8,0-1 0,1 0 0,24 6 1,-26-8-3,31 7-28,2-2 0,81 5 0,91-11-230,-123-3-249,-84 2 204,1-1 0,-1-1 0,1 0-1,-1 0 1,1-1 0,13-4 0,-20 4 51,1 0 0,0 0 0,0 0 0,-1 0 0,0-1 0,1 1-1,-1-1 1,0 0 0,0 0 0,0 0 0,-1-1 0,1 1 0,-1 0 0,0-1-1,4-7 1,-3 4-755,0 0-1,0 0 1,-1 0-1,3-13 1,-2-31-6317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5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1 6961,'0'0'5826,"-58"256"-4242,50-162-104,4 8-871,4 7-417,0-4-192,0 0-1233,0 0-1023,0-27-2001,8-33-1832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5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57 11018,'0'0'9658,"275"0"-8225,-184 0-929,1-4-504,36-13-792,-28 3-3057,-13-7-4289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8:36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6465,'0'0'15324,"-13"204"-13780,13-124-624,0 5-392,0-5-512,0 1-16,0-4-1080,0 4-1777,0-22-4176,-12-24-3097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2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2881,'0'0'8902,"2"10"-6141,16 191 6681,-12-137-9547,-5 113-1,-3-84-4150,2-41-1495,0-11-1136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2.8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6393,'0'0'6162,"0"23"1319,257-19-7137,-186-4-328,0 0-16,-13 0-552,0-14-2104,-12 3-1057,-21 1-2400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3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8858,'0'0'12397,"-4"15"-12297,1-4-89,0 0-9,0 0 0,1 0 0,0 1 0,0-1 0,2 0 0,-1 1 1,1-1-1,2 13 0,2-8-13,1 0 1,1 0 0,0 0 0,1-1 0,12 21-1,0-5-38,33 40 0,-38-55-113,0 1 1,1-1 0,18 13 0,-26-23-166,1-1 0,-1 0 0,1 0 0,0-1 1,0 0-1,0 0 0,0-1 0,1 0 1,-1 0-1,14 2 0,-12-4-465,0 0 1,1-1-1,-1 0 0,1 0 0,-1-1 1,1 0-1,-1-1 0,17-5 0,-20 4-221,-1-1 0,0 1 0,0-1-1,10-10 1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3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241 0 6113,'0'1'9338,"-112"189"-7521,95-120-1265,-3 11-488,3 3-64,-12 24-2017,8-23-2624,-4-19-2560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4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360 39 3625,'0'0'14387,"-36"-7"-13384,-115-21-408,143 27-544,1 0 0,-1 0 1,1 0-1,-1 1 1,-13 2-1,19-2-41,1 0 0,0 1 0,-1-1 0,1 1-1,0-1 1,0 1 0,0 0 0,0-1-1,-1 1 1,1 0 0,0 0 0,0 0 0,0 0-1,1 0 1,-1 0 0,-1 1 0,-4 6 44,1-3-45,0 1 0,0 0 0,1 0 1,0 0-1,1 1 0,-1-1 0,1 1 0,0 0 0,1 0 0,0 0 1,0 0-1,0 0 0,0 9 0,0 7-92,1-1 1,4 45-1,-2-58-2,0-1 0,1 0 0,0 1 0,0-1 0,1 0 0,0 0 0,1-1 0,-1 1 0,2 0 0,7 11 0,5 2-429,1-1 0,21 19-1,20 23-196,-57-60 767,0 1 0,-1-1 0,1 1 0,0 0 0,-1 0 0,0 0 0,0 0 0,0 0 0,0 0 0,0 0 0,0 0 0,-1 0-1,1 0 1,-1 0 0,0 1 0,0-1 0,0 0 0,-1 0 0,1 0 0,-1 0 0,0 0 0,0 0 0,0 0 0,0 0 0,0 0 0,-1 0 0,1 0 0,-4 5-1,-5 5 383,1-1-1,-2 0 0,0-1 0,-17 16 0,14-15-448,-25 21 237,-45 32 0,75-60-1349,50-6 773,-20-1 283,1 2 0,-1 1 0,0 0 0,24 5 0,-40-5 72,1 1 0,-1-1 0,0 1 0,1 0 0,-1 1 0,0-1 0,0 1 0,0 0 0,0 0 1,-1 1-1,0-1 0,1 1 0,-1 0 0,0 0 0,-1 0 0,1 1 0,-1-1 0,0 1 0,0 0 0,4 8 0,-2 1 63,-1-1-1,-1 1 0,0 0 0,0 0 0,-1 0 0,-1 15 0,-3 89 343,1-105-413,-6 42-1016,7-55 962,0 0 1,0 0-1,0 0 0,0 1 1,0-1-1,-1 0 1,1 0-1,0 0 0,0 1 1,0-1-1,0 0 1,0 0-1,0 0 0,0 1 1,0-1-1,1 0 1,-1 0-1,0 0 0,0 0 1,0 1-1,0-1 1,0 0-1,0 0 1,0 0-1,0 1 0,0-1 1,0 0-1,1 0 1,-1 0-1,0 0 0,0 0 1,0 0-1,0 1 1,0-1-1,1 0 0,-1 0 1,0 0-1,0 0 1,0 0-1,1 0 0,-1 0 1,0 0-1,0 0 1,0 0-1,0 0 0,1 0 1,-1 0-1,0 0 1,0 0-1,0 0 0,1 0 1,-1 0-1,0 0 1,0 0-1,0 0 1,1 0-1,-1 0 0,0 0 1,0 0-1,0 0 1,0 0-1,1-1 0,-1 1 1,0 0-1,0 0 1,18-12-2467,26-30-2190,3-12 322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5.1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5505,'0'3'15588,"33"85"-14452,-16-57-424,-9 1-40,-4-4-96,-4 0-288,0 0-104,-8 3-184,-17-2-272,0-12-1712,9-6-2929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53 5049,'-245'51'2339,"191"-38"-1382,54-13-921,0 0 0,-1 0 0,1 0 0,0 0 0,-1 0 0,1 0 0,0 0 0,-1 1-1,1-1 1,0 0 0,-1 0 0,1 0 0,0 0 0,0 1 0,-1-1 0,1 0 0,0 0 0,-1 0 0,1 1 0,0-1-1,0 0 1,0 1 0,-1-1 0,1 0 0,0 0 0,0 1 0,0-1 0,0 0 0,0 1 0,0-1 0,-1 0-1,1 1 1,0-1 0,0 1 0,0 2 547,-1 1-327,1-1 0,-1 1 0,1 0 0,0-1 0,0 1 1,0 0-1,0-1 0,1 1 0,-1-1 0,1 1 0,0-1 0,0 1 0,1-1 0,-1 1 0,1-1 1,-1 0-1,1 0 0,0 0 0,3 3 0,3 3-87,0-1-1,1 0 1,0 0 0,16 9 0,-10-6 176,73 47 598,-46-31-551,-1 1 0,59 53 0,-91-73-485,0 2 1,0-1-1,-1 1 0,0 1 0,0-1 0,-2 1 0,1 0 0,-1 1 1,-1 0-1,0 0 0,-1 0 0,0 0 0,0 1 0,2 22 0,-6-16-4322,0-15 1367</inkml:trace>
  <inkml:trace contextRef="#ctx0" brushRef="#br0" timeOffset="1">547 1 5961,'0'0'3593,"-241"259"-2865,170-164-32,4 3-696,-3 25-520,16-25-2384,12-24-1097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39:15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270 1 6177,'0'0'15114,"-9"15"-14707,3-6-399,3-4-10,0 0-1,-1 0 1,2 1-1,-1-1 1,1 0-1,-3 9 1,5-12 1,0 0 0,-1 0 0,1 0 0,0 0 0,0 0 0,0 0 0,0 0 0,1 0 0,-1 0 0,1 0 0,-1 0 0,1 0-1,-1 0 1,1 0 0,0 0 0,0 0 0,0 0 0,0-1 0,1 1 0,-1 0 0,0-1 0,1 1 0,-1-1 0,1 1 0,2 1 0,12 10-6,0 0 0,23 26 0,-35-34-13,0 0 0,0 0 0,0 0 0,-1 1 0,0 0 0,-1-1 0,1 1 0,-1 0 0,0 0 0,0 0 0,-1 1 0,0-1 0,1 7 0,-1 5-44,0 1 0,-1-1 0,-1 0 1,0 0-1,-2 0 0,0 0 1,-1-1-1,-10 26 0,7-24-203,1-9-15,2 0 1,-1 1-1,1 0 0,1 0 1,0 1-1,1-1 0,-2 15 1,6-25 366,-1 0 1,1 1 0,-1-1-1,1 0 1,-1 0 0,1 0 0,0-1-1,-1 1 1,1 0 0,0-1-1,0 1 1,0-1 0,-1 1-1,4-1 1,1 2 54,17 5 81,4 1-149,0 2 0,0 0-1,31 18 1,-52-25-55,0 1-1,-1-1 1,0 1-1,1 0 1,-1 0-1,-1 1 1,1-1-1,-1 1 1,0 0-1,0 0 1,0 1-1,0-1 1,-1 1-1,0 0 1,0-1-1,-1 2 1,0-1 0,0 0-1,0 0 1,0 7-1,-1-6 120,0 0-1,-1 0 1,0 0 0,-1 0-1,0 0 1,0 0 0,0-1-1,-1 1 1,0 0 0,0-1-1,-1 1 1,1-1 0,-1 0-1,-8 12 1,0-4 68,-1-1 0,-1 1 0,0-2 0,-25 20 0,-181 124-961,61-72-5284,73-51-1913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9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1 7234,'0'0'14412,"-4"0"-13531,3 0-850,0 0 0,0-1-1,0 1 1,0 0-1,0 0 1,1 0-1,-1 0 1,0 0 0,0 0-1,0 1 1,0-1-1,0 0 1,1 0-1,-1 1 1,0-1-1,0 0 1,0 1 0,1-1-1,-1 1 1,0-1-1,1 1 1,-1-1-1,0 1 1,1 0-1,-1-1 1,1 1 0,-1 0-1,0 0 1,-9 33 668,9-32-675,-11 53 791,2 1-1,-5 106 0,15-157-859,0 0-1,0-1 0,0 1 0,1 0 0,0-1 1,0 1-1,0-1 0,0 1 0,1-1 1,0 0-1,0 1 0,0-1 0,0 0 1,1 0-1,-1 0 0,1-1 0,0 1 0,0-1 1,1 1-1,-1-1 0,1 0 0,-1 0 1,1-1-1,0 1 0,0-1 0,0 0 0,1 0 1,-1 0-1,0 0 0,6 1 0,12 2-354,0 0-1,0-1 1,1-1 0,-1-1-1,1-1 1,-1-1-1,1-1 1,-1-1-1,1-1 1,-1-1-1,0-1 1,0-1-1,29-12 1,-28 8-703,-1-2-1,-1 0 1,0-2 0,0 0-1,-2-1 1,1-2 0,-2 1-1,-1-2 1,30-38 0,-9-2-4218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9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1 8090,'0'0'7265,"-112"245"-5000,100-160-1193,3 2-1072,9 1-152,0 21-1736,29-22-1001,5-27-3000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9.6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1 351 9722,'0'0'12539,"245"10"-12323,-187-3-216,-4-7 0,-12 0-936,-5 0-1641,9-3-1456,-9-22-2144,-8-3-1897</inkml:trace>
  <inkml:trace contextRef="#ctx0" brushRef="#br0" timeOffset="1">894 0 6041,'0'0'17556,"-16"256"-16188,16-165-768,0 4-311,0-4-289,-5-7-689,-3-13-951,-8-12-1025,-34-17-1679,4-14-946,-4-21-375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09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 1 6177,'0'0'8114,"-174"200"-6017,149-106-209,8 19-400,17 13-159,0 0-33,0 4-712,17-7-344,16-1-240,9-9-632,7-8-1017,14-17-1703,66-39-793,-17-25-480,0-24 432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10.2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 0 8842,'0'0'12907,"162"246"-11459,-133-162-592,-8 7-160,-13 7-112,-8 8-584,0-1-88,-41 7-1376,-67 56-1993,12-24-4064,-8-21-1737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10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1 249 8266,'0'0'5793,"287"-59"-2992,-121 34-585,17 4-728,12-3-567,0 6-137,-8-3-304,-12 7-376,-9 0-104,42-7-1168,-42 7-2993,-37-4-4857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10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89 16267,'0'0'9234,"208"-88"-29078</inkml:trace>
  <inkml:trace contextRef="#ctx0" brushRef="#br0" timeOffset="1">396 4 12371,'0'0'7201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29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570 323 4497,'0'0'5234,"0"-28"-4100,1-15-709,-3-96 741,2 134-1045,0 1 0,0-1-1,-1 1 1,1-1 0,-1 0 0,0 1 0,-1 0 0,1-1-1,-1 1 1,1 0 0,-2 0 0,1 0 0,0 0 0,-1 0-1,1 0 1,-1 0 0,0 1 0,0 0 0,-1-1 0,1 1-1,-1 0 1,0 1 0,1-1 0,-1 1 0,0 0-1,0 0 1,-1 0 0,1 0 0,-8-2 0,1 2 30,0 1 0,0 0-1,0 1 1,-1 0 0,1 0 0,0 1 0,0 1 0,0 0 0,0 0 0,0 1 0,0 0 0,1 1-1,-1 1 1,1-1 0,0 1 0,0 1 0,1 0 0,0 1 0,0-1 0,-15 16 0,3 0-74,1 1 1,1 0 0,1 2-1,1 0 1,1 1 0,-20 45 0,17-28 13,3 0 1,1 1-1,2 0 1,-8 61-1,10-28 40,1 137 1,10-182-125,2 0 0,1-1 1,1 1-1,2-1 0,11 37 1,-9-48 0,0 1-1,1-1 1,0 0 0,2-1-1,0 0 1,2 0 0,0-2-1,19 22 1,-18-26-8,0 1 0,1-2 1,1 0-1,-1-1 0,2 0 0,0-2 1,0 0-1,0 0 0,1-2 0,32 9 0,-17-8-37,0-2 0,1-1 0,0-2 0,0-1 0,41-4 0,-47-1-75,0-1 0,0-1 0,0-2 0,-1 0 0,0-2 0,0-1 0,-1-2 0,-1 0 0,0-1 0,0-2 0,-1-1 0,36-30 1,-30 19-41,0-1 1,-2-1-1,-1-1 1,-2-1 0,-1-2-1,-1 0 1,-2-2-1,23-49 1,-32 55 149,-2-1 0,0 1 0,-2-2 1,-2 1-1,-1-1 0,-1 0 0,-1-1 0,-2 1 0,-5-55 0,1 67 52,0 1-1,-2 0 1,0-1 0,-1 2-1,-1-1 1,-1 1-1,0 0 1,-1 0-1,-1 1 1,-1 0-1,0 1 1,-1 1-1,0-1 1,-21-16-1,8 8-48,-2 1 0,0 2 0,-1 1 0,-1 1-1,-1 1 1,-1 2 0,-36-14 0,46 22-428,-1 0 1,1 1-1,-1 2 1,-1 0-1,1 1 1,-44 0-1,64 3 220,0 0 0,0 0 0,0 0 0,0 0 0,0 0 0,0 0 0,0 1 0,0-1 0,0 1 0,1-1 0,-1 1 0,0 0 0,0-1 0,0 1 0,0 0 0,1 0 0,-1 0 0,0 1 0,1-1 0,-1 0 0,1 1 0,0-1 0,-1 1 0,1-1 0,0 1 0,0 0 0,0-1 0,0 1 0,0 0 0,-1 2 0,-4 25-3701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29.9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855 1 6361,'0'0'2269,"-40"7"-1109,-136 32 303,157-33-1256,1 1 0,0 0 0,0 2 1,0 0-1,1 0 0,0 2 0,1 0 0,1 1 0,-17 16 0,16-15-103,-24 23 131,2 1-1,1 2 0,2 2 1,2 1-1,1 2 1,3 0-1,1 2 0,3 2 1,2 0-1,2 1 1,2 1-1,2 1 0,2 1 1,3 0-1,2 1 1,-6 103-1,15-142-180,-1 31 183,1 0-1,2 0 1,8 52 0,-6-83-188,0 0 0,1-1 0,0 0 1,1 1-1,0-1 0,1-1 0,1 1 0,0-1 1,1 0-1,0-1 0,1 0 0,0 0 1,0-1-1,15 12 0,-8-10-13,0 0-1,0-1 1,1-1-1,1-1 1,0 0-1,0-2 1,1 0-1,-1-1 1,38 7-1,-17-7-20,0-2-1,0-1 0,0-3 1,40-4-1,-48 1-60,-1-2 0,0-2 0,0-1 0,0 0 0,-1-3 0,-1 0 0,0-2 0,0-1 0,-1-1 0,-1-1 1,-1-2-1,0 0 0,-1-2 0,-1-1 0,-1 0 0,26-35 0,-27 31-50,-1-2 1,-2 0 0,-1-1-1,-1-1 1,-1 0-1,-2-1 1,-1-1-1,-1 0 1,-2 0-1,-1-1 1,-2 0-1,-1-1 1,-1 0-1,-2 1 1,-2-42-1,-1 60 82,-1-1 1,-1 1-1,0 1 0,-1-1 0,0 0 0,-1 1 0,-1 0 0,0 0 1,-12-19-1,6 15-22,-1 1 1,0 0-1,-1 0 1,-1 2-1,-30-25 1,2 10-387,-1 2 1,-1 1-1,-1 3 1,-67-24-1,104 43 139,-61-20-651,24 18-4278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8730,'0'0'5441,"257"3"-5441,-124-3-280,-16-17-2209,-26-11-3048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30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694 10 5737,'0'0'7492,"-41"-3"-5798,-16-2-1006,-64 3 0,114 3-631,-1-1 0,1 1-1,0 1 1,0-1-1,0 1 1,0 0 0,0 1-1,0 0 1,0 0-1,1 0 1,0 1-1,0 0 1,-7 5 0,-19 16 19,2 1 1,0 2 0,2 0 0,1 2 0,1 2-1,2 0 1,1 1 0,1 1 0,3 1 0,0 1-1,2 1 1,2 0 0,2 1 0,1 1-1,2 0 1,1 0 0,3 1 0,-3 53 0,7-51 0,2-1 1,7 49-1,-4-73-66,0-1-1,1 1 0,1-1 1,0 0-1,2 0 1,-1-1-1,2 0 1,10 17-1,-4-12-32,1-1-1,0 0 0,2-1 1,0 0-1,1-2 0,0 0 1,1-1-1,1-1 0,1-1 1,0 0-1,0-2 0,1 0 1,1-2-1,0 0 0,0-2 1,1 0-1,-1-2 0,38 4 1,-15-4-274,0-2 1,73-5 0,-94 0 171,0-2-1,-1 0 0,0-2 1,0 0-1,0-2 1,33-16-1,-32 12 16,-1-1 1,-1-2-1,-1 0 0,0-2 1,-1 0-1,37-39 1,-45 41 81,-1 0 0,-1-1 1,0 0-1,-2-1 0,1 0 1,-2 0-1,0-1 0,-1 0 1,-1-1-1,6-29 0,-8 23 32,-1 1-1,-1-1 1,-1 0 0,-3-29-1,1 42 9,0 0 0,-2 0-1,1 1 1,-1-1 0,-1 1-1,0-1 1,-1 1 0,0 0 0,-1 1-1,-9-15 1,4 11-155,0 0-1,0 1 1,-1 1-1,-1 0 1,0 1-1,-1 0 1,0 1-1,0 0 1,-1 1-1,0 1 1,-1 0-1,0 1 1,0 1-1,-1 1 1,1 0-1,-1 1 1,-35-4-1,-10 7-4912,14 1-2691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31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1008 181 5617,'0'0'4871,"-45"-27"-3769,-148-84-40,178 103-958,-1 1 0,0 0 0,0 1 0,-22-4 0,27 8-49,0 0 0,-1 2 0,-21 0 0,3 1-3,13-1-35,-1 1-1,1 0 1,0 2 0,-1 0-1,1 1 1,1 0 0,-1 1-1,1 1 1,0 1-1,0 0 1,0 1 0,1 1-1,1 1 1,-25 20 0,10-6 60,1 1 1,1 1-1,2 2 1,1 1 0,1 1-1,-23 38 1,32-42 137,0 0-1,1 1 1,2 1 0,1 0 0,1 0 0,1 1 0,2 0-1,-4 39 1,7-22 220,1 1 1,2-1-1,9 62 0,-5-84-201,1 0 0,1 0 0,1 0 1,1-1-1,1 0 0,1 0 0,24 40 0,-20-43-102,1 0-1,1-1 0,0-1 1,2 0-1,0-1 1,0-1-1,2-1 0,0 0 1,1-2-1,0 0 1,1-2-1,0 0 0,0-1 1,2-2-1,-1 0 1,1-1-1,0-2 0,33 4 1,-24-5-100,1-3 1,0 0 0,0-2-1,37-7 1,-49 4-36,0-1 0,0 0 0,0-2 0,-1-1 0,0-1 1,0 0-1,21-14 0,-13 4-60,0-1 0,-2-2 0,0 0 0,-2-2 0,-1-1 0,0 0 0,-2-2 0,-1-1 0,23-41 0,-31 45-37,0 0 0,-2-1 0,-1-1 0,-1 1 0,-1-2 0,-1 1 1,-2-1-1,-1 0 0,0-1 0,-2 1 0,-2 0 0,-2-38 0,0 54-10,1 0 1,-2 0-1,1 0 0,-2 0 0,1 1 0,-1-1 0,-1 1 0,0 0 0,0 0 0,-1 1 0,0 0 0,-1 0 0,0 0 0,0 1 0,-1 0 0,0 0 0,-1 1 1,1 0-1,-1 0 0,-1 1 0,1 0 0,-14-5 0,-5-1-916,-1 2 1,0 1-1,0 2 1,-1 0-1,-31-2 1,-32 4-4961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33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0 2016,'0'0'2000,"-36"15"-1416,-110 45-110,123-50 603,-41 10 0,56-18 349,0-1-1,0 0 1,-1-1 0,-9 0 0,-2 0 3825,99-4-4435,-1-4 0,90-19 1,-27 3-689,346-13-222,-277 35-3406,-188 2 1021,0 1 1,34 7 0,-36-6-2309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33.6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5329,'0'0'11779,"225"119"-10955,-176-81-192,-11-3-232,-22-10-56,-16 0-344,0 3-16,-103 21-896,3-4-2633,-4-6-3656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34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377 1 6537,'0'0'6487,"-40"26"-6113,-124 88-161,154-108-193,1 1 0,0 0 0,0 0 0,1 1 0,0 0 0,0 1 0,1-1 0,0 2 0,-10 17 0,6-7 4,-3 1-17,2 2 0,-18 42 0,27-57-1,1 0 0,-1 0-1,1 0 1,1 0 0,0 0-1,0 1 1,0-1 0,1 0-1,1 1 1,-1-1-1,1 0 1,4 15 0,-4-20-6,0 1 1,1 0 0,0-1 0,0 0 0,0 1 0,0-1-1,0 0 1,1 0 0,-1 0 0,1-1 0,0 1-1,6 4 1,0-1-13,0-1 0,0 0-1,17 6 1,-4-4-178,1-1 1,0-1-1,0-1 0,1-1 0,-1-1 1,47-2-1,-45 0-121,109-1-2620,-15-2-2309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22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595 18 3961,'0'0'10089,"-17"-3"-7932,-6-2-1380,10 2-194,-1 0 1,0 1-1,0 1 1,-20 0 0,29 2-450,-1 0 1,1 0 0,0 0-1,0 0 1,0 1 0,0 0-1,0 0 1,0 0 0,0 1-1,0-1 1,1 1 0,0 0-1,-1 1 1,1-1 0,0 1 0,-3 4-1,-10 10 154,1 2 0,-15 25 0,25-37-189,-36 60 254,3 2 0,3 2 0,3 1-1,3 1 1,3 2 0,4 1-1,-18 109 1,24-76 53,-1 114-1,13 111 156,5-306-526,0 23 28,1 0 0,3 0 0,3 0 0,13 55 0,-7-61-11,1 1 0,3-2 0,2 0 0,2-1 1,1-2-1,2 0 0,36 46 0,-41-64-28,1 0-1,0-2 1,2-1-1,1-1 1,0 0 0,1-2-1,1-1 1,1-1 0,0-1-1,1-1 1,1-1-1,50 15 1,-43-19-34,0-2 0,0 0 1,0-3-1,0-1 0,1-2 0,-1-1 0,1-2 1,-1-1-1,1-2 0,-1-1 0,-1-2 0,1-1 1,-1-2-1,-1-1 0,0-2 0,36-21 0,-15 2-73,-1-3-1,-2-1 0,-2-4 1,-1-1-1,77-89 1,-90 89 61,-3-1 1,-1-2 0,-3-1 0,-1-2 0,-2 0 0,-3-2 0,20-63 0,-24 45 52,-2-1 0,12-130 0,-22 86-5,-8-117 1,0 201 4,-2-1 0,0 1 1,-2 0-1,-2 0 0,0 0 0,-2 1 0,-1 0 0,-2 1 0,0 0 0,-2 1 0,0 1 0,-37-44 1,28 41 15,-2 1 1,-1 2-1,-1 0 1,-1 2-1,-1 1 1,0 2-1,-2 1 1,-1 1-1,0 2 1,-37-13-1,21 13 93,-2 2-1,0 2 1,0 2 0,-55-3-1,6 8 321,-116 8 0,182-1-310,0 2 0,0 2 1,1 1-1,-50 17 0,62-17-302,-1 2-1,1 1 0,1 0 1,-1 2-1,2 0 1,0 1-1,-28 25 0,39-29-225,0 0 0,0 0-1,1 0 1,0 1-1,0 1 1,1-1 0,-5 13-1,0 6-2859,-11 42 0,13-39-415,-13 42-7284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03.6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11811,'0'0'9394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03.9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595 1007 9490,'0'0'19244,"-50"-239"-36263,34 159 7352</inkml:trace>
  <inkml:trace contextRef="#ctx0" brushRef="#br0" timeOffset="1">51 183 7802,'0'0'0,"-50"-183"-3865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5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992 209 9594,'0'0'9326,"-19"-24"-7883,-63-77-468,76 94-878,0 0 0,0 0 0,-1 1-1,0 0 1,-1 0 0,0 1 0,1 0 0,-2 0 0,1 1 0,-9-4 0,4 4 26,-1 1 1,1 1 0,0 0 0,-24 0-1,23 1-39,-10-1-60,1 1 0,-1 1 0,1 1-1,0 1 1,-1 2 0,1 0 0,0 1 0,1 1-1,0 1 1,0 2 0,-42 21 0,32-11-16,0 1 0,1 2 0,2 1 0,0 2 0,2 0 1,0 2-1,-39 53 0,52-61 7,1 1 0,1 1 0,1 0 0,1 0 1,1 1-1,0 0 0,2 1 0,1-1 0,0 1 0,2 1 1,1-1-1,0 1 0,2 33 0,1-49-6,1 0 1,0 0-1,0 0 1,1 0-1,0-1 0,0 1 1,1-1-1,0 1 0,0-1 1,1 0-1,0 0 0,0 0 1,0-1-1,1 0 0,9 10 1,-4-7 3,1-1 0,0 0 0,0 0 0,1-1 1,-1-1-1,2 0 0,-1 0 0,21 5 0,-4-3 6,0 0 0,1-3 0,0 0 0,41 0 0,-12-4 36,75-9 0,-102 3-44,0-1-1,-1-1 0,1-1 0,-2-2 0,1-2 0,46-23 0,-59 25-155,1-1 0,-2 0 1,1-1-1,-1-1 0,-1-1 1,-1 0-1,0-1 0,0 0 1,-2-2-1,0 1 0,13-24 1,-20 28-290,-1 0 0,0-1 1,0 0-1,-2 0 0,1 0 0,-2 0 1,2-21-1,-2-6-2460,-5-48 0,1 51 439,-5-52-4156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5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73 7090,'0'0'14953,"58"-3"-13591,498-30 1177,705-4 1210,-754 76-3224,-179-8-3615,-190-28-3337,-103-3 2611,8 0-4291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8610,'0'0'6049,"-78"242"-5145,57-137-904,4 3-296,9 19-1848,4-33-2321,4-30-88</inkml:trace>
  <inkml:trace contextRef="#ctx0" brushRef="#br0" timeOffset="1">1019 116 7258,'0'0'3627,"-36"0"-3282,-3 0-230,-71 9 0,105-8-108,0 0 1,-1 0-1,1 1 0,1 0 1,-1 0-1,0 0 1,0 0-1,1 1 1,-1 0-1,1 0 0,0 0 1,0 0-1,0 1 1,0 0-1,-5 6 0,-8 10 397,1 1-1,0 0 1,2 1-1,0 1 0,1 0 1,2 0-1,0 1 0,2 1 1,1 0-1,0 0 1,2 1-1,1 0 0,1 0 1,0 27-1,4-45-239,-1 9 153,0 0 0,2-1-1,4 26 1,-4-37-297,0 0-1,1 0 0,0 0 1,0 0-1,0 0 1,0-1-1,1 1 1,0-1-1,0 1 0,0-1 1,0 0-1,1-1 1,-1 1-1,1 0 0,5 3 1,1-1-225,0 0 0,1-1 0,-1 0 0,1-1 0,0 0 0,0-1 0,1 0 0,-1 0 0,1-1 0,-1-1 0,1 0 0,-1-1 0,1 0 0,0 0 0,18-4 0,5-2-1313,0-2-1,-1-1 0,54-22 1,61-36-3618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6.2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653 249 6537,'0'0'14163,"-25"-35"-13166,-85-107-681,104 135-307,0 0 0,0 1 0,-1 0 0,1 0 0,-1 0 0,-1 1 0,1 0 0,-11-4 0,11 6-7,0 1 0,0 0 0,-1 0 0,1 1-1,-1 0 1,-7 0 0,0 0-3,3 0 0,0 1-1,1 0 0,-1 0 1,1 1-1,-1 1 1,0 0-1,1 0 1,0 2-1,0-1 1,0 1-1,0 1 1,0 0-1,1 0 0,-11 8 1,7-3 21,0 2 0,1 0 0,0 0 0,1 1 0,0 0 0,1 1 0,1 1 0,-15 25 0,13-16 135,1 1 0,2 0-1,0 0 1,2 1-1,0-1 1,2 2-1,1-1 1,1 1 0,1-1-1,3 42 1,-1-57-103,0-1 1,1 0-1,1 0 0,-1 1 1,2-1-1,0 0 1,0-1-1,0 1 0,1 0 1,1-1-1,0 0 1,0 0-1,1 0 0,0-1 1,0 0-1,1 0 1,0 0-1,0-1 0,1 0 1,0-1-1,0 0 1,0 0-1,19 10 0,-9-9-52,-1-1 0,1 0-1,0-1 1,0 0 0,1-2 0,-1 0-1,1-2 1,0 0 0,0 0-1,-1-2 1,1-1 0,20-3-1,-31 3-92,0 0-1,-1 0 0,1-1 0,0 0 0,-1 0 1,1-1-1,-1 0 0,0 0 0,0-1 1,-1 0-1,8-6 0,0-4-693,0 0-1,23-33 1,-22 25-2134,26-46 1,-32 46-1064,12-39 1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6.8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 5865,'0'0'9246,"5"37"-6909,3 6-1672,5 39 787,2 83-1,-8 101 1615,-35 343-1,-38 499-199,66-838-4032,0-214-4445,0 0-5232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7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620 446 10650,'0'0'14367,"-21"-33"-14119,-75-108-533,89 132 223,-1 0 0,1 0 0,-2 1 0,1 0-1,-1 1 1,0-1 0,-1 2 0,1-1 0,-1 1 0,-15-6 0,9 7-22,0 0-1,0 2 1,0-1 0,-32-1 0,36 4 89,1 0 0,-1 1 1,1 1-1,-1 0 1,1 0-1,0 1 0,0 0 1,-16 6-1,19-5 15,1 1 0,-1 0 0,1 0-1,0 1 1,0-1 0,0 2 0,0-1 0,1 1 0,0 0 0,0 0 0,-9 13-1,5-2 26,0 1-1,2 0 0,0 0 0,1 1 0,0-1 0,2 2 0,0-1 0,1 0 0,1 1 0,1 0 0,1 0 0,1 24 0,0-32-9,1 0 1,0 1 0,0-1 0,1 0 0,1 0-1,0 0 1,0-1 0,10 22 0,-8-24-18,1 0 0,0 0 1,0-1-1,0 0 0,1 0 0,0-1 1,1 0-1,0 0 0,0 0 1,0-1-1,10 5 0,-1-2-13,-1-1 0,2-1 1,-1 0-1,1-1 0,0-1 0,0-1 0,1-1 1,-1 0-1,37 0 0,-34-3-16,1-1 0,0-1 1,0-1-1,-1 0 0,1-2 0,-1-1 0,0 0 1,26-13-1,-21 5-265,0-2 0,-1 0 0,0-1 0,-2-2 0,0-1 0,-1 0 0,23-29 0,-2-4-2384,67-108 1,-4-27-4372,-23 11-753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7.7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5409,'0'0'9944,"1"7"-9112,0-3-644,0-1 1,0 1 0,0 0-1,0-1 1,1 1 0,-1-1-1,1 0 1,0 0 0,0 1-1,1-1 1,-1 0 0,0-1-1,6 6 1,50 37 2768,-16-13-1659,140 130 2761,103 82-1271,148 60-877,-3-4-983,-7 47-928,161 116 0,-332-300 0,135 99 0,-357-238 0,0 2 0,27 32 0,-48-49 0,-1 1 0,-1-1 0,0 2 0,0-1 0,-1 1 0,0 0 0,-1 1 0,-1-1 0,0 1 0,5 19 0,-9-31-1,0 0 0,-1 0-1,1 0 1,0 0 0,0 0 0,0 0-1,0 0 1,0 0 0,-1 0 0,1 0 0,0 0-1,0 0 1,0 0 0,0 0 0,0 0 0,-1 0-1,1 0 1,0 0 0,0 0 0,0 0-1,0 0 1,0 0 0,-1 0 0,1 0 0,0 0-1,0 0 1,0 1 0,0-1 0,0 0-1,0 0 1,0 0 0,-1 0 0,1 0 0,0 0-1,0 0 1,0 1 0,0-1 0,0 0 0,0 0-1,0 0 1,0 0 0,0 0 0,0 1-1,0-1 1,0 0 0,0 0 0,0 0 0,0 0-1,0 1 1,0-1 0,0 0 0,0 0 0,0 0-1,0 0 1,0 0 0,0 1 0,-10-18-483,-19-71-2809,-1-23-3957,1-6-3619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8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3429 1 4137,'0'0'12276,"-44"40"-9234,-149 134-682,26-31-138,99-87-1608,-905 850 2400,207-181-2565,-155-20-80,846-653-380,-146 97-102,341-214-11228,-53 20 3797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9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658 488 4289,'0'0'18333,"-30"-30"-17842,-99-96-352,120 118-141,-1 0 1,0 0-1,-1 1 1,1 0-1,-13-5 1,15 9-23,-1 0 0,1 1 0,0 0-1,-14-2 1,9 2-12,-2 0 10,-1 0 1,1 0-1,-1 2 0,1 0 0,-1 1 0,1 0 0,-26 6 1,31-4 15,0 1 1,0-1 0,1 2 0,-1-1 0,1 1 0,0 1 0,0 0 0,1 0-1,0 0 1,0 1 0,0 0 0,-7 9 0,6-4 28,0 1 1,0 0-1,1 0 1,1 0-1,0 1 1,1 0-1,0 0 1,-6 30-1,8-24 63,0 0 0,2 1 0,0-1 0,2 1-1,0-1 1,4 26 0,-2-34-34,1-1 0,0 0 0,1 0 0,0 0 0,1-1 0,0 1 0,0-1 0,2 0 0,-1-1 0,1 1 0,0-1 0,1-1 0,0 1-1,0-1 1,1-1 0,0 1 0,1-2 0,-1 1 0,1-1 0,0-1 0,1 0 0,-1 0 0,1-1 0,0 0 0,0-1 0,14 2 0,-4-1 14,-1-2-1,1 0 1,-1-1 0,38-3 0,-45 0-41,-1 0-1,1-1 1,0 0 0,-1-1 0,0 0 0,1-1-1,-2 0 1,21-13 0,-13 4-100,1-2 0,-2 0 0,0-1-1,-1-1 1,-1-1 0,-1 0 0,0-1 0,-1 0 0,-2-2 0,0 1-1,-1-1 1,-1-1 0,-1 0 0,-1 0 0,-1-1 0,6-40-1,3-242-7727,-16 295 7274,1-131-6815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9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 8818,'0'0'11644,"-14"36"-10364,-1 7-978,1 1 1,3 0-1,1 1 0,2 1 0,-3 85 1,22 1043 5026,-10-864-5261,-1-273-771,-2-1 1,-7 39 0,6-56-799,-2-1 1,0 0 0,-1 0-1,-1 0 1,-15 29 0,-15 7-7950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49.8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1 149 5593,'0'0'13550,"43"-16"-11443,-6 2-1660,18-7 261,1 2-1,1 3 0,89-13 1,261-3 2759,-1 30-1669,-216 3-1201,526-1 216,-565 0-4716,-3 0-3941,-100 0-4730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0.5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1049 389 3681,'0'0'8834,"-18"-38"-7239,-63-124 198,76 152-1652,-1-1-1,-1 1 0,1 0 0,-1 0 0,-1 1 0,0 0 0,-1 0 0,1 1 0,-1 0 1,-1 1-1,0 0 0,0 0 0,-16-7 0,23 12-120,-17-8 40,-1 1 0,0 1 0,0 1 0,-1 0 0,0 2-1,0 1 1,0 0 0,-1 2 0,1 1 0,-1 0 0,1 2 0,-1 0 0,1 2 0,0 0-1,0 2 1,0 0 0,0 2 0,1 0 0,0 1 0,-38 21 0,31-11 7,0 2 1,1 1-1,1 1 1,1 1-1,1 1 1,2 1-1,0 1 1,-20 32-1,31-41-23,1 1-1,1 0 0,0 0 0,1 0 0,1 1 0,1 1 1,1-1-1,0 1 0,2-1 0,0 1 0,1 0 0,1 1 0,1-1 1,5 39-1,-4-53-29,1-1 0,-1 0 0,1 1 0,-1-1 0,2 0 0,-1 0 0,0 0 0,1-1 0,0 1 1,0 0-1,1-1 0,-1 0 0,1 0 0,6 6 0,-3-5-2,1 0 0,-1 0 0,1 0 0,0-1 1,0-1-1,1 1 0,-1-1 0,11 2 0,12 1 23,0-2 0,1-1 0,-1-1 0,32-3-1,-37-1-29,0-1 0,0-1-1,0-1 1,0-1-1,-1-2 1,0-1-1,-1 0 1,36-21-1,-6 0-2138,-2-3-1,73-60 1,-81 55-3251,-19 11-271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0.8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6889,'0'0'10160,"-2"46"-8026,1-12-1652,-4 296 3618,16 75 585,-1-284-3566,34 159 1,-40-261-1145,5 16-300,-3 0-1,5 66 1,-11-101 281,0 0 1,0 0 0,0 0-1,0 0 1,0 1-1,0-1 1,0 0 0,0 0-1,1 0 1,-1 0 0,0 0-1,0 0 1,-1 1-1,1-1 1,0 0 0,0 0-1,0 0 1,0 0 0,0 0-1,0 0 1,0 1-1,0-1 1,0 0 0,0 0-1,0 0 1,0 0-1,0 0 1,-1 1-217,1-1 216,0 0 1,0 0 0,0 0-1,0 0 1,-1 0 0,1 0-1,0 0 1,0 0-1,0 0 1,0 0 0,0 0-1,0 0 1,-1 0 0,1 0-1,0 0 1,0 0-1,0 0 1,0 0 0,0 0-1,-1 0 1,1 0 0,0 0-1,-23 0-5444,-12 0-5461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7226,'0'0'8937,"220"38"-9801,-128-27-2520,-21-4-2410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1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738 279 408,'0'0'11408,"-15"-33"-9993,-53-106-272,63 131-1035,0 0 1,0 0-1,0 0 0,-1 1 1,0 0-1,-10-9 1,11 12 5,-1 0 1,0 0-1,0 1 1,0 0-1,-10-3 1,11 4-41,-8-3 77,0 2 0,-1-1 0,1 2 0,-1 0 0,0 1 1,1 0-1,-1 1 0,0 0 0,0 1 0,1 1 0,-1 0 0,1 1 0,-1 0 0,1 1 0,0 1 0,0 0 0,1 0 0,0 2 1,0-1-1,-20 16 0,7-3 15,2 1 0,0 1 1,2 1-1,0 1 0,1 0 1,2 2-1,0 0 0,-15 31 0,23-38-70,2 0 0,0 0 0,1 0-1,1 1 1,1 0 0,1 0-1,0 1 1,1-1 0,1 1 0,1 0-1,1-1 1,1 1 0,6 37-1,-5-49-59,0 0-1,0 0 1,1 0 0,1 0-1,-1-1 1,1 1-1,1-1 1,-1 0-1,1 0 1,0 0 0,1-1-1,6 7 1,-2-4-9,0-1 0,1-1 1,-1 0-1,2 0 0,-1-1 1,1 0-1,14 5 0,5-2 15,0-1 0,1-1 0,-1-1 0,1-2 0,49 0 0,-57-4-22,0 0 0,0-2 1,0-1-1,0 0 1,-1-2-1,46-15 1,-53 13-157,1-1 1,-1 0-1,-1-2 0,0 1 1,0-2-1,-1 0 1,0 0-1,-1-2 0,-1 1 1,12-16-1,-14 16-280,-1-1-1,-1-1 0,0 1 0,-1-1 0,-1 0 1,0-1-1,0 0 0,-2 1 0,6-29 1,-4-4-2963,0-89 1,-6 103 1598,1-93-5011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2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2740 0 744,'0'0'12051,"-27"27"-10884,4-4-861,-158 173 2191,-609 824 5959,95 72-5614,446-639-2487,-368 652-143,587-1053-282,-85 153-287,103-180-329,11-17-1327,32-34-1776,23-28-2287,4-11-689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2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2188 0 1328,'0'0'14294,"-46"27"-11496,-156 93-542,119-71-1134,-484 299 2143,509-310-3302,-500 335 924,9 46-3244,540-411 2002,-14 11-705,-31 34 0,47-46-391,1 1 0,0 1-1,0-1 1,-8 18-1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3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8530,'0'0'9931,"34"31"-7007,242 212 1689,-210-187-3570,412 333 3948,-346-292-4624,251 140 1,9-47-368,-377-186-97,-17-12-16,-19-14-399,20 21 467,-172-175-8289,62 46-1556,10 2-997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3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2569,'0'0'9372,"1"37"-6694,-1-6-1987,0 9 298,1 1-1,2-1 0,2 0 1,18 69-1,31 61 1764,117 256 0,120 147 113,97 133 27,291 556-1638,-476-839-1254,-198-411-59,2 5 199,-28-116-4552,-12-19-3006,-7-4-4830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4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934 481 3537,'0'0'18514,"-6"-11"-17325,5 8-1099,-6-11 301,0-1 1,1 0-1,-6-25 1,10 33-291,0 0 0,0 0-1,-1 0 1,0 1 0,0 0 0,-1-1 0,0 1 0,0 0-1,0 1 1,-1-1 0,0 1 0,-6-7 0,2 6-32,0-1 0,0 1 0,0 1 0,0 0 0,-1 0 0,0 1 0,-14-5 0,-6 2-10,0 1 0,0 1 1,0 2-1,-54 0 0,64 3-41,0 1 0,0 0 0,1 1 0,-1 2 0,0 0 0,1 1 0,0 0 0,0 2 0,1 0 0,-18 11-1,6-2 98,1 2 0,1 1 0,1 1-1,0 2 1,-27 29 0,41-38-3,1 1-1,0 1 1,1 0 0,1 0 0,0 1-1,1 1 1,1-1 0,0 1 0,1 1-1,-9 35 1,13-36 14,1-1 0,0 1 1,1-1-1,1 1 0,0 0 0,5 27 0,-3-34-65,1 0 0,-1-1 1,2 1-1,-1-1 0,2 0 0,-1 0 1,1 0-1,0 0 0,1-1 0,0 0 1,13 14-1,1-4 31,1 0 1,1-1-1,0-1 1,1-2-1,1 0 0,0-1 1,1-1-1,0-2 1,40 12-1,-23-12-41,0-1-1,1-1 0,-1-3 1,1-2-1,59-2 1,-83-2-73,0 0 0,-1-1 0,1-1 0,0 0 0,-1-2 0,0 0 0,0-1 0,0-1 0,-1-1 1,0 0-1,-1-1 0,1-1 0,-2-1 0,1 0 0,-2-1 0,1 0 0,21-26 0,-22 22-154,-2-1-1,0 0 1,-1 0 0,0-1-1,-2-1 1,0 0 0,7-22-1,-8 12-382,0-1 0,-2 1-1,-2-1 1,2-41 0,-5 54 108,-1-1 1,-1 0-1,-1 0 1,-1 1-1,0-1 1,-1 1-1,-10-27 1,2 17-620,0 0 1,-2 1-1,-25-35 1,8 18-2651,-56-61 1,-35-14-4183,110 107 7145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5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411 0 4497,'0'0'5780,"-39"1"-4185,-124 11 5,156-11-1491,1 0-1,0 0 0,0 1 1,0 0-1,0 0 1,0 0-1,0 1 0,1 0 1,-1 0-1,1 1 0,0-1 1,0 1-1,0 0 1,0 0-1,1 1 0,-1 0 1,1-1-1,1 1 1,-1 1-1,1-1 0,-1 0 1,-2 8-1,-1-1 90,-6 12 95,2 0-1,0 1 0,2 0 0,0 0 0,2 1 0,1 0 0,-3 33 1,4-11 223,2 0 1,3-1-1,6 60 1,-3-89-373,0 1 0,1 0 1,0-1-1,2 0 0,0 0 0,1-1 0,1 1 1,1-2-1,0 1 0,1-1 0,14 16 0,-14-19-66,1-1 0,0-1 0,1 0 0,0 0 0,1-1 0,0-1 0,0 0 0,1-1 0,0 0 0,1-1 0,-1-1 0,1 0 0,22 4 0,-13-5-29,-1-1 0,1-1 0,-1-1 0,1-1 0,0-2 0,-1 0-1,1-1 1,0-2 0,-1 0 0,0-2 0,0 0 0,-1-1 0,1-2 0,-1 0 0,-1-1 0,0-2 0,-1 0 0,32-24 0,-20 11-83,-2 0 0,0-2 1,-2-2-1,-1 0 1,42-61-1,-56 70-92,0-1 0,-2 0 0,0-1 0,-2-1 0,0 1 0,-2-1 0,0-1 0,-2 1 0,-1-1 0,3-45 1,-6 61 37,-1-1 1,-1 1 0,1 0 0,-2-1-1,1 1 1,-1 0 0,0 0 0,-1 0-1,0 0 1,0 0 0,0 0 0,-6-8-1,1 6-35,1 1-1,-1 0 1,0 1 0,-1-1-1,0 2 1,-1-1-1,-18-11 1,11 9-157,0 1 1,0 0-1,-1 1 0,-23-6 1,31 10-267,-1 2-1,0-1 1,0 2 0,0-1-1,0 1 1,0 1 0,0 0-1,-18 3 1,27-3 316,1 0 0,0 1-1,-1-1 1,1 1 0,0-1-1,-1 1 1,1-1 0,0 1 0,-1 0-1,1-1 1,0 1 0,0 0 0,0 0-1,-2 2 1,-4 16-4346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5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7009,'0'0'16024,"30"-1"-14289,370 6 1780,983 53-934,-1131-53-1896,148 2 116,485 13-436,-847-20-1044,-38 0 633,1 0 0,-1 0-1,0 0 1,0 0 0,1 0-1,-1 0 1,0 0 0,0 0 0,1 0-1,-1 0 1,0 0 0,0-1-1,0 1 1,1 0 0,-1 0 0,0 0-1,0 0 1,0 0 0,1-1-1,-1 1 1,0 0 0,0 0 0,0 0-1,0 0 1,1-1 0,-1 1-1,0 0 1,0 0 0,0 0 0,0-1-1,0 1 1,0 0 0,0 0-1,0-1 1,0 1 0,0 0 0,0 0-1,0-1 1,0 1 0,0 0-1,0 0 1,0-1 0,0 1 0,0 0-1,0 0 1,0-1 0,0 1-1,0 0 1,0 0 0,0 0 0,0-1-1,-1 1 1,1 0 0,0 0-1,0 0 1,0-1 0,-1 1 0,0-3-540,-1 0 0,1 0 1,-1 1-1,0-1 1,0 0-1,0 1 0,0 0 1,-1-1-1,-3-2 1,-59-36-12101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6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4321,'0'0'0,"374"228"-752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8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4 5249,'0'0'13259,"-7"-1"-10992,-31-1 1627,38 9-2655,-1 22-872,1-1-1,2 1 0,0-1 1,2 0-1,2 0 1,0 0-1,13 33 0,-7-34-340,1 0-1,2-1 0,1 0 0,32 39 0,-33-47-40,0-2 0,1 0 0,1 0 0,0-2 0,1 0 0,37 21 0,-44-30-3,0 0 0,0-1 0,1 0 0,-1-1 0,1-1 1,0 1-1,0-2 0,0 0 0,0 0 0,0-1 1,0-1-1,0 0 0,18-3 0,-8-1-22,-1-1 0,0-1 0,-1 0-1,0-2 1,0 0 0,28-18 0,154-114-1177,71-42-886,-253 173 1985,1 1 0,0 1 0,0 0 0,1 2 0,0 0 0,1 2 0,-1 0 0,1 2 0,-1 0-1,33 2 1,-42 1 113,0 1 0,0 0 0,-1 0 0,1 2 0,0-1 0,-1 1 0,0 1 0,0 1 0,-1-1 0,14 10 0,11 8 16,55 49 0,-78-59-185,6 7 670,-18-19-709,0-1 0,-1 1 0,1-1 0,0 1 0,-1-1 0,1 1 0,0-1 0,0 0 0,-1 1 0,1-1 0,0 0-1,0 0 1,0 1 0,0-1 0,0 0 0,-1 0 0,1 0 0,0 0 0,0 0 0,0 0 0,0 0 0,1-1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8642,'0'0'3609,"220"0"-5298,-141 0-3792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9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0 232 7770,'0'0'9180,"46"-15"-7359,-3 1-1424,9-4 78,0 2 0,2 2-1,0 3 1,56-4 0,513-1 4123,-264 15-3367,-333 0-1184,297-15 108,-321 16-244,0 0 1,-1 0 0,1 0-1,0 0 1,-1-1 0,1 1 0,0 0-1,-1-1 1,1 0 0,0 1 0,-1-1-1,1 0 1,-1 0 0,1 0 0,-1 0-1,2-1 1,-2 0-109,0 1-1,-1-1 1,1 1 0,-1 0 0,0-1-1,1 1 1,-1-1 0,0 1-1,0-1 1,0 1 0,0-1 0,0 1-1,0-1 1,-1 1 0,1-1-1,0 1 1,-1-2 0,0 0-558,0 0 0,0 0 0,0 1 1,0-1-1,0 0 0,-1 1 0,1-1 0,-4-3 0,-25-22-8899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0:59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6065,'-2'2'15541,"1"-1"-15483,1 0-1,-1 0 1,1 0 0,0 0 0,0 0-1,-1 0 1,1 0 0,0 0 0,0-1 0,0 1-1,0 0 1,0 0 0,0 0 0,0 0-1,1 0 1,-1 0 0,0 0 0,0 0-1,1 0 1,-1 0 0,1 0 0,-1 0-1,1 0 1,-1-1 0,1 1 0,-1 0-1,1 0 1,0-1 0,1 2 0,28 34 1116,-19-24-806,8 9 68,2 2 177,-1 1 0,21 35 1,-35-48-707,0 0 1,-1 0 0,-1 0 0,1 0 0,-2 1 0,0-1-1,0 1 1,-1 0 0,1 20 0,-2-13-1237,-1 0 0,-1 0 0,0 0 0,-2 0 0,-4 19 0,-19 20-7258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00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74 1576,'0'0'5433,"-13"-42"-5056,13 35-321,0 0-56,13-4-1881,3 4-3312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02.0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60 584 5593,'0'0'1937,"37"-40"-1069,-37 40-868,173-167 1075,-155 152-882,2 1 1,-1 0 0,2 2 0,0 0 0,29-11-1,-12 10 276,65-14 0,-86 23-381,43-8 167,-1 4-1,2 1 0,82 3 1,-117 5-205,-1 0 0,1 2-1,-1 0 1,0 2 0,-1 1 0,29 10 0,-35-9 21,-1 1 1,0 1-1,-1 0 0,0 1 1,-1 1-1,0 0 0,-1 1 0,26 27 1,-25-20 30,-1 0 0,-1 0 0,-1 2 0,-1-1 0,0 2 0,-2-1 0,0 1 0,-1 1 0,-2-1 0,0 1 0,-1 1 0,2 38 0,-5-26-35,-1 0 0,-2-1 1,-1 1-1,-2-1 0,-1 1 0,-2-1 1,-21 61-1,11-52-43,-2-2-1,-1-1 1,-3 0-1,-1-1 1,-2-2-1,-1-1 1,-2-1-1,-59 56 1,60-66 34,-1-1 0,-2-2 0,0-1 0,-1-2-1,-2-1 1,1-1 0,-2-2 0,0-1 0,-1-2 0,-1-2 0,-39 7 0,30-10 187,1-2 0,-1-3 0,0-1 0,-82-8 0,113 4-207,1-1-1,0 0 0,0 0 1,1-2-1,-1 0 0,1 0 1,0-1-1,0-1 0,1 0 1,0-1-1,0 0 0,1-1 1,0 0-1,0-1 0,1 0 0,-9-12 1,6 4-9,1-1 1,0-1-1,2 1 1,0-2-1,1 0 1,1 0-1,1 0 1,1-1-1,-6-40 1,4-12-90,3-132 0,7 116-352,18-121 0,-9 155 118,2 0 0,35-92 0,-28 98 29,30-53-1,-37 80 173,1 0 0,1 2 0,1-1 0,20-19 0,-16 22 52,1 0 0,0 2 0,1 0 0,1 1 0,1 1 0,33-15 0,-37 21 26,1 1 1,0 0-1,0 2 0,0 0 0,1 1 0,0 2 0,43-3 1,-62 6 5,1 0 1,-1 0-1,1 0 1,-1 0-1,1 1 1,-1-1-1,0 1 1,1 0-1,-1 0 1,0 0-1,0 1 1,1-1-1,-1 1 1,0 0 0,0-1-1,-1 1 1,1 1-1,3 2 1,-3-1-26,-1 0 0,1 0 1,-1 0-1,0 1 0,0-1 1,-1 1-1,1 0 0,-1-1 1,0 1-1,0 0 0,-1 0 1,1 6-1,0-1-44,0-1-151,0 1 0,-1 0 0,-1 13 0,1-21 35,-1 0 0,1 0 0,0-1-1,-1 1 1,1 0 0,-1 0 0,1-1 0,-1 1 0,0-1 0,1 1 0,-1-1 0,0 1 0,0-1-1,-1 1 1,1-1 0,0 0 0,0 1 0,0-1 0,-1 0 0,1 0 0,-1 0 0,1 0-1,-1 0 1,-2 1 0,-25 1-4336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02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1097 4353,'0'0'11644,"-9"-24"-10509,2 8-975,3 7-93,0 0 1,1 0-1,-1-1 0,2 1 0,-1-1 0,1 0 0,1 0 0,0 0 0,0 1 0,1-1 0,0 0 0,1 0 1,0 0-1,1 0 0,0 0 0,0 0 0,6-12 0,17-30 220,2 0-1,51-70 1,82-87 28,17 7-150,-143 167-153,2 3-1,1 0 0,60-39 1,-83 63 4,-1 0 0,1 0 0,0 2 0,0-1 0,1 2 0,0 0 0,0 1 0,0 0 0,1 1 0,-1 1 0,1 1 0,30 0 0,-38 2 14,0 0 0,-1 1 0,1 0 1,-1 0-1,1 1 0,-1 0 0,0 0 1,0 1-1,0 0 0,0 0 1,-1 1-1,0-1 0,0 2 0,0-1 1,0 0-1,8 12 0,6 10 104,0 0 0,25 50 0,-31-51-98,2 2 3,13 24 7,1-1 0,3-2 1,58 68-1,-78-103-54,1-1-1,0-1 1,1 0-1,1-1 1,-1 0-1,24 11 1,-27-17-11,1 0 1,0 0-1,0-1 0,0-1 1,0 0-1,1-1 0,-1 0 1,1-1-1,25-1 0,-29-2 26,-1 1-1,0-2 0,0 1 0,-1-1 1,1 0-1,0-1 0,-1 0 0,0-1 0,0 0 1,0 0-1,-1 0 0,0-1 0,0 0 0,0-1 1,8-9-1,11-15-157,-2-1 1,26-44-1,-35 52-226,-2 4-154,49-85-3366,-57 93 2052,0 0 1,-1 0-1,6-25 0,-8 20-2722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02.9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1 205 7346,'0'0'3548,"39"-17"-1774,-15 6-1441,37-16 966,1 2 1,126-31 0,-47 31 1466,243-12 0,149 31 614,-374 6-2388,-145 0-896,4-1 189,1 1-1,0 1 1,0 0-1,0 1 1,0 2 0,-1-1-1,28 11 1,-42-13-290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04.8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44 206 7762,'0'0'5086,"12"-33"-3962,-5 12-935,-3 8-99,0 0 0,1 1 1,0 0-1,1 0 0,15-22 0,-18 30-41,1-1-1,1 0 1,-1 1 0,1 0-1,0 0 1,0 1 0,0-1-1,0 1 1,0 0 0,1 0-1,0 1 1,-1-1 0,1 1-1,0 1 1,0-1 0,0 1-1,0 0 1,0 0 0,9 1-1,10 0 155,0 2 0,0 1-1,0 1 1,0 1 0,-1 1-1,1 1 1,-1 1 0,-1 1-1,0 1 1,0 1 0,-1 2-1,38 26 1,-27-14-70,-1 1 0,-2 2 0,-1 1 0,-1 1 0,-1 1 0,-2 2 0,28 45-1,-38-52-73,-1 1 0,-2 1 0,0 0-1,-2 1 1,10 43 0,-12-27 58,-1-1 0,-3 1 1,-1 46-1,-3-62-30,-2 0 0,0-1 0,-2 1 1,-1 0-1,-10 30 0,8-38-20,-2 0 0,0 0 1,-1-2-1,-1 1 1,0-1-1,-2-1 0,-17 20 1,12-17 36,-1-1 1,-2-1-1,0-1 1,-1 0 0,0-2-1,-1-1 1,-1-1 0,-1 0-1,0-2 1,-28 9-1,22-11-8,0-1-1,-1-1 0,0-2 0,-1-1 0,1-2 0,-1-1 0,1-2 1,-39-4-1,60 3-74,1 0 1,0-1-1,0 0 1,-1-1-1,1 0 1,1 0-1,-1-1 1,0-1-1,-16-9 1,20 9-9,-1-1 0,1 1 0,0-1 0,1 0 0,-1-1 0,1 1 0,1-1 0,-1 0 0,1 0 0,0-1 0,1 1 0,0-1 0,-3-9 0,1-4 4,0 0-1,2 0 1,1-1-1,0 1 1,2-1 0,4-41-1,2 14-38,3 1 0,1-1 1,3 1-1,2 1 0,2 1 0,23-47 0,-11 37-53,2 0 0,2 2-1,3 2 1,56-64 0,-61 83 28,1 2 0,1 2 0,2 0 0,1 3 0,1 1 0,1 1 0,0 3 0,2 1 0,1 1 0,0 3 0,87-22 0,-105 31 74,1 2 1,-1 1 0,1 0-1,0 2 1,-1 1 0,1 1-1,27 3 1,-46-2 18,1 0-1,-1 1 1,0 0 0,1 0 0,-1 0 0,0 1-1,0-1 1,0 1 0,-1 0 0,1 1-1,-1-1 1,0 1 0,0 0 0,0 0-1,0 0 1,0 1 0,-1-1 0,0 1 0,0 0-1,0 0 1,-1 0 0,0 0 0,0 0-1,0 0 1,0 1 0,1 9 0,1 9 254,-2 0-1,0 0 1,-1 1 0,-5 43 0,1-42-116,-1 0-1,-1 0 1,-2-1 0,0 0-1,-17 39 1,-4-5 110,-39 59 1,33-63-189,-3-1-1,-2-2 0,-2-2 1,-62 58-1,93-99-82,0 1-1,0-2 1,-1 1 0,0-1-1,0-1 1,-1 0 0,0-1-1,0 0 1,-19 6 0,30-12-16,0 1 0,0-1 1,0 1-1,-1-1 0,1 0 0,0 0 1,-1 1-1,1-1 0,0 0 1,0 0-1,-1 0 0,1 0 1,0-1-1,-1 1 0,1 0 0,0 0 1,0-1-1,-1 1 0,1-1 1,0 1-1,0-1 0,-2-1 1,2 0-8,0 0 1,0-1 0,0 1 0,0-1-1,0 1 1,1-1 0,-1 1 0,1-1 0,0 1-1,0-1 1,0-5 0,0-6-45,1 0 0,1 0 0,0-1 0,1 1 1,1 1-1,0-1 0,0 0 0,2 1 0,-1 0 0,9-13 0,15-21-200,44-58-1,-68 98 233,40-52-50,3 3 1,2 1 0,2 3-1,3 2 1,100-71 0,-84 79 61,-64 39 0,0 0 0,0 0 0,1 1 0,-1 0 0,0 0 0,1 1 0,0 0 0,8 0 0,-15 1 3,-1 0 1,1 0-1,-1 0 1,1 0-1,-1 0 1,1 0-1,0 0 1,-1 0-1,1 0 1,-1 1-1,1-1 1,-1 0-1,1 0 1,0 1-1,-1-1 1,1 0-1,-1 0 0,0 1 1,1-1-1,-1 1 1,1-1-1,-1 0 1,1 1-1,-1-1 1,0 1-1,1-1 1,-1 1-1,0-1 1,1 2-1,0 18 178,-2-9-75,1 0-33,-1 0 1,-1 0-1,0 0 1,0 0-1,-1 0 1,0-1-1,-1 1 1,0-1-1,-8 13 1,-7 9 157,-34 44 1,43-62-170,-26 32 94,-1-1 1,-3-2 0,-77 66-1,85-84-96,-2 0 0,0-2-1,-1-2 1,-1-1 0,-1-2-1,-43 15 1,65-28-11,0 0 1,-1-1-1,0-1 1,1 0-1,-1-1 1,0 0-1,0-2 1,-20-1-1,34 1-35,0 0-1,0 0 0,0-1 0,0 1 1,0-1-1,0 1 0,0-1 0,0 0 1,1 1-1,-1-1 0,0 0 1,0 0-1,0-1 0,1 1 0,-1 0 1,1 0-1,-1-1 0,1 1 0,-1-1 1,1 0-1,0 1 0,0-1 0,-2-2 1,2-2 1,-1 0-1,1 0 1,0 0 0,0 0 0,0-1 0,1-9 0,0 7-11,1-12-5,1 0 1,1 0-1,1 0 0,1 0 0,1 0 0,0 1 1,2 0-1,0 0 0,1 1 0,22-34 0,9-8-28,89-101-1,-98 126 19,0 1-1,3 1 0,1 2 1,1 2-1,65-43 1,-93 68-19,1 1 0,-1 0 1,1 1-1,-1 0 0,1 0 1,0 0-1,0 2 0,0-1 0,0 1 1,17 0-1,-24 1 18,0 0-1,0 0 0,0 0 1,0 0-1,0 0 1,0 1-1,0-1 1,0 1-1,0-1 1,0 1-1,0 0 1,0 0-1,0 0 1,0 0-1,-1 0 0,1 0 1,0 0-1,-1 1 1,1-1-1,-1 0 1,1 1-1,-1 0 1,0-1-1,0 1 1,1 0-1,-1 0 0,0-1 1,-1 1-1,2 3 1,0 4-4,0 0 1,-1 0-1,0 0 0,0 0 1,-1 15-1,-1-10 11,1 9-7,-1-1-1,-2 0 1,0 0-1,-2 0 1,-10 34 0,3-24 17,-2 0 1,-35 60 0,9-28 80,-3-2-1,-2-1 1,-3-3-1,-104 98 1,109-122 195,31-30-75,8-10-135,9-25-67,10-4-101,2 1 1,1 0 0,41-58 0,-52 81 67,119-175-480,96-149-161,-215 326 287,-3 10 29,-4 17-357,-13 43-1351,0-26-747,-20 42 0,-27 47-5491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07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328 18 5625,'0'0'13543,"-12"-4"-11108,-38-10-581,49 14-1670,1 0 0,-1 0 1,1 0-1,-1 1 0,1-1 0,-1 0 0,1 0 1,-1 0-1,1 0 0,-5 4 1842,5-4-1841,-1 1-1,1-1 0,0 1 0,0-1 1,-1 1-1,1-1 0,0 1 0,0-1 0,0 1 1,0-1-1,-1 1 0,1-1 0,0 1 0,0-1 1,0 1-1,0-1 0,0 1 0,1 0 0,-3 37-724,1-12 1047,-67 359 1489,23-154-2017,9-6 21,10 1 0,5 402 0,23-599 0,12 56 0,-3-25 0,-11-60-7,0 0 0,0 0 0,0 0 0,0 0 0,0 0 0,0 0 0,0 0 0,-1 0 0,1 0 0,0 0 0,0 0 0,0 0 0,0 0 0,0 0 0,0 0 0,0 0-1,-1 0 1,1 0 0,0 0 0,0 0 0,0 0 0,0 0 0,0 0 0,0 0 0,0 0 0,0 0 0,0 0 0,-1 0 0,1 0 0,0 0 0,0 1 0,0-1 0,0 0 0,0 0 0,0 0 0,0 0 0,0 0 0,0 0 0,0 0 0,0 0 0,0 1 0,0-1 0,0 0 0,0 0 0,0 0 0,0 0 0,0 0 0,0 0-1,0 0 1,0 1 0,0-1 0,0 0 0,0 0 0,0 0 0,0 0 0,0 0 0,0 0 0,0 0 0,0 1 0,0-1 0,0 0 0,0 0 0,0 0 0,0 0 0,1 0 0,-1 0 0,0 0 0,0 0 0,-7-7-657,5 5 270,-29-32-4984,-9-12-6121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08.3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1 9074,'0'0'11473,"46"1"-8992,-13-1-2043,13 0 16,0 3 0,0 1 0,0 2 0,0 2 0,53 17 0,-92-23-407,56 18 544,96 45 0,-143-58-542,-1 1-1,0 1 0,0 0 0,-1 1 0,0 1 1,-1 0-1,0 1 0,-1 0 0,0 1 1,-1 1-1,14 22 0,-20-27-48,0 1 1,-1 0-1,0 0 0,-1 0 1,0 1-1,0-1 0,-1 1 0,-1-1 1,0 1-1,0 0 0,-1 0 1,-1-1-1,1 1 0,-2 0 1,0 0-1,0-1 0,-1 1 1,-6 16-1,-1-6-1,0 0-1,-1-1 1,-1 0-1,-1-1 1,-1 0-1,-1-1 1,-27 26 0,-19 12 30,-3-2 1,-134 85-1,-156 59 144,319-181-166,24-13 10,1 0 0,0 1 0,0 1 0,0 0-1,1 0 1,0 1 0,0 0 0,-9 9 0,18-15-13,-1-1 0,1 1 0,-1 0 0,0 0 0,1 0 0,-1 0 0,1 0 0,0 0 0,-1-1 0,1 1 0,0 0 0,-1 0 0,1 0 0,0 0 0,0 0 0,0 0 0,0 0 0,0 0 0,0 0 1,0 0-1,1 2 0,0-1 1,-1-1 0,1 0 0,0 0 1,0 0-1,0 0 0,0 0 1,0 0-1,0 0 0,0 0 1,0 0-1,0 0 0,0 0 0,1 0 1,-1-1-1,0 1 0,1-1 1,-1 1-1,2 0 0,28 6 181,1-1 1,0-1-1,44 0 0,-54-4-108,123 8 302,1-7 1,175-20 0,-117-6-821,-73 11-5486,-89 9-4624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0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507 483 5713,'0'0'8851,"4"-10"-6761,12-27-67,-15 36-1885,0 0 0,0 0 0,0 0 0,-1 1 0,1-1 0,0 0 0,0 1 0,0-1 0,0 1 0,0-1 0,0 1 0,0-1 0,0 1 0,0-1 0,1 1 0,-1 0-1,0 0 1,0 0 0,0-1 0,0 1 0,0 0 0,1 1 0,-1-1 0,0 0 0,0 0 0,0 0 0,0 1 0,0-1 0,0 0 0,0 1 0,0-1 0,0 1 0,2 1 0,-2 4 200,1 0 1,-2 0 0,1 0 0,-1 0-1,0 0 1,-1 10 0,0 14 440,-1 0-382,-1 0 1,-1 0-1,-2 0 0,-1 0 1,-1-1-1,-13 31 1,-172 467 2064,-43 125-1457,213-582-1005,-22 117 0,46-196 0,0 0 0,-1 0 0,-1-16 0,0-22 0,6-15 0,2 1 0,3 0 0,33-108 0,127-401-1041,64-244-3363,-220 754 4246,-2 0 0,-3 0 1,1-112-1,-30 271 2624,-278 1182 125,116-667-1716,174-592-1055,1 2 0,-5 33 0,8-25-2387,3 0-3352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361 121 6073,'0'0'5023,"-39"-23"-4903,-123-64-140,158 85 17,1 0-1,0 1 1,-1 0 0,1 0 0,-1 0 0,1 0 0,-1 0-1,1 1 1,-1 0 0,0-1 0,1 1 0,-1 1 0,1-1 0,-1 0-1,0 1 1,1 0 0,-1 0 0,1 0 0,-4 1 0,4 1 0,-1-1 1,1 1 0,0 0-1,0-1 1,0 2 0,1-1 0,-1 0-1,1 0 1,0 1 0,-3 4-1,-1 3 4,-1-1 37,1 1 0,1 0 0,0 0 0,0 0 1,1 1-1,1 0 0,-4 20 0,4-7 476,1 0-1,2 43 0,0-64-440,1 1-1,-1-1 1,1 0-1,0 1 1,0-1-1,0 0 0,1 1 1,-1-1-1,1 0 1,0 0-1,0 0 0,1 0 1,-1-1-1,1 1 1,0-1-1,0 1 1,4 3-1,-1-3-37,0 0 0,-1 0 0,2 0-1,-1-1 1,0 0 0,1-1 0,-1 1 0,1-1 0,0 0 0,8 1 0,0-1-256,0-1 0,0 0 1,0-1-1,0-1 1,0 0-1,0-1 0,0 0 1,0-1-1,25-10 1,-27 7-484,0 0-1,-1-1 1,16-11 0,21-22-3321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2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19 6185,'0'0'14615,"-5"-3"-12965,4 3-1629,1 0 0,0 0 0,-1 0 0,1 0 0,-1 0 0,1 0-1,-1-1 1,1 1 0,0 0 0,-1 0 0,1 0 0,-1-1 0,1 1 0,0 0 0,-1 0 0,1-1 0,0 1-1,-1 0 1,1-1 0,0 1 0,0 0 0,-1-1 0,1 1 0,0 0 0,0-1 0,0 1 0,-1-1-1,1 1 1,0-1 0,0 1 0,0 0 0,0-1 0,0 1 0,0-1 0,0 1 0,0-1 0,0 1 0,0-1-1,21-3 447,50 11 293,-31 0-483,-1 2-1,55 19 1,-75-22-209,-1 2 0,0 0 0,0 1 0,0 1 0,-1 1 0,30 25 0,-42-31-97,-1 0 0,0 0 0,0 1 0,0 0 1,0-1-1,-1 1 0,0 1 0,0-1 0,-1 0 1,0 1-1,0-1 0,0 1 0,-1 0 0,0-1 1,0 1-1,-1 0 0,0 0 0,0 0 0,0-1 1,-1 1-1,0 0 0,-1 0 0,1-1 0,-1 1 1,0-1-1,-6 12 0,1-7-34,-1-2 1,1 1-1,-2-1 1,1 0-1,-1 0 1,-1-1-1,-15 11 0,-82 47-110,87-56 170,-189 88-88,121-60 92,86-38-12,1 1 0,-1-1 0,0 1 0,1-1 0,0 1 1,-1 0-1,1 0 0,-1-1 0,1 1 0,0 0 0,-1 0 0,1 0 0,-2 3 0,33-1-860,481-3-941,-501 0 1804,6-1-24,-1 2-1,0 0 1,29 5-1,-41-5 52,1 0 0,-1 0 0,0 0 1,1 0-1,-1 1 0,0-1 0,0 1 0,0 0 0,0 0 0,0 0 1,-1 0-1,1 0 0,-1 1 0,1-1 0,-1 1 0,0 0 0,0 0 1,0-1-1,0 1 0,0 1 0,-1-1 0,2 6 0,-1-4 97,-1 1-1,0-1 1,-1 1-1,1-1 0,-1 1 1,0 0-1,0-1 1,-1 1-1,0-1 0,0 1 1,0-1-1,-1 1 1,0-1-1,0 0 0,0 1 1,0-1-1,-1 0 1,0-1-1,0 1 0,0 0 1,-1-1-1,0 0 1,-4 4-1,-10 10 244,-2-1 0,0-1 0,-40 24-1,50-34-319,-39 24 49,-1-2 0,-1-2 1,-1-2-1,-95 29 0,132-49-277,-1-1 0,1 0 0,-1-1 0,0-1 0,1 0 0,-1-1 0,0-1 0,0-1 1,-17-3-1,21 2-335,0-1 1,1 0 0,-1 0 0,1-1 0,0-1-1,0 0 1,1 0 0,-1-1 0,2 0 0,-1-1-1,1 0 1,-9-11 0,-5-9-3668,-24-38-1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2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1 9098,'0'0'12291,"-18"38"-10871,-124 263 335,111-238-1495,-79 175 367,98-207-567,1 1 1,2 0-1,1 0 0,2 1 0,-4 59 0,9-84-53,1 0-1,1 0 1,-1 1 0,1-1-1,1 0 1,-1 0 0,2 0-1,-1 0 1,1 0 0,0-1-1,0 1 1,6 7-1,-3-7-3,0 0 0,1-1 0,0 1-1,0-1 1,0-1 0,1 0-1,0 0 1,1 0 0,15 7 0,13 4 19,0-2-1,1-1 1,0-2 0,1-2 0,1-1 0,73 6 0,246-7-2635,-315-9 1761,57-4-3802,-82 1 623,34-11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2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719 0 8970,'0'0'2648,"-116"186"641,25-4 264,-22 60-488,5 35-1033,17 0-2016,4-6-16,33-82-4825,-4-42-7082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4.1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3217,'-16'0'21042,"6"28"-32262,6-11 5327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4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5993,'0'0'16366,"-6"9"-14653,2-2-1454,-1 1 0,1 1 0,1-1-1,-1 0 1,1 1 0,1 0 0,0 0 0,0 0 0,1-1 0,0 2 0,0-1 0,1 0 0,1 9 0,-5 363 3808,-11 189-3084,10-387-963,0 118-20,24 45 0,-9-263-368,-10-149-3014,0-16-4140,0-23-4347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6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5297,'0'0'16648,"6"4"-16206,33 14-34,0-2-1,2-1 1,66 15-1,16 6-101,-121-35-299,1-1 0,-1 1 0,0 0 0,0-1 1,-1 1-1,1 0 0,0 0 0,0 0 1,0 0-1,-1 1 0,1-1 0,0 0 0,-1 1 1,1-1-1,-1 1 0,0-1 0,1 1 1,-1 0-1,0 0 0,0 0 0,1 2 0,-2-2 28,0 0 0,0 0 0,-1 0 0,1 0 0,-1 0-1,1 0 1,-1 0 0,1-1 0,-1 1 0,0 0 0,0 0-1,0 0 1,0-1 0,0 1 0,-1-1 0,1 1 0,0-1-1,-1 1 1,1-1 0,-1 0 0,1 1 0,-1-1 0,-3 1-1,-190 127 543,59-42-705,109-69 4809,27-17-4624,0-1 1,-1 0 0,1 1 0,0-1 0,0 1 0,-1-1 0,1 0-1,0 1 1,0-1 0,0 1 0,0-1 0,-1 0 0,1 1 0,0-1 0,0 1-1,0-1 1,0 1 0,0-1 0,0 1 0,0-1 0,0 0 0,0 1 0,0-1-1,0 1 1,1-1 0,-1 1 0,0-1 0,0 0 0,0 1 0,0-1 0,1 1-1,-1-1 1,0 0 0,0 1 0,1-1 0,-1 0 0,1 1 0,98 29 10,168 27 0,-177-40-83,117 28 15,-235-50-4011,-45-8-5901,9-7-3091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7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150 1 3513,'0'0'13948,"18"0"-11610,-9 0-2017,8 0 33,-1 0 0,1 1 0,-1 1 1,1 0-1,-1 1 0,20 7 0,-18-3-168,1 0 0,-2 1 0,33 20 0,-45-25-185,0 0 0,0 1-1,-1 0 1,1 0-1,-1 1 1,0-1-1,0 1 1,0 0-1,0 0 1,-1 0 0,0 0-1,0 1 1,-1-1-1,1 1 1,-1 0-1,2 9 1,-3-8-31,0 0 0,-1 0 0,0 0-1,0 0 1,0 0 0,-1 0 0,0 0 0,-1 0 0,1 0 0,-1 0-1,-1-1 1,1 1 0,-1-1 0,0 0 0,-1 1 0,1-2 0,-8 10 0,-5 4-116,-1-1 1,-1-1-1,-33 25 1,26-22 31,-87 59-352,-4 5 199,95-61 328,21-23-94,-1 0-1,1 1 1,-1-1-1,1 1 1,0 0 0,-1-1-1,1 1 1,0-1 0,-1 1-1,1 0 1,0-1 0,0 1-1,-1-1 1,1 1-1,0 0 1,0-1 0,0 1-1,0 0 1,0-1 0,0 1-1,0 0 1,0-1 0,0 1-1,1 0 1,-1-1-1,0 1 1,0 0 0,0-1-1,1 1 1,-1-1 0,0 1-1,1 0 1,-1-1 0,1 1-1,-1-1 1,0 1-1,1-1 1,-1 1 0,1-1-1,-1 0 1,1 1 0,1 0-1,11 3-206,0 0 0,0-1 0,0 0 0,1-1 0,13 1 0,-13-2 185,140 9-2,-99-8 289,1 2 0,93 19 0,-146-22-177,1 0 0,-1 0 1,1 0-1,0 1 0,-1-1 0,0 1 0,1-1 0,-1 1 1,0 1-1,0-1 0,0 0 0,0 1 0,-1-1 0,1 1 0,-1 0 1,1 0-1,1 3 0,-3-3 23,0-1 0,0 1 0,-1 0 0,1-1 0,-1 1 0,0 0 0,1-1 0,-1 1 0,-1 0 0,1 0 0,0-1 0,-1 1 0,1 0 1,-1-1-1,0 1 0,0-1 0,0 1 0,0-1 0,0 1 0,-1-1 0,1 1 0,-1-1 0,1 0 0,-1 0 0,-3 3 0,-14 14 208,-1-1 0,0-1 0,-2-1-1,-27 16 1,32-20-249,-312 184-3934,300-182 516,-32 12 0,45-21-612,-1-1-1,-20 3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8.7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325 0 9746,'0'0'15562,"0"9"-12903,-4 12-2234,0 0-1,0-1 0,-13 32 0,-33 66 768,27-65-825,-36 80 239,14-33-342,-49 153-1,87-223-263,1-1 0,1 1 0,2 0 0,0 43 0,3-66-1,0 0-1,0 0 1,1 1-1,0-1 0,0 0 1,1 0-1,0-1 1,4 11-1,-4-13 1,1 1 0,0-1 0,0 1 0,1-1 0,-1 0 0,1 0 0,0-1 0,0 1 0,0-1 0,1 0 0,5 4 0,4 1 5,0-1 1,0-1 0,1 0-1,0-1 1,0 0 0,0-2-1,0 1 1,20 0 0,16 0 20,61-5 1,-82 1-29,39-4 6,0-3 1,0-4-1,97-26 0,194-79-31,-305 97 6,-39 14-14,110-43-770,-123 47 677,0 0 0,-1 0-1,1 0 1,-1-1 0,0 1-1,1-1 1,-1 0 0,0 1-1,0-1 1,0 0 0,0 0-1,2-4 1,-3 5-62,-1 0-1,0-1 0,0 1 1,1 0-1,-1-1 1,0 1-1,0 0 0,0-1 1,-1 1-1,1 0 1,0-1-1,0 1 1,-1 0-1,1 0 0,-1-1 1,1 1-1,-1 0 1,1 0-1,-1 0 1,0-1-1,0 1 0,1 0 1,-1 0-1,0 0 1,0 0-1,0 1 0,0-1 1,0 0-1,0 0 1,-3-1-1,-85-57-10546,55 38 6900,-32-21-4315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9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478 0 12787,'0'0'19980,"-204"281"-19980,146-151 0,-4 41 0,8 36 0,16-14 0,5-21 0,12-25 0,13-38 0,8 3 0,0 22-2993,0-43-4272,13-35-5082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19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19580,'0'0'13187,"0"45"-13187,-12-48 0,3-4 0,-7 14 0,7 35-5777,-11 10-11315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1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43 2168,'0'0'16469,"-11"0"-14790,-48-3-1,58 3-1347,17-5-8,-6 3-318,81-12 131,137-4 0,-213 18-136,-4-1-2,0 1 1,0 1-1,0 0 1,0 0-1,15 5 1,-23-6 1,0 2-1,-1-1 1,1 0 0,0 0 0,-1 1-1,1-1 1,-1 1 0,0 0-1,1 0 1,-1 0 0,0 0 0,0 0-1,0 0 1,-1 1 0,1-1 0,0 1-1,-1-1 1,1 1 0,-1 0 0,0-1-1,0 1 1,0 0 0,-1 0-1,1 0 1,0 4 0,0-1 1,0 0 0,-1 1 1,0-1-1,0 0 0,0 0 1,-1 0-1,0 0 0,0 0 0,0 0 1,-1 0-1,0 0 0,0-1 0,-1 1 1,1-1-1,-1 1 0,-5 6 0,-2-1-61,0 1-1,-1-2 0,0 1 1,-1-1-1,-18 11 0,-107 60-839,50-33 69,86-47 858,-5 4-230,16-3-441,25-2 613,0-1 0,-1-2-1,1-1 1,49-13 0,191-81-1073,-161 55-5747,-75 30 140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26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0 4641,'-4'4'10628,"1"0"-9882,0 0 0,0 0 0,1 1 1,0-1-1,0 1 0,0-1 0,0 1 1,1 0-1,-1 0 0,1-1 0,0 9 1,0-10-742,1 0 0,0 0 0,1-1 0,-1 1-1,0 0 1,1-1 0,-1 1 0,1 0 0,2 4 0,-2-5-590,1 0 0,-1 0-1,1 0 1,0 0 0,0 0-1,0 0 1,0-1 0,1 1-1,-1-1 1,0 1 0,1-1 0,-1 0-1,4 1 1,-3-1 208,-1 0 0,1 1-1,0-1 1,-1 0 0,1 1 0,-1-1 0,0 1-1,1 0 1,-1 0 0,0 0 0,0 0 0,0 0-1,-1 0 1,3 4 0,3 30 1245,-10-13 6636,3-22-7377,-1-1-1,1 1 0,-1-1 1,1 0-1,-1 1 1,0-1-1,1 1 0,-1-1 1,0 0-1,1 0 1,-1 1-1,0-1 0,1 0 1,-1 0-1,0 0 0,0 0 1,1 0-1,-1 0 1,0 0-1,1 0 0,-1 0 1,0 0-1,-1 0 0,1 0-318,0 0-1,0-1 0,-1 1 1,1 0-1,0 0 1,0-1-1,0 1 0,0-1 1,0 1-1,0-1 0,0 1 1,0-1-1,0 0 0,0 1 1,-2-3-1,-6-21-6516,1-7-2541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27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0 0 1768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27.3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533 396 1768,'-10'-38'456,"-12"-76"1,22 109-414,0 1 1,1 0-1,-1 0 1,1 0-1,0 0 1,0 0 0,0 0-1,1 0 1,-1 0-1,1 0 1,0 1-1,0-1 1,0 1 0,0-1-1,1 1 1,0 0-1,-1 0 1,1 0 0,0 0-1,0 0 1,1 1-1,-1-1 1,5-1-1,10-11 316,-16 13-308,20-18 942,-2-1 0,27-36 0,-46 56-712,0 0 1,0 0-1,0-1 0,-1 1 1,1 0-1,0-1 0,-1 1 1,1-1-1,-1 1 0,1 0 1,-1-1-1,1 1 0,-1-1 1,0 1-1,0-1 0,0 0 1,0-1-1,0 2-38,-1 0-1,1 0 1,-1 1 0,1-1-1,-1 0 1,1 0-1,-1 1 1,1-1 0,-1 0-1,0 1 1,1-1 0,-1 1-1,0-1 1,0 1 0,1-1-1,-1 1 1,0 0-1,0-1 1,0 1 0,0 0-1,1 0 1,-2-1 0,-8 0 1177,1 0 0,0 0 1,-1 1-1,-15 2 1,3-1-2169,-73-2 1772,-130 5-312,208-2-654,0 1 0,0 0 1,1 1-1,-1 0 1,1 2-1,0 0 1,-21 11-1,30-13-39,1 0 0,0 0-1,0 0 1,0 1 0,1 0-1,0 0 1,0 0 0,0 1-1,0 0 1,1 0 0,0 0 0,0 0-1,1 0 1,-1 1 0,1 0-1,1 0 1,0 0 0,0 0-1,-2 12 1,0 13 17,1 0 0,3 58 0,1-75 11,1 0-1,1 0 1,0 0 0,0-1-1,2 1 1,0-1 0,0 0-1,9 14 1,-1-6 44,1 0-1,1-1 1,0-1-1,2 0 1,0-1-1,2-1 1,23 18-1,-26-24-50,0-1-1,1 0 0,1-1 0,0-1 0,0-1 1,1-1-1,0 0 0,0-1 0,34 5 0,-26-6-104,1-2 1,0-1-1,0-2 0,0 0 0,0-2 0,0-1 0,-1-1 0,1-2 0,-1 0 0,0-2 0,-1-1 0,0-1 0,0-1 0,-1-2 0,29-18 0,-23 10-597,-2-1-1,48-46 1,-65 55 92,0 0 0,0-1 0,-1 0 1,-1-1-1,-1-1 0,0 1 1,12-31-1,-14 22-1221,-2 0-1,0-1 1,-2 1-1,-1-1 1,-1-39-1,-1-6-4505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27.7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2605 2424 3689,'0'0'20920,"-6"-23"-19928,5 18-931,-34-172 1299,19 91-896,-3 1 0,-3 0 1,-5 2-1,-3 1 1,-3 1-1,-79-136 0,48 115-473,-4 3 0,-5 2 1,-3 5-1,-124-117 0,-309-236-243,422 380 269,-2 4-1,-2 4 0,-3 4 0,-128-52 0,158 82 136,0 3 1,-1 2-1,-101-13 0,-55 11-1134,70 18-2538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28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982 0 5737,'0'0'12890,"-40"7"-11350,-131 23-642,129-20-672,-1 1 1,2 3-1,-46 20 1,20-7-109,-63 23 52,-202 109 0,329-158-192,1 0-1,0 1 1,-1-1 0,1 0 0,0 1-1,0-1 1,0 1 0,0 0-1,0 0 1,0 0 0,-2 4 0,4-6 13,0 1 0,0-1-1,0 1 1,0-1 0,0 0 0,0 1 0,0-1 0,0 1 0,0-1 0,0 1-1,0-1 1,0 0 0,1 1 0,-1-1 0,0 1 0,0-1 0,1 0 0,-1 1 0,0-1-1,0 0 1,1 1 0,-1-1 0,0 0 0,1 1 0,0-1 0,22 12-211,144 45-171,80 33 1314,-216-76-1999,-1 1 0,0 1-1,-1 2 1,-1 0 0,43 39-1,-42-24-6756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36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7258,'0'0'7032,"7"11"-5485,-1-1-1191,1-1 1,1 0-1,-1 0 1,1 0 0,1-1-1,0-1 1,0 1-1,0-1 1,1-1-1,14 8 1,-16-10-241,234 115 1909,-206-104-1914,1-3 0,0 0 0,1-3-1,0-1 1,44 3 0,-11-7-21,1-3 0,133-16-1,-102-1-23,135-41 0,126-57-39,60-16-356,-364 115 248,0 2 0,89-6 0,-113 17 51,0 1 1,-1 2 0,1 2-1,0 1 1,49 13 0,0 11 13,-1 4-1,142 74 1,61 25 174,-244-115-50,0-2-1,2-2 1,-1-2 0,1-2 0,49 2 0,99-8 207,62-15 9,311-81 160,-5-44-347,-413 97-824,141-34 1844,-146 50-4448,-3 16-5994,-117 9 1579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3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750 689 960,'0'0'10490,"-26"-32"-8712,-87-107 180,74 84-395,2-2 1,-35-72-1,45 77-940,-54-78 0,74 120-583,-1 0-1,0 1 1,-1 0 0,0 0-1,0 1 1,-1 0 0,-17-11-1,24 17-32,-1 0-1,1 1 1,-1-1 0,1 1-1,-1 0 1,0 0 0,0 0-1,1 0 1,-1 1-1,0-1 1,0 1 0,0 0-1,0 0 1,1 0 0,-1 1-1,0 0 1,0-1-1,0 1 1,1 1 0,-1-1-1,1 0 1,-1 1 0,1 0-1,-1 0 1,1 0-1,0 0 1,0 0 0,0 1-1,0-1 1,-2 4 0,-4 4-7,1 0 0,0 0 0,1 1 0,0 0 0,0 0 0,-5 16 0,-28 82 0,24-52 2,2 1 1,3 1-1,3 0 1,2 0-1,3 1 0,8 107 1,-4-155-2,1-1 0,0 0 1,0 1-1,1-1 0,0 0 0,1-1 0,0 1 1,1-1-1,0 0 0,1 0 0,8 11 1,-9-15-12,0 0 1,1 0 0,0 0 0,0-1-1,1 0 1,-1 0 0,1 0 0,0-1-1,0 0 1,1-1 0,-1 1 0,1-1-1,-1-1 1,1 0 0,0 0 0,10 1-1,-7-1-79,0-1-1,1 0 1,-1-1 0,1 0-1,-1-1 1,0-1-1,1 1 1,-1-2-1,0 0 1,0 0 0,-1-1-1,1 0 1,-1-1-1,1 0 1,-1 0 0,-1-1-1,1-1 1,-1 0-1,11-10 1,172-180-6384,-114 105 641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3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8298,'0'0'10794,"279"-28"-9506,-125 3-495,16-3 15,21 3-104,4 4-392,5 7-176,-9 7-136,-12 7-72,-5 0-952,59 25-2321,-46-1-704,-29-10-3416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38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561 355 5641,'0'0'5413,"-19"-31"-4450,-61-103 392,60 99-523,9 15-411,-1 1 1,0 0 0,-1 0-1,-23-24 1,32 39-389,0 1 0,0 0 0,-1 0-1,1 0 1,-1 0 0,1 1 0,-1-1 0,0 1 0,0 0 0,0 1 0,0-1 0,0 1 0,-1 0-1,1 0 1,0 1 0,0 0 0,-1-1 0,1 2 0,0-1 0,-1 1 0,-9 2 0,9-2-16,0 1 1,-1 1 0,1-1-1,0 1 1,1 0-1,-1 0 1,0 0 0,1 1-1,0 0 1,-7 6 0,1 2 1,0-1 0,1 1 0,-10 18 0,3-2 48,1 1 0,1 0 0,2 1 0,1 1-1,2 0 1,0 0 0,3 1 0,0 0-1,2 1 1,2-1 0,1 1 0,2 46 0,0-70-45,0-1 1,1 0 0,0 0 0,0 0 0,1 0 0,0 0 0,0 0 0,1-1 0,0 1-1,0-1 1,1 1 0,0-1 0,0 0 0,1-1 0,0 1 0,0-1 0,1 0 0,-1 0 0,1 0-1,0-1 1,1 0 0,-1 0 0,1-1 0,0 0 0,0 0 0,1 0 0,-1-1 0,1 0-1,14 3 1,4 1-181,-1-2-1,1-1 1,1 0-1,-1-2 0,0-2 1,1 0-1,-1-1 1,0-2-1,0-1 0,0-1 1,0-1-1,-1-1 1,44-18-1,-2-11-4152,75-51 0,-67 33-1564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3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2543 0 5513,'0'0'8345,"-46"26"-6056,14-8-1829,-54 30 874,3 3 0,-77 63 1,-358 317 2356,-213 239-2503,459-400-1057,51-41-139,-122 143-2268,324-353 1442,-3 6-411,12-3-3636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7162,'0'0'2561,"53"-6"-1686,-2 1-611,324-22 1927,679 37 1750,115-1-784,-726-18-2292,336-3 21,-2 45-513,56 19-99,-515-50-175,343-41-1,-617 34-297,370-42 588,-146 29-4557,-231 17-1045,-20-2-1677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3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1080,'0'0'14718,"41"41"-11173,16 18-2351,199 196 2812,-97-115-2263,7-7 1,188 115-1,391 179-848,-581-342-1008,361 199-2889,-502-271 2103,32 20-2988,-19-15-1696,-11-8-3015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3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5465,'0'0'17847,"-16"37"-15948,-3 6-1445,2 2 0,1 0 1,3 0-1,2 1 0,-9 80 1,3 591 2461,17-636-2853,0-26-175,9 69 0,-5-103-1056,0 0-1,8 24 1,-7-33-1173,0 0 0,0 0 0,1 0 0,12 17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0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1008,'0'0'11227,"7"38"-9004,-1-6-1834,63 417 6142,-57 225-2412,-50-291-3320,0 16-3214,37-371 904,5 35-1,-3-53 538,1 0 1,0 0-1,1 0 0,0 0 0,0 0 0,9 15 1,20 19-6156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682 386 2649,'0'0'11435,"-33"-32"-9833,-112-104-402,64 49-805,64 67-285,-1 1 1,-39-32 0,50 45-103,-1 2 1,0-1 0,0 1-1,0 0 1,-1 1-1,1 0 1,-1 0-1,0 1 1,0 0 0,0 0-1,-13 0 1,16 2-8,0 0-1,0 0 1,-1 1 0,1 0 0,0 0 0,0 1-1,0 0 1,0 0 0,1 0 0,-1 0 0,1 1-1,-1 0 1,1 0 0,0 1 0,0-1 0,0 1-1,0 0 1,1 0 0,0 1 0,-1 0 0,-4 7-1,-2 4 16,1 1 0,1 0 0,0 0 0,1 1 0,-9 30 0,9-22 69,2-1-1,1 2 1,0-1-1,2 1 1,2-1-1,0 1 1,5 41-1,-3-61-54,0 0-1,1 0 1,0 0 0,1 0-1,-1-1 1,1 1-1,0-1 1,1 0 0,0 0-1,0 0 1,0 0-1,1-1 1,-1 1 0,1-1-1,1 0 1,-1-1-1,1 1 1,-1-1 0,1 0-1,0-1 1,1 1-1,-1-1 1,12 4 0,4 0-7,-1-1 1,2 0-1,-1-2 1,1 0-1,-1-2 1,26 0-1,-21-1-133,0-1 0,0-2 0,0 0 0,0-2 0,-1-1-1,49-15 1,322-148-5679,-212 74-270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0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569 203 7314,'0'0'10428,"-29"-31"-9163,-96-97-680,120 122-562,-1 2 0,1-1-1,-1 1 1,0 0 0,-1 0 0,1 0-1,-1 1 1,-7-3 0,9 5-9,1 0 1,-1 0 0,0 1-1,1 0 1,-1 0-1,1 0 1,-9 1-1,-6 1 41,7-1-4,1 0 0,0 1 0,0 1 0,0-1 0,0 2 0,0 0 0,0 0 0,1 1 0,0 0 0,0 1 0,0 0 0,1 0 0,0 1 0,0 0 0,1 1 0,0 0 0,0 1 0,1-1 0,0 1 0,-8 13 0,4-4 84,1 1 0,0 0-1,1 0 1,1 1 0,1 0 0,1 1 0,0-1 0,2 1-1,0 1 1,0 24 0,3-25 0,1 1 1,1 0-1,1 0 1,7 31-1,-7-42-84,2 0 0,-1 0 0,2-1 0,-1 0 0,1 0 1,1 0-1,0 0 0,0-1 0,1 0 0,11 12 0,-3-7 19,0-1 0,1 0 0,0-2 0,1 0 0,1 0-1,0-2 1,0 0 0,1-1 0,-1-1 0,28 7 0,-20-8-16,0-1 0,0-1 1,1-2-1,-1 0 0,1-2 0,-1-1 1,39-6-1,-52 5-75,-1 0 1,1-2-1,-1 0 1,1 0-1,-1-1 1,0 0-1,-1-1 1,1-1-1,-1 0 1,-1 0-1,1-1 1,-1 0-1,-1-1 0,1 0 1,-1-1-1,-1 0 1,0 0-1,0-1 1,9-19-1,-8 10-803,-2-1-1,-1-1 0,0 1 0,-2-1 1,0 1-1,1-34 0,-4-24-6793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1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0 123 224,'0'0'16019,"245"-53"-12234,-107 43-824,53-4-865,-4 0-487,12 0-489,5 0-496,-38 10-312,9 4-312,-22 0-888,-3 14-1977,-38 11-5865,-41-4-2504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1810 891 4625,'0'0'984,"-64"14"-216,17-5-610,-34 7 182,0 3 0,1 4 0,-135 58 0,-71 69 840,221-109-823,2 3 0,-80 73 0,92-69-119,2 3-1,3 2 1,-66 97-1,62-71-27,4 3 0,-48 115 0,45-68-11,6 1-1,5 2 1,-38 262 0,57-231-46,8 1-1,14 260 1,8-285-14,7 0 0,6-1 0,55 183 0,-33-182 11,6-2 0,111 210 0,-103-243 13,3-4 1,5-1 0,134 146-1,-102-139-32,5-6 0,4-3 0,4-6 0,4-5 0,235 131 0,-283-184-112,1-2 0,2-3 1,1-4-1,0-3 0,2-3 1,0-4-1,152 10 0,234-21 18,-341-11-12,225-46-1,-155 5-10,-3-9 0,300-135 0,319-232 1044,-502 243-371,439-344 0,-662 458-703,-2-3 1,120-140-1,-168 172-94,-2-1-1,-2-1 0,-1-1 0,-2-1 1,-2-2-1,-3 0 0,-1-1 0,12-48 1,-19 41-64,-1 0-1,2-71 1,-10-110-182,-7 115 235,-6 2-1,-4 0 1,-41-150 0,0 68-41,-88-202 1,68 222 211,-8 4 0,-7 4 0,-8 4 0,-7 4 0,-6 5 0,-8 5 0,-6 6 0,-7 5 0,-5 6 0,-234-177 0,261 234 273,-3 4 0,-233-111 1,264 149-63,-2 5 0,-2 3 1,0 4-1,-2 3 1,-117-11-1,119 24-50,-1 4 0,1 3 0,-1 5 0,1 4 0,0 3 0,0 4 0,1 4 0,-136 47 0,56 3-142,4 7 0,2 7-1,-217 152 1,-404 355-80,730-548 6,-8 5-366,-82 83-1,130-116 131,1-1-1,0 2 0,1-1 1,0 1-1,1 0 1,-11 28-1,7-9-747,-11 59-1,-3 53-2407,8 1-2062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2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13083,'0'0'848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2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13251,'154'242'3161,"-154"-238"-3161,-25-1-2785,-4 4 688,-9-7-1311</inkml:trace>
  <inkml:trace contextRef="#ctx0" brushRef="#br0" timeOffset="1">1 320 6833,'0'0'5642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10466,'33'38'2249,"-29"-34"-1625,-4 3-368,0 3-256,0 1-664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10474,'0'0'4545</inkml:trace>
  <inkml:trace contextRef="#ctx0" brushRef="#br0" timeOffset="1">337 0 2977,'0'0'15259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4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99 6897,'0'0'15353,"-4"27"-14633,2-16-657,-7 48 316,-1 98-1,10 53 635,0-84-4035,0-63-6564,1-101 6840,7-39 1,25-109 360,-21 129 2202,-3 4 156,23-91 806,-28 129-409,1 1 0,0 0 1,2 0-1,-1 0 0,2 1 0,0 0 0,13-17 1,-15 24-57,1-1 0,-1 2 0,1-1 0,1 1 1,-1 0-1,1 0 0,0 1 0,0 0 0,0 1 0,0-1 1,0 1-1,1 1 0,16-3 0,-7 3 115,1 0 0,0 1 0,-1 1 0,1 0 0,28 6 0,-41-5-399,0 0-1,0 1 1,0-1 0,-1 2 0,1-1 0,-1 0 0,0 1-1,1 0 1,-1 0 0,0 1 0,-1-1 0,1 1 0,-1 0-1,1 0 1,-1 1 0,0-1 0,-1 1 0,1 0 0,-1 0-1,0 0 1,0 1 0,-1-1 0,0 1 0,1-1-1,-2 1 1,1 0 0,-1 0 0,1 6 0,-1-2-15,0 0 0,0 1 0,-1-1 1,0 0-1,-1 1 0,0-1 0,-1 0 0,0 0 1,-1 0-1,0 0 0,-1 0 0,1 0 0,-2-1 1,1 0-1,-11 15 0,-5 0-97,-2 0 1,0-1-1,-1-2 1,-1 0-1,-1-1 0,-1-2 1,-1-1-1,0 0 1,-49 20-1,70-34-76,0 0 1,0-1-1,0 1 0,-1-1 1,1-1-1,-1 1 1,0-1-1,1 0 0,-1 0 1,-11-1-1,18 0 120,0 0-1,-1 0 1,1-1 0,0 1-1,-1 0 1,1 0-1,-1 0 1,1 0-1,0-1 1,-1 1 0,1 0-1,0 0 1,-1-1-1,1 1 1,0 0 0,0-1-1,-1 1 1,1 0-1,0-1 1,0 1-1,0 0 1,-1-1 0,1 1-1,0 0 1,0-1-1,0 1 1,0-1 0,0 1-1,0 0 1,0-1-1,0 1 1,0-1-1,0 1 1,0 0 0,0-1-1,0-6-78,1 0-1,-1-1 0,2 1 1,-1 0-1,1 1 0,0-1 1,0 0-1,1 0 1,0 1-1,0 0 0,0-1 1,1 1-1,0 0 0,0 1 1,1-1-1,0 1 1,0 0-1,0 0 0,7-5 1,3-2 384,0 0 0,1 1 1,1 0-1,0 2 0,0 0 0,21-8 1,-1 8 865,-36 9-1094,0 0 0,-1-1 0,1 1 0,0 0 0,0 0 0,0-1 0,0 1 0,-1 0 0,1 0 0,0 0 0,0 0 0,0 0 0,0 0-1,-1 0 1,1 1 0,0-1 0,0 0 0,0 0 0,-1 1 0,1-1 0,0 0 0,0 1 0,-1-1 0,1 1 0,0-1 0,-1 1 0,1-1 0,0 1 0,-1-1 0,1 1 0,-1 0 0,1-1 0,-1 1 0,1 0 0,-1 0 0,0-1 0,1 2 0,-1 21 153,1-5-379,0-1 0,-2 1 0,0 0 0,-1-1 0,-1 1 0,0-1 0,-1 0 0,-10 23 0,-9 1-898,18-34 933,-1 2 0,1-1 0,1 1 0,-1-1 0,2 1 1,-1 0-1,1 1 0,1-1 0,-3 15 0,5-24 150,0 0 0,0 1-1,0-1 1,0 0-1,0 0 1,0 0-1,0 1 1,0-1 0,0 0-1,0 0 1,0 0-1,0 0 1,0 1-1,0-1 1,1 0 0,-1 0-1,0 0 1,0 0-1,0 0 1,0 1-1,0-1 1,1 0-1,-1 0 1,0 0 0,0 0-1,0 0 1,0 0-1,0 0 1,1 0-1,-1 0 1,0 0 0,0 1-1,0-1 1,1 0-1,-1 0 1,0 0-1,0 0 1,0 0-1,1 0 1,-1 0 0,0-1-1,0 1 1,0 0-1,0 0 1,1 0-1,19 2-38,-1-2-1,1 0 1,0-1-1,0-1 1,-1-1-1,20-5 1,-1 0-946,-38 8 954,1 0-1,-1 1 1,0-1 0,0 0-1,0 0 1,0 1 0,0-1 0,1 0-1,-1 1 1,0-1 0,0 0 0,0 1-1,0-1 1,0 0 0,0 1-1,0-1 1,0 0 0,0 1 0,0-1-1,0 0 1,-1 1 0,1-1 0,0 0-1,0 0 1,0 1 0,0-1-1,0 0 1,-1 1 0,1-1 0,0 0-1,0 0 1,0 1 0,-1-1-1,1 0 1,0 0 0,0 0 0,-1 1-1,1-1 1,0 0 0,-1 0 0,-27 29-75,-1-1 1,-1-2-1,-47 32 1,48-36 130,-89 65 1614,118-87-1606,0 0-1,0 0 0,1 0 0,-1 0 0,0 0 0,0 0 0,0 0 0,1 0 0,-1 1 0,0-1 0,0 0 0,0 0 0,0 0 0,0 0 0,1 0 0,-1 0 0,0 1 0,0-1 0,0 0 0,0 0 0,0 0 0,0 0 0,0 1 0,1-1 0,-1 0 0,0 0 0,0 0 1,0 1-1,0-1 0,0 0 0,0 0 0,0 0 0,0 1 0,0-1 0,0 0 0,0 0 0,0 0 0,0 1 0,0-1 0,0 0 0,0 0 0,-1 0 0,1 1 0,0-1 0,0 0 0,0 0 0,0 0 0,0 0 0,0 1 0,0-1 0,-1 0 0,1 0 0,0 0 0,0 0 1,0 0-1,0 0 0,-1 1 0,1-1 0,22-3-34,83-25 110,-79 20 134,0 0 0,0 2 1,0 1-1,49-4 0,-74 13-37,-2 2-185,0-1 0,0 1 0,0-1 1,-1 0-1,0 1 0,0-1 1,0 0-1,-1 0 0,0 0 1,0-1-1,0 1 0,0-1 1,-1 1-1,-6 5 0,-10 9-66,-35 27-1,44-39 30,1 0 0,-1-1 0,0-1 0,0 0 0,0 0 1,-1-1-1,0-1 0,0 0 0,0 0 0,-16 0 0,-18 1 63,-65-4 0,53-2 8,45 3-50,11-1-3,0 1 0,1-1 0,-1 0 1,0 0-1,0 1 0,0-1 0,1-1 0,-1 1 0,0 0 0,0 0 0,1-1 0,-1 1 0,0 0 0,1-1 0,-1 0 0,0 1 0,1-1 0,-1 0 0,1 0 0,-1 0 0,1 0 0,-1 0 0,1 0 0,0-1 0,0 1 0,-1 0 0,1-1 0,-1-1 1,1 0 141,-1 0-1,0 0 1,1 1 0,-1-1 0,0 0 0,0 1 0,-1 0 0,1-1 0,0 1 0,-1 0 0,1 0 0,-1 0 0,0 1 0,-5-4 0,6 5-51,1-1 1,-1 1-1,1 0 1,-1 0-1,1 0 1,-1-1-1,1 1 1,-1 0-1,1 1 0,-1-1 1,1 0-1,0 0 1,-1 1-1,1-1 1,-1 1-1,1-1 1,0 1-1,-1 0 0,1-1 1,0 1-1,0 0 1,-1 0-1,1 0 1,0 0-1,0 0 1,0 0-1,0 0 0,0 0 1,0 0-1,1 1 1,-1-1-1,0 0 1,1 0-1,-1 1 1,0 2-1,-4 9 43,0 0 1,1 0-1,1 1 0,0 0 0,1-1 1,-1 22-1,2-27-78,1 0 0,0 0 0,1 0 0,-1-1 1,2 1-1,-1 0 0,1-1 0,0 1 0,0-1 0,1 1 0,0-1 0,1 0 0,5 9 0,0-6 89,1 0 0,0 0 0,1-2-1,0 1 1,0-1 0,0-1-1,1 0 1,17 7 0,15 5 386,49 13 0,-42-16-348,2-3 0,-1-2 0,2-3-1,-1-1 1,57-2 0,-84-5-369,1-1 1,-1-2-1,0-1 0,-1-1 0,1-1 0,26-10 1,-19 3-1459,0-2 0,-2-1 1,55-37-1,25-32-6326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5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6355 2569,'0'0'11729,"13"-29"-10590,-11 26-1102,19-43 581,2 1 0,2 2 0,41-55 1,28-33 813,81-153 0,51-161-501,28-216-385,-54-20-243,-59 190-297,494-1285-1242,-541 1549 768,197-520-710,-268 677 787,-3-1 0,19-128 0,-31 123-2763,-2-77 1,-6 74-3001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5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1006 2505,'0'0'3250,"45"-35"-2154,-13 10-887,287-239 1219,291-349-674,-593 593-754,-13 15 0,-1 0 0,2 0 0,-1 0 0,0 0 0,1 1 0,0 0 0,0 0 0,8-5 0,-12 9-1,0-1 1,0 1-1,0 0 1,0-1-1,0 1 1,0 0-1,0 0 1,0 0-1,0-1 0,0 1 1,0 0-1,0 0 1,0 0-1,0 1 1,0-1-1,0 0 1,0 0-1,-1 0 0,1 1 1,2 0-1,-1 0 0,-1 0-1,0 0 1,1 1-1,-1-1 1,0 1-1,0-1 0,1 1 1,-1-1-1,0 1 1,-1-1-1,1 1 1,0 0-1,0 2 1,6 18 1,-2 0 0,-1 1 0,0-1 0,-2 1 0,0 29 0,1 47 0,-14 161 1,-13-120-335,-60 204 0,18-150-2367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6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2385,'0'0'40,"274"-144"-48,-207 134 0,8 10 0,-25 0 8,-9 7-2169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1552,'0'0'3049,"24"260"-3393,-15-141-928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8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4497,'0'0'2958,"42"67"-2738,173 262 223,73 67 322,64 76 342,255 354 622,-12 31-860,-83-36-681,-26 20-191,-255-437 6,-35-72-14,-50-102 9,-141-222 1,21 33-12,2-2 0,1 0 0,52 51-1,-76-85-17,0-1-1,0 0 1,1 0 0,-1 0-1,9 4 1,-13-8-3,0 1 0,0-1 0,0 1 0,0-1 0,1 0 1,-1 1-1,0-1 0,0 0 0,0 0 0,1 0 0,-1 0 0,0 0 1,0 0-1,0 0 0,1 0 0,-1 0 0,0-1 0,0 1 0,0-1 1,0 1-1,0 0 0,0-1 0,1 0 0,-1 1 0,0-1 0,0 0 1,-1 1-1,1-1 0,0 0 0,0 0 0,0 0 0,0 0 0,-1 0 1,2-2-1,3-8-220,0 0 1,-1 0-1,0 0 0,-1-1 1,0 0-1,1-14 1,8-92-1798,-9-43-1986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1:48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3126 1 7986,'-229'322'1960,"-78"134"-151,-92 137 167,-42 80 16,1 22-391,3 34-745,43 15-856,115-183-1841,80-109-4528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2.2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697 32 1120,'0'0'458,"-37"-1"59,-122-6 347,45-8 386,94 12-669,1 0-1,-31 1 1,3 1 2878,-59 9-1,88-5-2283,1 0-1,0 1 0,0 1 0,0 1 0,1 0 0,-26 17 3246,50-22-3474,21 1-1278,-21-2 704,1296 46 3905,-695-23-4064,-483-20-933,-213-27-27897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3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594 213 7698,'0'0'11207,"-43"-32"-10856,-133-102-232,165 126-111,0 1 1,-1 0 0,1 0-1,-20-7 1,27 13-2,1 0 1,0 1 0,-1-1-1,1 1 1,-1-1-1,1 1 1,-1 0 0,1 1-1,-7 0 1,-8 1 34,12-1-27,0 0-1,0 0 0,0 0 1,1 1-1,-1 0 0,0 0 1,1 0-1,0 1 0,-1-1 1,1 1-1,-9 8 1,5-3-3,0 0 1,1 0 0,0 1-1,0 0 1,-9 16 0,1 2 2,2 0 1,1 1-1,-17 55 1,21-51 47,2 1 1,1 0-1,1 0 0,2 0 1,2 0-1,1 0 0,7 59 1,-6-85-60,0 0 1,0 0 0,1 0 0,0 0 0,1 0-1,0-1 1,0 1 0,0-1 0,0 0 0,1 0-1,0 0 1,1 0 0,-1 0 0,1-1 0,0 0-1,1 0 1,-1 0 0,1-1 0,0 0-1,0 0 1,7 3 0,2 0-3,1-1 0,-1-1 0,1-1 0,0 0 0,0-1 0,1-1 0,-1 0-1,20-1 1,-20-1-10,-1-1-1,0 0 1,1-1-1,-1 0 1,0-2-1,0 0 0,-1 0 1,22-10-1,-13 2-53,-1-1 0,0 0 0,-1-2 0,27-25-1,-7 4-694,-2-3 0,55-71 0,5-26-3690,-34 39-1505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3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0 9178,'0'0'6865,"-42"193"-4896,42-119-193,0-1-912,9-3-512,28-6-352,13-8-512,8-18-1040,33-38-1673,-16 0-527,-8-35-3090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 5441,'0'0'9017,"32"17"-8520,100 59-403,-129-74-96,1 1 0,-1-1 0,1 1 0,-1 0 1,0-1-1,0 2 0,0-1 0,-1 0 1,1 0-1,-1 1 0,0 0 0,2 3 1,-3-4-10,0 0 0,-1 0 1,1 0-1,-1 0 1,0-1-1,0 1 0,0 0 1,0 0-1,0 0 1,-1 3-1,-1 9-82,2-5-25,-2 0 0,1 0 0,-1-1 0,-1 1 0,0 0-1,0-1 1,-1 0 0,0 0 0,0 0 0,-1 0 0,0 0-1,-1-1 1,0 0 0,0 0 0,-14 12 0,-9 7-972,-2-1 0,-52 34 0,81-59 1037,-90 52-1367,45-28 807,37-18 545,8-6 96,6-1 32,11 0-25,11 1 395,0-1 0,-1-2 0,1 0-1,48-12 1,-52 7-57,0 1 0,40-5 0,-62 11-371,1-1 1,-1 1-1,0 0 1,1 0-1,-1 0 0,1 0 1,-1 0-1,1 0 1,-1 0-1,1 0 0,-1 0 1,0 0-1,1 0 1,-1 0-1,1 0 1,-1 1-1,1-1 0,-1 0 1,0 0-1,1 0 1,-1 1-1,0-1 0,1 0 1,-1 0-1,0 1 1,1-1-1,-1 0 0,0 1 1,1-1-1,-1 1 1,1 2-7,0 1 0,0-1 0,-1 1 0,0-1 0,1 1 0,-1 0 0,0-1 0,-1 1 0,1-1 0,-1 1 0,0 0 1,1-1-1,-2 0 0,1 1 0,0-1 0,-1 0 0,-2 6 0,-5 6-70,0 0-1,-14 17 1,-16 15-642,-48 45-1,-1 1 210,82-87 502,1 1 1,0 0 0,1 0-1,-4 9 1,7-15 1,0 1 0,1-1 0,-1 1 0,1-1 0,-1 1 0,1 0 0,0-1 0,-1 1 0,1 0 0,0-1 0,0 1-1,0 1 1,1-2-3,-1-1-1,0 1 1,1 0-1,-1-1 0,0 1 1,1-1-1,-1 1 0,0-1 1,1 1-1,-1-1 1,1 1-1,-1-1 0,1 0 1,-1 1-1,1-1 1,-1 0-1,1 1 0,0-1 1,-1 0-1,1 0 0,-1 1 1,1-1-1,0 0 1,-1 0-1,1 0 0,0 0 1,-1 0-1,1 0 0,-1 0 1,2 0-1,11 0-6,-1-1-1,0-1 0,0 0 1,0 0-1,-1-2 1,1 1-1,0-1 1,-1-1-1,19-10 1,2-5 46,53-43 0,-6 4 194,-76 57 82,-4 7 134,-4 9-230,-1 0 0,0 0-1,0-1 1,-2 0 0,0-1 0,-18 23 0,2-1-35,-4 5-54,4-6-88,1 1 1,-33 69-1,54-101-83,1 1 0,0 0-1,0 0 1,0 0 0,1 0 0,-1 0-1,1 0 1,-1 4 0,1-6 14,1-1 0,-1 1 0,0 0-1,0-1 1,0 1 0,1-1 0,-1 1 0,0 0 0,0-1 0,1 1 0,-1-1 0,1 1 0,-1-1 0,0 1 0,1-1 0,-1 1 0,1-1 0,-1 1 0,1-1 0,0 0 0,-1 1 0,1-1 0,-1 0 0,1 1 0,0-1 0,-1 0-1,1 0 1,-1 0 0,1 1 0,0-1 0,-1 0 0,1 0 0,0 0 0,-1 0 0,1 0 0,1-1 0,3 1 17,0 0 1,0-1-1,0 0 1,0 0-1,0 0 0,0 0 1,0-1-1,0 0 0,-1 0 1,9-5-1,-3 1 9,-2 3 31,-7 22 383,0-8-439,-1 0 1,-1-1-1,0 1 1,-1 0-1,0-1 0,0 0 1,-1 1-1,-1-1 0,1 0 1,-2 0-1,1-1 1,-2 1-1,-5 8 0,-10 10-488,0-2-1,-2 0 0,-1-1 0,-1-2 0,-32 23 1,-146 92 1055,149-104-14,-32 19 1677,71-40-393,15-13-1768,1 1-1,-1-1 1,0 1-1,0-1 0,1 0 1,-1 1-1,1-1 0,-1 1 1,0-1-1,1 0 0,-1 1 1,1-1-1,-1 0 1,1 1-1,-1-1 0,1 0 1,-1 0-1,1 0 0,-1 1 1,1-1-1,-1 0 1,1 0-1,0 0 0,-1 0 1,1 0-1,-1 0 0,1 0 1,-1 0-1,1 0 1,0 0-1,-1 0 0,1-1 1,55 5 27,0-2 0,0-3 0,-1-2 0,1-3 0,65-15 0,-107 17-227,45-10-576,-20 11-2677,-37 3 2189,-7 4-22,-26 18-1313,-19 8 79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4:1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1 537 992,'0'0'9606,"39"-9"-8519,29-7-596,240-50 1916,-69 31-749,81 4-137,446-18 1475,117-9 24,270-64-1236,-13 1-1338,-475 91-2794,-665 30 2308,0 0 0,0 0 1,0 1-1,0-1 1,0 0-1,0 0 0,0 0 1,0 0-1,0 0 0,0 0 1,0 0-1,0 0 0,0 0 1,0 0-1,0 0 1,0 0-1,0 0 0,0 1 1,0-1-1,0 0 0,0 0 1,0 0-1,0 0 1,0 0-1,0 0 0,0 0 1,0 0-1,0 0 0,0 0 1,0 0-1,0 0 0,1 0 1,-1 0-1,0 0 1,0 0-1,0 0 0,0 0 1,0 0-1,0 0 0,0 0 1,0 0-1,0 0 0,0 0 1,0 0-1,0 0 1,0 0-1,1 0 0,-1 0 1,0 0-1,0 0 0,-11 5-965,-28 6-1060,-56 9-4062,-28-2-2345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3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1688,'0'0'11908,"0"36"-8719,0 227 1652,-1-191-3729,-1-39-910,1 0-1,2-1 1,1 1 0,12 58-1,-13-87-221,0 0-1,1 0 1,-1 0-1,1 0 1,0 0-1,0 0 1,5 5-1,-7-8-1,1 0 0,0 0 0,0-1 0,0 1-1,0 0 1,-1-1 0,1 1 0,0-1 0,0 1-1,0-1 1,0 1 0,0-1 0,0 0-1,0 1 1,0-1 0,0 0 0,1 0 0,-1 0-1,0 0 1,0 0 0,0 0 0,0 0-1,0 0 1,0 0 0,0-1 0,0 1 0,0 0-1,0-1 1,0 1 0,0-1 0,0 1 0,0-1-1,0 1 1,0-1 0,0 0 0,-1 1-1,2-2 1,8-9-120,0 1 0,-1-1-1,0-1 1,-1 0 0,-1 0-1,7-14 1,2-2-163,62-107-1716,66-108-1300,-139 235 3326,1 0-1,0 0 0,0 1 0,0 0 0,1 0 0,0 1 0,14-10 0,-20 15 74,1 0-1,0 0 1,0 0-1,-1 0 1,1 0-1,0 0 0,0 1 1,0-1-1,0 1 1,0 0-1,0-1 0,0 1 1,0 0-1,0 0 1,0 0-1,0 1 1,0-1-1,0 0 0,0 1 1,0-1-1,0 1 1,0 0-1,0 0 1,0 0-1,-1 0 0,1 0 1,0 0-1,0 0 1,-1 0-1,1 1 1,-1-1-1,1 0 0,-1 1 1,0-1-1,0 1 1,0 0-1,1 0 0,-1-1 1,-1 1-1,2 3 1,12 24 645,-2 0 1,-1 0-1,-2 1 1,7 31-1,18 58-898,-33-117-9,-1 0-1,1 0 1,0 0 0,0-1 0,0 1 0,0 0-1,0-1 1,0 1 0,1-1 0,-1 1 0,1-1-1,-1 1 1,1-1 0,-1 0 0,1 0 0,0 0-1,-1 0 1,1 0 0,0 0 0,0 0-1,3 0 1,-3 0-433,0-1 1,1 0-1,-1 0 0,0 0 0,0 0 0,1 0 1,-1-1-1,0 1 0,0-1 0,0 1 0,1-1 0,-1 0 1,2-1-1,21-19-8928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3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366 1 64,'0'0'15627,"79"203"-11898,-50-122-920,-8 3-817,-13 0-383,-8-3-697,0 0-592,-12-8-320,-38-6-304,-17-8-1241,-66 5-1703,13-15-4378,-1-14-1248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4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1 154 10338,'0'0'4353,"353"-98"-2336,-91 67-177,79 10 544,20 17 385,-24 4-1121,-46 4-903,-88 17-745,-45 0-32,-8-4-1905,-51-6-3304,-32-8-7562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27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1108 169 4465,'0'0'7579,"-41"-28"-6173,-132-82-23,167 106-1304,0 0 1,-1 0 0,1 1-1,-1 0 1,0 0 0,0 1-1,0 0 1,0 0 0,-1 1-1,1 0 1,-8 0 0,2 1 21,0 2 0,1-1 0,-1 2 0,1 0 0,0 0 0,0 1 0,0 0 0,0 1 0,1 1 0,0 0 0,0 0 0,0 1 0,1 0 0,-12 12 0,-17 16 181,1 2 1,-35 45-1,66-74-230,-55 67 179,3 3 0,4 2 1,-67 128-1,94-153-79,3 1 0,3 2 0,2 0 0,2 1 0,4 1 0,-13 102 0,22-110-35,2 0 0,3 0 0,10 84 0,-6-115-87,0-1 0,1 0 0,0 0-1,2 0 1,1-1 0,0 0 0,1 0-1,1-1 1,1-1 0,1 1 0,0-2-1,15 16 1,-11-16-6,1-1 0,0-1 0,2 0 0,-1-2 0,2 0 0,-1-1 0,2 0 0,-1-2 0,1-1 0,1 0 0,37 7 0,-7-6 5,1-2 0,-1-2 0,99-4 0,-87-6-28,1-2 1,-2-3-1,1-3 0,-1-3 0,-1-3 1,-1-2-1,91-45 0,-71 24-85,-3-3 0,-2-4 0,-1-4 1,123-112-1,-160 128-2,-2 0 0,-1-3 0,-3-1 1,0-1-1,43-81 0,-61 95 73,-1-1 0,-1 0 0,-1-1 0,-2 0 0,-1 0-1,-1-1 1,-2 0 0,-1-1 0,-2 1 0,-2-58 0,-2 69 29,-1-1 0,-1 1-1,-1-1 1,-1 1 0,0 1 0,-2-1 0,0 1-1,-1 0 1,-14-21 0,7 17 15,-1 0-1,-1 1 1,0 1 0,-2 1-1,-1 1 1,-28-22 0,12 15 22,-2 2 1,-1 1-1,-1 2 0,0 2 1,-2 1-1,0 3 1,-1 1-1,-58-10 1,24 13-1,0 3 0,-128 3 1,165 6-68,1 1 1,-42 9 0,65-7-38,0 0 0,1 1 0,0 0 0,0 2 0,1 0 0,-1 0-1,-22 17 1,16-7-513,0 1-1,1 2 0,1 0 1,1 1-1,1 1 0,1 0 0,1 2 1,-22 41-1,22-30-2715,-12 40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27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15667,'0'0'4369</inkml:trace>
  <inkml:trace contextRef="#ctx0" brushRef="#br0" timeOffset="1">263 368 16396,'0'0'2024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43.5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0 119 2288,'0'0'10011,"266"-3"-8851,-108 3-376,54 0-328,-17-14-56,1-7-136,-9-4-96,-46 1-128,0 6-40,-33 4-328,-16 14-1392,-34 0-2033,-25 0-480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43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6153,'0'0'5217,"303"109"-3792,-186-81-17,11 0-544,-7 0-344,-17 4-192,-29 3-128,-30 7-192,-36 10-8,-9 12 0,-63 16-112,-78 61-1696,8-22-1345,4-14-2424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8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8994,'0'0'7324,"46"12"-6169,151 45-668,-174-49-436,-1 0-1,0 2 1,23 13 0,-34-16-43,-1 0 0,0 1 0,-1 0 1,0 1-1,10 11 0,-13-13-22,0 1 1,-1 0-1,0-1 1,0 2-1,-1-1 0,0 0 1,-1 1-1,0 0 1,0-1-1,-1 1 1,0 1-1,0-1 0,-1 0 1,0 0-1,-1 0 1,0 1-1,-2 10 1,0-6-36,-1 1 0,0-1 0,-1 0 0,0 0 0,-1-1 0,-1 1 0,0-1 0,-1 0 0,-1-1 0,-9 14 0,-25 26-564,-81 79-1,-62 33-789,166-148 1251,12-12 104,1 1 0,0 0 0,1 0 1,-1 0-1,1 1 0,0 0 0,0 0 0,-6 11 0,10-16 24,1 0-1,0 0 1,-1-1-1,1 1 0,0 0 1,-1 0-1,1 0 1,0 0-1,0 0 0,0 0 1,0 0-1,-1 0 1,1 0-1,1-1 0,-1 1 1,0 0-1,0 0 1,0 0-1,0 0 0,1 0 1,-1 0-1,0 0 1,1-1-1,-1 1 1,1 0-1,-1 0 0,1 0 1,-1-1-1,1 1 1,0 0-1,-1-1 0,1 1 1,0 0-1,-1-1 1,1 1-1,0-1 0,0 1 1,0-1-1,-1 0 1,1 1-1,0-1 0,1 1 1,5 0-52,-1 1 0,1-1-1,-1 0 1,13 0 0,-11 0 105,-1 0-39,146 5-55,-133-6 69,0-1-1,0-1 1,0-1-1,0-1 1,31-10-1,-38 8-109,0-1 0,-1 0-1,0-1 1,-1 0 0,0-1-1,0 0 1,-1-1 0,0 0-1,0-1 1,-1 0-1,13-22 1,-2 6-1754,18-35 1,3-29-3627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8.7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1 159 7546,'0'0'9332,"1"23"-8764,2 70-342,3-63-175,-5-29-71,-1-1-1,0 1 0,1 0 0,-1-1 0,0 1 1,1 0-1,-1-1 0,1 1 0,-1-1 1,1 1-1,0-1 0,-1 1 0,1-1 0,-1 0 1,1 1-1,0-1 0,-1 0 0,1 1 1,0-1-1,0 0 0,1 0-80,0 0 0,0 0 0,0-1 0,0 1 0,0 0 0,0-1 0,0 0 0,-1 1 0,1-1 0,0 0 1,0 0-1,-1 0 0,1 0 0,2-3 0,54-49-1972,-16 13 950,-7 8 267,73-62-1166,-87 77 1884,0 2 1,1 0-1,30-14 1,-25 21 447,-26 8-255,-1 0 0,1 0-1,0 0 1,-1 0 0,1 0-1,0 0 1,-1 0 0,1 1-1,0-1 1,-1 0 0,1 0-1,-1 1 1,1-1 0,0 0 0,-1 1-1,1-1 1,-1 0 0,1 1-1,-1-1 1,1 1 0,0 0-1,0 2 138,0 0 0,0 0-1,0 0 1,-1 0 0,1 0-1,-1 1 1,1-1-1,-1 0 1,0 0 0,-1 5-1,1-1-188,-4 119 1455,1-6-2179,9-2-3743,12-42-1037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20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88 1152,'0'0'5005,"-9"-15"-4269,-27-43-77,27 43 599,9 16-1038,1 1 1,-1-1 0,0 1-1,1-1 1,-1 1-1,1-1 1,-1 0-1,1 1 1,0-1-1,0 0 1,0 0-1,-1 1 1,3 1 0,4 6 329,-2 2-40,0 0 0,0 0 0,-1 1 0,-1 0-1,0 0 1,0 0 0,0 16 0,0 88 1920,-4-72-1918,-1-11-247,-2 1 0,-1-1-1,-15 56 1,-6 32-99,26-178-1396,-2 27 732,2 0 1,5-40 0,-2 55 405,1-1 1,1 1 0,1 0-1,0 0 1,0 1-1,13-19 1,-16 27 63,1 0 0,0 0 1,0 0-1,1 1 0,-1 0 1,1 0-1,1 0 0,-1 1 1,1-1-1,-1 1 0,1 0 0,0 1 1,1 0-1,-1 0 0,1 0 1,11-3-1,-7 4 27,0 0 0,0 1 0,0 0 0,0 1 0,1 0 0,-1 1 0,20 4 0,-26-4 11,-1 0-1,0 1 1,0-1 0,0 1-1,-1 0 1,1 0 0,0 1-1,-1-1 1,1 1 0,-1 0-1,0-1 1,0 1 0,0 1-1,0-1 1,0 0 0,-1 1-1,0 0 1,0-1 0,0 1-1,0 0 1,0 0 0,-1 0-1,2 5 1,4 20-812,-1 1 0,1 33-1,-2-24-2052,0 9-3895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0 589 5225,'0'0'19028,"9"-84"-18436,103 14-360,29-7-232,13-4-16,-5 8-400,-11 13-896,-26 22-1473,-21-8-2064,-37 18-2512,-25-4 679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46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2713,'0'0'11105,"0"18"-9442,6 83 663,4 141 391,-10-196-2583,1 64 367,-21 172 1,14-241-507,3-18-3,3-20 4,0-7-1,1-10-63,1 1-1,1-1 0,0 1 1,1 0-1,1 0 1,8-18-1,47-77-738,-45 83 638,25-43-395,3 1 1,3 3-1,3 2 1,84-84-1,-129 142 553,10-9-34,0 1 0,22-15 0,-33 25 54,1 0 0,-1 0 0,1 0 0,-1 0 0,1 1 0,0-1 0,0 1 0,0 0 0,-1 0-1,1 1 1,0-1 0,0 1 0,0-1 0,0 1 0,0 1 0,0-1 0,6 1 0,-8 0 47,0 0 0,0 0 1,0 0-1,0 0 1,-1 0-1,1 0 0,0 1 1,0-1-1,-1 1 1,1-1-1,-1 1 0,1-1 1,-1 1-1,0 0 0,1 0 1,-1 0-1,1 2 1,11 38 843,-10-31-633,11 57 1969,9 108 0,-2-3 26,-15-140-2003,2 0 0,1-1 0,15 38 1,-20-61-251,0 0 0,1 0 1,-1 0-1,2-1 0,-1 1 1,1-1-1,10 11 1,-12-16-100,-1-1 0,0 1 0,1-1 0,0 1 0,-1-1 1,1 0-1,0 0 0,0-1 0,0 1 0,1-1 0,-1 0 1,0 0-1,0 0 0,1-1 0,-1 1 0,0-1 0,1 0 1,-1 0-1,0-1 0,0 1 0,1-1 0,4-2 0,15-5-1190,0-1 0,0-1 0,-1-1 0,-1-1 0,0-2 0,0 0 0,20-18 0,55-53-8068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47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8634,'0'0'12497,"0"39"-11422,0 243 105,-8 181-1116,7-462-83,1-1-1,0 1 0,0-1 0,0 1 1,0-1-1,0 1 0,0-1 1,0 1-1,0-1 0,0 1 0,1-1 1,-1 1-1,0 0 0,0-1 1,0 1-1,1-1 0,-1 0 0,0 1 1,1-1-1,-1 1 0,0-1 1,1 1-1,-1-1 0,0 0 0,1 1 1,-1-1-1,1 0 0,-1 1 1,1-1-1,-1 0 0,1 0 0,-1 1 1,1-1-1,-1 0 0,1 0 1,-1 0-1,1 0 0,-1 0 0,1 1 1,-1-1-1,2 0 0,0-1 4,0 1 0,0-1-1,0 0 1,0 0 0,0 0-1,0 0 1,0 0 0,0 0-1,0 0 1,0 0 0,-1-1-1,3-1 1,12-14 39,0-1 0,20-31-1,-9 12 35,11-14-59,253-310-110,-282 351 111,0 1 0,1-1 0,1 2-1,-1-1 1,24-12 0,-32 19 14,1 1 0,-1-1 0,1 1 0,-1 0 0,1 0 0,0 0 0,-1 0 0,1 1 0,0-1-1,0 1 1,-1 0 0,1 0 0,0 0 0,0 0 0,0 0 0,-1 0 0,1 1 0,0-1 0,0 1 0,-1 0 0,1 0 0,0 0 0,-1 0-1,1 0 1,-1 1 0,0-1 0,1 1 0,-1-1 0,0 1 0,0 0 0,0 0 0,0 0 0,0 0 0,0 0 0,2 5 0,2 4 101,0 1 1,-1-1-1,0 1 1,-1 0-1,0 1 1,3 16 0,8 83 669,-13-93-638,6 107 591,-7-72-503,3-1 1,13 60-1,-16-106-233,1 1-1,0-1 1,0 0-1,0 0 1,1 0-1,1 0 0,5 10 1,-8-16-30,0 0 0,1 1 1,-1-1-1,0 0 0,1 0 1,-1 1-1,1-1 0,-1 0 0,1 0 1,-1-1-1,1 1 0,0 0 1,0-1-1,-1 1 0,1-1 0,2 1 1,-1-1-66,0 0 0,0 0 0,1 0 0,-1-1 1,0 1-1,0-1 0,0 0 0,0 0 0,0 0 0,0 0 1,0 0-1,4-4 0,26-18-1540,-2-2 1,-1-1-1,45-50 0,12-18-6281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48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1233 309 1568,'0'0'6419,"-39"0"-5115,-127 0-38,1 1 1905,149 0-2884,0 1 0,-1 1-1,1 0 1,0 1 0,1 1 0,-1 1-1,1 0 1,0 1 0,1 0 0,-19 13-1,-9 9 341,1 2 0,-38 38 0,19-13 126,3 2 0,2 3 0,3 2 0,-53 84 0,79-105-602,2 1 1,2 0-1,2 2 0,1 0 1,3 2-1,2-1 1,2 2-1,-9 71 0,15-65-150,3 1 0,6 69 1,-1-99-11,1 0 0,1-1 0,2 1 0,0-1 0,2 0 0,0 0 0,16 29 0,-9-27-12,1-1 0,1 0 0,1-1 0,1-1 0,1-1 0,28 24 0,-15-19-7,1-1 1,1-2-1,69 36 0,-22-23 22,3-3 0,1-4 0,135 29 0,-19-20 84,2-9 1,220 5-1,425-27 219,-508-10-231,-252 2-68,885-6-122,-796 2 26,0-7-1,222-45 1,-321 40 102,0-4 0,-2-4 0,0-3-1,-2-3 1,-1-4 0,-1-3 0,83-56 0,-116 63-122,-1-2 0,-1-1 0,-2-2 0,-2-1 0,-1-2-1,-2-1 1,42-71 0,-40 53-8,-2-3 0,-3 0-1,-3-2 1,33-125-1,-43 123 143,-4 0-1,-2-1 1,-4 0-1,-4-122 1,-2 161 11,-2-1 1,-1 1 0,-11-38-1,10 50 4,0 0 0,-2 0 0,1 0 0,-2 1 0,0 0-1,0 0 1,-19-20 0,5 9 53,-1 1-1,-1 2 1,-1 0-1,-34-21 1,4 9 82,-82-37 1,-177-51 65,136 70-242,-2 8 0,-360-39 1,-385 46-867,844 36 605,-235 4-1545,232 0-35,-133 26 1,63 5-2249,32 0-1937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48.9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 5017,'0'0'7458,"245"18"-5482,-116-15-56,25-3-671,8 0-689,4 0-400,-20 0-160,-22 0 0,-24 0-1040,-25 0-1553,-25-10-2360,-34-8-1664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49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8434,'0'0'7417,"270"106"-5696,-216-82-817,-12 1-464,-13-1-360,-21 1-80,-8 3-16,-12 7-624,-46 7-928,-63 14-1577,9-10-2912,0-11-297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49.8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636 0 4153,'0'0'9471,"-36"9"-8489,-122 30-469,144-34-481,0-1 0,1 2 0,0 0 0,0 0 0,0 2 0,1-1 0,0 2 0,0-1 0,-12 13 0,0 0 6,-5 2 0,-100 89 133,111-95-173,2 1 0,0 0 0,1 1-1,-25 42 1,38-57-50,0 0-1,0 0 1,0 0-1,0 0 1,1 1 0,0-1-1,0 0 1,0 1-1,1-1 1,-1 1-1,1-1 1,0 1-1,1 7 1,0-9 6,0 0 0,0 0 0,0 0 1,0 1-1,1-1 0,0 0 0,-1 0 1,1-1-1,0 1 0,0 0 0,1-1 0,-1 1 1,0-1-1,1 0 0,-1 0 0,1 0 1,0 0-1,3 2 0,21 10-183,1 0-1,0-2 1,0-1 0,2-2 0,35 8-1,151 14-6132,-134-23 941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0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1696,'0'0'13783,"50"14"-11630,193 45-302,-158-47-1174,95 1-1,455 15 1189,844 54 325,-793 1-1697,-12 71-408,-593-130-1752,-118-53-5486,-21-7-1726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1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1584,'0'0'11915,"133"49"-10339,-25-49-79,21 0-521,8-14-632,-4-7-168,-8 11-176,45 10-672,-33 0-2441,-25 0-2968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2.5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1 148 800,'0'0'13056,"3"37"-12049,12 122-540,-8-96-362,17 146-369,-23-203-29,4 26-527,-5-31 715,0 0 0,0-1-1,0 1 1,1 0 0,-1-1 0,0 1-1,0-1 1,0 1 0,0 0 0,1-1 0,-1 1-1,0-1 1,1 1 0,-1-1 0,0 1-1,1-1 1,-1 1 0,1-1 0,-1 1 0,1-1-1,-1 1 1,1-1 0,-1 0 0,1 1-1,-1-1 1,1 0 0,0 0 0,-1 1 0,1-1-1,-1 0 1,1 0 0,0 0 0,-1 0-1,1 0 1,-1 0 0,2 0 0,-1 0-1,0 0 1,-1-1-1,1 1 1,0-1-1,0 1 1,-1-1-1,1 1 0,-1-1 1,1 1-1,0-1 1,-1 0-1,1 1 1,-1-1-1,1 0 1,-1 0-1,0 1 0,1-1 1,-1 0-1,1-1 1,9-28-1441,-1 0 1,7-45-1,-1 7 931,-5 22 383,-1 5 614,1 1-1,3 0 1,20-47-1,-28 76-106,0 1 0,1 0 0,1-1 0,-1 2 0,2-1 0,-1 1 0,1 0 0,1 1 0,-1 0 0,2 0 0,-1 1 0,1 0 0,0 1 0,0 0 0,1 0 0,12-4 0,7 0 418,0 2-1,1 1 1,43-4 0,98-1 864,-133 11-1332,252-3 946,-250 4-1098,-21-1-50,-1 2 0,0 1-1,0 0 1,24 6 0,-39-7-22,1 1 1,-1-1 0,0 1-1,0 0 1,0 0-1,0 0 1,-1 1 0,1-1-1,-1 1 1,7 6 0,-8-7-1,-1 0 1,1 0 0,-1 0-1,0 1 1,0-1 0,0 0 0,0 1-1,0-1 1,0 1 0,-1-1-1,1 1 1,-1 0 0,0-1 0,1 1-1,-1 0 1,0-1 0,-1 1-1,1-1 1,-2 6 0,1-4 5,-1 1 0,0-1-1,0 0 1,0 0 0,-1 0 0,0 0 0,1-1 0,-1 1 0,-1-1 0,1 0 0,0 1-1,-1-1 1,0-1 0,1 1 0,-1 0 0,0-1 0,0 0 0,-5 2 0,-1 2-34,-36 19-960,-1-2 0,-1-2 0,-1-3 0,0-1-1,-1-2 1,-91 13 0,39-15-2532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2.8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0 6009,'0'0'4849,"-20"200"-4025,7-147-487,9-4-337,4-11-1473,0-13-1375</inkml:trace>
  <inkml:trace contextRef="#ctx0" brushRef="#br0" timeOffset="1">274 49 4385,'0'0'7570,"-16"165"-7570,-59-105-1169,13-11-1087,-9-7-1905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1 5481,'0'0'6646,"-2"62"-4621,0 536 2090,10-353-3072,4 718 186,-12-951-1329,0 0 0,-1-1 0,-1 1 0,0 0 0,0-1-1,-1 1 1,-1-1 0,-5 13 0,7-21 46,0 1 1,0-1-1,0 0 0,-1 0 1,1 0-1,-1 0 0,0 0 1,0-1-1,0 1 0,0-1 1,0 0-1,-1 1 0,1-2 0,-1 1 1,1 0-1,-1-1 0,0 1 1,0-1-1,1 0 0,-1-1 1,0 1-1,0-1 0,0 1 1,0-1-1,0 0 0,0 0 1,0-1-1,-4 0 0,-5-2-67,0 0-1,1-1 1,-1 0-1,1-1 1,0 0 0,0-1-1,1 0 1,0-1-1,0 0 1,0-1-1,-16-15 1,-3-6-3,2-1 0,-36-48-1,55 67 101,1-1 0,0 0 0,1 0 0,0 0 0,1-1 0,1 0 0,0-1 0,-5-18 0,9 26-58,0-1 1,1 0-1,-1 0 1,1 0-1,0 1 0,1-1 1,0 0-1,0 0 1,0 0-1,1 1 0,0-1 1,0 1-1,1-1 1,-1 1-1,1 0 0,1 0 1,-1 0-1,1 1 1,9-11-1,71-62-1218,-69 65 1106,305-272-5385,-176 148 1042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3.1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1 222 6409,'0'0'2481,"320"-28"-1249,-83-7 8,45-7 193,-20 3-441,-54 11-424,-71 14-392,-54 7-48,0 0-128,-8 3 0,-13 1-560,-33-1-1384,-20 1-1545,-9-4 472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3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6977,'0'0'4705,"-45"185"-3208,32-90-305,1 3-640,-1 4-552,5 0-280,0-11-808,-5-7-865,5-28-1423,4-24 463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3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1 3849,'0'0'7978,"34"28"-7366,12 10-476,44 47 1,-87-82-140,1 1-1,-1-1 0,0 1 1,-1 0-1,1 0 1,-1 0-1,0 0 1,0 1-1,0-1 1,0 1-1,-1-1 1,1 1-1,-1-1 1,-1 1-1,1 0 1,-1-1-1,1 1 1,-1 0-1,-1 0 1,1-1-1,-1 1 1,1 0-1,-1 0 1,-1-1-1,1 1 1,-1-1-1,1 0 1,-1 1-1,-1-1 1,-3 6-1,2-1-48,-6 10-282,0 0 1,-1-1-1,0 0 0,-18 19 1,25-32 105,0 0-1,0 0 1,0-1-1,-1 1 1,0-1 0,0 0-1,0-1 1,0 1 0,-1-1-1,0 0 1,1 0 0,-1-1-1,0 0 1,0 0-1,0 0 1,0 0 0,-1-1-1,-10 0 1,14-1 152,1-1-1,-1 0 0,1 0 1,0 0-1,-1 0 1,1 0-1,0 0 1,0-1-1,0 1 1,-1-1-1,2 0 1,-1 1-1,0-1 1,0 0-1,0 0 1,1 0-1,-1-1 1,1 1-1,0 0 1,0 0-1,0-1 1,0 1-1,0-1 0,0 1 1,0-1-1,1-2 1,-4-9 73,1-1 0,1 1 0,-1-22 0,1 17 108,1 11 172,1-1-1,-1 1 1,1-1-1,1 1 1,1-12 0,-1 18-199,-1 0 1,1 1 0,0-1-1,-1 0 1,1 0 0,0 1-1,0-1 1,0 1 0,0-1-1,0 1 1,0-1 0,0 1 0,1 0-1,-1-1 1,1 1 0,-1 0-1,1 0 1,-1 0 0,1 0-1,-1 0 1,1 1 0,0-1-1,-1 0 1,1 1 0,0-1-1,0 1 1,0 0 0,-1-1-1,1 1 1,2 0 0,2 0 79,1-1 88,0 1-1,0 0 1,0 0 0,0 0 0,11 3 0,-17-3-211,1 1 0,0 0-1,-1-1 1,1 1 0,-1 0 0,1 0-1,-1 0 1,1 0 0,-1 0 0,0 0-1,1 0 1,-1 0 0,0 1 0,0-1-1,0 0 1,0 1 0,0-1-1,0 1 1,0-1 0,-1 1 0,1 0-1,0-1 1,-1 1 0,1 0 0,-1-1-1,0 1 1,1 2 0,0 6-1,1-1 0,-2 0 0,1 0 0,-1 1 0,0-1 0,-1 1 0,0-1 0,-1 0 0,0 0 0,0 0 0,-1 0 1,0 0-1,-1 0 0,0-1 0,0 1 0,-1-1 0,0 0 0,0-1 0,-1 1 0,0-1 0,-10 10 0,5-8-72,0 0 0,-19 11 0,-3 12 4380,55-18-4413,-1-1-402,-16-8 351,-1-1 0,0 0 0,0 1 0,0 0 0,0 0 0,-1 0 0,0 0 0,0 1 0,0-1 0,-1 1 0,0 0 0,0 0 0,2 10 0,-2-3 72,-1 0 0,0 1 0,0-1 0,-2 1 0,-2 16 1,3-26 125,-1 0 1,0-1 0,0 1 0,0 0 0,0-1 0,-1 1-1,1-1 1,-5 6 0,5-7 53,0-1 0,0 1 0,0-1 0,0 0 0,0 1 0,-1-1-1,1 0 1,0 0 0,-1 0 0,1 0 0,-1 0 0,0 0 0,1-1 0,-1 1 0,1 0 0,-1-1-1,0 1 1,0-1 0,1 0 0,-4 1 0,5-20 149,0 15-364,1 1-1,-1-1 1,1 0 0,0 1 0,0-1 0,1 0 0,-1 1 0,1 0 0,-1-1-1,1 1 1,4-5 0,31-37-1461,58-54-1,-55 59 199,52-54-3011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5.1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0 217 6305,'0'0'7989,"36"5"-7329,-5-1-572,40 5-28,102 1 0,-13-10-1883,-57 0-2683,-102 0 4352,0 1 0,0-1 0,0 0 0,0 0 0,0 0 0,0-1 0,0 1 0,0 0 0,0 0 1,0-1-1,0 1 0,0 0 0,0-1 0,0 1 0,0-1 0,0 1 0,1-2 0,-1 2 113,-1-1 1,0 1-1,0-1 0,0 1 0,0-1 0,0 1 0,0-1 0,0 1 0,0-1 0,0 1 1,0-1-1,0 1 0,0-1 0,0 1 0,0 0 0,0-1 0,0 1 0,0-1 0,-1 1 1,1-1-1,0 1 0,0-1 0,-1 1 0,1 0 0,-1-1 0,-2-3 28,0 0 0,-1 1-1,1 0 1,-1-1 0,-7-3 0,-30-20 274,4 4 805,-65-52-1,23-3 1686,80 104-2204,5 9 266,10 38 0,6 23 116,-11 5-361,-4 0 0,-9 130 0,2-223-565,0 0 1,-1 1-1,0-1 1,-1 0 0,0 0-1,0-1 1,-1 1-1,0 0 1,0-1 0,-5 9-1,6-13-3,0-1 1,0 1-1,0-1 1,0 0-1,0 0 0,-1 0 1,1 0-1,-1 0 0,1 0 1,-1 0-1,0-1 1,1 1-1,-1-1 0,0 0 1,0 0-1,0 0 0,0 0 1,0-1-1,0 1 0,0-1 1,0 0-1,0 0 1,-1 0-1,1 0 0,0 0 1,0-1-1,0 1 0,0-1 1,-4-1-1,4 1-26,0-1-1,1 1 1,-1 0-1,1-1 1,-1 1-1,1-1 1,0 0-1,0 0 0,-1 0 1,1 0-1,0 0 1,1 0-1,-1 0 1,0-1-1,1 1 1,-1-1-1,1 1 1,0-1-1,0 0 1,0 1-1,0-1 1,0 0-1,0-3 1,-1-9-230,0 0 1,0 1 0,2-21 0,0 31 165,1-6-144,0-1-1,0 0 1,2 1-1,-1-1 1,1 1-1,1 0 1,-1 0-1,2 0 1,0 1-1,0-1 1,0 1-1,1 0 1,8-9-1,-3 2-188,54-77-2584,0 5-99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5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467 1 2897,'0'0'8788,"0"10"-8009,0-3-725,-1 1 0,1 0 0,-1 0 0,-1 0 0,0-1 0,0 1 0,0-1 0,-1 1 0,0-1 0,0 0 0,-1 0 0,0 0 0,-7 8 0,-11 13-734,-2-1 1,-45 38-1,69-65 650,0 0 0,0 0 0,0 0 1,0 0-1,0 0 0,0 0 0,0 0 0,0 0 0,0 0 0,0 0 0,0 1 1,0-1-1,0 0 0,0 0 0,0 0 0,0 0 0,0 0 0,0 0 0,0 0 1,0 0-1,0 0 0,0 1 0,0-1 0,0 0 0,0 0 0,0 0 0,0 0 1,0 0-1,0 0 0,0 0 0,0 0 0,0 0 0,0 0 0,1 1-89,-1-1 89,0 0 0,0 0 0,0 0 0,0 0 0,0 0 1,0 0-1,0 0 0,0 0 0,1 0 0,-1 0 0,0 0 0,0 0 0,0 0 1,0 0-1,0 0 0,0 0 0,0 0 0,0 0 0,0 0 0,1 0 0,-1 0 1,0 0-1,0 0 0,0 0 0,0 0 0,0 0 0,0 0 0,0 0 0,0 0 1,0 0-1,12 0-122,-11 0 71,186 0-250,-119 0 2984,-98 2-2348,1 0 1,-1 3-1,1 0 1,0 2-1,-47 17 0,32-7-793,1 1 0,-78 48 0,112-60 83,-31 21-661,39-25 846,-1-1-1,0 1 1,0 0-1,1-1 0,-1 1 1,1 0-1,0 0 1,0 0-1,-1 0 1,1 0-1,0 0 0,1 0 1,-1 0-1,0 1 1,1-1-1,-1 0 1,0 3-1,6-4-643,16-3 723,1 0 1,0-1-1,24-7 0,-33 7 280,-8 1 58,0 1 0,1 0 1,-1 0-1,1 0 0,-1 1 0,1 0 1,-1 0-1,1 1 0,-1-1 1,9 3-1,-12-2-112,0 0 1,1 0 0,-1 1-1,0-1 1,0 1-1,0-1 1,0 1-1,0 0 1,-1 0-1,1 0 1,0 0 0,-1 0-1,1 0 1,-1 0-1,0 0 1,0 0-1,0 1 1,0-1-1,0 1 1,0-1 0,-1 1-1,1-1 1,-1 4-1,4 20 233,-2 0 0,-2 45-1,-1-30-488,1-41 319,12-3 92,14-11-316,0 0 0,0 2 0,2 1 0,42-11 0,-32 15-62,1 0 1,76-1 0,-114 8 152,-1 0 0,1 0 0,0 0-1,0 0 1,-1 0 0,1 0 0,0 0 0,0 0 0,-1 0 0,1 0 0,0 1 0,0-1 0,-1 0 0,1 0 0,0 1 0,-1-1 0,1 1 0,0-1 0,-1 0 0,1 1-1,-1-1 1,1 1 0,-1-1 0,1 1 0,-1 0 0,1-1 0,-1 1 0,1-1 0,-1 2 0,0-1 37,0 1 0,0-1 0,0 0 1,0 1-1,0-1 0,0 0 0,0 1 0,-1-1 0,1 0 1,-1 0-1,1 1 0,-1-1 0,1 0 0,-1 0 0,0 0 0,-1 2 1,-6 7 184,-2 0-1,1-1 1,-1 0 0,-1-1 0,-21 14 0,13-9-118,-424 258-136,282-177-858,151-87 646,10-3-359,20-3-60,36-3 787,-1-2 0,1-2 0,79-21-1,75-34 426,-187 52-941,0-1 0,0-1-1,-1-1 1,-1-1 0,0-1 0,32-27 0,-13-1-3324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6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313 1 5817,'0'0'4481,"-142"203"-3817,101-133-320,-13 29-344,12-19-1776,9-17-1953</inkml:trace>
  <inkml:trace contextRef="#ctx0" brushRef="#br0" timeOffset="1">283 334 1176,'0'0'12067,"183"210"-11483,-116-153-584,-13-12-1840,-17-13-4946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6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3657,'0'0'13703,"8"37"-11228,2 6-1889,5 21 487,13 122-1,-24-48-467,-4-83-546,14 106 0,-14-160-94,0-1 1,0 1-1,0 0 1,0 0-1,0-1 0,0 1 1,1 0-1,-1 0 0,0-1 1,0 1-1,1 0 1,-1-1-1,0 1 0,1 0 1,-1-1-1,1 1 1,-1-1-1,1 1 0,-1 0 1,1-1-1,0 1 1,-1-1-1,2 1 0,-1-1-15,-1 0 0,1 0-1,0 0 1,-1 0-1,1 0 1,0-1 0,0 1-1,-1 0 1,1 0-1,0-1 1,-1 1 0,1 0-1,-1-1 1,1 1 0,0-1-1,-1 1 1,1-1-1,-1 1 1,1-2 0,23-31-1108,-23 32 1165,0-2-56,117-183-2485,-98 158 2343,1 2-1,1 0 0,1 1 0,39-32 0,-54 51 215,0 0 0,1 1 0,-1 0 0,1 0 0,18-6 1,-22 9 71,-1 1 0,0 0 1,0 0-1,1 0 0,-1 1 1,0 0-1,1-1 0,-1 2 1,1-1-1,-1 0 0,0 1 1,1 0-1,-1 0 0,0 0 1,0 0-1,5 3 0,-3 0 115,0 0-1,0 1 1,0 0-1,-1 0 1,1 0 0,-1 1-1,-1-1 1,1 1-1,-1 0 1,0 1-1,0-1 1,3 9-1,5 12 845,15 51 0,45 209 1745,-71-283-2860,0-1 0,0 1 0,0 0 0,1 0 0,-1 0 0,1-1 0,0 1 0,0-1 0,0 1 0,1-1 0,-1 0 0,1 0 0,0 0 0,0 0 0,4 3 0,-5-5-40,-1-1 0,1 1 0,-1-1 1,1 1-1,-1-1 0,1 0 1,-1 0-1,1 1 0,-1-1 0,1 0 1,0 0-1,-1-1 0,1 1 1,-1 0-1,1 0 0,-1-1 1,1 1-1,1-1 0,1-1-163,0-1 0,0 1 0,0-1 1,0 0-1,0 1 0,-1-2 0,1 1 0,4-6 0,127-178-10572,-69 85 3862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7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5241,'0'0'9770,"0"182"-6465,0-91-96,0-3-345,0-7-1303,0-15-913,0-6-648,4-14-232,4 10-1705,1-14-2568,-9-14-5649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7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10338,'0'0'14491,"29"11"-23693,-4-11 168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7.8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3102 416 7930,'0'0'1697,"-54"-31"-43,5 2-1251,-332-170 2097,306 168-1923,-2 3-1,-1 4 1,-1 3-1,-1 3 1,-1 4-1,0 4 1,-154-1-1,146 15-488,1 3 1,0 4-1,1 3 0,1 5 1,0 3-1,1 4 1,-86 40-1,72-20-22,2 3 0,2 5 0,3 5 0,2 3 0,3 4 0,3 3 0,3 5 1,-82 95-1,137-140-58,2 1 1,-38 65-1,53-79-6,2 0 0,0 0 0,2 1 0,-1-1 0,2 2 0,0-1-1,1 0 1,-1 31 0,2-13-5,2 1 0,1-1 0,2 0 0,1 1-1,2-1 1,2 0 0,1-1 0,1 0-1,25 54 1,-6-31 3,3-2 0,2-1-1,2-2 1,2-2 0,3-1-1,2-2 1,1-2 0,3-2-1,80 57 1,-58-53 17,3-3 1,1-3-1,2-4 0,2-2 0,1-5 0,142 37 1,-111-43 22,2-4 1,1-6 0,179 1 0,-192-17 134,0-4 1,-1-5 0,-1-4-1,140-40 1,-109 14 296,234-110 0,-271 104-273,-2-4 1,-2-4-1,88-73 1,-143 101-183,-1-2 1,-1 0-1,-2-2 0,-1-2 1,-2 0-1,-1-2 0,-1 0 1,25-54-1,-33 55-16,-2-2 1,-1 1-1,-1-2 0,-2 1 1,-2-1-1,-2-1 0,-1 1 1,-1-1-1,-4-48 0,-2 61-37,0-1-1,-2 1 1,-1 1-1,0-1 1,-2 1-1,-1 0 1,-1 1-1,-1 0 1,-1 1 0,-1 0-1,-1 0 1,-1 2-1,-1 0 1,0 1-1,-2 0 1,0 1-1,-1 1 1,0 1-1,-32-19 1,33 23-228,-1 1-1,0 0 1,-1 2 0,0 0 0,-42-11-1,52 18-152,1 0 0,-1 1-1,0 0 1,0 0-1,0 1 1,-16 2 0,20-1-89,0 1 1,1-1 0,-1 1-1,1 0 1,-1 0-1,1 0 1,0 1 0,0 0-1,0 0 1,0 0 0,0 1-1,-4 4 1,1 1-1947,0 1 0,-13 18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136 102 3321,'0'0'4257,"-18"32"-1956,3-7-1861,1-4-129,1 1 0,2 0 1,0 1-1,1 0 0,1 0 0,1 1 1,2 0-1,-5 29 0,6-18-137,2 1 0,2-1-1,1 1 1,1-1 0,2 0-1,2 1 1,1-2 0,2 1-1,1-1 1,1 0 0,19 40 0,9-1-2683,-38-72 2339,3 3-233,-1-14-312,-2-63 505,-1-25 60,13-109 1,-8 176 191,1 0 1,2 1-1,1 0 1,1 0-1,1 0 1,2 1-1,28-50 0,-30 65 20,0 0-1,0 0 0,2 1 1,-1 0-1,2 1 0,0 0 1,0 1-1,24-15 1,-16 14 72,1 1 0,0 0 0,1 2 0,0 1 0,34-9 0,-2 7 287,1 3 0,0 1 0,0 3-1,84 7 1,-131-4-390,0 1 0,-1 0 0,1 0 0,0 1 0,0 0 0,0 0 0,-1 1 0,0 0 0,1 1 0,-1 0 0,11 7 0,-14-6-27,0-1 0,0 1 0,-1 0 0,0 0 0,0 0 0,0 0 0,-1 1 0,1-1 0,-1 1 0,-1 0-1,1 0 1,-1 0 0,0 0 0,0 1 0,-1-1 0,1 12 0,0 4-15,-1 0-1,-1 0 1,-2 0 0,0 0-1,-1 0 1,-1 0 0,-1-1-1,-1 1 1,-1-1 0,-16 34-1,-2-4-83,-3-2 0,-66 91-1,67-104 19,-1-1 1,-60 55-1,78-80 48,-1-1 1,0-1 0,-1 0-1,0 0 1,0-1 0,0 0-1,-1-1 1,0-1 0,0 0-1,0-1 1,-1 0 0,-26 3-1,37-7-7,0 1-1,0-1 0,0 0 0,-1 0 0,1-1 0,0 1 1,0-1-1,0 1 0,0-1 0,0 0 0,0 0 0,0 0 0,0-1 1,0 1-1,0-1 0,1 0 0,-1 1 0,1-1 0,-1 0 1,1 0-1,-4-4 0,3 0-64,0 1 0,-1-1 0,2 0 0,-1 0 0,1 0 0,0-1 0,0 1 0,1 0 0,-2-10 0,-1-10-226,1-1 0,1 0 0,2 1 0,0-1 0,7-46 0,-3 54 292,1 0-1,0 1 1,1-1-1,1 1 0,1 0 1,0 1-1,2-1 1,18-26-1,11-5-36,-15 18-527,23-35 1,-19 17-1471,-2 0 1,21-59-1,-19 16-458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 0 20660,'0'0'10695,"0"3"-9524,4 40-930,-5-42-241,0 0 0,0-1 0,1 1 0,-1 0 0,0 0 0,0-1 0,0 1 0,0-1 0,0 1 0,0-1 0,0 1 0,0-1 0,0 0 0,0 1 0,0-1 0,-1 0 0,1 0 0,0 0 0,0 0 0,0 0 0,0 0 0,-2 0 0,-24 4 0,-70 37-1583,29-11-3993,-23 5-9606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4:59.9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1504,'0'0'10154,"13"16"-8509,-9-11-1495,10 12 356,-1 0 1,-1 0-1,-1 1 1,-1 1-1,0 0 1,11 29-1,1 29 1248,-3 1 0,17 145-1,-11 167 856,-16 61-297,30 397 912,-33-801-3191,1-1 1,3 0-1,1 0 0,3-1 1,1-1-1,40 79 0,-46-110-265,-8-11-85,-5-9-186,-20-35-2243,2-2 1,1 0-1,-18-62 0,33 91 1696,-32-96-6724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00.5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4841,'0'0'8168,"40"1"-5894,439 2 3984,592-10-3144,-938 11-3060,160 25 0,125 43-238,-349-59 74,23 3-394,1-4-1,111 0 1268,-225-12 1641,-86 0 545,105-1-2872,2 1-75,0 0 0,0 0 0,0 1 0,-1-1 0,1 0 0,0 0 0,0 0 0,0 0 0,0 0 0,-1 0 0,1 0 0,0 0 0,0 0 0,0 0 1,0 1-1,-1-1 0,1 0 0,0 0 0,0 0 0,0 0 0,0 0 0,0 1 0,0-1 0,-1 0 0,1 0 0,0 0 0,0 0 0,0 1 0,0-1 0,0 0 0,0 0 0,0 0 0,0 1 0,0-1 0,0 0 0,0 0 0,0 0 0,0 1 0,0-1 1,0 0-1,0 0 0,0 0 0,0 0 0,0 1 0,0-1 0,0 0 0,1 0 0,-1 0 0,0 0 0,0 1 0,0-1 0,0 0 0,12 953 1638,50 0-274,-48-710-3056,-14-242 1648,0-1 0,0 0-1,0 1 1,0-1 0,0 0 0,0 1-1,0-1 1,0 0 0,0 1-1,0-1 1,0 0 0,0 1 0,0-1-1,0 0 1,0 1 0,0-1-1,-1 0 1,1 1 0,0-1-1,0 0 1,0 1 0,0-1 0,-1 0-1,1 0 1,0 1 0,0-1-1,-1 0 1,1 0 0,0 1 0,0-1-1,-1 0 1,1 0 0,0 0-1,-1 0 1,1 1 0,0-1 0,-1 0-1,-17-8-1405,0-7-890,1-1-1,1 0 1,0-1 0,-19-28-1,-22-28-6549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00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1 102 8010,'0'0'10998,"36"0"-8148,435 6 3206,553 1-2107,-211-62-3525,-715 45-762,-59 6-639,-38 4 852,-1 0-1,1 0 1,0 0 0,0 0 0,0-1 0,0 1-1,-1 0 1,1 0 0,0-1 0,0 1-1,0 0 1,-1-1 0,1 1 0,0-1 0,0 1-1,-1-1 1,2-1 0,-6-7-2086,-23-7-3087,-15 2-5837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02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3089,'0'0'17251,"21"18"-15834,-1-15-305,1 1-408,-4-1-208,-1 1-208,1-1-104,-4 4-96,-1-3-88,5 17-1208,-5-7-2633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03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29 254 6073,'0'0'12476,"-5"2"-11127,-14 5-413,14-5-199,11-2-123,337 11 5026,-251-12-4828,131-6 463,336-55 0,221-86 224,-764 145-1450,34-8-20,-25 4-28,0 2-1,1 1 1,34-1 0,-60 5-1,0 0 0,0 0 0,0 0 0,0 0 0,0 0 0,0 1 0,0-1 0,0 0 0,1 0 0,-1 0 0,0 0 0,0 0 0,0 0 0,0 0 0,0 0 0,0 0 0,1 0 0,-1 0 0,0 0 0,0 0 0,0 0 0,0 0 0,0 0 0,1 0 0,-1 0 0,0 0 0,0 0 0,0 0 0,0 0 0,0 0 0,1 0 0,-1 0 0,0 0 0,0 0 0,0 0 0,0 0 0,0-1 0,0 1 0,0 0 0,1 0 0,-1 0 0,0 0 0,0 0 0,0 0 0,0 0 0,0 0 0,0-1 0,0 1 0,0 0 0,0 0 0,0 0 0,0 0 0,0 0 0,0-1 0,0 1 0,0 0 0,0 0 0,0 0 0,0 0 0,0 0 0,0-1 0,0 1 0,0 0 0,0 0 0,0 0 0,0 0 0,-8-5 0,-5 1-1002,-1 1 0,1 0-1,-1 1 1,-23 0 0,25 2-1036,1 0 0,-1 1-1,0 1 1,0 0 0,1 0-1,-15 6 1,-32 20-9610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6.0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7674,'0'0'10250,"120"42"-9674,-45-24-368,8 3-208,13-4-232,57-3-1905,-20-3-2487,-16-11-410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6.3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9786,'0'0'7818,"108"214"-7594,-79-158-104,-12-6-104,-17-1-16,0-4-72,-21-3-200,-29 0-248,-8-6-1217,4-22-887,12-7-2257,17-7-1169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6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7570,'0'0'4505,"1"33"-2534,2 205 909,-3 106-1401,6-310-1485,-5-34-4,-1 1 1,0-1 0,0 1-1,0-1 1,0 1 0,0-1-1,1 1 1,-1-1-1,0 1 1,0-1 0,1 0-1,-1 1 1,0-1-1,1 1 1,-1-1 0,0 0-1,1 1 1,-1-1 0,1 0-1,-1 1 1,0-1-1,1 0 1,-1 0 0,1 1-1,-1-1 1,1 0 0,-1 0-1,1 0 1,-1 0-1,1 0 1,-1 1 0,1-1-1,-1 0 1,1 0-1,-1 0 1,1-1 0,-1 1-1,1 0 1,-1 0 0,1 0-1,-1 0 1,1 0-1,-1-1 1,1 1 0,-1 0-1,1 0 1,-1-1 0,1 1-1,-1 0 1,0-1-1,1 1 1,-1 0 0,1-1-1,-1 1 1,0-1-1,0 1 1,1 0 0,-1-1-1,0 1 1,0-1 0,1 1-1,-1-1 1,0 0-1,8-11-141,-1-1-1,-1 0 0,6-17 0,1 0-150,11-27-448,3 2 0,3 0-1,42-59 1,-66 106 683,0 1 0,0 1 0,1-1-1,0 1 1,1 1 0,-1-1 0,10-4-1,-15 9 66,0 0-1,1 0 0,-1 0 1,1 0-1,-1 0 0,0 0 1,1 1-1,0-1 0,-1 1 1,1 0-1,-1 0 0,1 0 1,2 0-1,-3 1 21,0-1-1,-1 1 1,1 0 0,-1-1-1,1 1 1,-1 0 0,0 0 0,1 0-1,-1 0 1,0 0 0,1 0-1,-1 1 1,0-1 0,0 0 0,0 1-1,0-1 1,0 0 0,0 1-1,-1-1 1,1 1 0,0 0 0,0 1-1,5 20 559,0 1 0,-1 0-1,2 46 1,6 28-217,-12-95-411,-1-1 0,1 0 0,-1 1-1,1-1 1,0 0 0,0 0 0,0 0 0,0 1 0,1-1-1,-1 0 1,1 0 0,2 2 0,-3-3-170,0 0 1,0-1-1,0 1 1,0-1-1,0 1 1,1-1-1,-1 1 1,0-1-1,0 0 1,0 0-1,1 1 1,-1-1-1,0 0 1,0 0-1,1 0 1,-1 0-1,0-1 1,0 1-1,1 0 1,-1 0 0,0-1-1,0 1 1,0-1-1,1 1 1,-1-1-1,0 1 1,2-3-1,17-14-5319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7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6953,'0'0'7238,"4"29"-7041,-1 8-178,0 2-36,11 47-1,-14-85-7,0-1 0,0 1 0,1-1 0,-1 0 0,0 1 0,0-1 0,0 1 0,0-1 0,1 0 0,-1 1 0,0-1 0,0 0 0,0 1 0,1-1 0,-1 0 0,0 1 0,1-1 0,-1 0 0,0 1 0,1-1 0,-1 0 0,0 0 0,1 0 0,-1 1 0,1-1 0,-1 0 0,0 0 0,1 0 0,-1 0 0,1 0 0,-1 0 0,0 0 0,1 0 0,-1 0 0,1 0-1,-1 0 1,1 0 0,-1 0 0,0 0 0,1 0 0,-1 0 0,1 0 0,-1-1 0,0 1 0,1 0 0,-1 0 0,0 0 0,1-1 0,-1 1 0,0 0 0,1 0 0,-1-1 0,0 1 0,1 0 0,-1-1 0,0 1 0,0 0 0,1-1 0,-1 0 0,26-27-774,-19 19 356,-1 4 341,0 1 0,-1-1 1,2 1-1,-1 0 0,0 0 0,1 1 0,9-4 0,-14 6 114,0 0-1,-1 0 0,1 1 1,0-1-1,0 0 0,0 1 1,-1 0-1,1-1 1,0 1-1,0 0 0,0 0 1,0 0-1,0 0 0,-1 0 1,1 1-1,0-1 1,0 1-1,0-1 0,-1 1 1,1-1-1,0 1 0,0 0 1,-1 0-1,1 0 1,-1 0-1,1 0 0,-1 0 1,1 0-1,-1 1 0,0-1 1,1 0-1,-1 1 1,0-1-1,0 1 0,1 1 1,1 11 319,0 0 0,0-1 1,-1 1-1,-1 0 0,0 1 1,-1-1-1,-1 0 0,-4 24 1,4-33-717,0 1 1,0-1-1,-1 1 1,0-1 0,0 0-1,0 1 1,-5 6-1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1 104,'0'0'12531,"-167"214"-11619,167-99-432,0 1-296,0-7-120,0-15-64,4-16-496,5-26-1088,-5-20-1817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7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407 1 6753,'0'0'1610,"-32"40"365,-4 4-1451,-7 6 158,3 2 0,2 2 1,-41 77-1,55-80-338,1 2-1,4 0 1,1 1-1,3 1 1,2 0 0,3 1-1,2 1 1,2 0 0,4-1-1,1 1 1,11 84-1,-7-116-307,2 0-1,1-1 0,1 1 0,1-1 0,1-1 1,2 0-1,0 0 0,1-1 0,1 0 0,1-1 1,1-1-1,34 37 0,-32-40-47,1 0-1,1-2 1,0 0 0,1-1 0,1-1-1,0 0 1,1-2 0,0 0-1,0-2 1,1-1 0,1 0-1,-1-2 1,38 6 0,-30-9-29,0-1 1,0-1 0,0-2-1,43-6 1,-53 3-49,1-1 0,-1 0 0,0-2-1,-1-1 1,0 0 0,0-1 0,22-15 0,16-15-460,-1-4 0,-2-1 0,-2-3 0,-2-3 0,-3-1-1,-2-3 1,-2-1 0,-2-2 0,-3-2 0,57-118 0,-81 142 546,-2-1-1,0 0 1,-3-1-1,-1 0 1,-2-1 0,-1 0-1,-2 0 1,-2-51-1,-2 76 141,0 1-1,-1-1 0,0 1 0,-1-1 1,-1 1-1,0 0 0,-8-22 0,7 27-47,0 0 0,0 0 0,0 1 0,-1-1 0,0 1-1,0 1 1,0-1 0,-1 1 0,0-1 0,0 2 0,0-1-1,-1 1 1,-11-6 0,6 5-97,0 0-1,0 1 0,-1 1 1,1 0-1,-1 1 0,0 0 1,0 1-1,0 0 1,0 1-1,0 1 0,1 0 1,-18 3-1,13 0-745,0 0 1,0 1-1,-30 13 0,-41 26-5682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7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0 8850,'0'0'2360</inkml:trace>
  <inkml:trace contextRef="#ctx0" brushRef="#br0" timeOffset="1">75 312 3937,'-29'0'8858,"8"0"-8858,-4 0-4329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19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1 197 9954,'0'0'5793,"361"-17"-3592,-115-18 255,61-11-207,13 4-761,-50 11-920,-79 17-264,-74 7-64,-30 7-208,0-4 104,-12 4-136,-13 0-640,-28 0-1336,-55 4-5402,-37 6-887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20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3793,'0'0'2624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29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 2336,'0'0'6118,"18"2"-5395,234 21 1446,1144 22 781,-1310-45-3025,315-9 287,-338 4-1191,0-2 1,0-4-1,-1-2 0,62-22 0,-72 13-2615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31.0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2370 159 5913,'0'0'2377,"-44"-19"-1246,-150-63 146,163 71-854,-1 0 0,0 2 0,0 1 0,-1 2 0,1 1 0,-2 1 0,-60 2 0,60 2-186,-13-2 68,0 3 1,1 2-1,-1 2 0,0 2 0,1 2 1,1 1-1,0 3 0,-53 23 0,-140 82 542,132-54-557,4 4-1,2 5 1,-120 114 0,161-130-145,2 3 1,3 2-1,3 3 0,3 2 1,3 2-1,-39 79 1,58-92 20,3 1 0,3 1 0,2 0 0,-18 104 1,24-77 72,4 2 1,5 136-1,5-178-137,1 0 0,2 1 0,21 82 1,-20-108-93,1-1 0,1 1 0,1-1 0,0-1 0,1 0 1,2 0-1,-1-1 0,2-1 0,0 0 0,31 29 0,-22-27-7,1-1-1,0-1 0,1-1 0,33 14 0,-8-6-6,1-3-1,82 21 1,-23-18-14,2-4 0,0-5 0,1-5 0,133-7 0,-154-6 14,-1-4 0,0-4 0,0-5 0,-1-3-1,-1-3 1,113-48 0,-69 14-139,-2-6 1,196-129-1,-237 130-147,-3-4 0,-3-4 0,-3-3-1,76-89 1,-113 110-94,-2-1 1,-3-2-1,43-84 0,-58 93 128,-2 0 1,-3-2-1,-1-1 0,19-96 0,-26 72 98,-3-1 0,-6-137 1,-1 191 254,-1 0 0,-1-1 0,-1 1 0,-1 0 0,-1 0 0,0 0 0,-1 1 0,-2-1 0,0 2 0,0-1 1,-2 1-1,0 0 0,-2 1 0,-24-30 0,3 12 250,-1 1 0,-1 2 0,-2 2-1,-1 1 1,-1 2 0,-57-30 0,58 38-449,0 2-1,0 1 1,-1 2 0,-1 2 0,-1 2-1,0 1 1,-66-5 0,90 13-516,0 0 0,0 2 0,-1 0 0,-29 7 0,36-6-436,0 2 1,0 0 0,0 0-1,-16 9 1,-27 23-7287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31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3764 10522,'0'0'3712,"9"-38"-2879,2-6-556,1 1-1,26-59 1,-6 41 218,3 1-1,45-58 1,141-196 659,271-397-468,-46-44-852,31-249-1619,-384 747-50,-46 90-2530,-25 78-192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45:31.7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1 873 9690,'0'0'2862,"45"-35"-2571,335-253 217,-320 243-473,565-438-1951,-601 464 1926,-20 16 214,-11 12 336,-107 134 1095,-178 294 0,266-390-1890,3 1 0,2 1 0,-23 82 0,5 61-5572,28-91-2284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687 446 4977,'0'0'8989,"-19"-37"-7386,-60-121 20,40 69-611,34 76-928,0 0 0,-1 0-1,-1 0 1,0 1-1,0 0 1,-1 0 0,-15-16-1,19 24-76,-1 0 0,1 0 0,-1 0 0,0 0 0,-1 1 0,1-1 0,0 1 0,-1 1-1,0-1 1,0 1 0,0 0 0,0 0 0,0 1 0,0 0 0,0 0 0,0 0 0,-1 1-1,1 0 1,-10 1 0,6 0-7,0 1 0,1 0 0,-1 1 0,1 0-1,0 0 1,0 1 0,0 0 0,0 1 0,1 0 0,0 0 0,-14 12-1,0 3-3,2 1-1,0 1 1,2 1-1,0 0 1,2 2-1,0 0 1,2 0-1,-18 44 1,20-36 31,0 0 0,2 1 1,2 0-1,1 0 0,2 1 1,-2 65-1,7-89 10,0 1 0,1 0-1,0 0 1,1-1 0,0 1 0,1-1 0,0 1-1,9 20 1,-8-26-22,0 0 0,0 0-1,0 0 1,1-1 0,0 1 0,0-1-1,0 0 1,1 0 0,-1-1 0,1 1-1,0-1 1,1-1 0,-1 1-1,1-1 1,9 3 0,1 0-9,0-2 0,0 0 1,0-1-1,1-1 0,-1 0 0,1-1 1,0-1-1,-1-1 0,1-1 0,-1 0 1,1-1-1,-1-1 0,0 0 0,0-2 1,-1 0-1,1 0 0,-2-2 0,30-17 1,-18 5-320,-1-1 0,-2 0 0,0-2 0,28-35 0,31-52-3768,-31 31-1685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1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1 287 3657</inkml:trace>
  <inkml:trace contextRef="#ctx0" brushRef="#br0" timeOffset="1">1 287 3657,'86'-52'6641,"-69"41"-3495,-8 11-1177,135-1 3894,91-14-2564,465-74-1185,193-20-84,-799 101-3037,105 6-1,-145 7-2269,-49-4 2133,1 0-1,-1 0 0,0 1 1,0 0-1,0 0 1,8 4-1,1 9-7749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88,'0'0'11128,"-21"44"-9551,3-6-1222,-121 239 1562,125-251-1803,-24 42-72,-36 97-1,60-114-807,13-50 699,1 0 0,0 0-1,-1 0 1,1 0-1,0 0 1,0 0-1,0 0 1,0 0-1,0 0 1,0 0-1,0 0 1,0 0 0,0 0-1,1 0 1,-1 0-1,0 0 1,1 0-1,-1 0 1,0 0-1,1 0 1,0 1 0,1-2-120,0 1 0,-1 0 1,1-1-1,0 0 0,0 1 1,0-1-1,0 0 0,0 0 1,0 0-1,3 0 0,-1 0 1,8-1-275,1 0 0,-1 0 0,0-1 0,1-1-1,-1 0 1,14-6 0,70-36-1442,-72 32 2039,0 2 0,1 0 0,0 1 0,37-8 1,-60 17 3,-1 1 1,1-1 0,-1 1 0,1 0-1,-1-1 1,1 1 0,-1 0-1,1 0 1,-1 0 0,1 0 0,-1 0-1,1 0 1,-1 1 0,1-1-1,-1 0 1,1 1 0,-1-1 0,1 1-1,-1 0 1,1-1 0,-1 1-1,2 1 1,-2 0-45,0 0 0,0 1 0,-1-1 0,1 0 0,-1 0 0,0 0 0,0 1 0,1-1 0,-1 0 0,-1 0 0,1 1 0,0-1 0,0 0-1,-1 0 1,0 3 0,-2 3-85,1 0-1,-1 0 0,-1 0 0,1 0 1,-1 0-1,-1-1 0,1 0 0,-1 0 1,-10 10-1,-59 57-1620,64-65 1232,-19 15-1011,-2-1 0,0-2 0,-62 31 1,9-6 779,74-39 766,0 0 0,0 0 0,0 1 0,1 0 0,1 0 0,-1 1 0,1 0 0,1 1 0,0 0 0,0 0 0,1 0 1,0 1-1,1 0 0,0 0 0,0 0 0,2 1 0,-1-1 0,1 1 0,1 0 0,0 0 0,1 0 0,0 15 0,0 6 364,-1-7 180,3 46 0,0-66-631,0 1 0,0-1 0,0 1 0,1-1 0,0 0-1,0 0 1,1 0 0,-1 0 0,1 0 0,0-1 0,1 1 0,4 5 0,-7-10-68,-1 0 1,1 0-1,-1-1 1,1 1 0,0 0-1,-1-1 1,1 1-1,0-1 1,-1 1 0,1-1-1,0 1 1,0-1-1,-1 0 1,1 1-1,0-1 1,0 0 0,0 1-1,-1-1 1,1 0-1,0 0 1,0 0 0,0 0-1,0 0 1,0 0-1,0 0 1,-1 0 0,1 0-1,0 0 1,0-1-1,0 1 1,0 0-1,-1-1 1,1 1 0,0 0-1,0-1 1,0 1-1,-1-1 1,1 1 0,1-2-1,1-1-1,0-1 0,1 0 0,-1 0-1,-1 0 1,5-8 0,-4 7-4,19-31-165,1 1 1,2 2-1,1 0 0,2 2 0,1 1 1,36-29-1,-46 43 194,1 2-1,0 0 1,1 1 0,1 1 0,0 1 0,0 1 0,1 1-1,0 1 1,1 1 0,0 1 0,43-5 0,-29 8 673,-1 2 0,45 5 1,-80-4-661,0 0 0,0 0 1,0 1-1,0 0 0,0-1 1,0 1-1,-1 0 0,1 0 1,0 0-1,0 0 0,0 0 1,-1 0-1,1 0 0,-1 1 1,1-1-1,-1 0 0,1 1 1,-1 0-1,0-1 0,0 1 1,1 0-1,-1-1 0,0 1 1,-1 0-1,1 0 0,0 0 1,-1 0-1,1 0 0,-1 0 1,1 0-1,-1 0 0,0 0 0,0 0 1,0 0-1,0 0 0,0 0 1,-1 0-1,0 3 0,0 3-13,0-1-1,-1 1 0,0 0 0,0-1 0,-1 0 0,0 1 0,0-1 0,-1 0 0,-5 7 0,-11 13-532,-1-2-1,0 0 1,-2-2 0,-1 0 0,-1-2-1,-1 0 1,-38 23 0,61-43 305,0 1 1,-1 0-1,1-1 1,0 1-1,-1-1 1,1 0-1,-1 0 0,0-1 1,1 1-1,-1-1 1,1 0-1,-1 1 1,0-2-1,1 1 1,-1 0-1,0-1 1,1 1-1,-1-1 0,1 0 1,-1-1-1,1 1 1,0 0-1,-5-3 1,3 0-38,0 0 0,0-1 1,0 1-1,0-1 0,1 0 0,0 0 1,0-1-1,0 1 0,1-1 1,0 0-1,0 0 0,-2-7 0,-19-65-310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753 441 5737,'0'0'6347,"-15"-42"-5207,-50-138 224,57 161-904,0-1 0,-1 2 0,-16-25 0,16 31-39,-1 1 1,0 0-1,-15-12 0,18 16-313,-1 1-1,0 0 1,-1 0 0,1 1-1,-1 0 1,0 1-1,0 0 1,-1 0-1,1 1 1,-1 0 0,0 0-1,0 1 1,0 1-1,0 0 1,0 0-1,0 1 1,0 0 0,0 1-1,0 0 1,0 0-1,0 1 1,0 0 0,1 1-1,-1 0 1,1 1-1,-1 0 1,1 1-1,0-1 1,-13 11 0,1 2 15,1 0 0,1 1 0,0 1 0,2 1 0,0 1 0,1 0 0,2 1 0,-18 34 0,16-23 32,1 1 0,1 0 0,2 1-1,2 1 1,-10 56 0,15-58-28,1 0 1,1-1-1,2 1 1,7 64-1,-4-85-109,0-1-1,1 1 1,1-1-1,0 0 1,0 0-1,1 0 1,1 0-1,0-1 1,1 0-1,0 0 1,0-1-1,1 1 1,1-2-1,-1 1 1,20 14 0,-17-15-16,1-2 0,0 1 0,1-2 0,-1 1 0,1-2 0,1 0 0,-1 0 0,25 4 0,-13-5 21,1-1-1,-1-1 0,0-1 0,27-3 0,-34 0 0,0-1 1,-1 0 0,1-2-1,-1 0 1,0 0 0,0-2-1,-1 0 1,0-1-1,0 0 1,-1-2 0,26-19-1,-31 21-329,1-1 0,-1-1 0,0 0-1,-1 0 1,-1-1 0,1 0 0,-2-1 0,1 1-1,-2-1 1,0-1 0,0 1 0,-1-1 0,0 0 0,-2-1-1,4-18 1,-3-39-5963,-4 13-1471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1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5401,'0'0'12384,"8"17"-9623,-1 1-2164,0 0 0,0 0 1,-2 0-1,0 1 0,-1 0 0,-1 0 1,0 21-1,-2 46 972,-5 0 1,-21 134-1,0-68-962,7 2-1,3 180 1,14-300-611,0 16-218,2 0 1,2 0-1,2 0 1,17 72-1,-15-95-229,-3-11-430,0 0-1,1-1 1,0 0 0,2 0-1,0 0 1,17 27 0,-6-28-3930,-4-10-2145,-5-4 476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2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769 304 9338,'0'0'13471,"-14"-34"-13151,-53-112-424,63 139 61,1 0 0,-1 1-1,-1-1 1,1 1 0,-1 0 0,0 0 0,-1 1-1,1-1 1,-1 1 0,0 0 0,0 1 0,-1 0 0,1 0-1,-1 0 1,0 1 0,0-1 0,0 2 0,-1-1 0,-11-2-1,9 2-11,-10-2-25,-1 0 0,0 1-1,0 1 1,0 1 0,0 0 0,0 2 0,-28 3-1,34-1 66,0 0 0,1 1 0,-1 1 0,1 0-1,0 1 1,0 1 0,1 0 0,0 1 0,0 0-1,0 1 1,-13 10 0,10-4 5,1 1 1,0 1-1,1 0 0,0 1 1,1 0-1,1 1 0,1 0 1,1 1-1,0 0 0,2 1 1,0 0-1,1 0 0,1 1 1,1 0-1,0 0 0,2 0 1,1 1-1,0-1 0,2 1 1,3 35-1,-2-53 10,0 1-1,0-1 0,0 0 1,0 0-1,1 0 0,0 0 1,0 0-1,0 0 1,0-1-1,0 1 0,1-1 1,-1 1-1,1-1 0,0 0 1,5 4-1,-2-3 10,0 0 0,0 0 0,0-1 0,1 0-1,-1 0 1,1-1 0,-1 0 0,14 3 0,3-2 67,0-1 0,0-1 0,0-1 0,43-6 0,-39 2-12,1-2 0,-2-1 0,1-1 0,-1-2 0,0 0 0,-1-2 1,0 0-1,-1-2 0,27-19 0,23-24-149,93-90 1,-122 105-238,-37 35-229,0 0 0,0 1 0,1-1 0,0 2 0,17-9 0,-19 10-772,1 2-1,0-1 1,0 1 0,13-1 0,1 1-4121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8970,'0'0'14918,"43"35"-13325,17 13-1097,200 166 1521,65 112 1263,-23 26-1829,55 59-1409,-299-350-42,51 57 0,-107-112-273,-6-6-1502,-2 0 450,-33 3-9178,18 8 1006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2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651 519 8138,'0'0'13197,"-6"-38"-11919,-20-124-633,22 135-659,-1 0-1,-2 1 0,-1 0 1,-1 1-1,-1-1 0,-13-23 1,19 41-34,-1 1 1,-1-1-1,1 1 1,-1 0 0,0 0-1,-1 1 1,1-1 0,-1 2-1,-1-1 1,1 1-1,-1 0 1,0 0 0,0 1-1,0 0 1,-1 1 0,1-1-1,-1 2 1,-12-3-1,11 2 46,0 2 0,-1-1 0,1 1 0,-1 1-1,1 0 1,-1 0 0,1 1 0,-1 1 0,1 0-1,0 0 1,0 1 0,0 0 0,0 0 0,0 1-1,0 1 1,1 0 0,0 0 0,0 1 0,0 0-1,1 0 1,0 1 0,-13 14 0,3 1 75,0 1 0,2 0 0,1 2 0,0-1 0,2 2 0,1 0 0,2 0 0,-15 54 0,16-44 159,2-1 0,2 1 0,1 0 0,2 0 0,2 0 1,6 62-1,-4-86-154,0-1 0,0 0 1,1 1-1,1-1 1,0 0-1,0 0 1,1-1-1,1 1 0,-1-1 1,2 0-1,-1-1 1,1 1-1,1-1 1,0-1-1,0 1 0,1-2 1,0 1-1,0-1 1,1 0-1,-1-1 1,2 0-1,-1-1 0,1 0 1,-1 0-1,1-1 1,1-1-1,-1 0 0,0 0 1,1-1-1,20 1 1,-16-2-33,-1-1 0,1 0 1,-1-1-1,1 0 0,-1-2 0,0 0 1,1 0-1,-2-1 0,1-1 0,0-1 1,-1 0-1,0-1 0,-1 0 0,1-1 1,-1-1-1,-1 0 0,0 0 0,16-17 1,-9 6-171,0 0 0,-1-2 0,-1 0 0,-1 0 0,-1-2 0,-1 0 1,14-36-1,-15 26-1300,14-53 1,-2-42-5384,-14 17-3664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1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938 24 6841,'0'0'1181,"-54"-4"-461,-5-1-540,-293-9 596,326 14-673,-1 2 0,1 1 0,0 2 0,0 0 0,1 2 0,0 0-1,-35 16 1,46-16-63,-1 1 1,1 0-1,0 1 0,1 1 0,0 0 0,0 1 0,1 0 0,1 1 0,0 0 0,0 1 0,1 0 0,1 0 0,-9 18 0,9-11-10,0 1 0,2-1-1,0 2 1,2-1 0,0 1-1,-3 33 1,6-23 39,1 0 1,1 0-1,9 60 1,-5-72-35,0-1 0,2-1 0,0 1 0,2-1 1,0 0-1,1 0 0,0-1 0,1 0 0,1-1 0,1 0 0,1-1 1,0-1-1,0 1 0,2-2 0,0 0 0,0-1 0,1 0 1,0-2-1,1 0 0,0 0 0,1-2 0,0 0 0,1-1 0,-1-1 1,1 0-1,0-2 0,31 4 0,-22-5 66,-1-1 1,1-1-1,50-6 0,-70 4-72,1 0-1,-1-1 1,1 0-1,-1-1 0,0 0 1,0 0-1,0-1 1,0 0-1,-1 0 0,0-1 1,0 0-1,0 0 1,0 0-1,-1-1 0,0 0 1,6-7-1,-4 2-5,-1-1 0,-1 1 0,0-1-1,0 0 1,-1 0 0,4-14 0,13-74-200,-18 82 66,12-75-1795,-7 4-2523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1740 8250,'0'0'12218,"287"-137"-10505,-46-17-937,67-60-432,28-21-224,-7 0-104,-26 28-16,-41 42 0,-21 28-320,-13 39-976,-20 21-2969,-58 32-1993,-42 9-343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2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695 186 8442,'0'0'4307,"-38"-23"-2852,-124-72 19,144 85-1248,1 1 0,-2 1 1,1 0-1,-21-5 0,26 11-159,0 0 0,0 1 0,-1 0 0,-13 1 0,11 0-41,7 1-23,1 0-1,0 0 0,-1 1 1,1 0-1,0 0 0,0 1 1,0 0-1,0 0 0,1 1 1,-1 0-1,1 1 1,0-1-1,0 2 0,1-1 1,-1 0-1,1 1 0,0 0 1,1 1-1,-7 9 0,-4 6 10,2 1 0,0 1-1,1 0 1,-17 49 0,19-40 26,1 0 1,2 1-1,1 0 1,2 1-1,1-1 1,1 1-1,3 0 1,5 58-1,-3-82-7,-1-1 0,2 1-1,0-1 1,0 1 0,1-1-1,0 0 1,0-1-1,1 1 1,1-1 0,0 0-1,0 0 1,1 0-1,14 14 1,-10-14 18,0 0 0,1 0-1,0-1 1,0-1 0,1 0 0,0 0-1,1-1 1,-1-1 0,21 5 0,-8-4 7,1-1 0,-1-2 1,1 0-1,-1-2 0,1-1 1,0-1-1,-1-2 0,0 0 1,1-2-1,-1 0 0,26-11 1,-23 5-38,0-2 0,-1-1 0,-1-1 0,0-1 0,-2-2 0,1 0 0,-2-2 0,-1-1 0,0 0 0,-2-2 0,29-38 1,-36 41-268,0 0 0,-1-2 0,-1 1 0,-1-2 0,-1 1 0,-1-1 1,-1-1-1,-1 0 0,-1 0 0,-1 0 0,-2 0 0,0-1 1,-1 0-1,-2 0 0,-2-25 0,0 38-161,0 0 1,0 0-1,-1 1 0,0-1 1,-1 1-1,-1 0 0,0 0 1,0 1-1,-1-1 1,0 1-1,-14-16 0,-26-23-3588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5993,'0'0'13930,"69"-1"-12275,596-19 265,181-23-845,-411 20-372,61 12-996,-453 11-1378,-1 3 0,83 15 0,6 18-5670,-32-2-319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3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4857,'0'0'11553,"12"9"-9416,252 195 2183,-86-65-3902,-173-135-419,1 0-1,-1 0 1,0 1-1,0 0 1,-1 0-1,1 0 1,-1 0-1,0 1 1,4 8 0,-7-13-2,-1 1 0,1-1 1,-1 0-1,0 1 1,0-1-1,1 1 1,-1-1-1,0 1 1,0-1-1,0 1 0,0-1 1,-1 1-1,1-1 1,0 1-1,-1-1 1,1 0-1,-1 1 1,-1 2-1,1-1-4,-2-1 1,1 1-1,0-1 0,0 0 1,-1 0-1,1 1 1,-1-1-1,0-1 0,1 1 1,-1 0-1,-6 2 0,-165 57-990,125-46 598,-304 92-5358,200-63-382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590 1 2841,'0'0'5041,"-8"210"-3633,-46-104-248,-21 9-536,-8 8-352,-8 3-200,3-3-72,13-11-240,13-31-1496,29-78-1185,12-3-119,21-49-193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4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1017 354 6865,'0'0'7859,"-12"-31"-5894,-36-102-513,30 70-650,15 51-520,0 0 1,-1 0 0,-1 0 0,-9-19 0,12 28-193,0-1 1,-1 1 0,0 0-1,1 0 1,-1 1 0,0-1-1,0 1 1,-1-1 0,1 1-1,0 0 1,-1 0 0,1 0-1,-1 1 1,0-1 0,1 1-1,-1 0 1,-6-1 0,-5-1 93,0 2 0,-1-1-1,1 2 1,0 0 0,0 1 0,0 0 0,0 2 0,0-1 0,0 2 0,0 0 0,1 1 0,-27 12 0,3 3 138,1 1 1,1 2-1,-48 40 0,39-26 33,1 1 0,2 3 0,2 1 0,2 1 0,-64 97 0,84-112-217,3 1 0,0 0 0,2 1 0,1 1 0,1 0 0,2 0 0,1 1-1,1 0 1,2 0 0,1 1 0,2 0 0,2 36 0,1-58-116,0-1 0,0 1 0,1 0 0,1 0 0,0-1 0,0 1 0,1-1 0,1 0 0,-1 0 0,2-1-1,-1 1 1,1-1 0,1 0 0,0-1 0,11 12 0,-7-10-19,0-1 0,1-1 0,0 0 0,0 0-1,0-2 1,1 1 0,1-1 0,-1-1 0,1-1-1,-1 0 1,19 3 0,-7-2 19,0-2 0,0 0-1,0-2 1,0 0 0,0-2 0,0-1-1,0-1 1,-1-1 0,1-1 0,-1-1-1,0-1 1,30-14 0,-18 4-36,-2-2 1,0-1-1,-2-2 1,0-1-1,-1-1 1,-2-2-1,39-42 1,-52 49-17,0 0 1,-2-1 0,0 0 0,-1-1 0,-1-1-1,-1 0 1,-1-1 0,-1 0 0,-1 0-1,-1-1 1,-1 0 0,5-48 0,-9 45 18,-2 0 0,-4-48 0,2 63 13,0 0 0,-1 1 0,0-1-1,-1 1 1,0 0 0,-1 0 0,0 0 0,-10-14 0,5 11 11,0 1 0,0 0 1,-1 1-1,-1 0 0,0 1 0,-1 1 1,0-1-1,0 2 0,-1 0 1,-1 1-1,1 0 0,-29-10 0,17 10 9,0 1 0,-1 1 0,0 1 0,0 2-1,0 0 1,-53 3 0,62 1-10,1 1 1,0 1-1,0 0 0,0 2 0,0-1 0,-29 14 1,35-13-81,-1 1-1,1 1 1,0 0 0,0 0 0,1 1 0,0 1-1,0-1 1,1 2 0,-15 17 0,20-19-285,0-1 0,0 1-1,1 0 1,0 0 0,0 0 0,1 0 0,0 1 0,0-1-1,1 1 1,0-1 0,1 1 0,0 0 0,1 9-1,-1-9-224,0 9-1740,0 0-1,4 19 0,-1-24-533,1 0 0,10 23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5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664 6 1320,'0'0'15410,"-42"-3"-13183,-10 0-1267,-74 6-1,116-2-809,1 1 0,-1 0 0,1 1 0,-1 0 0,1 0 0,0 1 0,0 0-1,1 1 1,-1 0 0,1 0 0,0 1 0,0 0 0,1 1 0,0-1-1,0 1 1,-7 10 0,-6 4 219,-13 12 221,2 2 1,1 1-1,-45 74 1,60-83-430,1 0 1,1 0 0,1 1 0,2 1-1,0 0 1,3 0 0,-6 32 0,8-25-86,2 0 0,1 0 0,2 0 0,1 0 0,2 0 0,8 36 0,-8-56-54,1-1 0,1 1 0,0-1 0,2 0 1,-1 0-1,2-1 0,0 0 0,0 0 0,1-1 0,1 0 0,0 0 0,1-1 0,1-1 0,-1 0 0,24 17 0,-23-21-12,0 0 1,0-1-1,1 0 1,0-1-1,0-1 1,0 0-1,0 0 1,1-2-1,0 1 0,-1-2 1,1 0-1,0 0 1,0-2-1,0 1 1,19-5-1,-11 1 12,1-1 0,-1-2 0,-1 0 0,1-1 0,-1-1-1,0-1 1,-1-1 0,28-19 0,-9 1-61,-2-2-1,0-1 0,-3-2 1,0-1-1,-3-2 0,35-51 1,-47 58-63,-1 0 0,-1-2 1,-1 0-1,-2-1 0,-2 0 0,-1-1 1,-1 0-1,-2-1 0,5-44 0,-10 48 59,-1 1 0,-4-60 0,1 80 38,-1 0-1,0 0 1,0 0-1,-1 1 1,0-1-1,-1 1 1,0 0-1,-1 0 1,1 0-1,-2 1 1,1 0 0,-11-12-1,7 11 4,1 1-1,-2-1 1,1 2-1,-1 0 0,0 0 1,-1 1-1,0 0 1,0 0-1,0 2 1,-23-8-1,6 6-22,0 1-1,0 1 1,-49-1 0,52 5-47,0 1 1,0 1 0,1 1 0,-1 2-1,-29 8 1,10 2-567,-69 33 1,-58 39-3453,16 1-4572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5097,'0'0'15553,"12"54"-13668,0-5-1472,84 412 2139,-9 328 80,-43-323-1619,10-100-574,-36-281-452,4 0 0,37 92 0,-44-142-904,1-1 0,2-1 0,2-1-1,32 43 1,48 41-8643,-48-62 538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5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818 349 12763,'0'0'12541,"-28"-35"-11166,-93-113-892,120 147-482,-21-27 21,-1 1-1,-31-28 1,46 49-61,1 1 0,-1 0 0,0 0 0,0 1 0,0 0-1,-1 0 1,1 1 0,-1 0 0,0 0 0,-12-1 0,8 1-23,0 1 1,1 0-1,-1 1 0,0 0 1,0 1-1,0 1 1,0 0-1,0 1 0,1 0 1,-1 0-1,1 2 1,-1 0-1,1 0 0,0 1 1,0 0-1,1 1 1,0 0-1,0 1 1,0 1-1,1 0 0,-16 15 1,8-4 22,1 0 1,0 1 0,2 1 0,0 1-1,2 0 1,0 1 0,2 0-1,-15 41 1,16-30 27,1 0 0,2 0 0,2 1 0,1 0 0,0 66 0,4-84 14,1 0 0,1 0 1,0 0-1,9 30 0,-7-37 7,0 0 0,0 0 0,1-1 0,0 0 0,1 0 0,0 0 1,0-1-1,12 12 0,-5-7 7,1-1 1,0-1-1,1 0 1,0-1 0,1-1-1,0 0 1,0-1-1,1-1 1,0-1-1,0 0 1,1-1 0,20 3-1,-22-5-13,-1-1 1,1 0-1,-1-1 0,1-1 0,0-1 1,-1 0-1,1-1 0,0-1 0,-1 0 1,0-1-1,0 0 0,0-2 0,-1 1 1,21-13-1,-21 9-122,-1 0 1,-1-1 0,0-1-1,0 0 1,-1-1 0,0 0-1,-1-1 1,-1 0 0,0-1-1,-1 0 1,0 0 0,-1 0-1,6-17 1,-1-5-1680,-2 0 1,-1-1-1,-2 0 0,4-57 1,-7-23-5735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2224,'0'0'17540,"-3"8"-16117,3-6-1323,-1 1 1,0-1-1,1 1 0,-1 0 0,1-1 1,0 1-1,0-1 0,0 1 0,0 0 0,1-1 1,-1 1-1,1-1 0,-1 1 0,1-1 1,0 1-1,0-1 0,0 1 0,0-1 1,3 4-1,3 5 226,1-1-1,1 0 1,11 11 0,-11-13-105,481 454 6430,-345-342-5951,259 163 0,-167-144-700,5-11 0,302 113 0,-321-166 0,-68-25 0,-105-29 0,-49-21-5,-1 0 0,1 0-1,-1 0 1,1 1 0,-1-1 0,1 0 0,-1 0-1,1 0 1,-1 1 0,0-1 0,1 0 0,-1 1-1,1-1 1,-1 0 0,0 1 0,1-1 0,-1 1-1,0-1 1,0 0 0,1 1 0,-1-1 0,0 1 0,0-1-1,1 1 1,-1-1 0,0 1 0,0-1 0,0 1-1,0-1 1,0 1 0,0-1 0,0 1 0,0-1-1,0 1 1,0-1 0,0 1 0,0-1 0,0 1-1,0-1 1,-1 1 0,1-1 0,0 1 0,0-1-1,-1 1 1,1-1 0,0 0 0,-1 1 0,-3 3-257,0-1-1,-1 1 1,0-1 0,1 0 0,-1-1 0,0 1 0,0-1 0,-1 0 0,-7 2 0,-59 12-5455,-36 0-8517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7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6 2112,'0'0'10080,"-8"0"-8817,-19-2-469,-47-1 780,69 2-1519,1 2 0,-1-1 0,0 1 0,0-1 0,1 1 0,-1 1 0,0-1 0,1 1 0,-1-1 0,1 1 0,0 1 0,-6 2 0,1 5-32,1 0 0,1 1 1,-1 0-1,1 0 0,1 0 0,0 1 0,1 0 0,-5 17 0,-6 17 61,3 0 0,2 0 0,2 2 0,-4 52 0,3 195 390,10-262-434,1 0 0,2 0-1,1 0 1,11 41 0,-11-59-29,1-1 0,0 0 0,1 0 0,1-1 0,0 0 1,1 0-1,0 0 0,1-1 0,0-1 0,1 1 0,21 18 0,-15-18 32,1-1 0,0 0 1,0-2-1,1 0 0,0-1 0,1 0 1,0-2-1,0 0 0,0-1 0,0-1 1,1-1-1,24 0 0,-17-1-19,1-2-1,0-1 1,-1-1-1,1-1 1,-1-2-1,1-1 0,-2 0 1,33-14-1,-27 6-21,-1-2-1,-1-1 1,0-1-1,-1-2 0,-1-1 1,-2-1-1,28-28 1,-34 30-2,-1-1 1,-1-2 0,-1 1 0,-1-2-1,-1 0 1,-1-1 0,-1-1 0,-1 0-1,9-27 1,-17 37 14,0 1-1,-1 0 1,-1-1 0,0 0 0,-1 1-1,-1-1 1,0 0 0,-3-17-1,1 23 1,0-1 0,-1 1 0,0 0 0,0 0 0,-1 0 0,-1 0 0,0 1 0,0-1 0,0 1 0,-2 1 0,1-1 0,-13-12 0,-2 0 9,-1 1 1,0 1 0,-2 0-1,0 2 1,-1 1-1,-1 1 1,0 1-1,-1 2 1,0 0 0,-1 2-1,-1 1 1,1 1-1,-1 2 1,0 0 0,-60-2-1,70 8-30,8 0-61,-1 0 1,0 0-1,-16 4 1,24-3-7,0 0 1,0 0-1,1 1 1,-1-1-1,0 1 0,1 0 1,0 0-1,-1 0 1,1 0-1,0 1 1,0-1-1,0 1 0,-5 6 1,-17 32-2933,7 1-2648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3065,'0'0'8136,"10"20"-6593,17 32 341,55 77 1,94 124 2614,183 239 4,-94-192-3480,43 50-1118,-294-333-131,25 36-259,-23-16-2650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29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928 326 4505,'0'0'11726,"-34"-34"-9754,-115-113-712,136 134-1152,-2-1 0,0 2 0,-1 0 0,0 1 0,0 0 0,-1 1 0,-1 1 0,-32-12 0,46 20-100,-14-6 24,-1 1-1,1 1 1,-1 1 0,-1 0-1,1 2 1,-1 0 0,-27 1-1,36 2-18,-1 0 0,1 0-1,-1 1 1,1 0 0,-1 1-1,1 1 1,0 0 0,0 0-1,1 1 1,-1 0 0,1 1-1,0 0 1,-14 12 0,6 0 28,-1 2 1,2 0 0,1 1 0,1 0-1,0 2 1,2-1 0,0 2-1,2 0 1,1 0 0,-12 41-1,8-14 122,3 1 0,2 0 0,2 1-1,1 69 1,5-93-58,1 0 1,2-1-1,1 1 1,1-1-1,9 32 0,-10-50-58,0-1-1,1 0 0,0 0 0,0 0 1,1 0-1,0 0 0,1-1 0,0 0 1,0 0-1,1 0 0,0-1 0,0 0 1,0-1-1,1 1 0,0-2 0,1 1 1,-1-1-1,10 5 0,-7-6 33,0 1 0,0-2 0,0 1 1,0-1-1,1-1 0,-1 0 0,0-1 0,1 0 0,0-1 0,-1 0 0,1-1 0,16-3 1,-12 1-14,-1-2 0,1 0 0,-1 0 0,0-2 0,-1 0 0,0 0 1,0-2-1,15-10 0,-2-4-34,0-1 1,-1-2 0,-1 0-1,-2-1 1,-1-2-1,-1 0 1,22-41-1,-29 45-375,-2 0 0,-1-1 0,0 0 0,-2-1-1,-1 0 1,-2-1 0,0 1 0,-2-1-1,-1 0 1,-1-50 0,-2 66-666,-1-1 0,-1 0 1,1 0-1,-7-20 0,4 23-656,-1 1-1,0 0 0,0 0 0,-12-15 1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4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4873,'0'0'2809,"170"302"-1945,-70-99 128,-4-3-184,-13-21-88,-8-28-600,-17-46-120,8-4-1408,5-9-408,-13-40 495,-12-52-1039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4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935 0 3329,'0'0'4385,"-283"267"-4097,146-124-288,-70 85-136,32-35-1777,42-49-3280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4161,'0'0'4393,"245"172"-3193,-199-77-8,-17 7-263,-8 6-329,-13 1-336,-8-4 24,0-14-200,-8-17-88,-21-21-616,0-22-1001,-9-31-671,-11-59-1113,7-29-1344,5-21 4297</inkml:trace>
  <inkml:trace contextRef="#ctx0" brushRef="#br0" timeOffset="1">387 84 240,'0'0'6777,"-191"274"-5928,132-155-273,5-6-344,13-12-232,12-24-64,16-31-1048,13-85-5306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4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3937,'0'0'4545,"95"196"-3865,-33-80-56,13 17 88,0 4-264,4-4-448,-8-13-168,-1-19-1048,-24-27-1649,-17-35-895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5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1 4025,'0'0'2192,"-128"260"-2392,24-43-504,12-24-1392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5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0 280,'0'0'7362,"125"193"-6826,-67-123-256,4 1-216,-3-12-64,-5-10-1048,-13-3-1417,-16-11-2544</inkml:trace>
  <inkml:trace contextRef="#ctx0" brushRef="#br0" timeOffset="1">470 362 2553,'0'0'5089,"-183"308"-5089,83-164-1313,5-25-4800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6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9338,'0'0'7154,"307"39"-5250,-37-36-488,100-3-336,37 0-431,-20-10-185,-46-1-48,-80 7-328,-53 4 16,-54 0-104,-46 0-952,8 0-1265,-24-7-4360,-26-10 1528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7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2144,'0'0'11099,"286"77"-9891,-157-42 288,4 14-199,-17 3-289,-20 12-376,-29-1-128,-34 0-176,-33 3-80,-29 5-248,-129 37-616,4-20-2208,-4-11-3674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8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1150 127 9642,'0'0'8601,"-38"-18"-6774,-127-57-179,154 69-1512,-1 1-1,-1 0 1,1 1-1,-1 0 1,1 1 0,-1 1-1,0 0 1,0 0-1,0 2 1,-14 0 0,6 0-56,11 0-70,-1 0 0,1 1 0,0 0 0,0 1 0,0 0 0,0 1-1,1 0 1,-18 7 0,13-2-14,-1 1 0,2 1 0,-1 0 0,1 0 1,-15 17-1,-14 17-31,-61 85 0,-113 208-46,167-245 53,-69 178 0,109-248 18,1-1 1,2 1-1,0 0 0,1 1 1,2 0-1,0-1 1,1 1-1,2 27 0,1-42 10,-1 1-1,2 0 0,-1-1 0,1 1 1,1-1-1,-1 0 0,1 1 1,1-1-1,0-1 0,0 1 1,0 0-1,1-1 0,0 0 1,10 11-1,-7-10-9,1-1 0,0 1 0,1-1 1,0-1-1,0 0 0,0 0 0,1-1 0,-1 0 1,1-1-1,12 3 0,-4-2-120,0-1 0,-1-1 1,1-1-1,0-1 0,0 0 0,1-2 1,-1 0-1,-1-1 0,1-1 0,0 0 0,0-2 1,-1 0-1,28-12 0,-27 7-359,-1 0 1,0-2-1,-1 0 0,0-1 0,-1 0 0,0-2 0,20-23 1,-14 11-1344,-1-1 1,-2 0 0,28-55-1,-8-11-3330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8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6121,'0'0'3376,"36"1"-1973,12 2-962,21 1 255,90-7 0,-31-12-166,-70 6-129,73 0-1,-130 9-354,0 1 1,0-1-1,0 1 0,0-1 0,-1 1 0,1-1 0,0 1 0,0-1 0,0 1 1,-1 0-1,1-1 0,0 1 0,0 0 0,-1 0 0,1-1 0,-1 1 0,1 0 1,-1 0-1,1 0 0,-1 0 0,1 0 0,-1 0 0,0 0 0,0 0 0,1 0 0,-1 0 1,0 0-1,0 0 0,0 0 0,0 0 0,0 0 0,-1 1 0,0 45 1477,0-37-1115,-3 11-29,0 0-1,-1 0 1,-1 0-1,-1 0 1,-12 25 0,-5 13-176,13-27-690,-13 63-1,21-74-2871,-1 41 0,4-54-2059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8970,'0'0'5993,"-9"214"-3432,-11-112-833,-5 3-840,-17 39-888,9-28-2008,-4-22-5042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9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968 16 10522,'0'0'8311,"-38"-4"-6701,-129-8-707,160 12-876,-1 0 0,1 1 0,0-1 0,0 1 0,0 1 0,0-1 0,0 1 0,0 0 0,0 1 0,1-1 0,-1 2 0,-10 5 0,-2 5-13,0 1 1,0 0-1,-31 35 1,-47 71-15,19-5-5,5 3 0,6 3-1,-89 222 1,138-297 6,1 1 0,3 0-1,2 1 1,-8 71 0,19-111 21,0-1-1,1 1 1,0 0 0,0-1 0,1 1-1,0-1 1,1 1 0,-1-1-1,2 0 1,-1 0 0,1 0 0,1 0-1,-1 0 1,7 9 0,-5-11-1,-1 0 0,2-1 0,-1 1 0,1-1 0,0-1 0,0 1 0,0-1 0,0 0 0,1 0 0,0-1 0,0 0 1,0 0-1,0-1 0,0 1 0,10 0 0,1 1-3,0-2 0,0 0 1,0-1-1,0-1 0,1 0 0,-1-2 1,0 0-1,0-1 0,0-1 1,-1 0-1,30-12 0,-18 3-91,0-2 0,0 0-1,-2-2 1,0-1 0,43-37 0,-51 38-350,-2 0 0,0-1 0,-1-1 0,27-39 0,-31 37-1336,-1 0 0,14-38 0,-8-6-4668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39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9298,'0'0'9949,"45"0"-8950,151 0-543,-170-2-395,-1 0 1,1-2-1,-1-1 1,36-11-1,-46 11-18,1 1-1,-1 0 0,1 1 1,-1 1-1,23-1 0,-37 5 5,0 0 0,-1-1 0,1 1 0,0-1 0,-1 1-1,0 0 1,1-1 0,-1 1 0,0 0 0,0 0 0,0-1 0,0 1 0,0 0-1,0-1 1,-1 4 0,1 1 143,-2 73 846,-17 102-1,-8-12-2480,5-40-1889,1 10-5911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449 446 5729,'0'0'2481,"-216"249"-2105,137-147-232,9-11-144,20-14-96,25-56-1440,17-21-1929,8-14 0</inkml:trace>
  <inkml:trace contextRef="#ctx0" brushRef="#br0" timeOffset="1">695 1 4513,'0'0'5158,"0"32"-4883,1-3-242,-5 168 54,3-186-82,0-2-4,0-1 0,1 1 0,0 0 0,1 0-1,2 15 1,-2-21 3,0 0 0,0 0 0,1-1 0,-1 1 0,1-1-1,-1 1 1,1-1 0,0 1 0,0-1 0,0 0 0,0 0-1,0 0 1,0 0 0,1 0 0,-1-1 0,1 1 0,-1-1-1,1 1 1,-1-1 0,1 0 0,3 1 0,12 3 263,0 0 1,0-1 0,0-1-1,31 1 1,80-4 1196,-60-1-1243,-26 2-203,-27 0-163,-1 0-1,0-1 0,0 0 1,0-2-1,0 0 0,0 0 1,0-1-1,0-1 0,-1 0 1,21-10-1,-2-6-2252,-2-1 0,0-2 0,28-27 0,5-12 430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55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862 314 2104,'0'0'10273,"0"-12"-8924,-2-2-1305,1 0 1,-2 0-1,0 1 1,0-1-1,-2 1 1,1 0 0,-2 0-1,1 0 1,-2 1-1,0 0 1,-12-16-1,10 17-55,-2 0 0,1 1 0,-2 1 0,1-1 0,-1 2 0,0 0 0,-1 0 0,0 1 0,0 1 0,-1 0 0,1 0 0,-1 2 0,-17-4 0,0 2 30,1 1-1,-1 2 0,0 1 0,-1 2 0,-37 3 0,46 0 48,0 1-1,1 1 1,0 1-1,1 1 1,-1 1 0,1 1-1,0 1 1,1 0 0,1 2-1,-1 0 1,2 1-1,0 1 1,0 1 0,-23 26-1,34-34-51,0 1 0,1 0 0,0 0 0,1 1 0,0-1 0,0 1-1,-3 10 1,7-15-17,-1-1-1,1 0 1,0 0-1,1 0 1,-1 0-1,1 1 1,-1-1-1,1 0 1,0 0-1,0 1 1,0-1-1,1 0 1,-1 0-1,1 1 1,0-1-1,0 0 1,0 0-1,0 0 1,0 0-1,1 0 1,-1 0-1,1 0 1,0-1-1,0 1 1,4 4-1,8 3 3,1-1 0,-1 0 0,1-2 0,1 1 0,-1-2-1,24 7 1,-34-11 1,136 41 4,45 18 0,-159-50-4,-1 0 1,-1 2-1,0 1 0,41 31 1,-57-37 0,0-1 0,-1 2 0,0-1 0,0 1 0,-1 1 1,0-1-1,-1 1 0,0 0 0,-1 1 0,0-1 0,0 1 1,-1 0-1,0 1 0,-1-1 0,-1 0 0,0 1 1,0 0-1,-1-1 0,0 1 0,-1 0 0,-1 0 0,0-1 1,0 1-1,-5 16 0,2-17-12,1 0 0,-2 0 1,0-1-1,0 1 0,-1-1 0,0 0 0,-1-1 1,0 1-1,-14 13 0,-8 6-138,-46 34-1,59-50-44,0-1 0,0 0 0,-1-1 1,-1-1-1,0-1 0,0-1 0,-1 0 0,0-1 0,-38 7 0,54-13 7,0 0 0,-1 0-1,1-1 1,-1 1 0,1-1 0,-1 0 0,1 0-1,0 0 1,-1-1 0,1 1 0,-1-1-1,1 0 1,0 0 0,-1 0 0,1 0 0,0-1-1,0 0 1,0 1 0,0-1 0,0 0-1,0 0 1,0 0 0,1-1 0,-1 1 0,-3-6-1,-13-34-3439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55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0 481 5049,'0'0'3937,"42"-7"-2687,135-30-18,-165 34-1138,0 0 0,0-1-1,0 0 1,0-1 0,-1 0 0,0-1 0,0-1 0,-1 1 0,0-1 0,0-1-1,15-14 1,-11 8-55,3-1-23,0-2 0,-1 0 0,25-36 0,-34 43-51,-1 0 0,-1-1 0,0 1 0,0-1 0,-1 0 0,0-1 0,-1 1 0,0-1 0,1-17 0,-3 21 16,0-1 1,-1 0 0,0 0 0,-1 1 0,0-1 0,-3-17-1,3 24 63,0 0-1,0 0 1,0 0-1,0 0 1,0 0-1,0 1 0,0-1 1,0 0-1,-1 0 1,1 1-1,-1-1 0,1 1 1,-1-1-1,0 1 1,0 0-1,1 0 1,-1-1-1,0 1 0,0 1 1,0-1-1,0 0 1,0 0-1,0 1 0,-1-1 1,1 1-1,0 0 1,0-1-1,0 1 1,0 0-1,-1 0 0,1 1 1,-3-1-1,4 1-13,0-1 0,1 0 1,-1 0-1,0 0 0,1 0 0,-1 0 0,1 1 0,-1-1 0,0 0 0,1 0 0,-1 1 0,1-1 0,-1 0 1,1 1-1,-1-1 0,1 1 0,-1-1 0,1 1 0,0-1 0,-1 1 0,1-1 0,-1 1 0,1-1 1,0 1-1,0 0 0,-1-1 0,1 1 0,0-1 0,0 2 0,-6 17 219,2 1 1,0-1-1,2 1 0,0 0 0,1 34 0,0-26-12,-6 1286 6229,9-778-5259,-6-517-1374,4-19 152,0 1 0,0-1 0,0 0 0,-1 1 0,1-1 0,0 0 0,0 1 0,-1-1 0,1 0 0,0 0 0,0 1 0,-1-1 1,1 0-1,0 0 0,-1 0 0,1 0 0,0 1 0,-1-1 0,1 0 0,0 0 0,-1 0 0,1 0 0,-1 0 0,1 0 0,0 0 0,-1 0 0,0 0 0,-1-1-98,1 0 1,-1 0 0,0 0 0,0 0 0,1 0 0,-1-1 0,0 1-1,1-1 1,-1 1 0,1-1 0,0 0 0,0 1 0,-1-1 0,1 0 0,0 0-1,-1-3 1,-6-14-974,1 1 0,1-1 1,-6-27-1,-57-340-8748,39 182 5457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56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4521,'0'0'2296,"39"-4"-917,131-15 178,-157 17-1283,-1 1-1,1 1 1,0 0 0,0 0 0,0 2 0,0-1 0,-1 2 0,24 6-1,-25-4 5,0 2-1,0-1 0,0 1 0,-1 0 0,0 1 1,14 14-1,-11-10 14,-1 1 0,-1 0 0,0 1 0,-1 0 0,0 0 0,-2 1 0,1 0 0,-2 1 1,0-1-1,9 32 0,-13-36-180,0 1 0,-1-1 0,0 1 0,-1 0 0,-1 0 0,0-1 0,0 1 0,-1 0 0,0-1 0,-1 1 0,-1 0 0,0-1 1,0 0-1,-1 0 0,0 0 0,-1 0 0,-7 11 0,1-6-62,-1-1 0,0 0 0,-1-1 0,-1-1 0,-21 17 0,-84 55-91,106-77 26,-21 16-789,-1-3 1,-1 0 0,-1-3-1,-54 20 1,64-32-890,26-6 1544,1 0-1,-1 0 1,0 0-1,0 0 1,1 0-1,-1 0 1,0 0-1,1 0 1,-1 0-1,0 0 1,1-1-1,-1 1 1,0 0-1,1 0 1,-1-1-1,0 1 1,1-1-1,-1 1 1,1 0-1,-1-1 1,0 1-1,1-1 1,-1 1-1,1-1 1,0 1-1,-1-1 1,1 0-1,-1 1 1,1-1-1,0 0 1,-1 0-1,-1-35-5263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57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398 518 1792,'0'0'10983,"10"-38"-10243,28-129-436,-36 158-289,0-1 1,-1 1-1,0-1 1,-1 0-1,0 1 1,-1-1-1,0 1 1,0-1-1,-1 1 1,0-1-1,0 1 1,-6-12-1,2 10 39,0 1-1,-1 0 1,0 0-1,-1 0 1,0 1 0,-17-16-1,18 19 35,-1 0 0,1 0 0,-1 0-1,0 1 1,-1 0 0,1 1 0,-1 0 0,0 0 0,0 1-1,-14-3 1,18 4-33,0 1-1,-1 1 1,1-1-1,0 1 1,-1 0-1,1 0 1,0 1-1,-1-1 1,1 1-1,0 1 1,0-1 0,-1 1-1,1-1 1,0 1-1,0 1 1,1-1-1,-1 1 1,0 0-1,1 0 1,-7 6-1,0 3 14,0 1-1,1-1 0,1 2 1,0-1-1,1 1 1,0 1-1,-7 19 0,1 3 245,-18 75 0,23-62 220,2 1-1,2 0 0,3 85 1,2-130-485,1 1 0,-1 0-1,1-1 1,0 1 0,1 0 0,0-1 0,0 1-1,0-1 1,1 0 0,0 0 0,0 0 0,8 11-1,-8-14-32,0 1 0,1 0 0,0-1-1,0 0 1,0 0 0,0 0 0,1 0-1,-1-1 1,1 0 0,-1 0 0,1 0 0,0 0-1,0-1 1,0 1 0,0-1 0,0-1-1,7 1 1,-5 0-4,0 0 1,1-1-1,-1 0 0,1-1 0,-1 1 1,1-1-1,-1-1 0,0 1 0,0-1 1,1-1-1,-1 1 0,-1-1 0,1-1 0,0 1 1,-1-1-1,0 0 0,1 0 0,-2-1 1,1 0-1,0 0 0,5-7 0,43-49-1239,-3-3 0,63-104 0,28-36-1150,-141 203 2351,30-33-514,-30 34 537,-1-1 0,1 0 0,-1 0 0,1 1 0,0-1 0,0 1 0,-1-1 0,1 1 0,0-1 0,0 1 0,0-1 0,0 1 0,0 0 0,-1-1 0,1 1 0,0 0 0,0 0 0,0 0 0,0-1 0,0 1 0,0 0 0,0 0 0,0 1 0,0-1 0,0 0 0,0 0 0,0 0 0,0 1 0,0-1 0,-1 0 0,1 1 0,0-1 0,0 1 0,0-1 0,0 1 0,-1-1 0,1 1 0,0-1 0,-1 1 0,2 1 0,1 5 147,-1 1 1,0-1-1,0 1 1,0 0-1,-1 0 0,0 0 1,0-1-1,-2 14 1,2 1 307,1 99 1825,-2-72-1459,1 1 0,13 79 0,-13-123-825,7 24 132,-7-29-145,-1 0 0,0 0 0,1 0 0,-1 0 0,1 0 0,-1-1 0,1 1 0,-1 0 1,1 0-1,-1-1 0,1 1 0,0 0 0,-1-1 0,1 1 0,0-1 0,0 1 0,0-1 0,-1 1 0,1-1 0,0 0 0,0 1 0,0-1 0,0 0 0,0 0 1,1 1-1,0-2-40,-1 0 0,1 1 0,-1-1 1,0 0-1,1 0 0,-1 0 0,0 0 1,0 0-1,0 0 0,1 0 0,-1 0 1,0 0-1,0-1 0,-1 1 1,1 0-1,0-1 0,0 1 0,-1-1 1,1 1-1,-1-1 0,1 1 0,-1-1 1,0 1-1,1-4 0,2-3-265,57-183-4274,-38 110 2575,5 1 0,62-132 0,-89 211 2025,3-5 10,0 0 0,0 0 0,0 0 0,1 0-1,0 1 1,0-1 0,1 1 0,-1 0 0,1 1 0,0-1 0,10-6 0,-14 10 27,-1 1 1,1 0-1,0-1 0,0 1 1,-1 0-1,1 0 1,0 0-1,0-1 1,-1 1-1,1 0 1,0 0-1,0 0 0,0 0 1,-1 0-1,1 0 1,0 1-1,0-1 1,0 0-1,-1 0 1,1 0-1,0 1 1,0-1-1,-1 1 0,1-1 1,0 0-1,-1 1 1,1-1-1,0 1 1,-1-1-1,1 1 1,0 1-1,1 1 160,0 0 1,0 0-1,-1 0 0,0 0 0,1 0 1,-1 0-1,1 5 0,5 40 1641,-1 1-1,-3-1 0,-4 87 1,-1-48 42,2 207 3255,3-286-4632,4-17-393,6-19-166,16-52-937,40-77 0,-51 122 198,1 2-1,2 0 0,1 1 1,43-47-1,-56 69 505,1 0 0,0 1 0,16-11 0,-23 18 266,0 0 0,1 0 0,-1 0 0,1 0 0,-1 1 0,1 0-1,-1 0 1,1 0 0,0 0 0,0 0 0,-1 1 0,1-1 0,0 1 0,0 0 0,0 0 0,7 2 0,-10-2 37,1 1-1,0-1 1,-1 1-1,1 0 1,-1 0-1,1-1 1,-1 1 0,1 0-1,-1 0 1,0 0-1,1 1 1,-1-1-1,0 0 1,0 0 0,0 1-1,0-1 1,0 1-1,0-1 1,0 1-1,1 2 1,6 37 603,-7-36-520,4 59 1317,-4 67 0,-1-71-702,-11 68 338,1-5-302,10-120-691,0-7 50,1-12-153,0 0 0,1 0 0,1 0 0,1 1 0,0-1 0,9-20 0,47-90-1220,-59 123 1232,29-55-1566,3 2 0,71-95 0,-97 143 1403,1-1-1,0 1 1,17-13 0,-23 18 189,1 1 0,0 1 1,0-1-1,0 0 0,0 1 1,1 0-1,-1-1 0,0 1 1,1 1-1,-1-1 0,1 0 1,-1 1-1,1 0 0,-1 0 1,1 0-1,4 0 1,-6 1 71,0 0 1,-1 0-1,1 0 1,0 0-1,-1 0 1,1 0 0,-1 0-1,1 0 1,-1 1-1,0-1 1,1 1 0,-1-1-1,0 1 1,0-1-1,0 1 1,0 0 0,0-1-1,-1 1 1,1 0-1,0 0 1,-1 0-1,0-1 1,1 1 0,-1 0-1,0 0 1,0 0-1,0 4 1,1 1 201,5 47 1271,-3 0 0,-4 77 0,-1-36-8,2-94-1117,7-23-229,16-37-1124,3 2 0,3 1-1,1 1 1,65-86 0,-91 136 866,-2 2 22,0 0 0,0 0 0,0 0 0,0 0 0,1 1 0,-1-1 0,1 1 0,-1-1 0,1 1-1,0 0 1,0 0 0,0 0 0,1 0 0,-1 1 0,0-1 0,0 1 0,1 0 0,-1 0 0,1 0 0,3 0 0,-5 1 65,-1 1-1,0-1 1,1 1-1,-1 0 1,0-1-1,0 1 1,1 0-1,-1 0 1,0-1-1,0 1 1,0 0-1,0 0 1,0 0-1,-1 0 1,1 1-1,0-1 1,0 0-1,-1 0 1,1 0-1,0 1 1,-1-1-1,1 0 1,-1 1-1,0-1 1,1 0-1,-1 1 1,0-1-1,0 2 1,6 50 656,-6-43-463,5 299 3359,-6-198-2984,-1-119-5973,1-22-1016,4-11-2363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57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2897,'0'0'17411,"-17"214"-16731,17-155-495,-4-6-185,-4-14-337,4-18-1151,-4-21-1296,-1-36-177,5-27-2888,0-17 520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57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4361,'0'0'7289,"171"214"-8969,-142-158-2193,-4-6-2048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58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97 144 6817,'0'0'2752,"-12"31"-784,-35 100-346,17-42 210,28-77-1559,0-1-1,0 1 0,1 23 1,1-33-633,5-8-154,42-58-1895,70-123 0,-13 17 633,-102 166 1793,0 2 64,-1-1 1,0 1-1,1-1 0,-1 1 1,1 0-1,0 0 0,-1 0 0,1 0 1,0 0-1,0 0 0,1 1 0,-1-1 1,0 1-1,1-1 0,-1 1 0,0 0 1,1 0-1,3-1 0,-5 2 3,0 1 0,0 0 0,0 0 0,0 0 0,0 0 0,0 0 0,0 0-1,0 0 1,0 1 0,0-1 0,0 0 0,-1 0 0,1 1 0,-1-1 0,1 0 0,-1 1 0,1-1 0,-1 0 0,0 1-1,0-1 1,1 1 0,-1-1 0,0 3 0,1 4 299,25 122 2067,-16-72-1972,20 67 0,-29-122-592,0 0 0,0 0 0,0 0 0,0 0 0,1 0 1,-1 0-1,1 0 0,0-1 0,0 1 0,0 0 0,0-1 0,0 1 0,0-1 1,1 0-1,0 0 0,-1 0 0,1 0 0,0 0 0,0-1 0,5 3 0,-3-3-203,1 0 0,-1 0 0,1-1 0,0 0 0,-1 0 0,1 0 0,0-1 0,-1 1 0,1-1 0,-1-1 0,7-1 0,-1-1-229,-1 0 0,0 0 0,0-1 0,12-7 0,40-32-1280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58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416 257 5809,'0'0'3048,"-5"-32"-2194,-22-102-116,26 129-701,0 0 1,-1 0-1,1 1 1,-1-1-1,0 1 1,0 0-1,0-1 1,-1 1-1,0 0 0,1 0 1,-1 1-1,-1-1 1,1 1-1,-1-1 1,1 1-1,-1 0 1,0 0-1,0 0 1,0 1-1,0 0 0,-1-1 1,1 2-1,0-1 1,-1 0-1,-5 0 1,5 1 38,1 1 1,-1-1 0,0 1-1,0 0 1,1 1 0,-1-1-1,0 1 1,0 0-1,1 0 1,-1 1 0,1-1-1,-1 1 1,1 0 0,0 0-1,-1 1 1,1-1 0,0 1-1,1 0 1,-1 0-1,-5 5 1,-4 8 194,1 1 0,0 0-1,2 1 1,0 0 0,0 1 0,2 0-1,1 0 1,0 1 0,1 0-1,-6 38 1,3 9 484,3-1 0,4 70 0,1-127-731,1-1 0,1 1 1,0-1-1,0 0 0,0 0 1,1 1-1,1-1 0,-1 0 1,8 15-1,-8-20-26,0 0-1,0-1 1,0 1 0,1 0 0,-1-1-1,1 1 1,0-1 0,-1 0 0,1 0 0,0 0-1,0 0 1,1-1 0,-1 1 0,0-1-1,0 0 1,1 0 0,-1 0 0,1 0 0,-1 0-1,1-1 1,-1 0 0,1 1 0,-1-1-1,1-1 1,4 0 0,-3 1 14,0-1-1,0-1 1,0 1-1,0-1 1,-1 0 0,1 0-1,-1 0 1,1 0-1,-1-1 1,0 0 0,0 0-1,0 0 1,0 0-1,-1 0 1,1-1 0,-1 0-1,5-7 1,4-7 5,-1 0-1,16-37 1,-21 42-32,22-53-94,-3-1-1,-3-1 1,-3-1 0,12-86-1,-31 146 246,0 7-69,0 1 1,0-1 0,0 1 0,0 0-1,1-1 1,-1 1 0,0-1 0,0 1-1,1 0 1,-1-1 0,1 1 0,-1 0-1,1 0 1,0-1 0,-1 1 0,1 0-1,2-2 1,1 9 494,25 185 823,-9 0 0,-3 199 0,-17-335-1390,-4 297 127,-1-292-188,-2 0 1,-3-1 0,-32 106 0,32-133-29,-2-1 0,-1 0 0,-2-1 0,0-1 1,-30 41-1,38-61 92,1-1 0,-1-1 0,-1 0 0,1 0 0,-1 0 0,0-1 0,-1 0-1,0 0 1,-16 7 0,19-11 17,-1 1-1,0-2 0,1 1 0,-1-1 0,0 0 0,0 0 1,1-1-1,-1 0 0,0 0 0,0-1 0,0 0 1,1 0-1,-1 0 0,0-1 0,1 0 0,-9-4 0,8 2-9,-1 0 0,1 0-1,0-1 1,1 0 0,-1 0-1,1-1 1,0 0 0,0 0-1,1 0 1,0-1 0,0 0-1,0 0 1,1 0 0,0 0-1,1-1 1,-1 0 0,1 0 0,1 0-1,-2-8 1,-3-13 23,2 0-1,0 0 1,3 0 0,0-38-1,2 46-33,1 0 0,1-1 0,1 1 0,0 0 0,2 0 0,1 0 0,0 1-1,2-1 1,15-29 0,12-14-27,4 2-1,2 1 1,58-66-1,-25 45-1849,120-105 1,-167 164-1379,39-25 0,-46 35-2405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4:58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5073,'0'0'5964,"60"20"-3643,225 57 252,-219-68-1661,1-2-1,99-4 0,219-6 1694,91-20-302,580-69 1096,107-8-357,343 68-1123,-1104 65-1657,-69 20-239,82 53-572,-387-97 330,-7-3-397,-1 0 1,0 2 0,0 1 0,27 15 0,-43-21-46,0 0-1,0 1 1,0-1 0,-1 1-1,6 6 1,3 9-5765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2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 2633,'0'0'17595,"-12"0"-15702,-29 0-897,38 0-715,7 0-20,31 0 134,125-2 790,196 6-613,-346-4-580,0 1 1,0 1-1,0-1 1,0 1-1,16 7 1,-23-8-6,-1 0 0,1 0 0,-1 1 0,1 0 1,-1-1-1,1 1 0,-1 0 0,0 0 0,0 0 0,0 0 1,0 1-1,0-1 0,-1 0 0,1 1 0,-1-1 1,1 1-1,-1 0 0,0 0 0,0-1 0,0 1 0,0 0 1,0 6-1,0 1-21,-1 0 1,0 0-1,0 0 1,-1 0-1,-1 0 1,0-1 0,0 1-1,-1 0 1,0 0-1,0-1 1,-1 0-1,-1 0 1,1 0-1,-11 14 1,-7 8-17,-3-1 0,-41 40 1,59-63 42,-346 320-25,231-220 32,102-89 0,13-13-2,0 1 0,1-1 0,-1 2 0,1-1 0,1 1 0,-1 0 0,-5 10 0,10-15 3,-2 9-91,4-10 61,0-1 0,0 1 0,-1-1 0,1 0 0,0 1 0,0-1 0,0 0 0,0 1 0,0-1 0,0 0 0,-1 0 0,1 0 0,0 0 0,0 0 0,0 0 0,0 0 0,2 0 0,15-1-77,0-1-1,0-1 0,0-1 0,0 0 0,34-13 0,94-48-380,-83 35 349,-8 3 58,47-19 30,-90 41 50,0 1-1,0 1 1,0 0 0,1 0 0,0 1 0,15 0 0,-28 2 0,0 0 1,0 0-1,1 0 0,-1 0 1,0 0-1,0-1 0,1 1 1,-1 0-1,0 0 0,0 0 1,1 0-1,-1 1 0,0-1 1,0 0-1,0 0 0,1 0 1,-1 0-1,0 0 0,0 0 1,1 0-1,-1 0 0,0 0 1,0 0-1,0 1 0,1-1 1,-1 0-1,0 0 0,0 0 1,0 0-1,0 1 0,1-1 1,-1 0-1,0 0 0,0 0 1,0 1-1,0-1 0,0 0 1,0 0-1,0 1 0,0-1 1,0 0-1,0 0 0,0 1 1,0-1-1,0 0 0,0 0 1,0 1-1,1 6 32,-2 1-1,1-1 1,-1 0-1,0 1 1,0-1 0,-1 0-1,0 0 1,-1 0 0,1 0-1,-1 0 1,-1 0 0,-6 10-1,-9 12 63,-33 39-1,31-43-90,-27 34 58,21-28-109,2 0 0,1 2 0,-26 45 1,45-59-726,5-19 709,0 0 1,0 1 0,1-1-1,-1 0 1,0 1-1,0-1 1,0 1 0,0-1-1,0 0 1,1 1-1,-1-1 1,0 0-1,0 1 1,1-1 0,-1 0-1,0 0 1,0 1-1,1-1 1,-1 0 0,0 0-1,1 1 1,-1-1-1,0 0 1,1 0 0,-1 0-1,1 0 1,2 1-230,1-1-1,0 1 1,-1-1 0,1-1 0,-1 1 0,1 0-1,5-2 1,22-6-536,0 0-1,-1-3 0,1 0 0,27-16 1,-27 12 583,1 1 1,0 2-1,52-13 1,-80 24 264,0 0-1,0 0 1,0 1 0,0-1 0,0 1 0,-1 0-1,1 0 1,0 1 0,5 0 0,-8 0 38,1 0-1,-1-1 1,0 1 0,0 0-1,0 1 1,0-1 0,0 0 0,-1 0-1,1 0 1,0 0 0,0 1-1,-1-1 1,1 0 0,-1 1-1,1-1 1,-1 0 0,0 1 0,1-1-1,-1 1 1,0-1 0,0 1-1,0-1 1,0 1 0,0-1-1,0 0 1,-1 2 0,0 9 225,0-1-1,-1 0 1,-1 0 0,0 0 0,0-1-1,-1 1 1,0 0 0,-1-1 0,0 0-1,0 0 1,-8 9 0,-16 20 280,-41 46 0,37-46-393,-1 1-103,5-4-226,-1-1 0,-42 35-1,56-61-899,16-9 1028,0 0 0,-1 0 0,1 0 1,0 0-1,-1 0 0,1 0 0,0 0 0,0 0 0,-1 0 0,1 0 1,0 0-1,0 0 0,-1-1 0,1 1 0,0 0 0,0 0 0,-1 0 0,1-1 1,0 1-1,0 0 0,0 0 0,-1 0 0,1-1 0,0 1 0,0 0 1,0 0-1,0-1 0,0 1 0,0 0 0,0-1 0,-1 1 0,1-1 1,2-34-2513,15-40-2655,17-19-663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0 530 2505,'0'0'13282,"229"-73"-11873,-113 20-881,1-3-368,-14-4-160,-11 4-624,-17 4-1321,-21 13-871,-17 4-1345,-37-7 568,0 10-832,-4 1 4105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28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634 1 6609,'0'0'7159,"17"19"-6988,-12-13-159,1 0 0,-1 0 0,0 1 0,0 0 0,-1 0 0,0 0 0,0 0 0,-1 0 0,0 1 0,0 0 0,2 10 0,-5-14-9,-1 0 1,1 0-1,-1 0 1,1 0-1,-1-1 1,0 1-1,0 0 0,-1 0 1,1-1-1,-1 1 1,0-1-1,-3 5 1,-39 45 20,-88 81 45,-6-5-1,-201 143 1,309-248 299,27-20 242,11-6-570,-4 0 55,35-12 393,0-2 0,58-33 0,78-59 480,-126 77-787,473-334 940,-510 356-1297,-4 3 101,0 0 1,0-1 0,0 0 0,7-9 0,-3-10-2252,-12 24 1814,1-1 1,-1 1-1,0-1 0,0 1 1,0-1-1,0 1 0,-1-1 1,1 1-1,-1-1 0,0-2 1,-9-13-5344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2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3217,'0'0'5460,"0"34"-2501,0 243 2734,0 276-1345,0-189-9695,0-362 5125,0 0 0,-1-1 0,2 1 0,-1 0 0,0-1 0,0 1 0,0 0 1,1-1-1,-1 1 0,1-1 0,0 1 0,0 1 0,-1-2 164,1-1 1,-1 0 0,0 0-1,0 0 1,1 0-1,-1 1 1,0-1 0,1 0-1,-1 0 1,0 0-1,0 0 1,1 0 0,-1 0-1,0 0 1,1 0-1,-1 0 1,0 0 0,1 0-1,-1 0 1,0 0-1,1 0 1,-1 0-1,0 0 1,0 0 0,1 0-1,-1-1 1,0 1-1,1 0 1,-1 0 0,0 0-1,0 0 1,1-1-1,-1 1 1,0 0 0,0 0-1,1-1 1,2-3-163,0 1 1,1-1 0,-1 0-1,-1-1 1,1 1-1,3-8 1,40-105-1052,9-22 701,-46 120 582,1 0 0,1 1 0,0 1 0,1 0 0,15-16 0,-21 27 117,0 0 0,1 0 0,-1 1 0,1 0 0,1 0 0,-1 1-1,1 0 1,-1 0 0,1 1 0,10-4 0,-12 5 57,0 1 0,0 0 0,0 0 0,0 0 0,0 1 1,0 0-1,0 0 0,0 1 0,0-1 0,0 1 0,0 0 0,0 1 1,-1-1-1,1 1 0,7 4 0,-3 0 187,0 1 0,-1-1-1,-1 1 1,1 1 0,-1 0 0,0 0-1,10 15 1,48 74 1579,-45-64-1630,-13-20-301,0-1 0,1 0 1,1 0-1,0-1 0,13 13 1,-17-20-434,0 0 1,1 0-1,-1 0 1,1-1-1,-1 0 0,1 0 1,0 0-1,0-1 1,0 0-1,1-1 0,-1 0 1,10 1-1,25-1-5720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29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1 287 9898,'0'0'3546,"39"-14"-2248,-10 3-1009,62-22 611,89-46-1,-83 27-876,91-41-3341,-171 89 1274,-17 4 1958,1 1 1,-1-1-1,0 1 0,1-1 0,-1 0 0,0 1 1,0-1-1,0 1 0,1-1 0,-1 1 0,0-1 0,0 1 1,0 0-1,0-1 0,0 1 0,0-1 0,0 1 1,0-1-1,0 1 0,0-1 0,0 1 0,-1-1 0,1 1 1,0-1-1,0 1 0,0-1 0,-1 1 0,1-1 1,0 1-1,0-1 0,-1 0 0,1 1 0,-1-1 0,1 1 1,-1-1-1,-14 26-439,0-1 1,-37 43-1,1-1 656,-7 19 1045,4 2 0,3 2 0,4 2 0,-48 137 0,87-204-1090,1 1-1,1 0 1,1 0 0,1 1 0,-1 43 0,4-106 4293,0 22-4361,0 0 1,2 0-1,-1 0 0,2 0 1,0 0-1,5-20 0,4 4-694,2 1 0,1 1 0,1 0 0,1 1 0,1 1 0,2 0 0,0 1 0,2 1 0,29-25 0,-42 41 445,2 1-1,-1 0 1,0 1-1,1 0 1,1 0-1,12-5 1,-20 10 237,0 0-1,-1 0 1,1 0 0,0 0 0,-1 0 0,1 1 0,0-1 0,0 1 0,0-1 0,0 1 0,0 0-1,0 0 1,-1 1 0,1-1 0,0 1 0,0-1 0,0 1 0,-1 0 0,1 0 0,0 0-1,-1 0 1,1 1 0,-1-1 0,1 1 0,-1-1 0,0 1 0,1 0 0,-1 0 0,0 0 0,3 3-1,1 6 213,-1 0-1,0 0 1,0 1-1,-1-1 1,-1 1-1,0 0 0,3 23 1,3 91 1376,-9-122-1552,1 116 217,-8-141-2961,-37-130-2472,-63-215 1688,44 165 1550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30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2264,'0'0'9218,"35"24"-7054,12 9-1408,-1 2 0,-2 1 1,-2 3-1,57 67 1,380 500 2334,-391-496-2294,119 194 0,-192-275-1006,21 52 0,-21-29-1436,-9-9-3503,-9-88 1639,-15-27-1747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30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532 358 2881,'0'0'9922,"-83"193"-7362,50-91 225,-1 10-1225,5 14-1176,-4 7-384,-4 1-800,-22 9-2961,10-30-2048,3-43-640</inkml:trace>
  <inkml:trace contextRef="#ctx0" brushRef="#br0" timeOffset="1">0 0 6521,'0'0'9778,"241"186"-9041,-191-126-737,-8 35-801,-13-11-3015,-25-7-4306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3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3073,'0'0'8902,"36"0"-7545,150 0 1341,77-2 396,777-50 1480,-637 26-3685,-32-1-117,230-9-387,-395 35-2399,-147 4-1103,-53-2 2035,1 1 0,-1-1 0,0 1 0,0 0 0,-1 0 0,10 6 0,10 10-7212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31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1032,'0'0'5945,"-46"280"-4968,42-41 255,4 31 144,4-7-183,21-60-529,0-63-352,0-34-232,0-8-80,4 7-448,8 0-873,26-17-799,-13-36-1313,-13-48-880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31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5513,'0'0'1697,"56"-5"-860,468-21 1852,1168-23-93,-726 31-2493,-912 20-103,0 2-1,0 3 1,-1 2 0,1 3 0,-2 2 0,57 22 0,-67-20-18,-1 1 0,50 30 0,-89-46 164,-2-20 6,0-35 300,-8 189 1180,-14 914 4282,23-746-5636,1-156-2648,0-4-7535,-2-108 4115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5:3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10522,'0'0'9402,"-29"14"-20620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21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20 3081,'0'0'7500,"-6"-6"-6369,-11-7-596,17 12-524,-1 1 1,1 0-1,0 0 1,0 0-1,-1 0 1,1 0-1,0 0 1,-1 0-1,1 0 1,0 0-1,-1 0 1,1 1-1,0-1 0,0 0 1,-1 0-1,1 0 1,0 0-1,0 0 1,-1 0-1,1 1 1,0-1-1,0 0 1,-1 0-1,1 0 1,0 1-1,0-1 1,0 0-1,-1 0 1,1 1-1,0-1 1,0 0-1,0 0 1,0 1-1,0-1 0,0 0 1,-1 1-1,0 7 136,0 0 0,1 0 0,-1 0 0,2 12 0,0 14 214,1 690 4729,0 7-4261,3-599-1182,-3-117-294,1 1 1,0-1-1,1 0 1,1 0-1,11 25 1,-8-27-456,-2-12 43,-5-3 860,0 0 0,0-1 0,0 1 0,-1-1 0,1 1 0,-1-1 0,1 1 0,-1-1 0,0-3-1,3-62-2223,-2-19-1599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0 554 3081,'0'0'3640,"245"-7"-2247,-120-21-177,12-14-408,4-4-376,-8-10-192,-20 0-152,-22 0-88,-29-4-912,-24-20-1304,-22 17-817,-11 3-880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1 728,'0'0'5473,"-12"32"-3694,9-23-1622,-13 31 701,2 0-1,2 2 1,2-1 0,-9 84-1,-6 595 5570,16-338-5428,0-121-1064,6-165-1479,2-36-3825,1-189 345,0-53 1592,0-5-233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21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6721,'0'0'4384,"55"2"-2448,0 0-1348,414 2 3127,205-74-1707,-323 27-1636,1372-90 34,-1395 129-1509,-308 4 905,0 1 1,-1 1-1,1 1 1,-1 0-1,1 2 0,-1 0 1,21 10-1,-102-11 2636,59-4-2372,-2 1 50,3 12-90,2 124 138,-78 1123 2397,66-1109-2485,8-99-124,2-19-427,-10 55-1,11-85 327,1 0 0,-1 0 0,0 0-1,0-1 1,0 1 0,0-1 0,0 1 0,-1-1 0,1 1 0,-1-1 0,0 1-1,1-1 1,-1 0 0,0 0 0,0 0 0,-1 0 0,1-1 0,0 1 0,-1 0-1,1-1 1,-1 0 0,1 1 0,-5 0 0,-4 1-960,0-1 1,0-1-1,0 1 0,-1-2 1,-12 0-1,14 0-8,-62 0-6588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2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9930,'0'0'3665,"216"77"-712,30-63 551,107-10-1415,54-4-721,0-4-464,-37-24-200,-58 3 161,-30-3-449,-65 7-416,-55 11 0,-59 3-665,1 7-1527,-16 0-2601,-26 3-4089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2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1 482 4577,'0'0'14432,"30"-17"-12834,-7 3-1341,4-2-81,0 0-1,1 2 1,1 2 0,0 0-1,55-13 1,30 3 34,174-10 0,120 22-306,-406 10 9,-4 7 85,1-1-1,-1 0 1,0 0-1,-1 0 1,1 0-1,-1 0 1,0-1-1,0 1 1,-1-1-1,0 0 1,0 0-1,-5 5 1,-6 9 29,-101 154 168,7 4 0,-110 248 1,212-410-186,-11 23-8,17-37-1,0 1-1,0-1 1,0 1 0,0-1-1,0 0 1,0 1 0,-1-1-1,1 0 1,0 0 0,-1 0-1,1 0 1,-1 0 0,1 0 0,-1 0-1,0-1 1,1 1 0,-1 0-1,-2 0 1,3-1 1,1 0 0,-1 0 0,0 0 0,0 0 0,1 0 0,-1 0 0,0 0 0,0 0-1,1-1 1,-1 1 0,0 0 0,0 0 0,1-1 0,-1 1 0,0 0 0,1-1 0,-1 1 0,0-1 0,1 1 0,-1-1 0,1 1 0,-1-1 0,1 1 0,-1-1 0,1 1 0,-1-1 0,0-1 0,-8-26-8,4-2-89,1 1-1,1-1 0,2-51 1,1 54 20,3-180-806,31-212 0,-30 388 772,34-214-718,-35 227 798,-2 10 30,0 0 1,1 0-1,0 0 0,1 0 0,-1 0 1,6-10-1,-7 16 12,0 1 0,0 0 1,-1 0-1,1 0 0,0 0 0,0 0 0,0 0 1,0 0-1,0 0 0,0 1 0,0-1 1,0 0-1,0 0 0,0 1 0,1-1 0,-1 1 1,0-1-1,0 1 0,1 0 0,-1-1 1,0 1-1,1 0 0,-1 0 0,0 0 0,1 0 1,-1 0-1,0 0 0,1 0 0,-1 1 1,0-1-1,0 0 0,1 1 0,-1-1 0,0 1 1,0-1-1,1 1 0,-1-1 0,0 1 1,2 2-1,3 1 68,1 1 0,-1 0 0,0 1 1,-1-1-1,10 12 0,17 31 527,-2 1 0,37 80-1,-63-120-555,92 200 1347,128 421 0,-220-615-1249,0-1-1,0 1 1,-2 0 0,2 26-1,-4-41-120,0 1-1,0-1 1,1 1 0,-1-1-1,-1 1 1,1-1 0,0 1-1,0 0 1,0-1 0,0 1-1,0-1 1,0 1-1,-1-1 1,1 1 0,0-1-1,0 1 1,-1-1 0,1 1-1,0-1 1,-1 1-1,1-1 1,0 0 0,-1 1-1,1-1 1,-1 1 0,1-1-1,-1 0 1,1 0-1,-1 1 1,-18-1 562,9-1-287,-11-1-71,1-1 0,0-1 0,0-1 0,0-1 0,-27-11 0,-96-54-79,132 65-126,-85-47-223,-135-101 1,179 114-747,1-2 0,3-3 0,-75-87 0,112 118-17,-11-17-515,14 8-6055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8.3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270 0 1760,'0'0'3529,"-270"15"-4305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8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450 1 4233,'0'0'8035,"-42"12"-6637,-133 45 2,163-52-1205,1-1-1,0 2 1,1-1 0,-1 2-1,1-1 1,0 1 0,0 1-1,1 0 1,-15 17 0,3-5 146,4-3-112,5-6-83,0 0 1,0 1-1,1 1 0,-17 25 1,28-37-149,0 0 0,-1 0 0,1-1 0,0 1 1,0 0-1,0 0 0,0 0 0,0 0 0,0-1 0,0 1 1,0 0-1,0 0 0,0 0 0,1 0 0,-1-1 1,0 1-1,1 0 0,-1 0 0,0-1 0,1 1 1,-1 0-1,1 0 0,-1-1 0,1 1 0,-1 0 0,1-1 1,0 1-1,-1-1 0,1 1 0,0-1 0,-1 1 1,1-1-1,1 1 0,0 1 5,42 36 129,-23-20-81,0 0 0,24 30-1,-40-42-23,0 1 0,0-1 0,-1 1 0,0 0 0,0 1 0,-1-1 0,1 1 0,-2-1 0,1 1 0,-1 0 0,-1 0 0,2 13 0,-2-11 10,-1-1 0,0 0 0,0 0 0,-1 0 1,0 0-1,-1 0 0,-5 18 0,4-22-114,0 1 0,0-1 0,0 1-1,-1-1 1,1 0 0,-1 0 0,0 0 0,-1-1 0,1 0 0,-1 0-1,0 0 1,-7 4 0,30-18-6967,38-24 2939,1-16 1198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0 3697,'0'0'2427,"-3"37"-1067,2-11-1076,-24 226 2373,19-206-1618,-1 74 1,7-114-997,-1-1 0,1 1 1,1 0-1,-1 0 0,1-1 0,0 1 0,0 0 0,1-1 0,0 1 1,0-1-1,5 10 0,-4-12-36,-1 0 0,1-1 0,0 1-1,0-1 1,1 0 0,-1 0 0,0 0 0,1 0 0,-1 0-1,1-1 1,-1 0 0,1 1 0,0-1 0,-1-1 0,1 1 0,0 0-1,0-1 1,6 0 0,5 0-78,0-1 0,0 0 0,0-1 0,0 0 0,0-2 0,0 0-1,0 0 1,-1-1 0,0-1 0,0 0 0,0-1 0,-1-1 0,0 0 0,16-13 0,2-5-527,-1 0 1,0-2-1,-3-1 0,34-44 1,-45 51 154,-1 0-1,0-1 1,14-32-1,-24 42 469,1 0 0,-2-1 0,0 1 0,0-1 0,-2 0 0,1-1 0,-1-25 0,-2 38 693,0 5-191,-2 4-416,1 1 0,0-1 1,0 0-1,1 1 0,0 7 1,0-13-112,0 0 0,0 0 0,1 0 0,-1 0 0,0 0 0,1 0 0,-1 0 0,1-1 0,0 1 1,0 0-1,0 0 0,-1-1 0,2 1 0,-1 0 0,0-1 0,0 1 0,0-1 0,1 1 1,-1-1-1,1 0 0,-1 1 0,1-1 0,0 0 0,-1 0 0,3 1 0,8 0-585,-1-1 0,1 0 0,0 0 0,0-1 0,18-2 0,9-4-3352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9.5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5193,'0'0'1881,"3"43"184,23 303 1400,-16-207-1851,9 214 2151,-13-489-2842,-4 118-1067,1 0 0,1 0 1,1 1-1,0-1 1,14-28-1,-9 25-99,2 0 0,0 1 0,1 0 0,1 1 0,1 1 0,27-27 0,-33 37 202,-1 1 0,2-1 1,-1 2-1,1-1 1,0 2-1,0-1 0,1 1 1,0 1-1,0 0 0,0 0 1,0 1-1,0 1 1,1-1-1,-1 2 0,15-1 1,-23 2 60,1 0 1,-1 0 0,1 0 0,-1 0 0,1 1-1,-1 0 1,0-1 0,1 1 0,-1 0 0,0 1-1,0-1 1,0 0 0,0 1 0,0 0-1,0 0 1,0 0 0,0 0 0,4 5 0,-4-3 71,0 1 0,0 0 1,-1-1-1,0 1 1,0 1-1,0-1 1,-1 0-1,0 0 1,1 0-1,-2 1 1,1 7-1,1 7 141,-1 0 1,0 0-1,-2 0 1,0 0-1,-2 0 1,0 0-1,-1 0 1,-1-1-1,-1 0 1,0 0-1,-2 0 1,0-1-1,-16 26 1,10-21-427,-2-1 1,0-1-1,-2 0 1,-34 32-1,38-40-1202,-2-2 0,1 1 0,-1-2 0,-22 11 0,-20 2-6244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9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1 291 7482,'0'0'8049,"270"0"-5504,-21 0 167,83-24-287,34-15-897,-21-13-752,-87 6-391,-100 15-369,-59 13-16,-36 4-721,-9 3-1343,-25-6-1761,-8-1-2408,-21-3 47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0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1 5985,'0'0'11795,"-95"192"-10443,87-118-872,8 3-480,4 35-112,25-20-2624,-4-19-3970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0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 5001,'0'0'4897,"-25"322"-3289,17-94 241,4 25 111,4-39-287,0-53-553,0-56-536,4-21-336,8-3-152,1-7-96,4-11-704,-5-28-808,9-35-969,0-28-816,-5-28-976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67 841 360,'0'0'3105,"-7"34"-1613,-3 12-1099,-27 154 936,30-144-1070,1 65 1,6-121-292,0 1 1,0-1 0,0 0-1,0 0 1,0 1 0,0-1 0,0 0-1,0 1 1,1-1 0,-1 0 0,0 0-1,0 1 1,0-1 0,0 0 0,0 0-1,1 1 1,-1-1 0,0 0-1,0 0 1,0 0 0,1 1 0,-1-1-1,0 0 1,0 0 0,1 0 0,-1 0-1,0 0 1,1 0 0,-1 1 0,0-1-1,0 0 1,1 0 0,-1 0 0,0 0-1,1 0 1,-1 0 0,0 0-1,0 0 1,1 0 0,-1 0 0,0 0-1,1 0 1,-1 0 0,0-1 0,0 1-1,1 0 1,-1 0 0,0 0 0,0 0-1,1 0 1,-1-1 0,0 1-1,0 0 1,0 0 0,1 0 0,-1-1-1,0 1 1,0 0 0,0 0 0,1-1-1,-1 1 1,0 0 0,0 0 0,0-1-1,18-17-1035,5-22-474,20-47 0,6-9 1349,119-158 1581,-111 176-1323,81-150 0,-129 206 126,-1 1 0,-1-2 1,-1 1-1,-1-1 0,-1 0 1,-1 0-1,-1 0 0,-2-46 1,0 68-175,0 0 1,0 0 0,0 0 0,1 0 0,-1-1-1,1 1 1,-1 0 0,0 0 0,1 0-1,0 0 1,-1 1 0,1-1 0,-1 0 0,1 0-1,0 0 1,0 0 0,0 1 0,-1-1 0,1 0-1,2 0 1,23-13-19,-7 5 36,-9 1 13,-1-1 1,0 1-1,0-2 0,-1 1 0,0-1 0,13-21 0,-12 16-250,2 1 1,20-23-1,25-18-597,-56 55 844,0 0 1,0 0-1,0 0 0,0 0 1,0 1 740,0-1-740,0 0-1,0 0 0,1 0 1,-1 0-1,0 0 0,0 0 1,0 0-1,0 0 0,0 0 1,0 0-1,0 0 1,0 0-1,0 0 0,0 0 1,0 0-1,0 0 0,0 0 1,1 0-1,-1 0 0,0 0 1,0 0-1,0 0 0,0 0 1,0 0-1,0 0 0,-4 13 916,-32 56 2070,27-55-2767,0 0 1,2 1-1,0 0 1,0 0 0,2 1-1,0-1 1,0 1 0,2 0-1,0 1 1,-1 17-1,4-33-284,0 0 0,1 0-1,-1 0 1,0-1-1,1 1 1,-1 0 0,0 0-1,1 0 1,-1 0-1,1-1 1,-1 1 0,1 0-1,0-1 1,-1 1 0,1 0-1,0-1 1,0 1-1,-1-1 1,1 1 0,0-1-1,0 1 1,0-1-1,0 0 1,-1 1 0,1-1-1,0 0 1,0 0 0,0 1-1,0-1 1,0 0-1,0 0 1,0 0 0,1 0-1,40-2-836,-33 1 648,2 0 60,-1-1 0,0 0-1,0-1 1,-1 0 0,1-1-1,-1 0 1,1 0 0,-1-1-1,10-7 1,12-9-142,31-30 0,-52 43 253,-5 3 47,-4 4 11,0 0 0,0 0-1,0 1 1,0-1 0,0 0 0,0 0 0,0 1 0,0-1 0,0 0 0,1 1 0,-1-1-1,0 1 1,0 0 0,1-1 0,1 1 0,-1 14 1481,-3-8-1328,0 1 1,0 0-1,0-1 0,-1 1 1,0 0-1,0-1 1,-1 0-1,-4 9 1,-34 53 469,18-32-438,-1 4-645,-1-1-1,-2-2 1,-59 63-1,77-91-352,6-7 705,0 1 0,0 0 0,1 0-1,-1 0 1,1 0 0,-1 0 0,1 1 0,0-1 0,0 1 0,-2 6-1,-11 42 527,2 0-1,3 1 1,-8 97-1,9-62 101,9-90 455,0-13-728,0 0 0,1 1-1,0-1 1,5-22 0,3 17-391,1-1 1,0 1-1,2 1 0,0 0 1,1 1-1,0 0 0,2 1 1,0 0-1,1 1 1,1 1-1,0 1 0,1 0 1,1 1-1,20-10 0,-30 19 94,-1 1-1,1 0 1,-1 0-1,1 1 1,0 0 0,0 1-1,0 0 1,0 1-1,0 0 1,0 0-1,15 2 1,-23-2 31,1 1-1,-1-1 1,1 0 0,-1 1 0,0-1 0,1 1-1,-1 0 1,0-1 0,1 1 0,-1 0 0,0 0 0,0 0-1,1 0 1,-1 0 0,0 0 0,0 0 0,0 0-1,0 0 1,-1 1 0,2 1 0,0 1 23,0 0-1,-1 0 1,1 0 0,-1 0 0,0 0 0,-1 0-1,1 7 1,0 4 124,-1-1-1,-1 1 1,-4 24-1,2-26-99,-1-1 1,0 0-1,0 0 0,-2 0 1,1 0-1,-1-1 0,-15 20 1,-65 72-48,55-68-40,9-9-118,8-9-235,0 0 0,-1-1 1,0-1-1,-2 0 1,0-1-1,-18 12 1,34-26 351,1 1-1,-1-1 1,1 0 0,-1 1-1,1-1 1,-1 0 0,1 1 0,-1-1-1,1 0 1,-1 0 0,1 1-1,-1-1 1,0 0 0,1 0 0,-1 0-1,1 0 1,-1 0 0,0 0-1,1 0 1,-1 0 0,1 0 0,-1 0-1,0 0 1,1 0 0,-1 0-1,1 0 1,-1-1 0,1 1 0,-1 0-1,1 0 1,-1-1 0,1 1-1,-1 0 1,1-1 0,-1 1 0,1-1-1,-1 1 1,1-1 0,-1 1-1,1 0 1,0-1 0,-1 0 0,1 1-1,0-1 1,0 1 0,-1-1-1,1 1 1,0-1 0,0 1 0,0-1-1,0 0 1,0 1 0,0-1-1,-1 1 1,1-1 0,1 0 0,-1 1-1,0-1 1,0 0 0,0-2 54,0 1 0,1-1 0,-1 0 0,1 1 0,-1-1 0,1 1 0,0-1 0,0 1 1,0 0-1,0-1 0,0 1 0,1 0 0,1-3 0,7-2 38,-1 0 0,1 0 1,0 1-1,1 1 0,-1 0 0,1 0 0,14-3 1,0 0 8,0 1 0,32-3 1,-51 9-64,40-2 28,-44 3-31,-1 0 0,0 0 0,0 0 0,0 0 0,0 0-1,0 1 1,0-1 0,0 0 0,1 1 0,-1-1-1,0 0 1,0 1 0,0-1 0,-1 1 0,1 0 0,0-1-1,0 1 1,0 0 0,0 0 0,0-1 0,-1 1-1,1 0 1,0 0 0,-1 0 0,1 0 0,-1 0 0,1 0-1,-1 0 1,1 0 0,-1 0 0,0 0 0,1 2-1,0 6-144,-1-1-1,0 1 1,-1 0-1,0-1 1,0 0-1,0 1 1,-1-1-1,-1 0 1,1 1-1,-7 11 0,1-6-261,0 0 0,-1-1 0,-1 0 0,-21 23 0,-165 159-3131,-7-8 3295,186-172 338,-57 49 1005,-50 50 3444,126-114-4402,-1 0 0,1 1 0,0-1 1,0 0-1,0 0 0,-1 0 0,1 0 0,0 0 0,0 0 0,-1-1 0,1 1 1,2-1-1,11-4 126,0 0-1,0-1 1,-1 0 0,0-1 0,17-11 0,66-53 530,-62 44-593,534-457-904,-563 478 625,14-12-1101,-1-2-1,19-24 0,-34 38 771,1 0 0,-2 0-1,1 0 1,-1-1 0,0 0-1,0 1 1,-1-1 0,1 0-1,-2 0 1,1 0 0,-1-1-1,1-11 1,-2 9 138,-1-14 0,1 23 276,0 1 0,0-1 0,0 1 1,-1-1-1,1 1 0,0-1 0,-1 1 0,1-1 0,0 1 0,-1 0 1,1-1-1,-1 1 0,1 0 0,0-1 0,-1 1 0,1 0 0,-1-1 1,1 1-1,-1 0 0,1 0 0,-1 0 0,1 0 0,-1-1 0,1 1 1,-1 0-1,1 0 0,-1 0 0,0 0 0,1 0 0,-1 0 0,1 0 1,-1 0-1,1 1 0,-1-1 0,1 0 0,-1 0 0,1 0 1,-1 0-1,0 1 0,-4 1 87,0 1 0,0 0 0,1 0 0,-1 0 1,1 1-1,0-1 0,-1 1 0,2 0 0,-1 0 1,0 0-1,1 1 0,0-1 0,0 1 0,-3 5 0,-1 1 261,-19 32 794,2 0 1,1 2-1,3 1 1,1 0-1,-14 58 1,-42 250 1168,72-340-2270,2-6-56,-28 127 62,25-121-442,-1 0-1,0 0 0,0-1 0,-2 0 0,1 0 0,-2 0 0,-8 11 0,1-12-865,14-12 1218,1 0 0,0 0 1,0 0-1,-1 0 0,1 0 1,0 0-1,-1 0 0,1 0 1,0 0-1,-1 0 0,1 0 0,0-1 1,0 1-1,-1 0 0,1 0 1,0 0-1,0 0 0,-1-1 1,1 1-1,0 0 0,0 0 0,0-1 1,-1 1-1,1 0 0,0 0 1,0-1-1,0 1 0,0 0 0,-1-1 1,1 1-1,0 0 0,0-1 1,-3-35-1603,3 33 1618,0-36-665,1 1-1,3-1 1,1 1-1,18-71 1,-17 91 684,0-5 319,1-1 1,1 1 0,2 0-1,0 0 1,1 1 0,19-27 0,-27 46-154,0 0-1,0 0 1,1 0 0,-1 0 0,1 1 0,-1-1 0,1 1 0,0 0 0,0 0 0,0 0 0,0 1 0,0-1 0,0 1 0,0 0-1,1 0 1,4 0 0,10-1 270,-1 2 0,30 2-1,-25-1-279,157 20-70,14-18-2480,-133-3 632,50 0-875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0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71 7066,'44'-7'1309,"430"-47"1108,103 45-1389,-334 17-800,-192-2-190,0 2 1,88 27-1,-79-16 10,177 49 8,-191-58 50,0-2 0,1-2 1,59 1-1,-26-7 1764,-79 2-1613,0-1 0,1 1 1,-1 0-1,0 0 0,0 0 1,0 0-1,0 0 0,0 0 0,-1 0 1,1 0-1,-1 0 0,1 1 1,-1-1-1,0 4 0,4 8 494,71 238 3594,-60-187-4134,-2 0-1,3 72 1,-8 243-142,-9-286-203,-7 206-1721,-13-100-2613,-8-19-4163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4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728 147 3081,'0'0'11343,"-9"-12"-7727,7 5-3468,0 0-1,-1 0 1,0 0 0,0 0-1,0 1 1,-1-1 0,0 1-1,0 0 1,-1 0 0,1 1-1,-1-1 1,0 1 0,-1 0-1,1 0 1,-1 1 0,0 0-1,-1 0 1,1 0 0,0 1-1,-1 0 1,0 0 0,-11-3-1,6 3-168,-1 0 0,0 1-1,1 0 1,-1 1 0,0 0-1,0 1 1,0 1 0,0 0-1,0 0 1,0 2 0,0-1 0,-16 7-1,9 0 13,0 0-1,1 1 1,1 1-1,0 1 1,0 0-1,1 2 1,1 0-1,-19 20 1,6-2-1,1 1 1,2 1 0,-26 44-1,36-49 27,2-1-1,1 1 1,2 1-1,0 1 0,2-1 1,2 1-1,0 1 0,3-1 1,0 1-1,2 60 1,1-79 0,2 1 0,0-1 1,1 0-1,0 0 1,1 0-1,0 0 1,1 0-1,8 16 0,-9-21-8,1-1 0,0 0 0,1-1 0,0 1 0,0-1-1,0 0 1,1 0 0,0-1 0,0 1 0,1-1 0,-1-1-1,1 1 1,0-1 0,14 6 0,-12-6 3,0 0 0,1-1 0,-1-1 0,1 0 0,-1 0 0,1 0 0,0-1 0,0-1 0,-1 0 1,1 0-1,0-1 0,0 0 0,-1-1 0,1 0 0,0 0 0,-1-1 0,0 0 0,0-1 0,0 0 0,0 0 0,-1-1 0,1 0 0,11-10 0,5-10-8,-1 0 0,-2-1 1,-1-2-1,19-31 0,65-125-3013,-69 116 189,14-24-2906,-10 16-574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4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88 537 8658</inkml:trace>
  <inkml:trace contextRef="#ctx0" brushRef="#br0" timeOffset="1">88 537 8658,'-87'196'5689,"120"-196"-4793,50-10 2425,37-29-648,38-17-1361,25-14-696,17-4-256,3-3-168,-7 4-72,-18 2-120,-20 8 0,-33 11-520,-30 10-1128,-16 0-1617,-25 10-2152,-16 0-1545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4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594 301 9746,'0'0'2867,"-22"-35"-2528,-75-111 209,94 142-519,-8-14 160,-2 0 0,0 1 0,-16-18 0,25 32-138,0 0 0,0 1-1,0-1 1,0 0 0,0 1 0,-1 0 0,1 0 0,-1 1-1,0-1 1,1 1 0,-1 0 0,0 0 0,-9 0 0,6 1-4,0 0 0,1 0 1,-1 1-1,1 0 0,-1 1 1,1 0-1,0 0 1,-1 0-1,1 1 0,0 0 1,1 1-1,-1-1 0,0 1 1,1 1-1,0-1 1,0 1-1,0 0 0,1 0 1,0 1-1,-9 10 1,-3 7 49,1 1 0,0 0 0,2 1 0,-14 34 0,9-11 101,2 0-1,2 1 1,2 0 0,3 1-1,2 0 1,1 1 0,2 94 0,5-126-92,1 0 0,1 0 1,0 0-1,1 0 0,1-1 1,7 20-1,-8-31-68,-1-1 1,1 1-1,0-1 0,0 0 1,1 0-1,0 0 0,0-1 1,0 1-1,1-1 0,0 0 1,0 0-1,0-1 0,0 1 1,1-1-1,0 0 0,0-1 1,0 1-1,0-1 0,12 3 1,-12-3 11,1-2 0,0 1 0,0-1 0,0 0 0,0-1 0,1 1 0,-1-1 0,0-1 0,0 0 0,0 0 0,0 0 1,0 0-1,9-4 0,-7 1 17,0-1 0,0 1 0,-1-1 0,1-1 0,-1 0 1,-1 0-1,1 0 0,10-13 0,5-9-2,-1-2 1,-2-1-1,-1 0 0,17-39 0,-22 42-179,92-179-3437,-38 70-2118,-21 40-381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5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92 10786,'0'0'5529,"253"7"-2600,-28-7-1024,74-25-1001,12-3-552,-53 4-120,-71 6 352,-79 15-488,-29 3-96,-4 0-376,-9 0-1432,-20 7-2593,-25 10-1817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5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637 254 8794,'0'0'3575,"-5"-30"-2929,-1-7-448,-16-54 1,21 86-188,-1 1 0,0-1-1,0 1 1,0-1 0,-1 1 0,0 0-1,0 0 1,0 0 0,0 0-1,0 1 1,-1-1 0,0 1 0,1 0-1,-7-4 1,2 3-6,0 1 0,0-1 1,0 1-1,-1 1 0,-12-3 0,20 5-5,-16-4 17,0 1-1,0 1 0,0 1 0,-1 0 1,1 1-1,0 1 0,0 0 1,-22 6-1,26-4 37,0 1 0,1 0 0,0 1-1,0 0 1,0 1 0,1 1 0,-1-1 0,2 2 0,-1 0 0,1 0 0,-14 15 0,7-4 170,1 1 1,1 1-1,0 0 1,2 1-1,1 0 1,0 1-1,2 0 1,1 1-1,-8 28 1,9-18 73,1 1 1,1 0 0,2 0-1,2 0 1,1 1-1,4 37 1,-2-60-275,1-1 0,0 1 0,1 0 0,1 0 0,0-1 0,1 0 0,0 0 0,1 0 0,0-1 0,0 1 0,2-2 0,-1 1 0,1-1 0,1 0 0,0 0 0,0-1 0,1-1 0,0 1 0,0-1 0,1-1 0,0 0 0,1-1 0,-1 0 0,1-1 0,0 0 0,0-1 0,1 0-1,0-1 1,19 3 0,-4-3 14,0-1-1,51-3 0,-66 0-78,0-1 0,0 0 0,0-1 1,0 0-1,0-1 0,-1-1 0,22-10 0,-30 13-119,0 0 1,-1-1 0,1 1-1,-1-1 1,0 1 0,0-1-1,0 0 1,3-4-1,-5 5-342,0 0-1,0 0 0,0 0 0,0 0 0,0 0 0,-1 0 1,1-1-1,-1 1 0,1 0 0,-1-1 0,0 1 0,0 0 1,0 0-1,0-1 0,-1-4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6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130 355 7162,'0'0'10736,"0"-26"-9116,0 8-1928,0-29-898,-7-64 0,5 98 1268,-1-1 0,0 1 0,0 0 0,-1 0 0,-1 0 0,0 0 0,-1 1 0,-1 0 0,-10-15 0,17 26 35,0 0-1,-1 1 1,1-1-1,-1 0 0,1 1 1,-1-1-1,1 1 0,-1-1 1,1 1-1,-1-1 1,0 1-1,1-1 0,-1 1 1,0 0-1,1-1 0,-1 1 1,0 0-1,-1-1 1,-6 9 1121,3 24-545,5-31-677,-6 366 2940,8-215-1969,-22 635 1199,4-450-2557,14-196-2350,2-139 2460,0 1-1,0-1 0,0 1 1,0-1-1,1 0 0,-1 1 1,1-1-1,-1 1 0,1-1 1,0 0-1,2 5 0,-3-7 164,0 0-1,1 1 0,-1-1 1,0 0-1,1 1 1,-1-1-1,0 0 0,1 0 1,-1 0-1,1 1 1,-1-1-1,0 0 0,1 0 1,-1 0-1,1 0 1,-1 0-1,1 0 0,-1 0 1,1 0-1,-1 0 1,0 0-1,1 0 0,-1 0 1,1 0-1,-1 0 0,1 0 1,-1-1-1,0 1 1,1 0-1,-1 0 0,1 0 1,-1-1-1,0 1 1,1 0-1,-1-1 0,1 1 1,3-4-588,-1 0 0,1 0 1,-1 0-1,1 0 0,-1-1 0,0 1 1,-1-1-1,4-7 0,15-43-4351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6.4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439 233 9882,'0'0'10596,"-8"-31"-10530,-32-98-62,38 125-4,0-1-1,0 1 1,0 0 0,0 0-1,-1 0 1,0 0-1,0 1 1,0-1-1,0 1 1,0 0-1,-1-1 1,1 1-1,-1 1 1,0-1 0,0 1-1,0-1 1,0 1-1,0 0 1,-5-1-1,-1 1-1,1 0 1,0 1-1,-1 0 0,1 0 0,-1 1 0,-13 2 1,11-1 0,3 0 0,0 0-1,1 1 1,-1 0 0,0 1 0,1 0-1,-1 0 1,1 1 0,0 0 0,0 1 0,1-1-1,-1 1 1,1 1 0,0-1 0,0 1 0,1 1-1,0-1 1,0 1 0,0 0 0,1 0-1,-7 14 1,1-3 0,2 1 0,1 0 1,0 0-1,1 1 0,1 0 0,1 0 0,1 0 0,-1 23 0,1-9 17,3 0 0,4 58-1,-1-79-12,0 0-1,0 0 1,1 0-1,1 0 1,0-1-1,1 0 1,0 0-1,1 0 1,14 21-1,-14-24-13,1 0-1,1 0 0,0-1 0,0 0 0,0 0 0,1-1 0,0 0 0,1-1 0,15 9 1,-19-13-7,-1 1 0,1-1 0,0-1 0,0 1 0,0-1 0,0 0 0,0-1 0,0 1 0,0-1 0,0 0 0,0-1 0,0 1 0,0-1 0,-1-1 0,1 1 0,0-1 0,0 0 0,-1 0 0,12-6 0,13-11-680,53-42 1,-52 37-2043,37-24 0,-13 19-2747,-8 7-989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6.7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8418,'0'0'6917,"24"36"-3543,-13-18-2921,48 72 2009,73 87-1,596 640 3228,-479-548-6023,-243-263 8,-1 0 0,1 0 0,0 0 0,0-1 1,11 7-1,7-4-3450,8-5-4932,-11-3 172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7.0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342 163 12915,'0'0'11452,"-18"-28"-11711,-57-82-297,73 108 518,0-1 0,0 1-1,0 0 1,-1-1 0,1 1 0,-1 0 0,0 1 0,-4-4 0,6 5 25,-1-1-1,1 1 1,0 0 0,0-1-1,0 1 1,0 0-1,-1 0 1,1 0 0,0 0-1,0 0 1,0 0 0,-1 0-1,1 0 1,0 0 0,0 1-1,-2-1 1,0 2-8,1 0 0,-1 0 0,0 0 0,0 0 0,1 0 0,0 1 0,-1-1-1,1 1 1,0-1 0,-3 6 0,0-1-11,-14 20 35,2 1 0,1 1 0,2 0 0,0 1 0,2 0-1,-10 39 1,7-12 438,2 1-1,-7 95 1,17-11 758,3-103-854,0-33-294,0 0 0,0 0 0,0-1 0,1 1 0,0 0 0,0 0 0,1-1 0,-1 1-1,1-1 1,0 1 0,1-1 0,3 6 0,-3-8-34,-1 0-1,1 0 0,0 0 1,1 0-1,-1-1 1,0 1-1,1-1 0,-1 0 1,1 0-1,0 0 1,0-1-1,0 0 1,0 1-1,0-1 0,0 0 1,0-1-1,6 1 1,-2 0-24,0-1 1,0 0-1,1 0 1,-1-1-1,0 0 1,0-1-1,0 1 1,0-2-1,0 1 1,0-1-1,-1 0 1,1-1-1,-1 0 1,0 0-1,0 0 1,0-1 0,-1 0-1,1-1 1,-1 1-1,10-14 1,1-1-316,-1-2 0,-1 0 1,-2-1-1,0 0 1,13-32-1,-16 29-386,-1 1-1,-1-1 1,-1 0 0,5-38-1,-3-51-4910,-9 39-970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0 1696,'0'0'8706,"32"35"-8787,98 115-965,-126-145 942,-1-1-1,0 1 1,0 0-1,0 0 1,-1 0-1,0 0 1,0 0-1,0 0 0,0 1 1,-1-1-1,0 1 1,0-1-1,-1 1 1,1 0-1,-1-1 1,-1 1-1,0 7 1,-1-6-181,-1 1 0,0-1 0,0 1 1,-1-1-1,0 0 0,0 0 0,-11 12 1,7-8-135,-16 21-867,-1-2 0,-56 51 0,-72 45 516,69-59 761,38-29 180,-62 54 322,90-75 1387,-26 34 0,41-49-1691,1 1 1,0 0 0,0 0 0,0-1 0,0 1 0,1 0-1,-1 1 1,1-1 0,0 0 0,0 0 0,-1 5 0,2-8-157,0 1 0,0-1 1,0 1-1,1 0 0,-1-1 1,0 1-1,0-1 0,0 1 0,1-1 1,-1 1-1,0-1 0,0 1 1,1-1-1,-1 1 0,0-1 1,1 0-1,-1 1 0,1-1 1,-1 1-1,1-1 0,-1 0 0,1 0 1,-1 1-1,1-1 0,25 4 548,-4-5-411,0-2-1,-1 0 1,1-1 0,-1-2 0,0 0-1,0-1 1,-1-1 0,0-1-1,36-22 1,-4-2-274,-2-2 1,63-58-1,-78 63-612,-1-2 1,-2-1 0,31-42 0,-53 62 250,-2-1 0,0 0 0,0 0 0,-1 0 1,6-22-1,-10 27 144,-1-1 0,0 1 0,0-1 0,-1 0 0,0 0 0,-1 0 0,0 0 0,-1 0 0,-3-16 0,4 25 324,-1-1-1,1 1 1,-1-1-1,0 1 1,0-1-1,1 1 1,-1 0-1,0-1 1,0 1-1,0 0 1,-1 0-1,1 0 1,0 0-1,0 0 1,-1 0-1,1 0 1,0 0-1,-1 1 1,1-1-1,-1 0 1,1 1-1,-1-1 1,1 1-1,-1 0 1,1-1-1,-1 1 1,0 0-1,1 0 1,-1 0-1,1 0 1,-1 0-1,0 0 1,1 1-1,-3 0 1,-2-1 158,0 2 1,0-1-1,0 1 0,0 0 1,1 0-1,-1 0 1,1 1-1,-10 5 1,3 2 144,1 0 0,0 1 0,1 0 0,0 0 0,1 1 1,0 1-1,-11 20 0,2 0 316,3 0 0,-14 39 0,17-31 8,1 1 0,2 0 0,2 0 0,-3 55 0,11 171 1352,0-266-2005,-1 1 0,0-1 1,0 1-1,1-1 0,0 1 0,-1-1 0,1 1 0,0-1 0,0 1 0,0-1 0,1 0 1,-1 0-1,3 4 0,-3-5-34,0 0-1,0-1 1,0 1 0,0 0 0,0-1 0,0 1 0,0-1-1,0 0 1,0 1 0,0-1 0,0 0 0,0 1-1,0-1 1,0 0 0,0 0 0,0 0 0,1 0-1,-1 0 1,0 0 0,0 0 0,0-1 0,0 1-1,0 0 1,0-1 0,0 1 0,0 0 0,0-1 0,0 1-1,0-1 1,0 0 0,0 1 0,0-1 0,0 0-1,-1 0 1,2 0 0,2-3-185,0 0 0,0 0 1,0-1-1,-1 1 0,1-1 0,-1 0 0,-1 0 1,1 0-1,3-9 0,20-66-2507,-26 79 2711,69-300-3986,-40 156 3943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2.7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40 2617,'0'0'13967,"-21"-7"-11843,-66-22-545,67 25-1064,16 12-159,2 52 199,2 1 0,2 0 0,4 0 0,2-1 0,3 0 0,31 99 0,1-33 329,118 236 0,-93-233-597,5-3 0,6-3 0,5-4 0,6-4 1,4-3-1,151 137 0,256 141 216,39-44-453,-469-305-184,-27-16-288,-1 1 1,-2 3-1,41 34 1,-78-59 61,1-1 1,-1 1-1,0 1 0,-1-1 1,1 1-1,-1 0 0,0-1 1,0 1-1,0 1 0,-1-1 1,1 0-1,1 8 0,-4-13 214,0 0-1,0 1 0,0-1 1,0 0-1,0 1 0,0-1 1,0 0-1,0 1 1,0-1-1,0 1 0,0-1 1,0 0-1,0 1 0,0-1 1,0 0-1,0 1 1,-24 4-5977,19-5 4427,-31 0-5862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43.0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582 1 1520,'0'0'13563,"6"41"-11882,-1-7-1268,5 36 860,4 0-1,22 70 1,87 195 2674,-57-167-3557,-63-160-369,0 1 0,0-1 0,-1 0 0,0 1 0,0-1 0,-1 1 0,0-1 0,0 12 0,-1-19-18,-1 1 0,1-1 0,0 1 0,0-1 0,-1 1 0,1-1 0,-1 1 0,1-1 0,-1 1 0,0-1 0,1 0 0,-1 0 0,0 1 0,0-1 0,0 0 0,0 0 0,0 0-1,0 0 1,0 0 0,-1 0 0,1 0 0,0 0 0,-2 0 0,-36 10 28,22-8-15,-355 63-2230,122-40-4046,88-16-2447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4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603 206 6753,'0'0'10387,"-24"-24"-9174,-75-76-697,90 91-493,1 1 0,-1 0-1,-1 1 1,1 0 0,-1 0-1,0 1 1,-1 0-1,1 1 1,-22-7 0,20 9-12,-1 2 0,0-1-1,0 1 1,0 1 0,0 1 0,-18 2 0,21-1-15,-1 0 1,1 1-1,1 0 1,-1 1-1,0 0 0,1 0 1,0 1-1,0 0 1,0 1-1,0 0 0,1 0 1,0 1-1,-11 12 0,6-5-6,0 1-1,1 0 0,1 1 1,0 0-1,1 1 0,-11 25 1,17-30 1,-1 0-1,2 0 1,0 1 0,0-1 0,0 17 0,2-25-38,1 1 0,0 0 1,0-1-1,0 1 0,0 0 1,1-1-1,0 1 0,0-1 1,0 1-1,0-1 0,1 0 1,0 1-1,0-1 0,0 0 1,0 0-1,1 0 1,5 7-1,1-4-122,0 0 1,0-1-1,0 0 1,1 0-1,0-1 1,0-1-1,13 5 1,83 21-1242,-46-14 815,-47-12 498,4 0 10,-1 1 0,0 1 0,0 0 0,23 13 0,-35-17 84,0 1 1,-1 0-1,1 0 0,0 0 0,-1 0 0,0 0 0,0 1 0,0 0 1,0 0-1,0-1 0,-1 2 0,0-1 0,1 0 0,-2 0 0,1 1 1,0-1-1,-1 1 0,0-1 0,0 1 0,0 0 0,0 5 0,-2-1 15,1-1 0,-1 0 0,0 1 0,-1-1-1,0 0 1,0 0 0,-1 0 0,0 0 0,0 0-1,-1 0 1,0-1 0,0 0 0,-10 12 0,6-8-122,-2 0 1,1-1-1,-2 0 1,1 0-1,-1-1 1,-1-1-1,-18 12 1,24-18-534,1 1 0,-1-1 0,0 0 0,1-1 1,-1 1-1,0-1 0,0 0 0,0-1 0,-11 0 1,-6 0-4944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4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1 264 6505,'0'0'5456,"39"-23"-5073,122-74-472,-97 54-602,-39 13-604,-20 23 995,-3 4 138,0 1 0,0-1 1,-1 0-1,1 0 1,0-1-1,-1 1 0,0 0 1,0 0-1,0-1 0,0 1 1,0-1-1,-1 1 0,1-4 1,-4-9-3,0 21 473,2-4-222,-4 8 175,0-1 0,0 1 0,1 0 0,1 0 1,-1 0-1,1 1 0,-2 18 0,-7 79 1416,12-102-1616,-7 565 5258,9-462-4470,4-2-50,23 116-1,1 28-954,-29-438-10320,-1 58 5802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5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49 4161,'0'0'6515,"43"-11"-5959,142-25-240,-180 35-303,1 1 0,-1-1 0,1 1 0,-1 1 0,1-1 0,0 1 0,-1 0 0,1 0 0,-1 0 1,0 1-1,1 0 0,-1 0 0,0 0 0,9 6 0,-10-4 18,1 0-1,-1 0 1,1 1-1,-1 0 1,-1 0 0,1 0-1,-1 0 1,4 8 0,-7-13-30,4 8 82,0 0 1,-1 0-1,0 0 0,-1 1 0,0-1 0,0 1 1,-1-1-1,0 1 0,0 0 0,-1 0 1,0-1-1,-1 1 0,1 0 0,-4 9 0,2-6 73,-2 1 0,0-1-1,0-1 1,-1 1-1,0 0 1,-1-1 0,-1 0-1,-14 19 1,-18 14-38,-1-2 0,-2-2 0,-89 65 0,105-89-1340,10-10-3157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5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334 160 3937,'0'0'8207,"-28"-25"-8266,-89-79-159,113 100 202,-1 1 1,1 0 0,-1 0 0,0 0 0,0 0 0,0 1 0,-1 0 0,1 0 0,-1 0 0,-7-1 0,11 3 10,-1 0 1,0 0 0,0 0 0,1 0-1,-1 0 1,0 1 0,0-1 0,1 1-1,-1 0 1,1-1 0,-1 1 0,0 1-1,1-1 1,0 0 0,-3 2 0,-1 2 11,1 1-1,0-1 1,0 1 0,0-1 0,1 1 0,0 1 0,0-1-1,1 0 1,0 1 0,-3 7 0,-1 9 165,0 0 0,1 1 0,2 0 0,0 0 0,2 0 1,1 0-1,2 35 0,-1-52-129,0-3-25,0 1 0,0 0-1,0-1 1,1 1 0,0-1 0,0 0-1,0 1 1,1-1 0,-1 0-1,1 0 1,0 1 0,0-1 0,1-1-1,-1 1 1,1 0 0,4 4 0,-4-5-46,0-1 0,-1 0 1,1 0-1,1 0 0,-1-1 1,0 1-1,0-1 0,1 1 1,-1-1-1,1 0 1,-1-1-1,1 1 0,-1 0 1,1-1-1,-1 0 0,1 0 1,0 0-1,-1 0 0,1-1 1,-1 0-1,7-1 0,-4 0-113,0 0 1,0 0-1,-1-1 0,0 0 0,1 0 0,-1 0 0,0 0 0,0-1 0,7-7 0,37-46-1326,-35 39 1043,15-18-174,63-72-1151,-81 97 1616,0 1 0,1 0 0,0 0 0,1 1 0,0 1 0,26-13 0,-35 19 182,0 0 1,1 0 0,-1 1-1,0 0 1,1 0 0,6-1-1,-10 2 0,0 0-1,0 0 1,0 0-1,0 0 1,0 1-1,0-1 1,0 0-1,0 0 1,0 1-1,0-1 1,0 1-1,0-1 1,0 1-1,0-1 1,0 1-1,0-1 1,-1 1-1,1 0 0,0 0 1,0-1-1,-1 1 1,1 0-1,0 0 1,-1 0-1,1 0 1,-1 0-1,1 0 1,-1 0-1,0 0 1,1 0-1,-1 0 1,0 0-1,0 0 1,1 1-1,4 41 1722,-2 0 0,-4 82-1,-1-42-827,3-82-1316,3-6 214,6-11-86,57-134-2043,-5 11 623,-62 138 1665,22-31 30,-21 32-13,-1-1 0,1 1 1,-1-1-1,1 1 1,-1-1-1,1 1 0,-1-1 1,1 1-1,-1 0 0,1-1 1,0 1-1,-1 0 1,1-1-1,0 1 0,-1 0 1,1 0-1,0 0 1,-1 0-1,1 0 0,0 0 1,0 0-1,-1 0 0,1 0 1,0 0-1,-1 0 1,1 0-1,0 0 0,-1 0 1,1 1-1,0-1 1,-1 0-1,1 1 0,0-1 1,-1 0-1,1 1 0,-1-1 1,1 1-1,-1-1 1,1 1-1,-1-1 0,1 1 1,-1-1-1,1 1 1,-1-1-1,0 1 0,1 0 1,-1-1-1,0 1 1,0 0-1,1 0 0,12 28 545,0 1 0,15 59 1,-19-56-403,2 1 1,23 49-1,-34-82-158,0 0-1,1 0 1,-1-1-1,1 1 1,-1 0-1,0-1 1,1 1 0,-1 0-1,1-1 1,0 1-1,-1-1 1,1 1-1,-1-1 1,1 1-1,0-1 1,-1 1-1,1-1 1,0 0 0,0 1-1,-1-1 1,1 0-1,0 0 1,0 1-1,-1-1 1,1 0-1,0 0 1,0 0 0,0 0-1,-1 0 1,1 0-1,0 0 1,0 0-1,0 0 1,-1-1-1,1 1 1,0 0 0,0 0-1,-1-1 1,1 1-1,0-1 1,-1 1-1,1 0 1,0-1-1,-1 1 1,1-1 0,-1 1-1,1-1 1,0 0-1,-1 1 1,1-1-1,-1 0 1,1 0-1,40-80-241,-9 15-318,-23 50 414,-2 2 47,1 0 0,1 0 0,13-16 0,-20 27 105,0 1-1,1-1 0,-1 1 0,0-1 1,1 1-1,0 0 0,-1 0 1,1 1-1,0-1 0,0 0 1,0 1-1,0 0 0,0-1 0,0 1 1,1 1-1,-1-1 0,0 0 1,1 1-1,-1-1 0,0 1 1,1 0-1,3 1 0,-5 0 22,0-1 0,1 1-1,-1 0 1,0 1 0,0-1 0,0 0-1,0 1 1,0-1 0,0 1 0,0-1-1,0 1 1,-1 0 0,1 0 0,0 0-1,-1 0 1,0 0 0,1 0 0,-1 0-1,0 1 1,0-1 0,1 3 0,2 9 140,0 0 0,4 21 1,-5-20-19,2 14 35,-5-21-147,2 0 0,-1-1 0,1 1 0,5 14 0,-6-21-53,1 0 0,-1 0 1,0 0-1,1-1 1,-1 1-1,1-1 1,-1 1-1,1-1 1,-1 1-1,1-1 1,-1 0-1,1 1 1,0-1-1,-1 0 1,1 0-1,-1 0 1,1-1-1,0 1 1,-1 0-1,1 0 1,-1-1-1,1 1 1,-1-1-1,1 0 0,-1 1 1,3-3-1,8-6-261,0 0-1,-1-1 0,0 0 0,13-16 1,20-20-1002,-31 36 991,-1-1 1,1 2-1,17-11 1,-25 18 266,-1-1-1,1 1 1,0 0 0,0 1 0,0-1 0,0 1 0,0 0-1,0 0 1,0 0 0,0 1 0,0-1 0,0 1 0,0 1-1,7 0 1,-10 0 42,0-1 0,0 1 0,0 0 0,0 0 0,0 1 0,0-1 0,0 0 0,0 1 0,-1-1 0,1 1 0,0-1 0,-1 1 0,1 0-1,-1 0 1,0 0 0,1-1 0,-1 1 0,1 4 0,15 43 620,-13-36-397,3 13 194,-3-11-202,1 1-1,0-1 0,12 24 0,-16-36-242,1 1 0,0-1 0,0 0-1,0 0 1,1 0 0,-1 0 0,1-1 0,-1 1-1,1-1 1,0 1 0,0-1 0,0 0-1,0 0 1,0 0 0,1-1 0,-1 1 0,1-1-1,-1 1 1,1-1 0,-1-1 0,7 2-1,-5-2-205,1 0-1,0 0 1,0 0-1,0-1 1,0 0-1,0 0 1,0-1-1,-1 1 1,1-1-1,-1-1 1,1 1-1,-1-1 1,0 0-1,0 0 1,0 0-1,8-8 1,33-32-3817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6.2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5769,'0'0'5741,"25"21"-6855,78 60-649,-101-79 1654,0-1 1,0 0 0,0 1 0,0-1 0,0 0 0,0 0 0,0-1 0,0 1 0,0 0 0,0-1 0,1 1 0,-1-1 0,0 0 0,4 0 0,-5 0-1,0 0 0,0-1 0,1 1 1,-1-1-1,0 0 0,0 1 0,0-1 0,0 0 1,0 1-1,0-1 0,0 0 0,0 0 0,0 0 1,0-1-1,7-5-683,-7 6 761,0 0 1,1 0 0,-1 0 0,1 0-1,-1 1 1,1-1 0,-1 0 0,1 1 0,-1-1-1,1 1 1,0-1 0,-1 1 0,1 0-1,0 0 1,-1 0 0,1 0 0,0 0-1,-1 0 1,1 0 0,0 1 0,-1-1-1,1 1 1,-1-1 0,3 1 0,-2 1 227,0-1 1,-1 1 0,1 0-1,0 0 1,0 0 0,-1 0-1,1 0 1,-1 0 0,0 0-1,1 0 1,-1 0 0,0 1-1,0-1 1,0 3 0,2 8 536,0 1-1,0-1 1,-2 1 0,1 22 0,-2-28-2654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7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1 10266,'0'0'7616,"-36"17"-6793,-113 57-400,141-69-411,-1 0 0,1 0 0,0 1 1,0 0-1,-11 12 0,16-14-18,0 1 0,0-1 0,0 1 0,0 0 0,-3 10 0,0-2-24,0 0-105,1 1 0,0-1 0,1 1 1,0 0-1,1 1 0,1-1 0,0 1 0,1-1 0,1 1 1,0-1-1,4 26 0,-3-35 54,1 0 1,0 0-1,0 0 0,0 0 0,1 0 1,0 0-1,-1-1 0,2 1 0,-1-1 1,1 0-1,-1 0 0,1 0 0,0-1 1,0 1-1,1-1 0,4 3 0,12 6-281,0 0 1,31 11-1,-20-9 79,-3-1 106,62 32-119,-84-41 306,0 0 0,0 1-1,0 0 1,-1 0 0,1 1 0,-1-1-1,-1 2 1,1-1 0,5 8-1,-9-10 54,0 0-1,0 1 0,-1-1 1,1 1-1,-1 0 1,0-1-1,0 1 0,0 0 1,-1-1-1,1 1 0,-1 0 1,-1 0-1,1-1 0,-1 1 1,1 0-1,-1 0 1,0-1-1,-1 1 0,1-1 1,-1 1-1,0-1 0,0 0 1,-1 1-1,1-1 0,-1 0 1,0-1-1,0 1 0,-7 6 1,3-4-128,0 0 0,-1-1 0,0 0 0,0-1 0,-1 1 0,-16 5 0,24-10 3,0 1-1,0-1 1,0 0 0,0 1-1,0-1 1,0 0 0,0 0-1,0 0 1,0 0 0,0 0-1,0 0 1,0 0 0,0 0-1,0-1 1,0 1 0,0 0-1,0 0 1,0-1 0,0 1-1,0-1 1,0 1 0,1-1-1,-1 1 1,0-1 0,0 0-1,0 1 1,0-2 0,-1-1-241,1 1 1,-1-1-1,1 0 1,0 1-1,0-1 1,0 0-1,1 0 1,-2-5-1,-3-44-4742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7.8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1 7930,'0'0'3919,"-2"41"-2193,2-25-1537,-19 287 2431,13-243-2263,3 1 0,6 88 1,-3-145-379,0-1-1,0 0 1,1 0 0,-1 0 0,1 0 0,0 0 0,0 0 0,0 0 0,1 0 0,-1 0-1,1 0 1,-1 0 0,1-1 0,0 1 0,0-1 0,0 1 0,0-1 0,1 0-1,-1 0 1,1 0 0,-1 0 0,1 0 0,0-1 0,-1 1 0,1-1 0,0 1-1,0-1 1,0 0 0,4 1 0,-1-2-57,-1 1-1,1-1 0,-1 0 1,1-1-1,-1 1 1,1-1-1,-1 0 0,0 0 1,0-1-1,1 1 1,-1-1-1,0-1 0,0 1 1,0-1-1,-1 1 1,1-1-1,4-4 0,10-10-184,-1-1-1,0 0 0,-1-1 1,-2-1-1,22-34 1,57-115-864,-65 110 1310,-2-2 1,22-71-1,-47 132 692,1 8-631,4 47 747,-6-37-819,1-1 0,1 1-1,0 0 1,2 0-1,0-1 1,0 0-1,2 0 1,13 25 0,-19-41-231,0 1 0,0 0 1,1 0-1,-1 0 1,0-1-1,1 1 1,-1-1-1,1 1 0,0-1 1,0 1-1,-1-1 1,1 0-1,0 0 0,0 0 1,0 0-1,0 0 1,0-1-1,0 1 1,1 0-1,-1-1 0,0 0 1,0 1-1,0-1 1,0 0-1,1 0 0,-1 0 1,0 0-1,0-1 1,0 1-1,0-1 1,1 1-1,-1-1 0,0 0 1,0 0-1,0 0 1,3-2-1,2-1-438,0-1 0,0 0 0,0-1 0,-1 0 0,0 0-1,0 0 1,0-1 0,5-9 0,27-48-3948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6:58.2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0 8546,'0'0'3128,"0"42"-474,-1 45-1455,3 329 4030,21 13-4061,-13-290-1166,-8-98-335,11 47-1,-9-74 27,-2-12 144,1-8-68,31-149-390,8-32-336,3 52 119,-37 116 741,1 1 0,0-1 0,2 1 0,22-29 0,-31 44 100,0 0 1,0 0-1,1 1 0,-1-1 1,1 1-1,0-1 0,-1 1 1,1 0-1,0 0 0,0 0 0,1 1 1,-1-1-1,0 1 0,0 0 1,1 0-1,-1 0 0,1 0 1,-1 0-1,1 1 0,6-1 0,-8 1 36,0 1 0,-1-1-1,1 0 1,0 0 0,-1 1-1,1-1 1,0 1 0,-1-1 0,1 1-1,-1 0 1,1 0 0,-1-1-1,1 1 1,-1 0 0,0 0-1,1 1 1,-1-1 0,0 0-1,0 0 1,0 1 0,0-1-1,0 0 1,0 1 0,0-1-1,0 1 1,-1-1 0,1 1-1,0 0 1,-1-1 0,0 1-1,1 2 1,1 6 192,-1 0-1,0 0 1,0 0 0,-2 12 0,1-9 31,1 3-61,-1 1 0,-1-1 0,-1 1 0,0-1 0,-1 0 0,-1 0 0,-1 0 0,0 0 0,0 0 0,-2-1 0,0 0 0,-13 19 0,-3-3-373,-1-1 0,-1-2 0,-2 0 0,0-2 0,-2-1 0,-49 33 0,52-40-1661,-39 21 0,44-30-1556,-39 12 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56,'0'0'10050,"50"246"-9162,-30-173-496,-7-10-272,4-14-120,-1-14-1408,-3-24-768,3-36-737,-7-31-1136,3-17 3361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1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6465,'0'0'10192,"-2"28"-8238,-4 308 752,57 180-422,-16-196-1694,16 753-212,-50-1007-508,0-5-78,-7 63 0,5-109-101,-1 0 1,-1 1-1,-1-1 1,0 0-1,-1-1 1,0 1-1,-1-1 1,-1 0-1,-9 16 1,8-22-1121,4-9-48,2-21-1749,2 21 3050,0-54-4952,0-18-381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2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1 194 9250,'0'0'3259,"45"-12"-2517,-22 7-595,72-19 916,2 5 0,105-7-1,56 14 232,234 0-461,501-19 485,-785 20-1187,931-30-1484,-623 51-443,1 42-635,-424-37 2347,29 6 820,181 7 0,-303 2 175,0 147 1068,-21 1148 2550,6-849-4481,13-277-7895,2-149 1067,0-21-1702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2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0 816,'0'0'12203,"357"112"-11539,-24-48-456,70-5 968,33-17 1577,5-14-97,-30-10-1135,-8-8-561,-25-3-408,-37-7-144,-46 0-184,-70 0-224,-72 0-16,-61-7-752,-38-3-2225,-13-1-3552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3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0 8586,'0'0'1768,"-46"249"-1048,29 7-248,9 53 809,8 10 687,0-21 49,25-31-553,4-15-512,-4-45-544,-9-56-240,-3-53-168,-1-38-480,-3-8-1080,-5-20-433,-4-22 217,0-62 312,0-39-2441,0-18-456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3.6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0 433 7618,'56'-16'1977,"560"-141"1141,-128 61-652,3 23 0,764-18 0,33 120-1671,317 83-1051,-1602-112 252,303 31-866,-249-22 663,1 2 1,-1 3-1,59 23 0,-110-36 196,0 2 1,0-1-1,0 1 0,0 0 0,-1 0 0,1 0 0,-1 1 0,0 0 0,9 8 0,4 7 552,-15-16-483,0-1 1,-1 1 0,1 0 0,0 0 0,-1 0-1,0 1 1,0-1 0,0 0 0,0 1 0,0 0 0,-1-1-1,1 1 1,-1 0 0,0 0 0,0 4 0,7 65 1265,-5 146 0,-5-107-820,2-77-380,17 1302 1990,-13-1007-5574,-4-307 2677,0-8-23,0-1 0,-2 1 0,1 0 0,-2-1 0,-6 22 0,6-27-1,-1 0 1,0 0 0,0-1-1,-1 0 1,0 1-1,-1-2 1,0 1-1,0-1 1,-11 11-1,-24 13-4528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3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71 15243,'0'0'4625,"225"-4"-3320,-67-20-905,25-1-272,-25 7-24,78 18-104,-53 0-672,-33 0-6178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4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9 214 20564,'0'0'5073,"4"-179"-18483,-17 144 8625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09.1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0 263 6009,'0'0'12076,"50"-2"-9965,467-31 1061,514-32-1186,699-55-646,-1670 115-1557,-24 3-871,1-2-1,66-15 1,-81 7-2902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0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8050,'0'0'11754,"-4"266"-10610,4-126-335,0 15-321,0-8-224,13-7-256,-1-17-8,0-21-640,-3-25-1337,-9-42-1832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0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1 341 9050,'0'0'11898,"253"140"-11753,-186-210-145,24-81-2593,-16 18-3912,-25 7-2545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0 744,'0'0'8190,"7"36"-6787,20 115-348,-23-132-878,0 0 1,2 0 0,0 0-1,8 18 1,-11-31-340,0-1 0,1 0 0,-1 0 0,1-1 0,0 1 1,0-1-1,0 1 0,1-1 0,-1-1 0,1 1 0,0-1 0,7 4 1,-11-6 134,0-1 1,1 0 0,-1 1 0,0-1-1,0 1 1,0 0 0,0-1 0,1 1 0,-1 0-1,0 0 1,0-1 0,-1 1 0,1 0 0,0 0-1,0 0 1,0 0 0,0 0 0,-1 1-1,1-1 1,-1 0 0,1 0 0,-1 0 0,1 1-1,-1-1 1,0 0 0,1 0 0,-1 1 0,0-1-1,0 0 1,0 1 0,0-1 0,0 0-1,0 0 1,-1 3 0,1 3 171,0 18 267,1-16-519,0 0 0,-1-1 0,-1 1 0,1 0-1,-1 0 1,-1 0 0,0 0 0,0-1 0,-1 1 0,0-1 0,-6 14 0,-13 12-1145,-1-1 0,-54 59-1,-68 53-486,138-138 1703,-238 202 2231,231-198-1599,-27 23 1167,39-32-1575,-1 1 0,1-1 0,0 1 0,0 0 0,0-1 0,0 1 0,1 0 0,-1 0 0,1 0 0,0 0 0,0 0 0,-1 5-1,1-8-143,1 1-1,0-1 0,0 1 0,0-1 0,0 1 1,0-1-1,0 1 0,0 0 0,0-1 0,0 1 1,0-1-1,1 1 0,-1-1 0,0 1 0,0-1 0,0 1 1,1-1-1,-1 0 0,0 1 0,1-1 0,-1 1 1,0-1-1,1 1 0,-1-1 0,0 0 0,1 1 0,-1-1 1,1 0-1,-1 1 0,0-1 0,1 0 0,-1 0 1,1 0-1,-1 1 0,1-1 0,0 0 0,23 1 329,-15-2-201,3 1-60,0-1 0,0 0 0,0-1 0,0 0 0,0-1 0,0 0 0,-1-1 0,14-5 1,-7-1-53,-1 0 1,0 0 0,0-2 0,17-16 0,-7 6-725,-1-2 0,-1-1-1,40-50 1,-60 67 43,-1 0 0,0-1 0,0 1 0,-1-1 0,0 0 0,0 1 0,-1-1 0,0-1 0,-1 1 0,0 0 0,0 0 0,-1 0 0,-2-16 0,2 6-458,0-31 118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1.0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2801,'0'0'9891,"0"20"-9248,0 7-439,1 6 248,-6 46 0,-16 276-139,21-353-317,0-1-1,1 0 0,-1 1 0,1-1 1,-1 0-1,1 1 0,-1-1 0,1 0 1,0 0-1,0 1 0,-1-1 0,1 0 0,0 0 1,0 0-1,0 0 0,0 0 0,1 0 1,-1-1-1,0 1 0,0 0 0,0 0 0,1-1 1,-1 1-1,0-1 0,1 1 0,-1-1 1,0 0-1,1 1 0,-1-1 0,1 0 0,2 0 1,56 2 41,-44-3-8,50 1-343,-1-4 0,1-2 1,-1-4-1,110-30 0,-166 37-166,0 0-1,0-1 0,0 0 0,0-1 0,-1 0 0,0 0 0,0 0 0,0-1 0,-1-1 0,1 1 0,-2-1 0,1 0 0,-1-1 0,0 0 0,0 0 0,6-13 0,4-24-2812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1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405 1 992,'0'0'8813,"-23"40"-7462,-70 139-390,86-161-856,1 0 0,0 0-1,1 1 1,1 0-1,1 0 1,1 0 0,-1 37-1,1-6 78,0-14-60,-20 167 296,17-178-389,0 0 0,-2 0 1,-1 0-1,0-1 0,-23 42 0,28-61-2,0 0 1,-1 0-1,0 0 0,0 0 1,-1-1-1,1 0 1,-1 0-1,0 0 0,0 0 1,0-1-1,-10 5 0,12-7-17,1 0 0,0 0-1,0 0 1,0 0-1,-1-1 1,1 1-1,0-1 1,-1 0-1,1 1 1,0-1 0,-1 0-1,1 0 1,0-1-1,-1 1 1,1 0-1,0-1 1,-1 1 0,1-1-1,0 0 1,0 0-1,0 0 1,0 0-1,0 0 1,0-1-1,0 1 1,0 0 0,0-1-1,0 1 1,1-1-1,-1 0 1,1 0-1,-1 0 1,-1-3-1,-2-6-63,0 0 1,1 0-1,1 0 0,0-1 0,0 1 0,2-1 0,-1 0 0,1 1 0,1-1 0,1-18 0,-1 24 33,0 4 14,0-1 1,1 1 0,-1 0-1,0-1 1,1 1-1,0 0 1,0-1 0,0 1-1,0 0 1,0 0 0,0-1-1,0 1 1,1 0-1,-1 0 1,1 1 0,-1-1-1,1 0 1,0 0 0,0 1-1,-1-1 1,1 1-1,1 0 1,-1-1 0,0 1-1,0 0 1,0 0 0,1 0-1,-1 1 1,0-1-1,5 0 1,7-2-7,1 1 0,-1 0 0,0 2 0,16 0 0,-16 0 8,-8 0-4,1 0 0,-1 1 0,1 0 0,-1 0 0,0 0 0,1 1 0,-1 0 0,0 0 1,0 0-1,0 1 0,0 0 0,-1 0 0,1 1 0,-1 0 0,0 0 0,0 0 0,0 0 1,0 1-1,-1 0 0,0 0 0,0 0 0,0 0 0,-1 1 0,1-1 0,-1 1 0,-1 0 1,1 0-1,-1 0 0,2 6 0,2 17 57,-1-1 1,-1 1-1,-2 0 0,-1 0 1,-4 47-1,2-5 323,1-71-368,1 9 38,11-14-103,-3-2-10,0-1 1,-1 0-1,0 0 1,6-10-1,190-254-4486,-104 125-179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1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80 2857,'0'0'10742,"44"-3"-10150,143-10-409,-160 10-448,1-1 1,-1-1-1,0-2 1,50-18-1,-24 6-2458,-56 29-557,0-6 2981,-45 48 664,3 1 0,2 3 0,3 1 0,-36 68 0,50-75-223,2 1-1,2 1 1,2 1-1,3 1 1,-17 90-1,31-127-725,1-1-1,1 23 1,1-409 1108,-1 362-420,1 0-1,1 0 1,-1 0 0,2 0 0,2-13 0,-3 18-73,0 1 0,0 0 0,0 1 0,0-1 0,0 0 0,0 0 1,1 0-1,-1 1 0,1-1 0,-1 0 0,1 1 0,-1 0 0,1-1 0,0 1 1,0 0-1,0 0 0,0 0 0,0 0 0,0 0 0,0 0 0,0 1 1,0-1-1,0 1 0,0-1 0,3 1 0,2-1 84,-1 1 0,1 0 0,0 0 0,-1 1 0,1 0 0,0 0 0,-1 0 0,1 1 0,-1 0 0,1 0 0,-1 1 0,0-1 0,0 2 0,0-1 0,-1 1 0,7 4 0,8 9 240,-1 0-1,33 38 1,-46-47-307,24 26 18,-1 1 0,-2 1 0,-1 2 0,38 77 0,-61-108-157,-1-3-30,0 0 1,-1 0 0,1 0-1,-1 0 1,0 0 0,0 0 0,0 0-1,0 7 1,-22-29-1716,8 0 1412,1 0 0,0-1 0,1 0 0,1-1 0,-7-21 0,6 16 43,-34-84-1365,10-2-579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2.2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3457,'0'0'6753,"228"259"-4760,-132-154 55,-5 4-528,1 7-751,-9-4-513,-13 4-256,-16-11-384,-16-17-1097,-17-22-591,-21-48-913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2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391 333 5297,'0'0'5153,"-41"190"-3640,-1-96-49,-8 8-320,-4-4-1144,5-6-512,-18-36-1536,21-21-2593,5-35-1121</inkml:trace>
  <inkml:trace contextRef="#ctx0" brushRef="#br0" timeOffset="1">350 0 4273,'0'0'712,"253"14"-3361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2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1 573 10610,'0'0'5919,"40"-24"-5138,-1 2-678,41-24-147,107-80 0,-159 105-896,-1-2-1,46-49 1,-66 63 403,0 0 1,0 1-1,-1-2 1,0 1-1,-1-1 1,0 0-1,-1 0 0,0 0 1,0-1-1,-1 0 1,-1 1-1,1-1 1,-1-12-1,-1 20 471,-1 0 0,-1 0 0,1 0 1,0-1-1,-1 1 0,1 0 0,-1 0 0,0 0 0,0 0 0,-1 0 0,1 0 0,0 1 0,-1-1 0,0 0 1,1 1-1,-1-1 0,0 1 0,-1-1 0,1 1 0,0 0 0,-1 0 0,1 0 0,-1 0 0,1 1 0,-1-1 0,0 1 1,0-1-1,0 1 0,0 0 0,-6-1 0,-6-2 246,0 1 0,-1 1 0,0 0 0,-28 1 0,35 1 78,-1 0-1,0 1 1,0-1-1,0 2 1,1 0-1,-16 5 1,21-6-113,0 1 1,0 0-1,0 1 1,1-1-1,-1 0 0,1 1 1,-1 0-1,1 0 0,0 0 1,0 0-1,1 1 1,-1-1-1,1 1 0,-1 0 1,1-1-1,0 1 0,-2 6 1,0 4 323,-1 0 0,1 0 0,1 1 0,1-1 1,-1 24-1,4 78 1576,1-59-1025,5 50 1319,41 200 0,3 38-1589,-50-336-321,5 97-3505,-6-95 1019,-11-66-3840,-5-38 1402,0-8 439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3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13 348 4841,'0'0'1367,"-2"31"-241,-1 8-846,-4 141 546,7-91-2565,9-154 1182,-4 18 579,2 1 0,23-77 0,-26 110 34,1 0 0,0 1 0,1-1 0,1 1 0,0 1 0,0-1 0,1 1 0,0 1 0,1-1 0,0 1 0,1 1 0,0 0 0,1 0 0,12-7 0,-2 4 214,1 1 1,0 1 0,0 1 0,1 1 0,0 1 0,1 1 0,0 1 0,0 1 0,0 1 0,0 1 0,0 1 0,28 3 0,-49-1-7,0-1 0,-1 1 0,1-1 0,0 1 0,0 0 1,0 0-1,-1 1 0,5 2 0,-4-3-136,-1 0 0,0 0-1,1 1 1,-1-1 0,1-1 0,-1 1 0,1 0 0,-1 0-1,1-1 1,4 1 0,5-1-134,0 0-1,0-1 1,0 0-1,-1-1 1,24-6-1,-29 6 212,34-10-485,-39 12 370,0 0 0,-1 0 1,1-1-1,0 1 1,0 0-1,-1 0 0,1 0 1,0 0-1,0 0 0,0 0 1,-1 0-1,1 0 1,0 0-1,0 1 0,-1-1 1,1 0-1,0 0 0,0 1 1,-1-1-1,1 0 1,0 1-1,-1-1 0,1 1 1,0-1-1,-1 1 0,1-1 1,-1 1-1,1-1 1,-1 1-1,1-1 0,-1 1 1,1 0-1,-1-1 0,0 1 1,1 0-1,-1 0 1,0-1-1,0 1 0,1 0 1,-1 0-1,0-1 0,0 1 1,0 1-1,-1 11 559,0 1-1,-1 0 1,-1-1 0,0 0-1,-1 0 1,0 0 0,-10 20-1,-55 92 316,30-56-871,9-10-348,-23 41-1575,46-88 781,-1-2 0,0 1 0,-12 12 1,19-22 785,-1 1 1,1-1 0,-1 1 0,1-1 0,-1 0 0,0 0 0,0 0 0,1 0-1,-1 0 1,0 0 0,0 0 0,0 0 0,0-1 0,0 1 0,-4-1-1,5 0 79,0 0-1,-1 0 1,1 0-1,0-1 1,-1 1-1,1 0 1,0-1-1,-1 1 1,1-1-1,0 0 1,0 1-1,0-1 1,0 0-1,-1 0 0,1 0 1,0 0-1,-1-1 1,-2-4-129,0 0 0,0 0 0,1 0 1,0-1-1,0 1 0,1-1 0,-3-8 0,2 4 213,-28-104 182,28 100 442,1 0-1,0 0 1,1 0 0,1 0-1,2-27 1,-2 41-465,1-1 1,-1 0 0,1 0 0,0 1-1,-1-1 1,1 1 0,0-1-1,0 0 1,0 1 0,0 0 0,0-1-1,1 1 1,-1 0 0,0-1-1,0 1 1,1 0 0,-1 0 0,1 0-1,-1 0 1,1 0 0,0 1-1,-1-1 1,1 0 0,0 1-1,-1-1 1,4 0 0,4 0 146,1-1 1,-1 2-1,18-1 1,-18 1 21,4 0 47,0 0 1,0 1-1,0 0 1,0 1 0,17 4-1,-25-4-198,0 0 0,-1 0 0,1 1 0,-1-1 0,0 1 0,0 0 0,0 0 0,0 0 0,0 0 0,-1 1 0,0 0 0,1 0 0,-1 0 0,0 0 0,-1 0 0,1 0 0,1 6 0,0 1-165,0-1 1,-1 1-1,0 0 1,-1 0-1,-1 0 1,1 0-1,-2 0 0,0 15 1,0-26 39,0 0 0,0 1 0,0-1 0,0 0-1,0 0 1,-1 0 0,1 0 0,0 1 0,0-1 0,0 0 0,0 0 0,0 0 0,-1 0 0,1 0 0,0 1 0,0-1 0,0 0-1,-1 0 1,1 0 0,0 0 0,0 0 0,0 0 0,-1 0 0,1 0 0,0 0 0,0 0 0,0 0 0,-1 0 0,1 0 0,0 0 0,0 0-1,-1 0 1,1 0 0,0 0 0,0 0 0,0 0 0,-1 0 0,1 0 0,0 0 0,0 0 0,0 0 0,0-1 0,-1 1 0,1 0-1,0 0 1,0 0 0,0 0 0,0 0 0,-1-1 0,1 1 0,-1-1-51,0 1 1,1-1-1,-1 1 0,0-1 1,0 0-1,0 0 0,1 1 1,-1-1-1,0 0 1,1 0-1,-1 0 0,1 0 1,-1 0-1,1 0 0,-1-2 1,-2-19-793,1-2 1,1 1 0,2-24-1,-1 7 434,0 30 425,1 0-1,0 0 0,0 0 0,1 0 1,0 0-1,1 0 0,0 1 0,0-1 0,1 1 1,1 0-1,-1 0 0,1 0 0,10-13 1,-5 11 213,1 0 1,0 0-1,0 1 1,1 0-1,0 1 1,1 1-1,0 0 1,17-8 0,18-4 244,0 3-1,2 1 1,0 3 0,63-9 0,-98 20-1111,1-1 1,-1-1-1,0 0 0,0-1 1,-1-1-1,27-15 0,-21 7-2534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3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2745,'0'0'10810,"42"95"-9290,-9-18-304,-4 11-151,-8 3-409,-13 4-352,-8-1-304,0-2-1008,0-8-937,-29-11-799,-8-27-2025,3-21 40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4.0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4041,'0'0'2528,"191"203"-3872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4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0 109 3729,'0'0'11810,"324"81"-8313,-24-39-640,132-21-761,58-21-255,29-7-449,-7-45-568,-51-1-304,-4-3 56,-46 10-208,-99 18-368,-96 18-520,-70 10-2408,-76 21-4978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4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1 712,'0'0'6217,"-13"38"-4659,-38 127-496,19-5-255,27-125-1030,-18 65 1,19-87 71,-1-1 1,0 0 0,-1-1 0,-1 1 0,0-1 0,0-1-1,-1 1 1,-14 14 0,-12 2 4514,40-27-3185,22-2-451,1 0 0,-1-2 1,0-1-1,0-2 1,44-15-1,134-66 1147,-183 78-1679,4-3-408,87-43 864,-64 21-3150,-41 27 687,0 0-1,-1 0 0,9-10 0,-5-5-6433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4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488 262 5617,'0'0'9545,"-40"-26"-9022,-131-78-471,155 94-104,0 1 1,0 0-1,-1 2 1,-26-10 0,35 16 40,0 0 1,0 0 0,0 0-1,0 1 1,-1 0 0,-13 3-1,7-2 25,11 0-13,0 0 1,1-1-1,-1 1 1,0 1-1,1-1 1,-1 0-1,1 1 0,0 0 1,0 0-1,-1 0 1,1 0-1,1 0 1,-1 0-1,0 1 1,0 0-1,1-1 1,0 1-1,-1 0 1,1 0-1,0 0 1,0 1-1,1-1 1,-1 0-1,1 1 1,-1-1-1,1 1 1,0 0-1,0 4 1,-2 5 3,1 1 1,1-1 0,0 1 0,1 0 0,0-1 0,4 21 0,-2-24-24,0-1 0,1 1 1,0-1-1,1 0 0,0 0 1,0 0-1,1-1 0,0 0 0,0 0 1,12 13-1,6 5-156,45 37 0,-30-29 66,8 7-63,44 43 59,-81-74 98,-1-1 0,-1 1 0,0 0 1,0 0-1,-1 1 0,0 0 0,7 18 0,-12-24-99,1 0-1,-1 0 1,0 0-1,0 0 1,0 0-1,-1 0 0,1 0 1,-1 0-1,-1 0 1,1 0-1,-2 7 0,1-11 5,0-1 0,-1 1 0,1 0 0,0-1 0,0 1 0,-1-1 0,1 0 0,0 1 0,-1-1 0,1 0 0,-1 0 0,1 0 0,0 0 0,-1 0 0,1 0 0,0 0 0,-1 0 0,1-1 0,0 1 0,-1 0 0,1-1 0,0 1 0,-1-1 0,1 0 0,0 1 0,0-1 0,0 0-1,-2-1 1,1-3-51,1 0-1,0 0 0,0 0 1,1 1-1,0-1 0,0 0 1,0 0-1,0 0 0,1 0 1,-1 0-1,1 1 0,1-1 1,-1 0-1,1 1 0,-1-1 1,1 0-1,1 1 0,-1 0 1,0 0-1,1 0 0,0 0 1,0 0-1,0 0 0,7-5 1,26-15 204,2 1 0,62-27 0,-17 8 618,139-91 1717,-192 112-2013,-1-2 0,-1-1 0,-2-1 0,0-1 0,24-31 0,-42 46-98,-1 0 1,0 0 0,-1 0-1,0 0 1,-1-1-1,-1 0 1,1 0-1,-2-1 1,0 1 0,0-1-1,-1 0 1,-1 0-1,0 0 1,-1-22 0,0 34-188,0 0 0,0 0 1,0 1-1,0-1 0,0 0 1,0 0-1,0 1 0,-1-1 1,1 0-1,0 0 0,0 1 0,-1-1 1,1 0-1,0 1 0,-1-1 1,1 0-1,-1 1 0,1-1 1,-1 1-1,1-1 0,-1 1 1,1-1-1,-1 1 0,1-1 1,-1 1-1,0-1 0,1 1 1,-1 0-1,0-1 0,1 1 1,-1 0-1,0 0 0,0-1 1,1 1-1,-1 0 0,0 0 1,0 0-1,1 0 0,-1 0 0,0 0 1,0 0-1,1 0 0,-1 0 1,0 0-1,-1 1 0,2-1-49,-1 0 0,1 1 0,-1-1 0,1 0 0,0 1 0,-1-1 0,1 0 0,-1 1 0,1-1 0,0 0 0,-1 1 0,1-1 0,0 1 0,0-1 0,-1 1 0,1-1 0,0 0 0,0 1 0,0-1 0,-1 1 0,1-1 0,0 1-1,0-1 1,0 1 0,0-1 0,0 1 0,0-1 0,0 1 0,0-1 0,0 1 0,0-1 0,1 1 0,-1-1 0,0 1 0,0-1 0,1 1 0,-1 7 138,0 150 2740,30 218 0,27-19-1387,29 207-2110,-81-492-1760,-20-103-1916,-27-97-2199,1-66 1842,23 105 2326,-15-73-1493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5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3649,'0'18'9630,"39"-31"-8423,123-33-266,-158 45-869,1 0 0,-1 0 0,1 0 0,-1 1 1,1-1-1,0 1 0,-1 0 0,1 1 0,0-1 0,-1 1 0,1 0 0,5 2 0,-8-2 12,1 0 0,-1 1 1,-1-1-1,1 1 0,0-1 1,0 1-1,0 0 0,-1 0 1,1-1-1,-1 1 0,0 1 1,1-1-1,0 2 0,0 1 108,1 1 38,0 0-1,0 0 1,-1 1 0,0 0 0,-1-1-1,1 1 1,-1 0 0,-1 0 0,1 0-1,-1-1 1,-1 14 0,0-9-41,-1 0 1,0 0-1,-1 0 0,0-1 0,0 1 1,-9 16-1,-4 0-208,-34 43 0,-1 0-1699,40-45-693,9-12-3124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6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408 143 9746,'3'1'875,"-11"-7"1660,-8-6 3517,-79-60-6379,86 65 294,-1 1-1,-1 0 1,1 0-1,-1 1 1,0 0-1,0 1 1,0 1-1,-1 0 1,0 0-1,1 1 1,-1 0-1,0 1 1,0 1-1,-22 1 1,12-1 61,19 0-20,0 0 1,0 1 0,1-1 0,-1 1 0,0-1-1,0 1 1,0 0 0,0 0 0,1 0 0,-1 0-1,0 0 1,1 1 0,-1-1 0,1 1-1,0 0 1,-1 0 0,1 0 0,0 0 0,-3 4-1,1-1-8,2-1-1,-1 1 0,0 0 1,1 0-1,0 0 0,0 1 0,1-1 1,-1 1-1,1-1 0,0 7 1,0-2 1,0 0 0,1 0 1,0 0-1,1-1 1,0 1-1,1 0 1,0 0-1,0-1 1,1 1-1,0-1 0,1 0 1,6 13-1,-3-13 3,-1 0 0,2 0 0,-1-1 1,1 0-1,0 0 0,1-1 0,0 0 0,0 0 0,0-1 0,1 0 0,0-1 0,0 0 0,1-1 0,-1 0 0,1 0 0,0-1 0,0-1 0,0 0 0,0 0 0,0-1 0,0 0 1,1-1-1,-1-1 0,13-1 0,-18 0-35,0 0 0,0 0 1,0 0-1,0-1 0,0 0 1,-1 0-1,1 0 0,-1-1 1,0 1-1,0-2 0,-1 1 0,8-8 1,5-7-582,25-40 1,-22 30-135,-9 13 249,10-13-1384,33-37 0,-40 57 1372,-14 9 520,1 0 0,-1 0 0,0 0 0,1 0 0,-1 0 0,0 0 0,0 0-1,1 0 1,-1 0 0,0 0 0,0 0 0,1 0 0,-1 0 0,0 1 0,0-1 0,1 0-1,-1 0 1,0 0 0,0 0 0,0 1 0,1-1 0,-1 0 0,0 0 0,0 1-1,0-1 1,0 0 0,0 0 0,1 1 0,-1-1 0,0 0 0,0 1 0,2 29 1438,-3-21-1239,0 43 1643,0 44 852,1-86-2572,1-1 1,0 1-1,1-1 0,0 0 1,1 0-1,-1 1 1,7 10-1,-8-17-253,0-1-1,1 0 1,0 1 0,-1-1-1,1 0 1,0 0 0,0 0-1,0 0 1,0 0-1,0-1 1,1 1 0,-1-1-1,0 1 1,1-1 0,-1 0-1,1 0 1,0 0-1,-1 0 1,1 0 0,0-1-1,-1 1 1,1-1 0,0 0-1,0 1 1,-1-1-1,1-1 1,0 1 0,0 0-1,0-1 1,-1 1 0,1-1-1,0 0 1,-1 0 0,4-2-1,0-2-328,0 0 0,-1-1-1,0 1 1,0-1 0,0-1 0,-1 1-1,6-12 1,24-55-2514,-32 69 2809,23-69-1641,-18 50 1655,1 0-1,12-23 1,-20 46 198,1-1 0,-1 0 0,1 0 0,-1 0 0,1 1 0,0-1 0,0 0 0,-1 1 1,1-1-1,0 0 0,0 1 0,0-1 0,0 1 0,0-1 0,-1 1 0,1 0 0,0-1 0,0 1 0,0 0 0,0 0 0,0 0 0,0 0 0,0-1 0,0 1 1,0 1-1,0-1 0,0 0 0,0 0 0,0 0 0,0 0 0,2 1 0,0 0 132,0 0 0,0 1-1,0-1 1,0 1 0,-1-1 0,1 1-1,0 0 1,4 4 0,10 12 636,-2 0-1,0 1 1,24 42 0,27 71 1696,-62-122-2292,-3-10-259,-1-1 0,1 1 0,-1 0 0,1 0 0,-1-1 0,1 1 0,-1 0 0,0-1 0,1 1 0,-1 0 0,1-1 0,-1 1 0,0-1 0,1 1 0,-1-1 0,0 1 1,1-1-1,-1 1 0,0-1 0,0 1 0,1-1 0,-1 1 0,0-2 0,9-23-1018,-1-1 133,2 1 1,0 0-1,2 0 1,1 1-1,24-36 1,-35 58 905,0 0 0,0-1 0,0 1 0,1 0-1,-1 0 1,0 0 0,1 1 0,0-1 0,-1 0 0,1 1 0,0 0 0,0 0 0,3-1 0,-5 1 51,1 1 0,-1 0 0,1 0 0,-1 0 0,1 0 0,-1 0 0,1 0 0,-1 1 0,1-1 0,-1 0 0,0 1 0,1-1 0,-1 1 0,1 0 0,-1-1 0,0 1 0,0 0 0,1 0 0,-1 0 0,0 0 0,0 0 0,0 0 0,0 0 0,0 0 0,0 0 0,0 0 0,-1 1 0,1-1 0,1 2 0,9 20 876,-1 0-1,8 30 0,-11-30-456,2 0 0,19 40 0,-27-62-467,-1 0-1,1 1 0,-1-1 1,1 0-1,0 0 0,0 1 1,-1-1-1,1 0 0,0 0 1,0 0-1,0 0 0,0 0 1,0 0-1,0 0 0,0 0 1,1-1-1,-1 1 0,0 0 1,0-1-1,1 1 0,-1-1 1,0 1-1,1-1 0,-1 0 1,0 1-1,1-1 0,-1 0 1,1 0-1,-1 0 0,0 0 1,1 0-1,-1 0 0,1-1 1,-1 1-1,0 0 0,1-1 1,-1 1-1,3-2 0,0-1-49,-1 0 0,1 0 0,0 0 0,-1-1 0,0 1 0,0-1-1,0 0 1,0 0 0,3-8 0,-3 8-6,9-20-365,0 1 1,2 0 0,1 1 0,1 1 0,32-34 0,-46 53 463,1-1 0,0 1 0,0-1 0,0 1-1,0 0 1,1 0 0,-1 0 0,1 1 0,-1-1 0,1 1 0,-1 0 0,1 0 0,0 0 0,-1 0 0,1 1 0,0-1 0,0 1 0,0 0 0,0 0 0,-1 1 0,1-1 0,0 1 0,0 0 0,-1 0 0,1 0 0,0 0 0,-1 1 0,1-1 0,-1 1 0,0 0 0,1 0 0,-1 0 0,0 0 0,3 4 0,6 11 408,0 0 0,-1 0-1,12 29 1,-12-24-242,0-1-1,17 23 1,-27-42-253,0-1-1,0 0 1,0 0-1,0 1 1,0-1-1,0 0 1,0 0-1,0 0 1,1 0 0,-1 0-1,0 0 1,1-1-1,-1 1 1,1 0-1,-1-1 1,0 1-1,1-1 1,0 1 0,-1-1-1,1 0 1,-1 0-1,1 0 1,-1 1-1,1-2 1,-1 1-1,1 0 1,0 0 0,-1 0-1,1-1 1,-1 1-1,1-1 1,-1 1-1,1-1 1,-1 1-1,0-1 1,1 0 0,-1 0-1,0 0 1,1 0-1,-1 0 1,0 0-1,0 0 1,0 0-1,1-2 1,6-6-371,0-1 1,-1 0-1,0 0 0,7-15 1,-10 18 337,5-10-144,-4 8 148,0 0-1,1 0 1,10-14-1,-14 21 91,0 0-1,0 0 1,0 0-1,0 0 1,1 0-1,-1 1 1,1-1-1,-1 1 1,1-1-1,-1 1 1,1 0-1,0 0 1,0 0-1,-1 0 1,1 1-1,0-1 1,0 1-1,3 0 1,3 0 78,0 0 1,-1 1-1,1 0 1,-1 1-1,1 0 1,-1 0-1,1 1 1,14 6 0,-17-6-248,1 0 1,-1-1 0,1 0 0,0 0-1,0-1 1,0 0 0,0 0 0,0-1 0,0 1-1,0-2 1,0 1 0,9-2 0,-13 1 51,0 0 1,0 1-1,0-1 0,-1 0 1,1-1-1,0 1 1,-1 0-1,1-1 1,-1 0-1,0 1 0,1-1 1,-1 0-1,0 0 1,0 0-1,0 0 1,0-1-1,-1 1 0,1-1 1,-1 1-1,1-1 1,-1 1-1,0-1 1,0 0-1,0 1 0,0-1 1,-1 0-1,1 0 1,-1 0-1,1 0 1,-1 0-1,0-4 0,-1 6 156,1 1-1,0 0 1,0 0-1,0-1 1,0 1-1,0 0 1,0-1-1,-1 1 0,1 0 1,0-1-1,0 1 1,0 0-1,0-1 1,0 1-1,0 0 1,0-1-1,0 1 1,1 0-1,-1-1 1,0 1-1,0 0 0,0-1 1,0 1-1,0 0 1,0-1-1,1 1 1,-1 0-1,0 0 1,0-1-1,0 1 1,1 0-1,-1 0 1,0-1-1,0 1 0,1 0 1,-1 0-1,0 0 1,1 0-1,-1-1 1,0 1-1,0 0 1,1 0-1,-1 0 1,0 0-1,1 0 0,-1 0 1,0 0-1,1 0 1,-1 0-1,0 0 1,1 0-1,-1 0 1,0 0-1,1 0 1,-1 0-1,0 0 1,1 0-1,-1 0 0,0 0 1,1 1-1,-1-1 1,0 0-1,0 0 1,1 0-1,-1 1 1,0-1-1,0 0 1,1 1-1,16 19 2104,-9-4-1646,-1 0 0,-1 0 0,0 1 0,-1-1 0,0 1 0,-2 0 0,2 20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6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8522,'0'0'6241,"71"221"-11218,-38-175-584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7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5 188 6385,'0'0'13849,"-1"7"-13479,0-1-356,0 14 17,0-20-133,0-14-159,1 8 85,4-81-2352,-3 78 2303,1 0 0,-1 0 0,2 0 0,-1 0 0,1 1 0,1-1 0,6-11 0,-10 20 225,0-1 0,1 1 0,-1-1 0,0 0 0,1 1 0,-1-1 0,1 1 0,-1-1 0,1 1 1,-1-1-1,1 1 0,-1-1 0,1 1 0,0 0 0,-1-1 0,1 1 0,0 0 0,-1 0 0,1-1 0,0 1 0,-1 0 0,1 0 0,0 0 0,-1 0 0,1 0 0,0 0 0,0 0 0,-1 0 0,1 0 0,0 0 1,-1 0-1,1 0 0,0 0 0,-1 1 0,1-1 0,0 0 0,-1 1 0,1-1 0,0 0 0,-1 1 0,1-1 0,-1 1 0,1-1 0,-1 1 0,1-1 0,0 2 0,23 29 308,-20-26-222,11 16 41,1-1 0,1 0-1,1-1 1,1-2 0,0 0 0,1 0-1,37 21 1,-36-26-701,1 0-1,1-2 1,0 0-1,1-2 1,-1-1 0,1 0-1,1-2 1,26 3 0,103-1 438,-152-7 179,-1 0 1,1-1 0,-1 1 0,1 0 0,-1-1 0,1 0-1,-1 1 1,1-1 0,-1 0 0,1 0 0,-1 1 0,0-1 0,0 0-1,1 0 1,-1-1 0,0 1 0,0 0 0,0 0 0,0 0-1,1-3 1,17-34 4,-12 23-43,-4 9-14,14-30-388,15-42 1,-29 68 302,0-1 1,0 1 0,-1 0 0,0-1-1,-1 0 1,0 1 0,-1-1 0,0 0-1,-2-15 1,1 25 131,1 1 1,0-1-1,-1 1 1,1-1-1,-1 1 1,1-1-1,-1 1 0,0-1 1,1 1-1,-1-1 1,1 1-1,-1 0 0,0-1 1,1 1-1,-1 0 1,0 0-1,1 0 1,-1-1-1,0 1 0,0 0 1,1 0-1,-1 0 1,0 0-1,0 0 0,1 0 1,-1 0-1,0 1 1,1-1-1,-1 0 1,-1 1-1,-21 7 811,18-3-716,1 0-1,0 0 1,1 1-1,0-1 0,-1 1 1,2 0-1,-1-1 0,1 1 1,0 0-1,0 1 1,0-1-1,1 0 0,-1 8 1,0 15 246,0 46 1,2-52-352,0-18-89,0-1 0,0 0 0,1 0 0,-1 1 1,1-1-1,0 0 0,0 0 0,0 0 0,1 0 0,-1 0 0,1 0 0,0 0 0,0-1 1,0 1-1,1 0 0,0-1 0,-1 0 0,1 0 0,0 0 0,0 0 0,1 0 0,-1 0 1,0-1-1,1 0 0,0 0 0,-1 0 0,1 0 0,0 0 0,0-1 0,0 1 0,0-1 1,1 0-1,-1-1 0,0 1 0,0-1 0,1 1 0,-1-1 0,0-1 0,0 1 0,8-2 1,-9 1 49,0 0 1,-1 0 0,1 0-1,0 0 1,-1 0 0,1-1 0,-1 1-1,1-1 1,-1 0 0,0 1-1,0-1 1,0 0 0,0-1 0,0 1-1,0 0 1,-1 0 0,1-1 0,1-2-1,22-53 16,-18 41 4,-6 12-22,15-31 433,-6 28 44,-9 8-438,-1 0-1,1 0 1,-1 1 0,1-1-1,0 0 1,-1 1 0,1-1 0,-1 1-1,1-1 1,-1 1 0,1-1 0,-1 1-1,1-1 1,-1 1 0,0-1 0,1 1-1,-1-1 1,0 1 0,1 0 0,-1-1-1,0 1 1,0 0 0,1 0-1,9 30 506,-2 0-1,7 43 1,-2-10-295,-8-41-209,63 325 217,-59-281-236,-3 0 0,-3 0 0,-6 85 1,3-145-11,-1 0 1,0 0-1,-1-1 1,1 1 0,-1 0-1,-1 0 1,1-1 0,-1 0-1,0 1 1,-1-1 0,1 0-1,-1 0 1,0-1-1,-1 1 1,-6 6 0,7-9 16,-1 1 0,1-1 0,-1 0 1,0-1-1,0 1 0,0-1 0,0 0 0,0 0 1,0-1-1,0 1 0,-1-1 0,1-1 0,-1 1 1,1-1-1,-1 1 0,1-2 0,0 1 0,-1 0 1,1-1-1,-7-2 0,6 1 0,0 0-1,1 0 1,-1-1-1,1 0 1,0 0-1,0 0 1,0 0 0,0-1-1,1 0 1,-1 0-1,1 0 1,0-1-1,0 1 1,1-1 0,-1 0-1,1 0 1,0 0-1,0-1 1,1 1 0,0-1-1,0 1 1,0-1-1,-1-7 1,-1-4-10,0 0 1,1 0-1,2-1 1,-1 1-1,2-1 1,3-30-1,-2 39-7,1 1 1,1 0-1,-1 0 0,1 0 1,0 0-1,1 0 0,0 1 1,0-1-1,1 1 0,0 0 1,0 1-1,10-11 0,9-6-269,0 2-1,29-19 0,-34 26-82,133-102-5444,-92 66 563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7.5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5121,'0'0'0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19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2193 1033 6113,'0'0'1454,"-44"21"-467,18-8-824,-60 30 599,-151 100 0,113-50-48,4 6 0,5 5 0,-115 134 0,100-84-193,-210 326 0,251-326-274,6 4 1,8 3-1,-87 269 1,76-134-76,-58 371 0,99-371-71,-12 579 0,59-732-27,5 1 0,6-1-1,45 194 1,-2-128-43,10-3-1,8-2 0,9-5 1,120 208-1,-8-72 229,335 435 0,-286-459 423,487 478 1,-574-648-584,6-6-1,6-8 1,5-8-1,5-7 1,334 153-1,-207-134 103,5-13 1,572 136-1,-666-212-201,2-10-1,433 7 1,-529-40 5,-1-6 0,0-5 1,181-41-1,-115 2 66,-1-7 0,249-116-1,-219 68 99,315-206 0,-425 239 20,-3-4 1,-4-4-1,-3-5 1,-4-4 0,153-192-1,-155 151-137,-6-3 0,-5-5 0,104-252 0,103-475-795,-184 458-75,-17-4-1,-19-3 0,24-696 0,-90-158-332,-13 845 1064,-99-625 1,67 805 177,-11 2 0,-11 2 0,-188-449 0,198 568 20,-6 3-1,-5 3 1,-88-113 0,100 157-27,-3 4 1,-2 1 0,-4 4-1,-2 2 1,-116-80 0,83 78-73,-3 4 1,-2 5-1,-3 4 1,-1 5 0,-192-50-1,118 52-87,-2 8 0,-342-19 0,313 47 60,0 9 0,1 10 0,0 9 0,1 9 0,2 9 0,-226 75 0,189-31-146,4 11 0,-332 181 0,280-105-2542,-376 287 1,380-232-1730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32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2000 4081,'0'0'5993,"212"-302"-5473,-42 102 440,59-56-263,20-17-289,-4 17-232,-58 59-160,-58 64-16,-37 35-216,-5-11-945,-16 14-2175,-22 15-2337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32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1 615 9162,'0'0'5378,"42"-20"-4680,512-242 1730,-461 218-2306,479-205 65,-544 240-361,0 0 1,1 2 0,47-6 0,-75 13 141,0 0 0,0-1-1,0 1 1,0 0 0,0 0-1,0 0 1,0 0 0,-1 0-1,1 0 1,0 0 0,0 0-1,0 0 1,0 1 0,0-1-1,0 0 1,0 1 0,0-1-1,0 0 1,-1 1 0,1-1-1,0 1 1,0-1 0,-1 1-1,1 0 1,0-1 0,-1 1-1,1 0 1,0-1 0,-1 1-1,1 0 1,-1 0 0,1 1-1,0 1-7,-1 0 0,0 1-1,0-1 1,0 0-1,0 1 1,-1-1-1,0 0 1,0 4 0,0-2-14,-2 8 12,-1 0-1,0-1 1,0 0 0,-1 1-1,-13 20 1,-54 72-156,-226 273-3217,149-198-642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42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64 838 2048,'0'0'1682,"-12"-40"-1439,3 13-236,-3-6-23,-12-63-1,21 78-1,1 0-1,1-1 0,0 1 1,2 0-1,0-1 0,1 1 1,5-24-1,6-6-61,2 1 1,37-81-1,-35 95 137,0 1 1,2 1-1,1 1 1,37-43-1,-54 69 15,1 0 0,0-1 0,0 1 1,1 1-1,-1-1 0,1 1 0,-1 0 0,1 0 0,0 0 0,0 0 0,1 1 0,-1 0 0,0 0 1,1 0-1,6 0 0,-11 2-31,0-1 1,0 1-1,0 0 1,1 0-1,-1 0 1,0 0-1,0 0 1,0 1 0,1-1-1,-1 0 1,0 1-1,0-1 1,0 1-1,0-1 1,0 1-1,0-1 1,0 1-1,0 0 1,0-1-1,0 1 1,0 0-1,0 0 1,0 0 0,0 0-1,-1 0 1,1 0-1,0 0 1,-1 0-1,1 0 1,0 0-1,-1 0 1,0 0-1,1 0 1,-1 2-1,2 4 50,-1 0 0,0 0 0,-1 0 0,0 13 0,0-9-20,0 9 27,1 1 2,-1 0 0,-1 0 1,-1-1-1,-1 1 0,0-1 1,-7 21-1,0-15 141,-23 46-1,31-69-185,4-15 202,-1 9-249,1 1 0,-1 0 0,0-1-1,1 1 1,-1 0 0,1 0-1,0 0 1,0 0 0,-1 1 0,1-1-1,0 0 1,1 1 0,-1-1-1,3 0 1,-5 1-28,1 1 0,0 0 0,0-1 0,0 1 0,0 0 0,0 0 0,0 0 0,0 0 0,0 0 0,0 0 0,0 0 0,0 0 0,0 0 0,0 1 0,-1-1 0,1 0 0,0 0 0,0 1 0,0-1 0,0 1 0,0-1 0,-1 1 0,1-1 0,0 1 0,0-1 0,-1 1 0,1 0 0,0-1 0,-1 1 0,1 0 0,0 0 0,-1-1 0,1 1 0,-1 0 0,0 0 0,1 0 0,-1 0 0,0 0 0,1 0 0,-1 0 0,0-1 0,0 1 0,0 0 0,0 2 0,6 35-1575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0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1 471 4689,'0'0'11258,"345"-56"-9313,-46-15-585,17-6-600,-54 11-168,-75 20-208,-83 18-127,-30 11-257,-7 3-713,-1-1-2263,-16-16-929,-21 10-1624,-25-7 80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59.0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1 257 5969,'0'0'9218,"220"0"-7457,-100 0-865,13-11-608,4-10-168,-4 4-96,-8 3-24,-13 0-880,-20-4-1473,-5-35-983,-25 4-1273,-28-10-785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59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4465,'0'0'6689,"22"27"-6538,74 80-115,-92-102-50,0 0 1,1-1-1,0 0 0,0 0 0,1 0 1,-1-1-1,1 0 0,-1 0 1,1 0-1,0 0 0,0-1 0,0 0 1,1 0-1,9 1 0,-11-3-3,0 1-1,0 0 1,0 1-1,0-1 1,0 1-1,7 4 1,-11-5 19,0 0 1,1 0-1,-1 0 1,0 0-1,0 0 0,0 1 1,0-1-1,0 0 0,0 1 1,-1-1-1,1 1 1,0-1-1,-1 1 0,1-1 1,-1 1-1,1-1 0,-1 1 1,0 0-1,0 2 1,0 38 404,-1-23-112,18 545 3301,-9-379-2876,1 21-139,19 755 2999,-28-960-3596,0 0 0,0 0 0,1 0 0,-1 0 1,0 0-1,-1 0 0,1 0 0,0-1 0,0 1 0,0 0 0,0 0 0,-1 0 0,1 0 0,0 0 0,-1-1 0,1 1 0,-1 0 0,1 0 0,-1-1 0,1 1 0,-1 0 0,0-1 0,1 1 0,-1 0 0,0-1 0,1 1 0,-1-1 0,0 1 0,0-1 0,-1 1 0,1-2-51,0 1 0,-1 0-1,1-1 1,-1 0 0,1 1-1,0-1 1,-1 0 0,1 0-1,0 1 1,0-1-1,0 0 1,0 0 0,0-1-1,0 1 1,0 0 0,0 0-1,0 0 1,0-1-1,1 1 1,-1 0 0,0-1-1,1 1 1,-1 0 0,0-3-1,-15-43-2845,3-2-1,-13-77 1,8-5-2247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7:59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255 4 5505,'0'0'1585,"-14"36"-109,-3 4-1067,-76 180 1632,74-176-1924,-2-2 1,-51 78 0,72-119-220,-1-1 0,1 1 0,0 0 0,-1-1 1,1 1-1,-1-1 0,1 1 0,0 0 0,-1-1 0,0 1 0,1-1 0,-1 0 0,1 1 0,-1-1 0,1 1 1,-1-1-1,0 0 0,1 1 0,-1-1 0,0 0 0,1 0 0,-1 0 0,-1 1 0,-2-14-1745,8-25 592,-1 26 1270,1 1 0,1-1 1,0 1-1,0 0 0,1 1 0,0-1 0,1 1 0,0 1 0,0-1 0,1 1 0,1 0 1,-1 1-1,1 0 0,1 0 0,0 1 0,0 0 0,0 1 0,11-5 0,24-10 434,0 2 0,1 2-1,54-12 1,-61 18-386,-17 6-129,0-2 0,-1-1 0,1 0 0,-2-2 0,1 0 0,-1-2 0,-1 0 0,19-15 0,8-17-1964,-11-1-2312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0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6305,'0'0'8578,"39"9"-7810,125 28-393,-147-33-357,0-1-1,1 0 0,-1-2 1,1 0-1,20-2 1,-3 0-272,-34 1 224,0 0 0,0 0 0,0 1 0,0-1 1,0 0-1,0 1 0,0-1 0,0 0 0,-1 1 0,1-1 0,0 1 1,0 0-1,0-1 0,-1 1 0,1 0 0,0-1 0,0 1 1,-1 0-1,1 0 0,-1 0 0,1 0 0,-1-1 0,1 1 1,-1 0-1,0 0 0,1 0 0,-1 0 0,0 0 0,0 0 0,1 0 1,-1 0-1,0 0 0,0 2 0,-1 43-443,0-31 376,-2 7 96,0-1 0,-2 0 0,0 0 0,-2 0 0,0-1-1,-1 0 1,-12 21 0,11-23 99,0 1 1,1 1-1,1-1 0,0 1 0,2 1 0,0-1 0,-3 42 1,8-59-70,0 0 0,0 1 0,0-1 0,0 0 0,1 0 0,-1 0 0,1 0 0,0 1 0,0-1 0,0 0 0,1-1 0,-1 1 0,0 0 0,3 3 0,-1-3-10,0 0-1,0-1 1,0 0-1,1 1 1,-1-1-1,0 0 0,1-1 1,-1 1-1,1 0 1,6 1-1,33 9 25,49 7 0,37 11-113,-115-26 58,0 1 0,0 0 0,0 2 1,-1-1-1,0 2 0,19 13 1,-29-18 16,1 1 0,0 0 1,-1-1-1,0 1 1,0 0-1,0 0 1,0 1-1,-1-1 0,1 1 1,-1-1-1,0 1 1,-1 0-1,1-1 0,-1 1 1,0 0-1,0 0 1,0 0-1,-1 0 0,0 0 1,0 0-1,0 1 1,-2 7-1,1-5 16,-1 1 0,-1 0 0,1-1 0,-1 1 0,-1-1 0,1 0 0,-1 0 0,-1-1 0,0 1 0,0-1 0,-10 12 0,-8 4-285,-1-2-1,0 0 1,-2-2 0,0 0 0,-1-2 0,-1-1 0,-1-1 0,0-2-1,0-1 1,-1-1 0,-1-1 0,0-2 0,0-1 0,-60 5 0,83-12 51,-1 0 1,0-1 0,0 1 0,1-2-1,-1 1 1,1-1 0,-1-1 0,1 1 0,0-1-1,0-1 1,0 0 0,0 0 0,1 0-1,-1-1 1,-12-11 0,6 2-483,0-1 1,1 0-1,0-1 1,1 0-1,-17-34 1,-24-60-3022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0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4145,'0'0'1379,"10"33"775,5 18-1106,-2 2 0,-2 0 0,6 82 1,-12 393 3440,-34-179-8942,31-458-3539,-3-61 7051,0 34 2809,1 133-1782,0 1-1,0 0 0,0 0 1,1 0-1,-1 0 0,1 0 1,-1 0-1,1 0 0,0 0 0,0 0 1,-1 0-1,2 0 0,-1 1 1,0-1-1,0 0 0,0 0 1,1 1-1,-1-1 0,1 1 1,0 0-1,-1-1 0,1 1 1,0 0-1,0 0 0,-1 0 0,1 0 1,0 0-1,0 0 0,0 1 1,0-1-1,0 1 0,0-1 1,3 1-1,9-2 202,-1 1 0,1 1 0,0 0 0,17 2 0,-7 0 60,13 2-190,0 2 1,0 2 0,-1 1 0,0 1-1,59 27 1,-10-5-472,143 48-2835,-131-53-234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0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1 152 7338,'0'0'4985,"245"0"-4001,-166 0-48,-4-4-512,-5-3-424,-11-7-1112,-1-28-1473,-21 0-1608,-16 0-1296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0.9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192 1 5217,'0'0'3417,"-63"217"-1753,47-111-296,3 2-503,5 1-513,-5 0-352,1-8-488,-5-6-1129,-3-14-1567,3-25 391,4-32-856</inkml:trace>
  <inkml:trace contextRef="#ctx0" brushRef="#br0" timeOffset="1">445 699 3897,'0'0'3745,"121"102"-5386,-155-102-1575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1.2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4225,'0'0'5414,"15"40"-3535,7 16-1186,65 185 2162,-70-183-2405,-3 0 1,-3 1-1,-2 0 1,-2 0-1,-3 1 0,-3-1 1,-8 76-1,3-105-1006,-2 1 0,-1-2 0,-1 1 0,-1-1 0,-2 0 0,-1-1-1,-22 38 1,25-55-1181,3-11 569,6-1 1065,-1-1 0,0 0 1,0 0-1,1 0 0,-1 1 0,1-1 1,0 0-1,-1 0 0,1 0 1,0-3-1,5-66-848,1 45 236,1 2 1,1-1 0,13-28-1,4-1-2652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1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0 288 6121,'0'0'10741,"56"1"-8163,-6 0-2033,52 1 814,188-21 1,216-70 217,47-6-1563,-464 87-1028,-74 4-111,-14 0-189,-9-4-419,-19-4-2362,-38-12 0,52 20 2770,-57-20-4748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1.9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395 0 8482,'0'0'6153,"-41"246"-3264,16-120 111,0 11-1015,0 3-801,0 0-600,-8-3-448,-5-4-136,-3-3-224,-1-14-864,1-14-776,8-29-721,8-27-648,25-109-8697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0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6041,'0'0'13419,"270"67"-12667,-162-67-256,-8 0-232,-4 0-87,-17-3-169,-25-8-8,-17 4-409,-20 0-1903,-17 0-1465,-42 3-1560,-12-3-3113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2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1256,'0'0'10995,"179"238"-8307,-113-143 449,5-4-921,-9-7-703,0-10-945,-12-14-568,-12-18-320,-9-11-985,-25-20-1935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2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0 425 8826,'0'0'4974,"44"0"-3500,15 0-611,392-10 4969,-109-24-3226,-315 31-2445,699-81 2930,749-71 1194,-1281 146-5913,-165 2-723,-29 7 2283,1-1-1,-1 1 0,0 0 0,1 0 1,-1 0-1,0 0 0,1-1 0,-1 1 1,0 0-1,1 0 0,-1-1 0,0 1 1,0 0-1,1-1 0,-1 1 0,0 0 1,0-1-1,0 1 0,1 0 0,-1-1 1,0 1-1,0 0 0,0-1 0,0 1 1,0-1-1,0 1 0,0 0 0,0-1 1,0 0-1,0 0-68,-1 0 0,0 0 0,1 0 1,-1 0-1,0 0 0,0 0 0,0 0 1,0 0-1,0 1 0,0-1 0,0 0 1,0 0-1,0 1 0,0-1 0,-2 0 0,-49-20-5448,-80-20 0,125 39 5085,-114-33-5887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2.9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 2665,'0'0'9754,"-9"340"-7546,9-150 601,0-8-377,0-14-655,0-42-649,0 15-704,0 13-216,0-17-208,0-14 0,0-18-896,-4-21-1105,0-31-1335,4-131-10907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3.2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82 6041,'75'-11'1541,"-56"8"-1421,634-65 3267,492 108 3659,-1037-30-6857,925 119 1737,-1005-125-1928,-19-3 6,0 0 0,0 1 0,-1 0 1,1 0-1,-1 1 0,10 4 1,-17-6 112,-1 1 1,1-1 0,-1 1 0,1 0 0,-1-1-1,1 1 1,-1 0 0,0-1 0,0 1 0,0-1-1,0 1 1,0 0 0,-1 1 0,1 7 369,28 408 5080,-11 199-3667,-17-515-1979,0 282-172,0-144-6834,0-183-1074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3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8146,'0'0'2143,"3"36"81,-1-13-1858,10 234 2582,-12-173-1896,0 159-221,0-84-5105,2-143 2427,4-15 332,9-23 174,-12 17 1429,31-54-770,-18 30 628,34-48-1,-42 67 173,0 1 0,0 1 0,0 0 0,1 0 0,0 0 0,1 1 1,0 1-1,20-11 0,0 5 312,0 1 0,1 1 1,0 2-1,43-6 0,132-6 1010,-171 17-1301,10 2-892,-31 1-2742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3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4913,'0'0'5689,"58"95"-10458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4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5449,'0'0'6181,"4"37"-4520,15 118-118,-18-148-1433,0-1-1,1 1 1,-1-1 0,1 0 0,1 0 0,-1 0 0,1 0-1,0 0 1,0 0 0,1-1 0,0 1 0,0-1-1,0 0 1,0 0 0,1 0 0,10 7 0,-4-2 31,-4-4-100,1 0 0,-1 0 0,1-1 0,0 0 0,1 0 0,-1-1 0,1 0 0,15 5 0,-20-8-55,1 0-1,0 0 1,0 0-1,0-1 1,-1 0-1,1 0 1,0 0 0,0-1-1,0 1 1,0-1-1,-1 0 1,1-1-1,0 1 1,-1-1-1,1 0 1,-1 0 0,0 0-1,1 0 1,3-4-1,22-18-487,-2-2 0,41-47-1,-43 44 217,1 1-1,50-40 0,-67 60 278,1 1-1,0 0 1,1 1 0,-1 0 0,1 1 0,1 0-1,-1 1 1,1 0 0,-1 1 0,1 0 0,25-1-1,-24 3-9,34 1 243,-47 0-207,1 0 0,-1 0 0,0 0 0,1 1 0,-1-1 0,0 0 0,1 1 0,-1-1 0,0 1 0,0 0 0,0-1 0,1 1 0,-1 0 0,0 0 0,0-1 0,0 1 0,0 0 0,0 0 0,0 0 0,-1 0 0,1 0 0,0 0 0,0 1 0,-1-1 0,1 0 0,-1 0 0,1 1 0,0 0 0,0 2-33,-1 1-1,1-1 1,-1 0 0,1 1-1,-1-1 1,-1 0 0,1 1-1,-1-1 1,1 0 0,-1 1-1,-1-1 1,1 0 0,0 0-1,-1 0 1,0 0 0,0 0-1,0 0 1,0-1 0,-1 1-1,0-1 1,1 1 0,-1-1-1,0 0 1,-7 5 0,-35 29-2925,-76 47-1,31-33-1316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4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4417,'0'0'7503,"17"33"-5748,57 104-104,-71-131-1520,1 0 0,0 0 0,0 0 0,1 0 1,-1-1-1,1 0 0,0 0 0,1 0 0,-1 0 0,1-1 0,0 0 0,0 0 0,0 0 1,0-1-1,9 3 0,-5-2 3,1 1-30,1-1 0,-1 0 0,1-1-1,0 0 1,22 2 0,-27-5-107,0 1-1,1-1 1,-1-1-1,0 0 1,0 0 0,1 0-1,-1-1 1,0 0 0,0 0-1,13-6 1,4-8-343,0-1-1,-1-1 1,31-31 0,-1 1-526,-33 32 601,0 0 0,1 1-1,29-17 1,-42 28 267,0 1 1,0-1-1,1 1 0,-1 1 1,1-1-1,-1 1 0,1 1 1,0 0-1,-1 0 1,1 1-1,0 0 0,0 0 1,13 3-1,-13 0 188,-1 0 1,0 0-1,0 1 0,-1 0 0,1 0 0,-1 1 0,0 0 1,0 1-1,0-1 0,-1 1 0,10 12 0,-10-11-46,0 0 0,1-1-1,-1 1 1,1-2 0,1 1-1,-1-1 1,1 0 0,-1-1-1,1 1 1,1-2 0,15 7-1,-15-9-142,-1 0-1,1 0 0,0-1 1,-1 0-1,1 0 1,0-1-1,-1 0 0,1-1 1,-1 0-1,11-3 0,4-4-244,-2-1-1,28-16 0,-27 13-24,0 2-1,26-10 1,-40 18 241,1 0 0,0 1 0,0 0 1,0 1-1,0 0 0,1 0 0,-1 1 0,0 0 0,14 2 0,-16 0 47,0 0 0,-1 0 1,1 0-1,-1 1 0,0 0 0,10 7 0,-8-6-62,-1 0-1,0 0 1,1-1 0,13 5 0,-14-7-371,1 1 1,-1-1-1,1 0 1,0-1 0,-1 1-1,1-2 1,0 1-1,-1-1 1,1 0 0,0-1-1,-1 0 1,1 0-1,-1 0 1,0-1 0,0 0-1,0-1 1,0 1-1,-1-1 1,1-1 0,8-7-1,33-32-4948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4.8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1 172 8842,'0'0'11810,"303"0"-10921,-183-10-521,-3-11-272,-17 3-96,-21 4-985,-21-3-1783,-25-15-1305,-12 4-704,-21-3-72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5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6649,'0'0'5924,"37"0"-5786,116 0-112,-35 0 573,-118 16 1343,-2 350 3467,4 407-3014,6-549-4682,-9-227 1999,1 1 0,-1-1 1,0 1-1,0 0 0,0-1 0,0 1 0,0 0 1,0 0-1,0 0 0,-1 0 0,-3-4 0,-5-8-1348,-18-37-4979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6265,'0'0'7834,"-46"204"-5658,38-92-239,8 14-361,0 7-744,0 11-520,21 3-224,-1 1-72,-7-8-16,-5-17-128,-8-25-512,0-24-568,0-32-856,0-32-649,-8-45-360,-9-35-2368,-4-18 488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5.4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7009,'0'0'4457,"220"130"-4168,-128-113-289,53-17-1209,-24-21-2055,-17-17-649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6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786 1 4905,'0'0'5017,"-25"40"-3022,-4 8-1398,-17 29 705,-71 88 0,-137 130 304,-20-23-4351,235-238 1117,38-33 1074,6-5 39,31-19 424,0 1-1,1 2 0,1 1 0,1 2 0,1 2 0,50-13 0,258-44-615,-330 69 598,-22 4 435,1 1 0,-1-1-1,1 1 1,0-1 0,-1 1-1,1 0 1,0 0 0,0 1-1,0-1 1,-2 3 0,-40 45 523,27-25-788,0 1 0,-21 44 0,25-38-18,2 0 0,0 2 0,3-1 0,1 2 0,-5 41 1,1 176 73,12-234-59,1 0-1,0 0 1,2 0 0,0-1-1,1 1 1,8 22 0,-9-32-32,0 0 0,1 1 0,1-1-1,-1-1 1,1 1 0,0-1 0,1 0 0,0 0 0,0 0 0,1-1 0,-1 0-1,1 0 1,1-1 0,8 6 0,-14-10-31,0 0-1,0 1 1,0-1 0,1 0-1,-1 0 1,0 0 0,1 0-1,-1-1 1,1 1 0,-1-1 0,1 1-1,-1-1 1,1 0 0,0 0-1,-1 0 1,1-1 0,-1 1-1,3-1 1,-3 0-5,0 0-1,0 0 1,-1 0 0,1 0-1,0 0 1,-1-1 0,1 1-1,-1-1 1,0 1 0,1-1-1,-1 1 1,0-1 0,0 0 0,0 0-1,0 1 1,0-1 0,0-3-1,3-8-112,-2 1 0,0-1 0,0 0 0,-1 0 0,-1-18-1,0 13-47,1 0 77,-1 1 1,-1 0-1,-1-1 0,-6-30 0,6 43 94,1 1 0,-1 0-1,1 0 1,-1 0-1,0 0 1,-1 0-1,1 0 1,-1 1 0,1-1-1,-1 1 1,0 0-1,0 0 1,-1 0-1,1 0 1,-1 0 0,1 1-1,-1-1 1,0 1-1,0 0 1,0 0-1,0 1 1,0-1 0,0 1-1,-6-1 1,-1 0 6,0 0 1,0 2-1,0-1 1,1 1-1,-1 1 1,0 0-1,0 1 1,1 0-1,-1 0 1,1 1-1,-19 7 1,-5 6-13,1 1 1,-34 24-1,-17 9 11,49-32 131,-1-1 0,-57 18 0,92-35-121,1 0-1,0 0 0,0 0 0,-1 0 0,1 0 0,0 0 0,0 0 0,0 0 0,-1 0 0,1 0 0,0 0 0,0-1 1,0 1-1,-1 0 0,1 0 0,0 0 0,0 0 0,0 0 0,0 0 0,0-1 0,-1 1 0,1 0 0,0 0 1,0 0-1,0 0 0,0-1 0,0 1 0,0 0 0,-1 0 0,1 0 0,0-1 0,0 1 0,0 0 0,0 0 1,0 0-1,0-1 0,0 1 0,0 0 0,0 0 0,0 0 0,0-1 0,0 1 0,0 0 0,0 0 0,0 0 1,0-1-1,1 1 0,-1 0 0,0 0 0,0 0 0,0-1 0,0 1 0,0 0 0,0 0 0,0 0 0,1 0 1,-1 0-1,0-1 0,0 1 0,0 0 0,0 0 0,1 0 0,10-19-80,20-16-63,64-56 0,-9 10-67,267-321-2603,-34-29-714,-250 333 3557,91-100 0,-155 192 228,1 1 0,0-1 0,0 1 0,12-7 0,-17 11-204,0 0 1,-1 1-1,1-1 1,0 1-1,0 0 1,0-1-1,-1 1 1,1 0-1,0-1 1,0 1-1,0 0 1,0 0-1,0-1 1,-1 1-1,1 0 1,0 0-1,0 0 1,0 0-1,0 1 0,0-1 1,0 0-1,-1 0 1,1 0-1,0 1 1,0-1-1,0 0 1,0 1-1,-1-1 1,1 1-1,0-1 1,0 1-1,-1-1 1,1 1-1,0-1 1,-1 1-1,1 0 1,-1-1-1,1 1 0,-1 0 1,1 0-1,-1-1 1,1 1-1,-1 0 1,0 0-1,1 0 1,-1 0-1,0-1 1,0 1-1,0 0 1,0 0-1,0 0 1,0 0-1,0 1 1,4 39 2164,-5 78 1,0-47-1430,0-12-433,5 107 110,-2-145-480,1-1 0,1 1-1,1-1 1,1 1 0,14 30 0,-4-18-197,27 37 1,7 15-197,-46-78 370,-1 1 1,1-1 0,-2 1 0,3 12 0,-4-17 27,0 0 1,-1 0 0,1 0 0,-1 0 0,0 0 0,-1 0-1,1 0 1,0-1 0,-1 1 0,0 0 0,0 0-1,0 0 1,-2 3 0,-4 2 7,0-2 0,0 1 0,0-1 1,-1 0-1,0 0 0,-17 11 0,14-11-36,-31 23-993,-1-2 0,-87 42 0,114-62 383,-1-1 1,-1-1-1,1-1 1,-1 0-1,0-2 1,0 0-1,0 0 1,-1-2-1,1 0 1,0-2-1,-29-3 1,43 4 527,1-1 1,0 0-1,0 0 0,-1 0 1,1 0-1,0 0 0,0-1 1,0 0-1,0 1 1,1-1-1,-1 0 0,0 0 1,1-1-1,-1 1 0,1 0 1,0-1-1,0 0 1,0 1-1,0-1 0,-3-5 1,2 1 80,1-1 1,0 1-1,0 0 0,1 0 1,-1-1-1,2 1 1,-1-1-1,1-7 1,0 13 89,0 1 1,0-1 0,1 1-1,-1-1 1,0 1 0,1 0-1,-1-1 1,1 1-1,0-1 1,-1 1 0,1 0-1,0 0 1,0-1 0,0 1-1,0 0 1,0 0 0,0 0-1,0 0 1,0 0 0,0 0-1,0 0 1,1 1 0,-1-1-1,0 0 1,1 1 0,-1-1-1,1 0 1,-1 1 0,0 0-1,1-1 1,-1 1-1,3 0 1,7-2 300,0 1-1,0 1 0,18 1 1,-10 0 111,26-2-629,0 3 1,0 1 0,0 3 0,74 18 0,-58-6-3684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8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6937,'0'0'7994,"16"210"-7682,-7-147-192,-5 0-112,0-6-8,-4-8-504,0-7-1072,0-28-1217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8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413 1 5505,'0'0'4576,"39"4"-3217,129 19-150,-156-22-1104,-1 1 0,1 0 0,-1 1 0,0 0 0,1 0-1,-1 2 1,-1-1 0,1 1 0,14 10 0,-19-12-79,-2 0-27,-1 0-1,1 0 1,0 0-1,-1 0 0,1 0 1,-1 0-1,0 1 1,0 0-1,0 0 1,-1 0-1,1 0 0,-1 0 1,0 0-1,0 1 1,0-1-1,-1 1 1,0-1-1,0 1 0,0-1 1,0 1-1,-1 0 1,0 0-1,1-1 1,-2 1-1,1 0 1,-1-1-1,1 1 0,-1 0 1,-1-1-1,1 1 1,-1-1-1,1 1 1,-1-1-1,0 0 0,-1 0 1,1 0-1,-1 0 1,0 0-1,-4 4 1,-7 6-162,0-1 1,-1 0 0,-1-1-1,0 0 1,-1-2-1,-28 15 1,21-14-155,-1 0-1,0-2 1,-1-1 0,-37 7-1,199-15-1474,-48 1 2573,-88-1-784,0 0 0,1 0 0,-1 1 0,1-1 0,-1 0 0,0 0-1,1 0 1,-1 1 0,0-1 0,1 0 0,-1 0 0,0 1 0,1-1 0,-1 0-1,0 1 1,0-1 0,1 0 0,-1 1 0,0-1 0,0 1 0,0-1-1,1 0 1,-1 1 0,0-1 0,0 1 0,0-1 0,0 0 0,0 1-1,0-1 1,0 1 0,0-1 0,0 0 0,0 1 0,0-1 0,0 1-1,0-1 1,0 1 0,-1 0 0,-5 18-503,-2-11 221,0 0 1,-1-1-1,0 0 0,0 0 0,0-1 0,-1-1 0,-12 7 0,9-6-3,-124 61-1357,-160 54 0,153-65 3541,142-56-1779,0 1 0,1-1 0,-1 1-1,0 0 1,1-1 0,-1 1 0,1 0-1,-1 0 1,1 0 0,-1 1-1,1-1 1,-3 3 0,10 1 638,15-3-506,62 1 759,1-5 0,160-23 0,-72-11-240,149-24-301,-311 59-679,-8 0-54,1 0 1,0 1-1,0 0 0,0 0 0,0-1 0,-1 2 0,1-1 1,0 0-1,0 1 0,4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8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0 1512,'0'0'11427,"-12"235"-10475,12-154-488,0 10-304,-5 0-160,-7-3-528,8-11-1032,4-32-1081,0-16-880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9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308 0 5641,'0'0'3405,"9"30"-1603,1-3-1346,1 5 77,-1 0 0,-1 0-1,-2 1 1,5 53 0,-10 211 716,-2-278-1267,0 3-239,-1 0-1,-1 0 0,-1 0 1,0 0-1,-2-1 0,-1 1 0,0-1 1,-18 37-1,22-53 93,-1-1 0,1 0 0,-1 0-1,-1 0 1,1 0 0,-1 0 0,1-1 0,-1 0-1,0 1 1,0-1 0,0-1 0,-5 3 0,6-3 60,1-1 0,0 0 0,-1 0 0,1-1 0,-1 1 0,0 0 0,1-1 0,-1 0 0,0 1 0,1-1 0,-1 0 0,1-1 1,-1 1-1,0 0 0,1-1 0,-1 1 0,0-1 0,1 0 0,-1 0 0,1 0 0,0 0 0,-1 0 0,1 0 0,0-1 0,-3-1 0,-2-5-43,-1 0 0,1 0 0,0 0-1,1-1 1,0 0 0,1 0-1,-1-1 1,2 0 0,-7-17 0,0-5 146,2 1 0,-5-35 0,9 39 276,1 0 1,1-1-1,2 1 0,1-1 0,5-44 1,-4 69-236,-1 1 1,1-1-1,0 1 1,0-1 0,1 0-1,-1 1 1,1 0-1,-1-1 1,1 1 0,0 0-1,-1 0 1,1 0-1,0 0 1,0 0-1,1 0 1,-1 0 0,0 1-1,1-1 1,-1 1-1,1 0 1,-1 0-1,1 0 1,0 0 0,-1 0-1,1 0 1,0 1-1,-1-1 1,1 1 0,0 0-1,3 0 1,-3 9 165,-3 4-63,0 1 0,-1 0 0,-1 0 0,0-1 1,0 1-1,-1-1 0,-1 1 0,-9 19 0,-69 118 106,26-56-488,50-84-35,8-17-170,10-21 62,4 0 194,2 1-1,1 0 0,36-37 1,78-65-299,-82 84 325,111-75-1,-126 97 128,0 2 0,2 1 0,0 2 1,54-17-1,-74 30 41,0 0-1,0 0 1,1 2 0,28-1 0,-46 3 5,1 0 1,0 1 0,-1-1 0,1 0-1,-1 0 1,1 1 0,-1-1 0,1 1-1,-1-1 1,1 1 0,-1-1 0,0 1-1,1 0 1,-1 0 0,0 0 0,1 0-1,-1 0 1,0 0 0,0 0-1,0 0 1,0 0 0,0 1 0,1 2-1,0-1 38,0 1 0,-1 0-1,0 0 1,0 0 0,0 0-1,0 0 1,-1 0 0,1 0-1,-1 6 1,-1 2 95,0 0 0,0 0 0,-2-1 1,1 1-1,-1 0 0,-6 14 0,-2-6-23,0 0-1,0-1 1,-2 0 0,-1-1 0,-17 20-1,-6 0-174,-45 37-1,68-63-156,0-1-1,-1 0 1,-21 11 0,29-19-130,1 0 0,-1 0 1,0-1-1,0 0 0,0 0 1,-1 0-1,1-1 0,0 0 1,-1-1-1,-12 0 0,-2-3-2666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09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4217,'0'0'5041,"270"70"-3577,-187-25-488,-4-3-567,0 18-409,-25-11-1161,-21-14-2759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10.5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512 1 6209,'0'0'8970,"22"33"-7389,70 110-398,-89-137-1112,1 1 0,-1 0 0,-1 0 0,1 0 0,-1 0 0,0 0 0,-1 1 1,0-1-1,0 1 0,-1-1 0,0 11 0,-2 7 34,-1 0 0,-2-1 0,0 0 0,-1 0 0,-2 0 0,0-1 0,-2 0 0,0 0 0,-24 37 0,-10 6 0,-92 106 0,-90 71-165,132-145-177,82-86 117,8-9 18,0 0-1,1 1 1,-1-1-1,1 1 1,0 0-1,0 0 1,0 0 0,1 0-1,-1 0 1,1 1-1,0-1 1,0 1-1,0-1 1,1 1-1,0 0 1,-2 8-1,4-11 14,-1-1-1,1 1 0,-1-1 1,1 0-1,-1 1 1,1-1-1,0 1 1,-1-1-1,1 0 1,0 0-1,0 1 0,0-1 1,0 0-1,0 0 1,1 0-1,-1 0 1,0 0-1,0 0 0,1-1 1,-1 1-1,0 0 1,1-1-1,-1 1 1,1-1-1,1 1 1,45 11-108,-38-10 48,72 11-81,-39-7 183,49 13 1,-81-16 41,0 0-1,0 1 1,-1 0 0,1 1-1,-1 1 1,0-1-1,0 2 1,-1-1-1,12 11 1,-15-10 18,0-1 1,-1 2-1,0-1 1,0 1-1,0 0 0,-1 0 1,0 0-1,-1 0 1,1 1-1,-2 0 1,1-1-1,1 19 1,0 7 247,-2 0 0,-2 39 0,-1-31 36,-18 286 923,12-252-1168,6 136 0,4-182-87,1 0 0,2 0 1,1-1-1,17 44 0,6 24 21,-10-13 238,-4 2-1,8 152 1,-18 181 1472,-6-283-1120,-4 149 721,-14-46-361,8-120-504,6-80-357,1-12-147,1-1 0,2 0 1,0 0-1,5 27 0,-5-52 17,0 0 0,0-1 0,0 1 0,0 0 0,1 0 0,-1 0 0,0 0 0,1 0 0,-1 0 0,0-1 0,1 1 0,-1 0 0,1 0 0,0-1 0,-1 1 0,1 0 0,-1-1 0,1 1 0,0-1 0,0 1 0,-1-1 0,1 1 0,0-1 0,0 1 0,0-1 0,0 0 0,-1 1 0,2-1 0,0 0-60,0-1 1,0 1-1,0-1 1,0 0 0,-1 0-1,1 0 1,0 0 0,0 0-1,-1 0 1,1 0-1,-1 0 1,1-1 0,-1 1-1,0 0 1,1-1 0,-1 1-1,0-1 1,0 0-1,0 1 1,0-1 0,1-3-1,107-221-7310,-58 95 1626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10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1 3025,'0'0'12762,"-4"39"-10566,3-27-1994,-4 46 467,2 0 0,3 0 0,8 65-1,28 288-188,-29-321-1570,12-137-7069,-5-39 3738,2-16-696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11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227 1 4617,'0'0'11941,"32"37"-10051,98 119-434,-126-152-1397,-1 1 0,0-1 0,0 1-1,0-1 1,-1 1 0,1 0 0,-1 0-1,-1 0 1,1 1 0,-1-1 0,0 0 0,0 0-1,0 1 1,0 6 0,-2-7-26,0-1 0,0 0 0,0-1 0,-1 1 0,1 0 1,-1 0-1,0 0 0,0-1 0,0 1 0,-1-1 0,-2 4 0,-5 6 27,-2 6-167,-2-1 0,0 0 0,0-1 0,-2-1-1,0 0 1,-1-1 0,-23 15 0,29-23-175,0 0-1,0-1 1,-1 0 0,0-1 0,0 0 0,0 0 0,-1-2-1,1 0 1,-1 0 0,0-1 0,0 0 0,0-1 0,-23-2 0,35 1 251,0 0 1,0-1 0,0 1 0,0-1-1,1 1 1,-1 0 0,0-1 0,0 0-1,0 1 1,1-1 0,-1 0 0,0 1-1,1-1 1,-1 0 0,0 1 0,1-1-1,-1 0 1,1 0 0,-1 0 0,1 0-1,0 0 1,-1 0 0,1 0 0,0 1-1,0-1 1,0 0 0,-1 0 0,1 0-1,0 0 1,0 0 0,0 0 0,0 0-1,1 0 1,-1 0 0,0 0 0,0 0-1,1 0 1,-1 0 0,0 0 0,1 0-1,-1 0 1,1 1 0,-1-1 0,1 0-1,-1 0 1,2-1 0,4-2-12,-1 1-1,0-1 1,1 1 0,0 1 0,-1-1-1,1 1 1,0-1 0,1 2 0,-1-1 0,0 1-1,10-1 1,34-4 9,0 2-1,55 2 0,-82 2 40,-22 0 3,1 0-1,0 0 0,-1 0 0,1 1 0,-1-1 0,1 0 0,0 1 1,-1-1-1,1 1 0,-1 0 0,0-1 0,1 1 0,-1 0 0,1 0 1,-1 0-1,0 0 0,0 0 0,0 0 0,1 0 0,-1 0 0,0 1 0,0-1 1,-1 0-1,1 1 0,0-1 0,0 1 0,-1-1 0,1 1 0,-1-1 1,1 1-1,-1-1 0,1 1 0,-1-1 0,0 3 0,0 1 68,1 0 0,-1 0 0,-1 0 1,1 0-1,-1 0 0,0 0 0,0-1 0,0 1 0,-1 0 0,0 0 0,-3 5 0,-2 3 25,-1-1 1,-1 0-1,-1-1 0,-16 18 1,-53 42-29,59-54-92,-194 148-1229,214-165 1253,0 0 0,1 0-1,-1 0 1,0 0 0,0 0-1,0 0 1,0 0-1,0 0 1,0 0 0,1 0-1,-1 0 1,0 0 0,0 0-1,0 0 1,0 0 0,0 0-1,0 0 1,0 0 0,1 1-1,-1-1 1,0 0 0,0 0-1,0 0 1,0 0 0,0 0-1,0 0 1,0 0 0,0 0-1,0 0 1,1 0 0,-1 1-1,0-1 1,0 0 0,0 0-1,0 0 1,0 0 0,0 0-1,0 0 1,0 0 0,0 1-1,0-1 1,0 0 0,0 0-1,0 0 1,0 0 0,0 0-1,0 0 1,0 1 0,0-1-1,0 0 1,0 0 0,0 0-1,0 0 1,0 0 0,0 0-1,0 0 1,-1 1 0,19-1-32,-16-1 39,25-2 123,0-1-1,0-2 1,-1-1-1,40-16 1,47-12-2347,-98 32 441,0 1 1,0 0-1,16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0 7538,'0'0'5897,"-150"197"-3545,63-85-47,-5 14-953,-3 4-888,-1 0-464,5-11-712,8-17-1352,12-22-953,0-48-1152,26-25 56,11-7 264</inkml:trace>
  <inkml:trace contextRef="#ctx0" brushRef="#br0" timeOffset="1">649 242 1760,'0'0'7402,"286"-45"-4914,-173 41-47,-9 4 216,-17 4-425,-12 20-1016,-13 1-848,-8-4-368,-4-4-1128,-17-17-2497,-8 0-2320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11.6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1 400 1720,'0'0'9168,"62"-13"-7417,795-184 4435,-732 165-5559,256-59 1840,8 29-1498,-286 57-5334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11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6537,'0'0'4409,"-25"210"-2752,25-115-393,0-7-288,0-4-464,0-11-512,0-10-336,12-20-1152,17-43-1081,-8 0-663,0-25 495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12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290 0 4873,'0'0'4556,"8"43"-2369,1 6-1535,5 21 1081,8 140 0,-20 85 1287,-3-173-2937,1-117-98,1 8-253,-1 1 0,0-1-1,-2 0 1,1 1-1,-1-1 1,-7 20 0,9-31 165,-1-1 1,1 1 0,-1-1 0,0 1 0,1-1 0,-1 0 0,0 1-1,0-1 1,0 0 0,0 1 0,0-1 0,0 0 0,0 0 0,0 0-1,-1 0 1,1 0 0,0 0 0,-1 0 0,1-1 0,0 1-1,-1 0 1,1-1 0,-1 1 0,1-1 0,-1 0 0,0 1 0,1-1-1,-1 0 1,1 0 0,-1 0 0,1 0 0,-1 0 0,0 0-1,1-1 1,-1 1 0,-2-1 0,0-1-229,0 0 0,0 0 0,1 0-1,-1 0 1,0-1 0,1 1 0,0-1 0,-1 0 0,1 0 0,0-1 0,1 1-1,-4-5 1,-18-33-590,3-2 0,1 0-1,-20-67 1,12 33 539,5 18 327,8 24 504,1-1 0,2-1 0,-10-50 0,22 85-332,0 0-1,-1 1 1,1-1-1,0 0 1,0 1-1,0-1 0,0 0 1,0 1-1,0-1 1,0 0-1,1 1 1,-1-1-1,1 0 1,-1 1-1,2-3 0,-1 4-53,-1-1 0,1 1-1,0-1 1,0 1 0,0 0-1,0-1 1,0 1-1,0 0 1,0 0 0,0 0-1,0 0 1,-1 0 0,1 0-1,0 0 1,0 0 0,0 0-1,0 0 1,0 0-1,0 1 1,0-1 0,0 0-1,0 1 1,0-1 0,-1 0-1,2 2 1,1-1 32,-1 0 0,0 1 1,0-1-1,0 1 0,-1-1 1,1 1-1,0 0 0,-1 0 1,1 0-1,-1 0 0,1 0 0,-1 0 1,0 0-1,0 0 0,0 1 1,0-1-1,0 0 0,-1 1 1,1-1-1,-1 1 0,1-1 0,-1 4 1,1 10 407,0 1-1,-2 21 1,0-14-17,1-15-341,0 1 0,-1-1 0,-1 0 0,0 0 0,0 1 0,0-1 1,-1-1-1,-5 12 0,-1-4 30,0-1 1,0 1 0,-17 18-1,26-34-217,0 0 1,0 1-1,-1-1 0,1 0 0,0 0 0,0 0 0,0 0 0,0 0 0,0 1 0,0-1 0,0 0 0,0 0 0,0 0 0,0 0 0,0 1 0,0-1 0,0 0 0,0 0 0,0 0 0,0 0 0,0 0 0,1 1 0,-1-1 0,0 0 0,0 0 0,0 0 0,0 0 0,0 0 0,0 0 0,0 1 0,0-1 0,0 0 0,1 0 0,-1 0 0,0 0 0,0 0 0,0 0 0,0 0 0,0 0 0,0 0 0,1 0 1,-1 0-1,0 0 0,0 0 0,0 1 0,0-1 0,1 0 0,-1 0 0,0 0 0,0 0 0,0-1 0,17 4-780,24-3 802,-34 0-127,3 0 122,14 0-13,-23 0 37,0 0 1,-1 0-1,1 1 1,0-1-1,0 0 1,-1 0-1,1 1 1,0-1-1,-1 1 1,1-1-1,0 1 1,-1-1-1,1 1 1,-1-1-1,1 1 1,-1-1-1,1 1 1,-1-1-1,1 1 1,-1 0-1,1-1 1,-1 1-1,0 0 1,1 0-1,-1-1 1,0 1-1,1 1 1,0 11 11,1 1 1,-1-1 0,-1 1-1,-1-1 1,0 1 0,0-1-1,-1 1 1,-7 20-1,-2 1-16,-31 62-1,34-82-543,15-36-1092,23-35 390,2 1 0,47-62-1,-57 86 917,24-36 219,3 2 0,2 2 0,76-70 0,-103 112 441,1 1-1,1 1 0,1 1 1,45-22-1,-52 30 23,1 2 0,0 1 0,0 0 1,0 2-1,1 0 0,0 1 0,34 0 0,-39 3-73,-8 0-60,0 1 0,0 0 0,-1 0-1,17 4 1,-23-4-164,0 1 0,0-1 0,0 1 0,0 0 0,-1 0-1,1 0 1,0 0 0,-1 0 0,1 0 0,0 0 0,-1 0 0,1 1 0,-1-1 0,0 1-1,1-1 1,-1 1 0,0 0 0,0-1 0,0 1 0,0 0 0,-1 0 0,1-1 0,0 1-1,-1 0 1,1 3 0,1 7 129,-1 0 0,0 0 0,-1 0 0,0 1 0,-1-1 0,0 0 0,-1 0 0,-1 0 0,0-1 0,0 1 0,-1-1 0,-1 1 0,0-1 0,0-1 0,-1 1 0,-1-1 0,-7 11 0,-15 16-340,-2-2-1,-1-1 1,-37 31 0,64-61 106,-25 23-882,-50 36 0,72-57 510,0-1-1,-1 0 1,1 0 0,-1-1 0,0 0-1,0-1 1,0 0 0,0 0 0,0-1-1,-1 0 1,1-1 0,-14 0 0,21-1 288,0 0 0,1 0 0,-1-1 0,0 1 0,1-1-1,-1 1 1,1-1 0,-1 0 0,0 0 0,1 0 0,0 0 0,-1 0 0,1 0 0,0 0 0,-1 0 0,1 0 0,0-1 0,0 1 0,0 0 0,0-1 0,0 1 0,0-1 0,0 1-1,1-1 1,-1 1 0,0-1 0,1 0 0,0 1 0,-1-4 0,-1-6-106,1 1 0,0-1 0,1-19 0,0 16-50,0-11 116,-1 15 295,1 1 0,0-1 0,0 0 0,1 1 0,4-18 0,-4 24-4,0 1 0,0-1 0,0 1 0,0 0 0,1 0-1,-1-1 1,1 1 0,-1 0 0,1 0 0,0 0 0,0 1 0,0-1 0,0 0 0,0 1 0,0-1-1,0 1 1,1 0 0,-1-1 0,0 1 0,1 0 0,-1 1 0,1-1 0,-1 0 0,1 1 0,-1-1-1,5 1 1,6-1 351,1 0 0,0 2-1,0-1 1,-1 2 0,1 0-1,-1 0 1,1 1-1,-1 1 1,0 1 0,0-1-1,13 8 1,15 11 751,74 52-1,-54-33-882,126 86-2889,-140-101-2113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12.8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0 190 1808,'0'0'16956,"270"28"-14876,-129-28-1047,13-4-713,0-27-320,-21-5-192,-21 5-1305,-25-15-2111,-28 11-1457,-30 0-649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13.1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499 1 8250,'0'0'5345,"-137"277"-3097,74-155-183,5-6-745,-4 0-1320,4-11-96,4-14-2817,12-28-2496,17-38-56</inkml:trace>
  <inkml:trace contextRef="#ctx0" brushRef="#br0" timeOffset="1">432 453 6177,'0'0'5938,"262"161"-3762,-146-69 817,1-1-841,-17-4-1168,-9-6-984,-12 3-904,-21-17-3513,-20-22-4769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35.2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636 1 920,'0'0'9852,"-24"35"-8978,-6 10-559,3 1 0,-23 51 0,20-18 361,-32 130 0,11-14 146,-245 987 3158,292-1168-3937,-18 82 437,-15 142 0,35-94-280,2-139-279,0 0 0,1 0 0,0-1 0,0 1 1,0 0-1,1-1 0,-1 1 0,1-1 0,0 1 0,0-1 0,1 0 0,0 0 0,-1 0 0,1 0 0,0 0 0,1-1 0,6 6 0,-7-6-86,0-1 0,1 0 0,-1 0-1,1 0 1,-1-1 0,1 1 0,0-1-1,0 0 1,-1 0 0,1 0 0,0 0 0,0-1-1,0 0 1,0 0 0,0 0 0,0 0-1,0 0 1,0-1 0,0 0 0,0 0 0,0 0-1,5-2 1,-2-1-31,0 1-1,-1-1 1,0 0-1,1-1 1,-2 0-1,1 0 0,0 0 1,-1 0-1,0-1 1,7-11-1,42-62-1932,-4-2-1,39-90 0,-10-9-1301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35.6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96 6257,'0'0'1186,"46"-6"-457,446-36 1288,-149 38-578,77 3-61,1492-26 897,-1005 12-1843,-884 15-435,56 0 3,138 16 0,-194-12-30,1 1 0,-1 0 0,0 2 1,0 1-1,-1 1 0,0 1 0,0 0 0,-1 2 1,-1 1-1,20 15 0,-28-18 193,4 2-336,0 1 0,14 17 0,-27-26 363,0-1 0,0 1 0,0 0 0,0 0 0,-1 0 0,1 0 0,-1 1 0,0-1 0,-1 0 0,1 1 0,-1 0 0,0-1 0,0 1 0,1 7 1105,7 1-224,1-1-1015,-1 1-1,0 0 1,-1 1-1,12 28 1,19 72 524,-11-8 13,-5 0-1,12 147 1,-8 223 528,-25 298-386,-4-715-1473,-4 1-1,-16 75 1,21-128 500,0-1-1,-1 1 1,0-1 0,0 0 0,-1 0-1,0 0 1,0 0 0,0 0 0,-1 0-1,0-1 1,0 0 0,0 0 0,-6 5-1,4-5-359,0-1 0,-1 0 0,0 0 0,1 0 0,-1-1 0,-1 0 0,1 0-1,0-1 1,-1 0 0,1 0 0,-13 1 0,-48-1-4905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35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 10482,'0'0'2033,"257"0"-1465,47 0-352,74 0 456,21-11 544,-17 1-160,-45 3-423,-30 7 135,-33 0-488,-62 0-280,-16 0-1713,-68 0-1327,-40-4-2409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36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861 0 9786,'0'0'1847,"-43"21"-837,-1-1-823,-41 19 486,-123 75 0,148-75 9,-57 49 0,102-75-740,-1 1-1,2 0 1,0 1-1,1 0 1,1 1-1,0 1 1,1 0-1,-13 27 1,21-37-121,0 0 1,1 1-1,0-1 0,0 1 1,1 0-1,0 0 1,0 8-1,1-13 65,0 0 1,0 0-1,0 0 1,1 0-1,-1 0 1,1 0-1,0 0 1,0 0-1,0 0 1,0-1-1,0 1 1,1 0-1,-1-1 1,1 1-1,0-1 1,0 1-1,0-1 1,0 0-1,0 0 1,0 0-1,3 2 1,5 2-174,0-1 0,0-1 0,1 0 0,0 0 0,-1-1 0,1 0 0,15 1 0,89 6-1442,-76-8 1158,69 3-690,115 10-442,-184-10 1603,1 1 0,-1 2 0,54 19 1,-85-24 195,-1 0 0,1 0 0,-1 1 0,0 0 0,12 9 0,-17-12-24,-1 0-1,0 0 1,1 1 0,-1-1 0,0 0 0,1 1-1,-1 0 1,0-1 0,0 1 0,0-1 0,-1 1-1,1 0 1,0 0 0,-1 0 0,1 0 0,-1-1-1,1 1 1,-1 0 0,0 0 0,0 0 0,0 0-1,0 0 1,0 0 0,0 0 0,0 0 0,-1-1-1,1 1 1,-1 0 0,1 0 0,-2 2 0,0 0 96,0-1 0,0 1 0,-1-1 0,1 1 0,-1-1 0,0 0 0,0 0 0,0 0 0,0-1 0,0 1 0,-8 3 0,-45 21 914,44-22-869,-81 31 924,-127 32-1,-105 2-1010,110-39-1435,209-31 1174,0 0 0,0 0 1,0 0-1,0-1 0,0 1 0,0-1 1,-6-3-1,10 4 33,0-1 0,0 0 1,0 0-1,0-1 0,0 1 0,1 0 0,-1-1 0,0 1 1,1-1-1,-1 1 0,1-1 0,-1 0 0,1 1 1,0-1-1,0 0 0,0 0 0,0 0 0,0 0 0,-1-3 1,0-2-396,1 0 1,0 0 0,0 0-1,1-1 1,0-6 0,0 14 489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36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293 1 1680,'0'0'4477,"4"39"-3279,7 130-121,-12-158-961,0 0 0,0 0-1,-1 0 1,-1 0 0,0 0-1,0-1 1,-1 1-1,0-1 1,-1 0 0,-8 13-1,-6 12 184,18-32-283,-20 52 252,20-50-293,-1 0 0,1 0 1,1-1-1,-1 1 0,1 0 0,-1 0 1,1 0-1,1 0 0,1 9 0,-2-13 15,0-1-1,0 1 0,1-1 0,-1 1 0,0-1 0,0 1 0,1 0 0,-1-1 0,0 1 0,1-1 1,-1 0-1,1 1 0,-1-1 0,1 1 0,-1-1 0,1 0 0,-1 1 0,1-1 0,-1 0 0,1 1 1,-1-1-1,1 0 0,0 0 0,-1 0 0,1 0 0,-1 0 0,1 1 0,1-1 0,14 2-210,1-1-1,0 0 1,0-1-1,0 0 1,0-2-1,19-3 1,104-31-742,-101 24 895,0 2 0,0 1 0,44-3-1,-78 12 49,12-1 168,0 0 0,0 1 0,0 1 0,20 3 0,-32-3-45,1 0 0,-1 1 0,0 0-1,0 0 1,0 1 0,0-1 0,0 1 0,-1 0 0,1 0 0,-1 0 0,0 1 0,0 0-1,0 0 1,0 0 0,-1 0 0,6 8 0,-5-3-29,1 1 1,-1 0-1,-1 0 0,0 0 0,0 0 1,-1 1-1,-1-1 0,1 1 1,-2-1-1,1 1 0,-3 18 0,2-9-86,-1-7-123,-1 0-1,-1-1 1,0 1 0,0-1-1,-1 1 1,-1-1 0,0 0-1,-1 0 1,0-1-1,-15 20 1,11-15 15,1 0-1,0 0 1,1 1-1,-9 29 1,16-43 145,0 0 1,1-1-1,-1 1 1,1 0-1,0 0 1,0 0-1,0 0 1,0-1-1,0 1 1,1 0-1,-1 0 1,1 0-1,0-1 1,0 1-1,0 0 1,0-1-1,3 6 1,0-2 4,1 0 1,0-1 0,1 1 0,-1-1 0,8 5 0,19 20-27,-32-30 10,0 0 0,1 1 0,-1-1 0,1 0 0,-1 0-1,0 1 1,1-1 0,-1 0 0,0 1 0,1-1 0,-1 1 0,0-1 0,1 0 0,-1 1 0,0-1 0,0 1 0,0-1 0,1 1-1,-1-1 1,0 1 0,0-1 0,0 1 0,0-1 0,0 1 0,0-1 0,0 0 0,0 1 0,0-1 0,0 1 0,0-1 0,0 1-1,0-1 1,-1 1 0,1-1 0,0 1 0,0-1 0,0 1 0,-1-1 0,1 0 0,0 1 0,0-1 0,-1 1 0,1-1 0,-1 0-1,1 1 1,0-1 0,-1 0 0,1 0 0,0 1 0,-1-1 0,-29 5 1292,19-4-1184,-621 99 2275,620-98-2395,-157 20-472,167-22 417,-1 1-1,0-1 1,1 0-1,-1-1 1,1 1-1,-1 0 0,0-1 1,1 1-1,-1-1 1,1 0-1,-4-1 1,5 2-8,1-1 1,-1 1 0,0-1-1,1 0 1,-1 1-1,1-1 1,-1 1 0,0-1-1,1 0 1,-1 1 0,1-1-1,0 0 1,-1 0 0,1 0-1,0 1 1,-1-1 0,1 0-1,0 0 1,0 0 0,0 1-1,-1-1 1,1 0 0,0-1-1,1-3-269,1-1 0,-1 1-1,1 0 1,0 0 0,0 1 0,0-1 0,1 0-1,-1 1 1,1-1 0,4-4 0,39-46-3167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4353,'0'0'4401,"-17"211"-2681,17-113-55,0 0-313,0 4-224,0-1-480,0-6-440,0-4-208,0-17-464,0-21-232,0-29-784,0-38-393,0-39-1503,0-20-1625</inkml:trace>
  <inkml:trace contextRef="#ctx0" brushRef="#br0" timeOffset="1">312 277 6017,'0'0'2985,"-175"214"-2521,121-133-208,13-11-256,12-10-808,16-22-648,13-20-1641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8314,'0'0'3208,"-3"37"-887,-15 255 1622,16-157-2747,-13 147-1334,14-276-31,1-4 32,0 0 1,0 0-1,0 1 1,-1-1-1,1 0 0,-1 0 1,1 1-1,-1-1 1,0 0-1,0 0 0,0 0 1,0 0-1,0 0 1,0 0-1,-1 0 0,-2 2 1,4-4 93,-1 1 1,1-1-1,0 0 1,-1 0-1,1 0 1,0 0-1,-1-1 1,1 1-1,0 0 1,-1 0-1,1 0 1,-1 0-1,1 0 1,0 0-1,0 0 0,-1-1 1,1 1-1,0 0 1,-1 0-1,1-1 1,0 1-1,0 0 1,-1 0-1,1-1 1,0 1-1,0 0 1,-1 0-1,1-1 1,0 1-1,0 0 1,0-1-1,0 1 1,0 0-1,0-1 1,-1 1-1,1 0 1,0-1-1,0 1 1,0-1-1,0 1 0,0 0 1,0-1-1,0 1 1,0 0-1,1-1 1,-4-25-1194,2-14-523,2 1 0,9-64 0,-4 72 1285,0 1 1,3 0-1,23-57 0,-20 59 616,2 0-1,0 2 0,2 0 1,1 0-1,1 2 1,34-37-1,-42 53 106,-1-1 1,1 2-1,0-1 1,1 1-1,0 1 0,0 0 1,0 0-1,13-4 0,-15 7 89,0 1-1,1 0 0,-1 0 0,0 1 1,1 0-1,-1 1 0,1 0 0,-1 1 0,0 0 1,1 0-1,17 5 0,-22-4-120,1 0 1,-1 1-1,0-1 0,1 1 0,-1 0 0,-1 1 0,1-1 1,0 1-1,-1 0 0,0 0 0,0 1 0,0-1 0,0 1 1,-1 0-1,0-1 0,0 2 0,0-1 0,-1 0 0,4 11 1,0 0 172,-2 1 0,0 0 1,-1 0-1,0 0 0,0 27 1,-2 0-76,-1 0 0,-9 60 0,7-91-470,-1 0 0,0 0 0,-1 0 0,0 0 0,-1-1 0,0 1 0,-1-1 0,-1-1 0,1 1 0,-2-1 0,0 0 0,-10 10 0,14-16-70,0-1 0,0-1 0,-1 1 0,0-1 0,1 1 0,-1-1 0,0-1 0,-1 1 0,1-1 0,0 0 0,-1 0-1,1 0 1,-1-1 0,0 0 0,1 0 0,-1 0 0,0-1 0,0 0 0,1 0 0,-1 0 0,0-1 0,0 0 0,1 0 0,-1 0 0,-6-3 0,-3-2-84,1 0 1,1-1-1,-1 0 1,1-1-1,0-1 1,1 0-1,0-1 1,-12-12-1,14 12 294,-76-79 1246,85 88-1168,0 1-1,1-1 0,-1 1 1,1-1-1,-1 0 0,1 1 1,0-1-1,-1 0 0,1 1 1,0-1-1,-1 0 0,1 0 0,0 1 1,0-1-1,-1 0 0,1 0 1,0 0-1,0 0 0,9-6 417,23 8-338,-24-1 21,3 0 109,0 1 0,-1 0 0,1 0 0,-1 1 0,1 0 0,-1 1 0,0 0 0,0 1 0,0 0 0,-1 1 0,14 7 0,-21-11-12,8 3 420,10-16-991,22-27-2160,57-68 1,-18 8-2110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37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3105,'0'0'4177,"37"204"-3481,-37-148-256,0-14-440,-8-7-280,-13-18-1337,4-10-1487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3:28:37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6329,'0'0'5986,"187"189"-5986,-145-136-2697,-17-11-4104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137 225 4241,'0'0'9043,"-10"37"-7088,-32 125 100,38-142-1657,1 0-1,0 0 0,2 0 1,1 36-1,1-20-91,0 25-173,-2 67 51,0-109-825,-1-1-1,0 0 1,-2 0-1,-8 28 1,2-31-1305,10-14 1867,0-1 0,-1 0 0,1 0 0,0 0-1,0 1 1,-1-1 0,1 0 0,0 0 0,-1 0 0,1 0-1,0 0 1,-1 0 0,1 0 0,0 0 0,-1 0 0,1 0-1,0 0 1,-1 0 0,1 0 0,0 0 0,-1 0-1,1 0 1,0 0 0,-1 0 0,1 0 0,0 0 0,-1-1-1,-1 0-152,1 0 0,0-1 0,0 1 0,0-1-1,0 1 1,0-1 0,0 1 0,0-1 0,1 0-1,-1 1 1,0-1 0,1 0 0,0 0 0,-1 0-1,1-3 1,-7-77-1732,4-91 0,4 114 2015,-1 43 278,0 0-1,1 0 0,1 0 0,1 0 0,0 1 0,11-29 0,-10 34 27,1 0-1,1 0 0,-1 0 1,1 1-1,1 0 0,0 0 1,0 1-1,1 0 0,0 0 1,16-11-1,-6 6 352,0 2-1,1 0 1,1 1-1,0 1 1,27-9-1,111-23 2243,-126 33-2567,87-18-66,1 6 0,1 4 1,136 1-1,-242 15-326,23 0-3,-37 0 5,1 0-1,-1 1 1,1-1-1,-1 0 0,0 1 1,1-1-1,-1 1 0,1-1 1,-1 1-1,0-1 1,0 1-1,1 0 0,-1 0 1,0 0-1,0 0 0,0 0 1,0 0-1,0 0 0,1 2 1,0 2-75,-1 0 0,0 0 0,0 0 0,-1 1 0,1-1 0,-1 0 0,0 1 1,-1-1-1,1 0 0,-1 0 0,0 1 0,0-1 0,-3 7 0,-1-2-77,0-2 0,-1 1 0,0 0 0,0-1 0,0 0 0,-1 0 0,-1-1 0,1 0 0,-14 10 0,-3 0-442,0-1 1,-31 15-1,36-22 26,0-1 0,-1 0 0,-32 7 1,41-12 188,0-1 1,0-1 0,0 0-1,0 0 1,-1-1 0,1 0-1,0-1 1,-12-3 0,18 3 178,0 0 0,1-1 1,-1 0-1,1 0 0,-1 0 1,1 0-1,0-1 0,0 1 1,0-1-1,0 0 0,1-1 1,-1 1-1,-4-6 0,3 2-21,0-1 0,0 1-1,0-1 1,1-1-1,0 1 1,-4-15-1,1-3-163,2-1 0,0 0 0,-1-47 0,5 54 381,-1-12 491,1 0 0,4-36-1,-3 68-428,0-1 0,0 1 0,0 0 0,1-1-1,-1 1 1,0 0 0,0-1 0,0 1 0,0 0-1,0-1 1,0 1 0,1 0 0,-1-1-1,0 1 1,0 0 0,0 0 0,1-1 0,-1 1-1,0 0 1,0 0 0,1-1 0,-1 1 0,0 0-1,1 0 1,-1 0 0,0 0 0,1 0 0,-1-1-1,0 1 1,1 0 0,-1 0 0,0 0 0,1 0-1,-1 0 1,0 0 0,1 0 0,-1 0 0,0 0-1,1 0 1,-1 0 0,0 0 0,1 0 0,-1 1-1,0-1 1,1 0 0,-1 0 0,0 0 0,1 0-1,-1 1 1,0-1 0,0 0 0,1 0 0,-1 0-1,0 1 1,0-1 0,1 0 0,-1 1 0,0-1-1,0 0 1,1 1 0,1 4 227,0-1 1,-1 1-1,1 0 1,-1 0-1,0 0 1,0 0-1,0 0 0,-1 0 1,0 0-1,0 0 1,0 0-1,-2 7 1,2 12 590,-1 2-129,-1-1-1,-1 1 1,-1-1 0,-1 0-1,-17 49 1,-64 116 916,80-177-1581,-186 360 752,2-4-1499,70-117-3554,108-225 2160,12-27 2035,0 0-1,0 0 1,0 0 0,0 0 0,0 0 0,0 0-1,0 1 1,0-1 0,0 0 0,0 0-1,0 0 1,0 0 0,0 0 0,0 0 0,0 1-1,0-1 1,0 0 0,0 0 0,0 0-1,0 0 1,0 0 0,0 0 0,0 1 0,0-1-1,0 0 1,0 0 0,0 0 0,-1 0-1,1 0 1,0 0 0,0 0 0,0 0 0,0 1-1,0-1 1,0 0 0,0 0 0,0 0-1,-1 0 1,1 0 0,0 0 0,0 0 0,0 0-1,0 0 1,0 0 0,0 0 0,-1 0-1,1 0 1,0 0 0,0 0 0,0 0 0,0 0-1,0 0 1,0 0 0,-1 0 0,1 0-1,0 0 1,0 0 0,0 0 0,0 0 0,0 0-1,0 0 1,-1-1 0,1 1 0,0 0-1,0 0 1,0 0 0,0-18-1335,2-2 823,1 0 0,0 0 0,2 1 1,0 0-1,15-33 0,53-98-678,-62 129 1008,119-206-669,-111 199 1196,1 1 0,1 1 1,1 1-1,2 0 1,44-35-1,-62 55-83,0 0 0,1 1 0,-1 0 0,1 1 0,0-1 0,0 1 0,0 1 0,1-1 0,-1 1 0,1 1 0,-1-1 0,1 1 0,8 0 0,-15 1-161,0 0 0,1 0 0,-1 0 0,0 0 0,1 0 0,-1 0 0,0 0-1,1 1 1,-1-1 0,0 1 0,1-1 0,-1 1 0,0-1 0,0 1 0,0 0 0,0 0 0,1-1 0,-1 1 0,0 0 0,0 0 0,0 0 0,-1 0-1,1 0 1,0 0 0,0 0 0,-1 1 0,2 0 0,-1 3 95,1 0-1,-1 1 0,0-1 1,-1 0-1,1 0 1,-1 6-1,0 0 132,1 24 358,-2-1 1,-1 1 0,-2 0 0,-9 36-1,-43 133 705,3-16-1060,45-151-279,2 0-1,1 1 1,0 44-1,5-79-30,-1 0 0,1 0-1,0 1 1,0-1-1,1 0 1,-1 0-1,1 1 1,0-1-1,-1 0 1,1 0-1,1 0 1,-1 0-1,0 0 1,1 0-1,-1 0 1,1-1-1,0 1 1,0 0 0,0-1-1,1 1 1,-1-1-1,4 3 1,0-2-13,0-1 0,1 0 0,-1 0 0,1 0 0,-1 0 0,1-1 0,0 0 0,0-1 0,12 0 0,-1-1 1,0 0-1,1-1 0,-1-1 1,0-1-1,-1-1 1,1 0-1,-1-2 1,0 0-1,0 0 1,-1-2-1,28-18 1,11-12-115,91-86 1,-139 118 145,59-55 6,81-98 0,-121 127 18,-1-1 0,-2-1 0,-1-1 0,-2-1 0,20-52 0,-33 70-98,-1-1-1,-1 0 0,0-1 0,-2 1 0,-1-1 1,1-33-1,-3 50 46,0 0 1,-1 1-1,1-1 1,-1 0-1,0 0 0,0 1 1,0-1-1,0 1 1,0-1-1,-1 1 0,0-1 1,1 1-1,-1 0 1,-1 0-1,1 0 0,0 0 1,-1 0-1,-3-3 1,0 2 9,1-1 0,-1 2 0,0-1 0,-1 1 0,1 0 0,-1 0 0,1 1 0,-1 0 1,-8-2-1,-10 0 90,0 1 0,-1 1 0,1 1 0,-39 4-1,51-1 102,0 0 0,0 1 0,0 0 0,1 1 0,-1 0 0,1 1 0,0 0 0,1 1 0,-1 0 0,1 1 0,0 0 0,1 1-1,0 0 1,0 1 0,-13 15 0,12-12 140,1 1 0,1 1 0,0 0 0,0 0 0,2 1-1,0-1 1,0 2 0,1-1 0,1 1 0,1 0 0,0 0-1,-1 17 1,2-9 132,2 1-1,0 0 1,5 43 0,-2-56-314,0-1 1,1 1-1,0 0 1,1-1-1,0 0 1,1 0-1,0 0 1,1 0-1,11 15 1,-2-7-96,0-1 1,1-1 0,1-1-1,1 0 1,0-1-1,1-1 1,26 15 0,-14-12 268,0-2 1,1-1-1,1-2 1,42 11-1,-11-9-1625,92 10-1,59-8-10904,-154-15 3140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9458,'0'0'8714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1 1376,'0'0'11665,"-44"4"-10450,-148 16-250,150-15-311,0 2 1,-70 23 0,82-21-396,-50 15 136,0 4 1,-131 65 0,206-90-393,0 0 0,0 0 0,0 0 0,1 1 0,0 0 1,0-1-1,-4 6 0,7-8-26,0 0 0,0 1 0,0-1 1,0 0-1,1 0 0,-1 1 0,0-1 0,1 0 0,-1 1 0,1-1 0,0 1 1,-1-1-1,1 1 0,0-1 0,0 0 0,0 1 0,0-1 0,0 1 0,0-1 1,0 1-1,0-1 0,1 1 0,-1-1 0,1 1 0,-1-1 0,1 0 1,0 1-1,-1-1 0,1 0 0,0 0 0,0 1 0,0-1 0,1 1 0,10 8-66,1 0-1,0 0 0,1-2 0,0 0 0,18 8 0,-12-6 61,101 48-58,-55-28 86,65 41 0,-124-67 24,-1 1 0,0 0 0,0 0 0,0 0-1,-1 1 1,1-1 0,-1 2 0,-1-1 0,1 0 0,-1 1 0,0 0 0,-1 0-1,4 8 1,-6-10 4,1 0-1,-1-1 1,0 1-1,0 0 1,-1 0-1,1-1 1,-1 1-1,0 0 1,-1 0-1,1 0 1,-1-1-1,0 1 1,0 0-1,0 0 1,-1-1-1,0 1 1,0-1-1,0 0 1,0 1-1,0-1 1,-1 0-1,-5 6 1,-3 1-180,-1-1 1,1 0 0,-2-1 0,1 0-1,-1-1 1,0 0 0,-1-1 0,0-1-1,0 0 1,-1-1 0,-16 4-1,28-8-96,-1 0-1,0 0 0,0-1 0,0 1 0,0-1 0,1 0 0,-1 0 0,0 0 0,0-1 0,0 1 1,0-1-1,1 0 0,-1 0 0,0-1 0,1 1 0,-1-1 0,1 1 0,-1-1 0,1 0 0,0 0 1,0-1-1,0 1 0,0-1 0,0 1 0,-4-7 0,3 2-600,0 0 1,1 0-1,0 0 0,-4-14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6089,'0'0'6986,"-17"172"-6978,21-193-1969,-4-4-1543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1 336,'0'0'9630,"0"38"-7819,0 269 2389,-26 280 1085,11-338-4720,10 23-1256,5-267 519,2-31-170,1 0-1,1 0 1,1 0-1,1 1 1,11-29-1,55-127-1386,-42 116 916,48-79 1,-63 119 633,1 2 0,2 0 0,0 1 1,1 0-1,1 2 0,27-21 0,-40 35 164,0 1 0,0 0 0,1 1 0,0 0 0,0 0 0,0 0 0,0 1 0,0 1 0,1-1 1,-1 1-1,1 1 0,0-1 0,9 1 0,-14 1 17,0 0 1,-1 0-1,1 0 1,0 1-1,-1-1 1,1 1-1,-1 0 1,1 0-1,-1 1 1,0-1-1,1 0 1,-1 1 0,0 0-1,0 0 1,0 0-1,3 3 1,-2-1 42,0 0 0,-1 0 0,1 1 0,-1-1 0,0 1 1,0 0-1,0 0 0,-1 1 0,3 6 0,1 10 250,-1-1 0,-1 1 0,-1 1-1,1 25 1,-2 90 920,0 8-979,-1-134-380,0 0 1,1-1-1,0 1 0,1-1 0,8 23 1,-9-30-45,0-1 1,0 1-1,0 0 0,0-1 1,1 1-1,-1-1 1,1 0-1,0 0 1,0 0-1,0 0 1,0-1-1,1 1 0,-1-1 1,1 0-1,-1 0 1,1 0-1,0 0 1,0-1-1,0 1 1,5 0-1,0 0-172,0-1 0,0 0-1,0-1 1,1 0 0,-1-1 0,0 1 0,0-2-1,0 1 1,9-4 0,11-4-958,39-18 0,-67 26 1271,145-75-2667,-145 76 2698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483 597 40,'0'0'10042,"2"-36"-8000,1-117-310,-4 147-1619,1 0 1,-1 0-1,0 0 0,0 0 0,-1 0 0,1 1 0,-1-1 0,-1 0 0,1 1 0,-1-1 1,0 1-1,0 0 0,-1 0 0,1 0 0,-1 0 0,0 1 0,-8-7 0,-2-4 190,4 5-151,0-1-1,0 2 0,-1-1 0,0 2 0,-1-1 0,0 2 0,-16-9 0,23 14-129,0 0-1,0 0 1,0 0 0,-1 0-1,1 1 1,0 0-1,-1 0 1,1 1 0,-1-1-1,1 1 1,-1 0-1,1 1 1,-1-1 0,1 1-1,0 0 1,-1 1-1,1-1 1,0 1 0,0 0-1,0 0 1,0 1 0,-7 4-1,4-1-20,0 1 0,1 0-1,-1 0 1,1 1 0,1 0-1,-11 16 1,2 2-25,-15 33-1,13-19 69,2 1 1,2 1-1,2 0 1,1 1-1,2 0 0,3 1 1,-1 82-1,5-114-28,2-1 0,-1 0 0,1 1-1,1-1 1,4 17 0,-5-25-16,1 0 0,-1 0-1,0 0 1,1 0 0,0 0 0,0 0-1,-1-1 1,2 1 0,-1-1 0,0 1-1,0-1 1,1 0 0,-1 0 0,1 0-1,0 0 1,0 0 0,0-1 0,-1 1-1,1-1 1,1 0 0,-1 1 0,6 0-1,-2-1-12,-1 0-1,1 0 0,0 0 0,0-1 1,0 0-1,0 0 0,0-1 1,0 0-1,0 0 0,0-1 0,0 0 1,-1 0-1,1 0 0,-1-1 1,1 0-1,-1 0 0,0-1 0,10-7 1,2-5-207,0 0-1,-1-1 1,-1-1 0,17-23 0,2-8-789,-2-1 1,30-59-1,43-112-1621,-75 152 2271,-30 67 390,0 0-1,-1 1 1,1-1 0,0 1 0,0-1-1,0 1 1,0-1 0,0 1 0,0 0-1,0-1 1,0 1 0,1 0-1,-1 0 1,1 0 0,1-1 0,-2 1-11,0 1-1,0 0 1,-1 0 0,1 0 0,0 0 0,0 0 0,-1 0 0,1 0 0,0 0 0,0 1 0,-1-1 0,1 0 0,0 0 0,0 1 0,-1-1 0,1 0 0,0 1 0,-1-1 0,1 0 0,0 1 0,-1-1 0,1 1 0,-1-1 0,1 2 0,4 3 138,-1 1 1,0 1 0,0-1-1,0 0 1,4 11 0,-4-8 24,3 6-14,53 98 538,-53-102-659,1 0 0,0 0-1,1 0 1,0-1 0,0-1-1,1 1 1,15 9-1,-22-17-106,0 0 0,1 0-1,-1 0 1,0 0 0,1-1 0,-1 0-1,1 1 1,0-1 0,-1-1-1,1 1 1,0-1 0,6 1-1,-8-1 22,1-1-1,-1 1 0,0 0 0,1-1 1,-1 0-1,0 0 0,0 0 0,0 0 0,0 0 1,0 0-1,0 0 0,0 0 0,0-1 0,0 1 1,0-1-1,-1 0 0,1 1 0,0-1 1,-1 0-1,0 0 0,1 0 0,0-2 0,28-57-344,35-97 0,17-38 221,-79 191 184,0 0 0,0 0 0,1 0 0,-1 0 0,1 1 0,7-7 0,-11 10 0,1 1 0,0-1 0,0 0 0,0 0 0,-1 1 1,1-1-1,0 1 0,0-1 0,0 1 0,0-1 0,0 1 0,0 0 1,0-1-1,0 1 0,0 0 0,0 0 0,0 0 0,0 0 1,0 0-1,0 0 0,0 0 0,1 0 0,-1 0 0,0 0 0,0 1 1,0-1-1,0 0 0,0 1 0,0-1 0,-1 1 0,1-1 1,0 1-1,0-1 0,0 1 0,0 0 0,0-1 0,-1 1 0,1 0 1,0 0-1,-1 0 0,1-1 0,-1 1 0,2 2 0,3 9 281,-1-1-1,0 1 0,0 1 0,-1-1 1,-1 0-1,0 1 0,0 23 0,1-8 145,7 166 1332,-5-167-1721,-5-27-57,1-1 0,-1 1 0,0 0-1,0-1 1,0 1 0,0 0 0,0-1 0,1 1-1,-1 0 1,0-1 0,0 1 0,0 0-1,1 0 1,-1-1 0,0 1 0,1 0-1,-1 0 1,0-1 0,0 1 0,1 0-1,-1 0 1,0 0 0,1 0 0,-1 0-1,0-1 1,1 1 0,-1 0 0,0 0 0,1 0-1,-1 0 1,1 0 0,-1 0 0,0 0-1,1 0 1,-1 0 0,0 0 0,1 0-1,-1 1 1,0-1 0,1 0 0,-1 0-1,0 0 1,1 0 0,-1 0 0,0 1-1,1-1 1,-1 0 0,0 0 0,0 1 0,1-1-1,-1 0 1,0 0 0,0 1 0,0-1-1,1 0 1,-1 1 0,0-1 0,0 0-1,0 1 1,0-1 0,1 0 0,-1 1-1,0-1 1,0 0 0,0 1 0,0 0-1,49-108 11,9-16-1359,-43 96 775,2-1 0,1 2 0,36-42 0,-48 60 473,0 2 1,1-1 0,1 1 0,-1 0 0,1 0 0,0 0-1,0 1 1,0 1 0,1 0 0,0 0 0,-1 0 0,1 1-1,1 0 1,-1 1 0,0 0 0,19-1 0,-24 3 194,0 1 0,1-1 1,-1 1-1,0 0 0,1 1 1,-1-1-1,0 1 0,0-1 1,0 1-1,0 0 0,0 1 1,-1-1-1,1 1 0,-1 0 1,1 0-1,-1 0 0,0 0 1,0 0-1,-1 1 0,1-1 1,2 6-1,6 9 667,-1 0 0,-2 1-1,10 26 1,-12-29-491,3 9 306,-1 1-1,9 47 0,-13-18-3554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81 4337,'0'0'13084,"-4"31"-11797,-16 106-686,18-118-524,0-1 0,2 1-1,0 0 1,4 29 0,-1-34-59,0-1 0,1 0 1,1 0-1,0 0 1,8 13-1,0-6-7,-12-20 3,-1 0 1,1 1-1,-1-1 0,0 0 0,1 1 0,-1-1 1,1 0-1,-1 0 0,1 1 0,-1-1 0,1 0 1,-1 0-1,1 0 0,-1 0 0,1 0 0,-1 1 1,1-1-1,-1 0 0,1 0 0,-1 0 0,1-1 1,-1 1-1,1 0 0,0 0 0,-1 0 0,1 0 1,-1 0-1,0-1 0,1 1 0,-1 0 0,1 0 1,-1-1-1,1 1 0,-1 0 0,1-1 0,-1 1 0,0 0 1,1-1-1,-1 1 0,0-1 0,1 1 0,-1 0 1,0-1-1,0 1 0,1-1 0,-1 1 0,0-1 1,0 1-1,0-1 0,0 1 0,0-2 0,31-71 198,17-36-957,-27 70 19,2 1-1,37-47 1,-50 72 550,0 0 0,2 1 0,-1 0-1,1 1 1,1 1 0,0 0 0,1 0 0,0 2-1,23-12 1,-31 17 168,0 1 1,0 0-1,1 1 0,-1-1 1,0 1-1,1 0 0,-1 1 0,11 0 1,-16 0 39,0 0 0,0 0 0,0 1 0,0-1 0,1 1 0,-1-1 0,0 1 0,0-1 0,0 1 0,-1 0 1,1-1-1,0 1 0,0 0 0,0 0 0,0-1 0,-1 1 0,1 0 0,0 0 0,-1 0 0,1 0 0,0 0 0,-1 0 0,0 0 0,1 0 1,-1 1-1,0-1 0,1 0 0,-1 0 0,0 0 0,0 2 0,1 41 1140,-1-30-792,-2 31 202,1-18-419,4 52 0,-3-73-739,1 0-1,0 0 1,1 0 0,0 1 0,0-1 0,0 0 0,0-1 0,1 1 0,0 0 0,0-1-1,0 0 1,1 1 0,6 5 0,18 10-5380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332 565 8242,'0'0'5161,"-17"-32"-3888,-58-100-47,62 110-807,-27-35 0,35 51-416,-1 0 1,0 1 0,0 0 0,0 1 0,0-1-1,-8-3 1,12 6-24,0 1 0,0-1 0,0 1 0,0 0-1,0 0 1,-1 0 0,1 0 0,0 0 0,0 1 0,-1-1 0,1 1-1,0-1 1,-1 1 0,1 0 0,0 0 0,-1 0 0,1 0-1,-1 0 1,1 0 0,0 1 0,-1-1 0,1 1 0,0 0-1,0 0 1,0 0 0,-1 0 0,1 0 0,0 0 0,0 0 0,0 1-1,0-1 1,1 1 0,-1-1 0,0 1 0,1 0 0,-1 0-1,-2 4 1,-2 5-19,1 0-1,0 1 1,0 0-1,1 0 1,-4 21-1,7-27 52,-7 26 14,3 0-1,1 1 0,1 0 1,2 61-1,1-93-63,1 1 0,-1-1 0,0 0 0,0 0 0,0 0 0,1 0 0,-1 1 0,0-1 0,1 0 0,-1 0 0,1 0 0,-1 0 0,1 0 0,0 0-1,0 0 1,-1 0 0,1 0 0,0 0 0,0 0 0,0-1 0,0 1 0,0 0 0,0-1 0,1 2 0,1-1-65,-1-1-1,1 1 1,-1-1-1,0 1 1,1-1 0,-1 0-1,1 0 1,-1 0-1,1 0 1,-1 0-1,5-2 1,0 1-188,1-1-1,-1-1 1,0 0 0,1 0 0,-1 0-1,0-1 1,10-7 0,18-21-807,-1-1 1,-2-2 0,52-73-1,-68 86 972,220-306 336,-234 324-140,2-1 133,-1 1 0,0-1 0,1 1 0,0-1 0,0 1 0,0 0-1,1 1 1,-1-1 0,1 1 0,0 0 0,6-3 0,-10 5-151,0 1 0,-1 0 0,1 0 0,-1-1 0,1 1 0,0 0 0,-1 0 0,1 0 1,0 0-1,-1 0 0,1 0 0,0 0 0,-1 0 0,1 0 0,0 0 0,-1 0 0,1 0 0,0 0 0,-1 1 0,1-1 0,-1 0 0,1 0 0,0 1 0,-1-1 0,1 1 0,-1-1 0,1 1 0,7 23 1100,-2 44 1333,-6 105-1,-1-80-1389,0-24-488,3 74 950,-1-139-1497,-1 0 0,1-1 0,0 1 0,0-1-1,0 1 1,0-1 0,1 0 0,-1 1 0,1-1-1,3 4 1,-4-6-46,-1 0 0,1 0 0,0-1 0,0 1 0,-1 0 0,1-1 0,0 1 0,0-1 0,0 1 0,0-1 0,0 1 0,0-1 0,0 1 0,0-1 0,0 0 0,0 0 0,0 1 0,0-1 0,0 0 0,0 0 0,0 0 0,0 0 0,0 0 0,0 0 0,0-1 0,0 1 0,0 0 0,0 0 0,0-1 0,0 1 0,0-1 0,-1 1 0,1-1 0,0 1 0,0-1 0,0 1 0,0-1 0,-1 0 0,1 1 0,0-1 0,0-1 0,9-9 63,0-1 0,-1 0 0,12-22 0,0 0-110,1 1-46,83-117-1107,-87 127 757,2-1 1,1 2-1,44-36 0,-59 53 341,0 1 1,1 0-1,0 0 0,0 1 0,0 0 0,14-5 0,-19 8 83,1-1 1,-1 0-1,0 1 1,0 0-1,1-1 1,-1 1-1,0 0 1,0 0-1,1 0 1,-1 1-1,0-1 1,0 0-1,1 1 1,-1 0-1,0-1 1,0 1-1,0 0 1,0 0-1,0 0 1,0 0-1,0 1 1,0-1-1,0 0 1,-1 1-1,1-1 1,0 1-1,2 3 1,0 3 216,0 0 0,0 1 0,-1-1-1,0 1 1,0-1 0,-1 1 0,0 0 0,1 18 0,-2 81 1510,-1-66-1344,0-16-409,-2 0 0,0-1 0,-1 1-1,-8 26 1,5-31-1685,-1 0 0,-17 34 1,0-14-4563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1017 6305,'0'0'2676,"44"3"-72,-10-1-2111,81 6 1773,224-14-1,47-52 82,100-36-523,385-94 335,109-22-465,1 31-687,-460 106-768,-53 21-203,-64 15-49,-64 14-34,-174 14-53,224-18-811,-373 26 807,-10 1-33,1-1 0,0 0 1,-1 0-1,1 0 0,-1-1 1,0 0-1,1-1 0,-1 1 1,8-5-1,-14 6 68,0 1 1,0-1-1,0 0 0,0 1 1,-1-1-1,1 0 1,0 0-1,0 0 0,0 0 1,-1 1-1,1-1 0,-1 0 1,1 0-1,-1 0 0,2-2 1,-8-6-507,-18 2-197,-314-14-8339,124 20 2767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1832 1744,'0'0'5057,"299"-64"-4232,-216 61-177,-8 3-40,-4 0-608,8 0-288,-17-7-1817,-8-14-1903</inkml:trace>
  <inkml:trace contextRef="#ctx0" brushRef="#br0" timeOffset="1">1384 1 9162,'0'0'4521,"-179"235"-4241,104-109 24,-20 42-304,-21 46-304,7-14-1208,1-7-2025,34-63-32,40-81 761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0 544 8146,'0'0'6809,"241"-7"-4328,-74-4-89,90-27-383,101-32-233,49-22-480,13-6-768,-38 10-344,-58 25-184,-25 25-352,-16 10-1376,-55 21-2313,-74 3-3881,-54 4-599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28 2104,'0'0'3423,"-7"-3"-3021,-24-9 53,19 0 606,12 12-1015,0 0-1,0 0 1,0 0-1,0 0 1,0 0-1,0 0 1,0 1-1,0-1 1,0 0-1,0 0 1,0 0-1,0 0 0,-1 0 1,1 0-1,0 0 1,0 0-1,0 0 1,0 0-1,0 0 1,0 0-1,0 0 1,0 0-1,0 0 1,0 0-1,-1 0 1,1 0-1,0 0 1,0 0-1,0 0 0,0 0 1,0 0-1,0 0 1,0 0-1,0 0 1,0 0-1,0 0 1,-1 0-1,1 0 1,0 0-1,0 0 1,0 0-1,0 0 1,0 0-1,0 0 0,0 0 1,0 0-1,0 0 1,0-1-1,0 1 1,0 0-1,0 0 1,0 0-1,-1 0 1,1 0-1,-5 20 373,1 1 0,0 0 0,2 0-1,0 24 1,-2 10 356,-37 873 4269,41-906-5095,1 0 0,0-1 0,2 1 1,1 0-1,12 41 0,-7-46-1017,-9-17 1041,0 0 0,1 0 0,-1 1 0,0-1 0,0 0 0,0 0 0,0 0 0,1 0 0,-1 0 0,0 0 0,0 0 0,0 0 0,1 0 0,-1 0 0,0 0 0,0 0 0,0 0 0,0 0 0,1 0 0,-1 0 0,0 0 0,0 0 0,0 0 0,1 0 0,-1 0 0,0 0 0,0 0 0,0 0 0,0-1 0,1 1 0,-1 0 0,0 0 0,0 0 0,0 0 0,0 0 0,0 0 0,0-1 0,1 1 0,-1 0 0,0 0 0,0 0 0,0 0 0,0-1 0,0 1 0,7-24-1684,24-211-3660,-14 100 1405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4289,'0'0'4888,"36"-9"-3561,118-29-30,-114 29-476,54-3-1,-19 2-176,-47 4-387,0-1 0,-1-2 0,41-18 0,74-47 1701,-128 66-1594,-14 8-340,0 0 0,0 0-1,0 0 1,0 0 0,1 0 0,-1 0 0,0 0 0,0 0 0,0 0 0,0 0 0,1 0-1,-1 0 1,0 0 0,0 0 0,0 0 0,0 0 0,0 0 0,1 0 0,-1 0 0,0 1-1,0-1 1,0 0 0,0 0 0,0 0 0,1 0 0,-1 0 0,0 0 0,0 1 0,0-1-1,0 0 1,0 0 0,0 0 0,0 0 0,0 1 0,0-1 0,0 0 0,0 0 0,0 0-1,0 0 1,0 1 0,0-1 0,0 0 0,0 0 0,0 0 0,0 0 0,0 1 0,0-1-1,0 0 1,0 16-63,0-11 156,26 538 2051,42-48-1555,-17-141-433,-46-310-200,-1 55 0,-4-98-22,0 0 1,0 0 0,0 0-1,0 0 1,0 0 0,0 0-1,0 0 1,-1 0 0,1 0-1,0 0 1,-1 0 0,1 0-1,-1 0 1,1 0 0,-1-1 0,1 1-1,-1 0 1,1 0 0,-1 0-1,0-1 1,0 1 0,1 0-1,-1-1 1,0 1 0,0-1-1,0 1 1,0-1 0,0 1-1,0-1 1,1 1 0,-1-1-1,0 0 1,0 0 0,-2 1-1,-2-1-336,-1 0-1,1 0 0,-1 0 0,1-1 0,-10-1 0,3-1-494,0-1 0,1 0 0,0 0 0,-1-1 0,1-1-1,1 0 1,-1 0 0,1-1 0,-18-17 0,-34-33-4152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1 776,'0'0'9373,"-23"30"-8697,23-30-676,-92 132 329,88-125-318,0-1 0,1 1 0,0 0 0,0 1 0,0-1 0,1 0 0,0 1 0,0-1 0,1 1 0,0 0-1,0-1 1,1 1 0,0 0 0,2 9 0,-1 7-8,0 66-95,-1-89 61,0 1 1,0-1-1,0 0 1,0 0-1,0 0 0,1 0 1,-1 0-1,1 0 1,-1 0-1,0 0 0,1 0 1,0 0-1,-1-1 0,1 1 1,-1 0-1,1 0 1,0 0-1,0-1 0,-1 1 1,1 0-1,0-1 1,0 1-1,0 0 0,0-1 1,1 1-1,1 0-41,0 0 0,-1-1-1,1 1 1,0-1 0,0 0 0,0 1-1,0-1 1,0 0 0,4-1 0,3-1-57,-1 0 0,1 0 0,-1-1 0,0-1 1,13-5-1,33-23 25,-41 22 158,1 1 0,0 0-1,0 1 1,1 1 0,0 1 0,0 0-1,1 1 1,25-5 0,-42 10-34,1 0-1,-1 0 1,1 0-1,0 0 1,-1 0-1,1 1 1,0-1-1,-1 0 1,1 0 0,0 0-1,-1 1 1,1-1-1,-1 0 1,1 1-1,-1-1 1,1 0-1,-1 1 1,1-1 0,-1 1-1,1-1 1,-1 1-1,1-1 1,-1 1-1,0-1 1,1 1 0,-1-1-1,0 1 1,0 0-1,1-1 1,-1 1-1,0-1 1,0 1-1,0 0 1,0-1 0,0 1-1,0 0 1,0-1-1,0 2 1,-2 32 91,1-26-61,-1 5-25,-1 0-1,0 0 1,-1-1-1,0 1 1,-1-1-1,-8 15 1,-44 67-10,41-70 0,8-12-11,-85 124-159,74-111-95,-1-1 0,-2 0 0,-26 22 0,45-43 188,-1 0 0,1 0 0,-1 0 0,0 0 0,-1-1 0,1 0 0,0 0 0,-1 0 0,1 0 0,-1-1 1,1 1-1,-1-1 0,-7 1 0,11-2 29,0 0 0,0 0 0,0 0 1,0-1-1,0 1 0,0 0 0,0 0 1,0-1-1,0 1 0,0-1 0,0 1 0,0-1 1,0 1-1,0-1 0,0 1 0,0-1 1,0 0-1,1 1 0,-1-1 0,0 0 0,0 0 1,1 0-1,-1 0 0,1 0 0,-1 1 1,1-1-1,-1 0 0,1 0 0,-1 0 0,1 0 1,0 0-1,0-1 0,-1 1 0,1-2 1,-1-45-918,2 33 734,-2 4 188,2-1 0,-1 1 0,1 0 0,1 0 0,0-1 0,1 1 0,0 0-1,1 1 1,0-1 0,0 1 0,1-1 0,1 2 0,-1-1 0,2 0 0,-1 1 0,1 0-1,1 1 1,0-1 0,0 2 0,0-1 0,1 1 0,0 0 0,1 1 0,16-9-1,-15 10 200,0 1-1,0 0 0,1 0 1,-1 1-1,1 1 0,0 0 0,0 0 1,22 1-1,-33 1-148,0 0-1,-1 0 1,1 0 0,0 0 0,0 1-1,-1-1 1,1 0 0,0 0 0,-1 1 0,1-1-1,0 0 1,-1 1 0,1-1 0,0 1-1,-1-1 1,1 1 0,-1-1 0,1 1 0,-1-1-1,1 1 1,-1-1 0,1 1 0,-1 0-1,1 1 1,4 23 227,-9 32 10,4-53-206,-5 18 26,-1 0 0,-2 0 0,0-1 0,0 0-1,-2 0 1,-1-1 0,-18 26 0,5-7 9,-20 33 5,20-34-59,2 0 0,-19 44 0,40-80-38,1-2-2,0 0 1,0 1 0,-1-1 0,1 0 0,0 0 0,0 0-1,0 1 1,0-1 0,-1 0 0,1 0 0,0 1 0,0-1-1,0 0 1,0 1 0,0-1 0,0 0 0,0 0-1,0 1 1,0-1 0,0 0 0,0 1 0,0-1 0,0 0-1,0 0 1,0 1 0,0-1 0,0 0 0,0 1 0,0-1-1,0 0 1,0 0 0,0 1 0,1-1 0,-1 0 0,0 0-1,0 1 1,0-1 0,0 0 0,1 0 0,-1 1 0,0-1-1,0 0 1,1 0 0,-1 0 0,0 0 0,0 1 0,1-1-1,-1 0 1,0 0 0,0 0 0,1 0 0,-1 0 0,0 0-1,1 0 1,-1 0 0,0 0 0,1 0 0,-1 0 0,9 0-69,0-2-1,0 1 1,0-1 0,0 0 0,0-1 0,-1 0 0,1 0 0,11-8 0,71-45-160,-52 31 140,-13 9 54,-8 3 28,2 1 0,-1 2 1,33-14-1,-51 23 12,-1 1 0,0 0-1,1 0 1,-1 0 0,0-1 0,1 1 0,-1 0-1,1 0 1,-1 0 0,0 0 0,1 0 0,-1 0-1,1 0 1,-1 0 0,0 0 0,1 0 0,-1 0-1,1 0 1,-1 0 0,0 0 0,1 0 0,-1 0-1,1 0 1,-1 1 0,0-1 0,1 0 0,-1 0-1,0 0 1,1 1 0,-1-1 0,0 0 0,1 1-1,-1-1 1,1 3-2,0-1 0,-1 0 0,1 1 0,-1-1 0,0 0 1,0 1-1,0-1 0,0 1 0,0-1 0,0 0 0,-1 1 0,1-1 0,-2 3 0,-11 33-23,13-37 24,-22 46-274,-2-2 1,-2-1-1,-39 51 1,35-52 178,-80 108 299,109-149-137,-1 0 1,1 1-1,-1-1 0,1 1 0,0 0 0,0-1 1,0 1-1,0 0 0,0 0 0,1 0 1,-1 5-1,1-7-20,0-1 0,0 1 1,1 0-1,-1 0 0,0 0 1,0 0-1,1 0 0,-1-1 1,1 1-1,-1 0 0,0 0 1,1-1-1,0 1 1,-1 0-1,1 0 0,-1-1 1,1 1-1,0-1 0,-1 1 1,1-1-1,0 1 0,0-1 1,-1 1-1,3 0 0,2 0 99,0 0 0,1 0-1,-1-1 1,1 1 0,-1-1-1,1-1 1,-1 1 0,0-1-1,1 1 1,9-4 0,-1 0 20,0-1 0,0-1 1,-1 0-1,1 0 0,-1-1 0,16-13 1,70-59 108,-98 79-273,62-58-946,-3-1-1,71-92 1,-66 65-2387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131 105 6817,'0'0'4628,"40"-17"-3798,133-50 14,-160 62-678,1 1 1,0 0 0,25-3-1,-34 7-52,0 0-1,1 0 1,-1 1 0,1-1-1,-1 1 1,9 3-1,-11-3-68,0 1-1,0-1 1,0 0-1,0 1 1,0 0-1,0 0 1,0 0-1,-1 0 1,1 0-1,-1 0 1,0 1-1,1-1 1,-1 1-1,0 0 1,-1-1-1,1 1 1,0 0-1,-1 0 1,1 0-1,-1 1 1,0-1-1,0 0 1,0 4-1,2 9 30,-1 0-1,0 0 1,-1 25-1,-1-35-56,-2 15-47,0-1 0,-1 1 0,0-1 0,-2 0 0,-1 0 0,0-1-1,-1 0 1,-1 0 0,-1 0 0,-17 25 0,5-12-587,-1-2 0,-1 0 1,-2-1-1,-53 47 0,60-61 7,-1 0 1,-39 24-1,49-34 419,0-1 0,0 0 0,0 0 0,-1-1-1,1 0 1,-1-1 0,0 0 0,0 0-1,-14 0 1,23-3 161,-1 1 0,1 0 0,0-1 0,0 1 0,-1 0 0,1-1 0,0 1 0,0-1 0,0 0 0,0 0 0,0 1 0,0-1 0,0 0 0,0 0 0,0 0 0,0 0 1,0 0-1,0 0 0,0 0 0,1 0 0,-1 0 0,0 0 0,1-1 0,-1 1 0,1 0 0,0 0 0,-1-1 0,1 1 0,0 0 0,0-1 0,0 1 0,0 0 0,0-2 0,-1-2-10,1 0-1,0 0 1,0 0 0,1 0 0,0 0-1,-1 0 1,2 0 0,1-6 0,0 6 50,0 0 0,1 0 0,-1 0 0,1 1 0,0-1 0,0 1 0,1 0 0,-1 0 0,1 0 0,10-5 0,58-30 738,-64 34-553,12-5-49,0 1 0,1 1 0,-1 1 0,1 1 0,1 0 0,-1 2 0,1 1 0,29-1 0,-52 4-168,0 0 1,0 0 0,1 0 0,-1 0-1,0 0 1,0 0 0,0 0 0,0 0-1,0 0 1,1 1 0,-1-1 0,0 0-1,0 0 1,0 0 0,0 0 0,0 0-1,1 0 1,-1 0 0,0 0 0,0 1-1,0-1 1,0 0 0,0 0-1,0 0 1,0 0 0,0 0 0,0 1-1,1-1 1,-1 0 0,0 0 0,0 0-1,0 0 1,0 0 0,0 1 0,0-1-1,0 0 1,0 0 0,0 0 0,0 0-1,0 1 1,0-1 0,0 0-1,0 0 1,-1 0 0,1 0 0,0 1-1,0-1 1,0 0 0,0 0 0,0 0-1,0 0 1,0 1 0,-1 7-132,0 1 1,-1-1-1,0 1 1,0-1-1,-1 0 1,0 0-1,-1 0 1,1 0 0,-1 0-1,-1-1 1,0 0-1,-6 8 1,-15 17 63,-38 38 1,33-38-59,-144 142 132,113-114 330,60-59-257,0 1-1,0 0 0,1-1 1,-1 1-1,0 0 1,1 0-1,0 0 1,-1 0-1,1 0 1,0 1-1,0-1 1,0 0-1,0 0 1,1 1-1,-2 4 0,2-6 30,1 1 0,-1-1 0,1 1 0,-1-1 0,1 1 0,-1-1 0,1 1 0,0-1 0,0 0 0,0 1-1,0-1 1,0 0 0,0 0 0,0 1 0,0-1 0,0 0 0,0 0 0,1 0 0,-1-1 0,0 1-1,4 1 1,0 2 42,1 0-1,-1 1 1,1 0-1,-1-1 1,-1 2-1,1-1 1,-1 0-1,0 1 1,0 0-1,0 0 1,-1 0-1,0 0 1,0 1-1,-1-1 1,0 1-1,2 8 1,2 12-252,-2 1 0,2 47 0,-4-49 16,6 83-2450,-8-108 2484,0 0 0,0 0-1,0 1 1,0-1 0,0 0-1,0 0 1,0 0 0,0 0 0,1 0-1,-1 0 1,0 1 0,1-1-1,-1 0 1,1 0 0,-1 0 0,1 0-1,0 0 1,-1 0 0,1-1-1,0 1 1,0 0 0,-1 0 0,1 0-1,0-1 1,0 1 0,0 0-1,0-1 1,0 1 0,0-1 0,0 1-1,0-1 1,2 1 0,-1-2-87,0 1 1,1-1-1,-1 1 1,0-1-1,0 0 1,0 0-1,0 0 1,0 0-1,0-1 1,0 1-1,-1 0 1,1-1-1,0 0 1,-1 1-1,1-1 1,-1 0 0,2-2-1,25-37-2350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3865,'0'0'8506,"-8"162"-8314,-42-99-112,-8-4-24,-8-3-48,3-13-8,1-12-120,4-13-897,0-18-1231,16-32-1273,13-21-2280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3473,'0'0'4601,"-87"242"-3385,33-123-416,4 4-208,0 0-384,5 6-208,7-6-840,5-14-912,0-36-697,8-27 185,4-43-881</inkml:trace>
  <inkml:trace contextRef="#ctx0" brushRef="#br0" timeOffset="1">425 450 6041,'0'0'8170,"216"133"-5433,-129-87-281,9-11-759,-5-7-817,1-11-504,-5-6-360,-17-4-16,-11-4-192,-9 8-1441,-13-1-2848,-16-10-3592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12115,'0'0'2520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1 319 928,'0'0'9258,"295"-80"-8330,-179 45-488,-4-4-287,-12 1-153,-13 6-345,-20-7-719,-21 8-1840,-26 6-1233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4681,'0'0'3193,"-75"207"-1665,46-112-336,9-1-312,11-6-255,9-7-345,0-8-280,25-17-160,21-17-1137,41-39-1135,-12-18-625,-4-34-128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3921,'0'0'4085,"46"-16"-2336,157-52-155,-173 59-1159,1 1 1,1 2-1,-1 0 0,44 0 1,-45 4-191,76-5 324,122 7 0,-226 0-635,1 0 0,-1 0 1,1 0-1,-1 1 0,1-1 1,-1 1-1,1 0 0,-1-1 1,0 1-1,1 0 0,-1 0 1,0 1-1,0-1 0,0 0 1,1 1-1,-2-1 0,1 1 1,2 2-1,-2-2-76,-1 1 0,0-1 0,-1 1 0,1-1 0,0 0 0,0 1 0,-1 0 0,0-1 0,1 1 0,-1-1 0,0 1 0,0-1 0,-1 1-1,1 0 1,0-1 0,-1 1 0,0-1 0,-1 5 0,-2 2-176,-1 1 1,0-1-1,-1 1 0,1-2 0,-2 1 0,1-1 0,-1 0 0,-1 0 0,1 0 1,-15 10-1,18-15 258,-76 61-261,-162 100 1,185-129 1011,53-33-466,0 1 0,1-1 0,-1 1 0,1-1 0,0 1 0,0 0 0,0 0 0,0 0 0,0 1 0,1-1 0,-1 1 0,-3 7-1,6-8-117,-1-1-1,1 1 1,-1 0-1,1 0 0,0 0 1,0 0-1,0 0 0,0-1 1,1 1-1,-1 0 1,1 0-1,0 0 0,-1-1 1,1 1-1,1 0 1,-1-1-1,0 1 0,1-1 1,2 4-1,48 62 250,-42-57-462,-1 0 0,0 0 0,0 1 0,-1 0 0,-1 0 0,0 1 0,-1 0 0,0 0 0,5 19 0,-6-6-49,-2-1 1,0 1 0,-2-1-1,0 1 1,-2 0-1,-5 29 1,-4 4 280,-25 84 1,32-134-81,-4 11 119,1 0 0,1 0 0,1 0 0,0 1 0,2-1 0,0 1 1,3 39-1,-1-58-146,0-1 0,0 1 0,1-1 0,-1 1 0,1-1 0,-1 1 0,1-1 0,-1 1 0,1-1 0,0 0 0,-1 0 0,1 1 0,0-1 0,0 0 0,0 0 0,0 0 1,0 0-1,1 0 0,-1 0 0,0 0 0,0 0 0,1 0 0,1 0 0,1 1 14,1-1 0,-1 0 0,1-1 0,-1 1 0,1-1 1,6 0-1,-2 0 14,5 0-18,0-1 1,1-1 0,-1 0-1,0-1 1,0-1 0,0 0-1,-1-1 1,0 0 0,0-1-1,0-1 1,12-7 0,10-9-18,-2-2 1,49-44-1,-66 55 1,-1-1 1,23-29-1,-34 38 18,0 0 0,0-1 0,-1 1 0,0-1 0,0 1 0,0-1 0,-1 0 0,0 0 0,-1-1 0,1 1 0,0-11 0,-2 15 66,0 0 0,-1-1 0,1 1 0,-1-1 0,0 1 0,1 0 0,-1-1 0,-1 1-1,1 0 1,0 0 0,-1 0 0,0 0 0,0 0 0,0 0 0,0 0 0,0 0 0,0 1 0,-1-1 0,1 1-1,-1 0 1,0 0 0,0 0 0,1 0 0,-1 0 0,-1 1 0,-3-3 0,-10-3 182,0 1 0,-1 1 1,-32-7-1,34 9-293,-30-7-406,-47-17 1,66 17-1878,-33-18 1,3-6-5899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4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4041,'0'0'6476,"4"37"-5605,14 120-384,-14-127-412,-1-1 6,1 1-1,13 47 1,-17-76-88,1 1 0,-1 0 1,1 0-1,-1 0 0,1-1 0,0 1 0,0 0 1,0-1-1,0 1 0,0-1 0,0 1 0,0-1 1,0 1-1,0-1 0,1 0 0,-1 1 0,1-1 1,2 1-1,-3-1-20,0-1-1,1 0 1,-1 1 0,0-1-1,1 0 1,-1 0 0,1 0-1,-1 0 1,0 0 0,1-1-1,-1 1 1,0 0 0,1-1-1,-1 1 1,0-1 0,1 1-1,-1-1 1,0 1 0,2-2 0,3-3-110,1 0 1,-1-1-1,0 1 0,0-1 1,0-1-1,8-12 1,107-182-4580,-86 136 3654,3 1 0,49-62 0,-86 125 1064,8-10 21,1 0 0,18-18 0,-25 27 83,0 0 0,0 0 1,0 0-1,0 0 0,1 0 1,-1 1-1,0-1 1,1 1-1,-1 0 0,1 0 1,-1 0-1,1 0 0,0 1 1,-1-1-1,7 1 1,-9 0-41,0 0 0,1 1-1,-1-1 1,0 0 0,0 0 0,0 1 0,0-1 0,1 1 0,-1-1 0,0 1 0,0-1 0,0 1 0,0 0 0,0-1 0,0 1 0,0 0 0,0 0 0,-1 0 0,1 0 0,0-1 0,0 1 0,0 3-1,7 25 507,-6-20-353,12 100 1414,-11-76-1263,1 1-1,2-2 1,13 47-1,-17-75-387,0 1 0,0-1-1,0 0 1,0 0 0,1 0 0,0 0-1,-1-1 1,1 1 0,6 4 0,-8-7-16,0 0 0,0 0 1,0-1-1,0 1 0,0-1 1,0 1-1,0 0 0,0-1 0,0 0 1,1 1-1,-1-1 0,0 0 1,0 0-1,0 0 0,1 0 1,-1 1-1,0-2 0,0 1 1,0 0-1,1 0 0,-1 0 1,0-1-1,0 1 0,0 0 1,1-1-1,-1 1 0,0-1 1,0 1-1,0-1 0,0 0 1,0 1-1,0-1 0,0 0 1,-1 0-1,1 0 0,0 0 0,0 0 1,0 0-1,-1 0 0,1 0 1,-1 0-1,1 0 0,0-2 1,26-56-1068,-9 15 341,65-133-2167,-45 98 881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2080,'0'0'3577,"91"186"-3329,-74-148-56,-5-6-120,1-14-32,-5-15-32,-4-3 128,0-3 577,0-43-713,5-42-337,3 8-735,1 3-1424</inkml:trace>
  <inkml:trace contextRef="#ctx0" brushRef="#br0" timeOffset="1">566 0 4121,'0'0'5385,"-67"200"-4633,67-133-408,0-8-344,0-13-8,21-18-1240,16-28 480,-7-21-953,-6-25-2007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3545,'0'0'5009,"79"214"-6754,-37-182 833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3993,'0'0'5530,"6"25"-5251,19 76-172,-18-82 77,-7-19-183,0 1 0,0-1 0,0 0 1,0 0-1,0 0 0,0 0 0,1 0 0,-1 0 0,0 0 0,0 0 0,0 0 0,0 0 1,0 0-1,0 1 0,0-1 0,0 0 0,0 0 0,1 0 0,-1 0 0,0 0 0,0 0 1,0 0-1,0 0 0,0 0 0,0 0 0,0 0 0,1 0 0,-1 0 0,0 0 0,0 0 1,0 0-1,0 0 0,0 0 0,0-1 0,0 1 0,1 0 0,-1 0 0,0 0 0,0 0 1,0 0-1,0 0 0,0 0 0,0 0 0,0 0 0,0 0 0,0 0 0,0 0 0,1-1 1,-1 1-1,0 0 0,0 0 0,0 0 0,0 0 0,0 0 0,0 0 0,0-1 0,4-16 38,-4 17-30,7-23-245,1 0 0,1 1 0,1 0 1,1 0-1,0 1 0,2 1 0,1 0 1,0 0-1,20-19 0,-24 29 188,0 0-1,1 0 1,0 1 0,0 0-1,1 1 1,0 1-1,1 0 1,0 0-1,0 1 1,0 1-1,1 0 1,-1 1 0,1 1-1,0 0 1,1 0-1,22 0 1,-33 3 136,1 0-1,-1 0 1,0 1 0,1 0 0,-1-1-1,0 1 1,0 1 0,0-1 0,1 1-1,-1-1 1,-1 1 0,1 0 0,0 0 0,0 1-1,5 4 1,-4-2 76,-1 0 0,0 0 0,0 1 0,0 0 0,-1-1 0,0 1 0,0 0 0,0 0 0,2 10 0,1 2 11,1 0 0,0-1 0,15 25-1,-21-40-228,0-1-1,1 1 1,-1 0-1,1 0 1,-1-1-1,1 1 1,0-1-1,0 1 0,0-1 1,0 1-1,0-1 1,0 0-1,0 0 1,0 0-1,0-1 1,0 1-1,3 0 1,41 1-2544,-23-3 683,22 1-1813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317 217 3433,'0'0'2868,"-16"-34"-2174,-53-101-85,67 130-580,0 1 0,-1 0 0,0 0 0,0 0 0,0 1-1,0-1 1,0 1 0,-1-1 0,-6-4 0,9 8-18,-1-1-1,1 0 1,-1 1 0,0-1 0,1 1-1,-1-1 1,0 1 0,0 0 0,0 0-1,1 0 1,-1 0 0,0 0 0,-3 1-1,-6 0 38,7-1-15,-1 1 0,1-1 0,0 1 1,0 1-1,-1-1 0,1 0 0,0 1 0,0 0 0,0 0 1,1 0-1,-1 1 0,1-1 0,-1 1 0,1 0 0,0 0 0,-1 0 1,2 0-1,-1 0 0,0 1 0,1-1 0,-1 1 0,1 0 0,-2 5 1,-6 12 175,1 0 0,1 0 0,-6 28 0,12-43-179,-8 43 233,2 0 1,2 1-1,2-1 1,3 67-1,0-110-252,1 0 0,1 1-1,-1-1 1,1 0 0,0 0-1,1 0 1,-1 0-1,4 9 1,-3-13-13,-1 0 0,1 1 0,-1-1 0,1 0 0,0 0 0,0 0 0,-1-1 0,2 1 0,-1 0 0,0-1 0,0 1 0,0-1 0,1 0 0,-1 0 0,0 0 0,1 0 0,-1 0 0,1 0 0,0-1 0,-1 1 0,1-1 0,4 1 0,-1-1-13,0-1 1,0 1 0,0-1-1,0 0 1,0-1 0,0 1 0,-1-1-1,1 0 1,-1-1 0,1 1-1,-1-1 1,0 0 0,0-1-1,0 1 1,0-1 0,-1 0-1,1 0 1,-1 0 0,6-8 0,8-11-220,0-1 1,24-45 0,-31 51 45,15-27-128,-2-1 0,-2-1 0,-3 0 0,17-62 0,-31 84 608,-4 16 1182,0 30-630,-1 8-692,4 391 734,29 3-880,-12-265 39,-8 2 0,-7 167 0,-12-263-12,6-60 5,-1 0 0,0 0 0,0 0 1,-1 0-1,1 0 0,-1 0 0,0 0 1,0-1-1,0 1 0,0-1 0,-4 5 1,5-7 13,0 0 0,1-1 1,-1 1-1,0 0 0,1-1 0,-1 1 1,0-1-1,0 1 0,0-1 0,0 1 1,0-1-1,0 1 0,0-1 0,0 0 1,0 0-1,0 1 0,0-1 1,0 0-1,0 0 0,0 0 0,0 0 1,0 0-1,1 0 0,-1 0 0,0-1 1,0 1-1,0 0 0,0 0 0,0-1 1,0 1-1,0-1 0,0 1 1,0-1-1,0 1 0,1-1 0,-1 0 1,0 1-1,0-1 0,1 0 0,-1 1 1,0-1-1,1 0 0,-1 0 0,1 0 1,-1 0-1,1 1 0,-1-1 1,1 0-1,0 0 0,-1 0 0,1-2 1,-6-15 181,0-1 1,2 0 0,0 0-1,-2-24 1,0-87-133,5 89-100,-3-361-766,4 356 757,-1 31-112,1-1-1,1 1 0,1 0 0,0 0 0,1 0 0,1 0 0,0 0 0,1 1 0,0-1 1,2 1-1,-1 1 0,2-1 0,0 1 0,0 0 0,1 1 0,1 0 0,13-14 1,96-77-5251,-116 101 5093,45-36-4237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1 789 7274,'0'0'3728,"262"-56"-2759,0 14 655,124-35 80,71-18 41,25-13 359,-25 6-648,-62 21-575,-33 11-361,-42 21-488,-42 7-32,-66 14-1089,-46 10-1663,-62 4-1209,-62 7-2520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0 495 6089,'0'0'5001,"237"-87"-3952,-96 34-249,25-10-400,13 0-240,0 0-152,-9 10-8,-20 8-8,-5 13-608,-37 7-1497,-37 15-2712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2224,'0'0'12058,"-48"48"-10478,14-16-1263,-11 12 189,-54 65 0,77-81-220,2 1-1,1 0 0,1 1 0,2 1 1,-22 58-1,20-39 87,3 0 0,1 2 0,3-1 0,1 1 0,4 1 0,-1 72 0,6-106-320,2 0 0,1 0-1,0 0 1,1 0 0,1 0-1,7 19 1,-7-28-44,0 0 0,1 0 0,0-1 1,1 1-1,0-1 0,0-1 0,1 1 0,0-1 1,1 0-1,0-1 0,0 0 0,12 9 0,-5-7-139,1 0 0,0-1-1,1-1 1,-1 0-1,1-1 1,1-1 0,-1-1-1,1 0 1,-1-1-1,1-1 1,0-1 0,0-1-1,0 0 1,0-1-1,0-1 1,0-1 0,0 0-1,17-7 1,1-3-973,0-2 0,61-35 0,73-64-5013,-34-1-1595,-134 113 7622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0 643 1544,'0'0'7906,"328"-91"-6746,-103 27-192,-1-2-287,-12-4-225,-21 0-136,-49 17-184,11-3-136,5 0 0,-29 17-552,0 8-1265,-38 6-1992,-24 4-2272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4617,'0'0'8286,"53"0"-7025,175 4-414,-206-4-774,1 2 1,-1 1-1,0 1 0,0 0 0,0 2 0,-1 1 0,35 15 1,-47-18-52,3 0 30,0 2-1,-1-1 1,1 2-1,18 13 1,-26-17-47,-1 1 0,1-1 0,-1 1 0,0-1 0,0 1 0,0 0 0,-1 1 0,1-1 1,-1 0-1,0 1 0,0-1 0,-1 1 0,1-1 0,-1 1 0,0 0 0,0 5 0,0 1-38,0 1-1,-2-1 0,1 1 0,-1-1 0,-1 1 0,0-1 1,0 0-1,-2 0 0,-6 17 0,-5 7-324,-34 51-1,0 2-401,21-26-1267,-37 114 0,48-93-1994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 7042,'0'0'9169,"-146"182"-7024,101-112-929,3 1-680,-4 6-96,1 0-112,-5 0-200,8-7-128,1 0-112,3-7-496,5 0-1168,4 1-1425,12-15-1112,1-21-760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1083 0 1048,'0'0'8998,"-40"18"-7975,-15 8-550,-69 43 0,98-50-253,1 0 0,1 2 0,1 1 0,-30 36 0,-49 66 514,5 5 0,6 3 1,6 5-1,-111 242 0,162-303-537,3 1 0,-23 89 0,47-131-210,1 1 1,1 0-1,2 0 0,2 1 1,5 55-1,-2-74-89,0 0 0,2 1 0,0-2 0,2 1 0,0 0 0,0-1 0,2 0 0,0-1 1,1 0-1,0 0 0,2-1 0,0 0 0,20 22 0,9 2-185,1-1 0,2-3 0,57 37 0,-77-56 273,-1 0 0,-1 2-1,30 30 1,-44-40-3,0 1 0,-1 0 0,0 0 0,0 0-1,-1 1 1,0 0 0,0 0 0,-1 0 0,-1 0-1,0 1 1,4 21 0,-4 7-101,-2 0-1,-1 1 1,-2-1-1,-2 0 1,-2 0 0,-1 0-1,-2-1 1,-2 0-1,-22 54 1,-9 11-318,14-39 155,3 2-1,-27 110 1,48-154 173,1 2 1,0-1-1,2 43 1,2-53 2,1 0 0,0 0 1,1 0-1,0 0 0,1 0 0,0-1 1,1 1-1,8 13 0,-12-23 99,112 217 293,-96-179-24,-1 1-1,-3 0 1,16 80-1,-16-6 241,-5 1-1,-8 156 0,-36 98 275,-26-1 229,0 5 297,49-282-687,4 1 0,4 113 1,5-202-626,0 1 0,0-1 0,1 1 0,0-1-1,0 0 1,0 1 0,1-1 0,4 9 0,-5-11-37,1-1 0,0 1 0,0-1 0,0 0 1,0 0-1,0 0 0,0 0 0,1 0 0,-1 0 0,0-1 0,1 1 0,0-1 0,-1 1 0,1-1 0,0 0 0,5 1 0,11 1-774,1 0-1,-1-1 1,1-1 0,-1-1 0,1-1 0,25-5 0,-25 2-2308,36-12 1,-56 16 3124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52 348 4105,'0'0'8491,"-13"2"-7479,-22 1-737,31-4-155,9-1-9,64-19 332,-8 4-93,114-34 402,418-117-344,-540 153-3376,97-38-1,-102 29-1368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4505,'0'0'4865,"-18"40"-3649,3-7-881,-6 11 200,2 0 0,3 1 1,1 1-1,-13 70 1,-3 96 2407,-5 411 0,36-600-2783,0-1-1,2 1 0,7 31 1,-6-42-118,0-1 0,1-1 0,0 1 1,1 0-1,0-1 0,1 0 0,0 0 1,10 11-1,-12-16-51,0-1 1,0 1-1,1-1 0,0 0 1,-1 0-1,2-1 1,-1 1-1,0-1 1,1 0-1,-1 0 0,1-1 1,0 0-1,0 0 1,0 0-1,8 0 0,-5-1-95,1 0-1,-1-1 0,0 0 0,1-1 0,-1 0 0,0-1 0,0 0 0,1 0 0,-2-1 0,1 0 0,15-7 0,17-13-707,-1-1-1,51-41 1,92-87-4115,-11-10-1917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138 107 4409,'0'0'6445,"-19"32"-5747,-57 106-87,70-125-523,1-1 1,0 1-1,1 0 1,1 0 0,0 0-1,1 0 1,0 0-1,0 20 1,1-2 152,-8 209 2504,8-238-2714,1 1 0,0-1 0,0 0 0,1 1 0,-1-1 0,0 0 0,1 1 0,0-1 0,-1 0 0,1 0 0,0 0 1,0 0-1,0 1 0,0-1 0,1 0 0,-1-1 0,0 1 0,1 0 0,0 0 0,-1-1 0,1 1 0,3 1 0,-1 0 11,0-2 0,0 1 0,1 0 1,-1-1-1,1 0 0,-1 0 0,1 0 0,0-1 0,-1 1 1,8-2-1,-5 1-47,0-1 0,0-1 0,0 1 0,0-1 1,0-1-1,0 1 0,-1-1 0,1 0 0,-1 0 1,0-1-1,0 0 0,0 0 0,-1-1 0,1 1 1,4-7-1,14-13-163,38-53 1,-43 53 15,32-43-585,-3-3 1,-3-1 0,-3-2 0,-3-2 0,32-89 0,-65 148 744,-4 13 75,-1 0 0,0 0 1,0 0-1,0 0 0,0-1 1,0 1-1,0-6 0,-1 481 3275,0-468-3358,0 1 0,0 0 0,1 0 0,-1 0 0,1-1 0,0 1 0,0 0 0,1-1 0,-1 1 0,5 8 0,-4-11-66,0 1 1,0-1-1,1 0 0,-1 1 1,0-1-1,1 0 1,-1 0-1,1-1 0,0 1 1,0 0-1,-1-1 1,1 0-1,0 1 0,0-1 1,0 0-1,1-1 0,5 2 1,2-1-615,1 1 0,-1-2 0,1 0 1,-1 0-1,1-1 0,0 0 0,17-5 0,-20 3-486,0-1 0,-1 0 0,13-9 0,-21 13 1116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24 146 7354,'0'0'4623,"-3"36"-3512,-11 122-107,10-110-638,2 1-1,7 85 1,-4-125-342,0 0 0,0 0 0,1 0 0,0 0 0,1-1 0,0 1 0,0-1 0,1 0 0,0 0 0,6 8 0,-10-16-10,0 1 0,0-1 0,1 1 0,-1-1 0,0 0 0,1 1 0,-1-1 0,0 0 0,1 1 0,-1-1 0,0 0 0,1 0 0,-1 1 0,1-1 0,-1 0 0,1 0 0,-1 0 0,0 1 0,1-1 0,-1 0 0,1 0 0,-1 0 0,1 0 0,-1 0 0,1 0 0,-1 0 0,1 0 0,-1 0 0,1 0 0,-1 0 0,0-1 0,1 1 0,-1 0 0,2 0 0,9-16 408,0-14-238,-2-1 0,8-46 0,1-5-503,-6 36 32,6-28-708,3 1 1,43-97-1,-62 164 857,1 1 0,0-1 0,0 1 0,0 0 0,1-1 0,0 1 0,0 1 0,0-1 0,0 1 0,1-1 0,8-5 0,-8 8-197,0 0 0,-1 0 0,1 1 1,0-1-1,0 1 0,0 0 0,0 0 0,0 1 0,0 0 0,1 0 1,-1 0-1,0 0 0,0 1 0,5 1 0,20 7-3520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4881,'0'0'8274,"-16"210"-7434,16-164-368,0-4-312,0-14-160,0-7-384,4-21-872,13 0-1433,-1 0-1304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2705,'0'0'12482,"8"109"-12482,25-71-1360,-3-10-1585,-6-7-2000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45 102 8490,'0'0'10719,"-7"18"-10687,0 1-30,0 0 0,2 0 0,0 1 0,1-1 0,1 1 0,-1 24 0,3 10 36,0-27-39,1 1 1,7 54-1,-7-81-22,0 0 0,0 0 1,0 0-1,0 0 0,1 0 0,-1 0 1,0 0-1,1 0 0,-1 0 0,1 0 1,-1 0-1,1 0 0,-1 0 0,1-1 1,0 1-1,-1 0 0,1 0 1,0-1-1,0 1 0,1 0 0,-1-1-8,0 0-1,0 0 1,-1 0-1,1 0 1,0-1-1,0 1 0,0 0 1,0-1-1,-1 1 1,1 0-1,0-1 1,0 1-1,-1-1 1,1 0-1,0 1 1,-1-1-1,1 1 0,0-1 1,-1 0-1,1 1 1,-1-1-1,1 0 1,-1 0-1,1 0 1,-1 1-1,0-1 1,1 0-1,-1-1 0,67-141-2405,4-10 44,-55 124 2207,1 0 0,1 2 0,24-28 0,-40 51 198,1 1-1,0 0 1,0 1-1,0-1 1,1 0-1,-1 1 1,0-1 0,1 1-1,0 0 1,-1 1-1,7-3 1,-2 2 149,0 0 0,1 1 0,-1 1 0,14-1 0,-19 1-103,-1 1-1,1-1 0,-1 0 1,1 1-1,-1-1 0,0 1 1,1 0-1,-1 0 1,0 0-1,1 0 0,-1 0 1,0 0-1,0 1 0,0-1 1,0 1-1,0-1 1,2 4-1,0-1 68,-1 0 0,0 1 0,1 0 0,-2 0 0,1 0-1,-1 0 1,3 8 0,0 4 134,0 0-1,-2 1 0,0 0 0,0 18 1,-2-18-445,-1-10 161,0 0-1,1 0 1,0 0-1,0 0 1,3 8-1,-3-14-189,0 0-1,-1 0 0,1 0 0,0 0 0,1-1 1,-1 1-1,0 0 0,0-1 0,1 1 1,1 1-1,-1-2-265,-1 0-1,1 0 1,0 0 0,0 0-1,0 0 1,0 0 0,0 0 0,0-1-1,0 1 1,0-1 0,4 1-1,11-1-5326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29:5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492 253 5185,'0'0'10141,"-12"-19"-9509,-36-63-428,21 19-183,24 55-34,0 0-1,0 0 1,-1 0-1,0 0 1,-9-12 0,10 17 11,0 1 1,0-1-1,0 1 1,0 0-1,0 0 0,0 0 1,-1 0-1,1 0 1,-1 1-1,1-1 1,-1 1-1,0 0 1,1 0-1,-1 1 1,0-1-1,-4 1 1,0-1 4,1 1 0,0 0 0,0 0 0,-1 1 0,1 0 0,0 1 0,0-1 1,0 1-1,0 1 0,0-1 0,1 1 0,-1 0 0,1 1 0,0-1 0,0 1 0,0 1 1,0-1-1,1 1 0,-1 0 0,-6 9 0,-4 6 29,1 1 0,0 1 0,2 0 0,-15 35 0,14-25 71,1 0-1,1 0 0,2 2 1,1-1-1,2 1 1,1 0-1,2 1 0,0 46 1,3-60-54,1-11-13,0-1 0,0 0-1,0 0 1,1 1 0,5 16-1,-5-24-23,0 1 1,0-1-1,0 1 0,1-1 0,-1 1 0,1-1 0,0 0 0,0 1 0,0-1 1,0 0-1,0 0 0,0-1 0,0 1 0,1 0 0,-1-1 0,0 1 1,1-1-1,0 0 0,-1 0 0,1 0 0,0 0 0,-1 0 0,5 0 0,-2 0-5,1 0-1,0 0 0,0-1 0,0 0 0,0 0 0,0-1 0,0 1 0,0-1 0,-1 0 0,1-1 0,0 0 0,0 0 0,-1 0 1,0 0-1,1-1 0,-1 0 0,0 0 0,0 0 0,7-7 0,5-5-9,-2-1-1,0-1 1,24-33-1,-30 37-2,37-50-481,-4-3 0,-2-1 0,43-102-1,-76 145 463,0 0 0,3-29-1,-7 42 1603,-1 35-1502,1 0 1,0 0-1,13 38 1,1 11 254,0 37 574,4 158 0,-20 111 22,-2-202-722,1 550 308,0-724-384,-2-4-90,0 1 1,0-1-1,0 0 0,0 1 0,0-1 1,1 0-1,-1 0 0,0 0 1,1-1-1,-1 1 0,1 0 1,-1-1-1,1 1 0,-1-1 1,1 1-1,0-1 0,0 1 0,0-1 1,-1-2-1,-4-4 33,-20-25-296,1-1 0,3 0-1,0-2 1,2-1-1,-18-49 1,29 63 87,1-1 1,2 1-1,0-2 0,2 1 1,0-1-1,2 1 1,1-1-1,0 0 1,2 0-1,5-30 1,-2 40 79,0 0 1,1 1 0,0 0 0,1 0 0,1 1 0,0-1 0,1 2 0,1-1 0,17-20-1,9-6-932,54-46-1,-76 73 647,67-59-2933,-8 10-1937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3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55 244 2777,'0'0'5075,"0"-34"-4098,0-159 936,-2 177 665,2 16-2537,-4 27 1822,1-5-2076,-19 147 1774,-1 275-1,23-437-1551,1 25-2,-1-31-7,0-1 0,-1 1 0,2 0 1,-1 0-1,0 0 0,0-1 0,0 1 1,0 0-1,0 0 0,1-1 0,-1 1 0,0 0 1,0-1-1,1 1 0,-1 0 0,1-1 1,-1 1-1,1 0 0,-1-1 0,1 1 0,-1-1 1,1 1-1,-1-1 0,1 1 0,0-1 1,-1 1-1,1-1 0,0 0 0,1 1 1,2-8-61,42-190-4003,-34 154 3118,28-82-2199,-35 110 2713,1 1 0,1-1 0,0 1 0,1 1-1,18-24 1,-25 36 417,0-1 1,0 1-1,0-1 0,1 1 0,-1 0 1,0 0-1,1 0 0,-1-1 0,1 1 0,-1 0 1,1 1-1,0-1 0,-1 0 0,1 0 0,0 1 1,-1-1-1,1 1 0,0-1 0,3 1 0,-3 0 28,-1 0-1,0 1 0,1-1 0,-1 1 0,0 0 0,0-1 0,1 1 0,-1 0 0,0 0 0,0 0 0,0 0 0,0 0 0,0 0 0,0 0 0,0 0 0,-1 0 0,1 0 0,0 0 0,0 3 0,4 6 238,-1 0-1,-1 1 1,0-1-1,3 20 1,1 29 875,-6-41-786,1 1 0,1-1-1,0 0 1,2 0 0,11 30 0,-16-47-402,1 0 1,0 0-1,-1 0 1,1 0-1,0 0 1,-1 0 0,1 0-1,0-1 1,0 1-1,0 0 1,0 0 0,0-1-1,0 1 1,0 0-1,0-1 1,0 1-1,0-1 1,0 1 0,1-1-1,-1 0 1,0 1-1,0-1 1,0 0 0,1 0-1,-1 0 1,0 0-1,0 0 1,0 0-1,1 0 1,-1-1 0,0 1-1,0 0 1,0 0-1,0-1 1,1 1-1,-1-1 1,2-1 0,10-15-3483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3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6041,'0'0'4425,"0"133"-10818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0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0 432,'0'0'7051,"-9"3"-5449,-30 6 21,38-9-1565,0 1 0,1-1 1,-1 0-1,0 1 1,1-1-1,-1 0 0,1 1 1,-1-1-1,1 1 1,-1-1-1,0 1 1,1-1-1,0 1 0,-1-1 1,1 1-1,-1-1 1,1 1-1,0 0 0,-1-1 1,1 1-1,0 0 1,0-1-1,-1 1 0,1 0 1,0-1-1,0 1 1,0 0-1,0-1 0,0 1 1,0 0-1,0 0 1,0-1-1,0 1 1,0 0-1,0-1 0,1 1 1,-1 0-1,1 0 1,-1 2 237,1 20 505,2-1 1,0 0-1,7 26 1,5 30 705,-6 47-109,-7 165-1,-4-204-1229,-12 111 279,3-66-2185,8-41-3550,7-109 2482,50-197-3805,-21 91 2905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3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6977,'0'0'6650,"0"196"-5954,0-126-696,9 29-184,3-19-2977,-8-13-4952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3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0 497 5601,'0'0'11304,"36"-9"-10174,333-98 982,283-130-469,-394 140-1474,-217 82-1142,67-15-1,-106 30 658,1-1-1,-1 1 1,0-1-1,1 1 1,-1 0-1,1 0 1,0 0-1,-1 1 1,4 0-1,-5-1 90,-1 0-1,1 1 0,0-1 0,0 1 0,-1-1 0,1 1 1,-1 0-1,1-1 0,0 1 0,-1 0 0,1-1 1,-1 1-1,1 0 0,-1-1 0,0 1 0,1 0 0,-1 0 1,0 0-1,0 0 0,1-1 0,-1 1 0,0 0 1,0 1-1,1 28-5423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3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8610,'0'0'3921,"-50"217"-737,38-80-311,12 10-681,0-6-975,20-12-1121,51 33-96,-9-36-3033,-16-31-4897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0:3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1207 6345,'0'0'4813,"37"-2"-2539,22-1-1162,0-3-1,-1-3 1,1-2-1,80-27 0,140-64 1551,111-51-659,-312 123-1735,803-305 1416,30 49-494,-504 189-724,-55 27-359,-77 30-102,71 17-791,-126 21-5661,-215 2 6180,90 0-7925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1:2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29 182 2296,'0'0'5706,"-5"-30"-4371,-14-92 60,14 92-195,6 72-189,18 156-738,-3-67 11,9 198 448,-10 1044 1580,-17-1108-1911,-1 2-79,6 339 141,2-544-457,2-1 0,19 78 0,19 29-306,-44-184-480,-4-38-1474,-2 0 0,-17-73 0,-14-33-3803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1:2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1230 3065,'0'0'5309,"54"-27"-4636,-15 6-500,19-10 98,0 2-1,2 3 0,1 3 0,116-28 1,68 2 138,1012-138 609,21 52-260,306-38-103,-648 45-529,870-105-73,13 116-65,-1796 117 13,1181 6-78,-1156-2 40,3 1-423,-17-7-3004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1:2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4297,'0'0'5376,"-18"41"-3915,18-41-1461,-74 181 1310,68-164-1138,2 1-1,-1 0 1,2 0-1,1 0 1,-1 28 0,34 663 3377,0-226-2111,-31-474-1417,6 476 740,-11-346-747,-35 208 0,39-342-35,-1 9-338,0-1-1,-1 0 1,-1 1-1,-8 18 1,10-28 66,0-1 1,0 1 0,0-1 0,-1 0 0,1 0 0,-1 0 0,0 0 0,0-1 0,0 1-1,0-1 1,0 1 0,0-1 0,-1 0 0,1 0 0,-1-1 0,0 1 0,1-1 0,-9 2 0,-25 0-4209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1:2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1764 2200,'0'0'3296,"36"-1"-2829,333-30 1020,-105-1-787,91-5-53,269-16 335,672-74 1220,-675 38-1123,93-30 107,92-33-99,3-6-122,1239-231 490,1 71-1136,-1503 257-299,-108 25-23,-102 17-57,66 3-1016,-362 15 684,-26 2 65,-1-1 0,0-1 0,1 0 0,-1-1 0,0 0 0,0-1-1,19-6 1,-29 7 0,-1 0-1,1 0 0,-1 0 0,1-1 1,-1 1-1,0-1 0,0 1 0,0-1 1,0 0-1,0 0 0,-1 1 0,1-1 1,-1-1-1,0 1 0,0 0 0,0 0 1,0 0-1,-1-1 0,1 1 0,-1-6 1,2-35-6439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0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3201,'0'0'9786,"-33"217"-7850,12-101-488,8 14-535,-3 14-409,3 6-160,1-2-344,3-8 0,9-10-16,0-25-1064,0-24-1417,0-29-1760,0-41-360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0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7058,'0'0'5161,"236"0"-4321,-148 0-208,3-10-304,-4-15-328,-8-3-96,-20-35-1808,-22 7-2697,-25 0-2425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4097,'0'0'6311,"37"16"-4639,118 61-302,-146-72-1292,-1 0 0,0 1 0,0 0 0,0 1 0,-1 0 0,0 0 0,0 0 0,-1 1 0,0 0 0,0 0 0,-1 1 0,0 0 0,0-1 0,-1 2 0,5 13 0,-3-6-8,4 11-101,-1 0-1,-1 1 0,-1 0 0,-2 0 0,-1 1 0,-2-1 0,0 1 0,-2 0 1,-2-1-1,-5 33 0,3-43-214,-1 1 0,-1-1 0,0-1 1,-2 1-1,0-1 0,-1-1 0,-1 0 1,-20 27-1,20-30-20,0-1 1,-1-1-1,0 0 0,-2 0 1,1-1-1,-1-1 0,-1 0 0,1-1 1,-2 0-1,-25 11 0,32-17 108,-1-1 0,0 1 0,0-1-1,0-1 1,0 0 0,0 0 0,0-1-1,-18-1 1,24 1 144,1-1 0,-1 0 0,1 0 1,-1 0-1,1 0 0,-1 0 0,1 0 0,0 0 0,-1-1 0,1 1 1,0-1-1,0 0 0,0 0 0,0 0 0,1 0 0,-1 0 0,0 0 0,1 0 1,-1 0-1,1-1 0,0 1 0,0 0 0,0-1 0,0 0 0,0 1 1,0-1-1,0-3 0,-1-9-35,0 0 0,1 0 0,1-27 0,0 23 40,0 10 107,1 1-1,1-1 1,-1 1 0,1 0 0,1-1 0,-1 1 0,1 0 0,1 0 0,-1 1 0,2-1 0,-1 1 0,1 0 0,0 0 0,0 0 0,1 0 0,0 1 0,0 0 0,0 1 0,1-1 0,0 1 0,0 0 0,0 1 0,1 0 0,-1 0 0,13-4 0,-20 7-68,1 1 0,0 0 1,-1-1-1,1 1 0,0 0 1,0 0-1,-1-1 0,1 1 1,0 0-1,0 0 1,-1 0-1,1 0 0,0 0 1,0 0-1,-1 0 0,1 0 1,0 0-1,0 1 0,-1-1 1,1 0-1,0 0 0,0 1 1,-1-1-1,1 0 0,0 1 1,-1-1-1,1 1 0,0-1 1,-1 1-1,1-1 0,-1 1 1,1-1-1,-1 1 0,1 0 1,-1-1-1,0 1 0,1 0 1,-1-1-1,0 1 0,1 0 1,-1 0-1,0-1 0,0 1 1,1 0-1,-1 0 0,0-1 1,0 1-1,0 1 0,1 7-98,-1-1-1,0 1 1,-1 15-1,0-6 145,1-5-153,-7 167-254,6-133 847,5-48-439,3-3-76,1 0-1,-1 0 0,0-1 0,-1 0 0,1 0 0,10-12 0,35-44-511,-33 38 148,61-81-2847,72-123-1,-134 199 2602,55-90-2454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0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4873,'0'0'4417,"-62"207"-2913,45-98-359,13 3-129,4 0-576,0-3-328,0 0-112,0-7-616,0-8-1537,0-27-1864,-4-32-920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0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4417,'0'0'7627,"37"24"-6504,125 80-456,53 20-238,-83-50-357,-130-73-71,17 10 6,0 1 0,24 21 0,-38-29-12,-1 1 0,1-1 0,-1 1 0,0 0 1,0 1-1,-1-1 0,1 1 0,-1-1 0,0 1 0,-1 0 0,0 0 1,4 12-1,-5-10-36,0 1 0,0-1 0,-1 0 0,0 1 1,-1-1-1,1 0 0,-1 1 0,-1-1 0,0 0 1,0 0-1,-1 0 0,0 0 0,0 0 0,0-1 1,-1 1-1,-1-1 0,1 0 0,-1 0 0,-6 6 0,-10 9-169,-1 0 0,-1-1 0,-46 32 0,45-36 121,6-2 19,-13 8-21,0 0 1,-1-2-1,-48 23 1,120-59-141,-7 2 515,38-18-1,-64 27-666,0 0 1,0 0-1,0-1 0,0 0 0,-1 0 1,0 0-1,0-1 0,0 0 0,0 0 1,8-13-1,-7-5-3722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0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40,'0'0'11293,"-5"42"-9607,5-40-1660,-24 350 3822,24-313-3399,0 99 1562,22 186 1,1-177-1267,26 206 93,-26-1-1152,-23-330-434,0-26-767,0-38-1178,0-37-2464,0-13-499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0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6041,'0'0'8226,"233"88"-8226,-192-64-56,-20 8-1864,-17-1-2569,-4-10-2593</inkml:trace>
  <inkml:trace contextRef="#ctx0" brushRef="#br0" timeOffset="1">0 527 9234,'0'0'7426,"291"74"-7426,-112-88-2041,-30-25-2248,-20-10 528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0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7466,'0'0'9206,"36"31"-7259,113 102-587,-140-124-1218,1 0 0,-1 1 0,-1 0 0,14 22 0,-19-27-88,-1 1 0,0 0 1,0 0-1,0 0 1,-1 0-1,2 10 0,-2-10-24,1 7 15,-1-1 0,0 1 0,-1 0 0,-1 15 0,0-23-38,1 0 0,-1 0 0,-1 0 1,1 1-1,-1-1 0,0 0 0,0 0 1,0-1-1,-1 1 0,1 0 0,-1-1 1,-6 7-1,0-2-6,-1 0 1,-1 0-1,1-1 1,-2-1-1,-22 12 1,-64 23-30,95-41 23,0 0 0,1 0 0,-1 0 0,0 1 1,1-1-1,-1 1 0,1 0 0,-1 0 0,1 0 0,0 0 0,-3 2 0,5-3-18,-1 0 0,0 1 0,1-1 1,-1 0-1,1 0 0,0 1 0,-1-1 0,1 0 0,0 1 1,-1-1-1,1 0 0,0 1 0,0-1 0,0 0 0,1 1 1,-1-1-1,0 1 0,0-1 0,1 0 0,-1 0 0,0 1 0,1-1 1,0 0-1,-1 0 0,1 1 0,0-1 0,1 1 0,6 8-107,1-1-1,0 0 0,0-1 0,1 0 1,1 0-1,19 11 0,-28-18 108,125 72-791,32 22 102,-153-91 716,0 1 1,0 0-1,0 0 1,0 0-1,-1 0 1,0 1-1,0 0 1,0 0-1,-1 1 0,4 7 1,-6-10 3,-1 0-1,1-1 1,-1 1 0,-1 0 0,1 0 0,0-1-1,-1 1 1,0 0 0,0 0 0,0 0 0,0 0-1,0-1 1,-1 1 0,0 0 0,0 0 0,0 0-1,0-1 1,0 1 0,-1-1 0,0 1 0,0-1-1,0 0 1,-2 4 0,-7 6 54,0-1 0,0 0 0,-1 0 0,-1-2 0,0 1 0,-26 15 0,-97 47 69,109-59-235,-1-2 0,1 0 0,-2-2 0,0-1 0,0-2 0,-38 6 0,31-10-976,1-1 0,-1-2 0,0-1 0,0-2 0,0-2 0,-42-10 0,36 1-2166,-47-22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09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5003 214 6553,'0'0'1533,"-42"-8"-77,-353-41 731,145 31-1300,-1064-86 133,1212 95-982,-360-17 231,356 27-3,-1 4 1,-133 24-1,143-8 40,2 3 0,2 5 1,-110 49-1,-252 157 457,297-139-537,-177 143-1,250-169-19,3 3-1,4 3 0,-96 120 1,156-172-89,0 0 1,2 1-1,1 1 1,-13 29 0,21-37-20,0 1 1,2 1-1,0 0 1,1-1-1,1 1 1,-1 39-1,4-27-60,2 1 0,1-1 0,1 0 0,2-1-1,1 1 1,1-1 0,2 0 0,1-1 0,29 56 0,-16-45-14,2-1 1,2-2 0,1 0 0,2-2-1,2-1 1,41 35 0,-12-19 0,2-2 0,140 78 0,-105-76 17,148 55 0,-115-62 50,1-5 1,261 38-1,291-29 494,-380-52-163,-1-14 0,568-106 0,-4-95-50,-642 144-355,369-178 1,-347 113-59,-208 115-23,-1-3 0,-1-1 0,-1-2 1,37-41-1,-59 56 39,-1-1 1,-1-1-1,0-1 0,-2 0 1,0 0-1,-1-1 1,-1 0-1,-1-1 1,-1 0-1,8-38 0,-9 29 22,-2 0-1,-1-1 0,-2 1 0,-5-61 1,2 74-25,-1-1 1,-1 0 0,-1 1 0,0 0-1,-1 0 1,-1 1 0,0-1 0,-2 1 0,-19-27-1,10 19-110,-1 2-1,-1 0 1,-1 1-1,-2 1 1,1 2-1,-2 0 1,-29-17-1,20 17-230,-1 1 0,-1 1-1,0 2 1,-1 2 0,-52-12-1,-13 8-2188,1 3 0,-116 2 0,56 10-3032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11088 1080 1792,'0'0'7867,"3"-33"-6825,2-9-685,1-7 250,-2 0 1,-2-56-1,-3 90-454,-1 0 0,0 0 0,-1 0 0,-1 0 0,0 0 0,-1 1 0,0-1-1,-2 2 1,1-1 0,-2 0 0,1 1 0,-2 1 0,-18-23 0,4 12-36,0 0 0,-1 2 0,-1 0 0,-1 2 0,0 1-1,-30-15 1,-7 0 113,-116-42 0,-170-28 112,60 39-248,-490-42 0,-314 64 7,-838 55-103,603 0 31,257 5 26,2 54-98,506 2-4,56-6-29,366-52 20,-264 65-1,347-63 18,0 2 0,1 2 1,2 3-1,0 3 1,1 1-1,-95 73 0,66-32-714,4 3 0,3 4 0,-67 87 0,39-29-2184,28-34-1535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794 1 3449,'0'0'3774,"-48"37"-3417,-1 1-275,-23 16 67,2 4 0,-82 88-1,-69 112 330,194-222-452,1 2 0,2 1 0,2 1 1,2 0-1,-21 61 0,36-85-21,0 0 0,2 0-1,0 0 1,0 0 0,2 0 0,0 1-1,1-1 1,3 23 0,-3-35-5,1 1 0,0 0 0,0-1-1,0 0 1,1 1 0,0-1 0,0 0 0,0 0 0,0 0 0,0 0 0,1 0 0,0 0 0,0-1-1,0 1 1,4 2 0,-1-1 1,1 0 0,0-1 0,0 0 0,0-1 0,1 1 0,-1-1 0,1-1 0,11 3 0,14 2 9,1-2 0,53 2 0,152-8 13,-47-12-703,213-43 1,-139-1-1783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1006 1 32,'0'0'7418,"-42"34"-6794,17-12-532,-263 228 500,-293 273-283,569-512-305,-26 26-1,36-34-3,0-1 0,0 1 0,0-1 0,0 1 0,1 0 1,-1-1-1,1 1 0,0 0 0,0 0 0,0 0 0,0 0 0,0 0 0,0 6 0,1-9 1,0 1 0,0 0 0,1 0 0,-1 0 0,0 0-1,0 0 1,0-1 0,1 1 0,-1 0 0,0 0 0,1 0 0,-1-1 0,1 1-1,-1 0 1,1 0 0,-1-1 0,1 1 0,-1 0 0,1-1 0,0 1-1,-1-1 1,1 1 0,0-1 0,1 1 0,22 7 30,-14-6-12,92 21 177,204 20-1,112-32-126,-397-12 5,0-1-1,0 0 1,0-2 0,0 0-1,-1-1 1,0-1-1,0-1 1,0-1-1,-1-1 1,26-16-1,-31 16 49,-1 0 0,0-1 0,0-1 1,-1 0-1,-1-1 0,0 0 0,0-1 0,-1 0 0,-1-1 0,0 1 0,-1-2 0,-1 1 0,12-32 0,-13 24-1,0 0 0,-2 0 0,0-1 0,-2 1-1,0-1 1,-2 0 0,0 1 0,-8-45 0,3 38-35,-2 1 1,-1 0 0,-1 0 0,-1 1 0,-2 1-1,-21-38 1,-87-115 72,68 106-143,52 73-63,0-1 0,0 1 0,0-1-1,-1 1 1,1-1 0,0 0 0,0 1 0,-1-1 0,1 1 0,0 0-1,-1-1 1,1 1 0,-1-1 0,1 1 0,0-1 0,-1 1-1,1 0 1,-1-1 0,1 1 0,-1 0 0,1 0 0,-1-1 0,0 1-1,1 0 1,-1 0 0,1 0 0,-1 0 0,1-1 0,-1 1 0,0 0-1,1 0 1,-1 0 0,0 1 0,-6 15-3779,5-10 2426,-9 24-4374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75 56,'0'0'7068,"-38"-14"-6426,-124-38-117,156 50-498,-1 0-1,0 0 0,0 1 1,1 0-1,-1 1 1,0-1-1,0 1 1,0 1-1,0-1 1,-11 4-1,13-2-10,0 0-1,0 0 1,0 1-1,1 0 1,-1 0 0,1 0-1,0 0 1,-6 6-1,-2 1 14,-10 11 32,0 2 0,2 0 0,0 0 0,1 2 0,2 1 0,1 0-1,0 1 1,2 0 0,2 2 0,0-1 0,-12 49 0,8-13 74,3 2 1,3 0-1,3 0 1,1 88 0,6-128-69,1-1 1,0 1-1,2-1 1,1 0 0,1 0-1,9 27 1,-11-44-51,1 0 0,-1 0 0,1 0 0,1 0 0,0-1 0,0 0 0,0 0 1,1 0-1,0 0 0,0-1 0,0 0 0,1 0 0,0-1 0,0 0 0,1 0 0,0-1 1,-1 0-1,1 0 0,1-1 0,-1 0 0,11 3 0,1-2 19,0-1 1,0 0-1,0-2 1,1 0-1,-1-2 1,0 0-1,1-1 1,-1-1-1,0-1 0,0 0 1,-1-2-1,1 0 1,-1-1-1,-1-1 1,30-18-1,-21 10-33,-1-1 1,0-2-1,-2 0 0,0-2 1,-1-1-1,-1 0 0,-2-2 1,0 0-1,26-42 0,-36 47 0,-1 0-1,0 0 0,-1-1 1,-1 0-1,-1-1 0,-1 1 1,4-26-1,-6 16 17,-1-1-1,-1 0 0,-2 1 1,-5-41-1,3 52-17,-1 2 0,-1-1 1,-1 0-1,0 1 0,-2 0 1,1 1-1,-2-1 0,0 1 1,-1 1-1,-1 0 0,-17-18 1,18 21-282,-1 0 0,-1 1 1,0 0-1,-1 1 0,0 1 1,-1 0-1,0 1 0,0 0 1,0 1-1,-1 1 0,0 0 1,0 1-1,-17-3 0,-15 3-3155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3337,'0'0'4426,"1"35"-3167,3 210 164,-3-223-1407,-1 15-428,2 0 0,1-1 1,10 44-1,-13-80 359,0 1 1,0-1-1,0 1 0,0-1 1,0 1-1,0-1 1,0 1-1,0-1 0,1 1 1,-1-1-1,0 1 1,0-1-1,0 1 0,0-1 1,1 0-1,-1 1 0,0-1 1,0 1-1,1-1 1,-1 1-1,0-1 0,1 0 1,-1 1-1,1-1 1,-1 0-1,0 0 0,1 1 1,-1-1-1,1 0 1,-1 0-1,1 1 0,-1-1 1,1 0-1,8-20-548,3-36 105,-5 21 350,1 0 1,2 0-1,23-54 1,-29 79 216,1 1 1,0 0 0,1 0-1,0 1 1,0 0 0,1 0-1,0 0 1,0 1 0,1 0 0,0 0-1,0 1 1,0 0 0,1 0-1,0 1 1,0 0 0,1 1-1,14-5 1,1 3 262,-1 1-1,0 2 1,1 0-1,0 2 1,0 0 0,32 5-1,-54-4-272,0 1-1,0-1 1,0 1-1,0 0 1,0 0-1,0 0 1,-1 0-1,1 1 1,0-1-1,-1 1 0,1-1 1,-1 1-1,1 0 1,-1 0-1,0 0 1,0 0-1,0 1 1,0-1-1,0 1 1,-1-1-1,1 1 1,-1-1-1,0 1 1,1 0-1,-1 0 1,0-1-1,-1 1 1,1 0-1,0 0 0,-1 0 1,0 0-1,1 0 1,-2 4-1,2 3 67,-1 1 0,-1-1-1,0 1 1,-1-1-1,0 0 1,0 0-1,-1 1 1,-7 16 0,-12 12-51,-2 0 0,-1-2-1,-51 58 1,46-58-93,-23 28-110,-2-3 0,-3-1 0,-3-4-1,-95 70 1,146-118 168,11-8-46,12-7-31,53-39 29,-2-2 0,77-76 0,-95 81-139,-2-2-1,64-85 1,-87 99-638,-2 0 1,-1-1 0,-1-1-1,-2 0 1,-1-1 0,11-39-1,-7-7-2144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119 122 144,'0'0'403,"-11"-17"-307,-33-55 393,32 47 985,13 18 4178,-21 522 1091,-13-54-4975,36-158-3338,-3-303 1538,3 19-1610,-3-19 1497,0 0-1,0 1 1,0-1-1,1 0 1,-1 0-1,0 1 1,0-1-1,0 0 1,1 1-1,-1-1 1,0 0-1,0 0 1,1 0-1,-1 1 1,0-1-1,0 0 1,1 0-1,-1 0 1,0 0-1,1 1 1,-1-1-1,0 0 1,1 0-1,-1 0 1,0 0-1,1 0 1,-1 0-1,0 0 1,1 0-1,-1 0 0,0 0 1,1 0-1,-1 0 1,1 0-1,11-3-4605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37 3025,'0'0'8029,"-38"-7"-7441,-128-19-98,158 24-463,-1 1 1,1 1-1,-1 0 1,1 0-1,-1 1 1,1 0-1,-1 0 1,1 1-1,-11 3 1,13-2-13,0 1-1,0-1 1,0 1-1,0 0 1,0 1 0,1-1-1,-6 7 1,2-2 1,-12 12 30,1 1-1,1 0 1,1 2-1,2 0 1,0 1-1,1 1 1,2 0-1,0 1 1,2 0-1,1 1 1,2 0 0,0 0-1,2 1 1,1 0-1,1 0 1,2 1-1,1-1 1,1 1-1,5 39 1,-3-57-38,1 0 0,-1-1-1,2 1 1,0-1 0,0 0 0,1 0 0,0 0 0,1-1 0,0 0-1,0 0 1,1 0 0,1-1 0,14 15 0,-10-14-3,1 0 0,0 0 0,0-1 0,1-1 0,0 0 0,0-1 0,1 0 0,0-1 0,25 6 1,-21-8 0,-1 0 0,1-2 1,-1 0-1,1-1 1,0-1-1,0 0 1,-1-2-1,23-4 1,-27 3 4,0 0 0,0-1 0,-1-1 0,0 0 0,0-1 0,0 0 0,0-1 0,-1-1 0,0 0 0,-1 0 0,11-11 0,-7 4 18,-1-1 0,0 0 0,-1-1 0,-1 0 0,-1-1 0,0-1 0,-2 0 0,0 0 0,9-27 0,-10 18 43,-2 0-1,0-1 1,-2 0 0,-1 0-1,-1 0 1,-3-38 0,0 52-42,-1 1-1,0 0 1,-2-1 0,1 1 0,-2 1 0,0-1 0,0 1 0,-1 0-1,-1 0 1,0 0 0,-1 1 0,0 0 0,-1 1 0,-11-11 0,9 10-205,-1 1 1,0 0 0,-1 1 0,0 0 0,-17-8 0,17 11-683,-1 0 0,1 2 1,-1-1-1,0 2 0,-27-6 1,2 5-3376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4193,'0'0'5041,"212"-60"-4057,-124 39 16,-1 4-343,-4 6-361,-8 8-296,-21 3-8,-13 0-785,-20 0-1495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2545,'0'0'6825,"0"211"-5865,0-120-80,0 14-448,0 7-424,0 36-8,0-29-2008,0-35-1969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1920,'0'0'10035,"-8"14"-9347,20 63-32,-8 29-224,-4 23-56,0 19-168,0-1-152,0-7-56,0-24-488,8-46-1016,17-35-1297,-4-35-1032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2833,'0'0'7993,"228"10"-7553,-153 4-272,-8 4-168,-18 10-736,-19-3-1568,-26-4-1801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4065,'0'0'7834,"257"-11"-7698,-149 11-136,38 0-1073,-26-7-2743,-16-17-3170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7466,'0'0'4563,"36"21"-4209,120 70 542,-135-78-672,1 2-1,-2 0 1,0 1 0,-1 1-1,27 31 1,-43-45-211,8 9 3,-1-1 0,-1 2 0,0-1 0,-1 1 0,0 1 0,-1-1 0,-1 1 0,0 0 1,-1 1-1,0 0 0,-1-1 0,-1 1 0,0 1 0,-1-1 0,0 20 0,-2-33-15,0 9-7,0 1 0,0-1 0,-5 22 0,3-28-8,1-1 0,-1 1 0,-1-1 1,1 1-1,0-1 0,-1 0 0,0 0 0,0 0 0,0 0 0,-1 0 1,-4 4-1,5-6-20,1 0-1,-1 1 1,1 0 0,-1 0 0,1 0 0,0 0-1,0 0 1,1 0 0,-1 0 0,1 1-1,-1-1 1,1 0 0,0 1 0,0 0 0,0-1-1,1 1 1,-1-1 0,1 1 0,0 0 0,0-1-1,0 1 1,1 0 0,-1-1 0,1 1 0,0-1-1,0 1 1,0-1 0,1 1 0,-1-1 0,1 0-1,2 5 1,3 3-95,1 0-1,1 0 0,-1-1 1,2 0-1,-1 0 1,23 16-1,43 22-225,-56-38 327,-2 0 0,0 2-1,30 24 1,-45-34 62,0 0-1,-1 0 1,1 0 0,0 1 0,-1-1 0,1 0-1,-1 1 1,0-1 0,0 1 0,0-1-1,0 1 1,0-1 0,-1 1 0,1 0-1,-1-1 1,0 1 0,0 0 0,1 0-1,-2-1 1,1 1 0,0 0 0,-1-1-1,1 1 1,-1 0 0,0-1 0,0 1-1,0-1 1,0 1 0,0-1 0,0 1-1,-1-1 1,1 0 0,-1 1 0,-3 2 0,-17 15 309,-1-1 0,0-1 0,-42 24 1,46-30-292,14-9-41,-40 26-14,-1-1-1,-2-3 1,-59 23 0,-110 15-1883,59-33-2354,-14-11-3735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4433,'0'0'5847,"-5"49"-5201,-19 471 1639,23 397 277,2-518-3883,3-441-3336,4-20 807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4569,'36'-2'1703,"390"-26"468,593 23 1097,-17 95-954,-605-44-1867,1072 46 258,-1151-89-695,-97-4-9,209 7 54,-359-1-37,0 2 0,72 19 0,-133-23 766,-1 0 1,0 0 0,0 1-1,15 9 1,-20-10-717,0 0 1,0 1-1,0 0 0,-1 0 1,1 0-1,-1 0 1,0 0-1,0 1 0,0-1 1,-1 1-1,1 0 0,-1 0 1,0 0-1,-1 0 0,2 6 1,1 10 136,0 0 0,1 32-1,-2 203 637,5 46-177,39 38 151,-31-269-864,3-1 1,46 115-1,-56-167-338,-7-14 15,0-1-1,-1 0 1,1 1-1,-1-1 0,0 1 1,0-1-1,0 1 1,0 0-1,-1-1 1,1 5-1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4801,'0'0'2241,"-59"189"439,22-62-1056,-9 16-63,1 8-201,7-3-616,5-8-744,8-14-520,8-24-1144,9-36-777,4-55 17,0-11-1,0-18-47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3:1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5129,'0'0'5433,"391"-53"-5225,-67 42 200,58 11 1233,17 0 495,-13 18-159,-41 17-545,-8 0-456,-30-3-624,-66-8-232,-70-6-120,-59-1-96,-33 4-1096,-17-3-2497,-29-11-2968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1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58 408 2729,'0'0'12657,"-12"-5"-10473,8 3-1869,-1 0-148,0 0-1,0 0 1,1 0 0,-1-1 0,-5-4 0,9 7-143,1-1 1,-1 1-1,0-1 0,1 1 1,-1-1-1,1 1 1,-1-1-1,1 0 1,0 1-1,-1-1 0,1 0 1,0 0-1,-1 1 1,1-1-1,0 0 0,0 1 1,0-1-1,-1 0 1,1 0-1,0 0 0,0 1 1,0-1-1,0 0 1,0 0-1,1 1 0,-1-1 1,0 0-1,0 0 1,0 1-1,1-1 0,-1 0 1,0 0-1,1 1 1,-1-1-1,1 0 0,-1 1 1,0-1-1,1 1 1,0-1-1,-1 1 0,1-1 1,-1 1-1,1-1 1,0 1-1,-1-1 0,1 1 1,0 0-1,1-1 1,29-18 363,1 1 1,1 2-1,1 1 1,59-18-1,-14 6-21,407-130 94,-397 136-401,1 4 1,1 4-1,144-2 0,-218 15-62,0 0 0,0 1 1,0 1-1,21 5 0,-33-6 1,-1 1 0,1-1 0,-1 1 0,1 0 0,-1 0 0,0 1 0,0-1 0,0 1 0,0 0 0,0 0 0,-1 0 0,1 1 0,-1-1 0,0 1 0,0 0 0,0 0 0,-1 0 0,0 0 0,4 7 0,-3-3-1,-1 0 1,1 1 0,-1-1 0,-1 1 0,1-1-1,-2 1 1,1 0 0,-1 0 0,0-1-1,-1 1 1,0 0 0,-1-1 0,1 1 0,-2-1-1,1 0 1,-5 10 0,-3 4-2,-1 0-1,-1-2 1,0 1 0,-28 32-1,-67 72-1496,-224 204 0,317-316 1210,-24 20-1431,-74 53 0,101-79 1339,1 0-1,-1-1 0,-1-1 0,1 0 1,-1 0-1,0-1 0,0 0 0,0-1 0,0-1 1,-1 0-1,1-1 0,-20 0 0,29-1 272,-1 0 0,1-1 0,0 0 0,-1 0 0,1 0 0,0 0 0,0 0 0,0-1 0,0 0 0,0 1 0,0-1 0,0 0 0,0 0 0,1-1 0,-1 1 0,1-1 0,-1 1 0,1-1 0,0 0 0,0 1 0,0-1-1,1 0 1,-1 0 0,1-1 0,-1 1 0,1 0 0,0 0 0,0-5 0,-3-9-90,1 0 0,1-1-1,1 1 1,0-22 0,1 35 180,0-4 34,1 0 1,-1-1 0,2 1-1,-1 0 1,1-1-1,0 1 1,0 0 0,1 0-1,0 1 1,6-10-1,-3 7 90,1 0 0,1 0-1,-1 1 1,2 1 0,-1-1-1,17-12 1,14-7 305,0 1 0,2 3 0,1 1 0,1 2 0,0 1 0,2 3 0,0 2 0,55-12-1,-98 27-396,7-2 72,1-1 0,0 2 0,0-1 0,0 2-1,0-1 1,0 1 0,15 2 0,-24-1-79,0-1 0,-1 0 1,1 0-1,0 1 0,0-1 0,-1 1 0,1-1 0,0 1 1,-1-1-1,1 1 0,0-1 0,-1 1 0,1-1 1,-1 1-1,1 0 0,-1-1 0,1 1 0,-1 0 1,1 0-1,-1-1 0,0 1 0,1 0 0,-1 0 1,0-1-1,0 1 0,0 0 0,0 1 0,2 8-1,-2 0 0,1 1 0,-1-1 0,-1 0 0,0 0 0,0 0 0,-1 0 0,-1-1 0,1 1 0,-1 0-1,-1-1 1,0 0 0,-8 15 0,-9 11-111,-2-2 0,-29 36 0,46-62 75,-51 63-210,-2-2-1,-3-3 1,-3-3-1,-99 74 1,147-125 279,15-11-31,2-5-8,0-6-67,1 1 0,1-1 0,0 1 0,1-1 0,0 1 0,8-18 0,37-68-955,-18 39 279,2-11-469,25-73 1,-48 112 1029,0 0 0,-3-1 0,0 0 0,-2 0 0,1-43 0,-5 70 202,0-4 68,0 0-1,0 0 1,-1 0 0,-2-13 0,2 19-24,1-1 0,-1 1 0,1-1 0,-1 1 1,0 0-1,0-1 0,1 1 0,-1 0 0,0 0 0,0 0 0,0 0 1,0 0-1,-1 0 0,1 0 0,0 0 0,0 0 0,0 0 0,-1 0 1,1 1-1,-1-1 0,1 1 0,0-1 0,-1 1 0,1-1 0,-1 1 1,1 0-1,-3 0 0,4-1-33,-1 1 0,1 0-1,-1 0 1,1 0 0,-1 0 0,0 0 0,1 0 0,-1 0-1,1 0 1,-1 0 0,1 0 0,-1 1 0,0-1 0,1 0 0,-1 0-1,1 0 1,-1 1 0,1-1 0,-1 0 0,1 1 0,0-1-1,-1 0 1,1 1 0,-1-1 0,1 1 0,0-1 0,-1 1 0,1-1-1,0 0 1,-1 1 0,1 0 0,-1 0 0,-2 10 85,0 1 0,1 0 1,0 0-1,0 1 1,2-1-1,-1 13 0,0 11 126,-12 141 96,-7 0-1,-8-2 1,-8-1 0,-61 179 0,96-351-336,-4 16-57,-1 0 0,-1-1 0,-1 0 0,-18 29 0,25-45 19,-9 10-86,6-13-35,1-9-255,3-40-91,2-1 0,2 1 0,3 0 0,1 1 0,3-1 0,2 2 0,2 0 0,3 0 0,29-58 0,-44 100 540,1 1 0,0 0 0,0 0 0,0 0-1,1 0 1,0 1 0,0-1 0,0 1 0,1 0 0,0 1-1,9-7 1,-11 9 16,0 0-1,-1 1 1,1-1-1,0 1 1,0 0-1,0 0 1,0 0-1,0 1 1,0-1-1,0 1 1,0 0-1,0 0 1,0 1-1,0-1 1,0 1-1,0 0 1,0 0-1,0 0 1,0 0-1,0 1 1,-1-1-1,6 4 1,1 2 98,-1 0 0,0 1 0,-1-1 0,1 2 1,-2-1-1,14 19 0,38 65 784,-34-48-434,-2 2-1,-1 0 1,21 71-1,-43-117-495,0 0 1,0 1-1,0-1 0,0 0 0,0 0 1,1 0-1,-1 0 0,0 0 0,0 0 0,0 0 1,0 0-1,0 0 0,0 0 0,0 0 1,1 0-1,-1 0 0,0 0 0,0 0 0,0 0 1,0 0-1,0 0 0,0 0 0,1 0 1,-1 0-1,0 0 0,0 0 0,0 0 0,0 0 1,0 0-1,0 0 0,1 0 0,-1 0 1,0 0-1,0 0 0,0 0 0,0 0 0,0 0 1,0 0-1,0-1 0,0 1 0,0 0 1,1 0-1,-1 0 0,0 0 0,0 0 0,0 0 1,0 0-1,0-1 0,0 1 0,0 0 1,0 0-1,0 0 0,0 0 0,0 0 0,0 0 1,0-1-1,0 1 0,0 0 0,0 0 1,0 0-1,0 0 0,0 0 0,0 0 0,0 0 1,0-1-1,0 1 0,4-14-32,-4 10 13,24-140-877,-19 124 818,0-1 0,1 1-1,2 0 1,0 1 0,11-20 0,-16 34 78,1 0 1,-1 1-1,1-1 1,0 1 0,1-1-1,-1 1 1,1 0 0,0 1-1,0-1 1,0 1-1,0 0 1,1 0 0,-1 1-1,1 0 1,0 0-1,0 0 1,9-2 0,0 2 76,-1 1-1,1 0 1,0 0 0,-1 2 0,1 0 0,15 3-1,-23-3-42,-1 1-1,1 0 1,-1 1 0,0 0-1,7 3 1,-11-5-44,0 0 1,0 0 0,0 0-1,-1 0 1,1 1 0,0-1-1,0 0 1,-1 1 0,1-1-1,-1 1 1,1 0 0,-1-1-1,0 1 1,1 0 0,0 3-1,-3-107-3739,-6 19 23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3617,'0'0'7861,"1"30"-6538,5 100-489,-3-82-579,-1-15-183,-1 1 0,-4 42 0,0-60-142,0 0 0,-1-1 0,-1 0 0,0 1 0,-1-2-1,-1 1 1,0-1 0,-1 0 0,-19 25 0,-1-3-438,-2-2 0,-40 38 0,60-63 327,15-9-150,15-4 334,-1-2 0,1 0-1,-2-1 1,1-1 0,-1 0 0,18-12-1,19-8 4,-29 16-4,-5 1 14,0 2 0,0 0 0,1 1 0,28-6 0,-44 17-47,-7 7 35,0-7-3,-5 13 8,0 0-1,-1-1 0,-1 1 0,0-2 0,-1 1 0,-1-1 0,0-1 0,-16 17 0,-4 7-1,-55 69-40,-91 127-68,170-225 101,1-1-1,-1 1 1,1-1-1,0 1 1,1 0 0,0 0-1,0 0 1,1 1-1,0 0 1,0-1-1,1 1 1,-1 10-1,3-19 0,0 1-1,0-1 0,0 1 0,0-1 1,0 0-1,0 1 0,0-1 1,1 1-1,-1-1 0,0 0 0,0 1 1,1-1-1,-1 0 0,0 1 0,0-1 1,1 0-1,-1 1 0,0-1 0,1 0 1,-1 1-1,0-1 0,1 0 0,-1 0 1,0 0-1,1 1 0,-1-1 0,1 0 1,-1 0-1,0 0 0,1 0 0,-1 0 1,1 0-1,0 0 0,18 1 6,-12-2-6,5 1 22,0-1 0,-1-1 0,1 0-1,0 0 1,-1-2 0,1 1 0,13-7 0,76-44 202,-76 39-188,1 1 1,54-21-1,-80 35-43,1 0 1,-1 0-1,0 0 0,0 0 1,0-1-1,1 1 0,-1 0 0,0 0 1,0 0-1,1 0 0,-1 0 1,0 0-1,0 0 0,1 0 0,-1 0 1,0 0-1,0 0 0,0 0 1,1 0-1,-1 0 0,0 0 0,0 0 1,1 1-1,-1-1 0,0 0 1,0 0-1,1 0 0,-1 0 0,0 0 1,0 0-1,0 1 0,0-1 1,1 0-1,-1 0 0,0 0 0,0 0 1,0 1-1,0-1 0,0 0 1,1 0-1,-1 1 0,0-1 1,0 0-1,0 1 0,-3 14-105,-13 16 93,-18 19-54,-62 68-1,19-26 89,66-78-2,-61 86 24,66-89-1,0 0 0,1 0 0,0 0 0,0 1 0,2-1 0,-1 1 0,-3 22 0,7-31-21,-1-1-1,1 0 1,0 1-1,0-1 1,0 1-1,0-1 1,0 0-1,0 1 1,1-1-1,-1 0 1,1 1-1,0-1 1,0 0-1,0 1 1,0-1-1,0 0 1,0 0-1,0 0 0,3 2 1,-2-2 1,1 0 0,0 0-1,-1-1 1,1 1 0,0-1 0,0 0 0,0 0-1,1 0 1,-1 0 0,0-1 0,0 1 0,0-1-1,6 0 1,6 2 2,0-2 0,0 0 0,0-1 0,18-3 0,-25 3-25,0-2 0,0 1 0,0-1-1,-1 0 1,1-1 0,-1 0 0,0 0 0,0 0-1,9-8 1,1-3-320,-1 0 0,-1-1 0,0-1 0,-1 0 0,-1-1 0,-1 0 0,0-1-1,-2 0 1,0-1 0,-1 0 0,-1-1 0,-1 0 0,0 0 0,-2-1 0,-1 1 0,3-36 0,-5 34 209,1-55-53,-4 71 207,1 0-1,-1 0 1,0 0-1,0 0 0,0 0 1,-1 0-1,-5-12 0,6 18 12,0 0-1,1-1 0,-1 1 0,0 0 0,1 0 1,-1 0-1,0-1 0,0 1 0,0 0 0,0 0 0,0 1 1,0-1-1,-1 0 0,1 0 0,0 0 0,0 1 1,-1-1-1,1 1 0,0-1 0,-1 1 0,1-1 1,0 1-1,-1 0 0,1 0 0,-1-1 0,-1 1 1,1 1 2,0 0 0,0-1 0,0 1 0,1 0 1,-1 0-1,0 0 0,1 0 0,-1 0 0,1 0 1,0 0-1,-1 1 0,1-1 0,0 0 0,-1 1 0,1-1 1,0 1-1,0 0 0,0-1 0,1 1 0,-1 0 1,0-1-1,1 1 0,-1 2 0,-11 40 455,3 1 0,1 0 0,3 1 0,0 46 0,3-59-291,-6 350 1316,-2 11-4685,3-320-40,5-67 2532,0-1 0,0 1 0,-1 0 0,-6 10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1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1224,'0'0'11379,"324"-31"-11379,-62-50-1353,-30 4-2519,-28 0 1047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1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1291 7962,'0'0'2152</inkml:trace>
  <inkml:trace contextRef="#ctx0" brushRef="#br0" timeOffset="1">479 57 2256,'0'0'10771,"286"-46"-10291,-190 36-480,0 10-680,-26 0-2905,-36 3-816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1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1 597 4353,'0'0'6481,"154"-193"-5448,-84 109-1033,5-4-88,8-10-2137,-20 21-1200,-18 21 249</inkml:trace>
  <inkml:trace contextRef="#ctx0" brushRef="#br0" timeOffset="1">466 32 3025,'0'0'2055,"-16"44"-330,4-15-1418,-18 48 611,4 0 0,-21 101 0,31-71 169,6 0-1,3 1 1,11 130-1,-3-203-838,7 36 0,-7-61-159,2 1 0,-1-1 0,1 0 0,1 0 0,0 0 0,0 0 1,10 15-1,-14-24-68,1 0 0,-1 0 0,1-1 0,-1 1 0,1 0 1,-1 0-1,1 0 0,-1-1 0,1 1 0,0 0 0,0-1 1,-1 1-1,1-1 0,0 1 0,0-1 0,-1 1 0,1-1 0,0 1 1,0-1-1,0 0 0,0 1 0,0-1 0,0 0 0,0 0 1,0 0-1,0 0 0,0 0 0,0 0 0,-1 0 0,1 0 0,0 0 1,0 0-1,0-1 0,0 1 0,0 0 0,0-1 0,0 1 1,0 0-1,1-2 0,1 0 36,0-1 0,0 0-1,-1 0 1,1 0 0,-1 0 0,1-1 0,-1 1-1,3-7 1,13-32-250,20-66 0,-17 42-336,188-620-9499,-155 470 6057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1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71 400,'0'0'10006,"37"-13"-8567,120-37-39,-149 48-1290,0 0 0,1 1-1,-1-1 1,1 2-1,-1-1 1,1 1-1,-1 0 1,1 1-1,-1 0 1,1 0-1,-1 1 1,0 0-1,13 5 1,3 1 44,1-1-25,-15-5-116,1 0 0,0 1 1,-1 0-1,0 1 0,0 0 1,0 1-1,0 0 1,-1 1-1,14 10 0,-21-14-11,0 1-1,0 0 1,0 0 0,0 1-1,-1-1 1,1 0-1,-1 1 1,0-1 0,0 0-1,0 1 1,0-1-1,-1 1 1,1 0-1,-1-1 1,0 6 0,0-1 40,-1 1 1,0 0 0,0-1-1,-1 0 1,-4 13 0,-4 0 103,-1-1 1,0-1 0,-2 1 0,-1-2 0,-30 33-1,31-36-101,-258 290 342,81-115-3289,176-180 715,13-16-421,17-23-135,19-23 1315,3 2-1,68-71 0,-104 118 1616,1 1-1,-1-1 0,0 1 1,1 0-1,-1 0 1,1 1-1,0-1 0,0 0 1,0 1-1,0 0 1,0-1-1,0 1 0,0 0 1,0 1-1,0-1 1,0 1-1,0-1 0,5 1 1,-6 0-67,0 1 0,1 0 0,-1 0 1,0-1-1,0 1 0,0 1 0,0-1 0,0 0 1,0 0-1,0 1 0,0-1 0,0 1 0,0 0 1,-1 0-1,1-1 0,-1 1 0,1 0 0,-1 0 1,0 0-1,0 1 0,0-1 0,0 0 0,0 0 1,1 4-1,5 18 567,-1-1-1,-1 1 1,-1 0 0,2 30 0,-4 104 1192,-2-96-1466,0 247 65,0-107-5020,2-180 1350,4-30 1768,5-38 954,8-176-219,6-52-605,-21 234 1110,18-98-290,-18 121 622,0 0 0,2 1 1,-1-1-1,2 1 0,15-27 0,-20 40-67,0 1 0,0-1 0,0 1 0,0-1 1,0 1-1,0 0 0,0-1 0,1 1 0,-1 0 0,1 1 0,0-1 0,0 0 0,0 1 0,-1 0 0,1-1 1,0 1-1,0 0 0,1 1 0,-1-1 0,0 0 0,0 1 0,0 0 0,0 0 0,1 0 0,-1 0 1,0 0-1,0 1 0,0-1 0,6 2 0,-1 1 159,-1 0 0,0 0 0,0 0 0,0 1-1,0 0 1,-1 1 0,0-1 0,1 1 0,-2 0 0,9 10 0,7 10 569,-2 1 0,0 1 0,-2 1 0,-1 1 0,16 40 0,10 43-983,-8 2-4585,-25-83-131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1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5753,'0'0'6874,"-95"231"-6538,49-154-336,9-17-1112,12-25-5266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1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6929,'0'0'6746,"283"0"-6170,-167-28-576,-12 0-288,4 4-1280,-33 3-2137,-34 7-1120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2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74 6721,'0'0'4423,"-8"47"-2831,5-29-1398,-40 369 3574,27-62-2193,-8 229-1752,22-397-3567,2-156 3723,0-1-1,0 0 0,0 0 1,0 1-1,0-1 0,0 0 1,0 0-1,0 0 0,0 1 1,0-1-1,0 0 0,1 0 1,-1 1-1,0-1 0,0 0 1,0 0-1,0 0 0,0 0 0,0 1 1,0-1-1,1 0 0,-1 0 1,0 0-1,0 0 0,0 1 1,1-1-1,-1 0 0,0 0 1,0 0-1,0 0 0,1 0 1,-1 0-1,0 0 0,0 0 1,0 0-1,1 0 0,-1 1 1,0-1-1,0 0 0,1 0 1,-1 0-1,0-1 0,0 1 1,0 0-1,1 0 0,-1 0 0,13-6-154,-5-1 169,0-1-1,-1-1 0,1 1 0,-1-2 0,-1 1 1,0 0-1,0-1 0,5-14 0,0 3 8,173-341 442,91-163-567,-216 426-981,5 3-1,3 3 1,90-95-1,-143 173 1068,-5 4 65,1 1 0,0 0 0,1 1 0,-1 0 0,14-8 0,-23 17 33,-1-1-49,0 1 0,0 0 0,0 0 0,0 0 0,0 0 0,1-1 0,-1 1 0,0 0 0,0 0 0,0 0 0,0 0 0,1 0 0,-1 0 0,0-1 0,0 1 0,0 0 0,1 0 0,-1 0 0,0 0 0,0 0 0,0 0 0,1 0 0,-1 0 0,0 0 0,0 0 0,1 0 0,-1 0 0,0 0 0,0 0 0,0 0 0,1 0 0,-1 1 0,0-1 0,0 0 0,0 0 0,1 0 0,-1 0 0,0 0 0,0 0 0,0 0 0,0 1 0,1-1 0,-1 0 0,0 0 0,0 0 0,0 0 0,0 1 0,0-1 0,0 0 0,0 0 0,1 0 0,-1 1 0,0-1 0,0 0 0,0 0 0,0 0 0,0 1 0,0-1-1,0 0 1,0 0 0,0 1 0,0-1 0,0 0 0,0 0 0,0 21 242,-1-1-1,0 0 1,-2 1-1,0-1 1,-2 0-1,-10 31 1,-202 490 5,203-506-267,1-2 5,-1-2 0,-1 1 0,-2-2 1,-21 31-1,37-60 5,0 0 0,0 1 0,0-1 1,0 0-1,0 0 0,0 0 0,0 0 0,-1 0 1,1 0-1,0 0 0,0 0 0,-1-1 1,1 1-1,-2 0 0,2-1-6,1 0-1,0 0 0,-1 0 1,1 0-1,-1 0 1,1 0-1,-1-1 1,1 1-1,0 0 0,-1 0 1,1 0-1,0-1 1,-1 1-1,1 0 1,0 0-1,-1-1 0,1 1 1,0 0-1,0-1 1,-1 1-1,1 0 1,0-1-1,0 1 0,-1 0 1,1-1-1,0 1 1,0-1-1,0 1 1,0 0-1,0-1 1,0 0-1,-2-6-112,1-1-1,1 0 1,-1 1-1,2-10 1,-1 6 9,0-5 100,1 0-1,0-1 1,1 1-1,0 0 1,2 0-1,0 0 1,0 0 0,2 1-1,0 0 1,1 0-1,0 0 1,1 1 0,1 0-1,0 1 1,17-20-1,-19 25 100,0 0 0,0 1 0,0 1 0,1-1 0,0 1 0,0 0 0,1 1 0,0 0 0,0 0 0,0 1 0,0 0 0,0 0 0,1 1 0,0 1 0,0 0 0,19-2 0,-27 4-74,0 0-1,0 0 1,0 0 0,0 0 0,0 0 0,0 1 0,1-1 0,-1 1 0,0 0 0,0 0 0,0 0 0,-1 0 0,1 0 0,0 0 0,0 0 0,0 0-1,-1 1 1,1-1 0,-1 1 0,1-1 0,-1 1 0,0-1 0,1 1 0,-1 0 0,0 0 0,0 0 0,0 0 0,0 0 0,-1 0 0,1 0-1,0 2 1,1 7 49,0 0-1,-1 1 0,0-1 0,-2 22 0,0-9 28,0-2-49,-1 0 1,0 0-1,-2-1 1,-1 1-1,-13 39 1,3-24-45,-1 0 0,-28 44 0,40-75-27,1-1 0,-1 0 0,0 1 0,0-1 0,0-1 0,-7 6 0,10-9-18,0 0 1,-1 0-1,1 0 0,0 0 0,0 0 1,-1-1-1,1 1 0,-1 0 0,1-1 1,-1 1-1,1-1 0,-1 0 0,1 1 1,-1-1-1,1 0 0,-1 0 0,1 0 1,-1 0-1,1 0 0,-1 0 0,1-1 1,-1 1-1,1 0 0,-1-1 0,1 1 1,-1-1-1,1 1 0,-1-1 0,1 0 1,0 0-1,-2-1 0,-2-4-237,0 0 0,1 0 0,-1-1 0,1 1 0,1-1-1,-1 0 1,1-1 0,0 1 0,1-1 0,-3-13 0,3 13 90,-82-382-4527,73 323 4001,-23-123-853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1484 3577,'0'0'7345,"262"105"-5672,-195-52-465,-1-1-496,-8 1-496,5-4-216,24-10-1424,-16-18-449,-5-18-4208</inkml:trace>
  <inkml:trace contextRef="#ctx0" brushRef="#br0" timeOffset="1">1509 1 9322,'0'0'7001,"-254"228"-5816,175-144-705,-12 7-480,-5 0-544,5-7-633,4-14-359,20-24-16,30-43-849,16-3-1287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2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2040,'0'0'1707,"3"-32"169,1-9-807,10-51 1,-13 89-995,-1 1 1,1-1 0,0 0 0,0 1-1,0-1 1,0 1 0,0-1 0,0 1-1,1-1 1,-1 1 0,1 0-1,0 0 1,0 0 0,0 0 0,0 0-1,0 0 1,0 0 0,0 1 0,0-1-1,1 1 1,-1-1 0,4 0 0,-1 1 75,0 0 1,0 0 0,0 1 0,0 0 0,0 0 0,0 0 0,0 1 0,7 1 0,-5-1 18,2 1 76,0 0 0,1 1 0,-1 0 0,0 0 0,0 1 0,-1 0 0,17 11 0,-5 0 329,0 0-1,18 20 0,171 190 3005,-20 20-1852,-167-216-1559,595 873 2539,-513-715-2632,-82-143-732,-3 0 1,15 50-1,-107-305-10607,20 80 6343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2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466 597 5057,'0'0'4065,"-158"263"-2889,87-130-272,5 8-327,3-1-577,18-10-113,11-43-2151,14-38-1481,11-45-184</inkml:trace>
  <inkml:trace contextRef="#ctx0" brushRef="#br0" timeOffset="1">92 1 6537,'0'0'2105,"120"256"-2105,-74-123-120,-13 4-2417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2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0 471 6217,'0'0'4913,"299"-239"-5009,-149 123-1832,-17 1-3793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2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1856,'0'0'18596,"-12"28"-32311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2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282 316 1400,'0'0'4564,"-39"3"-3402,-125 10 162,98-5 348,54-4-30,12 0-782,8-1-14,23 2 182,1-1 1,0-1 0,63-4-1,-35 0-53,-15 2-324,69-1 1322,132-16 0,-17-19-104,262-26 455,184 52-412,-432 10-1388,97 0 116,837-15 826,1205-144-590,-2239 144-876,657-42 0,1 72 0,-576-9 0,-17-2 0,272 41 0,-237 5-38,3 0 266,-181-41-2059,121 3 1,-159-17-2521,-26 3 3623,1 1-1,0-1 1,-1 0 0,1-1 0,-1 1 0,1 0 0,-1 0 0,0-1 0,0 1 0,1 0 0,-1-1-1,1-1 1,11-21-12871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2:2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9322,'0'0'17388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2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4449,'0'0'1199,"8"-31"-487,28-96 296,-35 122-843,0-1 0,1 1 1,0-1-1,0 1 0,0 0 0,0 0 0,1 0 0,0 0 0,0 1 0,0-1 0,1 1 0,0 0 1,-1 0-1,1 0 0,7-5 0,-9 8-92,-1 0 1,1 1-1,-1-1 0,1 1 1,0 0-1,-1-1 1,1 1-1,-1 0 1,1 0-1,0 0 0,-1 0 1,1 0-1,0 0 1,-1 1-1,1-1 0,-1 1 1,3 0-1,0 1 0,-1 0 0,1 0-1,-1 0 1,1 0 0,-1 1-1,0-1 1,0 1 0,4 5-1,7 11 225,0 1 1,-1 1-1,-1 0 0,-2 1 0,14 36 0,6 23 415,37 166 0,-9 92 129,3 323 193,-50 14-632,-11-675-403,1 6-4,-1-1 1,0 0-1,0 1 0,-1-1 1,0 1-1,0-1 0,0 0 0,-1 0 1,-4 11-1,6-17-2,0-1 1,0 1-1,0 0 0,0 0 0,-1 0 1,1-1-1,0 1 0,0 0 1,0 0-1,0-1 0,0 1 0,0 0 1,0 0-1,0 0 0,-1 0 0,1-1 1,0 1-1,0 0 0,0 0 0,0 0 1,0 0-1,-1-1 0,1 1 1,0 0-1,0 0 0,0 0 0,-1 0 1,1 0-1,0 0 0,0 0 0,-1 0 1,1 0-1,0 0 0,0 0 1,0 0-1,-1 0 0,1 0 0,0 0 1,0 0-1,-1 0 0,1 0 0,0 0 1,0 0-1,-1 0 0,1 0 1,0 0-1,0 0 0,0 0 0,-1 0 1,1 1-1,0-1 0,0 0 0,0 0 1,0 0-1,-1 0 0,1 1 1,0-1-1,0 0 0,0 0 0,0 0 1,0 0-1,0 1 0,0-1 0,-1 0 1,1 1-1,-6-22-745,1 0 1,1 0-1,1 0 1,-1-27-1,2 25-147,-10-98-4564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2753,'0'0'5874,"36"0"-5010,264 1 1750,-112 2-1435,719-8 472,152-96-466,-498 39-900,538-25 111,6 25 81,-489 29-102,1819-34-43,-2417 67-328,1512 29 122,92 57-149,-1589-84-35,324 26 194,-291-19-693,0 3 1,-2 3-1,85 31 0,-128-38 289,1 0-504,34 17 0,-61-23 667,-88-8 435,0-4 1,-142-33 0,163 26 249,72 16-579,0 1 0,0 0 1,-1 0-1,1 0 0,0 0 0,0 0 1,-1 0-1,1 0 0,0 0 0,0 0 0,-1 0 1,1 0-1,0 0 0,0 0 0,-1 0 0,1 0 1,0 0-1,-1 0 0,1 0 0,0 0 1,0 0-1,-1 0 0,1 0 0,0 0 0,0 1 1,-1-1-1,1 0 0,0 0 0,0 0 1,0 0-1,-1 1 0,1-1 0,0 0 0,0 0 1,0 0-1,0 1 0,-1-1 0,1 0 0,0 0 1,0 1-1,0-1 0,0 0 0,0 0 1,0 1-1,0-1 0,-2 41-116,2 257 347,1-57 478,-22 752 3247,10-842-3404,-37 315 651,42-434-1222,-15 80 2,17-97-216,-1-1 0,0 1 1,-1-1-1,0 0 1,-11 16-1,9-18-568,-1 0 0,-1-2 0,0 1 0,-1-1 0,1 0 0,-2-1 0,0-1 0,0 0 0,-25 13 0,17-13-2203,-37 9 0,57-17 2999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2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1264,'0'0'13195,"-116"203"-12347,78-90-368,1 9 32,-5 15-295,-8 3-97,1 1-120,-5-8 0,4-14-769,-13-7-983,14-34-1345,3-40-1712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2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3529,'0'0'5153,"-37"189"-3825,4-76-256,3 6 417,10-3-121,16-15-560,4-23-504,16-33-176,46-27-120,22-18-8,15-53-64,76-105-968,-26 14-1745,-16-6-2536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3641,'0'0'7112,"25"34"-5500,80 110-371,-100-137-1158,0 0 0,-1 0 0,1 1 1,-2-1-1,1 1 0,-1 0 1,0 0-1,0 1 0,-1-1 0,2 15 1,-1-1 12,-1-12-107,7 32-193,-8-41 155,-1-1 1,0 1-1,0 0 1,0-1-1,1 1 1,-1-1-1,0 1 1,0 0-1,1-1 1,-1 1 0,1-1-1,-1 1 1,0-1-1,1 1 1,-1-1-1,1 1 1,-1-1-1,1 0 1,-1 1-1,1-1 1,0 0-1,-1 1 1,1-1 0,-1 0-1,1 0 1,0 0-1,-1 1 1,1-1-1,0 0 1,-1 0-1,1 0 1,0 0-1,-1 0 1,1 0-1,-1 0 1,1 0-1,0 0 1,-1-1 0,1 1-1,0 0 1,-1 0-1,1-1 1,-1 1-1,1 0 1,0-1-1,-1 1 1,1 0-1,-1-1 1,1 1-1,-1-1 1,1 0 0,4-4-204,0-1 0,-1 0 0,0-1 0,0 1 1,-1-1-1,1 1 0,-1-1 0,3-12 1,3-4-221,7-18-243,10-22-249,56-101-1,-78 157 1044,1 0-1,-1 0 0,2 1 0,-1 0 0,1 0 0,0 0 0,0 0 0,1 1 1,0 0-1,0 1 0,0-1 0,0 1 0,0 1 0,9-4 0,0 2 407,1 2 0,-1-1-1,1 2 1,-1 0-1,32 1 1,-46 1-426,0 0 0,0 0 0,0 0-1,0 1 1,0-1 0,-1 1 0,1-1 0,0 1 0,0 0 0,0-1 0,-1 1 0,1 0 0,0 0-1,-1 0 1,1 0 0,-1 1 0,1-1 0,-1 0 0,0 1 0,0-1 0,1 1 0,-1-1-1,0 1 1,0-1 0,0 1 0,-1 0 0,2 2 0,1 5 215,-1 0-1,1 0 1,-2 1 0,2 14-1,-3-20-164,6 303 4398,-7-188-3470,-19 435 673,3-167-1058,17-365-655,0-9-32,0 0 0,-1-1-1,-1 1 1,-4 19 0,5-31-18,1 1 0,-1-1 0,0 0 0,0 0-1,1 1 1,-1-1 0,0 0 0,0 0 0,0 0 0,-1 0 0,1 0 0,0 0 0,0-1-1,0 1 1,-1 0 0,1 0 0,0-1 0,-1 1 0,1-1 0,0 0 0,-1 1 0,1-1 0,-1 0-1,1 0 1,-1 1 0,1-1 0,-1 0 0,1-1 0,-1 1 0,1 0 0,0 0 0,-1-1 0,1 1-1,-1-1 1,1 1 0,0-1 0,-1 1 0,1-1 0,0 0 0,0 0 0,-1 0 0,1 1 0,-1-3-1,-3-2-328,1 0 0,-1 0 0,2-1-1,-1 0 1,0 0 0,1 0 0,-3-9-1,-23-59-3909,-22-85 0,21 37-714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2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42 134 11130,'0'0'3993,"-42"-134"-10426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970 31 6289,'0'0'8227,"-5"-6"-6918,-17-15-700,22 21-602,0 0 0,-1-1 0,1 1 0,0 0 0,-1-1 0,1 1 0,0 0 0,-1 0 0,1-1 0,-1 1 0,1 0 0,-1 0 0,1 0 0,0 0 0,-1 0 0,1 0 0,-1-1 0,1 1 0,-1 0 0,1 0 0,-1 0 0,1 0 0,-1 1 0,1-1 0,-1 0 0,1 0 0,0 0 0,-1 0-1,1 0 1,-1 1 0,1-1 0,-1 0 0,1 0 0,0 1 0,-1-1 0,1 0 0,0 0 0,-1 1 0,-33 44 715,7-7-99,-238 261 1072,159-184-1597,13-13-153,-286 330-903,357-403-707,34-32-3913,109-102 1325,24-20 1474,-132 116 2694,20-17-120,48-29 0,-70 49 405,0 0 0,0 1 0,0 1 0,1-1 0,0 2 0,0-1-1,0 2 1,0 0 0,13-1 0,-23 3-93,0 0 0,1 0 1,-1 0-1,0 0 0,0 0 0,1 0 1,-1 1-1,0-1 0,0 1 0,1 0 0,-1 0 1,0 0-1,0 0 0,0 0 0,0 0 1,0 0-1,0 0 0,-1 1 0,1-1 0,0 1 1,-1 0-1,1-1 0,-1 1 0,1 0 1,-1 0-1,0 0 0,0 0 0,2 4 0,0 3 252,-1 1-1,0 0 1,0-1-1,-1 1 1,0 15-1,0-17-200,2 444 4212,-5-244-4232,2-202-206,1 29-323,-1-34 308,0 0-1,0 1 1,0-1 0,0 0-1,0 0 1,1 0-1,-1 0 1,0 0 0,0 0-1,1 0 1,-1 0 0,1 0-1,-1 0 1,1 0 0,-1 0-1,1 0 1,0 0-1,-1 0 1,1-1 0,1 2-1,0-19-2566,-2-33-1017,0-20-1223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6289,'0'0'4547,"41"-16"-3834,1 0-508,234-85 932,-211 80-1068,2 3 1,0 3-1,1 3 1,0 3-1,0 3 1,85 4 0,-144 2-70,-1 1 1,0-1 0,0 2-1,0-1 1,0 1 0,0 1 0,0-1-1,0 1 1,-1 1 0,1-1-1,6 6 1,-8-5 0,-1 0 1,0 1-1,0 0 0,-1 0 0,1 0 0,-1 0 1,-1 0-1,1 1 0,0 0 0,-1 0 0,-1 0 0,1 0 1,3 13-1,-1 4 50,-1 0 1,-2 0 0,0 0-1,-2 33 1,0-32 30,-2 5 67,0 1 0,-2-1 0,-1 0-1,-2 0 1,0 0 0,-20 46 0,5-26 75,-2-1 0,-54 83 0,67-116-209,0 0 1,-1 0 0,-13 12 0,20-22-60,0-1 0,0 0 0,0 0 0,0-1 1,-1 1-1,1-1 0,-1 0 0,0-1 0,0 1 0,0-1 1,-12 2-1,14-3-60,1-1 0,0 0 0,0 0 0,0 0 0,-1 0 0,1-1 0,0 1 0,0-1 0,0 0 0,0 0 0,0 0 0,0 0 0,0 0 0,0-1 0,0 1 0,0-1 0,-4-3 0,-1-2-270,1-1-1,0 1 1,1-1 0,-7-9-1,7 9-31,-10-15-1722,-24-45 0,-10-41-2500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5961,'0'0'2737,"0"207"-1145,4-108 1,-4 9-353,4 4-720,-4 1-376,0 6-88,0-7-56,-17-7-272,-12-13-736,-21-26-777,5-27-1095,3-29-881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1872,'0'0'9058,"-11"35"-8008,-33 116-559,39-131-442,0 1 1,2 0 0,1 1-1,0 26 1,-1 4-25,3-46-59,-4 26 95,4-31-91,0 1 0,0-1 0,0 0 0,0 0 0,0 0 0,0 0 0,-1 0-1,1 0 1,0 0 0,-1 0 0,1 0 0,-1 0 0,1 0 0,-1 0 0,0 0 0,1 0-1,-2 1 1,1-6-838,1-28-336,0-1 0,3 1 0,1-1 0,13-54 0,-14 76 1164,1 1 1,0-1-1,0 1 0,1 0 1,1 0-1,-1 1 0,1-1 1,1 1-1,0 1 0,0-1 1,1 1-1,0 1 1,0-1-1,1 1 0,0 1 1,0-1-1,0 2 0,12-6 1,-3 4 233,-1 2 0,1 0 1,0 1-1,0 1 0,0 1 0,0 0 1,0 1-1,0 1 0,25 4 1,-41-4-124,0 0 0,1 0 1,-1 1-1,0-1 0,0 1 0,0 0 1,0 0-1,0 0 0,0 0 0,0 0 1,0 0-1,0 0 0,0 1 0,0-1 1,-1 0-1,1 1 0,-1 0 1,1-1-1,1 4 0,-1-1 48,0 0 1,0 0-1,0 0 0,-1 0 0,0 0 0,0 0 1,0 1-1,0-1 0,0 8 0,-1-2 40,-1-1 0,1 0 0,-1 1 0,-1-1 0,0 0-1,0 0 1,-1 0 0,0 0 0,-5 10 0,-1-4-103,0 0-1,-2-1 1,1 1 0,-2-2 0,0 0-1,0 0 1,-1-1 0,-18 12-1,30-23-221,-1 0 0,1-1-1,-1 1 1,0 0 0,0 0 0,1-1-1,-1 1 1,0-1 0,0 0-1,0 1 1,0-1 0,0 0-1,0 0 1,1 0 0,-1 0-1,0-1 1,0 1 0,0 0-1,0-1 1,1 0 0,-1 1 0,0-1-1,-2-1 1,2-21-5297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130 220 3393,'0'0'6664,"-1"33"-5865,-2 111 54,2-115-576,2 0 0,6 46 1,-4-61-282,1 0 1,1 0 0,0-1 0,0 0 0,10 17-1,-10-21-251,-4-5-118,1 0 1,0 0-1,0 0 1,0-1-1,0 1 0,1-1 1,-1 1-1,7 5 1,-9-16-1441,1-38-547,9-55 0,-5 67 2806,1 0-1,2 1 1,1 1 0,25-58 0,-27 77-74,0 0 0,0 1 0,1 0-1,1 0 1,0 1 0,0 0 0,1 0 0,1 1 0,-1 0 0,2 1-1,-1 0 1,22-10 0,10-2 491,1 1 0,61-15 0,-71 23-660,183-50 365,-184 53-568,0 2-1,0 2 1,1 1 0,55 2-1,-87 1 0,0 1-1,0-1 0,0 1 1,0-1-1,0 1 0,0 0 0,0 0 1,0 0-1,0 0 0,0 0 1,0 0-1,-1 0 0,1 1 1,-1-1-1,1 0 0,-1 1 0,1 0 1,-1-1-1,0 1 0,0 0 1,0 0-1,0-1 0,0 1 1,0 0-1,0 0 0,0 0 0,-1 0 1,1 0-1,-1 0 0,0 0 1,0 1-1,1 3 0,-1 3 5,0 1 0,0 0-1,-1 0 1,-1 0 0,1-1-1,-5 14 1,-1-5 9,0 0 0,-1 0 1,-1-1-1,-1 0 0,0-1 0,-17 20 0,-83 88-2,84-98-200,-1-1-1,-49 36 1,65-54-69,0 0 0,-1-1 1,1 0-1,-1 0 0,0-2 0,-1 1 0,1-1 0,-1-1 0,0-1 1,-23 3-1,31-5 146,0 0-1,1 0 1,-1-1 0,0 1 0,0-1 0,1 0 0,-1-1 0,1 1 0,-1-1 0,1 0-1,-1 0 1,1 0 0,0-1 0,-7-4 0,6 2 16,-1 0 0,1-1 0,0 0 0,1 1 0,-1-1 0,1-1-1,1 1 1,-6-13 0,1-2 7,1-1 0,1 0-1,1 0 1,1 0-1,-2-31 1,3 9 832,4-71 0,-1 114-664,0 0 0,0 0 1,0 0-1,0 1 0,0-1 0,0 0 0,0 0 0,1 0 0,-1 1 0,0-1 0,0 0 0,1 0 0,-1 1 0,0-1 0,1 0 0,-1 0 0,1 1 0,-1-1 1,1 0-1,-1 1 0,1-1 0,-1 1 0,1-1 0,-1 1 0,1-1 0,0 1 0,0-1 0,-1 1 0,1 0 0,0-1 0,-1 1 0,1 0 0,0-1 0,0 1 1,0 0-1,-1 0 0,1 0 0,0 0 0,0 0 0,0 0 0,-1 0 0,1 0 0,0 0 0,0 0 0,0 0 0,-1 1 0,1-1 0,0 0 0,0 1 0,-1-1 1,1 0-1,0 1 0,-1-1 0,1 1 0,0-1 0,-1 1 0,2 0 0,0 3 93,0-1 1,0 0-1,-1 1 0,1 0 1,-1-1-1,0 1 0,0 0 1,0-1-1,0 1 1,-1 0-1,0 4 0,0 52 1238,-2-27-730,2-24-534,1 28 192,-2 0 1,-1 0 0,-12 57 0,13-90-361,-7 25-414,1 1-1,2 0 1,-3 51-1,8-80 338,0 0-1,0-1 0,0 1 0,1-1 1,-1 1-1,0-1 0,0 1 1,1-1-1,-1 0 0,0 1 0,1-1 1,-1 1-1,1-1 0,-1 0 0,0 1 1,1-1-1,-1 0 0,1 1 0,-1-1 1,1 0-1,-1 0 0,1 1 0,-1-1 1,1 0-1,-1 0 0,1 0 0,0 0 1,-1 0-1,1 0 0,-1 0 0,1 0 1,-1 0-1,1 0 0,-1 0 0,1 0 1,-1 0-1,1 0 0,0 0 0,-1-1 1,1 1-1,-1 0 0,1-1 0,26-9-473,-7-2 122,34-27 1,-35 24 284,38-23 1,-50 34 288,1 1 0,-1-1 1,0 1-1,1 1 0,0 0 1,0 0-1,-1 0 0,1 1 0,13 0 1,-19 0-80,-1 1 0,1 0 0,-1 1-1,1-1 1,-1 0 0,0 0 0,1 1 0,-1-1 0,1 1 0,-1-1 0,0 1 0,1-1 0,-1 1 0,0 0 0,1 0 0,-1 0 0,0-1-1,0 1 1,0 0 0,0 1 0,0-1 0,0 0 0,0 0 0,0 0 0,-1 1 0,1-1 0,0 0 0,-1 1 0,1-1 0,0 3 0,0 3 4,1 0 1,-2 1 0,1-1-1,-1 1 1,-1 7 0,1 2 34,1 4-93,-2-1 0,0 1 1,-1 0-1,-1-1 0,-7 26 1,5-30-289,1 1 0,1 0 0,1 0 0,0 0 0,1 26 0,1-40 326,1-1-1,0 1 1,0 0-1,0-1 1,1 1-1,-1 0 1,1-1-1,-1 1 1,1-1-1,0 0 1,0 0 0,0 1-1,0-1 1,0-1-1,0 1 1,1 0-1,4 2 1,12 13 645,-15-12-511,-1-1 1,1 1-1,-1 0 1,0 1-1,-1-1 1,1 0-1,-1 1 1,0 0-1,0-1 1,-1 1-1,0 0 1,0 0-1,0 0 1,-1 0-1,0 0 1,0 0-1,0 0 1,-2 9-1,0-6-69,0 0 1,-1 0-1,0 0 0,0 0 0,-1 0 1,0-1-1,0 1 0,-1-1 1,0 0-1,-12 13 0,-13 9-156,-1-1 0,-1-2 0,-2-2 0,0 0-1,-2-3 1,0-1 0,-2-1 0,-76 27 0,93-39-110,-1-2 0,0 0 0,0-1 0,-1-2 0,0 0 1,1-1-1,-1-2 0,0 0 0,0-1 0,-24-5 0,39 3 54,1 1 0,-1-1 0,1-1 0,0 1-1,0-1 1,0-1 0,1 1 0,-1-1 0,1 0-1,0 0 1,1-1 0,-1 0 0,1 0 0,0 0-1,1-1 1,-1 1 0,1-1 0,0 0 0,1 0-1,0-1 1,-4-11 0,2 1-145,0 0-1,1-1 1,1 1-1,0-1 1,2 0-1,0 0 1,4-36 0,-3 52 258,1 0 1,-1 0 0,1 0-1,0 0 1,0 1-1,0-1 1,0 0 0,0 1-1,0-1 1,1 1 0,0-1-1,-1 1 1,1-1-1,0 1 1,0 0 0,0 0-1,5-3 1,-3 2 48,1 0-1,0 1 1,0-1-1,0 1 1,0 1 0,0-1-1,1 1 1,-1 0 0,7-1-1,8 1 318,1 0 1,-1 2-1,1 0 0,24 5 0,-22-1 89,-1 0-1,0 2 1,0 0-1,37 19 1,81 53 1641,-128-72-1900,78 51 625,70 39 479,-142-88-1873,1-1-1,0-1 0,0 0 0,1-2 0,-1 0 0,1-1 1,22 2-1,7-5-6141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1 3529,'0'0'6657,"-229"274"-5481,138-152-311,-5 12-537,-8-1-240,4-7-88,13-17 0,12-25-560,34-53-985,24-24-791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4417,'0'0'4465,"-29"231"-3481,-4-119-200,0 0-64,8-6-400,4-12-320,13-20-744,8-49-2288,0-39-4882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375 246 6913,'0'0'6426,"-79"203"-6426,25-126 0,-9-7-808,-11-31-1313,15-21-1360,14-18-23</inkml:trace>
  <inkml:trace contextRef="#ctx0" brushRef="#br0" timeOffset="1">121 0 984,'0'0'10026,"167"190"-8329,-113-120-561,8 0-632,4-10-480,-3-8-24,-5-6-1192,-17-4-1161,-36 17-959,-5-6 599,-9-7 409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0 706 4929,'0'0'9570,"258"7"-7281,-108-46-1105,12-10-824,4-4-288,-8-3-72,-17 4-704,-25 6-1497,-20-13-1007,-34 13-1729,-33 0 296</inkml:trace>
  <inkml:trace contextRef="#ctx0" brushRef="#br0" timeOffset="1">1276 1 1376,'0'0'12627,"-216"242"-10531,208-109-535,8 18-777,0 7-520,0 0-264,0 27-1216,0-41-5282,0-39-2336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2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3705,'0'0'10510,"29"2"-9836,91 8-433,-114-10-249,0 0 0,0 1 0,-1 0 0,1 0 0,0 0 0,-1 1 0,1 0 0,-1 0 0,0 0 0,0 1 0,1 0 0,-2 0 0,1 0 0,5 5 0,-7-5-82,-1 1 1,0-1 0,0 1-1,0-1 1,-1 1-1,1 0 1,-1 0-1,0 0 1,0 0 0,0 0-1,0 0 1,-1 0-1,0 0 1,0 0-1,0 6 1,-1-3-33,0 0 0,0 0 0,-1 0 1,0 0-1,0-1 0,0 1 0,-1-1 0,0 1 1,0-1-1,-1 0 0,0 0 0,0 0 0,0-1 1,-8 8-1,-11 11-245,-48 37 0,54-47 283,-59 43 546,-126 73 1,185-118 365,26-10-276,32-15-387,131-76-27,-116 57-136,62-26 0,-112 56-69,1 0 1,-1 0 0,0 0-1,1 0 1,-1 1-1,1 0 1,7 0 0,-13 1 50,-1 0 0,0 0 0,1 1 0,-1-1 0,1 0 0,-1 0 0,0 0 0,1 1 0,-1-1 0,0 0 0,1 0 0,-1 1 0,0-1 0,0 0 0,1 1 0,-1-1 0,0 0 0,0 1 0,1-1 0,-1 0 0,0 1 0,0-1 0,0 0 0,0 1 0,0-1 0,1 1 0,-1-1 0,0 0 0,0 1 0,0-1 1,0 1-1,0 0 0,-1 18-6,0-14-33,1 3 42,-1 1 1,-1-1 0,0 0-1,0 1 1,-1-1 0,0 0-1,-7 14 1,-37 51 28,26-42-7,-30 42 57,-103 172 767,145-225-626,16-28-202,-4 5 18,204-259 254,-118 143-625,110-114 0,-63 103-5768,-80 79 1004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843 224 784,'0'0'6975,"-2"-32"-5351,-13-101-103,15 131-1466,0-1 1,-1 0-1,1 0 1,-1 1-1,0-1 1,0 0-1,0 1 1,0-1-1,-1 1 1,1-1-1,-1 1 1,1 0-1,-1 0 1,0-1-1,0 1 1,0 0-1,0 1 1,0-1-1,-1 0 1,1 1-1,0-1 1,-1 1-1,1-1 1,-1 1-1,1 0 1,-1 0-1,0 1 1,0-1-1,1 0 1,-1 1-1,0 0 1,0-1-1,0 1 1,1 0-1,-7 1 1,-2-1 94,-4 0-87,-1 0-1,1 2 1,0-1 0,0 2-1,0 0 1,0 1-1,1 1 1,-1 0-1,1 0 1,0 2 0,1 0-1,-1 0 1,-13 12-1,-10 8-46,2 2 0,0 2 0,-38 45 0,31-29-10,2 2-1,2 2 1,3 1-1,-56 110 1,73-124-11,2 1 1,2 1-1,2 0 1,2 0 0,1 1-1,2 0 1,2 1 0,0 72-1,6-91-40,0 0 0,2 0 0,1 0 0,1-1-1,14 41 1,-13-49-23,0 1 1,2-1-1,-1-1 0,2 1 1,0-1-1,0-1 0,1 0 1,1 0-1,19 16 0,-20-20-12,0 0 0,1-1 0,0 0 1,0 0-1,1-1 0,0-1 0,0 0 0,0 0 0,0-1 0,1-1 0,0 0 1,0-1-1,0 0 0,0-1 0,0-1 0,0 0 0,0 0 0,0-1 0,19-5 0,-17 1-292,1-1-1,-1-1 0,0 0 0,-1-1 1,0-1-1,0 0 0,-1-1 0,0 0 1,0-1-1,-1-1 0,11-14 0,38-59-3635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5905,'0'0'2953,"51"12"-2444,175 29-278,-207-40-230,0 0 0,-1-1 0,1-1 0,0-1 0,0-1 0,0-1 0,-1 0-1,0-1 1,0-1 0,31-15 0,-11 5-8,35-15 0,-41 16-3,1 2 1,51-14 0,-83 27 8,-1 0 1,1 0-1,0 0 0,-1-1 1,1 1-1,0 0 0,-1 0 0,1 0 1,0 0-1,-1 0 0,1 0 1,0 0-1,0 0 0,-1 0 0,1 1 1,0-1-1,-1 0 0,1 0 1,0 1-1,-1-1 0,1 0 1,0 1-1,-1-1 0,1 0 0,-1 1 1,1-1-1,-1 1 0,1-1 1,-1 1-1,1-1 0,-1 1 0,1 0 1,-1-1-1,0 1 0,1-1 1,-1 1-1,0 0 0,0-1 1,1 1-1,-1 0 0,0 1 0,-2 33 166,0-23-100,-3 22 314,-2 1-1,-23 64 1,4-18-8,14-31-272,2 0 0,-4 58-1,8 30-3000,6-94-972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3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39 2136,'0'0'11207,"-7"-4"-10674,0-1-469,2 2-56,-1-1 0,1 1 0,-1 0 0,0 0 0,0 0 0,0 1 0,0 0 0,0 0 0,0 1 0,-1 0 0,-8-1 0,7 2-31,0 1 0,-1 0-1,1 1 1,0 0-1,0 0 1,1 1 0,-1 0-1,0 0 1,1 1-1,0 0 1,0 0 0,0 0-1,-12 12 1,-1 2 13,0 1 0,2 1-1,-17 23 1,13-14 7,2 1-1,1 0 1,-30 65 0,41-76 1,1 1 1,1 0-1,0 0 1,2 1-1,0 0 1,1-1-1,2 1 1,0 24 0,1-42 0,0 0 1,1 0-1,-1 0 1,1 0-1,0 0 1,0 0-1,0 0 1,0-1 0,0 1-1,0 0 1,1 0-1,0-1 1,-1 1-1,1-1 1,0 0-1,0 1 1,0-1-1,1 0 1,-1 0 0,0 0-1,1-1 1,0 1-1,-1-1 1,1 1-1,0-1 1,-1 0-1,1 0 1,0 0 0,0 0-1,6 0 1,2 1-1,1 0 0,0-2-1,0 1 1,0-2 0,0 1 0,20-5 0,-19 1-4,0 0 0,0 0-1,0-1 1,-1-1 0,0 0 0,0-1-1,-1-1 1,1 1 0,-2-2 0,17-14-1,8-13-211,44-55-1,-77 89 206,103-143-607,-104 144 616,0 0-1,0 0 1,0 0-1,0 0 1,0 0-1,0 0 1,0 1-1,0-1 1,0 0-1,0 0 1,0 1-1,0-1 1,0 1-1,1-1 1,-1 1-1,2-1 1,-2 1 1,-1 0 1,1 1-1,0-1 1,0 0-1,-1 1 1,1-1-1,0 1 1,0-1-1,-1 1 1,1-1-1,0 1 1,-1-1-1,1 1 1,-1 0-1,1-1 1,-1 1-1,1 0 1,-1-1-1,0 1 1,1 0-1,-1 0 1,0-1-1,1 1 1,-1 0-1,0 0 1,0 0-1,0 0 1,0 1-1,8 32 221,2 41-1,-6-40 45,13 51 0,-16-80-250,1-1-1,0 1 1,0-1 0,0 1-1,1-1 1,0 0-1,0 0 1,4 5-1,-5-9-23,-1 1 0,0-1 0,1 0 0,-1 1-1,0-1 1,1 0 0,0 0 0,-1 0 0,1-1-1,-1 1 1,1 0 0,0-1 0,0 1 0,-1-1-1,1 1 1,0-1 0,0 0 0,0 0-1,0 0 1,-1 0 0,1 0 0,0 0 0,0 0-1,0 0 1,-1-1 0,1 1 0,0-1 0,0 0-1,-1 1 1,1-1 0,2-1 0,5-5-434,0 0 0,-1 0 1,1-1-1,-1 0 0,-1-1 1,1 0-1,-2 0 0,1 0 0,-1-1 1,8-18-1,25-54-4365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4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1696,'0'0'6354,"-16"179"-4778,-5-60-264,4 18 217,9 10 31,8 4-744,0-7-528,0-11-288,13-24 0,20-18-864,-4-35-1953,-4-35-2616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4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246 121 8634,'0'0'8863,"-16"-20"-8864,-51-60-581,65 78 529,1 1 0,-1-1-1,0 0 1,1 1 0,-1 0-1,0-1 1,0 1 0,0 0-1,0 0 1,0 0 0,0 0-1,0 0 1,0 0 0,-1 1 0,1-1-1,0 1 1,0-1 0,-4 1-1,4 0-8,0 1 0,0-1 0,1 1 0,-1 0 0,0 0 0,0 0 0,0 0 0,1 0 0,-1 0 0,0 0 0,1 0 0,-1 1 0,-1 1 0,-6 7-21,1 0 0,0 1 0,0 0 0,1 0 0,1 1 0,0 0 0,0 0 1,1 0-1,1 1 0,-5 24 0,2-4 87,2 1 1,1 0 0,1 40-1,3-69-3,0 0 0,0 0 0,0-1 0,1 1 0,0 0 0,0 0 0,0-1 0,0 1 0,1 0 0,0-1 1,0 1-1,0-1 0,0 0 0,1 0 0,0 0 0,5 6 0,-5-7-19,0-1 1,1 0-1,-1 0 0,1 0 1,0 0-1,0 0 1,-1-1-1,1 1 0,0-1 1,0 0-1,1-1 0,-1 1 1,0-1-1,0 1 1,0-1-1,0 0 0,0-1 1,0 1-1,1-1 1,5-1-1,0-1-331,1 0 0,0-1 0,-1 0 1,1-1-1,-1 0 0,0 0 0,-1-1 0,1-1 0,-1 1 0,-1-1 1,13-13-1,31-42-3939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4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1136,'0'0'12411,"0"203"-10507,0-129-863,0-4-769,0-7-272,0-17-513,9-25-1327,16-28-1145,-5-39-863,1-17-681</inkml:trace>
  <inkml:trace contextRef="#ctx0" brushRef="#br0" timeOffset="1">158 1 2585,'0'0'10466,"38"231"-10466,-13-164-448,37-1-3601,-8-13 912,4-21-16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4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35 1608,'0'0'9476,"-37"-6"-8276,-118-19-285,148 23-851,0 1 1,0 1 0,-1-1-1,1 1 1,-1 1 0,1-1-1,0 1 1,-13 3-1,17-2-38,0-1-1,-1 1 1,1 0-1,0 0 0,0 0 1,0 1-1,0-1 0,0 1 1,1 0-1,-4 3 0,-4 5 36,-1 1 39,1 0-1,-1 1 0,2 0 0,0 1 1,1 0-1,0 0 0,1 1 1,-8 22-1,9-16 58,0 2 0,2-1 0,0 1 0,2 0-1,0 33 1,2-47-152,1-1 0,0 0-1,0 1 1,1-1-1,0 0 1,0 0 0,1 0-1,0 0 1,1 0-1,0-1 1,5 8 0,6 7-3,2 0 1,21 21-1,20 26-10,-49-57 3,-1-1 0,0 1 0,-1 0 0,0 1 0,-1-1 1,-1 1-1,0 1 0,-1-1 0,0 1 0,-1 0 0,0-1 0,0 23 0,-3-33-18,0 0 0,0 1 0,-1-1 0,1 0 0,-1 0-1,0 1 1,0-1 0,0 0 0,0 0 0,-1 0 0,1 0 0,-1 0 0,0-1-1,0 1 1,0 0 0,0-1 0,0 1 0,-1-1 0,1 0 0,-1 0 0,1 0 0,-4 2-1,-5 2-143,0 0-1,0-1 0,0-1 1,-19 5-1,12-4-73,-82 23-2301,-3-5-2434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4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7082,'228'-53'2104,"63"-10"-88,58-3 73,0 2 631,-37 22 97,-13 11-368,-29 17-1089,-49 10-832,-55 4-352,-50 0-176,17 0-1320,-25 0-3825,-21-7-4409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5:4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18356,'0'0'7530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0 698 5481,'0'0'6798,"28"-17"-5825,0-1-698,4-3 91,2 1 0,0 2 0,63-24 0,-36 23 216,0 3 0,1 3 0,1 2 0,96-4 0,266 16 1039,-382 0-1519,213 7 402,420 9 334,-1-44-178,271-91 139,-308 32-730,375-10 26,2 30 86,-392 24-167,204-10-10,6 25-16,729 58 145,532 133 76,-1552-115 9,-3-27-464,-538-22 210,0 0-1,1 0 1,-1 0 0,0 0-1,0-1 1,0 1 0,0 0-1,0 0 1,0-1-1,0 1 1,0-1 0,0 1-1,0-1 1,0 1-1,0-1 1,-1 1 0,1-1-1,0 0 1,0 1-1,0-1 1,-1 0 0,1 0-1,0 0 1,0-1-1,0 0-64,0 0 0,-1 0 0,1 0-1,-1-1 1,1 1 0,-1 0-1,1-1 1,-1 1 0,0 0-1,-1-5 1,0-2-750,-1-1 0,0 1 0,0 0 0,-1 0 0,-4-10-1,-27-39-6593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6817,'0'0'6834,"-42"221"-5722,42-165-416,0-7-488,0-3-208,0-11-616,9-11-416,-5-13-464,8-18-833,1-32-623,-5-14-1569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7178,'0'0'6065,"-5"20"-5529,-2 20-56,1 0 0,-1 78 0,7 312 1763,-2-36-796,-141 1592 4329,94-1589-5384,9-74-322,1 81-382,35-325-154,4-49-870,-2 1 0,-10 51 1,12-80 1184,-1 2-608,1 0 0,-1 0 0,-1 0 1,1 0-1,0-1 0,-4 8 0,4-11 333,0 1-1,0 0 1,0 0-1,-1 0 1,1 0 0,0-1-1,0 1 1,0-1-1,-1 1 1,1-1-1,0 1 1,-1-1-1,1 0 1,0 1 0,-1-1-1,-1 0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2609,'0'0'10847,"-26"11"-9741,-4 1-876,-11 4-25,2 1-1,-39 24 1,-17 13-62,-282 176-1613,363-221 1083,9-5 33,0-1 0,-1 1 0,2 0 1,-1 0-1,0 0 0,1 1 0,0-1 0,-7 11 1,10-15 280,1 1 0,0-1-1,0 0 1,-1 0 0,1 0 0,0 1 0,0-1 0,0 0 0,0 1 0,-1-1 0,1 0 0,0 0 0,0 1 0,0-1 0,0 0 0,0 1 0,0-1 0,0 0 0,0 1 0,0-1 0,0 0 0,0 1 0,0-1 0,0 0 0,0 0 0,0 1 0,0-1 0,0 0 0,1 1-1,-1-1 1,0 0 0,0 1 0,0-1 0,0 0 0,1 0 0,-1 1 0,17 0-1807,16-1 1013,0-2 1,-1-1-1,50-11 0,-52 6 1201,1 1 1,0 2-1,59-1 0,-86 5-216,0 1-1,0 0 0,0 0 0,0 1 0,0-1 0,0 1 0,0 0 0,0 0 0,0 0 0,0 1 0,0-1 1,-1 1-1,1 0 0,-1 0 0,1 0 0,-1 0 0,0 1 0,1 0 0,-1-1 0,0 1 0,-1 0 0,1 0 1,-1 1-1,1-1 0,-1 0 0,0 1 0,0-1 0,0 1 0,-1 0 0,1 0 0,-1 0 0,0 0 1,0 0-1,0 4 0,4 22 635,-1 1 1,-2-1-1,-2 60 1,-1-35-316,0 4-311,-3 1 0,-3-1 0,-2 0 0,-23 80 0,32-138-117,-8 23-1206,7-44-881,1 10 1775,3-52-2974,11-16-1432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5001,'0'0'7560,"35"40"-6714,108 131-405,-134-159-392,0 1 0,-1 0 0,0 0-1,11 27 1,-16-30-14,-1 0 0,0 0 0,0 0-1,0 15 1,0-2 9,3 21 2,-3 1 0,-1 0 1,-7 58-1,4-84-303,-1-1-1,-1 1 1,-1-1 0,0 0 0,-2 0-1,0 0 1,-1-1 0,0 0 0,-2-1-1,-14 20 1,20-31-59,1 0 0,-1-1 0,0 0-1,-1 0 1,1 0 0,-1-1 0,-8 6-1,11-8 143,0 0-1,0 0 0,0 0 0,0-1 0,-1 1 0,1-1 0,0 1 0,0-1 1,0 0-1,0 1 0,-1-1 0,1 0 0,0 0 0,0-1 0,-1 1 0,1 0 1,0-1-1,0 0 0,0 1 0,0-1 0,0 0 0,0 0 0,-3-2 0,-2-3-207,1 0 0,1-1 0,-1 0 0,1 0-1,0 0 1,1-1 0,0 1 0,0-1 0,-4-13 0,-1 1-26,-75-163 580,7-1 3645,76 180-3701,-2-1 197,0-1 1,1 1-1,0-1 0,1 0 1,-1 0-1,1 0 1,0 0-1,0 0 1,1 0-1,0-1 1,0-6-1,1 13-289,-1-1-1,0 1 0,0-1 1,0 1-1,0 0 1,0-1-1,1 1 1,-1-1-1,0 1 0,0 0 1,1-1-1,-1 1 1,0 0-1,0-1 1,1 1-1,-1 0 0,1-1 1,-1 1-1,0 0 1,1 0-1,-1 0 1,0-1-1,1 1 0,-1 0 1,1 0-1,-1 0 1,1 0-1,-1 0 1,1-1-1,21-3 366,0 1 0,0 1 0,0 0-1,28 3 1,-26-1-187,-22 0-193,0 0 1,-1 0-1,1 0 1,0 0-1,-1 0 0,1 0 1,0 1-1,-1-1 1,1 1-1,-1-1 1,1 1-1,0 0 1,-1 0-1,1-1 1,-1 1-1,0 0 0,1 0 1,-1 0-1,0 1 1,0-1-1,1 0 1,-1 0-1,0 1 1,0-1-1,0 0 1,-1 1-1,1-1 0,0 1 1,-1 0-1,1-1 1,0 1-1,-1-1 1,0 1-1,1 0 1,-1-1-1,0 1 1,0 0-1,0-1 0,0 1 1,-1 2-1,1 4 6,-1 0-1,-1-1 0,0 1 0,0-1 1,0 0-1,-1 1 0,0-1 1,-5 9-1,-15 18-241,-1-2 1,-2 0-1,-1-2 1,-36 31-1,16-15-675,47-45 875,0-1 0,0 0 0,0 1 0,0-1 0,0 0 0,0 1 0,0-1 0,0 0 0,0 0 0,0 1 0,0-1 1,0 0-1,0 1 0,0-1 0,0 0 0,0 0 0,1 1 0,-1-1 0,0 0 0,0 1 0,0-1 0,0 0 0,1 0 0,-1 0 0,0 1 0,0-1 1,1 0-1,-1 0 0,0 0 0,0 1 0,1-1 0,-1 0 0,0 0 0,0 0 0,1 0 0,-1 0 0,0 0 0,1 0 0,-1 0 0,0 0 0,0 0 0,1 0 1,23 9 275,-8-3-164,-9-3-66,0 1 0,0 0 0,-1 0 0,1 1 0,-1 0 0,0 0 0,-1 0 0,1 1 0,-1-1 0,0 1 0,0 1-1,-1-1 1,0 1 0,0-1 0,-1 1 0,1 1 0,-2-1 0,1 0 0,-1 1 0,0-1 0,0 1 0,-1-1 0,0 1 0,0 14 0,-1-8 8,1-4 219,-1 0-1,0 0 1,-1 0 0,0 0-1,0 0 1,-1-1-1,0 1 1,-1 0 0,0-1-1,0 1 1,-7 11-1,10-20 215,0-3-422,0-1-1,1 1 0,-1 0 0,1 0 0,0 0 0,-1-1 0,1 1 0,0 0 0,0 0 0,1 0 0,1-2 1,0-2 3,107-161-1520,83-161-4651,-111 169 2039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 4905,'0'0'7447,"-6"23"-7155,-16 74-97,20-90-178,0-1-9,0 0 0,0 0 0,1 0 0,0 0 0,0 1 1,1-1-1,-1 0 0,1 0 0,1 0 0,-1 1 0,3 8 0,-2-14-10,0 1 0,0-1 0,0 0 0,0 1-1,0-1 1,0 0 0,1 0 0,-1 0 0,0 1-1,1-1 1,-1-1 0,1 1 0,-1 0 0,1 0-1,-1-1 1,1 1 0,0 0 0,-1-1 0,1 0-1,0 1 1,0-1 0,2 0 0,2 1-10,18 4 3,0 2-1,0 0 1,-1 1 0,32 16 0,-49-21 22,0 1 0,0 0 1,0 0-1,0 1 0,0 0 0,-1 0 0,0 0 0,0 1 0,0-1 1,-1 1-1,0 0 0,0 1 0,-1-1 0,1 1 0,-1-1 1,-1 1-1,1 0 0,-1 0 0,2 12 0,-1 1 13,-1 2-1,-1-1 1,-1 0 0,-1 0-1,0 0 1,-2 0-1,-1 0 1,0-1 0,-1 1-1,-2-1 1,0 0-1,-1 0 1,0-1 0,-20 31-1,-53 76-802,69-110 233,0 0-1,-1-2 1,-1 0 0,0 0-1,-26 18 1,35-29 290,0 1 1,0-1-1,0-1 1,-1 1 0,1-1-1,-1 0 1,-10 3-1,14-5 167,0 0-1,0 0 1,0 1-1,0-1 0,0 0 1,0-1-1,0 1 0,0 0 1,0-1-1,0 1 0,0-1 1,1 1-1,-1-1 0,0 0 1,0 0-1,0 0 0,1 0 1,-1 0-1,0 0 1,1 0-1,-1-1 0,1 1 1,0-1-1,-1 1 0,1-1 1,0 1-1,0-1 0,-2-3 1,-3-8-263,1-1 0,0 1 0,0-1 0,2 0 0,-3-21 0,-7-82-721,11 96 905,-4-53 414,3 0-1,8-92 1,-5 165-199,0 0 0,0 0 0,0 0-1,0-1 1,0 1 0,1 0 0,-1 0 0,0 0 0,1 0 0,-1 0 0,1 0 0,-1 0 0,1 0-1,-1 0 1,1 0 0,0 0 0,-1 0 0,1 1 0,0-1 0,0 0 0,-1 0 0,1 1 0,0-1-1,0 0 1,0 1 0,0-1 0,0 1 0,0-1 0,0 1 0,0 0 0,0-1 0,0 1 0,1 0-1,-1 0 1,0 0 0,0 0 0,0 0 0,0 0 0,0 0 0,0 0 0,0 0 0,0 0-1,1 1 1,-1-1 0,0 0 0,0 1 0,0-1 0,0 1 0,0-1 0,0 1 0,0-1 0,-1 1-1,3 1 1,0 2 96,1 1-1,-1-1 0,0 1 0,-1-1 0,1 1 0,-1 0 0,0 0 0,0 0 1,2 10-1,10 54 690,-14-67-813,5 47 161,-2 79 0,-3-97-337,1-25-109,-1 1 0,0 0-1,-1 0 1,0 0 0,0 0-1,0-1 1,-1 1 0,0 0 0,0-1-1,-6 12 1,-12 11-2701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4129,'0'0'6209,"274"-94"-5713,-203 83-312,-4 1-184,12-1-320,-17 4-1720,-16-3-1521</inkml:trace>
  <inkml:trace contextRef="#ctx0" brushRef="#br0" timeOffset="1">673 0 2457,'0'0'3400,"237"0"-5992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4225,'0'0'4593,"-138"253"-4169,114-162-424,-6 28-224,10-21-1536,7-24-2113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1 706 4105,'0'0'5897,"212"49"-5449,-179-28-280,-8-7-168,-4-4-120,0-10-1408,-5 0-1497,1-31-527</inkml:trace>
  <inkml:trace contextRef="#ctx0" brushRef="#br0" timeOffset="1">441 1 4929,'0'0'6289,"13"228"-5224,20-155-673,0-6-392,1-7-400,-22 6-1793,-8-17-1640,-4-13-2216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34 156 4073,'0'0'4890,"-6"31"-3844,-19 94-374,24-122-652,1 0 1,-1 1-1,1-1 0,-1 0 0,1 1 1,0-1-1,0 0 0,0 1 1,1-1-1,-1 0 0,1 1 1,2 4-1,-3-8-20,1 1 1,-1 0-1,1-1 0,0 1 1,0 0-1,-1-1 0,1 1 1,0-1-1,0 1 1,0-1-1,-1 0 0,1 1 1,0-1-1,0 0 0,0 1 1,0-1-1,0 0 0,0 0 1,0 0-1,0 0 1,1 0-1,6 1-20,0-1-136,0 1 0,0-1-1,0 0 1,0 0 0,0-1 0,0 0-1,0-1 1,0 0 0,0 0 0,0-1-1,-1 1 1,1-2 0,-1 1 0,0-1 0,8-5-1,7-8-461,0-1 0,-1 0 0,20-24 0,-12 12 148,5-4 223,-15 13 187,2 0 0,0 2 0,31-21 0,-46 35 244,1 1 0,-1 0 0,1 1 1,1-1-1,-1 2 0,0-1 0,1 1 0,-1 0 0,1 0 0,0 1 0,0 0 0,-1 1 0,1-1 0,0 1 1,0 1-1,14 2 0,-17-1 7,1 0 1,-1 0-1,0 0 0,1 1 1,-1 0-1,0 0 0,-1 0 1,1 1-1,0-1 1,-1 1-1,0 0 0,0 0 1,4 6-1,6 9 786,22 39-1,-20-31-292,3 7 157,-14-23-516,1 0 0,1-1 0,11 15 0,-18-24-322,1-1-1,0 1 0,-1 0 0,1 0 1,0 0-1,0-1 0,0 1 0,0-1 1,-1 1-1,1 0 0,0-1 0,0 0 1,0 1-1,0-1 0,0 0 0,0 1 1,0-1-1,0 0 0,0 0 1,1 0-1,-1 0 0,0 0 0,0 0 1,0 0-1,0 0 0,0 0 0,0 0 1,0-1-1,0 1 0,0 0 0,0-1 1,0 1-1,0-1 0,0 1 0,0-1 1,0 0-1,-1 1 0,1-1 0,0 0 1,1-1-1,2-2-72,1-2 1,-1 1-1,0 0 1,6-12-1,-8 14 36,18-35-703,2 2-1,1 0 1,2 2 0,43-47 0,-65 78 725,0 0 0,1 1 0,-1-1 0,1 1 0,-1 0 0,1 0 0,0 0 0,0 0 0,8-2 0,-11 4 28,0-1 0,1 1 1,-1 0-1,0 0 1,1 0-1,-1 0 0,0 0 1,0 0-1,1 0 1,-1 1-1,0-1 0,1 0 1,-1 1-1,0-1 1,0 1-1,0-1 0,1 1 1,-1-1-1,0 1 1,0 0-1,0 0 0,0 0 1,0-1-1,0 1 1,0 0-1,-1 0 0,1 0 1,0 1-1,0-1 1,-1 0-1,1 0 0,-1 0 1,1 2-1,14 46 686,-13-38-545,1 0-1,0 0 0,9 18 1,-10-25-311,0-1 1,0 1 0,1-1 0,-1 0 0,1 1 0,0-1 0,0 0 0,0-1-1,0 1 1,1-1 0,-1 1 0,1-1 0,-1 0 0,6 2 0,20 2-4746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7050,'0'0'3803,"-19"35"-2604,-59 118 404,70-135-1390,1 0 1,1 0-1,0 0 1,1 1-1,1 0 0,1 0 1,1 1-1,0-1 1,2 0-1,2 25 1,-2 2-94,0-43-153,0 1 0,0-1-1,0 0 1,0 0-1,0 0 1,1 1-1,-1-1 1,1 0-1,0 0 1,0 0 0,0 0-1,0 0 1,0 0-1,1 0 1,0 0-1,-1 0 1,1-1-1,0 1 1,0-1-1,1 1 1,-1-1 0,0 0-1,1 0 1,-1 0-1,1 0 1,0 0-1,0-1 1,-1 1-1,1-1 1,0 1 0,1-1-1,-1 0 1,0-1-1,0 1 1,0 0-1,6-1 1,0 2-91,8 0 46,-1 1 1,0 1-1,0 1 1,18 7-1,-30-11 96,-1 1 1,1 0-1,-1 0 0,0 0 0,1 0 0,-1 0 1,0 1-1,-1-1 0,1 1 0,0 0 0,-1 0 1,1 0-1,-1 0 0,0 0 0,0 0 0,0 1 1,-1-1-1,1 1 0,-1-1 0,0 1 1,0 0-1,0 0 0,1 7 0,-1-4 59,-1 1 0,0 0 0,0-1 0,0 1-1,-1-1 1,0 1 0,0-1 0,-1 1 0,0-1 0,-1 0 0,1 0-1,-1 0 1,-1 0 0,1 0 0,-1-1 0,0 1 0,-1-1 0,-4 6-1,-132 151-32,116-138-1115,0-2 0,-2 0 1,0-2-1,-35 21 0,53-37 51,0 0 1,-1-1-1,-13 5 1,-16-5-3375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3897,'0'0'4537,"146"126"-4745,-151-95-1041,-40 1-343,3-7-152,5-11 63</inkml:trace>
  <inkml:trace contextRef="#ctx0" brushRef="#br0" timeOffset="1">83 1 2296,'-83'238'3561,"87"-238"-2601,34-10-151,11-4 135,14 3-408,3-3-248,5 0-264,8 0-24,-17 3-952,-16 4-1977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6177,'0'0'4891,"11"34"-2331,20 70 572,22 134 0,25 427 2111,-36-1-3251,-36-311-2761,-6-298-993,-7-71-5325,-11-22-1236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0 165 200,'0'0'9354,"254"-45"-9106,-134-1-248,-24 11-1080,-21-4-1905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5049,'0'0'10970,"249"-21"-8961,-153 4-129,0-1-407,-13 8-569,-13-1-552,-16 8-216,-12-1-136,-17 4 0,-9-3-1360,-3-15-1609,-1 1-1344,-7-8-1920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5465,'0'0'4388,"29"0"-4307,141 0 1505,-170 15-2,0 117-1097,20 790 7183,-20-905-8256,-8-35-1279,4 10 1284,-55-140-8726,27 71 4490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3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3865,'0'0'3889,"75"193"-2985,-25-144-400,46-21-504,-17-10-576,-9-18-2817</inkml:trace>
  <inkml:trace contextRef="#ctx0" brushRef="#br0" timeOffset="1">649 85 6481,'0'0'6274,"-195"227"-4690,132-142-848,-3 6-504,-5 11-232,5 10-584,-17 28-1392,24-28-2561,14-35-1176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4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2889,'0'0'10522,"220"-28"-9946,-187 28-576,-8 0-392,-12 18-1513,-13 6-1567,0-10-729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4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150 310 4673,'28'30'892,"28"38"-1,-55-66-821,0 0 1,0 0-1,0 0 1,-1-1-1,1 1 0,0 1 1,-1-1-1,1 0 1,-1 0-1,0 0 0,0 0 1,1 0-1,-1 0 0,-1 0 1,1 1-1,0-1 1,0 0-1,-1 0 0,1 0 1,-1 0-1,0 0 1,0 0-1,0 0 0,0 0 1,0-1-1,0 1 1,0 0-1,0 0 0,-1-1 1,1 1-1,-3 1 0,-4 9 361,-10 20-193,2 2-1,2-1 1,1 2-1,2 0 1,1 0-1,2 1 1,1 0-1,2 1 1,-1 67-1,6-100-232,0-1-1,0 0 1,0 0-1,1 1 0,-1-1 1,1 0-1,-1 0 0,1 0 1,0 0-1,1 0 1,-1 0-1,0 0 0,1 0 1,0 0-1,-1-1 0,4 4 1,-2-3 41,0-1-1,0 0 1,1 0 0,-1 0 0,1 0-1,-1 0 1,1-1 0,0 1 0,-1-1 0,1 0-1,0 0 1,8 0 0,1 2 137,1-2 0,0 0 0,0 0 1,0-1-1,0-1 0,0-1 0,0 0 0,24-7 1,-30 6-199,0 0 0,0 0 0,-1-1 0,0 0 0,0-1 0,0 1 0,0-2 0,-1 1 0,0-1 0,0 1 0,0-2 0,-1 1 0,0-1 0,0 1 0,0-1 0,3-9 0,0-1-371,0-1 0,-2-1 0,0 1 0,0-1 0,-2 0 0,3-29 0,-1-115-2043,-7 136 2318,1 27 129,0-1-1,0 1 0,0 0 0,0 0 1,0 0-1,0-1 0,0 1 0,0 0 0,-1 0 1,1 0-1,0 0 0,0-1 0,0 1 0,0 0 1,-1 0-1,1 0 0,0 0 0,0 0 0,0 0 1,-1-1-1,1 1 0,0 0 0,0 0 1,-1 0-1,1 0 0,0 0 0,0 0 0,-1 0 1,1 0-1,0 0 0,0 0 0,0 0 0,-1 0 1,1 0-1,0 0 0,0 0 0,-1 0 0,1 1 1,0-1-1,0 0 0,0 0 0,-1 0 1,1 0-1,0 0 0,0 0 0,0 1 0,0-1 1,-1 0-1,1 0 0,0 0 0,0 1 0,-13 8 441,6 1-175,1 0 1,-1 1-1,2 0 0,-1 0 1,-4 16-1,-21 70 1059,23-69-1036,-15 63 339,13-51-574,-1 0-1,-22 53 1,31-89-125,-1 0 0,1 0 1,-1 0-1,0 0 0,0-1 1,-1 1-1,1-1 0,-1 0 0,0 0 1,1 0-1,-1-1 0,-1 1 1,1-1-1,0 0 0,0 0 1,-1 0-1,1-1 0,-1 1 1,0-1-1,1 0 0,-1-1 0,-6 1 1,3 0 25,0-1 0,0 0 1,0 0-1,0-1 0,0 0 1,1-1-1,-1 0 0,0 0 0,1 0 1,-1-1-1,1 0 0,-12-7 1,9 3 25,0-1 1,1 1 0,0-1 0,0-1-1,1 0 1,-9-13 0,12 17 100,2-1 0,-1-1 1,1 1-1,-1 0 0,2-1 0,-1 1 1,1-1-1,0 0 0,1 0 0,-1 0 1,1 0-1,0-8 0,2 14-93,-1 0-1,0 0 0,1-1 1,0 1-1,-1 0 1,1 0-1,0 0 0,-1 0 1,1 0-1,0 0 1,0 0-1,0 0 0,0 1 1,0-1-1,0 0 1,0 0-1,0 1 0,0-1 1,0 1-1,0-1 1,2 0-1,36-13-20,-20 7 21,16-10-121,0-1 0,0-2 0,-2-2 0,-1-1 0,-1-1 0,0-2 1,-2 0-1,42-52 0,8-24-314,88-145 1,-51 70 472,-113 172 86,0 1 1,0-1-1,1 1 1,0 0-1,0 0 1,0 0-1,0 0 1,1 1-1,-1 0 1,8-4-1,-10 6-27,0 0 0,0 1 0,0-1 0,0 1 0,0 0-1,0 0 1,0-1 0,0 1 0,0 0 0,0 1 0,1-1-1,-1 0 1,0 1 0,0-1 0,0 1 0,0-1 0,0 1-1,-1 0 1,1 0 0,0 0 0,0 0 0,0 0 0,-1 0-1,1 1 1,-1-1 0,1 1 0,-1-1 0,1 1 0,-1-1-1,1 3 1,3 2-2,-1-1 1,-1 1-1,1 1 0,-1-1 0,0 1 0,0-1 1,-1 1-1,0 0 0,0 0 0,-1 0 0,1 8 1,0 10-108,-2 46 0,-2-27 62,-2 240-236,4-280 124,0 0 0,0 0 0,0 0 0,0 1 0,1-1 1,-1 0-1,1 0 0,0 0 0,0 0 0,1 0 0,-1 0 0,1 0 0,0 0 0,0-1 0,0 1 0,1 0 0,-1-1 0,1 0 0,0 0 1,0 0-1,0 0 0,0 0 0,1 0 0,-1-1 0,1 0 0,-1 0 0,1 0 0,0 0 0,0 0 0,0-1 0,6 2 0,9 2-243,-1-1-1,1 0 1,0-2 0,24 1-1,-10-1 308,-32-2 24,0 0 0,0 0 0,-1 0 0,1 0 0,0 1 0,0-1 0,0 0 0,0 0 0,-1 1 0,1-1 1,0 0-1,0 1 0,0-1 0,-1 1 0,1-1 0,0 1 0,-1-1 0,1 1 0,0-1 0,-1 1 0,1 0 0,-1-1 0,1 1 0,-1 0 1,1 0-1,-1-1 0,0 1 0,1 0 0,-1 0 0,0 0 0,1-1 0,-1 1 0,0 0 0,0 0 0,0 0 0,0 0 0,0 0 1,0-1-1,0 1 0,0 0 0,0 0 0,0 0 0,-1 0 0,1 0 0,0-1 0,-1 1 0,1 0 0,0 0 0,-1-1 0,1 1 1,-1 0-1,1 0 0,-1-1 0,1 1 0,-1 0 0,0-1 0,1 1 0,-2 0 0,-16 15 189,-1-1-1,-1-1 1,0-1-1,-43 21 1,21-12-200,-11 7-116,-97 38 0,129-59-333,0-1 0,0-1 0,-1-1 0,0-1 0,0-1 0,0-1 0,0-1 0,-23-2 0,41 1 257,1-1 0,0 0 0,1 1 0,-1-1 0,0 0 1,0 0-1,0-1 0,0 1 0,1-1 0,-1 1 0,1-1 0,-1 0 0,1 0 0,0 0 0,-1 0 0,1 0 0,0 0 0,0-1 0,1 1 0,-1-1 0,0 1 0,1-1 1,0 0-1,-1 0 0,1 1 0,0-1 0,0-5 0,-1 2 38,1 1 1,1-1 0,-1 0 0,1 0-1,0 0 1,0 1 0,1-1-1,-1 0 1,1 0 0,1 1-1,-1-1 1,1 1 0,5-11-1,-3 10 230,0 0-1,0 0 0,1 1 1,0 0-1,0 0 1,1 0-1,-1 1 0,1-1 1,0 1-1,0 1 0,1-1 1,-1 1-1,1 0 0,-1 1 1,1-1-1,0 2 0,0-1 1,0 0-1,0 1 0,10 0 1,-6 0 275,1 0 1,0 1-1,0 1 1,-1-1-1,1 2 1,0 0-1,-1 0 1,0 1-1,1 0 1,-1 1-1,19 10 1,-11-3-1,-1 2 0,0 0 0,21 20 0,-32-27-663,-1 0 0,-1 1 0,1 0 0,-1 0 0,0 0 0,0 0 0,-1 1-1,0 0 1,-1-1 0,1 2 0,1 8 0,-3 9-3846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4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6513,'0'0'6435,"43"10"-4126,31 6-1342,0-3 1,1-3-1,98 0 1,677-10 3695,-640 3-3567,211 31 0,-275-14-745,336 35 583,-273-43-469,1-9 0,399-45 0,-307-13 111,81-24 103,-350 74-913,1 0 0,43 1-1,-95 4-254,-1 1-796,1-1-1,-1-1 1,-24-5 0,23 1-1842,1-2 0,-20-10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1168,'0'0'10633,"46"0"-9451,25-1-850,192 3 519,39 20 1111,73 1 1267,-295-23-2572,-80 0-662,1 0 0,-1 0 1,0 0-1,0 0 0,0 0 1,1 0-1,-1 0 0,0-1 1,0 1-1,0 0 0,1 0 1,-1 0-1,0 0 0,0 0 1,0 0-1,1 0 0,-1 0 1,0 0-1,0-1 0,0 1 1,0 0-1,0 0 0,1 0 1,-1 0-1,0-1 0,0 1 1,0 0-1,0 0 0,0 0 1,0 0-1,0-1 0,0 1 1,0 0-1,0 0 0,0 0 1,0-1-1,0 1 0,0 0 1,0 0-1,0 0 0,0-1 1,0 1-1,0 0 0,0 0 1,0-1-1,1-74-5763,-1 27-533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6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5481,'0'0'12694,"40"15"-10607,5 2-1637,4 2 100,1-2 1,102 21-1,-89-27-35,-6-2-76,-1 3 1,77 26-1,-128-36-422,0 0 0,-1 0-1,1 0 1,-1 1 0,0-1 0,1 1 0,-1 0 0,-1 1-1,1-1 1,0 0 0,-1 1 0,6 8 0,-7-10-13,-1 1 0,0-1 0,0 1 0,0 0 0,-1-1 0,1 1 0,-1 0 0,1 0 0,-1 0 0,0 0 0,0-1 0,0 1 0,0 0 0,-1 0 0,1 0 1,-1 0-1,1-1 0,-1 1 0,0 0 0,0-1 0,-1 1 0,1-1 0,0 1 0,-1-1 0,-2 3 0,-8 10-100,-1-2 1,0 1 0,-2-2-1,1 0 1,-1 0-1,-30 16 1,13-7-597,-69 43-3196,5-18-4190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0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3625,'0'0'11142,"0"3"-9179,0-1-1874,0-1 0,-1 1-1,1 0 1,0-1 0,-1 1-1,1-1 1,-1 1 0,1 0-1,-1-1 1,0 1 0,1-1-1,-1 0 1,0 1 0,0-1-1,0 0 1,0 1 0,0-1-1,0 0 1,-2 1 0,-32 18 199,11-8-41,-130 78-316,-109 59-4681,234-133 3620,0 0-2978,31-16 3975,0-1 0,0 1 0,0 0 0,1 0 0,-1 0 0,0 0 0,0 0 0,0 0 0,0 0 0,0 1 0,0-1 0,0 1 0,0-1 0,0 1 0,2 1 0,27 14 438,-23-10-62,-1 1 0,1 0-1,-1 0 1,-1 0 0,1 1 0,-2 0 0,1 0-1,-1 1 1,0 0 0,0 0 0,-1 0 0,-1 0 0,1 0-1,-1 1 1,2 13 0,1 14 682,-1 0 1,0 64-1,-3 108-116,-33 284 0,21-417-1397,-5 28-645,11-50-2933,4-131 2145,0-21-600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4417,'0'0'13879,"33"0"-12788,-31 0-1062,258-13 2144,275-2-903,-439 15-3182,-96 0 1654,1-1-1,-1 1 1,0-1-1,1 1 1,-1-1-1,1 1 1,-1-1-1,0 1 1,1-1-1,-1 1 1,0-1-1,0 0 1,1 1-1,-1-1 1,0 0-1,0 1 1,0-1-1,0 0 1,0 1-1,0-1 1,0 1-1,0-1 1,0-1-1,0-23-3691,-1 19 1846,1-21-4361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0 404 1800,'0'0'11598,"9"4"-10976,-2-2-504,1 0 0,-1-1 0,1 1 0,0-1 0,-1-1 0,1 0 0,0 0-1,0 0 1,-1-1 0,1 0 0,-1 0 0,9-3 0,18-7 550,48-20-1,-39 13-337,193-77 722,392-135-569,-604 224-746,2 0 0,34-2-1,13 5-5746,-61 3-934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0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4969,'0'0'4369,"216"-17"-4233,-83-18-136,-21 0-1584,-28 3-2193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0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3697,'0'0'9853,"-8"38"-8362,1-8-1105,-7 33 537,3 1-1,-4 82 1,-14 199-457,-3 77-6652,32-370 1444,0-47 2043,-1-71 1140,4-124 1180,-1 157 1026,2 0-1,1 0 0,16-56 0,-16 76-342,1 0-1,0 1 0,0 0 1,1 0-1,1 0 0,0 1 1,1 0-1,0 1 1,0 0-1,1 0 0,1 1 1,-1 0-1,2 1 0,-1 0 1,1 1-1,0 0 1,0 1-1,17-6 0,1 1-96,1 2 0,0 0 0,0 3 1,0 0-1,1 2 0,56 0 0,-79 4-93,-1 0 0,0 0 0,0 1 0,0 0 1,0 0-1,9 4 0,-15-4-34,1 0 0,-1 0-1,0 0 1,0 1 0,0-1 0,0 1-1,0-1 1,0 1 0,0 0 0,0 0-1,-1 0 1,1 0 0,-1 0 0,1 0 0,-1 0-1,0 1 1,0-1 0,0 0 0,0 1-1,0-1 1,0 1 0,0 3 0,2 16 350,-1 0 1,0 0 0,-2 0 0,-1 0-1,0 0 1,-2 0 0,-5 22 0,-1-12-768,-3-1 1,0-1 0,-2 0 0,-1 0 0,-1-2-1,-2 0 1,-37 46 0,53-71 30,-1 0 0,1 0 0,0 0 0,-1-1 0,1 1 1,-1-1-1,0 0 0,0 1 0,0-1 0,0-1 0,0 1 0,-1 0 1,1-1-1,0 0 0,-1 1 0,1-1 0,-1-1 0,1 1 0,-8 0 1,10-1 114,-1 0 1,1 0-1,-1 0 1,1 0 0,-1-1-1,1 1 1,-1 0-1,1-1 1,0 1 0,-1-1-1,1 0 1,0 1-1,-1-1 1,1 0 0,0 0-1,0 0 1,0 0 0,0 0-1,0 0 1,0 0-1,0 0 1,0 0 0,-1-3-1,-10-34-1625,9 25 1033,-15-67-2216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0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0 504,'0'0'10938,"0"253"-9409,-8-144-633,-13-1-488,-8-2-360,-9-5-48,1-13-752,4-25-1024,4-31-801,16-32-664,9-18 593</inkml:trace>
  <inkml:trace contextRef="#ctx0" brushRef="#br0" timeOffset="1">72 519 352,'0'0'7226,"220"11"-5130,-166 17-272,0 4-391,0 3-689,-4-7-744,8-4-320,33-24-1056,-16 0-2209,-8-3-1512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3017,'0'0'12458,"266"3"-10737,-166-10-1073,-9-3-416,-12 3-232,-21 3 0,-16-6-1104,-17-8-1193,-8-13-704,-13-15-1199,-4-42 783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0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1 600,'0'0'9370,"-38"214"-7369,38-123-217,0 4-208,4 6-487,5 1-353,-5-7-432,-4-8-304,0-9-640,0-22-1041,0-21-527,-38-39-601,-3-34 561,-5-26-2121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0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3017,'0'0'7848,"17"32"-6348,59 105-457,-71-128-1070,0 0-1,1 0 1,0 0 0,1 0-1,0-1 1,0 0 0,0-1-1,1 1 1,1-2-1,-1 1 1,1-1 0,0 0-1,0-1 1,1 0 0,0 0-1,12 3 1,-13-6-302,0-1 0,1 1 0,-1-2 0,1 1 0,-1-1 0,0-1 1,1 0-1,-1 0 0,0-1 0,1 0 0,-1-1 0,0 0 0,-1 0 0,1-1 0,15-8 0,7-9-1121,-1 0 1,-1-2-1,47-49 0,4-2 1145,-74 68 977,8-4 248,-2 8 3900,-12 6-2496,0 7-1211,-1 0 1,0 0-1,-1 0 0,-3 11 1,0-5-540,-1 0-1,-1-1 1,0 0-1,-10 15 1,-246 358-317,119-188-2472,101-131 711,43-66-389,7-7 1605,-5 2 104,99-69-1412,-66 44 1532,1 1 0,1 2 1,65-30-1,-96 50 235,-3 2-14,-1 0 0,1 0 0,-1 1 0,1-1 0,-1 0 0,1 1 0,0-1 0,4 1 0,-5 15 2305,-4 22-1515,-2 0-1,-12 53 1,7-46-900,-5 59 0,12-66-85,1 0 0,2-1 0,8 62 0,-6-86 37,-1 0 0,2-1 0,0 1 0,0-1 0,1 0 0,0 0 1,1 0-1,0-1 0,1 0 0,0 0 0,0-1 0,1 0 0,0 0 0,1-1 0,11 9 0,-9-9 22,1 0-1,0-1 1,1 0-1,16 7 0,-23-12 16,0 0 0,-1 0 0,1 0 0,0-1 0,0 0 0,0 0-1,1 0 1,-1-1 0,0 0 0,0 0 0,0-1 0,9-1 0,-14 1-18,0 0 0,0 1 0,0-1 0,-1 0 1,1 0-1,0 0 0,0 0 0,-1 0 0,1 0 1,0 0-1,-1 0 0,1 0 0,-1 0 0,0 0 1,1 0-1,-1-1 0,0 1 0,0 0 0,1 0 1,-1 0-1,0-1 0,0 1 0,0 0 0,-1 0 1,1 0-1,0 0 0,-1-3 0,1-3 54,0-5-118,1 0 0,-2 0-1,1 0 1,-2 0 0,0 0 0,0 0 0,-1 0-1,0 0 1,-1 1 0,-1-1 0,0 1 0,0 0-1,-9-13 1,5 10-201,-21-27-480,29 39 710,-1 0 0,0 1 1,1-1-1,-1 1 0,0 0 1,1 0-1,-1-1 0,0 1 1,0 0-1,0 0 0,0 1 1,0-1-1,0 0 0,0 1 0,0-1 1,-1 1-1,1 0 0,0 0 1,-3 0-1,3 0 13,1 1-1,-1-1 1,0 1 0,1 0-1,-1 0 1,1 0 0,-1 0 0,1 0-1,-1 0 1,1 0 0,0 0-1,-1 1 1,1-1 0,0 0-1,0 1 1,0-1 0,0 1 0,0-1-1,0 1 1,1 0 0,-1-1-1,1 1 1,-1 0 0,1-1-1,-1 1 1,1 2 0,-4 7-21,-7 19 44,-4 12 120,-1-1 0,-2 0 0,-2-1 0,-36 53 0,51-87-103,-1 1 0,1-1-1,-1-1 1,0 1 0,0-1-1,0 0 1,-1 0 0,0-1-1,0 0 1,0 0 0,-1-1-1,1 0 1,-1 0 0,1-1-1,-1 1 1,0-2 0,0 1-1,0-1 1,0 0 0,0-1-1,-1 0 1,-7-1 0,9 0-19,0 0 0,0-1 0,0 1 0,0-1 1,1-1-1,-1 1 0,1-1 0,0 0 1,0-1-1,0 1 0,0-1 0,0 0 0,1-1 1,0 1-1,0-1 0,0 0 0,0-1 1,1 1-1,0-1 0,0 1 0,-3-8 0,0 0-27,-1-1 0,2-1 0,0 1-1,1-1 1,0 0 0,2 0 0,-1 0 0,-1-27-1,4 24-16,0-1 0,1 0-1,4-24 1,-3 36 23,1 0 1,0-1-1,0 1 1,1 0-1,0 0 0,0 0 1,1 0-1,0 1 0,0-1 1,8-9-1,7-4-14,0 1 0,1 1-1,1 0 1,1 2 0,0 0 0,26-12 0,153-67 129,-98 49-90,-2-3 49,-2-4-1,124-90 0,-212 136 9,-9 7 26,0-1 0,-1 0 0,1 0 0,0 0 1,-1 0-1,1 0 0,-1 0 0,1 0 0,-1 0 1,1-1-1,-1 1 0,0-1 0,0 1 1,2-4 2379,-2 26-1905,1-8-538,1 1 1,0-1-1,1 0 0,1-1 0,0 1 1,1-1-1,9 17 0,57 78-34,-69-104-1,136 161 855,-89-110-30,63 90-1,-109-139-827,-1 1 1,1 0-1,-1 0 1,-1 0 0,1 0-1,-1 0 1,0 0 0,-1 1-1,1-1 1,-1 1-1,-1-1 1,1 1 0,-1 9-1,0-13-28,-1-1 0,1 0 0,-1 1 0,1-1 0,-1 0 0,0 0 0,0 1 0,0-1 0,0 0 0,-1 0 0,1 0 0,0 0 0,-1 0 0,1-1 0,-1 1 0,0 0 0,0-1 0,1 1 0,-1-1 0,0 1 0,-3 0 0,-7 5-124,-1 0-1,-20 7 1,18-9 7,-40 17-858,-1-3 0,-66 13-1,90-25-365,-1-2-1,0-1 0,0-2 0,0-1 1,-46-5-1,72 3 940,-1 0 1,1 0-1,0-1 0,0 0 1,0 0-1,0-1 0,1 0 1,-1 0-1,1-1 0,-1 1 1,1-2-1,0 1 0,1 0 1,-1-1-1,1 0 0,0-1 1,0 1-1,0-1 0,1 0 1,0 0-1,0 0 0,0 0 1,1-1-1,0 0 0,1 0 1,-1 1-1,1-1 0,0-1 1,0-9-1,-1 0 278,1 0 1,1 0-1,1-1 0,0 1 0,4-22 1,-3 36 212,0 1 1,0-1 0,0 0-1,0 1 1,0-1 0,1 1-1,-1-1 1,1 1 0,0 0-1,0-1 1,0 1-1,0 0 1,0 0 0,0 0-1,0 1 1,1-1 0,-1 0-1,1 1 1,-1 0 0,1 0-1,-1-1 1,1 1 0,0 1-1,0-1 1,0 0 0,-1 1-1,1-1 1,5 1 0,3-1 755,1 1 1,0 0 0,-1 1 0,1 0 0,21 5 0,10 9 1317,0 1 0,-2 3 1,79 46-1,-107-57-1652,114 71 1863,-69-33-3275,-8 7-3382,-35-27-1139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0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3249,'0'0'13923,"-225"28"-27798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0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3721,'0'0'8528,"46"7"-5714,83 10 448,186 1-1,-19-18-563,952-16 2320,-205 0-2837,-995 16-2177,150-1-209,216-29 0,-400 29 1,-10 1 44,0-1-1,1 1 0,-1-1 1,0 0-1,0 0 0,1 0 0,-1-1 1,0 1-1,6-4 0,-8 0-352,-11-4-102,-57-22-2542,-13 3-3396,-19 0-3545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2328,'0'0'16849,"-4"27"-16006,-46 323 706,30 179-889,19-497-657,2 0 1,1 0-1,13 60 1,-12-80-15,1-1 0,0 0 1,0 0-1,1 0 0,0-1 0,1 1 1,1-1-1,-1-1 0,2 1 1,-1-1-1,1 0 0,1-1 0,17 15 1,-9-12 8,0-1 0,0-1 0,1-1 0,0 0 0,0-1 0,1-1 0,0 0 0,0-2 0,27 3 1,23 0 40,89-3 1,-129-4-23,-13 0-11,636-17 164,-510 7-169,132-13-318,-265 22 217,-6 1 10,0 0 0,0 0 0,0-1 0,0 1 0,0-1 0,-1 0-1,1 0 1,0 0 0,2-1 0,-4 1 8,0 0 0,1 0 0,-1 0 0,0-1-1,0 1 1,-1 0 0,1-1 0,0 1 0,0 0 0,-1-1 0,1 1 0,0-1 0,-1 1 0,0-1-1,1 1 1,-1-1 0,0 1 0,0-1 0,0 0 0,0 1 0,0-3 0,0-9-1018,-1 1 0,-1 0 1,0 0-1,0 0 0,-1 0 0,-1 0 1,-8-20-1,-20-34-5940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2905,'0'0'12252,"36"7"-10541,250 49 597,-277-54-2248,112 26 577,-106-24-527,-1 1-1,1 1 1,-1 0-1,0 1 0,23 16 1,-33-20-91,1 1 0,-1 0 0,0 0 0,0 0 0,0 1-1,0-1 1,-1 1 0,0 0 0,0 0 0,0 0 0,0 0 0,-1 0 0,0 1 0,0-1 0,-1 1 0,1 0 0,-1-1 0,0 1 0,-1 0 0,0 0 0,1 0 0,-2-1 0,1 1 0,-1 0 0,0 0 0,0-1 0,-3 10 0,-2 2-106,0 0-1,-2-1 1,0 0 0,0 0 0,-1-1 0,-1 0 0,-18 20 0,1-4-1037,-1-1 0,-32 26 0,40-40-1445,-1-1 0,-27 16 0,4-13-5052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686 113 2673,'0'0'7843,"-8"-15"-6514,-22-50-46,24 50-543,-3-1 3117,-2 15-1002,2 2-3167,5-1 358,0 1-1,0 0 1,0 1-1,0-1 1,0 1-1,1-1 1,-1 1-1,0 0 0,1 1 1,-1-1-1,1 1 1,-5 4-1,-37 42 111,30-31-86,-34 46 52,3 1 0,2 2 1,3 2-1,4 1 0,2 3 1,-31 94-1,22-29-44,5 2 0,-29 212 0,52-223-73,1 176 0,15-274-96,2-1 1,1 0-1,1 0 1,1 0-1,2 0 1,1-1-1,22 54 1,59 135-2334,-84-207 2002,-4-8 102,1 0 1,-1 0-1,0 0 1,0 1-1,0-1 1,0 0-1,0 0 1,-1 6-1,-6-25-1699,-24-29-1131,-4-13-2755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11202,'0'0'7714,"39"13"-7254,121 42-313,-153-53-147,0 0 0,0 1 0,-1-1 0,1 1 1,-1 1-1,0-1 0,0 1 0,0 0 0,-1 1 0,1-1 0,-1 1 1,7 8-1,-10-9-25,0 0 0,0 0 0,-1 1 0,0-1 0,0 0 0,0 0 0,-1 1 0,1-1 0,-1 0 0,0 1 0,0-1 0,-2 8 0,2-11 18,-1 5 6,0-1-1,0 1 0,-1-1 0,1 1 0,-2-1 0,1 0 0,0 0 0,-1 0 0,0 0 1,0-1-1,0 1 0,-1-1 0,0 1 0,-7 5 0,-8 8 42,-42 27 0,33-25-14,-11 6 81,28-20-60,0 2 0,0 0 0,0 0 0,-12 13 1,22-21-88,1 1 0,-1-1 0,1 1 0,-1-1 0,1 1 1,0-1-1,-1 1 0,1-1 0,-1 1 0,1-1 0,0 1 1,-1-1-1,1 1 0,0 0 0,0-1 0,0 1 0,-1 0 1,1-1-1,0 1 0,0 0 0,0-1 0,0 1 0,0 0 1,0-1-1,0 1 0,0 0 0,0-1 0,1 1 0,-1 0 1,0-1-1,0 1 0,0-1 0,1 1 0,-1 0 0,0-1 1,1 1-1,-1-1 0,1 1 0,-1-1 0,1 1 0,-1-1 1,1 1-1,-1-1 0,1 0 0,-1 1 0,1-1 0,-1 0 1,1 1-1,0-1 0,-1 0 0,1 0 0,-1 1 0,1-1 1,0 0-1,0 0 0,41 7-1547,-37-6 1621,76 2-654,22 3 487,-90-5 195,0 1 0,-1 1 0,1 0 1,-1 0-1,18 8 0,-26-9 64,-1 1 0,1-1 0,-1 0 0,1 1-1,-1 0 1,0 0 0,0 0 0,-1 0 0,1 0 0,0 1 0,-1-1 0,0 1 0,0-1 0,0 1 0,0 0-1,-1 0 1,1 0 0,-1 0 0,0 0 0,0 0 0,-1 0 0,1 1 0,-1-1 0,0 0 0,0 0 0,-1 5-1,1-1-25,-1 1-1,-1 0 0,1 0 0,-2-1 0,1 1 0,-1-1 0,0 0 0,-1 0 1,0 0-1,0 0 0,-7 8 0,-4 3-437,0-1 0,-2 0 0,0-1 0,-1-1 0,0-1 0,-1-1 0,-1 0 0,-1-2 0,-40 20 1,55-30 13,0 0 0,0-1 0,0 1 0,0-1 0,-1 0 0,1-1 0,0 1 0,0-1 0,-1 0 0,1-1 0,0 0 0,0 0 0,0 0 0,0 0 0,0-1 1,0 0-1,0-1 0,0 1 0,1-1 0,-1 0 0,1 0 0,0-1 0,0 0 0,0 0 0,0 0 0,1 0 0,0-1 0,0 0 0,0 1 0,-6-12 0,-33-58-4341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7186,'0'0'6641,"58"235"-4881,-37-137-727,-5 11-209,-3-4-136,-5-3-416,-8-8-272,0-13-224,0-14-1272,0-29-553,0-17-751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9322,'0'0'11202,"224"0"-10489,-99-4-353,4-10-200,-17 0-144,-16 4-16,-30 10-216,-20 0-1177,-26 0-1887,-20 17-337,-29 8-1168,-16-1-816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7362,'0'0'5469,"-6"36"-3688,-14 118-428,18-140-1267,1 0 0,1 1 0,1-1 0,0 0-1,1 0 1,0 0 0,1 0 0,1 0 0,0 0 0,1-1 0,10 22 0,1 2-48,-9-21-39,-1 1-380,1 0 1,0 0 0,20 30-1,-27-47 353,0 0 0,0 0 1,0 1-1,0-1 0,1 0 0,-1 0 0,0 0 0,0 1 0,0-1 0,0 0 0,0 0 0,1 0 0,-1 1 1,0-1-1,0 0 0,0 0 0,1 0 0,-1 0 0,0 0 0,0 0 0,0 1 0,1-1 0,-1 0 0,0 0 0,0 0 1,1 0-1,-1 0 0,0 0 0,0 0 0,0 0 0,1 0 0,-1 0 0,0 0 0,0 0 0,1 0 0,-1 0 0,0 0 1,0 0-1,1 0 0,-1-1 0,0 1 0,0 0 0,1 0 0,4-13-313,-2-25 451,-3 35-210,0-8 67,1-13 77,1 0 0,9-46 0,-9 62-12,0 1-1,0 0 1,1 0 0,0 0 0,0 1 0,1-1 0,0 1 0,0-1 0,1 1 0,0 1 0,0-1 0,0 1 0,0-1 0,8-4 0,2 0 8,1 1 0,1 1 0,0 0 0,0 1 0,0 1 0,1 1 0,0 0 0,32-4 0,8 3 383,82 1 1,-139 5-386,1 0 0,0 0 1,-1 0-1,1 0 0,-1 1 1,1-1-1,0 0 1,-1 1-1,1-1 0,-1 1 1,1 0-1,-1-1 0,1 1 1,-1 0-1,0 0 0,1 0 1,-1 0-1,0 0 1,0 0-1,0 0 0,0 1 1,0-1-1,0 0 0,0 1 1,0-1-1,0 1 0,0-1 1,-1 1-1,1-1 0,-1 1 1,1-1-1,-1 1 1,0-1-1,1 1 0,-1 0 1,0-1-1,0 1 0,0 0 1,0-1-1,-1 1 0,1 2 1,-2 4 106,1 0-1,-1-1 1,0 0 0,0 1 0,-1-1-1,0 0 1,0 0 0,-7 11 0,-4 0-15,0-1 1,0 0 0,-33 27 0,-57 39-256,83-67-353,-1-1 0,-27 14 0,42-25 188,0-1-1,0 0 1,0-1 0,-1 1 0,1-1 0,-1-1-1,1 1 1,-1-2 0,0 1 0,1-1 0,-14-1-1,17 1-18,1-1-1,-1 1 1,0-1-1,0 0 1,0 0-1,1-1 1,-1 1-1,1-1 1,-1 0-1,-5-4 1,3 0-741,0 0 0,0 0 0,1-1 1,-7-11-1,12 18 948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7546,'0'0'5833,"29"186"-2648,-16-74-1225,4 14-1144,-5 7-488,5 8-208,-9-5-120,-4-6-544,0-18-1952,-4-27-585,0-54-1072,0-24 1336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4409,'0'0'6511,"-33"34"-4899,-107 114-424,124-131-1073,2 1 0,0 0-1,1 1 1,1 0 0,-18 41-1,17-33-122,-5 10-73,3-10-859,2 1-1,-19 59 1,30-76 411,0-2-3038,8-23 1383,2-7 2091,2 0 0,0 1 0,2 0 0,0 1 0,18-21-1,-22 30 464,0 2 0,0-1 0,1 1 0,0 0 0,0 1-1,1 0 1,0 0 0,0 1 0,0 1 0,1-1 0,0 2 0,16-5-1,19 1 964,-1 2 0,1 2 0,0 2 0,48 5-1,-9-2-1006,-80 0-633,0-1 0,1 0-1,-1 0 1,0 0 0,1-1 0,-1 0 0,0 0 0,0 0 0,0-1-1,0 0 1,0 0 0,0 0 0,0 0 0,0-1 0,-1 0 0,1 0 0,-1 0-1,0 0 1,0-1 0,0 0 0,-1 1 0,5-6 0,18-37-4101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5913,'0'0'7643,"1"32"-5685,0-1-1549,5 179 1254,-7-91-819,3 129-698,-2-245-222,0 1 0,1-1 0,0 1 0,-1-1 0,1 0 0,1 0 0,-1 1 0,0-1 0,1 0 0,0 0 0,-1 0 0,1 0 0,0-1 0,1 1 0,-1 0 0,0-1 0,1 1 0,0-1 0,3 3 0,6 2-67,0 0 0,1-1 0,21 9-1,-25-12 206,0 0 0,0 1 0,-1 0-1,1 0 1,-1 1 0,-1 0-1,15 12 1,-21-16-5,0 1 0,1-1 1,-1 0-1,-1 1 0,1 0 1,0-1-1,0 1 0,-1-1 0,1 1 1,0 0-1,-1-1 0,0 1 0,1 0 1,-1 0-1,0-1 0,0 1 0,0 0 1,0 0-1,0-1 0,-1 1 0,1 0 1,0 0-1,-1-1 0,1 1 1,-1 0-1,0-1 0,0 1 0,1-1 1,-1 1-1,-2 2 0,-2 2 22,0 1-1,-1-1 1,1 0 0,-1-1-1,-7 5 1,-187 134-1430,178-129 983,3-2-283,-1-1 0,-1 0 0,0-2-1,-1 0 1,-23 6 0,24-10-859,-1-1 0,0-1 0,-23 1 0,-16-3-3383</inkml:trace>
  <inkml:trace contextRef="#ctx0" brushRef="#br0" timeOffset="1">175 857 5945,'0'0'8362,"253"80"-7058,-207-52-1168,-13 4-136,-33 10-1784,0-11-2089,0-2-624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8930,'0'0'7530,"241"11"-5986,-108-11-928,16-18-408,-3-10-120,-9 0-88,-25 3-472,-33 4-1512,-29 11-721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4425,'0'0'4494,"-4"36"-2877,-9 118-376,8-93-729,7 117 0,-2-176-528,0-1 0,0 1 0,0 0 0,0-1 0,0 1 0,0-1 0,1 1 0,-1-1-1,1 0 1,-1 1 0,1-1 0,-1 1 0,1-1 0,0 0 0,0 1 0,0-1 0,-1 0 0,1 0-1,1 0 1,-1 0 0,0 1 0,0-1 0,0-1 0,0 1 0,1 0 0,1 1 0,-1-2 17,-1 0 0,1 0 0,0 0 0,-1 0 0,1 0 0,0-1 0,-1 1 0,1 0 0,-1-1 0,1 1 0,0-1 0,-1 0 0,1 1 0,-1-1 0,1 0 1,-1 0-1,0 0 0,1 0 0,-1 0 0,0 0 0,0-1 0,0 1 0,2-3 0,4-4 1,-1-1 1,1 0-1,-2 0 1,0 0-1,0-1 0,0 0 1,-1 0-1,3-13 1,-5 16-435,-1 0 1,0 1-1,0-1 0,-1 0 1,0 0-1,0 0 1,0 1-1,-1-1 0,-2-8 1,2 12 274,0 1 0,0-1 0,-1 1 0,1 0 0,-1-1 0,1 1 0,-1 0 1,0 0-1,0 0 0,0 0 0,0 0 0,0 1 0,-1-1 0,1 1 0,0-1 0,-1 1 1,1 0-1,-1 0 0,0 0 0,1 0 0,-1 0 0,0 0 0,1 1 0,-4-1 0,-11-1 32,-1 0-1,-29 1 0,36 1 70,-2 0 218,1 1 0,-1-1 0,0 2 0,1 0 0,-1 1 0,-23 7 0,29-7 46,0 1 0,1-1-1,-1 1 1,1 1-1,0-1 1,0 1-1,0 0 1,1 0-1,-1 1 1,1-1-1,1 1 1,-1 0-1,-4 9 1,3-2 164,0-1 1,1 2 0,1-1-1,0 1 1,1-1 0,0 1-1,1 0 1,1 0 0,0 0 0,2 26-1,-1-36-314,0-1 0,1 1 0,-1 0 0,1 0 0,0 0 0,0-1 0,0 1 1,1 0-1,0-1 0,-1 1 0,1-1 0,0 1 0,0-1 0,1 0 0,-1 0 0,1 0 0,0 0 0,0-1 0,0 1 0,0-1 0,0 1 0,0-1 0,0 0 0,1-1 0,-1 1 0,1 0 0,0-1 0,4 1 0,9 3 78,0-2-1,0 0 0,1-1 1,-1-1-1,21 0 0,-18-3-90,-1 0-1,1-1 1,-1-1 0,0 0-1,0-2 1,0 0-1,-1-1 1,0-1-1,0-1 1,-1 0-1,0-1 1,30-25-1,-10 5-572,-1-3 0,-2 0-1,-1-3 1,28-40-1,20-38-3497,-16 7-1052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10114,'0'0'6155,"36"4"-4804,114 14-810,-72-2-384,-70-13-164,0 0-1,0 1 1,13 8-1,-17-9-69,0 0-1,0 1 1,-1-1-1,0 1 1,1 0 0,-1 0-1,-1 0 1,1 0 0,-1 1-1,1-1 1,-1 1 0,0 0-1,-1-1 1,1 1 0,-1 0-1,0 0 1,0 0-1,-1 0 1,1 0 0,-1 0-1,0 0 1,-1 0 0,0 6-1,-1 3-121,0 0-1,0 0 1,-1-1-1,-1 1 1,0-1-1,-1 0 1,-8 14-1,-28 35-322,-9 14 216,47-69 274,-1 0-1,1 0 0,0 0 1,1 0-1,0 1 0,0-1 0,1 1 1,-1-1-1,1 9 0,1-14 34,0-1 0,0 0 0,0 0-1,1 0 1,-1 0 0,0 0 0,0 0-1,1 0 1,-1 0 0,1 0 0,-1 1 0,1-2-1,-1 1 1,1 0 0,0 0 0,-1 0-1,1 0 1,0 0 0,0 0 0,0-1 0,0 1-1,0 0 1,0-1 0,-1 1 0,2-1-1,-1 1 1,1 0 0,32 5 60,-26-5-60,34 2 26,-26-2 31,-1 0 0,1 0 0,0 2 0,-1 0 0,16 5 0,-28-7 63,1 1 1,-1-1-1,1 1 1,-1 0-1,0 0 1,0 0-1,0 0 1,0 0-1,0 1 1,-1-1-1,1 1 0,-1 0 1,1 0-1,-1 0 1,0 0-1,0 0 1,-1 0-1,1 1 1,-1-1-1,1 1 1,-1-1-1,0 1 1,0-1-1,-1 1 0,1 0 1,-1 5-1,1 0 40,-1-1-1,0 1 1,0-1-1,-1 1 1,0-1-1,-1 0 1,0 1-1,0-1 1,-6 14-1,2-12-204,0 0 1,0 0-1,-1-1 0,0 0 0,0-1 1,-1 0-1,-9 8 0,4-5-414,0 0 1,-1-1-1,0 0 0,-1-1 0,0-1 0,-28 12 0,37-17 150,1-1-1,-1-1 1,0 1 0,0-1-1,1 0 1,-1 0 0,0 0-1,0-1 1,0 0-1,0 0 1,0-1 0,0 1-1,0-1 1,0-1 0,1 1-1,-1-1 1,0 0-1,1 0 1,0-1 0,-1 1-1,1-1 1,0 0-1,-9-8 1,4 1-35,1-1 0,0-1 0,1 1 0,0-1 0,1-1 0,0 1 0,0-1 0,-4-17 0,-33-115-1452,29 81 1196,-10-102 0,18 12 5924,7 154-5294,0 0 0,0-1 0,-1 1 0,1 0 0,0 0 1,0 0-1,0 0 0,0 0 0,0-1 0,0 1 0,0 0 0,0 0 0,0 0 0,0 0 0,0 0 0,0-1 0,0 1 0,0 0 0,0 0 0,0 0 0,0 0 0,1 0 0,-1 0 0,0-1 0,0 1 0,0 0 1,0 0-1,0 0 0,0 0 0,0 0 0,0 0 0,0 0 0,1-1 0,-1 1 0,0 0 0,0 0 0,0 0 0,0 0 0,0 0 0,0 0 0,1 0 0,-1 0 0,0 0 0,0 0 0,0 0 0,0 0 0,0 0 1,1 0-1,-1 0 0,0 0 0,0 0 0,0 0 0,0 0 0,0 0 0,1 0 0,-1 0 0,2 0 107,-1 0 0,1 1 0,0-1 0,0 0 0,-1 1 0,1-1 0,0 1 0,-1 0 0,1-1 1,-1 1-1,1 0 0,-1 0 0,1 0 0,-1 0 0,0 0 0,1 0 0,-1 1 0,2 2 0,20 33 1569,-23-37-1703,17 36 1028,-2 0 0,-2 1 0,-1 1 0,-1 0 0,8 68-1,1 201 921,-19 134-2732,1-416-306,-2-25 1043,0 1 1,0-1 0,0 0 0,0 0 0,-1 0-1,1 0 1,0 0 0,0 1 0,1-1 0,-1 0-1,0 0 1,0 0 0,0 0 0,0 1 0,0-1-1,0 0 1,0 0 0,0 0 0,0 0 0,0 0-1,0 0 1,0 1 0,0-1 0,0 0 0,1 0 0,-1 0-1,0 0 1,0 0 0,0 0 0,0 0 0,0 1-1,0-1 1,1 0 0,-1 0 0,0 0 0,0 0-1,0 0 1,0 0 0,1 0 0,-1 0 0,0 0-1,0 0 1,0 0 0,0 0 0,0 0 0,1 0-1,-1 0 1,0 0 0,0 0 0,0 0 0,1 0-1,15-31-4482,-9 15 3817,25-53-4868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7001,'0'0'5330,"270"0"-3770,-124 0-152,20 0-295,0-4-337,0-6-408,-20 3-248,-13 7-120,-13 0-864,22-11-1713,-30 1-2312,-25-11-1368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9322,'0'0'5977,"-208"225"-2912,117-131-1081,-5 15-1255,-3 3-729,-1 1-657,9-12-1359,12-24-1201,20-56 81,22-21-1665,20-7-2057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6185,'0'0'5441,"237"-14"-3904,-175 14-25,-16 4-560,-9 17-656,-16 7-296,-12 3-888,-9 4-928,-46 22-1969,-21-12 128,-7-3 32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4177,'0'0'3027,"36"2"-2667,115 9-202,-142-11-149,-1 0 0,1 1 1,-1 0-1,0 1 1,1 0-1,-1 0 1,0 0-1,0 1 0,13 7 1,-19-9-12,-1 0 0,0 0 1,0 0-1,0 0 0,0 1 1,0-1-1,0 0 0,-1 0 1,1 1-1,0-1 0,0 0 1,-1 1-1,1-1 0,-1 1 1,0-1-1,1 1 0,-1 2 1,0-1-13,0 1 0,0-1 0,-1 1 0,1-1 0,-1 1 0,0-1 1,0 1-1,0-1 0,-2 4 0,-5 5-161,0 0-1,-1-1 1,0 0 0,0-1 0,-1 0-1,0-1 1,-23 17 0,29-23 126,-206 150-785,118-87 1368,81-59-340,-30 25 684,39-31-791,1 0 0,0 0 1,-1 1-1,1-1 0,0 0 1,0 1-1,0-1 0,0 1 0,0-1 1,0 1-1,0-1 0,1 1 0,-1 0 1,1 0-1,-1-1 0,1 1 1,-1 0-1,1 0 0,0-1 0,0 1 1,0 0-1,0 2 0,0-3-63,1 0 0,-1-1 0,0 1 0,1-1 0,-1 1-1,1 0 1,-1-1 0,1 1 0,-1-1 0,1 1 0,-1-1 0,1 1-1,-1-1 1,1 0 0,-1 1 0,1-1 0,0 0 0,-1 1 0,1-1-1,0 0 1,-1 0 0,1 0 0,0 1 0,-1-1 0,1 0 0,1 0-1,33 4 552,0-1 0,64-4 0,-31-1-172,-1 2-162,0-4 1,0-2 0,0-3 0,97-28 0,-158 36-364,0-1 0,0 0-1,-1 0 1,1-1 0,0 1-1,-1-1 1,0 0 0,7-6-1,-11 8-31,1-1-1,-1 1 0,0-1 0,0 0 1,0 1-1,0-1 0,0 0 0,0 0 1,-1 0-1,1 1 0,-1-1 0,1 0 0,-1 0 1,0 0-1,1 0 0,-1 0 0,0 0 1,0 0-1,-1 0 0,1 0 0,0 0 1,0 0-1,-1 0 0,0 0 0,1 0 0,-1 1 1,0-1-1,0 0 0,0 0 0,0 1 1,0-1-1,-2-2 0,-11-15-758,-1 1 0,-2 0 0,-25-22-1,-7-4-1285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1664,'0'0'4909,"0"34"-2524,0-30-2289,0 51 1099,2 0 0,3 0 1,13 56-1,28 82 2914,11 48-1011,-44-171-3200,7 100 0,-19-142-1134,-1-28 1180,0 0 1,-1 0 0,1 1 0,0-1 0,0 0 0,0 0 0,0 1 0,0-1 0,0 0 0,0 0 0,-1 1-1,1-1 1,0 0 0,0 0 0,0 0 0,-1 1 0,1-1 0,0 0 0,0 0 0,0 0 0,-1 0 0,1 1-1,0-1 1,0 0 0,-1 0 0,1 0 0,0 0 0,0 0 0,-1 0 0,1 0 0,0 0 0,-1 0 0,1 0-1,0 0 1,0 0 0,-1 0 0,1 0 0,0 0 0,0 0 0,-1 0 0,1 0 0,0 0 0,0-1 0,-1 1-1,1 0 1,-1 0 0,-11-6-892,2-4 306,0 0-1,0-1 1,2 0 0,-1-1 0,1 1-1,-10-21 1,14 24 393,-59-113-2745,-14-24-533,64 124 3047,0 0 1,-2 1-1,-1 1 0,-23-24 0,34 39 477,1 1 0,-1-1 0,0 1 0,0 0 0,0 0 0,-10-4 0,13 6 11,1 1-1,-1-1 0,1 1 0,-1-1 0,1 1 1,-1 0-1,1-1 0,-1 1 0,0 0 0,1 0 0,-1 0 1,1 0-1,-1 1 0,0-1 0,1 0 0,-1 1 1,1-1-1,-1 1 0,1-1 0,-1 1 0,1 0 0,0-1 1,-1 1-1,1 0 0,0 0 0,-1 0 0,1 0 1,0 0-1,0 0 0,0 1 0,-2 1 0,-4 14-11,1-1 0,0 1 0,-5 24 0,3-11-134,-8 28-697</inkml:trace>
  <inkml:trace contextRef="#ctx0" brushRef="#br0" timeOffset="1">553 537 6193,'0'0'7794,"250"28"-7114,-213-21-680,-8 4-200,-8-1-1760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5169,'0'0'15763,"-112"179"-15050,87-102-233,-4-7-256,4-3-224,4-11 0,5-7-792,3-14-841,1 0-1815,-1-11-1642,1-9-1471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6817,'0'0'5810,"245"0"-4258,-124-14-648,24 0-600,13 0-304,58 11-864,-41 3-3353,-34 0-3128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3089,'0'0'13683,"-54"7"-13435,79-4-136,16 4 168,5 0-32,0-3-128,-1-4-112,-12 0-8,-8 0-600,-20 0-1425,-5-7-2440,0-4-2552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6897,'0'0'7802,"66"95"-17236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7506,'0'0'5969,"146"-11"-15955</inkml:trace>
  <inkml:trace contextRef="#ctx0" brushRef="#br0" timeOffset="1">478 1 7298,'0'0'7521,"133"109"-16339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1 4729,'0'0'13011,"-237"80"-11083,154-23 249,0 9-1129,-1 8-1048,6 7-224,3-1-952,8 1-1145,1 0-1432,20-22-2056,17-27-144</inkml:trace>
  <inkml:trace contextRef="#ctx0" brushRef="#br0" timeOffset="1">778 11 6657,'0'0'6314,"187"81"-6794,-187-53-1553,0 0-1696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7970,'0'0'5017,"-158"225"-3489,137-144-328,17 3-744,4 0-456,0-3-728,34-4-720,32-7-424,-8-18-1497,-8-23-384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6777,'0'0'8530,"229"17"-8530,-204-17-848,-17 14-704,-29 42-1225,-33-3-800,-17 3-223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2473,'0'0'9300,"46"-12"-8513,-15 4-674,66-18 122,132-55 0,-141 45-187,225-103 108,-300 132-164,-11 7-4,0-1 1,0 0-1,0 0 1,0 0-1,-1 0 1,1 0 0,0-1-1,0 1 1,-1 0-1,1-1 1,-1 1 0,1-1-1,1-2 1,-7 2-408,-199-28-4306,203 29 4792,-1 1-1,1 0 0,-1 0 1,0 0-1,1 0 1,-1 0-1,1 0 1,-1 0-1,0 0 1,1 0-1,-1 1 0,1-1 1,-1 0-1,1 0 1,-1 0-1,1 1 1,-1-1-1,0 0 1,1 1-1,-1-1 1,1 0-1,0 1 0,-1-1 1,1 0-1,-1 1 1,1-1-1,0 1 1,-1-1-1,1 1 1,0-1-1,-1 1 1,1-1-1,0 1 0,0 0 1,-1 0-1,1 25 1083,0-13-734,0 67 2236,13 320 4830,10-113-6348,-17-99-3441,-6-188 2290,0 1-1,0-1 0,0 0 0,0 0 0,0 0 0,0 0 0,0 0 0,0 0 0,0 0 0,0 1 1,0-1-1,0 0 0,0 0 0,0 0 0,0 0 0,0 0 0,0 0 0,0 1 0,0-1 0,0 0 1,0 0-1,0 0 0,0 0 0,0 0 0,0 0 0,0 0 0,0 1 0,0-1 0,0 0 0,0 0 1,0 0-1,0 0 0,0 0 0,-1 0 0,1 0 0,0 0 0,0 0 0,0 0 0,0 0 0,0 1 1,0-1-1,0 0 0,0 0 0,-1 0 0,1 0 0,0 0 0,0 0 0,0 0 0,0 0 0,0 0 1,0 0-1,-1 0 0,1 0 0,0 0 0,0 0 0,0 0 0,0 0 0,0 0 0,0 0 0,0 0 1,-1 0-1,1 0 0,0-1 0,0 1 0,0 0 0,0 0 0,0 0 0,0 0 0,0 0 1,-4-2-226,0 0 1,1 0 0,-1 0 0,1 0 0,0-1 0,-1 1 0,1-1 0,0 0 0,1 0 0,-1 0 0,0 0 0,1 0-1,0-1 1,0 1 0,0-1 0,0 0 0,-2-5 0,-2-4-415,-27-57-1705,3-2-1,-23-87 0,-25-62 273,68 197 2047,5 9 178,-2 0 1,0 0-1,0 1 0,-15-21 0,4 20 731,17 15-826,1 0 1,-1 0-1,1 0 0,-1 0 1,1 0-1,-1-1 1,1 1-1,-1 0 0,1 0 1,-1 0-1,0 0 0,1 1 1,-1-1-1,1 0 1,-1 0-1,1 0 0,-1 0 1,1 0-1,-1 1 0,1-1 1,-1 0-1,1 1 1,-1-1-1,-1 2 45,0 1-1,1-1 1,-1 0 0,1 1-1,0-1 1,0 1 0,0-1-1,0 1 1,0 0 0,0-1 0,0 7-1,-8 54 455,3 1-1,4 87 1,2-137-577,-1-10-55,1 0 0,0 0 0,0 0-1,1 0 1,-1 0 0,1 0 0,0 0 0,0 0 0,1 0 0,-1 0 0,3 6-1,-2-9-22,-1 1-1,1-1 1,0 0-1,-1 1 0,1-1 1,0 0-1,0 0 1,0 0-1,-1 0 1,1 0-1,0 0 0,0-1 1,0 1-1,1-1 1,-1 1-1,0-1 0,0 0 1,0 0-1,0 0 1,0 0-1,0 0 1,1 0-1,1-1 0,1 0-99,0 0 1,0 0-1,0-1 0,0 0 0,-1 0 0,1 0 0,0 0 0,-1 0 0,0-1 0,0 0 1,1 0-1,-2 0 0,1-1 0,0 1 0,3-6 0,8-9-74,-1 0-1,13-25 1,11-14 1193,-35 54-693,0 0 1,-1 0-1,1 1 0,0-1 0,0 1 0,0-1 0,1 1 0,-1 0 1,0 0-1,1 1 0,0-1 0,-1 1 0,1 0 0,0 0 0,0 0 1,-1 0-1,1 0 0,0 1 0,0 0 0,0 0 0,0 0 0,4 1 1,8 2 315,0 0 0,-1 1 0,0 1 0,19 9 1,26 7-44,-40-18-979,0 0-1,0-1 1,20-1 0,-1-1-2959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5737,'0'0'7962,"224"-32"-7546,-178 15-384,-4-8-32,-5-3-1200,17-17-1465,-12 6-904,-9 4-295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1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470 172 3233,'0'0'11546,"-17"183"-10682,17-110 145,0 4-113,-12 8-440,-17-1-456,-9 0-536,1-11-1489,0-20-743,-5-46-961,13-7 1576,4-14-1967</inkml:trace>
  <inkml:trace contextRef="#ctx0" brushRef="#br0" timeOffset="1">0 0 5161,'0'0'8130,"108"225"-7026,-74-183-720,-1-7-384,8-18-1088,30-17-1641,-9-28-895,-8-10-433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5137,'0'0'7344,"-15"41"-5973,-53 138-659,57-153-623,-1-1 0,-1-1 0,0 0 0,-25 31 0,17-26-44,-150 206-1067,151-204 49,37-34 583,13-13 377,0-2 0,-1 0 0,53-45 0,-1 0 440,-51 41 1850,-30 33-1745,-2 33-879,-3 0-1,-12 56 1,7-50 402,-5 80 0,13-96 144,1-8 436,0 1 1,5 48 0,-3-69-560,0 0 0,0 0 1,1 0-1,-1 0 1,1 0-1,1 0 0,-1-1 1,1 1-1,0-1 0,0 0 1,0 1-1,1-1 0,0-1 1,0 1-1,0-1 1,1 1-1,7 5 0,-9-8-87,0 0-1,0-1 1,0 1-1,0-1 1,0 1-1,0-1 1,0 0-1,0-1 0,0 1 1,1 0-1,-1-1 1,0 1-1,1-1 1,-1 0-1,0 0 1,0-1-1,1 1 1,-1-1-1,0 1 1,0-1-1,1 0 0,-1 0 1,0-1-1,0 1 1,0-1-1,0 1 1,-1-1-1,1 0 1,0 0-1,-1 0 1,1 0-1,-1-1 1,0 1-1,0-1 0,0 1 1,0-1-1,0 0 1,0 0-1,1-4 1,7-14-266,-1 0 1,-1 0-1,0-1 1,-2 0-1,-1 0 0,3-27 1,-2-14 490,-3-63 1,-5 112 460,-4 16-82,-7 22-335,-3 31-147,-2-1 1,-48 97 0,58-135-68,-1-1-1,0-1 0,-1 1 0,0-2 0,-1 1 0,-1-2 0,0 1 0,-1-2 1,0 0-1,-1 0 0,0-1 0,0-1 0,-1 0 0,-20 8 0,27-14-15,-1 0 0,0-1-1,-1 1 1,1-2 0,0 0-1,0 0 1,-1 0 0,1-2-1,0 1 1,-18-3-1,25 2-25,0 0-1,0 1 0,1-1 0,-1 0 0,0 0 0,1 0 0,-1 0 0,1 0 0,-1-1 0,1 1 0,-1 0 1,1-1-1,0 1 0,0-1 0,-1 1 0,1-1 0,0 0 0,1 0 0,-1 1 0,0-1 0,0 0 0,1 0 0,-1-3 1,-1-4-1,1-1 0,0 1 1,1-16-1,0 17 3,0-9 34,1 1 0,1 0-1,0-1 1,1 1-1,1 0 1,10-25-1,-1 11 135,1 1 0,26-39 0,31-42-358,5 5-1,4 2 1,5 4 0,143-130-1,-214 217 156,-11 7 36,1 1 0,0 0 0,0 0 0,1 1 0,-1 0 0,1-1 0,0 1 0,0 1 0,0-1 0,0 1-1,0 0 1,1 0 0,-1 0 0,1 1 0,7-2 0,-12 4 39,0-1 0,-1 1-1,1-1 1,0 1 0,0 0 0,-1-1 0,1 1-1,0 0 1,-1-1 0,1 1 0,-1 0 0,1 0-1,-1 0 1,1-1 0,-1 1 0,1 0-1,-1 0 1,0 0 0,0 0 0,1 0 0,-1 0-1,0 0 1,0 0 0,0 0 0,0 0 0,0 1-1,1 38 662,-1-28-394,2 42 257,2-1-1,21 94 1,-21-129-562,2 0 0,0 0 0,1-1 0,0 0 0,2-1 0,0 1 0,1-1 0,0-1 0,1 0 0,1-1 0,23 23 0,-4-12 24,-16-13-18,-1 0 0,18 20-1,-29-29 11,0 1 1,0 0-1,-1 0 0,1 0 0,-1 0 0,0 0 0,0 1 0,0-1 0,0 0 0,-1 1 0,0 0 0,0-1 0,0 1 0,0 6 0,-1-2 73,0-1 0,0 1 0,-1-1 0,-3 14 0,2-17-70,0-1-1,0 0 1,0 1-1,0-1 1,-1 0-1,1-1 0,-1 1 1,0 0-1,0-1 1,-5 4-1,-23 21-354,0-1-1,-2-1 1,-2-2-1,0-1 1,-1-2 0,-1-2-1,-1-1 1,-40 12-1,60-25-482,-1-1 1,0 0-1,0-2 0,-1 0 0,-27-2 0,43 0 574,1 0 0,-1 0 0,1 0-1,-1-1 1,1 1 0,-1-1 0,1 0-1,0 0 1,-1 0 0,1 0 0,0-1 0,0 0-1,0 1 1,0-1 0,0 0 0,1 0-1,-1-1 1,0 1 0,1 0 0,-3-4 0,2 0-150,0 0 1,0 1 0,1-1-1,-1 0 1,2 0 0,-1-1-1,1 1 1,0 0 0,0 0-1,0-9 1,-1 0 156,2 0 1,0 0-1,0 0 0,1 0 1,1 1-1,5-23 1,-5 32 423,-1 1 0,1 0 0,0-1 1,1 1-1,-1 0 0,1 0 0,-1 0 1,1 0-1,0 0 0,1 1 0,-1-1 0,1 1 1,-1 0-1,1 0 0,0 0 0,0 1 1,0-1-1,0 1 0,1 0 0,-1 0 1,1 0-1,-1 1 0,1 0 0,7-1 1,7-1 600,-1 1 0,0 0 0,1 2 0,-1 0 0,0 1 0,1 1 0,-1 1 0,29 8 0,-27-5-486,0 2 0,0 0 0,0 1 0,-1 1 0,-1 1 0,0 0 1,18 16-1,-31-23-425,0 0 1,0 1 0,-1 0 0,0-1 0,0 2 0,0-1-1,0 0 1,-1 1 0,0-1 0,0 1 0,-1 0 0,3 10-1,-2-5-1122,0 1-1,-2 0 0,2 15 0,-3 12-4912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4129,'0'0'13036,"43"1"-11605,14 0-1067,238-2 1099,-41-21-412,2-1-500,-251 23-540,301-3 1011,-270 5-793,1 2-1,-1 2 0,0 1 0,0 2 0,-1 1 1,43 19-1,100 64 1125,-14-7-340,-130-70-921,1-2-1,0-2 1,40 8 0,-13-8 45,124 6 0,68-17 78,-134-2-112,688-39 1296,-2-50-771,-556 60-686,333-6 105,74 36 169,-639 0-393,-3 1-270,-1-2 1,0 1 0,1-2 0,17-3-1,-27 3 191,0 1-1,0-1 1,0-1-1,0 1 0,0-1 1,0 0-1,-1 0 1,0 0-1,1 0 1,-1-1-1,0 0 0,-1 0 1,1 0-1,6-9 1,7-16-2389,-1-1 0,-2 0 0,20-58 0,-11 0-4114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6313,'0'0'11317,"14"27"-9671,3 6-1117,2 6 182,2-1 1,29 39-1,-38-60-527,1 0 0,0-1 0,1 0 0,1-2 0,0 1 0,1-2 0,1 0 0,0-1-1,0-1 1,1 0 0,1-2 0,0 0 0,0-1 0,1 0 0,0-2 0,0-1 0,0 0 0,23 2-1,-5-4-100,-1-2 0,0-1-1,1-2 1,-1-2 0,0-1 0,65-18-1,89-44 51,63-18 14,-216 76-130,-1 2 0,1 1 0,0 2 0,1 2 1,43 2-1,-63 2 37,0 1 1,-1 0-1,1 2 1,-1 0-1,0 1 1,0 1-1,19 10 1,114 73 580,-39-20-260,-89-57-375,1-2 0,1-1 0,0 0 1,0-2-1,0-1 0,1-1 0,0-1 1,1-1-1,-1-2 0,32 0 0,-11-2-14,0-2 0,0-2 0,69-15 0,1-7-138,0 6 0,1 5 0,175-1 0,-267 17-173,41-2-63,-64 0-46,1 1 0,0 0 1,0-1-1,0 0 1,0 0-1,-1 0 0,1-1 1,0 1-1,-1-1 0,1 0 1,-1 0-1,6-4 0,-1-6-5445,-6-2-1532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1072,'0'0'12876,"-5"3"-11554,3-2-1248,-15 11 1010,17-11-1024,0-1 0,0 1 0,-1 0 0,1 0-1,0 0 1,0-1 0,0 1 0,0 0 0,0 0 0,0 0 0,0 0 0,0 0-1,1-1 1,-1 1 0,0 0 0,0 0 0,1 0 0,-1-1 0,0 1 0,1 0-1,-1 0 1,1-1 0,-1 1 0,1 0 0,-1-1 0,1 1 0,0-1-1,-1 1 1,1 0 0,0-1 0,0 1 0,6 5 189,0 0 0,1-1 0,-1 0 0,1 0 0,0-1 1,0 0-1,0-1 0,1 1 0,-1-2 0,1 1 0,12 1 0,8 0-102,1-1 0,34-2 0,-56-1-128,19-2 30,-1-1 0,0-1 0,0-1 0,36-12 0,-32 8-39,1 1 0,54-6 1,-54 12-10,0 2 1,-1 1 0,1 1 0,0 2-1,-1 1 1,59 18 0,-43-10 25,0-1 1,1-3-1,1-2 1,-1-2-1,1-2 1,0-2-1,67-7 1,-65-2-31,60-16 0,17-4-5,-13 14-36,1 6 0,182 9-1,-265 2-23,0 2 1,-1 1-1,61 20 0,-67-19-280,-23-6-174,21 5 7,-11-5-2098,-6-25-11135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1 104,'0'0'13276,"-10"1"-12257,7-1-986,0 1 1,1-1-1,-1 1 0,1-1 0,-1 1 1,1 0-1,0 0 0,-1 0 1,1 0-1,0 0 0,-1 0 0,1 1 1,0-1-1,-3 4 0,3-2-1,0 1-1,0 0 0,1 0 1,-1-1-1,1 1 1,0 0-1,0 0 0,0 0 1,1 1-1,0-1 1,-1 0-1,1 0 1,1 7-1,9 137 1853,34 177-1,-22-188-1153,131 752 2603,-100-656-2632,149 408 1,-127-482-878,-72-157-701,-2-8 469,-3-18-576,-99-380-13890,60 233 8134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9058,'0'0'4102,"38"4"-2652,-21-3-1202,336 21 3327,-108-21-2480,534-27 973,28-1-1334,-740 27-706,323 8-63,-290-1 179,-1 5 0,99 25 1,-65-3 84,180 35 86,-263-64-205,80-4 1,-67-2 2138,-68 9-634,-44 16-447,2-3-943,22-6-205,0 1 0,-25 20 0,41-29-17,1 1-1,0 1 0,0-1 1,1 1-1,0 1 0,0-1 1,1 1-1,-8 17 0,1 6 68,1 0-1,2 1 1,1 1-1,-5 38 1,-5 155 667,12 384 499,8-400-891,3 78 39,29 92-1,-7-201-321,1 21-304,-25-158-1443,-8-47-381,-10-13-1696,0 0 0,-18-26 1,-11-16-4889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4121,'0'0'9330,"200"207"-7554,-142-123-455,0-3-401,-4 0-440,-8-4-168,-13-11-216,-4-6-96,-12-14-1184,-5-18-1201,-7-28-968,-1-35-5528</inkml:trace>
  <inkml:trace contextRef="#ctx0" brushRef="#br0" timeOffset="1">379 74 4361,'0'0'8626,"-217"214"-8626,176-151-704,4 4-1065,12-15-1968,8-20-527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7274,'0'0'13329,"48"8"-11686,76 12-350,199 6 0,-54-24-123,721-39 1532,-989 37-2701,419-12 558,-103 19 86,-252-2-299,-1 3 0,109 28 0,-160-32-171,-14-2-64,-23-5-829,-28-23-3647,18 7-1411,-15-2-4716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5617,'0'0'8890,"2"30"-7992,13 281 2448,-5 501-992,-3-100 267,51 7-1350,-52-677-1451,-2-20-504,2 43 1,-13-118-2361,-2-1 785,-24-249-6770,20 143 4320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6497,'0'0'5097,"49"-4"-3596,337-31 565,648-1 1840,-874 48-3828,257 55 0,-74-8-724,-128-40-1743,226-10-1,-401-9 1960,111-12-374,4-4 8770,-155 19-7321,3 65-262,4 0-1,16 76 0,-1-16 38,76 1009 1718,-93-377-1734,-5-622-741,0-95-842,0-43 1026,1 0 0,-1-1 0,0 1 0,0 0 1,0 0-1,0 0 0,1-1 0,-1 1 0,0 0 0,0 0 0,0 0 1,1 0-1,-1-1 0,0 1 0,0 0 0,1 0 0,-1 0 1,0 0-1,0 0 0,1 0 0,-1 0 0,0 0 0,0 0 1,1 0-1,-1-1 0,0 2 0,0-1 0,1 0 0,-1 0 0,0 0 1,1 0-1,-1 0 0,0 0 0,0 0 0,1 0 0,-1 0 1,0 0-1,0 0 0,1 1 0,-1-1 0,0 0 0,0 0 0,0 0 1,1 0-1,-1 1 0,0-1 0,0 0 0,0 0 0,0 1 1,1-1-1,-1 0 0,0 0 0,0 1 0,0-1 0,0 0 1,8-35-6463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12267,'0'0'9962,"0"105"-16316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2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8298,'0'0'11430,"42"-9"-10402,-7 3-740,278-49 2066,257 8 1316,5 41-1877,-451 6-1598,758 23 921,355 3 1392,-1219-25-2421,-24-4-86,1 1-1,0-1 1,0 0-1,1 0 1,-1 0-1,1 0 1,-7-7-1,-26-18-196,-37-14-1926,21 17-2898,-6 5-5402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3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8,'0'0'15359,"0"-6"-13557,0 4-1685,4-15 1016,-3 16-1056,0 0 0,1 1-1,-1-1 1,0 0-1,0 1 1,1-1-1,-1 1 1,0-1-1,1 1 1,-1-1 0,1 1-1,-1 0 1,1 0-1,-1 0 1,0 0-1,1 0 1,1 0 0,679 0 7105,347 0-5721,-1028 0-1428,-6-1-510,-63-19-5605,21 1-2825,13 0-428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3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110 140 2393,'0'0'21123,"-22"4"-18804,-66 13 4215,104-15-5735,29-2-1200,109-28 401,-92 15 0,592-76 0,14 67 0,-541 28 0,0 5 0,155 35 0,-147-22 0,117 11 0,-237-37 0,-15-5 0,-1 4 0,1-1-57,0 0 0,0 0-1,-1 0 1,1-1 0,-1 1-1,0 0 1,0 0 0,-1 1 0,1-1-1,-1 0 1,0 0 0,0 1 0,0-1-1,0 1 1,-1-1 0,1 1 0,-1 0-1,0 0 1,0 0 0,0 1 0,-1-1-1,-5-3 1,-1 1-1159,-1-1 0,0 2 0,0 0 0,0 0 0,0 1 0,-1 0 0,-19-1 0,-42 1-9288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3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63 190 2921,'0'0'20324,"-16"11"-18860,8-6-1348,4-3-56,1 0 0,-1 0 0,0 1 0,1-1 0,0 1-1,0 0 1,0 0 0,0 0 0,-5 7 0,8-10-51,0 1 0,0-1-1,0 1 1,0-1 0,0 1 0,0-1 0,1 1 0,-1-1 0,0 0 0,0 1 0,0-1 0,1 1 0,-1-1 0,0 0-1,1 1 1,-1-1 0,0 0 0,1 1 0,-1-1 0,0 0 0,1 1 0,-1-1 0,1 0 0,-1 0 0,0 1-1,1-1 1,-1 0 0,1 0 0,-1 0 0,1 0 0,-1 0 0,1 0 0,-1 0 0,1 0 0,48 4 406,372-16 2551,6 0-896,-284 11-1584,418 19 581,-517-14-1041,34 6-54,-75-10-231,-6-4-713,-144-171-15670,81 95 7218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3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7866,'0'0'11770,"18"31"-9944,63 126 357,-64-109-1545,-1-1 1,12 71-1,30 264 1392,-23 12-677,-18-192-952,-13-155-479,14 67 1,-15-103-121,0 1 1,0-2-1,1 1 1,1 0-1,0-1 1,0 0-1,1 0 1,0 0-1,0-1 1,15 15-1,-19-21 37,1 0 0,0 0 0,0-1 0,1 1 0,-1-1 0,0 0 0,1 0 0,0-1 0,-1 1 0,6 1 0,-6-2 48,-1-1 0,1 0 0,0 0 0,-1 0-1,1 0 1,-1 0 0,1 0 0,-1-1-1,1 1 1,-1-1 0,1 0 0,-1 0-1,1 0 1,-1 0 0,0 0 0,0 0-1,1 0 1,-1-1 0,0 1 0,3-4 0,10-10-669,-2 0 0,0-1 0,0-1 1,12-22-1,46-91-5042,-6-12-1294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3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11682,'0'0'6747,"52"-3"-3937,636-26 1108,74 15-3638,-757 14-279,179 7 23,-162-4-14,0 1 0,-1 0-1,0 2 1,0 1-1,0 0 1,21 11-1,-20-6 81,0 0 0,-1 1 0,-1 2-1,0 0 1,-1 0 0,31 34 0,-37-33 69,0 0 1,-2 0-1,0 2 0,-1-1 1,0 1-1,-2 0 1,0 1-1,10 38 1,-4 4 429,-4 0 1,5 97 0,-12 128 195,-4-162-796,3 73-235,-1-101-3483,0-3-9665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7162,'0'0'10698,"141"182"-8090,-124-119-479,-9 4-913,-8 0-688,0-1-528,-25 8-48,-29 3-1288,-66 35-1641,7-17-3944,-3-14-2793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3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18804,'0'0'5889,"245"-84"-17403,-129 38-705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3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13883,'0'0'5193,"290"-144"-7898,-202 88-5720</inkml:trace>
  <inkml:trace contextRef="#ctx0" brushRef="#br0" timeOffset="1">1488 309 6257,'0'0'1233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7:3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8506,'0'0'15983,"37"-18"-15868,123-58-2046,-147 70 687,0 0-1,1 1 1,-1 0 0,1 1 0,0 0 0,0 1 0,0 1-1,1 1 1,-1 0 0,26 1 0,-5 1-241,-28-1 1350,1 1 1,0 0-1,-1 0 1,1 1 0,0 0-1,-1 0 1,0 0-1,11 6 1,15 16 2116,-30-21-1060,0 0 0,0 0 0,-1 0 0,0 0 0,1 1 0,-1-1 0,3 9 7584,-6-12-8336,-1-1 0,1 0 0,0 1 0,-1-1-1,1 0 1,0 0 0,0 0 0,0 0 0,0 0-1,0 0 1,-2-2 0,-3-4-453,-23-15-3116,-3 0-3868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44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92 9370,'0'0'7050,"-62"-21"-8227,91-11-1863,-4-7-2546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46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46 1800,'0'0'3269,"6"-3"-1867,-5 3-1357,1-1 73,-1 1 0,1-1 0,-1 0 0,1 0 1,-1 0-1,1 0 0,-1 0 0,0 0 0,1 0 1,-1 0-1,0-1 0,0 1 0,0 0 0,0-1 1,0 1-1,0-1 0,0 1 0,0-1 0,-1 1 1,1-1-1,-1 0 0,1 1 0,-1-1 0,0 0 1,1 1-1,-1-1 0,0 0 0,0-3 3045,-1 5-2967,1 0 1,0 1-1,-1-1 1,1 0-1,-1 1 0,1-1 1,-1 0-1,1 0 0,-1 0 1,1 1-1,-1-1 0,1 0 1,-1 0-1,1 0 0,-1 0 1,1 0-1,-1 0 0,1 0 1,-1 0-1,1 0 0,-1 0 1,1 0-1,-1 0 0,1 0 1,-1 0-1,1-1 1,-1 1-1,-7 0 2601,4 15-2103,-48 312 5093,6-57-3270,45-261-2451,-7 86 428,8-94-710,0-62-9631,0 16-2585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48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5545,'0'0'10964,"-4"0"-10627,4 0-332,48 1 160,81 12 0,-127-13-158,11 3-1,0 0 1,0 1-1,-1 1 1,23 11-1,-33-15-5,1 0 0,-1 1 0,0-1 0,0 1 0,0-1 0,0 1 0,0 0 0,0 0 0,0 0 0,0 0 0,-1 0 0,1 1 0,-1-1 0,0 0-1,0 1 1,0-1 0,0 1 0,0-1 0,0 1 0,0 0 0,-1-1 0,0 1 0,1 0 0,-1-1 0,0 1 0,0 0 0,0-1 0,-1 1 0,1 0-1,-1-1 1,0 4 0,-1-2 23,0 0-1,-1 0 0,1 0 0,0 0 1,-1 0-1,0-1 0,0 1 0,0-1 0,0 0 1,-1 0-1,1 0 0,-1 0 0,0-1 1,-6 4-1,-11 5-5,-33 12 0,41-18-20,-18 8-207,0-2-1,-65 15 1,95-25 162,1-1 1,-1 0-1,0 1 0,1-1 1,-1 1-1,1-1 0,-1 1 1,1-1-1,-1 1 0,1-1 1,-1 1-1,1-1 0,-1 1 0,1 0 1,-1-1-1,1 1 0,0 0 1,0-1-1,-1 1 0,1 0 1,0 0-1,0-1 0,0 1 1,0 0-1,0 0 0,0-1 1,0 1-1,0 0 0,0 0 1,0-1-1,0 1 0,0 0 1,0-1-1,1 1 0,-1 0 1,0 0-1,1-1 0,-1 1 1,0 0-1,1-1 0,-1 1 1,1-1-1,-1 1 0,1 0 1,6 5 4,0-1 1,-1 1 0,2-2 0,-1 1-1,1-1 1,-1 0 0,1 0 0,16 4 0,73 18 109,-71-21-44,-16-4-11,-1 0 1,1 1 0,-1 1-1,1 0 1,15 7-1,-25-10 12,1 0 0,-1 1-1,1-1 1,-1 0 0,0 0-1,1 1 1,-1-1 0,0 0 0,1 1-1,-1-1 1,0 0 0,0 1-1,1-1 1,-1 0 0,0 1 0,0-1-1,0 1 1,0-1 0,1 0-1,-1 1 1,0-1 0,0 1 0,0-1-1,0 1 1,0-1 0,0 0-1,0 1 1,0-1 0,0 1 0,0-1-1,0 1 1,0-1 0,0 0-1,-1 1 1,1-1 0,0 1-1,0-1 1,0 0 0,-1 1 0,1-1-1,0 0 1,0 1 0,-1-1-1,1 0 1,0 1 0,-1-1 0,1 0-1,0 1 1,-1-1 0,1 0-1,-1 0 1,1 0 0,0 1 0,-1-1-1,1 0 1,-1 0 0,1 0-1,-1 0 1,-28 13 1022,29-13-1049,-37 13 331,-85 34 201,104-40-793,1 2-1,0 0 1,1 1-1,-22 16 1,25-9-1640,12-9-1881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4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5057,'0'0'10288,"-5"0"-9039,3 0-1188,0 1 0,0-1 0,0 0 0,0 1 0,1-1 0,-1 1 0,0-1 0,0 1 0,1 0 0,-1 0 0,0 0 0,1 0 0,-1 0 0,1 0 0,-1 0 0,1 0 0,0 1 0,-1-1 0,1 1 0,0-1 0,0 1 0,0-1 0,0 1 0,0 0 0,1-1 0,-1 1 0,0 0 0,1 0 0,-1 2 0,-21 40 325,-1-1-1,-42 57 1,19-29-357,44-68-63,0 0 0,0 0 1,1 0-1,-1 1 1,1-1-1,0 0 1,0 1-1,0-1 1,1 1-1,-1 0 1,0 6-1,2-9 2,-1 1-1,0 0 1,0-1-1,1 1 1,-1-1 0,1 1-1,-1-1 1,1 1-1,0-1 1,-1 1 0,1-1-1,0 0 1,0 1-1,0-1 1,0 0 0,0 0-1,0 0 1,1 0-1,-1 0 1,0 0 0,0 0-1,1 0 1,-1 0-1,1-1 1,-1 1 0,1 0-1,2 0 1,21 6-18,0-2 1,0 0-1,49 2 0,84-8 103,-66-1-51,-67 3-94,13 1-1164,-18-6-3990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4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0 888,'0'0'13419,"-116"214"-12419,87-53-1000,8-17-224,-8-3-5041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4881,'0'0'8462,"1"49"-7065,22 349 1123,4 423-549,-28-667-3015,3-105-856,-2-49 1845,0 0-1,-1 0 0,1 1 0,0-1 0,0 0 0,0 0 0,0 1 0,0-1 0,0 0 0,0 0 0,0 1 1,0-1-1,0 0 0,0 0 0,0 1 0,0-1 0,1 0 0,-1 0 0,0 0 0,0 1 0,0-1 0,0 0 1,0 0-1,0 1 0,0-1 0,1 0 0,-1 0 0,0 0 0,0 0 0,0 1 0,1-1 0,-1 0 1,0 0-1,0 0 0,0 0 0,1 0 0,-1 0 0,0 1 0,0-1 0,1 0 0,-1 0 0,0 0 0,0 0 1,0 0-1,1 0 0,-1 0 0,0 0 0,0 0 0,1 0 0,-1 0 0,0 0 0,0 0 0,1-1 0,-1 1 1,0 0-1,0 0 0,1 0 0,-1 0 0,0 0 0,0 0 0,0 0 0,1-1 0,-1 1 0,9-17-2852,0-37-1036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7210,'0'0'5387,"36"0"-4313,250 0 937,304 38-1236,-433-23-1114,-117-11 96,-10-3 6,0 2 1,0 1-1,0 2 1,36 11-1,-65-17 479,0 1-1,1-1 0,-1 1 0,0 0 0,0 0 1,0 0-1,0-1 0,0 1 0,0 0 0,0 0 0,0 0 1,0 0-1,0 1 0,-1-1 0,1 0 0,0 0 0,-1 0 1,1 1-1,-1-1 0,1 0 0,-1 1 0,0-1 1,1 0-1,-1 1 0,0 1 0,-3 40 1661,0-24-2274,-6 444 1184,10-298-447,-1 459-861,0-601-167,-1 0 1,-1 0-1,-1 0 0,-9 33 0,6-37-1364,-1 0 0,-17 34 0,-8-5-5519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2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6681,'0'0'8095,"36"15"-5839,-19-8-1985,40 16 458,1-2-1,0-3 0,79 14 0,364 15 1480,9-41-1144,-384-6-840,922-4 920,-12 1-4202,-948 4-1612,-36 8-3864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0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9754,'0'0'6642,"286"10"-4530,-165-10-536,4 0-784,-5-10-479,-12-4-105,-16-1-208,-13 1-136,-21 4-1017,-13-11-2055,-16 0-745,-20 0-1752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1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723 0 6833,'0'0'11259,"-253"235"-9795,178-140-728,-8 3-464,4 4-256,8 0-16,9-8-472,12-13-1088,17-14-1193,16-25-287,17-21-1929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6961,'0'0'5654,"43"4"-3833,-2 0-1332,255 19 2259,-63-14-1765,70 5-691,-208-6-314,109 24 0,-162-21-744,66 24 0,34 26-5504,-125-53 5070,2-1 35,-14-6 820,-1 0 0,0 1 0,0 0 1,0 0-1,0 0 0,5 3 0,-8-4 463,-1 0 0,0 0 0,0-1 0,0 1 0,0 0 0,0 0 0,0 0 0,0-1 0,0 1 0,0 0 0,0 0 0,0 0 0,-1-1 0,1 1 0,0 0 0,0 0 0,-1-1 0,1 1 1,0 0-1,-1-1 0,1 1 0,-1 0 0,1-1 0,-1 1 0,0-1 0,1 1 0,-1 0 0,1-1 0,-1 0 0,0 1 0,1-1 0,-2 1 0,-28 24 1427,-117 109 2898,-135 182-2147,116-92-6192,116-150-585,18-21-1603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1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1 912,'0'0'14395,"-46"179"-13042,46-81-185,21 21 80,-5 11 72,-3 7-159,-5 7-449,-4-8-552,-4-6-160,0-11-1168,0 11-1385,0-32-1424,0-21-2072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1 797 9554,'0'0'10458,"212"-211"-9922,-129 123-536,0-6 0,-4-4-1256,-4-25-2193,-26 25-1976,-24 13-1272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5249,'0'0'9210,"-4"130"-9210,4-70-984,0 31-1473,0-14-1519,4-14-537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2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4641,'0'0'7066,"4"204"-7066,13-145-409,-1-6-2095,1-18-1985</inkml:trace>
  <inkml:trace contextRef="#ctx0" brushRef="#br0" timeOffset="1">150 449 3753,'0'0'9698,"50"119"-10050,-30-84-1521,-3-3-1591,-5-11-425</inkml:trace>
  <inkml:trace contextRef="#ctx0" brushRef="#br0" timeOffset="2">150 449 4849,'191'151'5041,"-187"-151"-4009,8-7-456,22-14-576,-1 3-1976,-4-3-2417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4769,'0'0'6657,"279"4"-6657,-184-4-392,-16 0-2008,-21 0-1945</inkml:trace>
  <inkml:trace contextRef="#ctx0" brushRef="#br0" timeOffset="1">628 53 6585,'0'0'6610,"29"14"-16548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549 1 4713,'0'0'12643,"-191"249"-11171,128-165-440,-3 7-256,-1 0-63,9-3-217,12-11-336,9-14-160,20-10-696,13-18-1153,4-25-1816,17-10-1504,16 0-264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3849,'0'0'16495,"-5"8"-15194,2 0-958,-1 1 0,1 0 1,0 0-1,1 0 0,0 0 1,0 1-1,0 13 0,2 80 2344,1-53-1840,-1 445 3995,0-493-4892,-3 34 197,3-35-166,0 0 0,0-1 0,0 1 0,0-1-1,0 1 1,0-1 0,0 1 0,-1-1 0,1 1-1,0-1 1,0 1 0,0-1 0,-1 1 0,1-1-1,0 1 1,0-1 0,-1 1 0,1-1 0,0 1-1,-1-1 1,1 0 0,-1 1 0,1-1 0,0 0 0,-1 1-1,1-1 1,-1 0 0,1 1 0,-1-1 0,1 0-1,-1 0 1,1 0 0,-1 1 0,1-1 0,-1 0-1,0 0 1,1 0 0,-1 0 0,1 0 0,-1 0 0,1 0-1,-1 0 1,1 0 0,-1-1 0,1 1 0,-1 0-1,1 0 1,-1 0 0,1 0 0,-1-1 0,1 1-1,-1 0 1,1-1 0,-1 1 0,1 0 0,-1-1-1,1 1 1,-1-1 0,0-1-144,0 1 1,0-1-1,0 1 0,0-1 0,0 1 0,0-1 1,1 0-1,-1 1 0,0-1 0,1 0 0,-1 0 1,1 0-1,0 1 0,0-4 0,-5-72-4594,4-18-3729,1 88 7656,0-99-9530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48,'0'0'0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4169,'0'0'8890,"6"10"-8046,-1-1-732,0 0 0,1 0 0,0 0 0,0-1 0,1 0 0,0 0 0,15 12 0,18 6 27,-29-19-134,0 0 0,-1 0 0,1 1-1,13 14 1,-23-21-14,-1-1 1,1 1 0,-1-1-1,1 1 1,-1-1 0,0 1-1,1-1 1,-1 1 0,1-1-1,-1 1 1,0 0-1,0-1 1,1 1 0,-1 0-1,0-1 1,0 1 0,0 0-1,0-1 1,0 1-1,0 0 1,0-1 0,0 1-1,0 0 1,0-1 0,0 1-1,0 0 1,0-1 0,0 1-1,-1 0 1,1-1-1,0 1 1,0-1 0,-1 1-1,1 0 1,-1-1 0,1 1-1,0-1 1,-1 1-1,1-1 1,-1 1 0,1-1-1,-1 1 1,0-1 0,0 1-1,-29 10-1,25-10 6,-171 40 13,378-39-858,-192-3 854,24 0 85,-33 1-79,0 0 0,0 1-1,0-1 1,0 0 0,0 0-1,0 0 1,0 0 0,-1 1-1,1-1 1,0 1 0,0-1-1,0 0 1,0 1-1,0-1 1,-1 1 0,1 0-1,0-1 1,0 1 0,-1 0-1,1-1 1,0 1 0,-1 0-1,1 0 1,-1 0-1,1-1 1,0 3 0,0 3 140,-1 1 0,0 0 0,0-1 1,0 1-1,-1-1 0,0 1 0,0-1 1,0 1-1,-1-1 0,0 0 0,-1 0 1,1 0-1,-1 0 0,0 0 1,0 0-1,-1-1 0,0 1 0,0-1 1,-5 5-1,-10 10-373,0-1 1,-2 0-1,-29 20 1,-59 30-6695,63-46 268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3929,'0'0'13825,"-5"2"-12600,1 0-1161,0 0 1,0 0 0,1 1-1,-1 0 1,0-1 0,1 1-1,0 1 1,0-1 0,0 0-1,0 1 1,0-1-1,-2 6 1,-30 57-15,22-40-17,-18 33-15,3 1 0,-25 79 0,52-138-30,1 0 0,-1 0 0,1 0 0,-1 0 0,1 0-1,0 0 1,0 0 0,-1 0 0,1 1 0,0-1 0,0 0 0,0 0 0,0 0-1,0 0 1,0 0 0,0 0 0,1 0 0,-1 0 0,0 1 0,1-1 0,-1 0-1,0 0 1,1 0 0,-1 0 0,1 0 0,0 1 0,2-2-29,-1 1 1,0 0 0,1-1-1,-1 1 1,0-1 0,1 1-1,-1-1 1,1 0-1,-1 0 1,4-1 0,6 1 4,12-1 39,0 0 0,-1-2 0,1-1 0,32-9 0,-8-3-189,49-23 1,-75 30-99,13-7-1130,38-11-1,-62 24 154,0 1 1,1-1-1,-1 2 0,17-1 1,-10 2-2340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5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6361,'0'0'6378,"-62"200"-4810,45-22-592,1-16-976,-1-4-3504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3473,'0'0'4141,"50"-15"-3162,173-47 13,-191 54-740,2 2 1,-1 2 0,1 1 0,61 2-1,-43 2-18,-13-1-104,0 2-1,0 1 0,0 2 0,0 2 0,-1 2 0,0 1 1,-1 2-1,0 2 0,-1 1 0,0 1 0,-2 3 0,0 0 1,47 37-1,-63-41-96,-1 1 1,-1 0-1,0 2 0,-1 0 1,13 21-1,53 102-1185,-50-82-638,-7-18-1076,-6-16-696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5:5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1 6193,'0'0'4361,"46"193"-3425,-38-151-167,-8-4-289,0-6 48,0 3 208,-38-7 392,-20-7-464,-12-4-336,-13-17-152,-5 0-176,-11-59-576,20-15-1408,16-6-3441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01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0 160,'0'0'0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6:01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7114,'0'0'0</inkml:trace>
  <inkml:trace contextRef="#ctx0" brushRef="#br0" timeOffset="1">50 1 7490,'-16'14'5561,"3"-14"-5561,5-7-384,-4 7-5978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4745,'0'0'11675,"378"-59"-10091,-45 59-512,41 0-344,-4 31-96,-30 11-192,-49-7-352,-25-3-88,-58-11-368,-13 0-784,-70-7-2321,-46-4-3200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 7242,'0'0'6497,"-10"6"-5278,-52 38-738,-83 78 0,60-47-415,-410 340-203,469-393 86,14-14 19,1 1 0,0 1 0,1 0 0,0 0 0,0 1 0,-11 18 0,19-26-102,-3 9-26,5-11 108,1-1-1,-1 0 1,0 1-1,1-1 1,-1 1-1,1-1 0,-1 1 1,1-1-1,-1 0 1,1 1-1,-1-1 1,1 0-1,-1 1 1,1-1-1,-1 0 1,1 0-1,-1 0 1,1 1-1,0-1 1,-1 0-1,1 0 1,-1 0-1,1 0 0,0 0 1,-1 0-1,1 0 1,-1 0-1,1 0 1,0-1-1,29 0-290,-1-2-1,1 0 1,37-11-1,95-33-245,30-6 378,-166 47 215,0 2-1,0 0 0,1 2 0,47 1 0,-71 1 1,-1 0-1,0 1 0,0-1 0,0 0 0,0 1 0,0-1 0,0 1 1,0 0-1,0 0 0,0-1 0,0 1 0,0 1 0,0-1 0,0 0 1,0 0-1,-1 1 0,1-1 0,-1 1 0,1-1 0,-1 1 0,0 0 1,2 2-1,-1 1 9,0 0 0,-1 0 0,0 1-1,0-1 1,-1 0 0,1 0 0,-1 9 0,0-6 3,-1 10 34,0 0 0,-1 1-1,-1-1 1,0 0-1,-2 0 1,0 0 0,-8 19-1,-63 120 278,18-43-210,47-90-105,1 1 0,1 0-1,1 1 1,1 0 0,2 0 0,0 0 0,2 1 0,0 30-1,3-53-10,-1 0 1,1 0-1,1 0 0,-1 0 0,1 0 0,-1 0 0,1 0 0,0 0 0,1 0 0,-1 0 0,1-1 0,-1 1 0,1-1 0,0 1 1,5 5-1,-4-6-2,0-1 1,0 0-1,1 1 1,0-1 0,-1 0-1,1-1 1,0 1-1,0-1 1,0 0 0,0 0-1,0 0 1,0 0-1,0 0 1,0-1-1,5 0 1,0 0-13,0 0 1,0-1-1,-1 0 0,1-1 0,0 0 1,-1 0-1,1-1 0,-1 0 1,0 0-1,0-1 0,0 0 1,0-1-1,-1 1 0,0-1 0,1-1 1,-2 0-1,10-9 0,8-11-205,0-2 0,38-59 0,-62 86 218,67-111-1239,101-238 0,-71 137-365,-90 198 1620,-5 8 103,1 0 0,1 0 0,0 1 0,0-1 0,0 1 1,0 0-1,9-9 0,-12 44 1221,-1 425 3004,0-405-4282,-11 72 0,9-105-77,-1 0-1,0 0 1,-2-1-1,1 0 1,-2 1-1,0-2 1,-1 1-1,-12 18 1,4-18-90,14-15 99,1 0 0,-1 1-1,1-1 1,-1 0 0,1 0-1,-1 0 1,1 0 0,-1 1 0,1-1-1,-1 0 1,1 0 0,-1 0-1,1 0 1,-1 0 0,1-1-1,-1 1 1,1 0 0,-1 0 0,1 0-1,0 0 1,-1 0 0,1-1-1,-2 1 1,1-2-41,0 0 0,-1 0 0,1 1 1,0-1-1,0 0 0,0 0 0,0 0 0,0 0 0,1 0 0,-1 0 0,0-1 0,1 1 0,0 0 1,-1 0-1,1 0 0,0-3 0,-2-29-565,2 1 1,1-1 0,1 0-1,10-47 1,24-55-1380,78-194 0,-32 105 337,-35 76 1610,28-77 3300,-73 222-3031,-1 0 0,1 0 0,0 0-1,0 0 1,0 0 0,1 1 0,-1-1 0,1 1-1,0-1 1,0 1 0,0 0 0,0 0 0,1 0-1,4-3 1,-2 4-23,0 0 0,0 0 0,0 0 0,1 1 0,-1 0 0,0 0 0,0 1 0,1 0 0,6 0 0,-4 1-90,0 0 0,0 0 1,0 1-1,-1 0 0,1 1 1,0 0-1,-1 0 0,0 0 1,0 1-1,0 1 0,0 0 1,-1 0-1,1 0 0,-1 1 1,7 7-1,3 5 103,0 0-1,-1 1 1,-1 0 0,19 34 0,-17-21-91,-1 1 0,-2 0 0,-1 1 1,-2 1-1,-1 0 0,-2 0 0,4 39 0,-1 28-13,-5 125-1,-6-193-160,-1-2 0,-2 1-1,-13 57 1,13-78-150,0-1-1,0 1 1,-2-1-1,1 0 1,-1-1-1,-1 1 1,0-1-1,-1 0 1,1-1-1,-2 1 1,1-1-1,-2-1 1,-15 14-1,21-19 26,0-1 0,-1 0 0,1 1 0,0-2 0,-1 1 0,0 0 0,1-1 0,-1 1 0,0-1 0,0 0 0,0 0 0,0-1 0,1 1 0,-1-1 0,0 0 0,0 0 0,0 0 0,0-1 0,0 1 0,0-1 0,0 0 0,0 0 1,0 0-1,1-1 0,-1 1 0,1-1 0,-1 0 0,1 0 0,-1 0 0,-5-5 0,-3-4-471,0-1 0,1-1 0,0 0 0,1 0 0,0-1 0,-7-15 1,-29-53-2498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1328,'0'0'8900,"27"4"-7919,83 14-327,-108-18-635,1 1 0,-1-1 0,0 1 0,0 0 0,0-1 0,1 1 0,-1 0 0,0 0 0,0 1 0,0-1 0,-1 0 0,1 1 0,0-1 0,0 1 0,2 3 0,-3-4-3,-1 1-1,1 0 0,-1-1 0,1 1 0,-1-1 0,0 1 1,1 0-1,-1-1 0,0 1 0,0 0 0,0-1 0,-1 4 1,0 4 50,2-2-38,-1 1 1,1 0-1,-2-1 1,1 1 0,-1-1-1,-1 1 1,1-1-1,-1 0 1,-1 1-1,1-1 1,-1 0 0,0 0-1,-5 7 1,6-11-33,-5 5-128,1 1 0,0 0 0,0 0-1,1 1 1,0-1 0,1 1-1,0 0 1,1 1 0,0-1-1,0 1 1,-2 17 0,6-26 83,-1-1 1,1 1-1,-1-1 1,1 1-1,0-1 1,-1 1-1,1-1 1,0 0-1,0 1 1,0-1-1,0 0 1,0 0-1,0 1 1,0-1-1,1 0 1,-1 0-1,0 0 1,1 0-1,-1-1 1,0 1-1,1 0 1,-1-1-1,1 1 1,1 0-1,50 15-306,-30-11 238,-19-3 113,1-1 1,-1 0-1,0 1 0,0 0 0,-1 0 0,1 0 0,0 0 0,-1 1 0,1 0 0,-1-1 0,0 1 0,0 0 1,4 6-1,-4-5 2,-1 1-1,0 0 1,0-1 0,0 1 0,-1 0 0,0 0 0,0 0 0,0 0 0,0 0 0,-1 0-1,0 9 1,-1 4 12,0-1-1,-2 1 0,0 0 0,-1-1 1,0 0-1,-11 26 0,-53 97-27,28-61 3,26-52 68,8-16 37,0 1 0,0-1 1,1 1-1,1 0 0,0 1 0,1-1 1,0 1-1,0-1 0,1 14 0,6-23 633,0-4-645,0 0 0,0 0 0,0 0 0,0 0 0,0-1 0,-1 1 0,1-1 0,0 0 0,-1 0 0,1-1 0,-1 1 0,0-1 0,0 1 0,0-1 0,0 0 0,4-5 0,1-1 16,146-153-191,104-127-3586,-140 148 435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1176,'0'0'736,"-279"14"-736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1043 0 3905,'0'0'8242,"-141"235"-6810,62-137-640,-13 18-376,-20 10-160,-17 8-248,-8-1 64,0-14-72,17-21-280,28-27-872,88-71-808,4-36-529,54-48-2056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4161,'0'0'11541,"41"13"-10299,130 43-528,-154-50-628,-1 0 0,28 16 0,-38-18-110,-1 0 0,0 0 0,0 0 0,-1 1 1,6 6-1,-8-8-4,2 2-293,-1 1-1,1 0 1,-1 0-1,0 0 1,-1 0-1,0 1 1,0-1-1,0 1 1,-1-1-1,1 1 1,-2 0-1,1-1 1,-1 1-1,0 0 1,-1 9-1,1-5-248,-1-6 284,1 0 0,-1 0 1,1-1-1,-1 1 1,-1 0-1,1 0 1,-1 0-1,0-1 1,0 1-1,0-1 1,0 1-1,-6 6 1,1-3-10,0 0 0,0-1 0,0 0 1,-1 0-1,-15 10 0,-5-1 169,0-1-1,-1-1 0,-31 10 1,-92 29 3985,196-44-1677,-40-7-2174,0-1 0,-1 0 0,1 1 0,0 0 0,-1 0 1,1 0-1,-1 0 0,1 1 0,-1-1 0,0 1 0,0 0 0,0 0 0,-1 0 0,1 0 0,-1 0 0,1 1 0,-1-1 0,0 1 0,0 0 0,-1-1 0,1 1 0,-1 0 0,0 0 0,1 6 0,1 9 2,0 0 0,-2 0 0,-1 0 0,-1 21 0,0-22-14,0 1 9,-1 0-1,-1-1 1,-1 0-1,0 1 1,-10 22-1,-42 87-47,39-97 159,3 1 0,0 1-1,2 1 1,-10 47 0,21-78-85,0 0 24,1-1 0,-1 1-1,1 0 1,0 0 0,-1 0 0,1 0-1,0 0 1,1 0 0,0 5 0,0-7-33,0 0 1,0 0 0,-1 0 0,1 0 0,0 0 0,0-1-1,0 1 1,1 0 0,-1-1 0,0 1 0,0 0 0,0-1-1,0 0 1,1 1 0,-1-1 0,0 0 0,0 1 0,1-1-1,-1 0 1,0 0 0,1 0 0,-1 0 0,0 0-1,3-1 1,9 0 53,0-1-1,0 0 0,1-1 0,-2 0 0,1-1 0,0 0 1,-1-2-1,0 1 0,0-1 0,18-13 0,5-5-53,-2-1-1,36-36 0,-50 43-68,0-1-1,22-30 1,-35 40 45,0 0 0,0 0 0,-1-1 0,0 1-1,-1-1 1,0 0 0,-1-1 0,4-17 0,-7 26 22,1-1 0,-1 1 0,1-1 0,-1 1 0,0-1 0,0 1 0,0-1 0,0 1 0,-1-1 0,1 1 0,-1-1 0,1 1 0,-1 0 1,0-1-1,0 1 0,0 0 0,0 0 0,-1-1 0,1 1 0,-1 0 0,1 0 0,-1 0 0,1 1 0,-1-1 0,0 0 0,0 1 0,0-1 0,0 1 0,0-1 0,0 1 0,-5-2 0,-4 0 108,1-1-1,-1 2 0,-1 0 1,1 0-1,-22 0 0,-14-1 200,0 3-1,-1 1 0,1 3 0,0 1 0,-58 15 0,70-10-108,0 1 0,-45 22 1,66-24-290,14-9 65,0 0 0,0 0 0,-1 0 0,1 0 0,0 0 0,0 1-1,0-1 1,0 0 0,0 0 0,0 0 0,0 0 0,0 0 0,0 0 0,0 0 0,0 0-1,0 0 1,0 1 0,0-1 0,0 0 0,0 0 0,0 0 0,0 0 0,0 0 0,0 0 0,0 0-1,0 1 1,0-1 0,0 0 0,0 0 0,0 0 0,0 0 0,0 0 0,0 0 0,0 0-1,0 1 1,0-1 0,0 0 0,0 0 0,0 0 0,0 0 0,0 0 0,0 0 0,0 0 0,1 0-1,-1 0 1,0 0 0,0 0 0,0 1 0,0-1 0,0 0 0,0 0 0,0 0 0,1 0 0,25 2-1271,-19-2 941,9 0-851,0-1 0,23-4 0,-14-1-1896,35-14 0,-60 20 3050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2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9970,'0'0'6105,"-21"56"-18747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3305,'0'0'12282,"142"-24"-20515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50 936,'0'0'9842,"-25"0"-9098,54 0-399,25 0-193,8-10-80,13-1-72,-4 4 0,-1 0-104,1 3-1201,-21 1-1551,-17-4-1481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6577,'0'0'2649,"-33"207"-1497,25-102 0,4 0-63,4-6-457,0-8-328,0-7-208,0-10-80,-4-8-16,-21-10-264,-25-7-1104,4-17-1377,5-21-1400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3729,'0'0'4241,"2"30"-3313,11 96-351,-12-122-571,-1 1 0,2 0 0,-1 0-1,0-1 1,1 1 0,0-1-1,0 1 1,0-1 0,1 0 0,-1 1-1,1-1 1,0-1 0,0 1 0,1 0-1,-1-1 1,1 0 0,-1 1 0,1-1-1,0-1 1,1 1 0,-1-1-1,7 4 1,1-3-193,-1 0 0,1 0 0,-1-2 0,1 1 1,0-1-1,19-1 0,-24 0 2,11-1-272,0 0 1,-1-1-1,1 0 0,-1-2 1,0 0-1,18-7 1,-3-1-359,-1-3 0,33-19 1,-54 28 756,-4 2 87,0 0 1,1 0-1,0 1 0,-1 0 0,1 0 0,0 0 0,1 1 0,-1 0 0,13-1 0,-19 3 36,-1 0-1,0 0 0,1 0 1,-1 0-1,0 1 1,1-1-1,-1 0 0,0 0 1,1 0-1,-1 1 1,0-1-1,1 0 0,-1 0 1,0 1-1,0-1 0,1 0 1,-1 0-1,0 1 1,0-1-1,0 0 0,1 1 1,-1-1-1,0 0 1,0 1-1,0-1 0,0 0 1,0 1-1,0-1 1,0 1-1,0-1 0,0 0 1,0 1-1,0-1 0,0 0 1,0 1-1,-1 16 394,0-15-168,0 4-111,-1-1 0,0 1 0,0-1-1,0 0 1,-1 0 0,0 0 0,0 0 0,0 0 0,0 0-1,-1-1 1,-5 6 0,-56 48 675,38-35-541,-21 19-148,-195 187 586,239-225-751,1-1-9,1-1 0,-1 0 0,1 1 0,0-1 0,0 1 0,0 0 0,1 0 0,-1-1 0,0 1 0,1 0 0,0 1 0,0-1 0,0 0 0,0 0 0,0 4 0,1-6-9,1 1 0,-1-1 0,1 0 0,-1 0 0,1 0-1,0 0 1,0 0 0,-1 0 0,1 0 0,0 0 0,0-1 0,0 1 0,0 0 0,0 0 0,0-1-1,0 1 1,0 0 0,1-1 0,-1 1 0,0-1 0,0 0 0,0 1 0,3-1 0,35 9-64,-34-8 49,57 8-60,-31-5 65,-1 1 0,42 13-1,-68-17 33,-1 0 0,0 1 0,0-1 0,0 1 0,0 0 0,0 0 0,0 0-1,0 0 1,-1 0 0,1 1 0,-1-1 0,0 1 0,1 0 0,-1-1 0,-1 1 0,1 0 0,0 0-1,-1 0 1,1 1 0,-1-1 0,0 0 0,0 0 0,0 1 0,0-1 0,-1 1 0,1-1 0,-1 1-1,0-1 1,0 1 0,-1-1 0,1 0 0,-1 5 0,-2 8 12,-1-1 0,0 0 0,-1 1 0,-1-2 1,-12 25-1,-96 216 46,102-222-61,2 1 0,1 1 0,2 0 0,2 0 0,-3 67 0,11-78 107,-2-24-92,-1 1 0,1-1 0,-1 0-1,1 1 1,0-1 0,-1 0 0,1 1 0,0-1 0,-1 0 0,1 0 0,0 0 0,-1 0 0,1 0 0,0 0 0,-1 0 0,1 0 0,0 0 0,-1 0-1,1 0 1,-1 0 0,1 0 0,0 0 0,-1-1 0,1 1 0,0 0 0,-1 0 0,1-1 0,-1 1 0,1 0 0,0-1 0,-1 1 0,1-1 0,-1 1-1,0-1 1,1 1 0,-1-1 0,1 0 0,14-11 77,-1-1 0,0-1 0,20-26 0,5-5-145,-16 20-57,122-119-1185,-125 130 1053,-20 14 239,0-1 1,1 1 0,-1 0-1,0 0 1,0 0 0,0 0-1,1 0 1,-1-1-1,0 1 1,0 0 0,0 0-1,1 0 1,-1 0-1,0 0 1,0 0 0,1 0-1,-1 0 1,0 0-1,0 0 1,0 0 0,1 0-1,-1 0 1,0 0 0,0 0-1,1 0 1,-1 0-1,0 0 1,0 0 0,0 0-1,1 0 1,-1 1-1,0-1 1,0 0 0,0 0-1,1 0 1,-1 0-1,0 0 1,0 1 0,0-1-1,0 0 1,1 0-1,-1 0 1,0 1 0,0-1-1,0 0 1,0 0 0,1 4 17,-1-1 1,1 1 0,-1-1 0,0 1 0,0-1 0,0 1 0,-1-1 0,1 1 0,-1-1 0,0 1 0,0-1-1,0 0 1,0 1 0,-1-1 0,-1 3 0,-31 49 176,32-52-183,-13 19 55,-1-1-1,-1 0 1,-1-1-1,-1-1 1,-36 28 0,42-38-53,0 0 0,0-1 0,-1-1 0,0-1 0,-1 0 1,1 0-1,-1-2 0,0 1 0,0-2 0,-1 0 0,-19 0 0,20-1 38,0-2 0,0 0-1,0-1 1,-1 0 0,1-1-1,0-1 1,-15-4 0,25 5-27,1 0 0,-1 0 0,0 0 0,1-1 0,-1 0 0,1 0 0,0 0 0,0 0 0,0 0 0,0-1 0,1 0 0,-1 0 0,1 0 0,0 0 0,0 0 0,1-1 0,-1 1 0,1-1 0,0 0 0,0 1 0,0-1 0,1 0 0,0 0 0,-1-6 0,1 3-20,0-1-1,0 1 1,1 0 0,0-1 0,0 1 0,1 0 0,0-1 0,1 1 0,0 0-1,0 0 1,1 0 0,0 0 0,0 1 0,1-1 0,7-10 0,4-3-10,1 1-1,1 1 1,36-31 0,-42 40 4,288-229-91,20 25-20,-282 190 93,-21 14 19,110-67 4,-121 74 0,0 0-1,1 0 1,-1 1 0,1-1 0,0 2 0,-1-1-1,1 0 1,0 1 0,0 0 0,0 1-1,0-1 1,0 1 0,0 1 0,11 0 0,-16 0 0,0 0 1,1-1 0,-1 1 0,0 0-1,0 0 1,0-1 0,0 1-1,0 0 1,0 0 0,0 1 0,0-1-1,0 0 1,0 0 0,0 0 0,-1 0-1,1 1 1,0-1 0,-1 0-1,1 1 1,-1-1 0,1 1 0,-1-1-1,0 0 1,0 1 0,0 1 0,2 44 181,-2-38-107,0 208 1898,0-213-1962,0 0-1,1 0 1,0 0 0,0 0 0,0 0 0,0 0-1,1 0 1,-1 0 0,1-1 0,0 1 0,0-1 0,0 1-1,1-1 1,-1 0 0,1 1 0,0-1 0,0-1 0,0 1-1,0 0 1,0-1 0,5 3 0,9 5 7,0-1 1,0 0-1,26 7 1,-6-1 44,-24-9-58,0 0-1,0 1 1,19 13 0,-28-18-7,-1 1 0,0 0 0,0 0 1,0 0-1,0 0 0,0 1 0,-1-1 1,0 1-1,1-1 0,-1 1 0,-1 0 1,1 0-1,0 0 0,-1 0 0,0 0 1,1 8-1,-1-5 1,0 0 0,-1-1 0,0 1 0,0 0 0,-1-1 0,1 1 0,-1-1 0,-1 1 0,0-1 0,0 1 0,0-1 0,0 0 0,-5 8 0,0-4 2,-1 1 0,0-1-1,0-1 1,-1 1 0,-20 15 0,7-7-88,0-1 0,0-1 0,-2-1 0,-43 20 0,51-28-141,1-2 0,-1 0-1,0 0 1,0-2 0,-1 0 0,1-1 0,-1 0 0,1-1 0,-20-2 0,32 0 79,0 1 1,-1-1 0,1 1 0,0-1 0,0-1 0,0 1 0,1 0-1,-1-1 1,0 0 0,1 0 0,-1 0 0,1 0 0,-1-1 0,1 1-1,0-1 1,0 0 0,0 0 0,0 0 0,1 0 0,-1 0-1,1-1 1,0 1 0,-3-7 0,1 1-221,1-1 0,0 0 0,0 0 1,1 0-1,0 0 0,1-1 0,0 1 0,1-11 0,0 20 352,0 0-1,0 0 1,0 0 0,0 0-1,1 1 1,-1-1 0,0 0-1,1 0 1,-1 0 0,0 1-1,1-1 1,-1 0 0,1 0-1,-1 1 1,1-1 0,-1 0-1,1 1 1,0-1 0,-1 0-1,1 1 1,0-1 0,-1 1-1,1-1 1,1 0 0,28-5 360,31 9 1052,-50 0-1037,0 0 0,0 0 0,0 1 0,0 0 0,-1 1 0,0 1 0,0-1 0,16 13 0,-10-7-190,0-1-1,31 14 1,-16-13-1243,1-1 1,37 7-1,-4-9-2779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6833,'0'0'10179,"216"63"-14700,-137-98-2665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1 9618,'0'0'1962,"-43"10"-603,13-3-1157,-9 1 42,1 2 1,0 2-1,1 1 1,1 1-1,0 3 1,-40 24 0,33-13-92,3 2 0,0 1 1,2 3-1,2 1 0,1 1 1,1 2-1,3 2 0,1 0 1,2 2-1,-26 52 1,47-80-171,0 1 0,2 0 0,0 1 1,0-1-1,1 1 0,1 0 0,1 0 1,0 0-1,1 0 0,2 19 0,-1-30-38,1 0 0,0 0-1,1 0 1,-1 0-1,1-1 1,0 1-1,0-1 1,0 1-1,1-1 1,-1 0-1,1 1 1,0-2-1,0 1 1,1 0-1,-1 0 1,1-1-1,0 0 1,0 0-1,0 0 1,0 0 0,0-1-1,1 1 1,-1-1-1,7 2 1,13 5-256,0-1 0,0-1 0,39 5 1,68 6-422,-85-14 613,-1 2 0,0 3-1,77 23 1,-115-29 122,-1-1 0,0 1 0,0 0-1,0 0 1,0 0 0,-1 1 0,1 0 0,-1 0-1,0 1 1,0-1 0,0 1 0,6 10-1,-7-8 12,-1 0-1,0 0 0,0 0 0,0 1 0,-1-1 1,0 1-1,-1-1 0,0 1 0,0 0 0,0 13 1,-1-7 72,-1 0 0,0 1 0,-1-1 0,-1 0 0,0-1-1,-1 1 1,0 0 0,-7 12 0,-8 13 492,-30 48-1,25-49-218,15-21-198,-81 145 1419,78-136-1342,1 2 1,1-1-1,1 1 0,-7 40 1,9-10 8,2 0 0,3 1 1,2-1-1,12 89 1,56 229 892,-50-293-896,5 27 34,95 546 1617,-110-569-1239,-4 107-1,-4-136-587,0-58-69,1 13-67,-1 0 0,-1-1 1,0 1-1,-1 0 0,0-1 0,-6 19 0,8-30-117,0 0 1,-1 0 0,0 0-1,1 0 1,-1 0-1,0 0 1,1 0 0,-1 0-1,0 0 1,0 0 0,0 0-1,0 0 1,0-1-1,0 1 1,-1 1 0,-8-3-5652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848 201 5833,'0'0'5473,"-13"-30"-4350,-47-92-384,59 119-723,-1 0-1,0 0 1,0 0-1,0 0 1,0 0-1,-1 0 1,1 1 0,-1-1-1,1 1 1,-1-1-1,0 1 1,0 0-1,0 0 1,0 0-1,0 1 1,-1-1 0,1 1-1,0 0 1,-1 0-1,1 0 1,-1 0-1,1 0 1,-1 1-1,1 0 1,-1 0 0,0 0-1,1 0 1,-4 1-1,-10-1 30,2 0-21,-1 1-1,1 1 0,0 0 0,1 1 1,-1 1-1,0 0 0,1 1 1,0 1-1,0 0 0,0 1 1,1 0-1,0 1 0,1 0 0,-15 13 1,-4 6 27,2 1 0,1 1 0,1 2 1,-31 46-1,16-15 118,3 1 1,2 2 0,-35 89-1,56-114-76,2 2-1,1 0 1,2 0 0,2 1-1,2 0 1,2 1-1,0 45 1,5-75-74,1 1 1,1-1-1,0 1 1,1-1 0,0 0-1,1 0 1,1 0-1,0 0 1,12 21-1,-7-19-19,1 1-1,1-2 0,1 0 1,0 0-1,1-1 0,18 15 0,-19-19-9,1 0 0,0 0-1,1-2 1,-1 1-1,2-2 1,-1 0 0,1-1-1,17 4 1,-5-3-71,1-2 1,-1 0 0,55-1 0,-59-4-130,-1-1 0,0-1 1,0-1-1,0-1 0,0-1 1,0-1-1,33-14 0,-17 2-1374,0-3 0,72-49 0,1-14-3306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3705,'0'0'8819,"38"0"-7452,-4 0-1025,322-5 2227,-94-12-1306,-222 14-1098,1316-62 3467,-1133 63-3126,472 8 650,-629-3-1444,0 3 0,-1 3 1,122 34-1,-171-35-2391,-27-3 1123,-31-3-683,41-2 2049,-74 0-4954,-17 0-1860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26 124 5961,'0'0'1965,"-1"31"-66,-1 9-1325,-12 146 2064,10-141-1347,0 46-1,4-90-1283,0 0 1,0 0-1,0 0 1,0 0-1,0 0 1,0-1-1,0 1 1,0 0-1,0 0 1,0 0-1,1 0 1,-1 0-1,0 0 1,0 0-1,1-1 1,-1 1-1,1 0 1,0 1-1,6-6 9,-5 2 22,13-9-38,-1-1-1,-1 0 1,0-2 0,0 1-1,-1-1 1,19-32-1,6-5-501,-37 51 500,144-175-2523,-120 149 1907,2 0 0,0 2 0,2 1 1,39-25-1,-60 43 552,1 1-1,0 0 1,-1 0 0,1 1 0,1 0-1,-1 1 1,0-1 0,1 2 0,-1-1-1,1 1 1,14 0 0,-19 1 72,-1 1 1,0-1 0,1 1-1,-1-1 1,1 1-1,-1 1 1,0-1-1,0 0 1,0 1-1,1-1 1,-1 1-1,-1 0 1,1 0-1,0 0 1,0 0 0,-1 1-1,1-1 1,-1 1-1,0 0 1,0-1-1,0 1 1,0 0-1,0 0 1,-1 0-1,1 1 1,-1-1-1,0 0 1,1 6 0,3 9 170,-1 1 0,-1 0 0,2 37 1,-4 45 687,4 37 788,-5-136-1610,0 0 0,0 0 1,0 0-1,1 0 1,-1 0-1,1 0 0,-1 0 1,1 0-1,0 0 1,0-1-1,0 1 0,0 0 1,0 0-1,0-1 1,0 1-1,1 0 0,-1-1 1,0 0-1,1 1 0,2 1 1,-3-3-12,1 1-1,0 0 1,0-1 0,0 1-1,0-1 1,0 0 0,0 0 0,0 0-1,0 0 1,0 0 0,0 0 0,0 0-1,0-1 1,0 1 0,-1-1-1,5-1 1,4-3 20,1 0-1,-1-1 1,0 0 0,-1 0-1,16-15 1,29-27-55,94-78-579,-119 104 371,2 0 0,1 2 0,35-17-1,-57 33 164,-1 0-1,1 0 0,20-4 0,-27 7 44,0 1 1,0-1-1,0 1 1,0 0-1,0 0 1,0 0-1,-1 0 0,1 0 1,0 1-1,0-1 1,0 1-1,0 0 1,0 0-1,-1 0 0,1 0 1,0 1-1,-1-1 1,1 1-1,2 2 1,-1 0 11,0 0 0,-1 1 0,1 0 1,-1 0-1,0 0 0,0 0 1,-1 0-1,4 11 0,13 53 312,-11-38-39,8 37 605,-9-34-634,19 53 0,-25-86-495,-1-8-335,-2-81-4421,-9 29 1390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53 6569,'0'0'1602,"-4"31"-224,-2 11-909,-2 14 546,-2 72 0,9-95-490,-1-13-286,2 0 0,0 0-1,4 23 1,-4-42-241,0 0-1,1 0 0,-1 0 1,1 0-1,-1 0 1,1 0-1,-1 0 0,1 0 1,0 0-1,-1 0 1,1-1-1,0 1 0,0 0 1,0 0-1,-1-1 0,1 1 1,0-1-1,0 1 1,0-1-1,0 1 0,0-1 1,0 1-1,0-1 1,0 0-1,0 1 0,0-1 1,1 0-1,-1 0 1,0 0-1,0 0 0,0 0 1,0 0-1,0 0 0,0-1 1,0 1-1,0 0 1,0 0-1,0-1 0,0 1 1,0-1-1,0 1 1,0-1-1,0 1 0,0-1 1,0 0-1,1 0 1,6-7-24,0 1 0,-1-1 1,0 0-1,0 0 1,-1-1-1,8-15 1,-1 4-61,16-26-184,14-21-569,99-119 1,-138 180 833,1 0-1,0 1 1,0 0 0,1 0-1,-1 1 1,1-1-1,0 1 1,0 1-1,0-1 1,1 1-1,-1 0 1,1 0-1,0 1 1,0 0-1,0 0 1,0 0-1,0 1 1,0 0 0,14 1-1,-17 0 42,-1 0 0,1 1 0,-1 0 0,0-1 0,1 1-1,-1 1 1,0-1 0,1 0 0,-1 1 0,0 0 0,0 0 0,0 0 0,0 0 0,-1 0 0,4 4-1,0 0 85,-1 0-1,0 0 1,-1 1-1,0 0 1,0 0-1,5 10 1,1 10 522,-1 1 0,9 50 0,-17-76-604,3 17-26,-3-9 59,1 0-1,0 0 1,1 0 0,1 0 0,4 11 0,-6-18-312,0 0 0,0 0 1,0 0-1,1 0 1,-1-1-1,1 1 0,-1-1 1,1 0-1,0 1 1,0-1-1,0-1 1,0 1-1,0 0 0,0-1 1,1 1-1,-1-1 1,0 0-1,1 0 0,3 0 1,30 2-7356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0 5529,'0'0'2721,"-35"34"-1561,3-3-784,-8 6 215,1 2 0,2 2 0,2 1 0,-34 54 0,26-22 306,3 1 0,3 2 0,4 2 0,3 1 0,-35 154-1,37-92 56,7 0 0,-5 229 0,25-318-814,-1-3 9,5 56 1,-1-89-150,1 0 1,0-1 0,1 1 0,1 0-1,0-1 1,1 0 0,9 16 0,-8-18-179,0-1 1,1 0 0,0 0 0,1-1-1,0 1 1,1-2 0,0 0 0,1 0 0,0-1-1,1 0 1,0-1 0,19 11 0,3-5-799,1-1 1,1-3-1,0 0 1,1-2-1,-1-2 0,51 3 1,59-6-4522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0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42 6593,'0'0'3304,"-10"35"-2060,-2 8-718,-48 184 2247,47-140-2153,3 0 0,3 157-1,7-243-625,0-1 0,-1 1 0,1-1 0,0 1-1,0 0 1,0-1 0,0 1 0,0-1-1,0 1 1,1-1 0,-1 1 0,0 0 0,0-1-1,0 1 1,0-1 0,1 1 0,-1-1-1,0 1 1,1-1 0,-1 1 0,0-1 0,1 1-1,-1-1 1,0 0 0,1 1 0,-1-1-1,1 1 1,-1-1 0,1 0 0,-1 0 0,1 1-1,-1-1 1,1 0 0,-1 0 0,1 1-1,-1-1 1,1 0 0,-1 0 0,1 0 0,0 0-1,-1 0 1,1 0 0,-1 0 0,2 0-1,0-1 0,1 0-1,-1 0 0,0 0 1,1 0-1,-1 0 0,0 0 1,0 0-1,0-1 0,0 0 1,0 1-1,2-3 0,15-18-83,-1-1 0,21-36 0,-20 29-29,84-132-1165,-35 52-93,127-160 0,-183 256 1341,1 1 1,24-22-1,-33 32 43,1-1-1,-1 2 1,1-1-1,0 0 1,0 1-1,0 0 1,0 0 0,0 1-1,0-1 1,0 1-1,1 0 1,-1 1 0,8-1-1,-11 1 18,0 0 0,0 0 1,1 1-1,-1-1 0,0 1 0,0-1 0,0 1 0,0 0 0,0 0 0,0 0 1,0 0-1,0 0 0,0 0 0,0 1 0,0-1 0,-1 1 0,1-1 0,0 1 1,1 2-1,0 0 52,0 1-1,0 1 1,0-1 0,0 0 0,-1 1 0,0-1-1,2 8 1,1 10 393,-1 1 0,1 42-1,-4-62-397,1 272 2717,-2-271-2746,0 0 0,0-1 0,1 1 0,0 0 0,0 0 0,0-1 0,0 1 0,5 8 0,-5-11-45,0-1 0,0 0 0,0 0 0,0 0 0,0 0 0,0 0-1,0 0 1,1 0 0,-1 0 0,0 0 0,1-1 0,-1 1 0,1 0 0,-1-1 0,1 1 0,-1-1 0,1 0 0,-1 1 0,1-1 0,0 0 0,-1 0 0,1 0-1,-1 0 1,1 0 0,-1 0 0,1-1 0,0 1 0,-1-1 0,1 1 0,1-1 0,5-3-2,0 1 1,-1-1-1,1 0 0,-1-1 0,0 0 1,0 0-1,0 0 0,-1-1 1,0 0-1,11-13 0,-9 10-11,80-87-475,143-140-1927,-214 221 2315,1 1-1,28-18 1,-40 28 99,-1 1 0,1 1 0,0-1 0,0 1 0,0 0 0,0 0 0,0 0 0,1 1 0,-1 0 0,0 1 0,1-1 0,-1 1 0,8 1 0,-11 0 14,0-1 0,0 1 1,0 0-1,0 1 0,0-1 0,0 0 0,-1 1 1,1 0-1,-1 0 0,1 0 0,-1 0 0,1 0 1,-1 0-1,0 0 0,0 1 0,0-1 0,0 1 1,-1-1-1,1 1 0,-1 0 0,1 0 0,-1 0 1,0 0-1,1 5 0,2 9 183,0 0-1,-1 0 0,0 22 1,-2-26-21,7 405 3938,-10-252-3458,1-118-805,1 39-1914,9-33-5770,-5-37 152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8362,'0'0'5972,"2"30"-5731,0 7-186,15 154 149,-17-189-206,0 1 1,1 0-1,-1 0 0,1 0 1,0 0-1,0-1 1,0 1-1,2 3 0,-3-6-1,1 1-1,-1 0 1,1-1-1,0 1 1,-1-1-1,1 0 1,0 1-1,0-1 1,-1 1-1,1-1 1,0 0-1,0 0 1,-1 1-1,1-1 1,0 0-1,0 0 1,0 0-1,-1 0 1,1 0-1,0 0 1,0 0-1,0 0 1,0 0-1,-1 0 1,1-1-1,0 1 1,0 0-1,-1-1 1,1 1-1,0 0 1,0-1-1,-1 1 1,2-2-1,8-4-3,0 0 0,-1-1 0,0 0 0,-1-1 0,1 0 0,6-10-1,28-24-230,-21 24-116,1 0-1,42-25 0,-59 40 319,1-1-1,0 1 1,0 0 0,0 0-1,0 0 1,0 1-1,1 0 1,-1 1-1,1 0 1,-1 0 0,1 1-1,0-1 1,-1 2-1,1-1 1,13 3-1,-19-2 42,0 0 0,-1-1-1,1 1 1,-1 0 0,1 0 0,-1 0-1,1 0 1,-1 0 0,1 0-1,-1 1 1,0-1 0,0 0 0,0 1-1,0-1 1,0 1 0,0-1-1,0 1 1,0-1 0,-1 1-1,2 1 1,5 36 310,-7-36-273,4 37 588,-3-1-1,-1 1 1,-1-1-1,-3 1 1,-1-1-1,-20 74 1,24-110-862,5-16-885,15-32-2935,28-53-1,-5 12-1857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5409,'0'0'6794,"99"179"-4330,-65-80 465,-1 6-185,-4 0-871,-4 7-489,-13-3-304,-12 0-344,0-4-31,-20 4-377,-47 6-200,-33 8-128,-107 59-1361,20-24-3320,4-32-7497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2825,'0'0'16675,"-8"28"-15963,-76 70-712,6 1-832,-22 2-5697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16 4249,'0'0'8347,"-1"-4"-7708,1 3-629,0 1 1,0-1 0,0 1-1,-1-1 1,1 1-1,0-1 1,0 1 0,0-1-1,-1 1 1,1-1 0,0 1-1,0-1 1,-1 1-1,1 0 1,0-1 0,-1 1-1,1-1 1,0 1-1,-1 0 1,1-1 0,-1 1-1,1 0 1,-1 0-1,1-1 1,-1 1 0,1 0-1,-1 0 1,1 0 0,-1-1-1,1 1 1,-1 0-1,1 0 1,-1 0 0,1 0-1,-1 0 1,1 0-1,-1 0 1,1 0 0,-1 0-1,0 0 1,1 1-1,-1-1 1,0 0 0,-2 3 8,0-1 1,0 1 0,0-1-1,1 1 1,-1 0 0,1 0-1,-3 5 1,-416 651 5756,174-218-4346,36 20-973,170-336-599,38-111-597,1 1-1,0-1 1,0 19 0,3-31-535,4-11-86,80-138-5216,-31 38 2204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5177,'0'0'8370,"150"221"-6738,-109-98-247,-8 17-417,-12 7-392,-8 1-448,-13-8-128,0-10-512,-9-15-1041,-24-20-895,-38-11-585,9-31-960,0-25-864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5769,'0'0'4585,"283"-10"-3521,-138 3-495,13 7-345,0 0-120,-4 0-104,33 0-769,-42 14-2863,-33 0-4082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2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6817,'0'0'12771,"20"14"-11825,1 3-773,4 1 17,0 0 0,1-2 0,31 16 0,-5-9 242,-35-17-294,0 1 1,-1 0-1,0 2 0,0 0 1,-1 1-1,0 0 1,14 14-1,-27-23-105,-1 1-1,0 0 0,1-1 0,-1 1 1,0 0-1,0 0 0,0-1 1,-1 1-1,1 0 0,0 0 1,-1 0-1,1 0 0,-1 0 1,0 0-1,1 0 0,-1 0 0,0 0 1,0 0-1,-1 1 0,1-1 1,0 0-1,-1 0 0,1 0 1,-1 0-1,1-1 0,-1 1 1,0 0-1,0 0 0,0 0 0,0 0 1,0-1-1,-1 1 0,1 0 1,-2 1-1,-6 7 8,-1-1 0,1-1 1,-1 1-1,-15 8 0,17-11-55,-215 135-2793,164-116-458,19-16-2759,13-8-2294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8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92 1560,'0'0'8722,"-8"-20"-7189,5 12-1292,-19-47 381,22 55-609,0 0 0,0-1 1,-1 1-1,1-1 0,0 1 1,0-1-1,0 1 1,-1 0-1,1-1 0,0 1 1,0-1-1,-1 1 0,1 0 1,0-1-1,-1 1 0,1 0 1,0 0-1,-1-1 1,1 1-1,-1 0 0,1 0 1,0-1-1,-1 1 0,1 0 1,-1 0-1,1 0 0,-1 0 1,1 0-1,-1 0 0,0 0 1,0 1 36,1 1-1,-1-1 1,0 1 0,0 0 0,1-1-1,-1 1 1,1 0 0,0 0 0,0-1-1,-1 1 1,1 0 0,0 0 0,1 2-1,-2 233 3331,0-3-1561,-8 252 506,-6 791 1131,15-1254-3440,1 0 0,1 0 0,1 0 0,1 0 0,1-1 0,1 1 0,1-1 0,14 32 0,-11-38-117,-5-13-195,-2-13-789,4-178-2961,27-164-3150,-26 279 5536,13-143-3099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32 144 2353,'0'0'9815,"-6"30"-8572,-16 101-91,20-111-1030,1 1-1,0-1 1,2 0-1,0 1 1,1-1 0,1 0-1,9 30 1,0 9-71,-11-55-44,7 27-17,-8-31 12,0 1-1,1-1 1,-1 0-1,0 1 1,0-1 0,1 1-1,-1-1 1,0 0-1,0 1 1,1-1 0,-1 0-1,0 0 1,1 1-1,-1-1 1,0 0 0,1 0-1,-1 1 1,1-1-1,-1 0 1,1 0-1,-1 0 1,0 0 0,1 0-1,0 1 1,0-2 5,0 1 0,0 0 0,-1-1 0,1 1 0,0-1 0,0 1 0,0-1 1,-1 1-1,1-1 0,0 1 0,-1-1 0,1 0 0,0 0 0,-1 1 0,1-1 0,-1 0 0,1-1 0,117-195-209,-78 137-323,3 2 0,3 2 0,99-95 1,-139 145 535,1 0 0,0 0 0,0 0 1,1 1-1,-1 0 0,1 1 0,0 0 1,0 0-1,1 0 0,-1 1 0,1 1 1,0-1-1,0 1 0,0 1 0,15-1 1,-20 2 27,-1 0 1,1 1-1,-1 0 1,1 0-1,-1 0 1,1 0-1,-1 0 1,0 1 0,0-1-1,0 1 1,0 0-1,0 0 1,0 0-1,0 1 1,0-1-1,-1 1 1,0-1 0,1 1-1,-1 0 1,0 0-1,0 0 1,0 0-1,-1 0 1,1 0-1,-1 1 1,2 5 0,4 11 225,-2 0 1,0 0-1,3 31 1,-8-50-253,4 45 368,-2 60 0,-3-62-274,9 75 0,-8-118-113,0 0 1,1-1 0,-1 1-1,0 0 1,0 0-1,1 0 1,-1 0-1,0 0 1,1 0 0,-1 0-1,1 0 1,-1 0-1,1-1 1,0 1-1,-1 0 1,1 0 0,0-1-1,-1 1 1,1-1-1,0 1 1,0 0-1,0-1 1,-1 1 0,1-1-1,0 0 1,0 1-1,1 0 1,0-1-4,0 0 0,-1 0-1,1 0 1,-1-1 0,1 1 0,0 0 0,-1-1 0,1 1 0,-1-1 0,1 1-1,-1-1 1,1 0 0,-1 1 0,0-1 0,1 0 0,-1 0 0,0 0 0,2-2 0,13-15-159,0 0 1,-2-2 0,-1 1 0,17-32 0,1-1-514,-8 13 246,-12 20 311,1 0-1,1 0 1,0 1 0,26-26 0,-37 42 135,0 0-1,1 0 1,-1 0-1,1 0 1,-1 1-1,1-1 1,-1 1 0,1-1-1,0 1 1,0 0-1,0 0 1,-1 1 0,1-1-1,0 0 1,0 1-1,0 0 1,0 0 0,0 0-1,0 0 1,0 0-1,0 0 1,0 1-1,0 0 1,0-1 0,0 1-1,0 0 1,0 1-1,-1-1 1,1 0 0,0 1-1,-1-1 1,5 5-1,2 1 149,0 1 0,-1 0-1,0 1 1,-1 0 0,0 0 0,11 20-1,-1 5 54,-1 0 0,-2 2-1,-2 0 1,-1 0 0,11 73-1,-21-108-224,-1 3-2176,0-33-8733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46 3273,'0'0'10361,"-4"15"-8969,-3 31-28,-3 91 0,10-12-527,0-124-848,0-1 1,0 0 0,0 1 0,0-1-1,0 0 1,0 1 0,1-1 0,-1 0 0,0 1-1,0-1 1,0 0 0,0 0 0,1 1-1,-1-1 1,0 0 0,0 0 0,0 1 0,1-1-1,-1 0 1,0 0 0,0 0 0,1 0-1,-1 1 1,0-1 0,1 0 0,-1 0-1,0 0 1,0 0 0,1 0 0,-1 0 0,0 0-1,1 0 1,-1 0 0,0 0 0,1 0-1,-1 0 1,0 0 0,1 0 0,-1 0 0,0 0-1,0 0 1,1 0 0,-1 0 0,1 0-1,15-8-515,-5-2 98,-1-1 0,0 0 0,13-18 0,7-10-359,-22 30 588,36-44-794,2 1 0,93-77 0,-136 126 1031,1 0 0,-1 1 0,1 0 1,0-1-1,-1 1 0,1 1 0,0-1 1,1 1-1,-1-1 0,0 1 0,0 0 1,0 1-1,1-1 0,5 1 0,-7 0 38,-1 0 0,1 1-1,0 0 1,0 0 0,-1 0-1,1 0 1,-1 0-1,1 0 1,-1 1 0,1-1-1,-1 1 1,0-1 0,1 1-1,-1 0 1,0 0 0,0 0-1,0 0 1,-1 1-1,1-1 1,-1 0 0,3 6-1,38 78 2822,39 117-1,-71-174-2706,-2-8-186,-2 1 1,6 31-1,-5 10-3754,-6-28-3554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4129,'0'0'3165,"38"-12"-2020,14-5-604,0 3-1,2 2 1,-1 3-1,1 1 1,58 1-1,156 6 854,94 3-32,600 42 1689,-615-24-2192,1537 132 937,-1469-90-3161,-140-11-4238,-158-28-1004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1222 1547 4817,'0'0'13147,"-195"-197"-11787,136 110-784,-3-22-568,-9-10-8,-12-15-216,-12-6-520,-17-4-168,-5 4 136,1 7 168,8 13-121,12 15-647,30 32-512,24 27-3097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0 453 7490,'0'0'8771,"39"20"-7487,-11-6-1016,23 10 272,-1 2 0,-2 3-1,68 52 1,-59-35-15,140 108 1077,-162-130-1241,1-2 0,1-1 1,71 29-1,-103-48-196,11 3-152,-16-5 18,1 0-1,-1 0 1,0 0 0,1 0 0,-1 0 0,0 0 0,1 0 0,-1 0 0,0 0 0,1 0 0,-1 0 0,0-1 0,1 1 0,-1 0 0,0 0 0,0 0 0,1-1 0,-1 1-1,0 0 1,0 0 0,1-1 0,-1 1 0,0 0 0,0 0 0,0-1 0,1 1 0,-1 0 0,0-1 0,0 1 0,0 0 0,0-1 0,0 1 0,0 0 0,0-1 0,0 1-1,0 0 1,0-1 0,0 1 0,0 0 0,0-1 0,0 1 0,0-1 0,-2-16 33,-1-1 1,0 0-1,-2 1 0,0 0 1,0 0-1,-2 1 0,-13-25 1,-9-26-448,-72-260-4077,96 309 4063,-47-181-6043,2 11-1742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3809,'0'0'6192,"-4"23"-5533,-5 20-192,2 1 0,-2 72 0,18 189 1069,-5-197-1235,-3-102-287,-1 20 43,8 41 0,-8-67-57,0 0 0,0 1 0,0-1 0,0 0 1,0 1-1,0-1 0,1 0 0,-1 0 0,0 1 1,0-1-1,0 0 0,1 0 0,-1 1 0,0-1 0,0 0 1,0 0-1,1 1 0,-1-1 0,0 0 0,1 0 1,-1 0-1,0 0 0,0 1 0,1-1 0,-1 0 0,0 0 1,1 0-1,-1 0 0,0 0 0,1 0 0,-1 0 1,0 0-1,1 0 0,-1 0 0,0 0 0,1 0 0,-1 0 1,0 0-1,1 0 0,-1 0 0,0-1 0,1 1 1,-1 0-1,0 0 0,0 0 0,1 0 0,-1-1 1,0 1-1,0 0 0,1 0 0,-1-1 0,0 1 0,0 0 1,1-1-1,16-15 15,182-261 44,33-42-763,-228 313 685,0 1 0,1 0 0,-1 0 0,1 0 1,0 0-1,0 1 0,0 0 0,1 0 1,-1 0-1,1 1 0,12-6 0,-17 9 17,-1-1-1,1 1 0,0 0 1,0 0-1,0 0 1,0-1-1,-1 1 1,1 0-1,0 0 1,0 0-1,0 0 1,0 0-1,0 1 0,-1-1 1,1 0-1,0 0 1,0 1-1,0-1 1,-1 0-1,1 1 1,0-1-1,0 1 0,-1-1 1,1 1-1,0-1 1,-1 1-1,1-1 1,1 2-1,8 27 13,-4 16 139,-2 0 1,-2 0-1,-4 50 0,1-17 186,1 148 539,0-226-864,1 0-1,0 0 1,0 0 0,-1 0 0,1 0 0,0 0-1,-1-1 1,1 1 0,0 0 0,-1 0-1,1-1 1,0 1 0,-1 0 0,1 0 0,0-1-1,-1 1 1,1-1 0,-1 1 0,1-1-1,0 0 1,17-20 196,-2 0 0,25-43 0,1-1-213,3-1-368,3 1-1,3 3 1,89-83-1,-128 134 262,0 1-1,1 1 0,24-14 1,-30 19 84,1 1 0,-1 0 0,1 1 1,0-1-1,0 1 0,0 1 0,0 0 0,16-1 1,-22 2 25,0 0 1,1 0-1,-1 1 1,0-1-1,0 0 0,0 1 1,0 0-1,0-1 1,0 1-1,0 0 1,0 0-1,-1 0 1,1 0-1,0 0 1,0 1-1,-1-1 1,1 1-1,1 1 1,0 0 3,-1 1 1,0-1-1,1 1 1,-1 0 0,-1 0-1,1 0 1,0 0-1,1 6 1,0 9 33,0 0-1,-1 0 1,0 24-1,-2-28 0,1 250 768,-1-264-825,0-1 0,0 0 0,0 0 0,0 0 0,0 1 0,0-1-1,0 0 1,0 0 0,0 1 0,0-1 0,1 0 0,-1 0 0,0 0-1,0 0 1,0 1 0,0-1 0,0 0 0,1 0 0,-1 0 0,0 0-1,0 1 1,0-1 0,1 0 0,-1 0 0,0 0 0,0 0 0,0 0-1,1 0 1,-1 0 0,0 0 0,0 0 0,1 0 0,-1 0 0,0 0-1,0 0 1,0 0 0,1 0 0,-1 0 0,0 0 0,0 0 0,1 0-1,-1 0 1,16-5-886,-4 0 297,0-1 1,-1-1-1,1 0 0,-2 0 1,1-1-1,-1 0 1,14-16-1,29-36-2809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1632,'0'0'10923,"-74"252"-8915,49-160-304,4-5-415,8 1-321,1-7-472,4-8-368,4-3-128,-1-3-584,-11 21-2313,-5-18-2720,-4-14-1552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8562,'0'0'5937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4785,'0'0'9654,"64"3"-7663,515 45 1141,169-7-595,15-38-2194,-449-4-1710,-293 2 617,0 0 0,-1 0 0,25 7 0,-37-6-23,0 0-1,0 0 1,0 1-1,0 0 1,-1 1 0,1 0-1,-1 0 1,0 0-1,0 1 1,7 6-1,-12-8 7,1-1-1,-1 1 0,0 0 0,0 0 0,0 0 1,0 0-1,-1 0 0,2 3 0,-3-5 744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1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1032,'0'0'9011,"32"0"-8506,205 0 887,174-4-40,290 3-834,-127 56-365,-290-21-100,1023 54 23,135 14 471,-797-13 50,-123-15 72,-198-50-667,-118-22-6467,-176-2 2880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6753,'0'0'1615,"39"-10"170,-18 5-1538,73-19 1346,152-17 1,673 5 2911,-648 32-4044,1747-10 1566,-1912 14-2036,288 6-129,-308 0 84,-1 3-1,127 31 1,-150-23-62,0 3 1,-1 2-1,-2 3 1,81 47-1,-99-43 2761,-41-10-2024,-1-8-616,0 0 1,-1 0-1,0 0 0,-1 0 0,-5 14 1,-5 18 22,-10 65 158,4 1 0,-5 135-1,16 216 333,8-362-394,8 178 577,51 316 0,-39-443-376,96 580 1606,-106-686-1974,-4-21-195,-1 0 1,-2 0-1,3 35 1,-7-55-387,-5-4-210,-9-4-530,1-1-1,0 0 1,0-2-1,1 1 1,-13-12-1,-46-36-8238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6489,'0'0'5482,"29"158"-10075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10250,'0'0'3569,"320"24"-3169,-9-24 272,63-10 937,21-25-177,-33 10-880,-59 25-552,-66 0-456,-17 49-1497,-74 7-1567,-47 0-4298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8442,'0'0'15011,"0"-193"-22429,0 151-1087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64 1864,'0'0'2189,"12"-10"-245,35-31-542,-35 29 2477,-12 16-2321,-3 18-365,0 0-1,-1 0 1,-1-1-1,-12 34 1,-1 3-33,-14 54 156,-23 93-531,46-164-1002,2 0 0,-3 83 0,10-122 198,0 6-193,0-1-1,0 1 1,1-1-1,0 1 1,3 13-1,-3-19 147,0 0 0,1 0-1,-1 0 1,0 0-1,1 0 1,-1 0 0,1 0-1,-1 0 1,1 0-1,0-1 1,0 1 0,0-1-1,0 1 1,0-1-1,0 0 1,0 0 0,0 0-1,0 0 1,1 0-1,-1 0 1,3 0 0,19 3-28,0 0 1,0-2-1,0 0 1,1-2-1,-1-1 1,0 0-1,0-2 1,0-1-1,25-7 1,53-22-24,159-73 0,-205 81-456,-18 8-1145,-32 11 885,-6 4-545,-6 1-3591,-25 1-493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0 776 8506,'0'0'3777,"245"-60"-2241,-29-20 744,5-5-735,-14 1-713,-20 11-96,-49 16-240,7 1-264,0-3-232,-28 6-72,-30 11-1640,-20-7-1785,-26 7-1560,-20 7 864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4465,'0'0'7330,"-17"46"-5699,-14 42-353,3 1 0,-29 181 0,24 13 743,4 288 0,28-533-2086,0-14-355,1-1-1,0 0 0,2 1 1,1-1-1,11 44 0,-14-65 272,1 0 0,0 0 0,0 0-1,-1 0 1,1 0 0,1 0 0,-1 0-1,0 0 1,0 0 0,1 0 0,-1-1-1,1 1 1,-1 0 0,1-1 0,0 0-1,-1 1 1,1-1 0,0 0 0,0 0-1,0 0 1,0 0 0,0 0 0,0 0-1,1-1 1,-1 1 0,0-1 0,0 1-1,0-1 1,1 0 0,-1 0 0,0 0-1,0 0 1,0 0 0,3-1 0,2-1-291,-1 0 1,0 0 0,0-1-1,-1 0 1,1 0-1,-1 0 1,1-1 0,-1 1-1,0-1 1,8-9 0,38-49-3849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7138,'0'0'8056,"37"0"-7881,113 3-219,-147-3 17,1 0 1,-1 0-1,1 0 1,-1 1 0,1-1-1,-1 1 1,0 0-1,1 0 1,-1 0 0,0 1-1,0-1 1,0 1 0,6 3-1,-8-4-7,-1 0 0,1 1 0,0-1-1,-1 0 1,1 0 0,0 1 0,-1-1 0,0 1 0,1-1 0,-1 0-1,0 1 1,0-1 0,0 1 0,0-1 0,0 0 0,0 1-1,0 2 1,-1 7-228,1 3 106,-1 0 1,0-1-1,-1 1 1,-1 0-1,0-1 1,-1 0-1,0 1 1,-1-2 0,-12 24-1,-10 10 160,-39 54 1,25-41-45,15-19 62,-90 141 382,95-144 77,2 1 0,-28 79-1,43-105-321,0 1 0,2 0 0,0-1-1,0 1 1,0 16 0,2-29-152,0 1 0,0 0 0,0 0 0,0 0 1,0-1-1,0 1 0,0 0 0,0 0 1,1-1-1,-1 1 0,0 0 0,0-1 0,1 1 1,-1 0-1,0 0 0,1-1 0,-1 1 1,1-1-1,-1 1 0,1 0 0,-1-1 0,1 1 1,-1-1-1,1 1 0,-1-1 0,1 1 1,0-1-1,-1 0 0,1 1 0,1-1 0,24 0 122,-19-1-89,5 0-18,-1-2-1,1 1 1,-1-2 0,0 1 0,0-2 0,-1 1 0,1-1 0,16-12 0,7-7-71,35-32-1,-37 29-35,144-131-988,43-36 370,-203 186 754,-9 12 238,-5 24 330,-3-16-595,1-3-8,0 13 79,0 0-1,-6 31 1,5-47-248,-1 1 1,1-1-1,-1 0 1,-1 0-1,1 0 1,-1 0-1,0 0 0,0 0 1,-1-1-1,0 1 1,0-1-1,-8 8 1,11-11 24,0-1 0,0 0 1,0 0-1,0 0 0,0 0 1,0 0-1,0 0 1,-1-1-1,1 1 0,0 0 1,-1-1-1,1 1 1,-1-1-1,1 1 0,0-1 1,-1 0-1,1 1 1,-1-1-1,1 0 0,-1 0 1,1 0-1,-1 0 1,1 0-1,-1 0 0,1-1 1,-1 1-1,1 0 1,-1-1-1,1 1 0,0-1 1,-1 0-1,1 1 1,0-1-1,-1 0 0,1 0 1,0 0-1,0 0 1,0 0-1,0 0 0,0 0 1,-2-2-1,-1-3-387,0-1 0,0 1 1,0-1-1,1 0 0,0 0 0,-5-15 0,-6-39-1779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3561,'0'0'1187,"-5"30"172,-40 288 2848,4 690 2401,41-913-6688,3-87-609,4-17 130,1-12-388,10-38-1,0-2-482,223-615-5611,-214 614 6768,43-74 1,-56 114 490,0 0 1,1 1 0,1 0 0,1 2 0,1 0 0,24-20 0,-33 33 13,0 0 1,0 0-1,1 0 0,0 2 1,0-1-1,1 1 1,-1 0-1,1 1 1,0 1-1,0 0 0,0 0 1,0 1-1,0 0 1,0 1-1,0 0 1,0 1-1,1 0 1,-1 1-1,-1 0 0,17 5 1,-19-4-88,1 0 0,-1 1 1,0-1-1,-1 1 0,1 1 0,-1 0 0,1 0 1,-1 0-1,-1 1 0,1 0 0,-1 0 0,0 0 1,-1 1-1,1 0 0,-1 0 0,-1 1 0,1-1 1,-1 1-1,-1 0 0,1 0 0,-1 0 0,-1 1 1,1-1-1,-2 1 0,3 14 0,-3-12-108,0 0 0,-1 0 0,0 1 0,-1-1 0,0 0 0,0 0 0,-1-1 0,-1 1 0,0 0 0,0-1 0,-1 1 0,0-1 0,-1 0-1,0 0 1,-1-1 0,-9 13 0,-9 8-266,-2-2 0,-1 0 0,-44 34 0,53-48-262,-2 0 0,0-1 0,0-1-1,-1-1 1,0 0 0,-39 12 0,18-15-1087,41-8 1481,0 0 1,0 0 0,0 0-1,0 0 1,0 0 0,0 0-1,1 0 1,-1 0-1,0 0 1,0 0 0,0 0-1,0 0 1,0-1 0,0 1-1,1 0 1,-1-1-1,0 1 1,0-1 0,0 1-1,1-1 1,-1 1 0,0-1-1,0 1 1,1-1-1,-1 0 1,1 1 0,-1-1-1,1 0 1,-1 0 0,1 0-1,-1 1 1,1-1-1,0 0 1,-1 0 0,1 0-1,0 0 1,0 0 0,-1 1-1,1-3 1,0-2-88,0 0 1,1 0-1,-1 0 0,1 0 1,0 0-1,1 0 1,-1 0-1,1 0 0,0 1 1,0-1-1,0 0 1,1 1-1,-1 0 0,6-7 1,-4 8 284,-1 0 0,0 0 1,1 0-1,-1 0 0,1 1 0,0-1 0,0 1 1,0 0-1,0 0 0,0 1 0,0-1 0,1 1 1,-1 0-1,1 0 0,-1 1 0,0-1 0,10 1 1,-12 0 54,0 0 0,1 0 0,-1 1 0,1-1 0,-1 1 1,1-1-1,-1 1 0,0 0 0,1 0 0,-1 0 0,0 0 0,0 1 1,0-1-1,0 1 0,0-1 0,0 1 0,0-1 0,0 1 0,-1 0 1,1 0-1,-1 0 0,1 0 0,-1 0 0,0 1 0,0-1 0,0 0 1,0 0-1,0 1 0,0-1 0,0 1 0,-1 2 0,3 9 357,-1 1 1,0-1-1,-2 1 0,0 17 0,0-14-3,0 147 373,-1-165-913,1 1 1,0-1-1,0 1 0,0-1 1,0 0-1,0 1 0,0-1 1,0 1-1,0-1 0,0 0 1,0 1-1,0-1 1,0 1-1,0-1 0,0 0 1,1 1-1,-1-1 0,0 1 1,0-1-1,0 0 0,1 1 1,-1-1-1,0 0 0,0 1 1,1-1-1,-1 0 0,0 1 1,1-1-1,-1 0 0,0 0 1,1 0-1,-1 1 1,0-1-1,1 0 0,-1 0 1,0 0-1,1 0 0,-1 1 1,1-1-1,-1 0 0,0 0 1,1 0-1,-1 0 0,1 0 1,-1 0-1,0 0 0,1 0 1,-1 0-1,1 0 1,-1-1-1,1 1 0,22-14-931,-1-7 556,-1 0 0,19-27-1,22-22 75,-38 46 303,1 1 1,1 1-1,1 1 1,48-28-1,-59 40 170,2 1 0,-1 0 0,1 1 0,0 1 0,1 1 0,-1 1 0,1 0 0,0 1-1,32 0 1,-49 2-89,0 1-1,0 0 1,0 0 0,1 0-1,-1 1 1,0-1-1,0 0 1,0 1 0,0-1-1,0 1 1,0 0-1,-1-1 1,1 1-1,0 0 1,0 0 0,0 0-1,-1 1 1,1-1-1,0 0 1,-1 1-1,1-1 1,-1 1 0,0-1-1,0 1 1,1-1-1,-1 1 1,1 3-1,0 2 181,0 0-1,-1 0 1,0 0-1,0 0 1,-1 0 0,0 13-1,0-13-64,-1 7 108,-1-1-1,0 0 1,-1 1 0,0-1 0,-1-1 0,-1 1-1,0 0 1,0-1 0,-2 0 0,1 0 0,-1-1 0,-12 15-1,-15 16 320,-67 64 0,90-96-571,0 2-115,6-6-169,-1 0 0,1 0 0,-1-1-1,-1 0 1,1 0 0,-1 0 0,1-1 0,-1 0 0,-1 0 0,-8 3 0,16-9-65,-1 1 0,1-1-1,-1 1 1,1-1 0,-1 0 0,1 1 0,0-1 0,0 1 0,0-1 0,0 0 0,0 1 0,0-3-1,1 1-282,-1-8-99,1 1 0,1-1 0,0 0 0,0 1 0,1-1 0,7-16 0,35-64-1250,-11 25 2338,-27 53 1360,-14 27 1375,-24 30-2020,-63 67-1,5-7-1404,77-89-97,-23 33-864,14-13-4086,23-38 5400,0 0 0,1 0 0,0-1-1,-1 2 1,1-1 0,0 0 0,1 0 0,-1 1 0,0 0 0,1 0 0,-1 0 0,1 0 0,0 0 0,-1 1 0,1-1 0,0 1 0,0 0 0,0 0 0,7 0 0,12-1 615,0 0 1,32 3 0,-25 0-308,19 2 81,0 2 0,0 2 0,55 16 1,-52-11-339,0-2 1,89 6 0,-98-14-507,0-2-1,0-2 1,0-1-1,-1-3 0,0-2 1,47-14-1,25-15-2532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10018,'0'0'6866,"245"-21"-8499,-166 35-1255,-25 25-1601,-25 13-8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0 716 1776,'0'0'15948,"171"-105"-15948,-88 7-40,0-15-1721,46-41-1015,-21 24-1929,-13 15-1088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8914,'0'0'4421,"39"-5"-3144,-36 5-1255,442-36 3097,1011 17 2628,-1425 19-5647,1288 59 2756,-1126-39-2910,-121-9-6389,-118-22 495,-38-19-1846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 1400,'0'0'18332,"-50"0"-18540,88 0 128,8 0-368,8-4-584,0-3-1113,16 4-375,-16-1-1513,-12 4 112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126 359 7490,'0'0'11229,"-18"38"-9180,3-5-1619,0-3-95,1 0 0,2 1-1,1 0 1,1 1 0,2 0-1,-8 59 1,10 184 1154,6-204-1286,0-34-69,8 53-1,-6-75-122,1 0 0,1 0 0,0-1 0,1 1-1,0-1 1,8 14 0,-12-27-33,-1 0 0,1 0-1,0 0 1,-1 0 0,1 0 0,0 0-1,-1 0 1,1 0 0,0 0 0,0 0-1,0-1 1,0 1 0,0 0-1,0 0 1,0-1 0,0 1 0,0-1-1,0 1 1,1-1 0,-1 1 0,0-1-1,0 0 1,0 0 0,1 1 0,-1-1-1,0 0 1,0 0 0,1 0 0,-1 0-1,0-1 1,0 1 0,0 0-1,1 0 1,-1-1 0,0 1 0,0-1-1,0 1 1,0-1 0,0 1 0,0-1-1,0 0 1,0 1 0,0-1 0,0 0-1,0 0 1,0 0 0,0 0 0,1-2-1,14-15-670,-1-1 1,-1-1-1,18-32 0,-14 22-213,224-386-9319,-10-6 7455,-228 416 2791,12-25 73,9-17 607,3 0 1,1 2 0,40-47-1,-66 89-549,0 0 0,1 0 0,0 0 0,0 0 0,0 1 0,0 0 0,1 0-1,-1 0 1,1 0 0,0 1 0,-1-1 0,1 1 0,1 0 0,-1 1 0,0-1 0,0 1 0,0 0-1,1 1 1,7-1 0,-12 1-47,0 0 0,0 0 0,1 0-1,-1 1 1,0-1 0,0 0 0,1 1-1,-1-1 1,0 1 0,0-1 0,0 1 0,0 0-1,1-1 1,-1 1 0,0 0 0,0 0-1,-1 0 1,1-1 0,0 1 0,0 0 0,0 0-1,0 1 1,0 0 0,1 2 163,0 0 0,-1 0 1,0 0-1,0 0 0,0 0 0,0 0 0,0 7 1,0 0 292,-1-1 0,-1 1 1,0-1-1,0 0 0,-6 21 1,2-18-210,0-1 1,-2 1-1,1-1 1,-2-1 0,1 1-1,-2-1 1,-14 16-1,-78 66 757,84-78-981,-136 111 441,118-101-1185,0-1 1,-63 30-1,98-54 546,0 1-1,0-1 1,0 0-1,-1 0 1,1 1 0,0-1-1,0 0 1,0 0-1,-1 0 1,1 0 0,0 1-1,0-1 1,-1 0 0,1 0-1,0 0 1,-1 0-1,1 0 1,0 0 0,0 0-1,-1 0 1,1 0 0,0 0-1,0 0 1,-1 0-1,1 0 1,0 0 0,-1 0-1,1 0 1,0 0-1,0 0 1,-1 0 0,1 0-1,0 0 1,0-1 0,-1 1-1,1 0 1,0 0-1,0 0 1,-1 0 0,1-1-1,0 1 1,0 0-1,0 0 1,-1 0 0,1-1-1,0 1 1,0 0 0,0 0-1,0-1 1,0 1-1,0 0 1,-1-1 0,6-14-2791,1 5 2322,1 0-1,0 1 1,0 0-1,1 1 1,0 0 0,1 0-1,10-7 1,-13 9 515,1 2 1,0-1-1,1 1 1,-1 0-1,1 0 0,0 1 1,0 0-1,0 0 1,0 1-1,15-3 1,-22 5 98,1 0 1,0 0-1,0 1 0,0-1 1,-1 0-1,1 1 0,0-1 1,-1 1-1,1-1 0,0 1 0,-1 0 1,1-1-1,0 1 0,-1 0 1,0 0-1,1 0 0,-1 1 1,1-1-1,-1 0 0,0 0 1,0 1-1,0-1 0,0 1 1,0-1-1,0 1 0,0-1 1,0 1-1,-1-1 0,1 1 1,0 0-1,-1 0 0,1 1 1,1 9 434,0-1-1,0 0 1,-1 24 0,-1-22-247,1 236 918,22-263-2699,61-70 168,-50 48 654,70-57-1,-85 79 619,1 1 0,1 1 0,0 1 0,0 0 0,42-13 0,-47 19 127,1 1-1,0 1 0,0 0 1,1 1-1,-1 1 1,0 0-1,0 2 1,29 3-1,-44-4 12,0 1 0,0-1 1,0 1-1,-1-1 0,1 1 0,0 0 0,0 0 0,0 0 0,-1 0 0,1 0 0,-1 0 1,1 0-1,-1 1 0,1-1 0,-1 0 0,0 1 0,1-1 0,-1 1 0,0-1 1,1 3-1,-1 0 82,1-1 1,-1 1-1,0-1 1,0 1-1,0 0 1,-1 0 0,1-1-1,-1 1 1,0 7-1,-1-2 68,0 0-1,-1-1 1,1 0 0,-2 1-1,1-1 1,-1 0-1,0 0 1,-8 14 0,-21 20-411,-71 76 0,66-79-1422,21-25-523,16-14 2059,0 0 1,-1 0-1,1 1 0,0-1 1,0 0-1,0 0 0,0 0 1,-1 0-1,1 0 0,0 0 1,0 0-1,0 0 0,0 0 1,-1 0-1,1 0 1,0 0-1,0 0 0,0 0 1,-1 0-1,1 0 0,0 0 1,0 0-1,0 0 0,-1 0 1,1 0-1,0 0 0,0 0 1,0 0-1,0 0 0,-1-1 1,1 1-1,0 0 1,0 0-1,0 0 0,0 0 1,0 0-1,-1 0 0,1-1 1,0 1-1,0 0 0,0 0 1,1-32-4998,-1 27 5140,11-52-4700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2945,'0'0'10094,"-21"38"-8709,-70 129-443,5 12-613,28-58-1861,55-116 1391,-1 5-481,-1-1 1,0 0-1,-1 0 1,-8 8-1,14-17 579,0 0-1,0 0 0,0 0 0,-1 0 0,1 0 1,0 0-1,0 0 0,-1 0 0,1 0 1,0 0-1,0 0 0,-1 0 0,1 0 0,0 0 1,0 0-1,0 0 0,-1 0 0,1 0 1,0-1-1,0 1 0,0 0 0,0 0 0,-1 0 1,1 0-1,0-1 0,0 1 0,0 0 1,0 0-1,0 0 0,-1-1 0,1 1 1,0 0-1,0 0 0,0 0 0,0-1 0,0 1 1,0 0-1,0 0 0,0-1 0,0 1 1,0 0-1,0 0 0,0 0 0,0-1 0,0 1 1,0 0-1,0 0 0,0-1 0,0 1 1,0 0-1,0 0 0,0 0 0,1-1 0,-1 1 1,0 0-1,0-17-119,1 13 157,0-1 0,0 1-1,0-1 1,1 1-1,-1 0 1,1 0-1,0 0 1,0 0 0,1 0-1,-1 0 1,1 1-1,0-1 1,0 1-1,0 0 1,1-1 0,-1 1-1,1 1 1,-1-1-1,1 1 1,0-1-1,0 1 1,0 0 0,0 0-1,8-1 1,11-5 89,1 1 1,0 1-1,35-4 1,138-14-526,-98 10-1277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404 260 7322,'0'0'7118,"32"7"-6524,105 22-265,-130-28-317,1 1-1,-1 0 1,0 0-1,0 1 1,-1-1-1,1 2 0,-1-1 1,11 8-1,-15-9-28,0 0-1,-1 0 1,1 0-1,-1 0 0,0 0 1,1 1-1,-1-1 1,0 0-1,0 1 1,-1-1-1,1 1 1,0-1-1,-1 1 0,0 0 1,1-1-1,-1 1 1,0-1-1,-1 4 1,1-2-40,-1 1 1,1-1-1,-1 0 0,0 0 1,-1 0-1,1 0 1,-1 0-1,1-1 1,-1 1-1,0 0 1,-1-1-1,1 1 1,0-1-1,-1 0 1,0 1-1,-4 2 1,-8 8-255,-1-2-1,-21 15 1,7-7-250,-364 241-2385,307-206 3929,83-53-832,0 1-1,-1 0 1,2 0 0,-1 0-1,0 0 1,1 1-1,-1-1 1,1 1-1,0 0 1,-5 8-1,7-10-102,1 0 0,-1 0 0,1 0 1,-1 0-1,1 1 0,0-1 0,0 0 0,0 0 0,0 0 0,0 0 0,1 1 0,-1-1 0,0 0 0,1 0 0,0 0 0,-1 0 0,1 0 0,0 0 0,0 0 0,0 0 0,1-1 0,-1 1 0,0 0 0,1 0 0,-1-1 0,1 1 0,1 1 0,15 13 199,1 0 1,0-1-1,36 21 1,-36-25-66,-1 1 0,-1 0 0,0 1 0,0 1 0,25 28 0,-39-37-131,17 19 437,-19-24-510,-1 1 0,0-1 0,0 1 0,1-1 0,-1 0 0,0 1 0,1-1 0,-1 0 0,1 1 0,-1-1-1,0 0 1,1 1 0,-1-1 0,1 0 0,-1 0 0,1 1 0,-1-1 0,1 0 0,-1 0 0,1 0 0,-1 0 0,1 0 0,-1 0 0,1 0 0,-1 0 0,1 0-1,-1 0 1,1 0 0,-1 0 0,1 0 0,-1 0 0,1 0 0,-1 0 0,0-1 0,1 1 0,-1 0 0,1 0 0,-1-1 0,1 1 0,-1 0 0,0-1 0,1 1-1,-1 0 1,1-1 0,-1 1 0,1-1 0,9-23-1254,-1 0 0,0-1 0,8-45 0,-8 34 307,13-68-1280,14-165-1,-17-106 2660,-18 359-401,0-16 169,-1 2 477,2 1 0,9-53-1,-11 80-562,1 0 0,-1 0 0,1 0 0,0 0 0,-1 0-1,1 0 1,0 0 0,0 0 0,1 0 0,-1 0 0,0 1 0,3-4 0,-3 5-47,-1-1 1,1 1-1,0 0 1,-1-1 0,1 1-1,0 0 1,-1 0 0,1-1-1,0 1 1,0 0 0,-1 0-1,1 0 1,0 0 0,0 0-1,-1 0 1,1 0-1,0 0 1,0 0 0,-1 0-1,1 0 1,0 1 0,0-1-1,-1 0 1,2 1 0,1 1 122,1 1 0,-1-1 0,1 1 0,-1 0 0,0 0 0,0 1 1,-1-1-1,1 0 0,-1 1 0,5 7 0,22 46 1279,-3 1 0,23 75 0,28 128 1418,-74-250-2761,39 155 1816,32 263 0,-51-30-2508,-17-414-2862,38-305-7411,-32 216 8454,9-71-830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3345,'0'0'8594,"204"183"-8554,-104-89-40,-13-16-1617,-20-19-2496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10498,'0'0'6850,"217"186"-7178,-209-130-2281,-8-14-1600,0-7-560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70 5617,'0'0'4106,"-14"32"-2291,-45 103-452,55-127-1226,1 1-1,0 0 1,0 0-1,1 0 0,1 0 1,-1 0-1,1 0 1,1 0-1,0 14 0,1-3-7,-1-15-169,-1 0 1,2 0 0,-1 0-1,1 1 1,-1-1 0,2 0-1,1 6 1,-3-10-53,1 1 0,0-1 0,0 0 1,0 1-1,0-1 0,0 0 0,1 0 0,-1 0 0,0 1 0,1-1 1,-1-1-1,0 1 0,1 0 0,-1 0 0,1 0 0,0-1 0,-1 1 0,1-1 1,-1 1-1,1-1 0,0 0 0,-1 0 0,1 1 0,0-1 0,1-1 0,4 1-163,0 0-1,0-1 1,-1 0-1,1 0 0,-1-1 1,1 0-1,-1 0 1,0-1-1,1 1 0,-1-1 1,-1-1-1,1 1 0,0-1 1,9-8-1,6-7-391,0-2 0,21-26-1,-20 21 151,-6 7 261,21-23-97,77-68 0,-100 99 485,1 0 0,0 1-1,0 0 1,1 2 0,0-1-1,1 2 1,0 0 0,0 1-1,32-6 1,4 5 710,101 2 0,-149 5-804,-4 1-14,-1 0 0,1 0 0,-1 0 0,1-1 0,-1 1 0,0 0 1,0 0-1,1 0 0,-1 0 0,0 0 0,0 0 0,0 0 0,0 0 0,0 0 1,0 0-1,0 0 0,-1 0 0,1 0 0,0 0 0,0 0 0,-1 1 1,-1 2 71,0 0 0,0 0 0,0-1 0,0 1 0,-1-1 0,0 1 0,1-1 0,-1 0 0,0 1 0,-1-2 0,1 1 0,0 0 0,-8 4 0,-2 2 92,-43 34 370,10-10-252,1 3 1,-62 65 0,102-95-323,1 0 0,0 0 0,0 0 1,1 1-1,0-1 0,0 1 0,0 0 1,1 0-1,0 0 0,-2 14 0,3-15-33,0 0-1,1-1 1,0 1-1,0 0 1,0 0-1,1 0 1,0 0-1,0-1 1,0 1-1,1 0 1,-1-1-1,1 1 1,1-1-1,3 8 1,51 59-201,-36-49 262,18 30-1,-33-44 16,-1 1-1,1-1 1,-2 1-1,0 1 1,0-1-1,-1 0 0,3 12 1,-3 2 88,-1 0 1,-2 37-1,0-35-149,0-21-22,0 0 0,0 0 1,-1-1-1,0 1 0,0 0 0,0-1 0,0 1 0,-1 0 1,1-1-1,-1 0 0,-1 1 0,1-1 0,0 0 0,-1 0 1,-5 6-1,2-5-83,0 1 0,-1-1 0,1 0 0,-1-1 0,0 1 1,0-1-1,-1-1 0,-11 5 0,-26 6 61,0-3-1,-1-1 1,0-3 0,-67 3-1,-3 2 1491,116-12-1389,-1 0 0,0 0 0,0 0 0,0 0 0,0 0 0,0 0 0,1 0 0,-1 1 0,0-1 0,0 0 0,0 1 0,1-1 0,-1 1 0,0-1 0,0 0 0,1 1 0,-1 0 0,1-1 0,-1 1 0,0-1 0,1 1 0,-1 0 0,1-1 0,-1 1 0,1 0 0,-1 0 0,1-1 0,-1 3 0,1-2-26,1 0 0,-1 0 0,0 0 1,1 0-1,-1 0 0,1 0 0,-1 0 0,1 0 1,-1 0-1,1 0 0,0 0 0,-1 0 0,1 0 0,0 0 1,0 0-1,0-1 0,0 1 0,0 0 0,0-1 1,0 1-1,0-1 0,0 1 0,0-1 0,2 1 1,16 7 23,1-1 1,0-1 0,0-1-1,1-1 1,32 3 0,114 1-511,-22-8-2954,167-20 0,-140-8 1980,-23-1-590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2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7554,'0'0'3504,"199"116"-4712,-190-63-440,-9-11-249,0 0-1239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3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0 746 5145,'0'0'4881,"13"28"-4808,44 81-102,-56-107 21,0 0-1,0 0 1,-1-1 0,1 1-1,0-1 1,1 1-1,-1-1 1,0 1 0,0-1-1,1 0 1,-1 0-1,0 1 1,1-1-1,-1 0 1,1 0 0,0 0-1,-1-1 1,1 1-1,0 0 1,0-1 0,-1 1-1,1-1 1,2 1-1,-2-1-12,0-1-1,-1 0 0,1 1 0,0-1 0,-1 0 0,1 0 0,-1 0 0,1 0 0,-1 0 0,1 0 1,-1 0-1,0 0 0,3-3 0,-4 3 13,16-19-350,-2 0 1,0-2-1,-1 0 1,18-43-1,-24 49 167,100-232-768,-104 242 1174,-3 5-140,0 0-1,0 0 1,1 0 0,-1 0 0,0 0-1,1 0 1,-1 0 0,1 0 0,-1 0-1,1 0 1,-1 0 0,1 1 0,0-1-1,-1 0 1,1 0 0,0 1 0,-1-1-1,3 0 1,-2 5 808,4 42 540,-3 1 0,-4 66 1,0-28-713,4-64-557,-2 14 307,374-703-3862,-369 659 3359,4-6-11,6-10 10,0 1 0,21-24 0,-35 47 55,1-1 0,-1 0-1,0 1 1,1-1 0,-1 1 0,1 0 0,-1-1 0,1 1 0,0 0 0,0 0 0,0 0 0,-1 0-1,1 0 1,0 1 0,0-1 0,0 0 0,0 1 0,0 0 0,0-1 0,1 1 0,3 0 0,-4 1 21,0 0 1,0-1 0,1 1 0,-1 1-1,0-1 1,0 0 0,0 0 0,0 1-1,-1-1 1,1 1 0,0-1 0,-1 1-1,1 0 1,-1 0 0,1 0 0,0 2-1,4 5 88,-2 0 0,1 1 0,-1 0 0,-1 0-1,1 0 1,-2 0 0,2 11 0,-1-1 16,-2 0 1,0-1-1,-2 25 1,0-36-129,0-1 1,0 1 0,-1 0-1,0-1 1,0 0-1,-1 1 1,0-1-1,0 0 1,0 0-1,-9 12 1,-22 22-497,33-40-122,55-3-1065,-17-6 1565,-17 2 54,0 2 1,1 1 0,29-2-1,-46 5 68,-1 0-1,1 0 0,-1 0 1,1 0-1,-1 1 1,1-1-1,-1 1 1,0 0-1,1 0 0,5 3 1,-8-3 4,1 1-1,-1-1 1,0 1 0,1-1 0,-1 1 0,0 0-1,0 0 1,0 0 0,0-1 0,-1 1 0,1 0-1,0 0 1,-1 0 0,1 0 0,-1 1-1,0-1 1,0 0 0,0 0 0,0 3 0,1 8 87,-2 1 1,1-1 0,-2 1 0,0-1 0,0 1 0,-1-1-1,-1 0 1,0 0 0,-1-1 0,0 1 0,-1-1-1,-14 22 1,0-2-14,-26 49 229,42-72-374,1-1 0,-1 1 0,2 0 0,-1 0 0,1 0-1,1 0 1,-1 17 0,2-25-30,0 0 0,0 0-1,1 0 1,-1 0-1,1-1 1,-1 1 0,1 0-1,-1 0 1,1-1 0,-1 1-1,1 0 1,0-1 0,-1 1-1,1 0 1,0-1 0,-1 1-1,1-1 1,0 1 0,0-1-1,0 0 1,-1 1-1,1-1 1,0 0 0,0 1-1,0-1 1,0 0 0,0 0-1,0 0 1,0 0 0,0 0-1,0 0 1,38 0-1196,-31 0 859,1 0 131,0 0 42,0 0-1,0 0 1,0 1 0,15 4 0,-21-5 267,0 1 0,-1 0 1,0 0-1,1 0 0,-1 1 0,1-1 1,-1 0-1,0 1 0,0 0 0,0-1 1,0 1-1,0 0 0,0 0 1,-1 0-1,1 0 0,-1 1 0,1-1 1,-1 0-1,0 1 0,2 4 0,1 8 486,-1 0 0,-1 1 0,0-1-1,-1 1 1,-1-1 0,-2 18 0,2 4 528,-17 170 4294,17-206-5309,0 0 0,0 0-1,1 0 1,-1 0 0,0 0-1,1 0 1,-1 0 0,0 0-1,1 0 1,-1-1 0,1 1-1,0 0 1,-1 0 0,1 0-1,0 0 1,-1-1 0,1 1-1,0 0 1,0-1 0,0 1-1,-1-1 1,1 1 0,0-1-1,0 1 1,0-1 0,0 1-1,0-1 1,0 0 0,0 1-1,0-1 1,0 0 0,0 0-1,0 0 1,0 0 0,0 0-1,0 0 1,0 0 0,0 0-1,0-1 1,0 1 0,0 0-1,2-1 1,2 0-29,1 0 1,0-1-1,0 0 0,-1 0 0,1 0 1,-1 0-1,7-5 0,3-5-236,0-1 1,-1-1-1,0 0 0,-2-1 1,1-1-1,-2 0 0,15-27 1,0 3-650,56-84-3240,-13 1-1608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3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4017,'0'0'7184,"12"-4"-6310,31-9-426,1 1 1,0 3 0,64-7 0,142 14 376,-165 3-631,190 6 235,618 55 167,-466-29-703,-263-19-453,128 5-3170,-279-18 3331,0 0-120,-1-1-1,0 0 1,1-1-1,-1 0 0,0 0 1,0-2-1,15-3 0,-24 4-18,1-1-1,0 1 0,-1 0 0,1-1 0,-1 0 1,0 0-1,6-6 0,-8 8 369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3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2997 1526 200,'0'0'17788,"-42"13"-15556,-137 39-597,159-46-1387,-1-2 0,0 0 0,1-2 0,-1 0-1,-41-3 1,17 0-14,-59 2 130,-226-7 440,271 1-672,0-2 1,1-3-1,-90-27 0,89 16-92,1-2 0,1-4-1,1-1 1,2-3-1,-69-52 1,30 10-45,-161-165 0,-84-136-45,112 119-12,167 194-110,-2 3 0,-3 2 0,-2 3-1,-2 4 1,-83-47 0,149 95 339,-17-12-2597,48 11-2750,98 2-1232,-74 0 2120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3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6513,'0'0'5121,"290"189"-3720,-206-133-361,-10 7-328,-15 4-312,-22-1-400,-29 1 0,-8 3-312,-41 0-528,-125 39-752,12-18-1913,-12-14-2288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2985,'0'0'4993,"171"35"-4593,-101-35-224,1 3-120,0 4-56,-1 4-64,9 0-752,-17-4-1633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37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6697,'0'0'1867,"-3"29"-1489,-14 290 1382,47 468 814,-3-240-1862,-18-8-726,-8-499-521,2-27-182,3-14 121,8-24-593,4-41-1297,-2-16-1612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3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5729,'0'0'2625,"-187"239"-1769,113-138-72,7-2-176,13-8-568,8 0-40,5 0-1432,16-24-1753,4-29-151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1608,'0'0'8138,"241"59"-9146,-191-90-1993,-8-11-2288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3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4593,'0'0'6799,"45"9"-6255,146 29-332,-112-24-164,-58-12-48,1 2 0,-1 1 0,0 0 0,0 2 0,0 0 0,24 13 0,-40-18-26,0 1 0,-1 0 1,0 0-1,0 0 0,0 0 0,0 1 0,0-1 1,0 1-1,-1 0 0,0 0 0,0 1 1,0-1-1,0 1 0,-1-1 0,4 9 0,-4-6-4,-1 1 0,1-1 0,-1 0 0,0 1 0,-1-1 0,0 1 0,0-1 0,-1 0 0,1 1 0,-3 7 0,-2 2-2,0 1-1,-1-1 1,-1 0 0,0-1 0,-1 0 0,-1 0 0,-1 0 0,-13 16 0,-3 0-85,-1-1 0,-2-1 1,-1-2-1,-1 0 1,-1-3-1,-1 0 0,-2-2 1,-50 25-1,76-43-44,-1-1-1,0 0 1,0-1-1,0 0 1,0 0-1,-1-1 1,1 0-1,-1-1 1,1 0-1,-1-1 1,1 0 0,-17-3-1,25 3 78,1-1-1,-1 0 1,0 0-1,1 0 1,-1 0-1,0 0 1,1 0-1,-1-1 1,1 1-1,0 0 1,-1-1-1,1 1 1,0-1-1,0 1 1,0-1-1,0 0 1,0 0-1,0 1 1,1-1-1,-1 0 1,0 0 0,1 0-1,0 0 1,-1-3-1,-1-7-301,1 0 0,2-23 0,-1 19 94,0 3 274,0 0 1,0 0-1,1-1 1,1 1-1,1 0 1,0 0-1,0 0 1,1 1-1,1-1 1,0 1-1,0 0 0,9-12 1,-13 22 101,0 1 0,0 0-1,1 0 1,-1-1 0,0 1 0,0 0 0,1 0 0,-1 1 0,1-1 0,-1 0-1,1 0 1,2 0 0,-4 1-41,1 0 0,-1-1 0,1 1 0,0 0 0,-1 0 0,1 0 0,0 0 0,-1 0 0,1 1 0,-1-1 0,1 0 1,0 0-1,-1 0 0,1 0 0,-1 1 0,1-1 0,-1 0 0,1 1 0,-1-1 0,1 0 0,-1 1 0,1-1 0,-1 0 0,1 1 0,-1-1 0,1 1 0,-1-1 0,0 1 0,1-1 0,-1 1 0,0-1 0,0 1 0,1 0 0,-1-1 0,0 1 0,0-1 0,0 1 0,0 0 0,7 35 289,-2 1 0,-2-1-1,-1 1 1,-4 52-1,1-13-2099,0-71 1778,0-1 0,-1 0 0,1 1 0,-1-1 0,0 0 0,0 0-1,0 0 1,0 0 0,-1-1 0,1 1 0,-1 0 0,0-1 0,0 0 0,-1 0 0,-5 5 0,3-3 154,1 0-1,0 1 1,0 0 0,-6 8-1,8-8-133,1-1 0,0 1 0,-1 0 0,2 0-1,-1 0 1,1 0 0,0 0 0,0 0 0,1 0-1,-1 0 1,1 1 0,1-1 0,-1 0 0,1 0 0,0 0-1,1 0 1,-1 0 0,1 0 0,0 0 0,1-1-1,0 1 1,-1-1 0,2 1 0,-1-1 0,1 0-1,-1 0 1,1 0 0,1-1 0,-1 0 0,9 7 0,0 0-97,0 0 1,1-2-1,0 0 1,21 10-1,-34-18 43,0-1-1,0 0 0,0 0 0,0 0 0,0 0 1,-1 0-1,1 0 0,0 0 0,0-1 1,0 1-1,0 0 0,-1 0 0,1-1 0,0 1 1,0 0-1,0-1 0,-1 1 0,1-1 0,0 1 1,-1-1-1,1 1 0,0-1 0,-1 0 0,1 1 1,-1-1-1,1 0 0,-1 1 0,1-2 0,16-27-355,-11 19 118,9-15-222,2 0-1,0 1 1,1 2 0,2 0-1,23-21 1,-41 41 506,1-1 0,-1 1 0,1 0 0,0 0 0,0 0 0,0 1 0,0-1 0,0 1 0,0 0 0,0-1 0,0 1 0,0 1 1,1-1-1,6 0 0,-7 7 1142,0-5-1194,0 0 0,0 0 0,0-1 0,0 1-1,0-1 1,1 0 0,-1 0 0,4 0 0,16 0-1370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3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4905,'0'0'4154,"34"9"-3975,7 2-128,57 23-1,-96-33-45,0 0-1,0 0 1,0 0-1,0 0 0,0 0 1,-1 0-1,1 1 0,0-1 1,0 1-1,-1-1 1,1 1-1,-1 0 0,0-1 1,1 1-1,-1 0 1,0 0-1,0 0 0,0 0 1,0 0-1,0 0 1,-1 0-1,1 0 0,-1 0 1,1 1-1,-1-1 1,0 0-1,0 0 0,0 4 1,-1-1 6,0 1 0,-1-1 0,0 1 0,0-1 0,0 1 0,0-1 0,-6 8 0,5-9-3,-16 24 14,-1 0-1,-2-2 0,-1-1 1,-29 27-1,12-13-33,-14 11-62,33-31-1,0 0 1,2 2-1,-25 31 1,44-52 60,0 0 0,0 0-1,-1 0 1,1 1 0,0-1 0,0 0 0,-1 0-1,1 0 1,0 1 0,0-1 0,0 0 0,0 0-1,0 1 1,-1-1 0,1 0 0,0 0 0,0 1-1,0-1 1,0 0 0,0 1 0,0-1-1,0 0 1,0 0 0,0 1 0,0-1 0,0 0-1,0 1 1,0-1 0,0 0 0,0 0 0,0 1-1,0-1 1,1 0 0,-1 1 0,0-1 0,0 0-1,0 0 1,0 1 0,1-1 0,-1 0 0,0 0-1,0 0 1,0 1 0,1-1 0,-1 0 0,15 1-665,-8-1 737,12-1-172,1-1-1,0-1 1,22-7-1,-20 5-1,47-5 0,-67 10 115,-1 0 1,0 0 0,0-1 0,1 2 0,-1-1 0,0 0-1,0 0 1,1 0 0,-1 1 0,0-1 0,0 0-1,1 1 1,-1-1 0,0 1 0,0-1 0,0 1 0,0 0-1,0 0 1,0-1 0,0 1 0,0 0 0,0 0 0,0 0-1,0 0 1,0 0 0,-1 0 0,1 0 0,0 0-1,-1 1 1,1-1 0,0 2 0,0 3 15,0 0-1,0 0 1,-1 0-1,0 0 1,0 10 0,-1-1 39,-1 8 47,-1 0 0,-1-1 0,-1 0 0,-1 0 0,0 0 0,-2-1 1,-12 24-1,8-18 31,1 0 0,1 1 0,-9 50 0,17-42-36,3-35-96,-1-1 1,0 1-1,1-1 0,-1 0 0,0 1 1,1-1-1,-1 1 0,1-1 0,-1 0 0,1 1 1,-1-1-1,1 0 0,-1 1 0,1-1 1,-1 0-1,1 0 0,0 0 0,-1 0 0,1 1 1,-1-1-1,1 0 0,0 0 0,-1 0 1,1 0-1,-1 0 0,1 0 0,0-1 0,-1 1 1,1 0-1,-1 0 0,1 0 0,2-1 0,14 0-75,-1-1 0,0 0 0,31-10 0,-34 7 20,0 2-1,0 0 0,1 0 0,-1 1 0,1 1 0,-1 0 0,18 2 0,-31-1 56,1 0 0,-1 0 1,1 1-1,-1-1 0,1 0 0,-1 0 0,1 1 0,-1-1 1,1 0-1,-1 1 0,1-1 0,-1 0 0,0 1 0,1-1 0,-1 0 1,1 1-1,-1-1 0,0 1 0,0-1 0,1 1 0,-1-1 1,0 1-1,0-1 0,0 1 0,1-1 0,-1 1 0,0 0 1,0 0-1,0 20 42,0-14-12,-2 9 77,0 0-1,-1 0 0,-1 0 0,0 0 0,-1-1 1,0 1-1,-13 23 0,7-14 95,-13 42-1,24-67-202,0 0 0,0 0 0,-1 0 0,1 0 0,0 1 0,0-1 0,0 0 0,0 0 0,0 0 0,0 1 0,0-1 0,0 0 0,0 0 0,0 0 0,0 1 0,-1-1 0,1 0 0,0 0-1,0 0 1,1 1 0,-1-1 0,0 0 0,0 0 0,0 0 0,0 1 0,0-1 0,0 0 0,0 0 0,0 0 0,0 1 0,0-1 0,0 0 0,1 0 0,-1 0 0,0 0 0,0 1 0,0-1 0,0 0 0,0 0-1,1 0 1,-1 0 0,0 0 0,1 1 0,9-8-146,16-18-224,-22 21 284,17-19-343,-10 10 279,1 0-1,1 1 0,-1 0 1,2 1-1,0 0 0,23-13 1,-36 23 177,0 1 0,0-1 0,0 1 0,0 0 0,0 0 0,0-1 1,1 1-1,-1 0 0,0 0 0,0 0 0,0 0 0,0 0 0,0 0 1,1 0-1,-1 1 0,0-1 0,0 0 0,0 1 0,0-1 1,0 0-1,0 1 0,0 0 0,0-1 0,0 1 0,0-1 0,0 1 1,0 0-1,1 1 0,10 6 47,-5-4-166,0-1-1,0-1 1,0 0-1,1 0 0,0 0 1,-1-1-1,16 1 1,18-1-2312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4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1400,'0'0'10721,"7"29"-10269,23 92-305,-25-105-179,0 0 0,-1 1 0,-1-1 1,-1 1-1,-1-1 0,0 22 0,-1-25-65,0-7 15,0 0 0,-1-1-1,0 1 1,0 0 0,-1 0 0,1 0-1,-1 0 1,0-1 0,-1 1 0,0-1 0,1 0-1,-2 0 1,1 0 0,0 0 0,-6 5-1,-6 5-126,0-2-1,0 1 0,-22 12 0,20-15 188,1 1-1,1 1 1,-20 20 0,33-31 15,0 0 1,0 0-1,1 0 1,-1 0 0,1 0-1,0 1 1,-1-1 0,1 1-1,0-1 1,0 1-1,0-1 1,1 1 0,-1-1-1,1 1 1,-1 0 0,1-1-1,0 1 1,0 0 0,0-1-1,0 1 1,1 0-1,-1-1 1,1 1 0,0 0-1,-1-1 1,1 1 0,0-1-1,0 1 1,1-1 0,-1 0-1,0 1 1,1-1-1,0 0 1,-1 0 0,1 0-1,0 0 1,0 0 0,0-1-1,0 1 1,0 0 0,1-1-1,-1 0 1,5 3-1,16 4 5,-18-7 3,0 1 1,-1-1-1,1 1 0,0 1 0,6 3 0,-9-5 0,-1 0 0,0 1 0,0-1 0,1 0 0,-1 1 0,0-1 0,0 0 1,0 1-1,0 0 0,-1-1 0,1 1 0,0-1 0,-1 1 0,1 0 0,-1-1 0,1 1 0,-1 0 0,0 0 0,0-1 0,0 4 0,0 2 10,-1 0-1,0-1 1,-1 1 0,1 0-1,-1-1 1,-1 1 0,1-1-1,-1 0 1,0 0 0,-8 12-1,-5 5-7,-27 28-1,15-18-1,-3 4-9,18-23-22,1 1 0,0 0 0,1 0 0,-14 28 0,24-42-1,1 0 0,-1 0 0,1 0-1,-1 0 1,1 0 0,-1 1-1,1-1 1,0 0 0,0 0-1,0 0 1,-1 0 0,1 1 0,0-1-1,1 0 1,-1 0 0,0 2-1,1-3-24,-1 1 0,1-1 0,0 1 0,0 0 0,-1-1 0,1 1 0,0-1 0,0 0 0,0 1 0,0-1 0,0 0 0,-1 1-1,1-1 1,0 0 0,0 0 0,0 0 0,0 0 0,0 0 0,0 0 0,0 0 0,0 0 0,0 0 0,1-1 0,16-1-248,1-1 1,-1-1-1,0-1 0,26-11 1,-29 10 265,0 0 0,0 2 0,1-1 0,0 2 0,0 0-1,0 1 1,0 0 0,17 1 0,-33 1 45,1 1 0,0-1 0,-1 0-1,1 0 1,0 0 0,-1 0 0,1 0-1,0 1 1,-1-1 0,1 0-1,-1 1 1,1-1 0,-1 0 0,1 1-1,-1-1 1,1 1 0,-1-1 0,1 1-1,-1-1 1,1 1 0,-1-1 0,0 1-1,1-1 1,-1 1 0,0 0 0,1-1-1,-1 1 1,0-1 0,0 2 0,1 20 269,-2-13-107,1-1-25,-1 0 0,1 0 0,-2 0 0,1 0 0,-1 0 0,-1 0 0,1-1 0,-8 14 0,-2 0 334,-22 31-1,11-19-63,-13 19 125,18-28-143,1 1-1,-22 45 1,36-65-370,2 0 0,-1 0 1,0 0-1,1 0 1,0 1-1,0-1 0,1 0 1,-1 6-1,2-11-29,-1 1 0,0-1-1,0 1 1,0-1 0,0 1 0,0-1 0,1 1-1,-1-1 1,0 0 0,0 1 0,1-1 0,-1 1-1,0-1 1,0 0 0,1 1 0,-1-1 0,1 0-1,-1 0 1,0 1 0,1-1 0,-1 0-1,1 0 1,-1 1 0,0-1 0,1 0 0,-1 0-1,1 0 1,-1 0 0,1 0 0,-1 0 0,1 0-1,0 0 1,20 1-175,-14-2 58,2 1-179,1-2 1,-1 1-1,0-1 0,0-1 0,0 1 1,0-2-1,0 1 0,0-1 0,-1 0 1,0-1-1,0 0 0,0 0 1,-1-1-1,1 0 0,-1-1 0,10-11 1,19-24-2192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4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4961,'0'0'4186,"42"30"-3979,11 7-178,85 45-1,-127-77-36,1 0 1,-1-1-1,1 0 0,0-1 0,0 0 0,1-1 0,-1 0 0,1-1 0,-1-1 1,18-1-1,15-2-317,-1-2 0,0-3 1,72-20-1,123-57-992,-165 57 1248,-70 26 69,12-4 43,-1 0-1,1 1 1,0 1-1,0 0 0,33-3 1,-49 7-34,0 0-1,1 0 1,-1 0 0,0 0 0,0 0-1,1 0 1,-1-1 0,0 1 0,0 0-1,0 0 1,1 0 0,-1 0 0,0 0-1,0 0 1,1 0 0,-1 0 0,0 0-1,0 0 1,1 1 0,-1-1 0,0 0-1,0 0 1,0 0 0,1 0 0,-1 0-1,0 0 1,0 0 0,0 1 0,1-1-1,-1 0 1,0 0 0,0 0 0,0 0-1,0 1 1,0-1 0,1 0 0,-1 0-1,0 0 1,0 1 0,0-1 0,0 0-1,0 0 1,0 1 0,0-1 0,0 0-1,0 0 1,0 0 0,0 1 0,0-1 0,0 0-1,0 0 1,0 1 0,0-1 0,0 0-1,0 0 1,0 1 0,0-1 0,0 0-1,0 0 1,0 0 0,0 1 0,-1-1-1,1 0 1,-1 4 82,-1 3-27,0 0 1,-1 0-1,0 0 1,0-1-1,-1 1 1,1-1-1,-1 0 1,-8 9-1,-47 49 99,32-37-66,9-7-53,4-6-12,1 0 1,-14 21 0,24-30-38,0 0 0,0 0 0,0 0 0,1 1 0,0-1-1,0 1 1,0 0 0,1-1 0,-1 1 0,2 0 0,-2 10 0,3-7-78,-1 0 0,1 0 1,0 0-1,1 0 0,0 0 0,6 14 0,-7-21-2,-1 0 1,1 0-1,0 0 1,-1 0-1,0-1 1,1 1-1,-1 0 1,0 0-1,0 0 1,0 1-1,0-1 0,0 0 1,-1-1-1,1 1 1,-1 0-1,1 0 1,-1 0-1,0 0 1,1 0-1,-1 0 0,0-1 1,-2 3-1,0 0-119,-1 0 0,0 0 0,0-1 0,-1 1-1,1-1 1,-8 4 0,-36 23-1908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4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1 222 888,'0'0'4313,"299"35"-3921,-162-77-232,8-11-160,-3 4-16,-18 0 16,-24 14 488,-29 10-488,-55 22-56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4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1322 20 5913,'0'0'3106,"-51"5"-1986,-171 21-167,121-13 371,-135-1 0,170-12-1046,26 2-120,1-2 0,0-1-1,0-3 1,-59-12 0,82 12-90,-29-9 45,-1 1 1,0 2-1,-1 3 1,-51-2-1,78 8-107,14 1-7,0-1-1,0 1 1,0 1 0,0-1 0,0 1 0,-8 1 0,13-1-3,0 0 0,-1-1 0,1 1 0,0 0 0,-1 0 1,1-1-1,0 1 0,0 0 0,0 0 0,0 0 0,0 0 1,0 1-1,0-1 0,0 0 0,0 0 0,0 1 0,1-1 1,-1 0-1,1 1 0,-1-1 0,1 1 0,-1-1 0,1 0 1,0 1-1,-1-1 0,1 1 0,0-1 0,0 1 0,1 2 1,-1 2 1,0 1 0,1 0 1,0 0-1,1-1 1,0 1-1,-1-1 1,2 1-1,-1-1 1,1 0-1,0 0 0,1 0 1,-1 0-1,7 7 1,5 5 124,1-1-1,29 24 1,-12-12 57,568 589 2556,-600-617-2741,7 9-192,1-1 0,-1 2 0,0-1 0,8 18 0,-16-28 101,0 1 0,0-1 0,0 0 1,0 0-1,-1 1 0,1-1 0,0 0 0,0 0 0,-1 0 0,1 1 0,0-1 0,0 0 0,-1 0 1,1 0-1,0 0 0,0 0 0,-1 0 0,1 0 0,0 1 0,-1-1 0,1 0 0,0 0 1,0 0-1,-1 0 0,1 0 0,0 0 0,-1 0 0,1-1 0,0 1 0,0 0 0,-1 0 0,1 0 1,0 0-1,-1 0 0,1 0 0,0 0 0,0-1 0,-1 1 0,1 0 0,-17-5-1694,-32-19-3716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3881,'0'0'5281,"-16"196"-4289,24-122-328,21 3-408,4 0-256,-4 0-336,-25 25-1352,-4-25-1401,0-14-1688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4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8506,'0'0'2440,"386"-14"-1263,-8-21 391,75-15 216,25 1-399,-29 11-73,-75 10-80,-50 10-696,-87 11-240,-71 7-296,-66 0-16,-38 0-992,-12 0-2393,-42 0-1384,-8 11 664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4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5385,'0'0'2993,"59"281"-1657,3-50 240,0 89-239,-8 30-345,-16-10-232,-18-45-512,-7-95-168,-5-53-80,5-52-64,-1-32-736,5-14-360,4-17-577,8-43-447,-4-41 399,-9-33-863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4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5713,'0'0'1038,"45"-6"-269,446-40 1614,597 28 1041,-1076 18-3405,338 9 369,498 76 1,-803-78-376,334 61 135,-321-54-170,0 3 0,-1 2-1,-1 3 1,70 37-1,-124-58 28,-1 0 0,1 1-1,0-1 1,-1 1 0,1-1 0,-1 1-1,0-1 1,1 1 0,-1 0-1,0-1 1,0 1 0,0 0 0,0 0-1,0 0 1,0 4 0,6 35 218,-3-16-28,57 499 2464,-46-6-1824,-14-449-763,0 541-383,-2-548-745,-2 1-1,-14 66 0,-17 32-4265,2-35-946</inkml:trace>
  <inkml:trace contextRef="#ctx0" brushRef="#br0" timeOffset="1">3932 3269 2881,'0'0'16291,"-21"60"-29318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4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8562,'-162'239'0,"137"-239"-1192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5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737 622 7322,'0'0'7536,"25"0"-6659,183-14 19,-25 1-357,480 6-118,-391 9-444,-223 0 62,-41-1 217,-31 0 14,-33-3-101,-58 2-40,103 1-111,1 0 0,0 1-1,-1 0 1,1 0 0,0 1 0,0 1-1,1 0 1,-15 7 0,9-1-14,1 1 1,-1 0-1,2 1 1,0 0-1,0 1 1,-16 22 0,-57 100-1,-18 63 5,-81 217 0,87-182-6,94-226 0,-7 21 46,-3 0-1,-20 33 0,32-58 5,0-1-1,0 0 1,0 1-1,0-1 1,0 0-1,-1 0 1,1 0-1,-1 0 1,-4 2-1,6-3-14,0-1 0,0 0 0,0 1 0,0-1-1,0 0 1,0 1 0,-1-1 0,1 0 0,0 0 0,0 0-1,0 0 1,0 0 0,0 0 0,-1-1 0,1 1-1,0 0 1,0 0 0,0-1 0,0 1 0,0-1 0,0 1-1,0-1 1,0 0 0,0 1 0,0-1 0,0 0-1,0 1 1,0-1 0,1 0 0,-2-2 0,-3-3 12,0-1 1,1 0-1,0-1 1,0 1 0,1-1-1,0 1 1,-2-10-1,-15-69-45,15 59-12,-66-371-465,-42-187-357,11 224 215,48 178 216,48 163 301,0 0-1,2-1 1,0 1 0,-1-35 0,5 55 95,0 0-1,0 0 0,0 0 0,0 0 1,0 0-1,0-1 0,0 1 1,0 0-1,0 0 0,0 0 1,0 0-1,1 0 0,-1 0 1,0 0-1,0 0 0,0-1 1,0 1-1,0 0 0,0 0 0,0 0 1,0 0-1,0 0 0,0 0 1,1 0-1,-1 0 0,0 0 1,0 0-1,0 0 0,0 0 1,0 0-1,0 0 0,1 0 1,-1 0-1,0 0 0,0 0 0,0 0 1,0 0-1,0 0 0,0 0 1,0 0-1,1 0 0,-1 0 1,0 0-1,0 0 0,0 0 1,0 0-1,0 0 0,0 0 1,0 0-1,1 0 0,-1 0 0,0 0 1,0 0-1,0 1 0,0-1 1,0 0-1,0 0 0,0 0 1,0 0-1,0 0 0,0 0 1,0 0-1,0 0 0,0 1 1,0-1-1,1 0 0,-1 0 0,0 0 1,5 4-20,1-1-1,-1 1 1,0 0 0,0 0-1,0 0 1,0 1 0,-1 0-1,0 0 1,0 0 0,0 1 0,-1-1-1,1 1 1,2 8 0,3 1 6,139 260 52,-6-10 113,-113-216-148,122 235 57,-138-252-25,-1 0-1,-1 1 0,-2 0 0,-1 1 1,-2-1-1,-1 1 0,0 45 1,-5-73-14,0 0 1,0-1-1,0 1 1,-1 0-1,0-1 1,-3 10-1,3-13-1,0 0 1,0 0-1,-1 0 0,1 0 1,0 0-1,-1 0 1,0 0-1,1 0 0,-1 0 1,0-1-1,0 1 0,0-1 1,0 0-1,0 1 0,-1-1 1,1 0-1,-4 1 0,-6 2 80,0-1-1,-1 0 1,1-1-1,0 0 0,-1-1 1,1 0-1,-1-1 1,1-1-1,-1 0 0,1-1 1,-1 0-1,-18-6 0,1-1-29,1-2 0,0-1-1,-54-31 1,-6-14-31,2-3 0,3-4 0,-95-94 0,-198-246-333,354 377 245,7 8-47,-1 0 0,-28-24 1,30 34-285,7 11-611,6 23-949,2-15 1815,0 0-124,0 1 0,0-1-1,1 1 1,0 0 0,1-1-1,0 1 1,1-1 0,0 0 0,0 0-1,1 0 1,8 14 0,-1-10-483,0-1-1,1 0 1,1 0 0,0-2 0,0 1-1,1-1 1,1-1 0,28 15 0,-22-16-1927,39 11 0,-59-20 2620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5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5593,'0'0'5521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39:5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6905,'0'0'1993,"-17"11"-1993,-20-1-904,-17-3-2873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0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0 332 784,'0'0'6350,"63"-27"-5900,230-87 12,-228 96-320,2 2 1,97-9 0,1286-81 848,20 83-495,-1435 23-492,172-2 27,361 4-25,-528 1-372,52 11-1,-62-8-269,-23-5-234,-11-2-477,-13-2-1052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0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0 120 856,'0'0'7434,"33"-98"-8891,-41 77-3160</inkml:trace>
  <inkml:trace contextRef="#ctx0" brushRef="#br0" timeOffset="1">0 120 4385,'245'133'648,"-245"-129"-544,0 3-104,-29 3-312,-4-6-1304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4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0 218 208,'0'0'6707,"0"-30"-5444,0-92 94,3 80-159,-2 42-1172,-1-1-1,0 1 1,0 0-1,0-1 0,1 1 1,-1 0-1,0-1 1,0 1-1,1 0 1,-1 0-1,0-1 1,1 1-1,-1 0 0,0 0 1,1-1-1,-1 1 1,0 0-1,1 0 1,-1 0-1,0 0 1,1-1-1,-1 1 1,1 0-1,-1 0 0,0 0 1,1 0-1,-1 0 1,1 0-1,-1 0 1,0 0-1,1 0 1,-1 0-1,1 1 0,7-1 225,-1 0-99,-1 0 0,1 1 0,-1 0 1,1 0-1,-1 1 0,0 0 0,0 0 0,0 0 1,0 1-1,0 0 0,0 0 0,-1 0 0,1 1 1,-1 0-1,0 0 0,0 0 0,0 1 0,-1 0 1,5 5-1,10 14 532,-1 0 1,26 49 0,-38-63-531,35 71 844,-4 2 0,36 115 0,-39-99-467,56 114 0,-79-191-484,1-1 0,1-1 0,22 28 0,-29-41-44,1 0 0,0 0 0,0 0 0,0-1 1,1 0-1,0-1 0,0 0 0,0 0 0,1-1 0,0 0 0,11 4 1,-9-5 13,1 0 1,-1-1 0,1-1 0,0 0 0,-1-1 0,1 0 0,0 0 0,-1-1-1,1-1 1,-1 0 0,1 0 0,-1-1 0,0-1 0,0 0 0,0-1 0,-1 0 0,16-9-1,4-6 25,-1-2 0,-1-1-1,0-2 1,34-40-1,198-255-67,-25-26-380,-223 329 368,64-93-163,-68 101 191,-1 0-1,1 0 0,1 1 1,0 0-1,0 1 0,0 0 1,1 0-1,11-5 0,-18 10 5,0 1 0,0 0 0,0 0-1,1 0 1,-1 0 0,0 0 0,1 1-1,-1 0 1,0-1 0,1 1 0,-1 0 0,1 1-1,-1-1 1,0 1 0,1-1 0,-1 1 0,0 0-1,1 0 1,-1 0 0,0 1 0,0-1 0,0 1-1,0 0 1,0 0 0,-1 0 0,4 3-1,3 5 23,-2 0 0,1 0 0,-1 1 0,0 0 0,-1 0 0,5 13 0,29 86 351,-18-48-132,-21-61-231,72 169 605,-65-154-500,2 0 0,-1-1-1,2 1 1,0-2 0,1 0 0,0 0-1,28 22 1,-32-30-81,0-1 0,0 0 0,1 0-1,-1-1 1,1-1 0,0 1 0,0-1 0,0-1-1,0 1 1,1-2 0,-1 1 0,1-1-1,-1-1 1,1 0 0,-1 0 0,1-1 0,-1 0-1,1 0 1,12-5 0,-2 0-12,-1-1 0,0-1 0,-1-1 0,0 0-1,0-1 1,-1-1 0,30-26 0,118-124-140,-107 101-186,70-58-1,-118 111 245,0-1 1,1 2-1,0-1 1,0 1-1,20-7 0,-26 11 29,0 1-1,0-1 0,0 1 0,0 0 1,0 0-1,1 1 0,-1 0 1,0 0-1,0 0 0,1 0 1,-1 1-1,0 0 0,0 0 0,0 0 1,10 4-1,-2 4 7,0 1 0,-1 0-1,0 0 1,0 1 0,-1 1 0,16 21 0,-10-12 46,18 20 100,69 63-1,-90-92-90,1 0 1,1-1-1,-1-1 0,2-1 0,-1 0 0,1-1 0,1 0 0,31 8 0,-25-11-61,-1 0 0,2-2 0,-1 0 0,0-2 0,0 0 0,1-2 0,-1-1 0,0 0-1,0-2 1,38-11 0,-15-5-1625,-1-3 0,-1-1-1,45-33 1,-3-6-6045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0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1167 1 2248,'0'0'578,"-35"9"-523,-118 34-46,124-34 4,0 2 1,0 1-1,2 1 1,-1 2-1,-38 27 1,19-5 92,-60 61-1,79-72-25,-26 28 444,1 1 1,-54 77-1,76-87-379,1 2 0,3 1 0,2 1 0,-20 54 0,-26 114 382,2 93 57,32-55 2,11 1 0,12 462-1,36-396-143,13-2 1,110 457-1,239 606-106,-249-931-262,164 603-2120,-283-993 167,-9-20-760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0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1376,'0'0'4240,"21"33"-3835,-15-23-358,36 56 419,3-2 0,56 60 0,462 449 2506,-398-431-2565,-159-137-321,1 0 0,0 0 1,-1-1-1,2 0 0,-1 0 0,0-1 0,1 0 1,-1 0-1,1-1 0,14 2 0,-21-3-46,1-1-1,-1 0 1,0 0-1,1 0 1,-1 0-1,0 0 1,1 0-1,-1-1 1,0 1-1,1 0 1,-1-1-1,0 1 1,1-1-1,-1 1 1,0-1-1,0 0 1,0 1-1,1-1 1,-1 0-1,0 0 1,0 0-1,0 0 1,-1 0-1,1 0 1,2-2-1,-1-2 48,0 0-1,0 0 1,0 0 0,-1 0 0,2-8-1,0 2 70,8-51-9,-2 0 0,-2 0 0,-4-115 0,-3 148-160,-2-83-870,-28-189 0,-32 30-3679,-2 83-1613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0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1331 0 2112,'0'0'3585,"-216"18"-2889,149-4-120,1 14-183,-1 14 31,-3 18 16,-9 27-104,-25 50-176,-33 70-152,-21 91-8,-4 28-448,37-63-1993,46-77-1728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0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126 450 2553,'0'0'5177,"-21"-22"-4108,-62-71-173,81 91-835,0 0 0,0 0-1,0 0 1,1 0 0,-1 0-1,1-1 1,-1 1 0,1 0-1,0-1 1,0 1 0,0-1-1,0 1 1,0-1 0,0-3-1,1 6-44,0-1-1,1 1 0,-1-1 0,0 1 0,1-1 0,-1 1 0,1-1 0,-1 1 1,1 0-1,-1-1 0,1 1 0,-1 0 0,1-1 0,-1 1 0,1 0 0,-1-1 1,1 1-1,-1 0 0,1 0 0,0 0 0,-1 0 0,1 0 0,0 0 0,-1 0 1,1 0-1,0 0 0,6-2 60,71-16 423,1 3 0,97-5 0,-129 15-424,485-10 310,-482 16-360,634 40 265,-264-10-120,1323-3-42,-734-107-150,-823 60 23,423-45 11,345-32 47,-5 38 33,693 80 670,-928 16-1262,-678-35-42,44 1-1002,-28-7-4058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0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1417 64 5033,'0'0'5297,"-44"-11"-4367,-145-33-329,176 41-546,1 1 0,0 0 0,-1 1 0,0 0 0,1 1 0,-18 2 0,22 0-13,0 0-1,0 1 1,0 0-1,0 0 0,0 1 1,-7 5-1,-6 2 55,-40 22 234,2 2 0,1 3 1,2 3-1,-86 80 0,101-80-195,2 1-1,1 2 1,3 2 0,1 1 0,3 2-1,-26 53 1,44-75-116,2 0 1,0 1-1,2 1 0,1 0 1,2 0-1,0 0 0,2 1 1,1-1-1,2 45 0,1-63-28,1-1 1,1 1-1,-1 0 0,2-1 0,0 1 1,0-1-1,1 0 0,0 0 0,0 0 0,1-1 1,1 0-1,7 11 0,2-3 15,0 0 1,1-2-1,0 0 0,37 26 1,13 1 5,75 38 1,-75-46 53,85 61 0,-141-88-77,0 1 0,0 0 1,-1 1-1,0 0 0,-1 0 0,0 1 0,0 0 1,-1 0-1,0 1 0,-1 0 0,0 0 0,-1 1 0,0-1 1,-1 1-1,0 0 0,-1 0 0,0 1 0,-1-1 1,-1 1-1,0-1 0,0 1 0,-1 0 0,-1-1 1,0 1-1,-1-1 0,0 1 0,-1-1 0,-7 19 1,1-9-25,-1-1 1,-1 0 0,-1 0 0,-21 27 0,-70 76-157,-22 5-62,-164 131-1,75-72 218,191-167-15,-1 0 17,0 2 1,-24 30 0,43-47-44,1 0 0,-1 1 0,1-1 0,1 1 0,-1 0 0,1 0 0,0 0 0,1 0 0,-1 0 0,1 1 0,1-1 0,0 1 0,0 0-1,0 11 1,1-16 29,1-1 0,-1 0 0,1 0 0,-1 1-1,1-1 1,0 0 0,0 0 0,0 0 0,0 0-1,1 0 1,-1 0 0,0 0 0,1-1-1,0 1 1,-1 0 0,1-1 0,0 1 0,0-1-1,-1 0 1,1 1 0,0-1 0,1 0 0,-1 0-1,3 1 1,7 2-123,1 0-1,-1-1 1,18 2 0,-10-1-107,-2 0 84,17 3-68,-1 1 0,49 19 1,-71-22 258,-1 0 1,-1 1-1,1 0 1,-1 1-1,0 0 1,0 0-1,-1 1 1,0 1-1,0 0 0,-1 0 1,7 10-1,-3 0 62,0 1 0,-2 0-1,0 1 1,-1 0 0,-2 0 0,9 36-1,14 76 566,15 153 0,-4 67 85,63 1720 2990,-106-1717-3006,5 366 979,-3-694-1660,2-1 0,1 0 0,2 0 0,0-1 1,13 37-1,-18-62-63,0 0 0,0 0 1,1 0-1,-1 0 0,0-1 0,0 1 1,1 0-1,-1 0 0,1-1 0,-1 1 1,1 0-1,-1-1 0,1 1 0,-1 0 1,1-1-1,-1 1 0,1-1 0,0 1 0,-1-1 1,1 1-1,0-1 0,1 1 0,-2-1-32,1-1 1,-1 1-1,1 0 0,0 0 0,-1 0 0,1-1 0,-1 1 0,1 0 0,-1-1 0,1 1 0,-1-1 0,1 1 0,-1 0 0,1-1 0,-1 1 0,0-1 0,1 1 0,-1-1 0,0 1 0,1-1 0,-1-1 0,14-39-3548,-5-18-2360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4385,'0'0'11640,"-1"-1"-11512,1 1 1,-1 0 0,1 0-1,-1 0 1,1 0-1,0 0 1,-1 0 0,1 0-1,-1 0 1,1 0 0,-1 0-1,1 0 1,0 1-1,-1-1 1,1 0 0,-1 0-1,1 0 1,0 1-1,-1-1 1,1 0 0,-1 0-1,1 1 1,0-1 0,0 0-1,-1 0 1,1 1-1,0-1 1,-1 1 0,1-1-1,0 0 1,0 1-1,0-1 1,-1 1 0,1 351 834,-2-304-987,-2-1 0,-2 0 0,-3 0 0,-1 0 0,-2-1 1,-24 55-1,-130 257-1073,138-304 798,18-35 224,7-15 48,0 0 0,1 0-1,0 1 1,0-1 0,0 0 0,0 1 0,1 0-1,0-1 1,-1 7 0,27-10-1157,-24-1 1181,88 1-97,151-20 0,611-79-420,-850 98 427,0 0 0,0 0 1,-1 0-1,1 0 0,0 0 1,0 0-1,0 0 0,-1 0 1,1 0-1,0-1 0,0 1 1,-1 0-1,1 0 0,0-1 1,-1 1-1,1-1 1,0 1-1,-1-1 0,1 1 1,-1-1-1,1 1 0,-1-1 1,2-1-1,-2 2-29,0-1 1,-1 0-1,1 0 0,0 0 1,0 1-1,-1-1 1,1 0-1,0 0 0,-1 0 1,1 1-1,-1-1 1,1 0-1,-1 1 0,1-1 1,-1 0-1,1 1 1,-1-1-1,0 1 0,1-1 1,-1 1-1,0-1 1,1 1-1,-2-1 0,-36-18-4379,-10-4-366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6961,'0'0'6188,"36"-4"-6097,120-10-48,35 10-54,-122 5-1,-68-1 40,-1 1-1,1-1 0,0 1 1,0-1-1,0 1 1,0-1-1,0 1 0,-1 0 1,1-1-1,0 1 1,0 0-1,-1 0 0,1-1 1,-1 1-1,1 0 1,-1 0-1,1 0 0,-1 0 1,1 0-1,-1 0 1,0 0-1,0 0 0,1 0 1,-1 0-1,0 0 1,0 0-1,0 0 0,0 0 1,0 0-1,-1 1 0,1 48 1518,-1-32-897,0 199 2309,23 608-782,-15-759-2216,11 212-838,-18-270 634,1-7 192,-1 0 0,0 0-1,0 0 1,1-1 0,-1 1 0,0 0-1,0 0 1,0 0 0,0-1 0,0 1-1,0 0 1,-1 0 0,1 0-1,0 0 1,0-1 0,0 1 0,-1 0-1,1 0 1,0-1 0,-1 1 0,1 0-1,-1 0 1,1-1 0,-1 1 0,1 0-1,-1-1 1,0 1 0,1-1 0,-1 1-1,0-1 1,1 1 0,-1-1 0,0 1-1,1-1 1,-1 0 0,0 1 0,0-1-1,0 0 1,1 0 0,-1 0 0,0 0-1,0 1 1,0-1 0,0 0 0,1 0-1,-1-1 1,0 1 0,0 0 0,0 0-1,0 0 1,-1-1 0,-8 0-566,0-1 1,1 0 0,-1 0-1,0-1 1,1 0 0,0-1-1,0 0 1,0-1 0,0 1-1,1-2 1,-11-7-1,-47-38-4547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6841,'0'0'4409,"225"-35"-3296,-76 14 327,34-7-248,8 0-632,-29 0-344,9-3-88,-26 6-128,-20 0-8,-34 8-584,-20 3-1072,-34-11-993,-24 8-1544,-13-4 345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4241,'0'0'7233,"-55"238"-5888,51-133-497,4 8-480,-4-1-208,4-7-160,0-7-312,0 0-1328,0-31-2897,17-28-336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4881,'0'0'11232,"0"4"-10689,0 8-419,2 0 0,0-1 0,0 0 0,5 15 0,-2-10-92,-1 0-1,2 21 0,0 35-542,-4-1-1,-8 93 0,1-132 290,-2 0-1,-1-1 0,-16 40 0,12-41 167,3 1 0,0 0 0,-5 39 0,14-68 53,0 0 0,-1-1 0,1 1 0,0 0-1,1 0 1,-1 0 0,0-1 0,0 1-1,1 0 1,-1-1 0,1 1 0,0 0 0,-1-1-1,1 1 1,0 0 0,0-1 0,0 1 0,0-1-1,0 0 1,0 1 0,0-1 0,1 0-1,-1 1 1,0-1 0,3 1 0,2 1 5,0 0 1,1 0 0,-1-1 0,0 0-1,10 2 1,4 1 76,-8-1-20,-4-2-4,0 0 1,-1 1 0,0 0-1,1 0 1,-1 0-1,9 7 1,-14-9-2,-1 1 1,1-1 0,-1 1-1,1 0 1,-1 0 0,1-1-1,-1 1 1,0 0 0,0 0-1,0 0 1,0 0 0,0 0-1,-1 1 1,1-1 0,0 0-1,-1 0 1,0 0 0,1 1-1,-1-1 1,0 0 0,0 0-1,-1 1 1,1-1 0,0 0-1,-1 0 1,1 0 0,-1 1-1,0 1 1,-2 3 97,0 0 0,0-1 0,0 1 0,-1-1 0,0 0-1,0 1 1,-1-2 0,-10 12 0,-51 39 101,36-32-194,-27 25-1136,-98 61 0,146-104 670,0-1 1,0-1-1,0 0 0,-1 0 0,1-1 1,-1 0-1,-13 2 0,18-5 35,0 1 0,0-1 0,0 0 0,0 0 0,0-1 0,0 1 0,1-1 0,-1 0 0,0-1 0,0 1 0,0-1 0,1 0 0,-1 0 0,1 0 0,-1-1 0,-5-3 0,3-1-862,0 0 0,0-1 0,-11-14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4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40 234 3697,'0'0'10530,"-9"28"-8854,2-8-1346,1 1 0,0 1 0,2-1 0,1 1 0,0-1 0,2 1 0,1 0 0,0 0 0,1 0 0,6 24 1,12 39 343,5-1 0,3-1 1,3-1-1,4-2 0,53 90 1,-78-154-587,2 2 17,0 0 0,1-1 0,14 17 0,-23-30-89,0-1-1,0 0 0,1 1 0,-1-1 1,1-1-1,0 1 0,0 0 0,0-1 1,0 0-1,0 0 0,0 0 0,0-1 0,1 1 1,-1-1-1,1 0 0,-1 0 0,1-1 1,-1 1-1,8-1 0,-9 0-9,0-1 1,0 1-1,0-1 0,0 1 0,0-1 1,0 0-1,-1-1 0,1 1 0,0 0 0,0-1 1,-1 1-1,1-1 0,-1 0 0,4-3 1,12-15 97,-1 0 1,22-34-1,77-118 219,-24 35-269,346-496-838,-418 607 658,-7 5 48,2 1 0,1 1-1,0 0 1,1 2-1,38-31 1,-51 45 62,0 0 1,0 1-1,1-1 0,-1 1 0,1 0 1,-1 0-1,1 1 0,0-1 0,0 1 1,0 0-1,-1 0 0,6 1 0,-6 0 12,-1 0 0,0 1-1,1-1 1,-1 1 0,0 0-1,0 0 1,0 0-1,0 1 1,0-1 0,0 1-1,0-1 1,0 1 0,0 0-1,-1 0 1,1 1 0,-1-1-1,1 0 1,-1 1-1,3 4 1,17 28 251,-2 0 0,-2 1 0,26 73 1,-19-46 45,-3-9-55,65 150 580,-68-166-655,1 0-1,3-2 1,29 39 0,-46-68-151,-1-1 0,1 1 1,0-1-1,1-1 1,-1 1-1,1-1 0,1 0 1,11 6-1,-15-9-15,1 0 0,-1-1 1,1 0-1,-1 0 0,1 0 0,-1 0 0,1 0 0,0-1 0,-1 0 1,1 0-1,0-1 0,-1 1 0,1-1 0,-1 0 0,1 0 1,-1 0-1,1-1 0,5-2 0,7-7 3,1 0 1,-2-1-1,1-2 1,-2 1-1,27-31 0,-23 24 2,54-56 11,78-77-246,-121 126 151,1 2 0,1 1 0,47-27 0,-66 44 62,0 1 0,1 0 0,0 0 0,0 2 0,1 0 0,-1 0 0,1 2 0,0-1 0,23 1 0,-27 2 7,-1 0 1,1 1 0,-1 1 0,1 0 0,-1 0 0,0 1 0,1 0 0,-1 1 0,-1 0 0,1 1 0,-1 0 0,0 0 0,16 13-1,-2 2 85,-1 0 0,-1 2 0,27 38 0,46 80 362,-59-84-63,67 81-1,-97-131-353,1 0 0,-1-1-1,1 0 1,0-1-1,0 1 1,1-1-1,-1 0 1,1 0-1,0-1 1,0 0-1,0-1 1,0 1 0,1-1-1,-1 0 1,1-1-1,-1 0 1,1 0-1,-1-1 1,1 0-1,0 0 1,-1-1-1,1 0 1,-1 0 0,1 0-1,-1-1 1,15-6-1,-1-3-9,-1-2 0,0 0 1,0-1-1,-1-1 0,-1-1 0,17-19 0,-13 14-6,95-96-58,28-26-270,-107 109 165,80-56 0,-108 84 137,0 0 0,0 0 0,1 1 0,0 0-1,0 1 1,0 0 0,0 0 0,0 2 0,1-1 0,-1 1 0,1 1 0,0 0 0,0 1 0,-1 0 0,1 1 0,0 0 0,-1 1 0,17 4 0,-6 4 41,0 1 0,-1 1 0,0 1 1,-1 0-1,20 19 0,-8-8 55,49 35 310,148 84 1,-196-126-347,1-2 0,1-1 0,1-1 0,-1-2 0,2-2 0,-1-1 0,71 5 0,-87-12-208,0-1 1,0 0 0,0-2-1,0-1 1,0 0 0,0-2-1,0 0 1,19-8-1,-21 5-730,0 0 0,-1-2-1,0 0 1,27-22 0,30-36-6931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4785,'0'0'3841,"8"193"-2849,5-130-448,7-3-544,5-14-288,29-15-1040,-8-17-1121,4-14-511</inkml:trace>
  <inkml:trace contextRef="#ctx0" brushRef="#br0" timeOffset="1">915 1 4641,'0'0'4185,"-33"221"-3785,-9-176-400,-45 15-288,8-18-1272,0-7-1985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4961,'0'0'3241,"12"39"-1648,43 131 32,-50-157-1464,1 0-1,0-1 1,0 0 0,1 0 0,1 0 0,0-1 0,0 0 0,1-1-1,1 0 1,13 12 0,-11-11-51,1 1-32,-1-1 0,1-1 1,1-1-1,0 0 0,0 0 0,1-1 0,0-1 1,27 9-1,-30-13-69,1 0-1,-1-1 1,1 0-1,-1-1 1,1-1 0,0 1-1,-1-2 1,1 0 0,0-1-1,-1 0 1,0 0-1,17-7 1,-6 0-224,0-1 1,0-1-1,40-28 1,63-55-1291,-75 54 837,43-35-439,-32 24 604,3 2 0,81-45-1,-136 89 609,0 0 0,1 1 0,13-5 0,-20 8 79,0 0 1,0 0-1,1 1 1,-1-1-1,0 1 1,0 0-1,0 0 1,0 0 0,0 1-1,0-1 1,9 3-1,-12-1-60,1-1-1,-1 0 1,0 0-1,1 1 1,-1-1-1,0 1 1,0 0-1,1-1 1,-2 1-1,1 0 1,0-1-1,0 1 1,0 0-1,-1 0 1,1 0-1,-1 0 1,1 0-1,-1 0 1,0 0-1,0 0 1,0 0-1,0-1 1,-1 5-1,2 0 210,-2 50 1869,0-43-2005,0-1 1,1 0-1,0 1 0,1-1 0,1 0 0,-1 0 0,2 0 0,6 21 1,-7-31-340,-1 0 1,1 0 0,-1 0 0,1 0 0,0-1 0,0 1 0,-1 0-1,1-1 1,0 1 0,1-1 0,-1 1 0,0-1 0,0 0 0,1 0-1,-1 0 1,0-1 0,1 1 0,-1 0 0,1-1 0,-1 0 0,1 1-1,-1-1 1,4 0 0,0 0-557,0 0 0,0-1 0,1 0-1,-1 0 1,0 0 0,0-1 0,0 0-1,7-3 1,29-22-5845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10698,'0'0'6322,"225"0"-5082,-130 0-896,1 0-344,-17 0-64,-13 0-488,-16 0-512,-8 0-1289,-13-11-1704,-17-13-328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4881,'0'0'5057,"-21"207"-3240,21-94-425,0 13-288,0 7-248,0 7-408,0-3-288,0-11-160,0-10-504,0-25-808,0-28-496,-12-45-833,-5-18-776,5-4-175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5081,'0'0'3809,"8"182"-2729,17-126-224,4-10-664,9-8-192,20-31-1320,-4-7-2185,-4 0-2136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709 1 5425,'0'0'5517,"-32"34"-3782,-107 115-389,6-18-447,9-5-950,-145 192-5983,258-303 4183,18-22-12,5-6 1274,17-13 414,2 0-1,0 2 1,1 2-1,1 0 0,53-24 1,195-70 2534,-160 70-1299,-114 43-776,18-8-320,-24 11 182,-1 0 0,1-1 0,0 1 0,0-1 0,0 1 1,-1-1-1,1 1 0,0-1 0,-1 1 0,1-1 0,0 0 0,-1 1 1,1-1-1,-1 0 0,1 0 0,-1 0 0,0 1 0,1-1 1,-1 0-1,1-1 0,-6 1 955,0 1-993,0 0-1,0 1 0,0-1 0,1 1 0,-1 0 1,0 1-1,0-1 0,1 1 0,-1 0 1,1 0-1,-1 0 0,-4 4 0,1 0 56,1 0-1,-1 1 1,1 0-1,0 0 0,-10 16 1,0 3 227,1 1 0,1 1-1,2 0 1,0 1 0,2 1 0,1-1 0,2 2 0,-7 40-1,4 9-109,4 0 0,2 85 0,5-153-267,0 0 1,0 1 0,2-1 0,0 1 0,0-1 0,1 0 0,5 15-1,-6-24-23,-1 0 0,1 0 0,0 0-1,0 0 1,0 0 0,0 0 0,0 0 0,1-1-1,-1 1 1,1-1 0,0 0 0,0 1-1,0-1 1,0-1 0,0 1 0,0 0-1,1-1 1,-1 1 0,0-1 0,1 0 0,-1 0-1,1-1 1,-1 1 0,1-1 0,-1 0-1,1 1 1,0-1 0,-1-1 0,6 0-1,-8 1 7,1-1 0,-1 1 0,1-1 0,0 1 0,-1-1-1,1 0 1,-1 0 0,0 0 0,1 0 0,-1 0-1,0 0 1,1 0 0,-1 0 0,0 0 0,0 0 0,0-1-1,0 1 1,0-1 0,0 1 0,-1-1 0,1 1-1,0-1 1,0-1 0,12-46-171,-11 37 105,5-32-402,-3 0 0,-1 0 0,-3-46 0,-1 38 230,1 52 241,0-1-1,1 1 1,-1 0-1,0 0 1,0 0-1,0 0 1,1 0-1,-1 0 1,0 0-1,0 0 1,1 0-1,-1-1 1,0 1-1,0 0 1,0 0-1,1 0 1,-1 0-1,0 0 1,0 0-1,1 0 1,-1 1-1,0-1 1,0 0-1,0 0 1,1 0-1,-1 0 1,0 0 0,0 0-1,1 0 1,-1 0-1,0 1 1,0-1-1,0 0 1,0 0-1,1 0 1,-1 0-1,0 1 1,0-1-1,0 0 1,0 0-1,0 0 1,2 4 31,0-1 0,0 0 1,-1 1-1,1-1 1,-1 1-1,0 0 1,0-1-1,0 1 0,-1 0 1,1 7-1,-1 46 508,-1-31-315,1-21-196,0-1 1,-1 1-1,0 0 1,1-1 0,-2 1-1,1-1 1,0 1 0,-1-1-1,0 0 1,0 0 0,0 0-1,0 0 1,-1 0 0,0 0-1,-3 3 1,0-1 0,0 0 0,0 0 0,-1-1 0,0 0 0,0-1 0,0 1-1,-14 5 1,-1-2-11,-1 0 0,0-2-1,0 0 1,-1-2-1,-24 2 1,33-4-3,-6 1 16,1-1-1,-1-1 1,0-1 0,0 0-1,1-2 1,-26-5-1,43 7-6,1-1-1,0 0 1,-1 0-1,1 0 1,0 0-1,0 0 0,0-1 1,0 1-1,0-1 1,0 1-1,1-1 1,-1 0-1,0 1 0,1-1 1,-1 0-1,1 0 1,-3-4-1,4 4-17,0 1 1,-1-1-1,1 1 0,0-1 1,0 1-1,0-1 0,0 0 1,0 1-1,0-1 1,1 1-1,-1-1 0,0 1 1,1-1-1,-1 1 0,1-1 1,0 1-1,-1-1 0,1 1 1,0 0-1,0-1 0,0 1 1,0 0-1,0 0 0,0 0 1,0 0-1,0 0 0,1 0 1,-1 0-1,0 0 0,1 0 1,1-1-1,42-24-330,58-26 1,-19 11-338,-38 18 242,19-10-642,-2-2-1,67-49 1,-83 47-1572,80-82 0,-66 48-672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51 720,'0'0'13295,"39"-11"-12128,124-26-303,-159 36-814,0 1 1,0-1-1,0 1 1,0 0-1,1 0 0,-1 0 1,0 0-1,0 1 0,0 0 1,0 0-1,0 0 1,0 0-1,0 0 0,0 1 1,0 0-1,0 0 0,-1 0 1,1 0-1,-1 1 0,0-1 1,1 1-1,-1 0 1,0 0-1,-1 0 0,1 0 1,4 7-1,2 2 174,-2-3-17,0 0-1,-1 0 0,-1 1 1,1 0-1,-1 0 0,-1 1 1,0-1-1,-1 1 0,0 0 1,2 15-1,0 9 455,-2 69 0,-3-93-661,-1 6-33,0 0 1,-2 0 0,0 0-1,-1 0 1,0 0-1,-1 0 1,-1-1 0,-1 0-1,-1-1 1,0 1-1,0-1 1,-15 18 0,-6 4-1021,-2-2 0,-1-1 0,-50 42 0,54-53-234,0-1 1,-1-1-1,-35 18 0,46-29 214,-1-2 0,0 0 0,0 0 0,-1-2-1,0-1 1,-36 6 0,0-9-2857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4673,'0'0'11026,"224"133"-10289,-182-84-473,-5 4-264,1-4-1009,20 3-1183,-12-17-2689,-1-10-3497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 4593,'0'0'9714,"-150"185"-8514,100-83-336,1 17-375,3 8-377,8 6-112,9 35-1665,17-31-1383,12-42-3034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5881,'0'0'12134,"36"-4"-10762,122-4-261,-145 9-972,1 0-1,0 2 1,-1-1 0,1 2 0,-1 0 0,0 0 0,0 1-1,0 1 1,-1 0 0,22 15 0,-9-6 90,20 11 354,83 64 1,-112-77-488,-1 0 1,0 2-1,-1 0 1,-1 0-1,0 1 1,-1 1-1,-1 0 1,9 19-1,-15-24-73,0 0-1,-1 0 0,-1 1 1,0-1-1,-1 1 1,0-1-1,-1 1 0,0 0 1,-1 0-1,-1-1 1,0 1-1,-1 0 0,0-1 1,0 1-1,-2-1 0,1 0 1,-2 0-1,0 0 1,0 0-1,-1-1 0,0 0 1,-1 0-1,-16 19 1,-4-1-276,-1-2 0,-2 0 0,-1-2 0,-49 30 0,50-36-1826,-2-2 0,-53 21 0,26-20-4548,11-9-1462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5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52 174 4153,'0'0'6451,"-9"-5"-5187,-24-15-379,24 10 15,14 4-360,14 2-11,146 0 1129,16 0-652,319-47 396,223-13-500,573 58 378,-37 59 1371,-1231-52-2611,177 14 43,-203-15-149,20 4 82,-18 3-554,-12 5-968,-11 3-186,0-2-1,0 0 1,-1-1 0,-23 10-1,-49 16-4806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10858,'0'0'20917,"13"4"-20493,-9-4-424,-4-4-712,0-17-1833,0 0-5481,-4-3-5744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7946,'0'0'10494,"61"-14"-8842,3-1-1280,764-165 2457,-460 121-1541,608-19 1,682 108 1186,-164 82-923,-916-80 378,-578-32-1900,1 0 0,-1-1 0,1 1 0,-1 0 0,1-1 0,-1 1 0,1-1 0,-1 1 0,1-1 0,-1 1 0,1 0 0,-1-1 0,0 0 0,1 1 0,-1-1 0,0 1 0,1-1 0,-1 1 0,0-1 0,0 0 0,1 1 1,-1-1-1,0 0 0,0 1 0,0-1 0,0 1 0,0-1 0,0 0 0,0 1 0,0-1 0,0 0 0,-1 1 0,1-2 0,-4-22-111,2 17-57,0 0 1,-1 1-1,0 0 1,0-1-1,0 1 1,-1 0-1,0 1 0,0-1 1,-1 1-1,0-1 1,0 1-1,0 1 1,0-1-1,-1 1 0,0 0 1,1 0-1,-13-6 1,0 2-1237,-1 0 1,1 2 0,-1 0-1,-37-7 1,-39 1-7596,4 4-1517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13291,'0'0'11474,"29"63"-28581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2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70 4065,'0'0'8368,"0"-11"-6635,-1-33-232,1 43-1422,0 0-1,0 0 1,-1 1-1,1-1 0,0 0 1,-1 1-1,1-1 1,-1 0-1,1 1 0,0-1 1,-1 1-1,0-1 1,1 0-1,-1 1 1,1-1-1,-1 1 0,1 0 1,-1-1-1,0 1 1,1-1-1,-1 1 0,0 0 1,0 0-1,1-1 1,-1 1-1,0 0 0,0 0 1,1 0-1,-1 0 1,0 0-1,0 0 1,1 0-1,-1 0 0,0 0 1,0 0-1,1 0 1,-1 1-1,0-1 0,0 0 1,0 1-1,-4-1 115,1 1-187,0-1 1,0 1 0,0 0 0,0 0-1,0 0 1,1 0 0,-1 0-1,0 1 1,1 0 0,-1 0 0,-3 3-1,-39 32-22,28-21 17,-70 65-611,4 3-1,-88 116 1,167-194 586,0 0-65,-1 1 0,1 0 0,0 1 0,-6 13 0,10-20 64,1 0-1,-1 1 0,0-1 0,1 0 0,0 1 0,-1-1 1,1 1-1,0-1 0,0 1 0,0-1 0,0 0 0,0 1 0,0-1 1,0 1-1,0-1 0,0 1 0,1-1 0,-1 1 0,1-1 1,-1 0-1,1 1 0,-1-1 0,1 0 0,0 0 0,0 1 1,0-1-1,0 0 0,0 0 0,0 0 0,0 0 0,0 0 0,0 0 1,0 0-1,0 0 0,3 1 0,28 11 47,0-1-1,1-1 1,1-1 0,35 4-1,-9-1-3,-36-7 3,109 29 30,-110-28-48,0 1-1,-1 2 1,34 18-1,-52-26-250,-1 1-1,0-1 1,0 0-1,1 1 0,-1 0 1,-1-1-1,1 1 1,3 4-1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3905,'0'0'9284,"50"0"-8253,3 1-764,36 0 298,141-17 0,232-15 829,3 30-1028,-239 2-371,-133-1-131,686-13 2015,-499 8-2113,-234 5-294,-48-6-2553,2 5 2892,-26-20-2873,-10-7-2246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7850,'0'0'3874,"39"14"-2758,130 47 210,-132-47-906,131 51 1117,-137-50-1342,0 1-1,44 31 0,-64-39-101,0 0-1,0 1 1,-1 0 0,0 0-1,-1 1 1,0 1-1,13 20 1,-18-25-24,-1 1 0,0-1 0,0 1 1,-1 0-1,0 0 0,0 0 0,0 0 0,-1 0 0,0 0 1,-1 1-1,1-1 0,-1 0 0,-1 0 0,1 1 0,-1-1 0,-3 10 1,1-9-66,-1 1 0,-1-1 0,1 0 0,-1 0 0,0 0 0,-1-1 0,0 1 0,0-1 1,-1-1-1,1 1 0,-2-1 0,-14 9 0,-34 27-1118,-71 37 0,93-58 461,-88 51-2921,12-16-2134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4 5225,'0'0'7548,"-1"-3"-7073,-1 55 4334,-1 60-3176,-11-41-1301,11-59-363,0 1-1,0-1 1,1 1-1,0 0 0,1 0 1,1 0-1,1 13 1,0-24-5,-1-1 0,1 0 1,0 0-1,-1 1 0,1-1 1,0 0-1,0 0 1,0 0-1,0 0 0,0 0 1,0 0-1,0 0 1,0 0-1,0-1 0,1 1 1,-1 0-1,0-1 0,0 1 1,1-1-1,-1 1 1,0-1-1,1 0 0,-1 1 1,1-1-1,2 0 1,44 3-205,-38-3 164,81 0-247,55 3-34,-141-3 354,1 1 0,0 0 0,0 0 0,-1 0 0,1 1 0,-1 0 0,1 0 0,-1 0 0,0 1 0,7 4 0,-9-5 7,-1 0 1,0 1 0,0-1-1,0 1 1,0-1 0,0 1-1,0 0 1,-1-1 0,1 1-1,-1 0 1,0 0 0,0 0-1,0 0 1,0 0 0,-1 0-1,1 1 1,-1-1 0,0 0-1,0 6 1,1 2 63,-1-1 0,-1 1 0,1 0 0,-2-1-1,1 1 1,-2-1 0,1 1 0,-2-1 0,1 0 0,-1 0 0,-1 0 0,0-1 0,0 1 0,-8 10 0,-30 38-113,-3-1 1,-3-2-1,-66 59 1,65-72-1653,-102 68 0,138-101 1010,-1-1-1,0 0 0,0 0 1,-26 8-1,38-15 510,0 0-1,0-1 1,0 1-1,0 0 1,0-1-1,0 1 1,0-1-1,0 0 1,0 0-1,0 0 1,0-1-1,0 1 1,0-1-1,0 1 1,0-1-1,0 0 1,0 0-1,0-1 1,0 1-1,1 0 1,-1-1-1,1 0 1,-1 1-1,1-1 1,-1 0-1,1 0 1,0-1-1,0 1 1,0 0-1,0-1 1,1 1-1,-3-4 1,-14-44-3192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3057,'0'0'7657,"34"18"-6915,110 58-303,-128-67-365,-1 1 0,0 1 1,25 24-1,-36-31-95,-1 0 0,1 0 0,1-1 0,-1 0 0,0 1 0,1-1 0,-1-1-1,1 1 1,0-1 0,0 0 0,0 0 0,0 0 0,1 0 0,-1-1 0,6 1 0,1-1-148,-1 0 0,0-1 1,1-1-1,-1 0 1,0 0-1,1-1 1,-1 0-1,0-1 0,0 0 1,-1-1-1,19-9 1,-4 0 181,-1-2 1,-1 0 0,35-31-1,-57 45 514,-2 12 1091,-3 3-1438,0-1 0,-1 0 0,-1 0 0,0-1 0,0 1 0,-2-1 0,-16 21 0,-3 8-77,9-14-133,11-17-18,1-1 0,-1 1 0,2 0 0,-1 0 0,1 1 0,1-1 0,0 1 0,0 0 0,1 1 0,1-1 0,-2 19 0,4-29 1,0 0 0,0 1 0,1-1 0,-1 0 0,0 0 0,1 1 0,-1-1 0,1 0 0,0 0-1,-1 0 1,1 0 0,0 0 0,0 0 0,-1 0 0,1 0 0,0 0 0,0 0 0,0 0 0,0 0 0,0-1 0,0 1 0,1 0 0,-1-1 0,0 1-1,0-1 1,0 1 0,1-1 0,-1 1 0,0-1 0,0 0 0,1 0 0,1 0 0,51 2-193,-38-2 193,-14 0 42,15-1 37,0 2-1,0 0 0,0 1 1,23 5-1,-37-6 24,1 0 0,0 0 0,0 0 0,-1 1 0,1-1-1,-1 1 1,1 0 0,-1 0 0,0 0 0,0 1 0,0-1 0,0 1 0,0 0 0,-1 0 0,1-1 0,-1 2 0,1-1 0,-1 0 0,0 0-1,-1 1 1,1-1 0,0 1 0,-1 0 0,0-1 0,1 7 0,1 2-15,-2 1 0,0-1 0,0 0-1,-1 1 1,0-1 0,-1 1 0,-1-1 0,0 1 0,-1-1-1,0 0 1,-1 0 0,0-1 0,0 1 0,-11 17 0,3-12-72,0-1 0,-1-1 1,-1 0-1,0-1 1,-1 0-1,-1-1 1,0-1-1,-1 0 1,0-2-1,0 0 1,-1 0-1,0-2 1,-1 0-1,0-1 1,0-1-1,-1-1 1,0-1-1,-40 4 1,54-8-8,-16 2-341,-1-2 0,0 0-1,-28-5 1,45 4 200,-1 0-1,1-1 1,0 0 0,0 0-1,0 0 1,0-1 0,0 0-1,0 0 1,1-1 0,-1 1-1,1-1 1,0 0 0,0-1-1,1 1 1,-9-10 0,7 3-120,0-1 0,0 1 0,1-1 0,0 0 0,1 0 0,0 0 0,1-1 0,1 1 0,0-1 0,0 0 0,1 0 0,1 0 0,0 1 0,4-25 0,-3 34 309,0-1 1,-1 1-1,1 0 0,1 0 0,-1-1 0,0 1 1,1 0-1,0 0 0,0 0 0,0 1 0,0-1 1,0 0-1,0 1 0,1-1 0,-1 1 1,1 0-1,-1 0 0,1 0 0,0 0 0,0 0 1,0 1-1,0-1 0,0 1 0,1 0 0,-1 0 1,7-1-1,-3 0 161,0 1 0,0 0-1,0 0 1,0 0 0,0 1 0,0 0 0,1 1 0,-1 0-1,0 0 1,0 0 0,0 1 0,11 4 0,-10-1 119,0 0 0,0 0 1,0 1-1,-1-1 0,0 2 1,0-1-1,0 1 0,10 13 1,42 69 1910,-54-81-2058,11 20 121,-10-16-210,1-1 1,-1 0 0,10 10-1,-14-19-160,1 1 0,-1-1-1,1 1 1,-1-1 0,1 0 0,0 0-1,0 0 1,0-1 0,0 1 0,0-1-1,0 1 1,0-1 0,1 0 0,-1 0-1,6 0 1,21 0-3014,0-1-1211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6337,'0'0'5265,"253"-4"-4880,-203 4-385,-13 11-264,-20 24-1049,-13 0-1047,-4-3-1969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3353,'0'0'2771,"16"-21"-2028,48-60 2,-48 60 358,-15 23-880,-1 0 0,1 0 1,-1 0-1,0-1 0,0 1 0,0 0 0,1 0 0,-2 0 0,1 0 0,0 0 1,-1 3-1,0 7 299,1 53 1104,-8 274 2920,-1-11-2205,9-285-2055,12-64-198,62-138-2023,80-182-4968,-82 172 1340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5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0 248,'0'0'9015,"-1"14"-8467,-50 571 3530,-1-3-2400,39-77-2078,11-478-571,1-23-609,1-18-559,0-26-1689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6457,'0'0'8125,"23"34"-7951,73 106-144,-53-84-51,-40-53-5,0 0 0,0-1 0,-1 1 0,1 1 0,-1-1 0,0 0 0,0 1 0,0-1 0,-1 1 0,1-1 0,-1 1 0,0 0 0,0 0 0,0 0 0,-1-1 0,1 1 0,-1 0 0,0 0 0,0 0 0,0 5 0,-1-4-21,0-1 0,1 0-1,-2 1 1,1-1 0,0 0 0,-1 0-1,0 1 1,0-1 0,0-1 0,0 1-1,0 0 1,-1 0 0,0-1 0,0 1-1,0-1 1,0 0 0,-4 3 0,-10 8-106,-1-1 1,-24 14 0,22-15-65,-6 6-176,11-8-390,0 0 0,-1-1-1,0 0 1,-32 12 0,47-21 694,0 0 1,1 1 0,-1-1-1,0 0 1,1 1 0,-1-1-1,1 1 1,-1-1 0,1 1-1,-1-1 1,1 1 0,-1-1-1,1 1 1,0 0 0,-1-1-1,1 1 1,0-1 0,-1 1-1,1 0 1,0-1-1,0 1 1,-1 0 0,1 0-1,0-1 1,0 1 0,0 0-1,0-1 1,0 1 0,0 1-1,5 27 1269,-2-12-847,0 201 4202,-5-117-3423,-2 91-1272,5-204 49,0 1 1,1-1 0,0 1 0,1-1-1,8-19 1,29-62-152,-24 59 246,-3 4 25,2 1 1,0 0-1,40-51 1,-50 72 34,2 0 1,-1 1 0,1 0 0,0 1 0,1-1-1,0 2 1,0-1 0,0 1 0,0 0-1,1 0 1,0 1 0,0 0 0,0 1 0,0 0-1,1 1 1,-1-1 0,18 0 0,-11 2 4,-3 0 68,1 0 0,-1 1-1,1 1 1,23 4-1,-33-4-49,0 0 1,0 1-1,-1-1 0,1 1 0,0 0 0,-1 0 1,1 0-1,-1 0 0,1 1 0,-1-1 0,0 1 1,0 0-1,0 0 0,-1 0 0,1 1 0,-1-1 1,0 0-1,1 1 0,2 7 0,-1 1 239,-1 1 0,0-1 0,-1 1 0,0-1 0,-1 1 0,-1 0 0,-1 22 0,1-8 161,-1-13-282,0-1 0,-1 0 0,-1 0 0,0 0 0,0 0 0,-1 0 0,-1-1-1,-9 18 1,3-10-236,0 0 1,-2-2-1,0 1 0,-20 20 0,30-35-120,-1-1 0,0 1 0,0-1 0,-1 1 0,1-1 0,-1 0 0,0-1 0,-5 3 0,9-4 78,0-1 0,-1 1 0,1-1 0,0 0 0,-1 1 0,1-1 0,0 0 0,0 0 0,-1 0 0,1 0 0,0 0 0,-1 0 0,1 0 0,0 0 0,-1-1 0,1 1 0,0 0 0,0-1 1,-1 1-1,1-1 0,0 1 0,0-1 0,0 0 0,0 0 0,0 1 0,0-1 0,0 0 0,0 0 0,0 0 0,0 0 0,0 0 0,0 0 0,1 0 0,-1 0 0,0-1 0,1 1 0,-1 0 0,1 0 0,-1-2 0,-3-14-608,0 0 1,1 0-1,1 0 1,1 0-1,0 0 1,3-28-1,-1 1-499,-1 15 921,2 0 0,0 0 0,3 0 1,0 1-1,12-38 0,-15 62 1696,-2 11 115,0 24-308,-1 1 1,-1-1 0,-14 62-1,-4-17-970,-4 0 0,-4-2-1,-2-1 1,-65 111 0,92-178-507,0 0 0,-1 0 0,0 0 1,-1-1-1,1 0 0,-1 0 1,-7 6-1,12-11 238,0 0 0,0 0 0,0 0 0,0 0 0,0 1 0,0-1 0,0 0 0,-1 0-1,1 0 1,0 0 0,0 0 0,0 0 0,0 0 0,0 0 0,0 0 0,-1 0 0,1 0 0,0 0 0,0 0 0,0 0 0,0 0 0,0 0 0,-1 0 0,1 0 0,0 0 0,0 0 0,0 0 0,0 0 0,0 0 0,0 0 0,-1 0 0,1 0 0,0 0 0,0 0 0,0 0 0,0 0 0,0 0 0,0 0 0,-1 0-1,1 0 1,0-1 0,0 1 0,0 0 0,0 0 0,0 0 0,0 0 0,0 0 0,0 0 0,0-1 0,0 1 0,0 0 0,0 0 0,-1 0 0,1-12-407,0 7 159,2-15 62,0-1 0,1 1 0,1 0-1,1 1 1,1-1 0,0 1-1,2 0 1,0 1 0,1 0 0,1 0-1,1 1 1,0 0 0,1 0-1,16-15 1,-25 28 345,0 1-1,1-1 1,0 1-1,0 0 1,0 0-1,0 0 1,0 0-1,1 1 1,-1-1-1,1 1 1,0 0-1,-1 1 1,1-1-1,0 1 1,0 0-1,0 0 1,0 0-1,0 1 1,0 0-1,0 0 1,0 0-1,0 1 1,0 0-1,0-1 1,0 2-1,0-1 1,0 1-1,0-1 1,-1 1-1,1 1 1,0-1-1,-1 1 1,0-1-1,7 7 1,15 17 341,-16-16-517,0 1-1,0-1 0,1-1 0,0 0 1,1 0-1,0-1 0,1-1 0,-1 0 0,1-1 1,16 6-1,6-4-1296,0 0 0,58 3-1,-18-9-1448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6705,'0'0'4649,"216"-11"-4649,-179 11-1536,-33 7-728,-4 21-681,-4 11 144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2745,'0'0'5527,"3"6"-5297,-3-4-218,1 0-1,0-1 1,0 1 0,0 0 0,0-1-1,0 1 1,1 0 0,-1-1 0,0 0-1,1 1 1,-1-1 0,1 0-1,-1 1 1,1-1 0,-1 0 0,1 0-1,0 0 1,0-1 0,3 2 0,3 0 106,0-1-1,1 0 1,-1-1 0,11 0 0,-13 0-38,-5 0-48,1 0 0,-1 0 0,1 1 0,-1-1 0,1 0 0,-1 1 0,1-1 0,-1 1 0,0-1 0,1 1 0,-1 0 0,0 0 0,1-1 0,-1 1 0,0 0 0,0 0 0,0 0 0,0 0 0,0 1-1,0-1 1,0 0 0,0 0 0,0 1 0,0 0 0,12 38 604,-11-32-503,18 88 726,-14-56-552,3-1-1,22 63 1,-29-97-270,0-1-1,0 1 0,1-1 0,0 1 1,-1-1-1,6 6 0,-7-10-27,0 1 1,-1 0-1,1 0 0,0 0 0,0-1 0,0 1 0,0 0 1,0-1-1,0 1 0,0-1 0,0 1 0,0-1 0,0 0 1,0 1-1,0-1 0,0 0 0,0 0 0,0 0 0,0 0 1,0 0-1,1 0 0,-1 0 0,0 0 0,0 0 1,0 0-1,0-1 0,0 1 0,0 0 0,0-1 0,0 1 1,0-1-1,0 1 0,0-1 0,2-1 0,0-2-22,1 0-1,-1 0 1,0 0 0,-1-1-1,1 0 1,-1 1-1,1-1 1,-1 0 0,-1 0-1,1 0 1,0-7-1,1 2-61,11-51-1683,-3-1 0,-2-1-1,1-113 1,-10 156 1200,2-93-2262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5273,'0'0'6252,"27"33"-4564,2 3-1215,149 199 1990,-104-123-1088,-5 2 1,80 182 0,-103-185-1525,-5 1-1,52 233 1,-90-372-4976,-3-35 3217,-11-46-3063,-5-6-52</inkml:trace>
  <inkml:trace contextRef="#ctx0" brushRef="#br0" timeOffset="1">591 0 8258,'0'0'2392,"282"228"-2736,-190-130-2576,-14-10-3850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7994,'0'0'10930,"-71"200"-11130,26-161-3161,-5-8-3096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6633,'0'0'7262,"41"-6"-5420,407-38 2675,2129-28 2560,-2210 85-6169,420 70 1,-701-69-762,-31-5 28,105 5-1,-160-18 20,0 3-200,0 0-1,0 0 1,0 0-1,-1 0 0,1-1 1,0 1-1,-1 0 1,1 0-1,0 0 0,-1 0 1,1 0-1,-1 0 1,0 1-1,1-1 0,-1 0 1,0 0-1,1 0 1,-3-1-1,-11-9-907,-1 1-1,0 1 1,0 0-1,-1 1 1,-22-7 0,-34-8-8390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5249,'0'0'8767,"20"-3"-8453,285-57 471,-240 46-752,118-24 11,-143 32-62,-1 1 0,66 2 0,-103 3 9,-1 0-1,1 1 1,0-1-1,0 0 1,0 1 0,-1-1-1,1 1 1,0-1 0,-1 1-1,1 0 1,0 0 0,-1 0-1,1 0 1,-1 0 0,1 0-1,-1 0 1,0 1 0,1-1-1,-1 0 1,2 3 0,-1 0 14,0-1-1,-1 1 1,1 0 0,-1 0 0,0 0 0,0 0 0,0 0 0,0 0 0,0 4 0,-1 10 110,0 0 0,-1 0 0,-4 24-1,5-41-103,-4 21 164,-1 1 0,-1-2 0,-1 1 0,-16 33 0,-49 79 384,40-78-340,16-26-168,7-11-93,-1-2-1,0 1 1,-2-1-1,0-1 1,-16 18-1,25-32-89,0 1 0,-1 0-1,1-1 1,-1 0-1,0 1 1,-5 1 0,8-4 53,1 1 0,-1-1 0,0 0 0,0 1 0,0-1 0,0 0 0,1 0 0,-1 1 0,0-1 0,0 0 0,0 0 0,0 0 0,0 0 0,0 0 0,0 0 0,1-1 0,-1 1 0,0 0 0,0 0 0,0 0 0,0-1 0,0 1 0,1-1 0,-1 1 0,0-1 0,0 1 1,1-1-1,-1 1 0,0-1 0,1 1 0,-1-1 0,0 0 0,1 1 0,-1-1 0,1 0 0,-1 0 0,1 1 0,0-1 0,-1 0 0,1 0 0,0 0 0,-1-1 0,-5-33-2076,2 0 0,1-51 0,2-10-887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3281,'0'0'5769,"-17"183"-4409,5-85-400,3 4-439,9-1-337,0-10-184,0-20-425,0-26-807,21-27-440,33-43 184,-4-34-169,4-15-1223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2433,'0'0'6518,"17"34"-5534,50 110-419,-63-135-521,-1 0 0,1 1 0,-1-1 0,-1 1 0,0 0 1,0-1-1,0 18 0,-2-22-41,0 1 1,1-1-1,-1 0 1,1 1-1,0-1 1,3 6-1,-4-11-32,0 1 0,0 0 0,0-1 0,0 1-1,1 0 1,-1-1 0,0 1 0,0 0 0,1-1 0,-1 1 0,1-1 0,-1 1 0,0-1-1,1 1 1,-1-1 0,1 1 0,-1-1 0,1 1 0,-1-1 0,1 0 0,0 1 0,-1-1 0,1 0-1,-1 1 1,1-1 0,0 0 0,-1 0 0,1 1 0,0-1 0,-1 0 0,1 0 0,0 0-1,-1 0 1,1 0 0,0 0 0,-1 0 0,1 0 0,0 0 0,-1-1 0,1 1 0,0 0-1,-1 0 1,1-1 0,-1 1 0,1 0 0,0 0 0,-1-1 0,1 1 0,-1-1 0,1 1 0,-1-1-1,1 1 1,-1-1 0,1 1 0,-1-1 0,0 1 0,1-1 0,0 0 0,25-38-924,-24 36 862,4-6-48,18-30-99,-23 37 260,0 0 1,0 1-1,0-1 1,1 1-1,-1-1 1,1 1-1,-1 0 0,1 0 1,-1-1-1,1 1 1,0 0-1,-1 0 1,1 1-1,0-1 1,0 0-1,0 1 1,2-2-1,-3 3 40,0-1 0,0 1 1,-1-1-1,1 1 0,0-1 0,-1 1 1,1-1-1,0 1 0,-1 0 0,1-1 0,-1 1 1,1 0-1,-1-1 0,1 1 0,-1 0 0,1 0 1,-1 0-1,0-1 0,0 1 0,1 0 0,-1 0 1,0 0-1,0 0 0,0 0 0,0 0 1,0-1-1,0 1 0,0 0 0,0 0 0,0 0 1,0 0-1,-1 0 0,1-1 0,-1 3 0,1 2 286,0 6-26,1 7-66,-1-1-1,-1 1 0,0 0 0,-2-1 1,0 0-1,-10 34 0,5-30-909,7-17-1276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8890,'0'0'2667,"7"41"-3751,24 133-635,-27-141 618,-1 0 0,-2 56 0,-2-45 110,1-15 722,-3 0 0,0 0 1,-2 0-1,-15 51 1,-51 105 4278,33-104 752,51-117-2292,20-53-2838,110-260-5399,-100 235 2440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8:5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6041,'0'0'4537,"17"228"-2952,8-158 79,4-10-392,0-18-632,0-14-328,4-21 8,5-7 265,12-39-145,8-31-440,25-81-1129,-17 15-2287,-16 9-4106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5889,'187'-21'2473,"-187"18"-609,12-1-728,17-6-687,17-4-273,20-7-96,13-4-80,0 4-385,-16 0-999,-18 10-584,-24 8-857,-17 3-183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416 137 1968,'0'0'2161,"-37"26"-494,-120 85-79,132-93-1031,1 1 0,1 2-1,-27 30 1,37-34-64,0 0-1,1 1 1,-18 38-1,24-42-372,1 0-1,0 0 1,1 0 0,0 1-1,1 0 1,1 0 0,1-1-1,0 1 1,1 18-1,0-32-157,0 1 0,0-1-1,0 1 1,0-1-1,1 0 1,-1 1-1,0-1 1,1 1 0,-1-1-1,1 0 1,0 1-1,-1-1 1,1 0-1,0 1 1,0-1 0,0 0-1,0 0 1,0 0-1,0 0 1,0 0-1,2 1 1,0 0-53,0-1 0,0 1 0,0-1 0,1 0 0,-1 0 0,0 0 0,0 0 0,1-1 0,5 1 0,-3 0-70,1-1 0,-1-1-1,1 1 1,-1-1 0,1 0-1,-1 0 1,0-1-1,1 0 1,-1 0 0,8-4-1,-7 1 43,0 0 0,-1 0 0,0-1 1,7-6-1,11-12 292,-23 26-94,0-1 0,0 1 0,-1 0 0,1 0 0,-1 0 0,1-1 1,-1 1-1,0 0 0,0 0 0,0 0 0,0 0 0,0 2 0,1 48 752,1-21-565,-6 54 1,4-84-265,1-1-1,-1 0 0,0 1 1,0-1-1,0 1 0,0-1 1,0 1-1,0-1 0,0 0 1,0 1-1,-1-1 0,1 1 1,0-1-1,0 1 0,0-1 1,0 0-1,0 1 0,-1-1 1,1 0-1,0 1 0,0-1 1,-1 1-1,1-1 0,0 0 1,-1 0-1,1 1 0,0-1 1,-1 0-1,1 0 0,0 1 1,-1-1-1,1 0 0,-1 0 1,1 0-1,0 1 0,-1-1 1,1 0-1,-1 0 0,1 0 1,-1 0-1,1 0 0,-1 0 1,1 0-1,0 0 0,-1 0 1,1 0-1,-1 0 0,1-1 1,-1 1-1,1 0 0,0 0 1,-1 0-1,0-1 0,0 0 0,-1 0-1,0 0 1,0-1-1,1 1 0,-1-1 1,1 0-1,-1 1 0,1-1 1,0 0-1,-2-3 0,-21-45-625,3-1 0,1-1 0,3-1 0,-19-104-1,22 64-331,4-2-1,3-97 1,7 192 957,0-5 88,0 0 1,0 0 0,0 0 0,1 0 0,-1 0 0,1 0-1,3-7 1,-4 11-27,1 0 0,0-1 0,0 1 0,1 0-1,-1 0 1,0 0 0,0 0 0,0 0 0,1 0-1,-1 0 1,0 0 0,1 1 0,-1-1 0,1 0 0,-1 1-1,1-1 1,-1 1 0,1 0 0,-1-1 0,1 1 0,0 0-1,-1 0 1,1 0 0,-1 0 0,3 1 0,1-1 117,1 1 0,-1-1 0,0 1 0,0 0 0,0 1 0,0-1 0,0 1 0,0 0 1,0 1-1,-1-1 0,1 1 0,-1 0 0,5 3 0,6 7 411,-1 0 1,16 19-1,-12-13-87,78 83 1084,-5 4 0,-5 4 0,87 144 0,-145-203-1414,29 69 1,-46-93-626,8 36 0,-16-48-608,0 0 1,-1 1-1,1 22 0,-3-201-6188,0 62 2613</inkml:trace>
  <inkml:trace contextRef="#ctx0" brushRef="#br0" timeOffset="1">674 408 5865,'0'0'4081,"-121"213"-2697,76-111-567,-1 3-817,13-3-24,8-25-2313,12-35-2464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4577,'0'0'3153,"183"221"-3153,-150-144-1633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3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6489,'0'0'7857,"40"-4"-7222,131-10-301,44 4 512,-139 10-4701,-42 0 76,-42 0-99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1560,'0'0'15794,"9"0"-15319,12 0-401,0-1 0,0-1-1,0-1 1,-1-1 0,1-1 0,32-12-1,125-57-43,15-25-1521,-161 79-710,52-42-1,-81 61 1925,0-1 0,-1 0-1,1 0 1,-1-1-1,0 1 1,1 0 0,-1-1-1,0 1 1,0-1-1,-1 0 1,1 0 0,-1 0-1,1 0 1,-1 0-1,0 0 1,0 0 0,0 0-1,0 0 1,-1 0-1,1-1 1,-1-3 0,0 6 239,-1-1 1,1 1 0,-1 0-1,1 0 1,-1 0 0,0 0-1,1 0 1,-1 0 0,0 0-1,0 0 1,0 0 0,0 1-1,0-1 1,0 0-1,0 0 1,0 1 0,0-1-1,0 1 1,0-1 0,0 1-1,0-1 1,-1 1 0,1 0-1,0-1 1,0 1 0,0 0-1,-3 0 1,-43-4 451,39 3-274,-5 0 180,7 0-17,0 1 0,-1 0-1,1 0 1,0 0 0,-6 1-1,10 0-208,1-1 0,-1 0-1,1 1 1,0-1 0,0 1-1,-1 0 1,1-1 0,0 1-1,0 0 1,0 0 0,0 0 0,0 0-1,0-1 1,0 2 0,0-1-1,0 0 1,0 0 0,0 0-1,1 0 1,-1 0 0,0 1-1,1-1 1,-1 0 0,1 1 0,-1-1-1,1 3 1,-4 20 675,2 0 0,0 0 1,2 0-1,0 0 0,6 35 1,32 117 1516,-26-126-1736,0 8-203,-2 0-1,1 64 1,-6 117-465,-5-232 63,0 6-88,0-1-1,-1 0 1,-3 17-1,4-26 60,-1 0 1,0-1-1,1 1 0,-1 0 0,-1 0 0,1-1 1,0 1-1,-1-1 0,1 1 0,-1-1 0,1 0 1,-1 0-1,0 0 0,0 0 0,0 0 0,-1 0 0,1 0 1,0 0-1,-1-1 0,-2 2 0,4-2 18,0-1-1,0 0 1,0 1-1,0-1 1,0 0-1,0 0 1,1 0-1,-1 0 1,0 0-1,0 0 0,0 0 1,0 0-1,0 0 1,0 0-1,0 0 1,0-1-1,0 1 1,0 0-1,1-1 1,-1 1-1,0 0 1,0-1-1,0 1 1,1-1-1,-1 1 1,-1-2-1,0-1-213,0 1 0,0-1 0,0 0 0,0 0 0,0 0 0,1 1-1,-2-6 1,-8-27-1455,1 0 0,2-1 1,-3-41-1,0 7 490,9 60 1098,-34-164-2120,29 144 2471,-2 1-1,-2 1 0,-23-47 1,31 69 131,0 0 0,0 1 0,-1 0 0,0 0 0,0 0 0,-6-5 1,8 8-117,0 0 0,-1 1 1,1-1-1,0 1 1,-1 0-1,1-1 1,-1 1-1,0 0 0,1 1 1,-1-1-1,0 0 1,1 1-1,-1 0 0,-5-1 1,6 2-131,1-1 0,-1 0-1,0 1 1,1 0 0,-1-1 0,0 1 0,1 0 0,-1 0 0,1 0-1,0 0 1,-1 0 0,1 0 0,0 0 0,-1 0 0,1 1 0,0-1-1,0 1 1,0-1 0,0 0 0,0 1 0,0 0 0,1-1 0,-1 1-1,0 2 1,-15 48 583,14-41-405,-7 25-376,3 1 0,1-1 0,-1 71 0,29-129-701,29-32 200,-17 15 133,1 2 1,47-35-1,-36 38 58,61-33 0,-85 54 395,0 2 1,1 0-1,1 2 1,49-13-1,-56 21 393,-18 2-337,0-1 0,0 0 0,1 1 0,-1-1 1,0 1-1,0-1 0,0 1 0,1-1 0,-1 1 0,0-1 0,0 1 0,0-1 0,0 1 0,0-1 1,0 1-1,0-1 0,0 1 0,0-1 0,0 1 0,0-1 0,0 1 0,0-1 0,-1 1 0,1-1 0,0 0 1,0 1-1,0-1 0,-1 1 0,1-1 0,0 1 0,-1-1 0,1 0 0,0 1 0,-1-1 0,1 0 0,-1 1 1,-17 20 270,0 0 0,-1-2 1,-1 0-1,0-1 0,-34 21 1,2 2-48,-81 64-189,132-104-1230,4-5-584,45-41-1939,-35 33 3585,0 1-1,1 0 1,30-16-1,-44 27 165,0-1 0,0 1 0,1 0 0,-1 0 0,0 0 0,0-1 0,1 1 0,-1 0 0,0 0 0,1 0 0,-1 0-1,0 0 1,0 0 0,1 0 0,-1 0 0,0 0 0,1 0 0,-1 0 0,0 0 0,1 0 0,-1 0 0,0 0 0,1 0 0,-1 0 0,0 0 0,0 0 0,1 0-1,-1 0 1,0 0 0,1 1 0,-1-1 0,1 0 0,-7 15 1856,-145 170 2000,79-102-3453,-227 296-2047,286-366 580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5017,'0'0'7250,"220"137"-7250,-191-119-2177,0-11-2560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10602,'0'0'3584,"36"5"-3196,118 17-199,-146-21-185,0 1-1,-1-1 0,1 1 1,-1 1-1,1-1 1,-1 1-1,0 0 0,0 1 1,0 0-1,-1 0 1,1 0-1,-1 1 1,0 0-1,8 8 0,-3-2-3,-10-10-84,1 1 1,0 0-1,0 0 1,-1 0-1,1 0 0,-1 0 1,0 0-1,1 1 1,-1-1-1,0 0 1,0 1-1,-1-1 1,1 1-1,0-1 0,-1 1 1,0-1-1,1 1 1,-1-1-1,0 1 1,0 0-1,-1-1 1,1 1-1,0-1 0,-1 1 1,1-1-1,-1 1 1,0-1-1,0 0 1,0 1-1,-2 2 1,-4 7 157,-1-1 1,0 0 0,0 0 0,-17 15-1,2-1 509,21-22-518,-4 4 203,1 0 0,0 0 0,1 1 0,-6 9 0,10-16-242,-1 0 1,1 1-1,-1-1 1,1 0 0,-1 0-1,1 1 1,-1-1-1,1 0 1,0 1 0,0-1-1,0 0 1,0 1-1,0-1 1,0 1 0,0-1-1,0 0 1,1 1-1,-1-1 1,0 0 0,1 0-1,-1 1 1,1-1-1,0 0 1,-1 0-1,1 1 1,0-1 0,0 0-1,0 0 1,-1 0-1,1 0 1,0 0 0,0 0-1,1-1 1,-1 1-1,1 1 1,24 10-5,21 14-5,-45-24-15,1-1 0,-1 1 0,0 0 0,0 0 1,0 1-1,0-1 0,0 0 0,-1 1 0,1-1 0,-1 1 0,0-1 0,1 1 0,-1 0 0,0-1 0,-1 1 1,2 3-1,-1 0 20,-1 0 0,1 0 0,-1 0 0,0 0 0,-1 0 0,1 0 0,-1 0 0,-1 0 0,1 0 0,-1 0 0,0-1 0,0 1 0,0 0 0,-1-1 0,0 0-1,0 0 1,0 0 0,-1 0 0,0 0 0,-8 8 0,4-6-256,-1 0-1,0-1 0,0 0 0,-1 0 1,1-1-1,-1 0 0,0-1 0,-1 0 1,1 0-1,-21 3 0,29-7 163,-8 2-474,1 0 0,-1-1 0,0 0 0,-14-1-1,22 0 427,-1 0 0,0-1 0,1 1 0,-1-1 0,0 0 0,1 1 0,-1-1 0,1-1 1,-1 1-1,1 0 0,0 0 0,-1-1 0,1 1 0,0-1 0,0 0 0,0 0 0,0 0 0,0 0 0,0 0 0,1 0 0,-1 0 0,-1-4 0,-5-19-768,0 0 0,2 0 1,1-1-1,-3-46 0,3-16-2607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1 0 4617</inkml:trace>
  <inkml:trace contextRef="#ctx0" brushRef="#br0" timeOffset="1">1 0 4617,'75'119'1840,"-55"-112"-247,5 28 447,4 25 1,-8 17 119,-8 25-360,-13 10-231,0 14-345,0 8-432,-13-8-376,-8-10-272,9-18-144,-1-28-376,9-25-800,4-34-832,17-53-209,29-39-359,-1-17-2634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8850,'0'0'5505,"-113"182"-4361,64-105-376,-1 8-768,4-1-600,0-11-1352,5-13-2009,12-25-64,12-28-928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229 225 3257,'0'0'3990,"41"-18"-2727,136-62-378,-29 6 237,-73 35-541,-65 34-519,-8 4-46,0 0 1,0 0-1,0 0 1,0 0 0,0 0-1,0 1 1,0-1 0,0 0-1,0 1 1,4 0-1,-19 21 387,-43 38-1483,-90 75 0,68-66-85,36-31 893,23-22 581,0 2 1,1 0 0,1 0 0,-26 35 0,42-49-151,-1 0 1,0 0 0,1 1-1,-1-1 1,1 0-1,0 0 1,0 1 0,0-1-1,-1 7 1,2-9-126,1 0 0,-1 1-1,0-1 1,0 0 0,0 0 0,0 0 0,1 0 0,-1 0 0,1 0 0,-1 0 0,1 0 0,-1 0-1,1 0 1,0 0 0,-1 0 0,1 0 0,0 0 0,0 0 0,-1 0 0,1-1 0,0 1 0,0 0-1,0-1 1,0 1 0,0 0 0,0-1 0,0 1 0,0-1 0,0 0 0,1 1 0,-1-1 0,0 0-1,2 0 1,27 4 49,1-1-1,0-2 0,35-3 1,-6 1-73,-58 1-123,-6 1-150,-8 2 179,0 1-1,0 1 1,0 0 0,1 0-1,0 1 1,0 1-1,-15 11 1,-6 3 15,-55 35 577,-100 82-1,183-135-441,-35 34 824,37-34-808,0-1 0,0 1-1,1 0 1,-1-1 0,1 1 0,-1 0 0,1 0 0,0 0 0,0 0-1,0 1 1,0-1 0,1 0 0,-1 6 0,1-8-77,0-1-1,0 1 1,0-1 0,0 1 0,0-1 0,0 1-1,0-1 1,1 0 0,-1 1 0,0-1 0,0 1-1,0-1 1,1 1 0,-1-1 0,0 1 0,1-1-1,-1 0 1,0 1 0,1-1 0,-1 0 0,0 1-1,1-1 1,-1 0 0,1 1 0,-1-1-1,1 0 1,-1 0 0,0 1 0,1-1 0,-1 0-1,1 0 1,0 0 0,21 1 33,-13-2-37,11 1-27,0-2 0,0 0 0,-1-1 0,1-1 0,-1 0 0,0-2-1,-1 0 1,1-2 0,-1 0 0,0 0 0,-1-2 0,0 0 0,17-15 0,-3 3-108,33-32 1,-55 47 115,-1-1 0,-1-1 1,1 0-1,-1 0 0,-1 0 0,1-1 1,-2 0-1,8-16 0,-11 18 60,0 1-1,-1-1 1,0 1 0,-1-1-1,0-14 1,0 12 362,0 10-359,0 0 0,0-1 1,0 1-1,0 0 1,0 0-1,0-1 1,0 1-1,-1 0 1,1 0-1,0-1 0,0 1 1,0 0-1,0 0 1,-1-1-1,1 1 1,0 0-1,0 0 1,-1 0-1,1 0 1,0-1-1,0 1 0,-1 0 1,1 0-1,0 0 1,0 0-1,-1 0 1,1 0-1,0 0 1,-1 0-1,1 0 1,0 0-1,0 0 0,-1 0 1,1 0-1,0 0 1,-1 0-1,1 0 1,0 0-1,-1 0 1,1 0-1,0 0 1,0 0-1,-1 0 0,1 1 1,0-1-1,0 0 1,-1 0-1,1 0 1,0 0-1,0 1 1,0-1-1,-1 0 0,1 0 1,0 1-1,0-1 1,0 0-1,0 0 1,-1 1-1,1-1 1,0 1-1,-4 10 201,1 0-1,0 0 1,1 1 0,0-1-1,1 1 1,0-1-1,2 21 1,-2 6 254,-2 255 1264,-7 101-1572,9-385-193,0 0 0,-1-1 0,0 1 0,-4 10 0,6-19-8,0 1-1,0 0 1,-1 0 0,1-1-1,0 1 1,-1 0 0,1-1-1,-1 1 1,1-1 0,0 1-1,-1 0 1,0-1 0,1 1 0,-1-1-1,1 1 1,-1-1 0,0 0-1,1 1 1,-1-1 0,0 1-1,1-1 1,-1 0 0,0 0-1,0 1 1,-1-2-31,1 1 0,0-1 0,-1 1 0,1-1 0,0 0 0,0 0 0,0 1 0,-1-1 0,1 0 0,0 0 0,0 0 0,0 0 0,1 0 0,-1 0 0,0-1 0,0 1 0,0 0 0,1 0 0,-1-2 0,-10-17-902,2-1-1,0 0 0,1 0 1,-7-33-1,-14-99-4104,24 124 3854,-4-34-1151,6 40 1683,0-1-1,-1 1 1,-2 0-1,0 0 1,-10-22-1,16 43 727,-1 0 1,1 0-1,-1 1 1,0-1-1,0 0 0,0 1 1,0-1-1,0 1 0,0-1 1,0 1-1,-1-1 0,1 1 1,0 0-1,-1-1 1,1 1-1,-1 0 0,1 0 1,-1 0-1,0 0 0,1 1 1,-1-1-1,0 0 0,0 1 1,0-1-1,1 1 0,-1 0 1,0-1-1,0 1 1,0 0-1,0 0 0,0 0 1,0 0-1,1 1 0,-1-1 1,0 0-1,-2 2 0,-1 0 129,0 0-1,0 1 0,0 0 0,1 0 0,-1 1 0,1-1 0,0 1 0,0 0 0,0 0 1,1 1-1,-5 5 0,-20 31 805,2 2-1,-24 54 1,38-71-1208,1 2 0,1-1 0,2 2 0,1-1 0,-4 32 1,9-16-2976,2-22-1518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3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8458,'0'0'10498,"141"214"-10114,-91-165-200,0-4-184,-4-6-160,0-15-1504,-9-10-1257,-8-7-1992,-12-7-1376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1992,'0'0'3229,"0"6"-2806,0-5-413,-1 2 56,1 0 0,1 1-1,-1-1 1,0 0 0,1 0 0,-1 0-1,1 1 1,0-1 0,0 0-1,0 0 1,1 0 0,-1 0-1,1-1 1,-1 1 0,5 5-1,26 27 497,-12-11-527,2-1-1,0 0 0,1-2 1,1-1-1,38 25 1,-47-37-2316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5449,'0'0'8282,"216"36"-8026,-199-19-256,-17 15-1560,0-4-2073,-13-4-1080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14 280,'0'0'12155,"-74"-14"-12035,99 35-72,0 4-48,-1 3-704,-7 14-985,-4-7-543,-13-3-2513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6017,'0'0'2465,"220"-7"-3994,-183 7-3079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7698,'0'0'7066,"39"-21"-4829,136-66-327,-153 77-1618,1 2 1,0 0 0,0 2-1,1 0 1,0 2 0,27-2-1,0 0 136,502-63 2122,675 2 0,-1134 67-2367,939 25 616,145 3-330,-979-29-214,-198 1-242,0 0-401,1 1 128,-1-1 1,0 0 0,1 1 0,-1-1 0,0 1 0,0 0 0,1-1 0,-1 1 0,0 0 0,0 0-1,0 0 1,0-1 0,0 1 0,0 0 0,0 0 0,1 2 0,7 11-6310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3377,'0'0'7832,"2"37"-6345,0-20-1314,27 258 1857,15 233 1600,-38-170-5475,-5-325 562,2-13 478,3-9-169,9-31-1718,13-54 1,-6 0-1179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5729,'0'0'7032,"45"-7"-5633,-14 2-1145,298-35 1525,271 17 89,-164 10-982,554-14 573,-848 27-1040,700-11 390,-289 4-486,-460 7-297,20 5 95,149 26-1,31 3 58,-131-31-146,-79-3-25,106 14 1,-184-13-81,0 0 0,0 0 1,0 0-1,0 0 0,0 1 1,9 4-1,-13-6-50,0 1 0,-1-1 0,1 1 0,-1-1 0,1 1 0,-1-1 0,1 1 0,-1-1 0,1 1 0,-1 0 0,1-1 0,-1 1 0,0-1 0,1 1 0,-1 0 0,0-1 0,0 1 0,1 0 0,-1 0 0,0-1 1,0 2-1,0 0-255,-1 0 0,1-1 0,0 1 0,-1-1 0,0 1 0,1-1 1,-1 0-1,0 1 0,0-1 0,0 1 0,1-1 0,-1 0 1,-1 0-1,0 2 0,-21 14-6964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4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8090,'0'0'4961,"4"203"-2505,-4-90 1305,0 20-976,0 14-1057,0 7-800,-4-6-560,-5-15-344,5-28-24,0-24-192,4-29-1088,0-20-1585,0-21-3528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3529,'0'0'5217,"33"7"-4817,-16 3-40,8 8 80,0 0-56,-5 6-96,1 8-192,-4-1-48,-5 4-48,-12 11-552,0-8-1280,0-13-1457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5801,'0'0'3889,"9"196"-2833,11-119-352,1 8-327,4 2-209,-8 1-32,-9-7-48,-4-1-88,-4-13-176,0-11-721,0-21-847,0-17-945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5225,'0'0'5949,"49"-12"-4824,167-38-436,-165 40-558,1 3 1,59-1-1,-63 5-89,357-5 17,-394 8-64,0 0-1,-1 1 1,1 0 0,0 0-1,-1 1 1,0 1 0,13 4 0,-21-6 0,1 0 1,-1 0 0,0 0-1,0 1 1,0-1 0,0 1-1,0-1 1,-1 1-1,1 0 1,0 0 0,-1 0-1,1-1 1,-1 1 0,0 1-1,2 2 1,-2-2 0,0 0 0,-1 0 0,1 0 0,-1 0 0,0 1 0,0-1-1,0 0 1,0 0 0,0 0 0,-1 0 0,1 0 0,-1 0 0,0 1 0,0-1 0,-1 3 0,-2 1-3,0-1 0,-1 1 0,0-1 0,0 0 0,0 0 0,0-1 0,-1 1 0,0-1 0,0-1 0,-1 1 0,1-1 0,-10 5 0,11-6-13,-42 25-1039,-1-2 1,-1-3-1,-57 20 1,33-20-2422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 6113,'0'0'3946,"-29"32"-3656,-100 102-357,111-116-136,-2-1 0,0 0 0,-1-2-1,-1-1 1,-24 13 0,18-11-89,-52 26-393,-131 49 1,199-87 685,-16 8 12,27-11-12,0 0-1,0-1 1,0 1-1,1 0 1,-1 0-1,0 0 0,0 0 1,0 0-1,1-1 1,-1 1-1,0 1 0,1-1 1,-1 0-1,1 0 1,0 0-1,-1 0 1,1 0-1,0 0 0,-1 0 1,1 1-1,0 1 1,0-2-1,1 0 0,-1 1 0,1-1 0,-1 0 0,1 0 0,-1 0 0,1 1 0,0-1 0,0 0 0,0 0 0,-1 0 0,1 0 0,0 0 0,0-1 0,0 1 0,0 0 0,1 0 0,-1-1 0,0 1 0,0 0 0,0-1 0,1 1 0,-1-1 0,0 0 0,3 1 0,42 9 0,-33-8 0,59 7-435,-1-3 1,86-3-1,-126-4 54,10 1-2359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5673,'0'0'5281,"-83"207"-4256,58-136-641,-8 2-248,-5 8-136,-3 3-56,-5-3-705,-8-4-975,13-18-1217,12-31-455</inkml:trace>
  <inkml:trace contextRef="#ctx0" brushRef="#br0" timeOffset="1">640 218 5289,'0'0'6161,"229"46"-6161,-225-22-368,-4 4-1336,-4-7-1345,-21-10-1256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1 4673,'-108'98'1656,"75"-56"-167,-4 18-97,-17 13 168,-4 12-439,-9 9-609,-4 8-352,-8 0-160,5 3-632,-30 14-1177,25-24-1312,12-32-815</inkml:trace>
  <inkml:trace contextRef="#ctx0" brushRef="#br0" timeOffset="1">798 250 5137,'0'0'3081,"225"-14"-2393,-188 17-104,-12 25-416,-25 18-168,0-4-1280,0-3-1457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4353,'0'93'3082,"1"103"-927,5-142-1985,-2-45-78,-2-34-82,-2 9-57,0 1-1,2-1 1,-1 0 0,9-30-1,-7 38 26,0-1-1,1 0 1,0 1-1,1 0 1,0-1-1,0 2 1,0-1 0,1 1-1,13-13 1,-7 10 2,0 0 0,1 1-1,1 0 1,-1 1 0,1 0 0,1 2 0,-1-1 0,1 2 0,0 0 0,0 1 0,1 0 0,-1 1 0,1 1 0,0 0 0,0 2-1,0-1 1,0 2 0,19 3 0,-34-4 22,0 1-1,1-1 1,-1 1-1,0-1 1,0 1 0,-1-1-1,1 1 1,0 0-1,0-1 1,0 1-1,0 0 1,-1 0-1,1 0 1,0 0 0,0 0-1,-1 0 1,1 0-1,-1 0 1,1 0-1,-1 0 1,0 0-1,1 0 1,-1 0 0,0 0-1,0 0 1,0 1-1,1-1 1,-1 0-1,-1 0 1,1 0-1,0 2 1,0 1 40,0 0 0,-1-1 1,1 1-1,-1 0 0,0 0 0,0 0 0,0-1 1,-3 6-1,-1-1 80,0-1 0,-1 0-1,0 0 1,-1-1 0,0 1 0,0-2 0,-10 8 0,-59 35 576,71-45-667,-15 9 9,13-7-110,0 0 0,0-1 1,0 0-1,-1-1 0,1 1 0,-1-1 0,0-1 0,0 1 1,0-1-1,-13 1 0,9-5-2325,10-6-2154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5057,'0'0'8857,"-32"36"-8557,-111 113-330,123-129-336,-2-2 0,0 1 0,-1-2 1,0-1-1,-1-1 0,-28 12 0,3-1-2503,49-26 2795,-1 0-1,1 0 1,0 0 0,0 0-1,-1 0 1,1 0 0,0 0 0,0 0-1,0 0 1,-1 1 0,1-1-1,0 0 1,0 0 0,0 0 0,0 0-1,-1 0 1,1 0 0,0 1-1,0-1 1,0 0 0,0 0 0,0 0-1,0 0 1,-1 1 0,1-1-1,0 0 1,0 0 0,0 0 0,0 1-1,0-1 1,0 0 0,0 0-1,0 0 1,0 1 0,0-1 0,0 0-1,0 0 1,0 0 0,0 1-1,0-1 1,0 0 0,0 0 0,0 1-1,0-1 1,0 0 0,0 0-1,1 0 1,-1 0 0,0 1 0,0-1-1,0 0 1,0 0 0,0 0-1,0 0 1,1 1 0,-1-1 0,0 0-1,0 0 1,0 0 0,1 0-1,-1 0 1,0 0 0,16 6 746,-10-4-984,1 1 471,-1 1-1,1 0 1,-1 0-1,0 1 0,0 0 1,0 0-1,-1 0 1,1 0-1,-1 1 1,0 0-1,-1 0 1,0 1-1,0-1 0,0 1 1,-1 0-1,0 0 1,0 0-1,-1 0 1,1 1-1,0 8 1,3 15 498,-2 1 1,-1 1 0,-2 44 0,-1-74-639,-1 54 247,-2 0 0,-2 0 1,-23 94-1,10-66-314,12-49-433,-2-1-1,-18 47 1,27-105 187,-2 4 170,3 1 80,0 0 0,2 1-1,0-1 1,1 1 0,0 0-1,2 0 1,0 0 0,9-15-1,7-9 31,57-73-1,-55 83 15,2 1 0,1 2 0,2 1 0,0 1 0,58-37 0,181-85 18,-239 132-14,-29 16-9,-1 0 0,1 0 1,-1 0-1,1 0 0,-1-1 0,1 1 1,-1 0-1,1 0 0,-1 0 1,1-1-1,-1 1 0,0 0 1,1-1-1,-1 1 0,1 0 1,-1-1-1,0 1 0,1 0 1,-1-1-1,0 1 0,0-1 0,1 1 1,-1-1-1,0 1 0,0-1 1,1 1-1,-1-1 0,0 1 1,0-1-1,0 1 0,0-1 1,0 1-1,0-1 0,0 1 1,0-1-1,0 1 0,0-1 0,0 1 1,0-1-1,-1 1 0,1-1 1,0 0-1,-2 0-2,1-1 1,-1 1-1,1 0 0,-1 0 0,1 0 1,-1 0-1,0 0 0,1 0 0,-1 0 1,0 1-1,0-1 0,-2 0 0,0 0 77,0 0 0,0 1 0,0-1 0,1 1 0,-1 0-1,0 0 1,-4 1 0,7-1 3,0 0-1,-1 0 0,1 0 1,0 0-1,0 1 1,0-1-1,0 1 0,0-1 1,0 0-1,0 1 1,0 0-1,0-1 0,0 1 1,0 0-1,0-1 1,1 1-1,-1 0 0,0 0 1,0 0-1,1 0 1,-1-1-1,0 1 0,0 2 1,-8 35 758,1 1-1,2 1 1,-1 70 0,5-66-384,-10 211 995,-19 226-3551,30-477 1960,1-1 0,-1 0 0,1 0 0,-1 1 0,0-1 0,0 0 0,-1 0 0,-2 5 0,3-7 49,1 0 0,-1-1 1,1 1-1,-1 0 0,0-1 0,1 1 1,-1-1-1,0 1 0,0-1 1,1 0-1,-1 1 0,0-1 0,0 0 1,0 1-1,1-1 0,-1 0 1,0 0-1,0 0 0,0 0 0,0 0 1,0 0-1,1 0 0,-1 0 1,0 0-1,0 0 0,0 0 0,0-1 1,0 1-1,1 0 0,-1 0 1,0-1-1,0 1 0,1-1 0,-1 1 1,0-1-1,0 1 0,0-2 1,-16-15-3425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4441,'0'0'8866,"257"155"-8866,-203-113-904,-12-7-3353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5617,'0'0'7346,"150"56"-7282,-109-35-64,-11 0-88,-18 7-760,-8-7-1401,-4 0-1512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5385,'0'0'7090,"37"175"-6730,-8-119-168,0 0-104,0 1-80,-4-5-8,-8 1-464,-5-4-1289,-3-14-1743,-9-14-849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0:5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7138,'0'0'6140,"36"0"-5192,16 0-750,173-2 128,-12-15-199,97-3-51,-245 20-88,-64 0 2,-4 0-1131,-11 0-1736,-6 0-2211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0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4961,'0'0'4261,"8"30"-2953,0-3-1025,3 12 173,-1 1 0,-2 0 0,4 56 0,-5 428 4316,-9-310-4227,-2-78-2242,8-145-2823,6-7 2713,9-29-2402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0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6025,'0'0'6692,"-13"31"-6125,-45 99-329,54-121-226,0-1 0,0 1 0,-1-1 1,0 0-1,-1 0 0,0-1 1,0 1-1,-8 6 0,2-2-17,5-5-79,0 0 1,0-1-1,-1 0 0,0 0 1,-12 7-1,16-11-603,0 0 1,0-1 0,-1 1-1,1-1 1,0 0-1,0 0 1,-1 0-1,-8 0 1,13-2 586,0 0 1,0 0 0,0 0 0,-1 0-1,1 0 1,0 1 0,0-1-1,0 0 1,0 0 0,1 0-1,-1 0 1,0 0 0,0 0-1,0 1 1,1-1 0,-1 0-1,0 0 1,2-1 0,-1 2 173,1 0 1,0 0 0,0 0-1,-1 0 1,1 0 0,0 1-1,0-1 1,-1 1 0,1-1-1,0 1 1,-1 0 0,1-1-1,-1 1 1,1 0 0,-1 0 0,1 0-1,-1 0 1,0 0 0,1 1-1,-1-1 1,1 2 0,2 2 166,-1 1 1,-1 0 0,1-1 0,-1 1-1,2 9 1,-2-9-109,3 16 388,-1 1 1,-1 0-1,-1-1 1,-1 1-1,-2 32 1,0-28-299,1 1-1,8 53 1,-8-80-227,0 0 1,0 0 0,0 0-1,0 0 1,0-1 0,0 1-1,0 0 1,1 0 0,-1-1 0,0 1-1,0 0 1,1 0 0,-1-1-1,1 1 1,-1 0 0,0-1-1,1 1 1,0 0 0,-1-1 0,1 1-1,-1-1 1,1 1 0,0-1-1,-1 1 1,1-1 0,0 1-1,-1-1 1,1 0 0,0 0 0,0 1-1,-1-1 1,1 0 0,0 0-1,0 0 1,0 1 0,-1-1-1,1 0 1,0 0 0,0 0 0,0-1-1,-1 1 1,1 0 0,0 0-1,0 0 1,0-1 0,0 1-1,3-2-9,-1 0-1,0 0 0,1 0 0,-1 0 0,0-1 0,-1 1 1,1-1-1,0 0 0,2-4 0,128-199-1205,-100 147 951,4 1-1,1 2 1,64-70 0,-101 125 273,0-1 32,1 0 1,0 0 0,0 0 0,0 0 0,0 1 0,0-1 0,0 1-1,0-1 1,1 1 0,-1 0 0,0 0 0,1 0 0,2-1-1,-4 13 674,-3 3-387,-1 0-1,0 0 1,-1-1-1,0 1 0,-1-1 1,0 0-1,-14 23 1,-2 8 186,11-23-358,2 1-1,0 0 0,2 0 1,0 1-1,2 0 0,0 0 1,0 44-1,4-53-143,-1 1 1,1 0 1,0 0-1,1 1 0,1-1 0,0-1 0,2 1 1,-1 0-1,8 17 0,8 5-9,2-1 0,1 0 1,40 47-1,-2-2-1,-56-75 4,-1 0-1,0 0 1,0 0 0,-1 1 0,1-1-1,-1 1 1,2 11 0,-4-15-2,1 0 0,-1 1 0,1-1-1,-1 0 1,0 0 0,0 0 0,-1 1 0,1-1 0,-1 0 0,1 0 0,-1 0 0,0 0 0,0 0-1,-1 0 1,1 0 0,0 0 0,-1 0 0,0 0 0,-2 2 0,-2 0 2,-1 0-1,0 0 1,0-1 0,0 0 0,0 0-1,-1-1 1,1 0 0,-1 0-1,0-1 1,0 0 0,0 0 0,-11 0-1,-18 2 43,-53-2-1,68-2-32,-9 1 43,-43-2 84,70 1-7,0 0-1,0-1 1,-1 0-1,1 1 1,0-2-1,0 1 1,0 0-1,0-1 1,0 0-1,0 0 1,0 0-1,1-1 1,-4-2-1,6 4-85,0 0 1,0 0-1,0 0 0,1 0 0,-1-1 1,0 1-1,1 0 0,-1 0 0,1-1 1,-1 1-1,1 0 0,0-1 0,0 1 1,-1 0-1,1-1 0,0 1 0,0 0 1,0-1-1,1 1 0,-1-1 0,0 1 1,1-3-1,0 1-51,0 0 0,0 0 1,1 0-1,-1 0 0,1 0 0,0 0 1,0 1-1,0-1 0,4-4 0,12-8-157,1 0 0,0 2 0,30-17-1,-4 3-347,248-157-4925,-158 99 726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0 221 320,'0'0'8362,"254"7"-7730,-134-35-344,1-3-208,-1-4-80,-3-14-320,-26 7-1336,-41 0-1825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0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9642,'0'0'4537,"12"50"-4537,38-43-656,-8 3-272,-13 4-513,-13 7-599,-16 32-553,-20-4 777,-18 3-937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0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34 480 344,'0'0'5463,"-6"30"-4566,-18 95-161,23-121-692,0-1 0,1 0 0,-1 1 0,1-1 0,0 0 0,0 1-1,0-1 1,0 0 0,0 1 0,1-1 0,0 0 0,1 5 0,-1-7-31,-1 0 1,1-1-1,0 1 1,-1 0-1,1-1 1,0 1 0,-1-1-1,1 1 1,0-1-1,0 1 1,0-1-1,0 0 1,-1 1-1,1-1 1,0 0 0,0 0-1,0 0 1,0 0-1,0 0 1,0 0-1,1 0 1,6 1 56,-1 0-24,1 1 0,-1-2-1,1 1 1,0-1 0,-1 0-1,1-1 1,0 0 0,-1 0-1,1-1 1,8-3 0,-10 3-61,-1-1 1,0 1 0,-1-1 0,1-1-1,0 1 1,-1-1 0,0 1-1,0-1 1,0 0 0,0-1-1,-1 1 1,1-1 0,-1 0-1,4-8 1,-1 1-51,0-1 0,-1 0 0,-1 0 0,0-1 0,-1 1 0,3-24 0,-1-84 53,-5 101 18,-1 14-5,2-13 59,0 19-57,-1-1 1,0 1-1,0 0 1,0-1 0,0 1-1,0-1 1,0 1-1,0 0 1,1-1-1,-1 1 1,0 0-1,0-1 1,1 1 0,-1 0-1,0-1 1,0 1-1,1 0 1,-1 0-1,0-1 1,1 1 0,-1 0-1,0 0 1,1 0-1,-1 0 1,0-1-1,1 1 1,-1 0 0,1 0-1,-1 0 1,0 0-1,1 0 1,-1 0-1,1 0 1,-1 0 0,0 0-1,1 0 1,-1 0-1,1 0 1,0 0 4,-1 0-1,0 1 1,1-1 0,-1 0 0,1 0 0,-1 0 0,0 1-1,1-1 1,-1 0 0,0 0 0,1 1 0,-1-1-1,0 0 1,1 1 0,-1-1 0,0 0 0,0 1 0,1-1-1,-1 1 1,0-1 0,0 0 0,0 1 0,0-1-1,0 1 1,1-1 0,-1 1 0,0-1 0,0 1 0,6 39 1004,-1 0 1,-2 0 0,-4 64-1,1-46-213,-1 52 479,-1-9-171,21 192 0,-18-283-1097,-1-9-9,0 0 1,0 1-1,0-1 0,0 1 0,0-1 0,1 0 0,-1 1 0,0-1 0,1 1 0,-1-1 0,1 0 1,0 0-1,-1 1 0,1-1 0,0 0 0,0 0 0,0 0 0,0 0 0,1 2 0,-1-3 5,-1 0 0,0 0-1,1 0 1,-1 0 0,0 0-1,1 0 1,-1-1 0,0 1 0,1 0-1,-1 0 1,0 0 0,1 0-1,-1-1 1,0 1 0,1 0-1,-1 0 1,0-1 0,0 1 0,1 0-1,-1 0 1,0-1 0,0 1-1,0 0 1,1-1 0,-1 1-1,0 0 1,0-1 0,0 1 0,0 0-1,0-1 1,0 1 0,0-1-1,0 0 1,6-18 74,-6 17-67,60-293-1481,17-71-3387,51-42 1055,-126 403 3811,1-3 92,0 0 0,1 1-1,-1 0 1,8-10 0,-10 16-63,-1 0 0,1 0-1,0 0 1,0 0 0,-1 0 0,1 0 0,0 0-1,0 1 1,0-1 0,0 0 0,0 1-1,0-1 1,0 0 0,0 1 0,0 0-1,0-1 1,1 1 0,-1 0 0,0-1-1,0 1 1,0 0 0,0 0 0,0 0 0,1 0-1,-1 0 1,0 0 0,0 0 0,0 0-1,0 1 1,1-1 0,-1 0 0,0 1-1,0-1 1,0 1 0,0-1 0,0 1-1,0 0 1,2 1 0,0 1 96,0 0 0,0 0 0,0 1-1,0-1 1,-1 1 0,1 0 0,-1 0 0,0 0 0,0 0-1,0 0 1,1 9 0,12 55 778,-13-53-723,4 37 111,-2 0-1,-4 62 0,-1-50-593,3-73 166,-1 1-1,2-1 0,-1 1 1,1 0-1,0 0 0,1 0 0,0 0 1,0 0-1,7-9 0,-8 14 99,16-27-120,2 0 0,25-28-1,-35 46 134,0 1 0,0 0 0,1 1-1,0 0 1,1 0 0,0 2 0,18-10 0,-23 15 18,-1 0 0,1 1 0,-1 0 1,15-2-1,-20 4 6,-1-1 0,1 1 1,-1 0-1,1 0 0,-1 0 1,1 0-1,-1 0 0,1 0 0,-1 0 1,1 0-1,-1 0 0,1 1 1,-1-1-1,0 1 0,1-1 0,-1 1 1,1-1-1,-1 1 0,0 0 1,0 0-1,1 0 0,-1-1 0,0 1 1,0 0-1,0 1 0,0-1 1,0 0-1,0 0 0,0 0 0,-1 1 1,1-1-1,1 2 0,-1 8 54,1 0 0,-1 1 0,-1-1 0,0 0 0,0 1 0,-2-1 0,1 0 0,-1 0 0,-1 1 0,0-1 0,0-1-1,-1 1 1,-1-1 0,0 1 0,-10 15 0,-10 12-32,-1-2-1,-51 54 0,60-70-37,9-11-26,5-4-39,-1-1 1,1 0 0,-1 0-1,0 0 1,0 0 0,0 0-1,0-1 1,-1 0-1,1 0 1,-1 0 0,0 0-1,0-1 1,0 0-1,-6 2 1,10-4 23,0 0 1,1 0-1,-1 0 1,0 0-1,1 0 1,-1 0-1,0 0 0,0 0 1,1 0-1,-1 0 1,0-1-1,1 1 1,-1 0-1,0 0 0,1-1 1,-1 1-1,1 0 1,-1-1-1,0 1 1,1-1-1,-1 1 0,1-1 1,-1 1-1,1-1 1,0 1-1,-1-1 1,1 0-1,-1 1 0,1-1 1,0 1-1,0-1 1,-1-1-1,-2-23-318,3 19 278,-2-17 44,1 0 1,1 0 0,1 0 0,6-33 0,-5 48 71,0 1 0,1 0 0,-1 0 0,1 0 0,0 0 0,1 1 0,0-1 0,0 1 0,0 0 0,1 0 0,0 0 1,0 1-1,0 0 0,1 0 0,0 0 0,0 0 0,11-5 0,-9 5 20,1 1-1,0 1 1,0 0 0,0 0-1,0 0 1,0 1 0,0 1-1,0 0 1,1 0-1,10 0 1,-18 1-26,-1 0 0,1 1 1,-1-1-1,0 0 0,1 0 0,-1 1 0,1-1 0,-1 1 1,0-1-1,1 1 0,-1-1 0,0 1 0,1 0 0,-1 0 1,0 0-1,0-1 0,0 1 0,0 0 0,0 1 1,0-1-1,0 0 0,1 2 0,0 0 53,0 0-1,-1 1 1,0-1-1,1 1 1,-1-1 0,-1 1-1,1 0 1,0 6-1,0 4 203,-1 0-1,-1 0 0,-1 0 0,-3 17 0,-5 3 277,-1-1 1,-1-1-1,-2 0 1,-19 31-1,13-25-65,1 1-1,-14 45 0,29-69-408,0 1 1,0 1-1,2-1 0,0 0 1,0 31-1,17-66 162,3-7-168,-5 7-43,31-33 1,-41 48-38,0 1 1,0 0 0,1 0-1,-1 0 1,1 0-1,0 0 1,0 1-1,0 0 1,0 0 0,1 0-1,-1 0 1,1 1-1,-1-1 1,1 1-1,8-1 1,-12 2-2,1 0 0,-1 1 0,0-1 0,1 0 0,-1 0 0,1 1 0,-1-1 0,0 1 0,1-1 0,-1 1 0,0-1 0,0 1 0,1 0 0,-1 0 0,0-1 0,0 1 0,0 0 0,0 0 0,0 0 0,0 0 0,0 1 0,-1-1 0,1 0 0,0 0 0,0 0 0,0 3 0,8 36-51,-4 32 69,-6 91-1,-1-59 22,2-23 37,0-80-68,0 0 0,0-1 0,0 1 0,0 0 0,0 0 0,0 0 0,0 0 0,0 0 0,0-1 0,0 1 0,0 0 0,1 0 1,-1 0-1,0-1 0,1 1 0,-1 0 0,1 0 0,-1-1 0,1 2 0,0-2 4,0 1 0,0-1 0,0 0 0,0 1 0,0-1 1,0 0-1,0 0 0,1 0 0,-1 0 0,0 0 0,0 0 0,0 0 0,0 0 0,0-1 0,0 1 0,0 0 1,0-1-1,0 1 0,0 0 0,0-1 0,0 0 0,0 1 0,0-1 0,-1 1 0,1-1 0,0 0 0,1-1 1,26-27 198,-25 25-181,51-65-67,68-118-1,-97 147-263,-6 9-1113,22-50 0,-34 64-560,-1 0-1,6-28 1,-9 10-3379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0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4977,'0'0'10157,"32"-7"-8547,12-3-1122,173-35 1535,-100 30-208,146-2 0,121 22-101,-164 6-1329,72 3-110,758-17 2,-353-3-360,-75 6 99,-540-3 42,-1-2-1,155-32 0,-236 37-67,0-1-1,0 1 1,0 0 0,0 0-1,-1 0 1,1 0-1,0 0 1,0 0-1,0 0 1,0 0-1,0 0 1,0 0-1,-1 0 1,1-1-1,0 1 1,0 0-1,0 0 1,0 0-1,0 0 1,0 0-1,0 0 1,0-1-1,0 1 1,0 0-1,0 0 1,-1 0-1,1 0 1,0 0-1,0-1 1,0 1-1,0 0 1,0 0-1,0 0 1,0 0-1,0-1 1,0 1-1,0 0 1,1 0-1,-1 0 1,0 0-1,0 0 1,0-1-1,0 1 1,0 0-1,0 0 1,0 0-1,0 0 1,0 0-1,0 0 1,1-1-1,-1 1 1,0 0-1,0 0 1,0 0-1,0 0 1,0 0-1,0 0 1,1 0-1,-1 0 1,0 0-1,0 0 1,0 0-1,0 0 1,1 0-1,-17-7-1620,-23-2-4353,-13-4-5447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98 5969,'0'0'7062,"-4"0"-5582,-12-3-589,16 2-859,0 1 0,0 0 0,0 0-1,0-1 1,0 1 0,0 0 0,0 0-1,0-1 1,0 1 0,0 0 0,0-1-1,0 1 1,0 0 0,0 0 0,0-1-1,0 1 1,1 0 0,-1 0-1,0-1 1,0 1 0,0 0 0,0 0-1,0-1 1,1 1 0,-1 0 0,0 0-1,0 0 1,0-1 0,1 1 0,-1 0-1,0 0 1,1 0 0,2-3 201,1 1-1,-1 0 1,1 1 0,-1-1-1,1 0 1,0 1 0,0 0-1,6-1 1,50-5 1482,89 0 0,-28 3-963,35-6-354,819-33 182,-873 43-818,65 0 461,-56 0-5193,-97 1-402,-1 2-1326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0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9874,'0'0'3457,"187"-11"-13051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0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5281,'0'0'8146,"21"63"-13923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0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29 1952,'0'0'5231,"-10"-5"-4607,-32-14-5,41 19-585,0-1-1,0 1 1,0-1 0,0 1 0,0-1 0,0 1 0,-1-1-1,1 1 1,0 0 0,0 0 0,0 0 0,0 0 0,0-1 0,0 1-1,-1 1 1,1-1 0,0 0 0,0 0 0,0 0 0,0 1-1,0-1 1,0 0 0,0 1 0,0-1 0,0 1 0,0-1-1,0 1 1,0 0 0,0-1 0,0 1 0,0 0 0,1 0-1,-1 0 1,0-1 0,0 1 0,1 0 0,-1 0 0,1 0-1,-1 0 1,1 0 0,-1 0 0,1 0 0,-1 1 0,1 0-1,-4 6 130,-19 33 422,2 0 0,2 1-1,1 1 1,3 1-1,-18 82 1,29-102-415,1 0 1,1 0 0,1 0 0,1 0 0,1 0-1,1 0 1,1 0 0,2 0 0,0-1 0,1 0 0,2 0-1,0 0 1,14 26 0,52 85 723,179 242-1,-223-337-1229,3-1-1,54 49 1,-65-68-892,0-2 1,2 0 0,0-1-1,0-2 1,43 19-1,6-10-4642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2296,'0'0'4160,"0"-1"-4028,1 1 1,-1 0-1,1 0 0,-1 0 0,1 0 1,-1 0-1,1 0 0,-1 0 0,0 0 1,1 1-1,-1-1 0,1 0 0,-1 0 1,1 0-1,-1 0 0,1 1 0,-1-1 1,0 0-1,1 0 0,-1 1 0,1-1 1,-1 0-1,0 1 0,1-1 0,-1 0 1,0 1-1,0-1 0,1 0 0,-1 1 1,0 11 381,-2-1 1,1 0-1,-1 0 1,-1-1 0,0 1-1,0 0 1,-7 13-1,-42 74 1073,35-69-1076,-61 99 494,-163 206 0,-133 82-4014,360-400 2597,9-11 95,1 0 1,-1 0-1,0-1 1,0 1-1,0-1 0,-11 6 1,15-10 249,1 0 1,0 0 0,0 1-1,-1-1 1,1 0 0,0 0-1,0 0 1,-1 0-1,1 0 1,0 0 0,-1 0-1,1 0 1,0 0 0,0 0-1,-1 0 1,1 0-1,0 0 1,0 0 0,-1 0-1,1 0 1,0 0 0,0 0-1,-1 0 1,1-1-1,0 1 1,0 0 0,-1 0-1,1 0 1,0 0 0,0-1-1,0 1 1,-1 0-1,1 0 1,0 0 0,0-1-1,0 1 1,0 0 0,-1 0-1,1-1 1,0 1-1,0 0 1,0 0 0,0-1-1,0 1 1,0 0 0,0 0-1,0-1 1,0 1-1,-1-18-1661,1 13 868,0-35-3205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3409,'0'0'8281,"195"193"-7480,-161-158-505,-9-7-216,-5-7-80,-15-7-168,-5 3-905,-5-3-1111,-24-3-1825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5897,'0'0'5481,"175"11"-5481,-154-4-320,-13 14-1032,-8 0-1553,0-4-1471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2897,'0'0'6561,"-66"228"-5097,32-148-383,-11 5-489,-5 6-392,-8 3-200,4-9-136,8-15-1281,21-28-903,33-63-2217,30-32 432</inkml:trace>
  <inkml:trace contextRef="#ctx0" brushRef="#br0" timeOffset="1">429 387 200,'0'0'4369,"249"0"-3969,-203 10-216,8-10-184,-12 0-384,-13-17-2881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4129,'0'0'8918,"-2"11"-8701,-4 45 259,1 1 0,4 67 0,2-63-416,-3-1 0,-12 82 1,11-125 618,-6 26-4354,9-43 3615,0 0 0,0 0 0,0 0 0,0 0 1,0 0-1,0 0 0,0-1 0,0 1 0,0 0 1,-1 0-898,1 0 897,-1 0 0,1 0 0,0 0 0,0 0 1,0 0-1,0 0 0,0 0 0,0 0 0,0 0 1,0 0-1,0 0 0,0 0 0,-1 0 0,1 0 1,0 0-1,0 0 0,0 0 0,0 0 0,-1-29-1465,1 10 1135,0-137-761,0 52 4113,0 102-2819,0 0 0,0 0 0,1 0 0,-1 0 0,0 0 1,1 0-1,0 0 0,-1 0 0,1 0 0,0 0 0,0 1 0,0-1 1,0 0-1,0 1 0,1-1 0,-1 1 0,3-3 0,0 1 18,0 0-1,0 0 0,1 0 0,-1 1 1,1 0-1,8-4 0,4 1 89,1 1-1,33-5 1,-50 9-234,132-4 274,-103 4-278,-26-1-11,0 1 0,0 0 0,0 1 0,0-1 1,0 1-1,0-1 0,-1 1 0,1 0 0,0 1 0,0-1 0,-1 1 0,1-1 0,4 4 0,-6-3 5,0 0-1,-1 0 1,1 0-1,0 1 1,-1-1 0,1 0-1,-1 1 1,0-1 0,0 1-1,0-1 1,0 1 0,0 0-1,-1-1 1,1 1-1,-1 0 1,0 0 0,0-1-1,0 1 1,0 3 0,0 0 31,0 1 1,-1-1-1,1 0 1,-1 1-1,-1-1 0,1 0 1,-1 0-1,0 0 1,-1 0-1,0 0 1,1 0-1,-7 7 1,0-1 39,-1 0 0,-1-1-1,0 0 1,-13 10 0,8-8-37,2 0-70,0-1 1,-1 0-1,0-1 1,-1-1-1,0 0 1,-22 9-1,37-19-20,1 0-1,0 0 1,-1 0-1,1 0 1,-1 0-1,1 0 0,0 0 1,-1 0-1,1 0 1,-1 0-1,1 0 0,0 0 1,-1 0-1,1 0 1,0 0-1,-1 0 1,1 0-1,0 0 0,-1-1 1,1 1-1,-1 0 1,1 0-1,0 0 0,0-1 1,-1 1-1,1 0 1,0 0-1,-1-1 1,1 1-1,0 0 0,0-1 1,0 1-1,-1 0 1,1-1-1,-3-18-1847,8-22-1845,16-19-1636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6233,'0'0'6491,"7"24"-5791,18 80 36,-23-95-572,0 1-1,-1 0 0,0-1 0,0 1 1,-1 18-1,-1-5-17,1-21-151,0 0-1,1 0 1,-1 0 0,1-1-1,0 1 1,-1 0 0,1 0-1,0 0 1,0-1 0,0 1-1,0-1 1,1 1 0,-1-1-1,0 1 1,1-1 0,-1 1-1,1-1 1,-1 0 0,1 0-1,-1 0 1,1 0 0,0 0-1,0 0 1,-1-1 0,1 1-1,2 0 1,8 3-87,-1-1-1,1 0 1,12 1-1,90 4-321,-85-8 372,-1 2 0,0 1 0,0 0 0,33 10 0,-58-12 42,0 1 0,0-1-1,0 1 1,0-1 0,0 1 0,0 0-1,0 0 1,0 0 0,-1 1-1,1-1 1,-1 1 0,0-1 0,0 1-1,0 0 1,0 0 0,0 0-1,0 0 1,-1 0 0,0 0 0,1 0-1,-1 1 1,0-1 0,-1 0-1,1 1 1,-1-1 0,1 1 0,-1-1-1,0 0 1,0 5 0,-1 2 2,0 0 0,0 0 0,-1 0 0,-1 0 0,1 0 0,-1-1 0,-1 1 0,0-1 0,-6 10 0,-37 58-1803,-101 126 0,147-201 1621,-1-1 0,1 1 0,0-1 1,-1 1-1,0-1 0,1 1 0,-1-1 0,0 0 0,1 1 0,-1-1 0,-4 1 0,6-2 126,-1 0-1,1 0 0,-1 0 1,1 0-1,0 0 0,-1 0 1,1 0-1,-1 0 1,1 0-1,0 0 0,-1 0 1,1-1-1,-1 1 0,1 0 1,0 0-1,-1 0 1,1-1-1,0 1 0,-1 0 1,1-1-1,0 1 0,-1 0 1,1-1-1,0 1 1,0 0-1,0-1 0,-1 1 1,1 0-1,0-1 0,0 1 1,0-1-1,0 1 1,0 0-1,-1-1 0,0-8-491,0 1-1,1 0 0,-1 0 1,3-14-1,-2 2-2,0-39-936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2080,'0'0'4185,"54"112"-4745,-79-105-728,0-7-1537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4537,'-219'7'1732,"215"-7"-1669,1 1 0,0-1 1,0 1-1,0 0 0,0 0 0,0 0 0,0 0 0,0 1 0,0-1 0,1 1 0,-1-1 0,-2 3 0,3-2-2,1-1 0,0 1 0,0-1 0,1 1 1,-1-1-1,0 1 0,1-1 0,-1 1 0,0 0 0,1-1 0,0 1 0,-1 3 0,-7 64 1099,2 0-1,3 0 1,9 89-1,-5-146-1149,0 0-1,1 0 1,1 0 0,0 0-1,6 15 1,-8-24-30,0 0 1,1 0 0,-1 0-1,1 0 1,-1-1-1,1 1 1,0 0-1,0-1 1,0 0 0,1 1-1,-1-1 1,0 0-1,1 0 1,0 0-1,-1 0 1,1-1 0,0 1-1,0-1 1,0 1-1,0-1 1,0 0 0,0 0-1,0-1 1,5 2-1,2-2-18,0 0-1,0 0 1,0-1-1,0-1 1,0 1 0,0-1-1,-1-1 1,13-4-1,1-4-120,44-27 1,-57 32 110,0 0 20,69-42-548,140-64 0,-215 110 619,1 0 1,0 0-1,-1 1 0,1 0 0,0-1 1,0 1-1,0 1 0,0-1 0,0 1 0,0 0 1,8 1-1,-11 7 593,-1 10-291,-2 0 0,0 0 0,-1 0-1,0 0 1,-2-1 0,-5 18 0,-20 43 70,-3-1 0,-4-2 0,-74 118 0,93-169-918,-1 0 0,-38 40 0,50-58 219,-1 0 1,0 0-1,0 0 1,-1-1 0,1 0-1,-1 0 1,0-1-1,-1 0 1,1 0 0,-1-1-1,1 0 1,-1-1 0,-15 2-1,14-3-3,-1 0 0,0-1 0,1 0 0,-14-3-1,19 2 259,0 0 1,1-1-1,-1 1 0,1-1 0,-1 0 0,1 0 0,0-1 0,-1 1 0,1-1 0,1 0 0,-6-5 0,-2-2 162,1 0-1,0-1 1,1-1-1,0 0 1,-11-20-1,18 28 46,0 0 0,0-1 0,1 1-1,0 0 1,-1-1 0,1 1 0,1-1-1,-1 1 1,1-10 0,0 12-49,0-1 1,1 0-1,-1 1 1,1-1-1,0 0 1,0 1-1,0-1 1,0 1-1,0-1 1,1 1-1,-1 0 1,1-1-1,0 1 1,-1 0-1,1 0 1,0 0-1,4-3 1,30-20 508,58-32 0,15-9-665,79-72-4864,-111 74-949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2849,'0'0'16508,"-17"18"-16083,12-13-408,-13 12 9,1 1 0,1 1-1,1 1 1,1 0 0,-21 38 0,3 5-127,6-11-2034,-22 58 0,48-109 1837,-1 0-1,1 0 0,0-1 0,0 1 1,-1 0-1,1 0 0,0-1 0,0 1 1,0 0-1,0 0 0,0 0 0,0-1 1,0 1-1,0 0 0,0 0 0,0 0 1,1-1-1,-1 1 0,1 1 0,-1-1 174,0-1-1,1 0 0,-1 0 1,1 1-1,-1-1 0,1 0 1,-1 0-1,1 1 0,-1-1 1,1 0-1,0 0 0,-1 0 1,1 0-1,-1 0 0,1 0 1,-1 0-1,1 0 1,-1 0-1,1 0 0,0 0 1,-1 0-1,1 0 0,43-17-593,-15 4 417,-23 12 471,0 0 1,0 0-1,0 0 0,0 1 0,0-1 0,0 2 0,1-1 0,-1 1 0,0-1 1,0 2-1,7 1 0,-8-1 76,-1 1 0,1-1 0,-1 1 0,0 0-1,0 0 1,0 0 0,0 1 0,-1-1 0,1 1 0,-1 0 0,0 0 0,0 0 0,4 7 0,40 89 1366,-47-99-1646,0-1 1,1 1 0,-1-1 0,0 1 0,0-1-1,1 1 1,-1-1 0,0 0 0,1 1-1,-1-1 1,0 0 0,1 1 0,-1-1-1,1 0 1,-1 1 0,1-1 0,-1 0-1,1 0 1,-1 1 0,0-1 0,1 0-1,-1 0 1,1 0 0,0 0 0,-1 0-1,1 0 1,-1 0 0,1 0 0,-1 0-1,1 0 1,16-10-821,9-21-634,-25 31 1447,33-58-2680,3-14-778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5025,'0'0'6656,"-4"21"-6348,0 1-251,3-11-46,-1 0 1,0 0-1,-1 0 1,0 0-1,0-1 1,-2 1 0,1-1-1,-1 0 1,-8 11-1,-28 39-176,41-59 164,-1-1 0,1 1 0,0-1 0,0 1 0,-1 0 1,1-1-1,0 1 0,0-1 0,0 1 0,0 0 0,0-1 0,0 1 0,0 0 0,0-1 1,0 1-1,0 0 0,0-1 0,0 1 0,0-1 0,0 1 0,1 0 0,-1-1 0,0 1 1,0-1-1,1 1 0,-1 0 0,1-1 0,-1 1 0,0-1 0,1 1 0,-1-1 0,1 0 1,-1 1-1,1-1 0,-1 1 0,1-1 0,-1 0 0,2 1 0,28 10 201,-21-8-133,168 70 244,-169-70-566,1 0 1,0-1 0,-1 0 0,1-1-1,0 1 1,17-1 0,-18-1-419,0 0 1,1-1-1,-1 0 1,0-1-1,0 0 1,0 0-1,10-4 0,12-11-3705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63 3753,'0'0'9811,"-14"34"-8988,14-34-823,-52 139 411,51-136-404,0 0 0,0 0 0,0 0 0,0 0 1,1 1-1,-1-1 0,1 0 0,0 1 0,0-1 0,0 0 0,0 0 1,1 1-1,-1-1 0,1 0 0,0 0 0,0 0 0,0 0 0,0 0 1,1 0-1,-1 0 0,1 0 0,-1 0 0,1 0 0,0-1 0,1 1 1,2 3-1,5 4 11,0 7-281,1 0 1,-2 0 0,0 1 0,6 21 0,-15-38 244,0-1-5,1 1-1,-1-1 1,0 1-1,0-1 1,0 1-1,0-1 1,1 0-1,-1 1 1,0-1-1,0 0 0,1 1 1,-1-1-1,0 0 1,0 1-1,1-1 1,-1 0-1,0 1 1,1-1-1,-1 0 1,1 0-1,-1 0 1,0 1-1,1-1 1,-1 0-1,1 0 1,-1 0-1,0 0 1,1 0-1,-1 0 1,1 0-1,-1 0 0,1 0 1,-1 0-1,1 0 1,-1 0-1,0 0 1,1 0-1,-1 0 1,1 0-1,-1 0 1,1 0-1,-1-1 1,0 1-1,1 0 1,-1 0-1,0-1 1,1 1-1,0-1 1,17-17-238,91-149-380,-26 38 436,-64 101 177,-11 14 69,2 0 0,-1 1 0,1 1 0,1-1 0,18-14-1,-28 25 9,1 1 0,0 0 0,0 0 0,0 0 0,0 0 0,0 0 0,0 0 0,0 1 0,0-1 0,2 0 0,-3 1-14,-1 0 1,1 0-1,0 0 0,0 0 1,-1 0-1,1 1 1,0-1-1,0 0 0,-1 0 1,1 1-1,0-1 0,-1 0 1,1 1-1,0-1 1,-1 0-1,1 1 0,-1-1 1,1 1-1,0-1 1,-1 1-1,1-1 0,-1 1 1,0 0-1,1-1 1,-1 1-1,1 0 0,-1-1 1,0 1-1,0 0 1,1-1-1,-1 1 0,0 0 1,0 0-1,0-1 0,0 2 1,4 23 236,-2-1 0,0 1-1,-2 0 1,0-1 0,-2 1 0,-1 0 0,-1-1 0,-1 0-1,-1 0 1,-18 44 0,3-18-419,-2-1 1,-2-1-1,-2-1 0,-35 44 0,61-89 108,-37 43-821,35-43 753,1 1 0,-1-1 0,1 0 0,-1-1 0,0 1 0,0 0 0,0-1 0,0 1 0,0-1 0,-1 0 0,1 0 0,0-1 0,0 1 0,-1 0 0,-3-1 0,6 0 61,0 0-1,0 0 1,0 0 0,0 0-1,1-1 1,-1 1 0,0 0-1,0-1 1,0 1-1,0 0 1,1-1 0,-1 1-1,0-1 1,0 1 0,1-1-1,-1 0 1,0 1-1,1-1 1,-1 0 0,0 1-1,1-1 1,-1 0 0,1 0-1,-1 0 1,1 1-1,0-1 1,-1 0 0,1 0-1,0 0 1,0 0 0,0 0-1,-1-1 1,0-37-890,2 26 676,-2 0 158,1 0 1,0 0-1,1 0 0,1 0 0,0 0 0,1 0 1,0 0-1,1 0 0,0 1 0,1 0 0,0 0 1,1 0-1,1 0 0,10-14 0,-3 9 285,-1 1 0,29-24 1,-37 35-91,0 1 0,0 0 0,0 1 0,1-1 0,-1 1 1,1 0-1,0 0 0,0 0 0,0 1 0,0 0 0,0 1 1,1-1-1,7 0 0,-13 4-93,0-1 0,0 1 0,-1 0 0,1 0 0,0-1-1,-1 1 1,1 0 0,-1 0 0,0 0 0,0 0 0,0 0 0,0 0 0,0 0 0,0-1 0,0 1 0,-1 3 0,1-1 5,-1 5 7,1-1 1,-2 1-1,1-1 0,-1 0 1,0 0-1,-1 0 1,0 0-1,-6 12 0,-9 27 116,17-43-107,2 3-423,-1 1 1,0-1-1,0 0 0,0 0 0,-1 0 1,-1 1-1,1-1 0,-1 0 0,0 0 1,0-1-1,-1 1 0,-6 11 1,-15 27-3194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0 375 736,'0'0'12139,"21"-4"-11460,37-9-264,87-30 0,89-56-191,-182 74-1216,-1-3 0,63-46 0,-112 72 717,1 0 1,-1 1 0,0-1-1,1-1 1,-1 1 0,0 0-1,0 0 1,-1-1 0,1 1-1,0-1 1,-1 0 0,1 1-1,-1-1 1,0 0 0,0 0-1,0 0 1,0 0-1,-1 0 1,1 0 0,-1 0-1,0 0 1,0 0 0,0 0-1,-1-6 1,1-9-2731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274 267 280,'0'0'7927,"-5"36"-6009,-17 116-92,16-94-124,4 114 0,4-88-874,0 10-437,-4 103-900,-2-295-5661,4-183 665,0 141 1811</inkml:trace>
  <inkml:trace contextRef="#ctx0" brushRef="#br0" timeOffset="1">279 1 3865,'0'0'3024,"0"39"-1583,0 27 1039,0 25 337,-9 22-193,-7 9-415,-1 12-713,0-5-464,-7-2-439,-1-8-457,0-17-136,0-22-120,0-17-400,0-28-545,0-21-799,4-14-1017,9-52-704,-1-18-1560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5417,'0'0'9658,"83"193"-9426,-62-162-232,12-2-1032,1-8-1192,-9-11-2473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0 1688,'0'0'9625,"-39"39"-9207,-128 127-261,139-139-130,-2-2-1,-49 33 1,15-10-103,62-47-6,0 0 0,0 0 0,1 0 0,-1 1 0,1-1 0,-1 1 0,1-1 0,-1 1 0,1-1 0,0 1 0,0 0 0,0 0 1,0 0-1,0 0 0,0 0 0,0 0 0,0 0 0,1 0 0,-1 2 0,1-4 57,0 1 0,0-1 0,0 0 1,0 0-1,0 0 0,0 1 0,0-1 0,0 0 1,0 0-1,0 0 0,0 0 0,0 1 0,0-1 1,0 0-1,0 0 0,0 0 0,1 0 0,-1 1 1,0-1-1,0 0 0,0 0 0,0 0 0,0 0 1,0 0-1,1 0 0,-1 1 0,0-1 0,0 0 1,0 0-1,0 0 0,1 0 0,-1 0 0,0 0 1,0 0-1,0 0 0,0 0 0,1 0 0,-1 0 1,0 0-1,0 0 0,0 0 0,0 0 0,1 0 1,-1 0-1,0 0 0,0 0 0,145 2-1651,-77-3 1673,-66 0 65,0 1-1,0 0 0,0 0 1,0 0-1,0 0 0,0 1 0,0-1 1,0 0-1,0 1 0,0 0 1,0-1-1,-1 1 0,1 0 1,0 0-1,0 0 0,-1 0 1,1 0-1,-1 0 0,1 1 1,-1-1-1,1 0 0,-1 1 1,0-1-1,1 1 0,-1 0 1,0-1-1,0 1 0,0 0 1,0-1-1,-1 1 0,1 0 1,0 0-1,-1 0 0,0 0 0,1 0 1,-1 0-1,0 0 0,0 0 1,0 0-1,0 0 0,0 0 1,0 0-1,-1 0 0,1 0 1,-1 0-1,1-1 0,-1 1 1,0 0-1,0 0 0,-1 2 1,0 0 7,0-1 1,0 1 0,0-1-1,-1 0 1,1 0 0,-1 0-1,0 0 1,-4 3 0,5-4-141,0-1 1,-1 1 0,1 0 0,0 0 0,0 1 0,0-1 0,0 0 0,1 1 0,-1-1 0,1 1 0,-1-1-1,1 1 1,0 0 0,0 0 0,0-1 0,0 1 0,1 0 0,-1 0 0,1 5 0,-1 7-264,0 1 0,0-1 1,-2 0-1,0 1 0,0-2 0,-10 25 1,1-12 377,-1 0 0,-25 38 1,-14 13 17,-43 73 582,94-149-629,0 0 0,0 0 0,0-1-1,0 1 1,1 0 0,-1 0 0,1 0-1,-1 0 1,1 0 0,0 0 0,0 3 0,0-4-11,0-1 0,0 1 1,0-1-1,0 1 0,1 0 1,-1-1-1,0 1 1,1-1-1,-1 1 0,0-1 1,1 1-1,-1-1 0,0 1 1,1-1-1,-1 1 1,1-1-1,-1 0 0,1 1 1,-1-1-1,1 1 0,-1-1 1,1 0-1,-1 0 1,2 1-1,4 0 9,0 0 0,0-1-1,-1 0 1,1 0 0,0 0 0,11-2 0,16-5 15,0-1 0,0-1 1,0-2-1,-1-2 1,31-16-1,-27 13 11,26-14-159,0-2 1,103-72-1,-120 69-2854,76-74 0,-109 95 2539,-19 52 2177,5-29-1502,-4 17 423,0 0 1,2 0 0,-2 40 0,6-64-646,-1 15 33,1 0-1,1 0 1,0 0 0,1 0-1,1-1 1,0 1 0,12 30-1,-6-22-402,-9-24 219,1 0-1,-1 0 0,0 0 1,0 0-1,1 0 0,-1 0 1,0 0-1,0 0 1,0 0-1,0 0 0,0 0 1,0 0-1,0 0 0,0 0 1,-1-1-1,1 1 0,0 0 1,0 0-1,-1 0 0,1 0 1,-1 0-1,1 0 0,-1 1 1,-13-1-3396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9506,'0'0'5825,"42"-6"-5318,137-22-482,-143 22-266,93-16-972,-56 4-4338,-80 17 1229,-35 0 4058,32 3 362,1 0 1,-1 1 0,1 0 0,-1 0-1,1 1 1,0 0 0,0 1 0,1-1-1,-1 2 1,1-1 0,-9 10 0,6-5 254,0 1 1,1 0-1,1 1 1,0 0-1,0 1 1,-11 23-1,6-2 478,0 0 0,3 0 0,1 1 0,1 1 0,-5 51 0,-19 398 3195,20-202-3705,11-258-373,0 5 53,2-25-548,-1-12-694,1-35-100,1-1 0,2 1 1,14-67-1,19-16-1918,84-189 0,-89 241 2814,73-168 201,-72 177 2365,64-99-1,-96 163-2056,0-1-1,0 1 1,0 0-1,1-1 0,-1 1 1,0 0-1,0-1 1,0 1-1,0 0 1,0 0-1,0-1 0,1 1 1,-1 0-1,0-1 1,0 1-1,1 0 1,-1 0-1,0-1 1,0 1-1,1 0 0,-1 0 1,0 0-1,0 0 1,1-1-1,-1 1 1,0 0-1,1 0 1,-1 0-1,0 0 0,1 0 1,-1 0-1,0 0 1,1 0-1,-1 0 1,0 0-1,1 0 1,-1 0-1,0 0 0,1 0 1,-1 0-1,0 0 1,1 0-1,-1 0 1,0 0-1,1 0 0,-1 1 1,0-1-1,0 0 1,1 1-1,4 22 917,-6 46-1126,1-61 364,-2 5-201,0 1 1,-1-1 0,-1 0-1,0 0 1,-1 0-1,0 0 1,-1-1 0,0 0-1,-12 16 1,-17 38 24,33-60-42,0 0-1,1 0 0,0 1 0,0-1 0,1 0 0,-1 1 0,2 6 0,-3 22-1,-3-13 111,-2 1 0,0-1 0,-1-1 0,-1 1 0,-16 26 0,10-18 582,-16 42-1,26-53-523,5-18-167,0-1 1,0 1-1,-1-1 0,1 0 0,0 1 1,0-1-1,0 1 0,0-1 1,0 1-1,0-1 0,0 0 1,0 1-1,0-1 0,0 1 0,0-1 1,0 1-1,0-1 0,0 1 1,0-1-1,0 1 0,0-1 1,1 0-1,-1 1 0,0-1 0,0 1 1,0-1-1,1 0 0,-1 1 1,0-1-1,1 0 0,-1 1 1,0-1-1,1 0 0,-1 1 0,0-1 1,1 0-1,-1 0 0,1 1 1,-1-1-1,0 0 0,1 0 1,-1 0-1,1 0 0,-1 0 0,1 0 1,-1 1-1,1-1 0,-1 0 1,1 0-1,-1 0 0,0 0 1,1-1-1,-1 1 0,1 0 0,-1 0 1,1 0-1,-1 0 0,1-1 1,1 1-4,4-1-24,0 0 1,-1 0-1,1-1 1,0 0-1,-1 0 1,0 0 0,1 0-1,-1-1 1,0 0-1,-1 0 1,1-1-1,0 1 1,-1-1 0,0 0-1,6-6 1,12-14-351,28-40 0,-38 48 249,12-18 42,-1 0 0,-1-1 0,-3-1 0,30-72 0,-49 107 108,1 0 0,-1 0 0,0 1 1,1-1-1,0 0 0,-1 0 1,1 0-1,-1 1 0,1-1 1,0 1-1,0-1 0,-1 0 0,1 1 1,0-1-1,0 1 0,0-1 1,-1 1-1,1 0 0,0-1 1,0 1-1,0 0 0,0 0 0,0 0 1,0-1-1,0 1 0,0 0 1,0 0-1,0 0 0,-1 0 0,3 1 1,-1-1-24,1 0 1,-1 1 0,0 0-1,1-1 1,-1 1 0,1 0-1,-1 0 1,0 0-1,0 0 1,0 1 0,3 1-1,2 4-6,0 1-1,-1 0 0,1 0 1,-1 0-1,-1 1 0,0 0 1,0 0-1,0 0 1,-1 1-1,5 19 0,1 11-55,7 55 0,-16-89 56,12 110-24,10 52 187,-18-146-113,0 0 1,2 0 0,1 0 0,1-1 0,17 30 0,-8-22-35,-9-16-2,-1 2 0,8 17 0,-13-26-5,-1 0 0,-1-1 0,1 1 0,-1 0 0,0 0 0,0 0 0,-1 1 1,0-1-1,0 10 0,-1-14 2,1 0-1,-1 0 1,0 0 0,0 0 0,1 0 0,-1 0 0,0-1-1,-1 1 1,1 0 0,0 0 0,0-1 0,-1 1 0,1-1-1,-1 1 1,0-1 0,1 0 0,-1 1 0,0-1 0,-2 1-1,-41 17 43,38-16-43,-19 5 133,1-1 1,-1-2-1,0 0 0,-1-1 0,1-2 0,-28-1 1,53-1-117,-1 0 0,1 0 0,0 0 0,0 0 0,0-1 0,0 1 1,-1 0-1,1-1 0,0 1 0,0 0 0,0-1 0,0 1 0,0-1 0,0 0 0,0 1 1,0-1-1,0 0 0,0 0 0,1 0 0,-1 1 0,0-1 0,0 0 0,0-1 1,0-1-7,0 1 0,0-1 0,0 0 0,0 1 0,0-1 0,1 0 0,-1 0 0,1 1 0,0-1 0,0-3 0,0-1-20,1-1 0,0 0-1,0 1 1,1-1 0,0 1 0,0-1 0,6-12 0,7-3-191,0 0 1,1 2-1,37-38 1,-26 29-142,187-209-5564,-117 132-282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8258,'0'0'2904,"116"-56"-3632,-103 56-1096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7 527 4713,'-3'14'662,"1"1"-1,1 0 1,1 0 0,0 0 0,3 19-1,0-20-481,0 0 0,1 0 0,0 0 0,2-1 0,-1 1 0,2-1 0,-1 0 1,17 22-1,-17-26-173,3 3 22,-1 0 0,2 0 1,-1-1-1,21 19 0,-27-28-49,-1 0 0,1 0 1,0 0-1,-1-1 0,1 1 0,0 0 0,0-1 0,0 0 1,0 0-1,0 0 0,0 0 0,0 0 0,0-1 0,0 0 1,1 1-1,-1-1 0,0 0 0,0 0 0,0-1 0,1 1 1,-1-1-1,0 1 0,0-1 0,0 0 0,0 0 0,0-1 1,0 1-1,0-1 0,4-2 0,0-2-109,-1 0 1,0 0-1,0 0 0,-1-1 1,1 0-1,-1 0 0,-1 0 1,7-14-1,3-8-429,10-32 0,-14 28 482,-1-1-1,-1 0 0,-3 0 0,4-54 0,-7-10 4225,3 114-2765,2 35-458,-3 0 1,-3 92 0,-1-73-368,0 35 51,2 16-219,-16 131-1,9-218-428,4-31-246,0-7-110,6-58-1299,26-119-1329,-3 31 958,-10 27 414,68-399-1786,-83 510 3485,-2 2 91,1-1 0,1 0 0,0 1 0,0-1 0,1 1 0,0 0 0,7-11 0,-10 20-77,0-1 0,0 1-1,0-1 1,0 1 0,1 0-1,-1 0 1,0-1 0,1 1-1,-1 0 1,1 0 0,-1 0-1,1 1 1,-1-1 0,1 0-1,0 0 1,-1 1 0,1-1-1,0 1 1,-1 0 0,1-1-1,0 1 1,0 0 0,0 0-1,-1 0 1,1 0 0,0 0-1,0 1 1,-1-1 0,1 0-1,2 2 1,-1-1 50,0 1 0,0-1-1,0 1 1,-1 0 0,1-1 0,0 2 0,-1-1-1,1 0 1,-1 0 0,0 1 0,0-1 0,0 1-1,0 0 1,3 5 0,-1 3 187,0 1-1,0 0 1,-1-1 0,0 1-1,-1 0 1,1 17-1,-3 79 1274,-1-56-926,1-32-550,0-1 0,-2 1 1,0-1-1,-1 1 0,-1-1 0,-1 0 1,0 0-1,-1-1 0,-13 25 1,19-43-117,0 0 0,0 0 0,0 0 0,0-1 1,0 1-1,0 0 0,0 0 0,0-1 0,0 1 1,0 0-1,0 0 0,0 0 0,0-1 1,0 1-1,0 0 0,0 0 0,0 0 0,0-1 1,0 1-1,0 0 0,0 0 0,0 0 1,0 0-1,-1-1 0,1 1 0,0 0 0,0 0 1,0 0-1,0 0 0,0-1 0,-1 1 1,1 0-1,0 0 0,0 0 0,0 0 0,-1 0 1,1 0-1,0 0 0,0 0 0,0 0 0,-1 0 1,1 0-1,0 0 0,0 0 0,0 0 1,-1 0-1,1 0 0,0 0 0,0 0 0,0 0 1,-1 0-1,1 0 0,0 0 0,0 0 1,0 0-1,-1 0 0,1 0 0,0 0 0,0 0 1,0 1-1,0-1 0,-1 0 0,1 0 0,0 0 1,0 1-1,-4-36-1218,1-1-1,4-60 1,1 28 1009,-3 44 212,1-2 20,1 0-1,6-45 1,-5 62-4,0 1 0,0-1 0,1 1 0,0 0 0,1 0 0,0 0 0,0 0 0,1 1 0,0 0 0,0 0 0,0 0 0,8-7 0,-4 5-16,1 1 0,1 0 1,-1 0-1,1 1 0,0 0 1,1 1-1,0 1 0,0-1 1,0 2-1,0 0 0,1 0 1,0 1-1,0 1 0,0 0 1,0 1-1,0 0 0,19 2 1,-29-1 33,-1 0 0,1 0 0,-1 1 0,0 0 0,1-1 0,-1 1 0,1 0 0,-1 0 0,0 0 0,0 0 0,1 1 0,-1-1 0,0 1 0,0-1 1,0 1-1,-1 0 0,1-1 0,2 3 0,-2 0 67,0 0-1,1 0 1,-1 0 0,0 1 0,-1-1-1,1 0 1,-1 1 0,0-1 0,1 7 0,-1 4 236,0 0 1,-1 0 0,-1-1 0,0 1 0,-5 21 0,2-18-104,-2 0 0,0 0 0,-1-1 0,0 0 0,-2-1 0,-15 24 0,-72 88 288,78-107-459,2-1-70,-2 3-202,-1-1-1,-36 32 1,54-52-392,1-26-1139,1 14 1605,0 1-1,0-1 1,1 0 0,0 1 0,1-1 0,0 1 0,0 0 0,1 0-1,0 0 1,7-11 0,-8 16 151,0-1 0,0 1 0,0 0-1,0 0 1,0 0 0,1 0 0,0 1-1,0-1 1,0 1 0,0 0 0,1 0 0,-1 1-1,1-1 1,-1 1 0,1 0 0,0 0-1,0 1 1,0-1 0,0 1 0,0 0 0,7 0-1,-10 1 19,0 0 0,0 0 0,0 1 0,0-1 0,-1 0 0,1 1 0,0 0 0,0-1 0,0 1 0,-1 0 0,1 0 0,0 0 0,-1 0 0,1 0 0,-1 1 0,1-1 0,-1 0 0,0 1 0,0-1 0,1 1 0,-1-1 0,0 1 0,0-1 0,0 1 0,-1 0 0,1 0 0,0-1 0,-1 1 0,1 0 0,-1 0 0,1 0 0,-1 2 0,2 9 142,-1 1-1,0 0 1,-2 22 0,1-13 34,0 21 91,-1 0 0,-2 0 1,-14 68-1,-6-25-208,6-25-67,-9 67 0,25-176-343,0 23-71,2-41-1,-1 59 296,0 1 0,1 0-1,0 0 1,0 0 0,0 1-1,1-1 1,0 0 0,0 0-1,0 1 1,0-1 0,1 1-1,-1 0 1,1-1 0,5-3-1,-7 6 87,0 1-1,0 0 1,0 0-1,0 0 1,0 0-1,0 0 1,1 0-1,-1 0 1,0 0-1,1 1 1,-1-1-1,0 0 1,1 1-1,-1-1 1,1 1-1,-1 0 1,1-1 0,-1 1-1,1 0 1,0 0-1,-1 0 1,1 0-1,-1 0 1,1 1-1,-1-1 1,1 0-1,-1 1 1,1-1-1,-1 1 1,1-1-1,-1 1 1,0 0-1,1-1 1,-1 1-1,0 0 1,1 0-1,-1 0 1,0 0-1,0 0 1,2 3-1,1 1 26,0 1 1,0 0-1,0 1 0,-1-1 0,0 1 0,-1 0 0,3 7 0,27 122 981,-22-89 590,28 88-1,-37-132-1508,0-1-1,0 1 0,1 0 1,-1-1-1,0 1 0,1-1 0,0 0 1,-1 1-1,1-1 0,0 0 1,0 0-1,0 0 0,1 0 1,4 3-1,-6-5-35,1 1 0,-1-1 0,1 1 0,0-1 0,0 1 0,-1-1 1,1 0-1,0 0 0,0 0 0,-1 0 0,1 0 0,0 0 0,0-1 0,-1 1 0,1-1 0,0 1 1,-1-1-1,4-1 0,2-2-32,0-1 1,0 0 0,-1-1-1,1 1 1,-1-1 0,0 0-1,-1-1 1,1 0-1,5-10 1,117-196-4684,-69 107-98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5401,'0'0'7520,"10"-1"-7061,-2 1-369,0 0 0,0 1-1,0 0 1,-1 0-1,1 0 1,0 1 0,-1 0-1,1 1 1,-1 0 0,0 0-1,0 1 1,10 5 0,-17-8-89,42 25 265,0 2-1,74 66 1,-106-84-376,0 0-1,0 1 1,-1 0-1,-1 1 1,0-1-1,0 1 1,-1 1-1,-1 0 1,0 0-1,0 0 1,-2 0-1,0 1 1,0 0-1,-1 0 1,2 26-1,-5-24-313,-1 1 0,-1-1-1,0 0 1,-1 0-1,0-1 1,-2 1 0,0-1-1,0 1 1,-14 23 0,-26 39-4068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1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0 360,'0'0'20460,"-29"50"-27885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2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3641,'0'0'12118,"2"0"-11678,19 3 129,371-27 4020,-140 3-2758,1311-1 1087,-455 18-2505,50-81-347,-722 44-459,8 28-1831,-399 13 1468,-33-1 218,11 2-288,-23 0 695,1-1 0,-1 0 1,1 0-1,-1 0 0,0 1 1,1-1-1,-1 0 0,1 0 0,-1 1 1,1-1-1,-1 0 0,0 1 1,1-1-1,-1 1 0,1-1 0,-1 0 1,0 1-1,0-1 0,1 1 1,-1-1-1,0 1 0,0-1 0,0 1 1,1-1-1,-1 1 0,0-1 1,0 1-1,0-1 0,0 1 0,0-1 1,0 2-1,0-2-25,0 1 0,0-1 0,0 1-1,0-1 1,0 1 0,0-1 0,0 0 0,0 1-1,0-1 1,0 1 0,0-1 0,-1 1 0,1-1-1,0 1 1,0-1 0,0 0 0,-1 1 0,1-1-1,0 0 1,-1 1 0,1-1 0,0 0 0,-1 1-1,1-1 1,0 0 0,-1 1 0,1-1 0,0 0-1,-1 0 1,1 1 0,-1-1 0,0 0 0,-37 5-6362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2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51 2256,'0'0'7207,"-2"-9"-5888,-7-23-76,9 31-1197,0 1 0,0 0-1,0-1 1,0 1 0,0 0 0,0-1-1,0 1 1,0 0 0,0 0 0,0-1-1,0 1 1,0 0 0,0-1 0,0 1-1,0 0 1,0-1 0,-1 1 0,1 0-1,0 0 1,0-1 0,0 1 0,0 0-1,-1 0 1,1-1 0,0 1-1,0 0 1,-1 0 0,1 0 0,0-1-1,0 1 1,-1 0 0,1 0 0,0 0-1,-1 0 1,1 0 0,0 0 0,0 0-1,-1-1 1,1 1 0,0 0 0,-1 0-1,1 0 1,0 0 0,-1 0 0,1 0-1,0 0 1,-1 1 0,1-1 0,0 0-1,0 0 1,-1 0 0,1 0 0,0 0-1,-1 0 1,1 1 0,-8 13 834,-47 253 3925,41-142-3298,1 161 0,15-86-206,39 288-1,-33-440-1149,120 699 1620,-80-547-1146,10-3 0,151 349 0,-195-516-464,31 53 0,-38-74-497,-1 1-1,2-1 1,-1-1-1,1 0 1,0 0-1,1 0 1,0-1 0,0 0-1,13 7 1,5 1-3337,1 3-3693,-6-4-2620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2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3481,'0'0'6573,"-2"10"-5905,-4 26-18,2 1 0,0 41 0,45 1299 4862,-33-1255-5256,60 687 979,59-12-492,-101-696-991,5-1 0,57 125 1,-86-219-5,1 0 0,0-1 1,0 1-1,1-1 0,0 0 1,7 8-1,-10-12 61,0 0 0,0 0 1,0 0-1,0 0 0,0 0 0,0 0 0,1-1 0,-1 1 1,0 0-1,1-1 0,-1 1 0,0-1 0,1 1 1,-1-1-1,1 0 0,-1 0 0,0 1 0,1-1 1,-1 0-1,1 0 0,-1-1 0,1 1 0,-1 0 0,0 0 1,1-1-1,-1 1 0,1-1 0,-1 1 0,0-1 1,1 1-1,-1-1 0,0 0 0,0 0 0,0 0 1,2-1-1,0-1-496,-1 0 1,1-1 0,-1 1-1,0 0 1,0-1 0,2-5 0,-4 9 679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1:2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92 113 1072,'0'0'2697,"-9"0"-2141,-15-2-417,-5 1 3396,-1 0 5844,36-3-7937,65-14-823,0 4 0,106-9 0,-105 15-398,562-31 622,-365 36-9885,-239 3 760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80,'0'0'11373,"0"-28"-10205,0 10-955,-1 8-126,1 0 1,0 0-1,1 0 0,0 0 1,1-1-1,3-11 1,-4 19-46,1-1 1,-1 1 0,1 0-1,0-1 1,-1 1 0,2 0-1,-1 0 1,0 0 0,0 1-1,1-1 1,0 0 0,-1 1-1,1 0 1,0-1 0,0 1-1,1 1 1,-1-1 0,0 0-1,0 1 1,1-1 0,-1 1-1,1 0 1,-1 0 0,1 1-1,3-1 1,71-7 891,86 1-1,-63 5-421,543-27 1318,244-6-831,585 46 716,-1245-7-1639,571 0-512,-636-4-711,-149 1 521,38-2-1250,-51 1 1575,0-1-1,1 1 0,-1 0 1,0 0-1,1 0 0,-1-1 1,0 1-1,1-1 1,-1 1-1,0-1 0,0 0 1,1 1-1,-1-1 0,0 0 1,0 0-1,0 0 1,0 0-1,0 0 0,0 0 1,0 0-1,-1 0 0,1 0 1,0 0-1,0 0 1,-1 0-1,1-1 0,-1 1 1,1 0-1,-1-2 0,1-21-4949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1 184,'0'0'8954,"-49"242"-7874,49-179-336,0-7-240,0-10-231,-9-8-161,-7-6-104,-5-11-8,-4-21-681,4 0-1319,13-18-1625</inkml:trace>
  <inkml:trace contextRef="#ctx0" brushRef="#br0" timeOffset="1">96 159 56,'0'0'6233,"-96"207"-6193,96-172-40,4-21-1856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7610,'0'0'4088,"212"119"-3023,-125-84 231,9 1-40,-1-8-424,1 0-415,-17 0-273,-21 0 8,-29 7 256,-29 7 64,-4 21-40,-75 18-56,-37 24-336,-96 42-40,25-24-2265,21-49-4208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3425,'0'0'8458,"47"1"-7301,155 3-569,-19-11-316,-66 2-218,-110 5-54,-1 0 1,1 0 0,-1 0-1,1 1 1,-1 0-1,1 1 1,-1-1 0,1 1-1,7 3 1,-12-3-4,1 0 0,-1 0 1,1 0-1,-1 0 0,0 1 1,0-1-1,0 0 0,0 1 0,0 0 1,-1-1-1,1 1 0,-1 0 1,0 0-1,1 0 0,-1 0 0,-1 0 1,1 0-1,0 0 0,-1 0 1,1 6-1,-1 2-3,0 0 0,0 0 0,-1 0 0,0-1 0,-1 1 0,-1 0 1,1-1-1,-2 1 0,1-1 0,-1 0 0,-1 0 0,0-1 0,-7 11 0,-12 15-59,-1-1 1,-31 32-1,35-42 46,-134 138-51,-3 5 79,156-165-13,0 0 1,0 1 0,0-1 0,0 1 0,0 0 0,1-1 0,-1 1-1,-1 6 1,3-9-1,0 1-1,0-1 1,0 0-1,0 1 1,0-1-1,0 1 0,0-1 1,0 1-1,0-1 1,0 0-1,0 1 1,0-1-1,1 0 1,-1 1-1,0-1 1,0 1-1,0-1 0,1 0 1,-1 1-1,0-1 1,0 0-1,1 1 1,-1-1-1,0 0 1,1 0-1,0 1 1,21 4-259,43-5-485,124-14 0,-129 7 457,63 0 0,-110 7 268,33 3-36,-45-3 57,1 1 1,0-1-1,0 1 0,-1 0 1,1-1-1,0 1 0,-1 0 1,1 0-1,-1 0 0,1 0 1,-1 0-1,1 1 1,-1-1-1,0 0 0,0 1 1,0-1-1,1 1 0,-1-1 1,-1 1-1,1-1 0,1 4 1,1 5 16,-2 1 1,1 0 0,-1-1 0,-1 1-1,0 0 1,0-1 0,-1 1 0,-1 0-1,-4 19 1,-1-11 91,0-1 0,-2-1 0,0 1 0,0-1 0,-22 27 0,-68 75 429,91-109-503,-96 97 205,95-99-247,-1 0 1,0 0-1,0-1 1,0-1-1,-1 0 1,0 0 0,0-1-1,0 0 1,-19 4-1,28-8-24,0-1-1,1 0 0,-1 1 1,0-1-1,0 0 1,1 0-1,-1 0 0,0-1 1,0 1-1,1 0 0,-1-1 1,0 1-1,1-1 1,-1 1-1,0-1 0,1 0 1,-1 0-1,1 1 0,-1-1 1,1 0-1,0-1 1,-1 1-1,1 0 0,0 0 1,0 0-1,0-1 0,0 1 1,-2-3-1,0-3-173,-1 0 1,2-1-1,-1 1 0,1-1 0,-2-8 0,1 1-267,-18-88-3020,7-16-322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3265,'0'0'2048,"0"228"-1048,-8-116-191,-9 11-385,5 0-224,-1-1-160,9-2 16,-4-12-56,8-16 0,0-19-208,0-41-785,29-25-1231,0-7-2073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7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3713,'0'0'1661,"-8"47"-21,-60 311 1309,59-300-2431,3 0 0,2 1 0,5 66 0,-2-122-510,1 1 0,0 0 0,1-1 0,-1 1 0,1 0 1,0-1-1,0 1 0,0-1 0,0 1 0,0-1 1,1 0-1,-1 1 0,1-1 0,0 0 0,0 0 0,5 5 1,-4-6-7,0 0-1,0-1 1,0 1 0,0-1 0,0 1 0,0-1 0,0 0 0,1 0 0,-1-1 0,0 1 0,1-1 0,-1 0 0,1 1 0,-1-1 0,0-1 0,1 1 0,-1-1 0,4 0 0,-1 0-15,0-1 1,-1 0-1,1 0 1,0 0 0,-1-1-1,1 1 1,-1-1 0,0-1-1,0 1 1,0-1-1,0 0 1,-1 0 0,1 0-1,5-8 1,5-8-167,-1 0 1,15-28-1,-19 31 47,30-62-798,33-85 0,-17 33 426,-46 117 683,-10 15-171,1-1 1,-1 0-1,0 0 1,1 0 0,-1 0-1,0 0 1,0 1 0,1-1-1,-1 0 1,0 0-1,0 0 1,1 1 0,-1-1-1,0 0 1,0 0 0,0 1-1,1-1 1,-1 0-1,0 0 1,0 1 0,0-1-1,0 0 1,0 1 0,0-1-1,0 0 1,1 1-1,-1-1 1,0 0 0,0 1-1,-1-1 1,4 49 663,-1-21-230,0-8-176,2 0 1,0 0-1,1 0 1,1 0-1,16 34 1,-18-46-247,0 0 0,0-1 0,1 1 0,0-1-1,0 0 1,1-1 0,-1 1 0,2-1 0,-1 0 0,1-1 0,0 1 0,0-1 0,0-1 0,1 1 0,-1-1 0,12 4 0,15-1-569,-32-7 436,0 0 0,0 0 1,-1 0-1,1 0 1,0 0-1,0 0 0,0-1 1,0 1-1,-1-1 1,1 1-1,0-1 0,0 0 1,-1 0-1,1 0 1,0 0-1,-1 0 0,1 0 1,1-2-1,8-13-808,-1 0 1,-1 0-1,-1-1 0,10-29 0,7-22-2021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2553,'0'0'5798,"11"39"-4023,30 128-344,-37-148-1142,0 1-1,-2 1 1,0-1 0,-2 34-1,-1-18 82,1 285 1099,19-344-2009,68-128-903,31-49-286,-102 178 1312,1 0 0,1 0 1,0 2-1,2 0 0,0 1 0,27-18 1,-43 33 134,0 1 1,1 0 0,-1 1-1,1-1 1,-1 1-1,1 0 1,0 0 0,0 1-1,0-1 1,0 1-1,0 0 1,0 0 0,10 1-1,-2 0-3084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8290,'0'0'7033,"0"34"-4492,0 111-769,0 82-259,19-239-2280,6-21-340,-2 0 0,23-44 0,7-11-411,-36 61 1293,-11 16 209,0 1 0,0 0 1,1 0-1,1 0 0,-1 1 0,2 0 1,-1 1-1,1 0 0,13-9 1,-21 16 41,0 0-1,1 0 1,-1 0 0,0 0 0,1 1 0,-1-1 0,1 1 0,-1-1 0,1 1 0,0 0 0,-1-1 0,1 1 0,-1 0 0,1 0 0,0 0 0,-1 0 0,1 0 0,-1 0-1,1 1 1,-1-1 0,1 1 0,0-1 0,-1 1 0,0-1 0,1 1 0,-1 0 0,1 0 0,-1 0 0,0-1 0,1 1 0,-1 1 0,0-1 0,0 0 0,0 0 0,0 0 0,0 1-1,0-1 1,0 0 0,0 1 0,-1-1 0,1 0 0,0 1 0,-1 0 0,1-1 0,-1 3 0,4 9 260,-2-1 0,0 1 1,0-1-1,-1 21 0,0-25-128,-2 78 1120,-1-60-932,2-1-1,0 1 1,2 0-1,8 39 0,-10-64-352,0-1 1,0 1-1,0-1 0,0 1 0,1 0 0,-1-1 0,0 1 0,0-1 0,1 1 0,-1 0 0,1-1 0,-1 1 0,0-1 0,1 1 0,-1-1 0,1 0 0,-1 1 0,1-1 0,-1 1 0,1-1 0,0 0 0,-1 1 0,1-1 0,-1 0 0,1 0 0,0 1 0,0-2-50,1 1 0,-1 0 0,0-1 0,0 1 0,0 0 0,0-1 1,0 0-1,0 1 0,0-1 0,0 1 0,-1-1 0,1 0 0,0 0 0,0 0 0,0 1 0,-1-1 0,1 0 0,0 0 0,-1 0 0,1 0 0,-1 0 0,1 0 0,-1-1 0,52-121-6360,-27 60 370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39 6633,'0'0'6179,"-35"-6"-4552,-110-18-523,73 15-493,59 10-574,11-1-39,1 1-1,0-1 0,0 1 0,0-1 0,0 1 0,-1 0 0,1 0 0,0 0 1,0-1-1,1 1 0,-1 0 0,0 0 0,0 0 0,0 0 0,1 1 0,-1-1 1,0 0-1,1 0 0,-1 0 0,1 0 0,0 1 0,-1-1 0,1 0 1,0 1-1,0-1 0,-1 0 0,1 0 0,0 1 0,0-1 0,1 0 0,-1 1 1,0-1-1,1 2 0,-1-1-2,0 0 0,0 1 0,0-1 0,0 1 0,1-1 0,-1 0 0,1 0 0,0 1 0,0-1 0,0 0 0,0 0 1,0 0-1,0 0 0,0 0 0,1 0 0,-1 0 0,1 0 0,-1 0 0,1-1 0,3 3 0,15 3-4,-1 0-1,1-2 1,38 6-1,-37-8-3,0 1 1,-1 0-1,0 2 0,20 8 1,-36-12 6,-1 0 0,1 1-1,0 0 1,-1-1 0,0 1 0,0 0 0,0 1 0,0-1 0,0 0 0,0 1 0,-1 0 0,0 0 0,0-1-1,0 1 1,0 0 0,-1 1 0,1-1 0,-1 0 0,0 0 0,0 1 0,-1-1 0,1 0 0,-1 1-1,0-1 1,0 1 0,0-1 0,-2 5 0,1 4 17,-1 1 0,-1-1 0,0 0-1,-1 0 1,-1-1 0,0 1 0,-10 18 0,-10 11-17,-3-1 1,-39 45 0,50-72-362,17-14 342,0 1-1,0-1 0,0 0 0,-1 0 0,1 0 0,0 0 0,0 0 0,0 0 0,-1 0 1,1 0-1,0 0 0,0 0 0,0 0 0,-1 0 0,1 0 0,0 0 0,0 0 0,0 0 0,-1 0 1,1-1-1,0 1 0,0 0 0,0 0 0,0 0 0,-1 0 0,1 0 0,0 0 0,0 0 0,0-1 1,0 1-1,0 0 0,-1 0 0,1 0 0,0 0 0,0-1 0,0 1 0,0 0 0,0 0 1,0 0-1,0-1 0,0 1 0,0 0 0,0 0 0,0-1 0,2-36-2967,12-16-2102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6393,'0'0'5802,"0"182"-3906,0-129-656,0-4-904,0-7-336,0-18-208,0-20-1512,0-36-969,0-34-807,0-19-1105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5305,'0'0'7578,"0"228"-7242,0-155-336,0 22-1408,0-21-2625,0-18-3153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221 779 5625,'0'0'9262,"-5"-38"-8604,-17-118-489,9 87-103,11 65-63,1 1 0,0 0 1,-1 0-1,1 0 0,-1 0 0,0 0 0,0 0 1,-4-4-1,5 6-4,0 0 0,-1 0 0,1-1 0,0 1 0,-1 0 0,1 0 1,0 1-1,-1-1 0,1 0 0,-1 0 0,0 1 0,1-1 0,-1 1 1,1-1-1,-1 1 0,0 0 0,1-1 0,-1 1 0,0 0 0,0 0 0,1 0 1,-1 1-1,0-1 0,-1 1 0,0 0-10,0 0 1,0 0 0,0 0-1,1 0 1,-1 1-1,1 0 1,-1-1-1,1 1 1,0 0-1,-1 0 1,1 0 0,0 0-1,-3 5 1,-3 7-7,0 0 1,1 0 0,0 1 0,2 0-1,-8 27 1,3-1 11,-4 45 0,8-49 8,3-1 1,1 1-1,2 0 1,7 61-1,-6-95-2,-1 0 1,1 1-1,0-1 1,0 0-1,0 0 0,1-1 1,-1 1-1,1 0 1,-1 0-1,1-1 0,0 1 1,0-1-1,0 1 0,1-1 1,-1 0-1,0 0 1,1 0-1,-1 0 0,1 0 1,0-1-1,0 1 1,0-1-1,-1 0 0,1 0 1,0 0-1,1 0 1,-1 0-1,3 0 0,0 0-25,0-1-1,0 0 0,1 0 0,-1-1 1,0 1-1,0-1 0,0-1 0,0 1 1,-1-1-1,1 0 0,0 0 0,-1-1 1,1 0-1,7-5 0,2-3-242,-1-1 0,-1 0 0,0-1 0,0-1 0,-2 0 0,21-30-1,50-107-2371,-56 95 2048,-3-1 0,-2-1 0,-3-1-1,-2 0 1,-3-1 0,-3-1 0,-2 0-1,-1-85 1,-6 107 740,0 17 515,-4-35-1,3 56-622,0 0 0,0 1 0,0-1 0,0 1-1,0-1 1,0 0 0,0 1 0,-1-1-1,1 0 1,0 1 0,0-1 0,0 1 0,-1-1-1,1 1 1,0-1 0,-1 1 0,1-1-1,0 1 1,-1-1 0,1 1 0,-1-1-1,1 1 1,-1-1 0,1 1 0,-1 0 0,1-1-1,-1 1 1,1 0 0,-1 0 0,0-1-1,1 1 1,-1 0 0,1 0 0,-1 0 0,0 0-1,1 0 1,-1 0 0,0 0 0,1 0-1,-1 0 1,0 0 0,1 0 0,-1 0-1,1 0 1,-1 0 0,0 0 0,1 1 0,-1-1-1,1 0 1,-1 1 0,1-1 0,-1 0-1,1 1 1,-1-1 0,1 0 0,-1 1 0,1-1-1,-1 1 1,1-1 0,0 1 0,-1-1-1,1 1 1,0-1 0,-1 1 0,1 0 0,0-1-1,0 1 1,-10 20 419,1 0-1,2 0 1,0 0 0,1 1-1,-4 31 1,10-53-456,-19 115 1555,5 2 0,1 183 0,12-271-1443,3 1-1,0 0 1,2-1 0,1 0-1,1 0 1,19 54-1,-20-73-106,0 0 0,0 0-1,1 0 1,0 0-1,1-1 1,0 0 0,1 0-1,16 15 1,-17-19-20,0 0 0,1 0 1,0 0-1,0-1 0,0 0 1,0-1-1,1 0 0,-1 0 1,1-1-1,0 0 0,0 0 1,15 0-1,-11-1-75,0-1-1,0-1 0,0 0 1,-1 0-1,1-2 0,0 1 1,-1-2-1,1 0 1,-1 0-1,0-1 0,-1-1 1,1 0-1,-1 0 0,0-1 1,0 0-1,-1-1 1,0-1-1,-1 1 0,0-1 1,9-11-1,-1-2-223,0-1 1,-1-1-1,-2 0 0,0-1 0,-2 0 1,0-1-1,-2 0 0,-1-1 0,-1 0 1,-1-1-1,-2 1 0,-1-1 0,-1 0 1,0-48-1,-3 72 303,0 1 0,0 0 0,0-1 1,-1 1-1,1-1 0,-1 1 0,0 0 1,1-1-1,-2 1 0,1 0 0,0 0 1,-1 0-1,1 0 0,-1 0 0,0 0 1,0 0-1,0 0 0,-4-3 0,3 4 13,0 0-1,0 0 0,0 1 0,0 0 0,-1-1 1,1 1-1,0 1 0,0-1 0,-1 0 1,1 1-1,-1-1 0,1 1 0,-1 0 0,1 0 1,0 1-1,-1-1 0,1 1 0,-7 1 0,6 0-1,0-1 0,-1 1-1,1 0 1,0 0-1,0 0 1,0 0-1,0 1 1,1 0-1,-1 0 1,1 0 0,-1 0-1,1 0 1,0 1-1,1-1 1,-1 1-1,0 0 1,-2 6-1,-4 7 127,1 1-1,-10 33 0,18-50-120,-9 35 321,2 0 0,2 0 0,1 1 1,2-1-1,2 39 0,0-59-194,1 0 1,0-1-1,1 0 0,0 1 0,1-1 0,1 0 0,6 15 1,-7-22-115,1-1 1,0 0 0,0 0 0,0-1-1,1 1 1,0-1 0,0 0 0,0-1 0,1 1-1,0-1 1,0 0 0,0 0 0,1-1-1,0 1 1,12 5 0,-8-6-92,-1 0 1,1-1-1,0 0 1,0-1-1,0 0 1,0-1-1,0 0 1,1 0 0,-1-1-1,0-1 1,0 0-1,0-1 1,15-3-1,21-7-798,-1-3 0,-1-1 0,0-2 0,76-44-1,19-27-4966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0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2216,'0'0'7106,"220"80"-11995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8322,'0'0'2898,"40"10"-2145,129 37 270,-160-44-955,-1 0 0,0 0 1,0 1-1,-1 0 0,1 0 0,-1 0 0,0 1 0,0 1 0,0-1 1,10 12-1,-13-13-45,-1 1 0,1 1 1,-1-1-1,0 1 0,0-1 0,0 1 1,-1 0-1,0 0 0,0 0 0,-1 0 1,2 11-1,-3-4-9,0 0 0,0 0 0,-2 0 0,1 0 1,-2 0-1,0-1 0,0 1 0,-1-1 0,-1 1 0,-12 22 0,-16 20 11,-2-1-1,-70 82 0,-31 45 6,133-177-29,0 0-1,0 1 1,1-1-1,-1 1 1,1 0-1,0-1 1,1 1-1,-1 0 1,1 0-1,0 0 1,0 1-1,0 5 1,1-10-3,0 0 1,0-1 0,1 1-1,-1 0 1,0 0 0,0 0-1,1-1 1,-1 1 0,1 0-1,-1-1 1,0 1 0,1 0-1,-1-1 1,1 1 0,0 0-1,-1-1 1,1 1 0,0-1-1,-1 1 1,1-1 0,0 1-1,-1-1 1,1 0 0,0 1-1,0-1 1,-1 0-1,1 0 1,0 1 0,0-1-1,0 0 1,-1 0 0,1 0-1,2 0 1,35-1-166,-24 0 70,18-1-324,0-2 0,39-10 0,-39 7-97,0 1-1,38-2 0,-53 7 355,-14 1 112,1 0 0,-1-1 1,1 1-1,0 0 0,-1 1 0,1-1 0,-1 1 1,7 1-1,-8-1 47,-1 0 0,0 0 0,0 0 0,0 0 0,0 0 0,0 0 0,0 1 0,0-1 0,-1 0 1,1 0-1,0 1 0,-1-1 0,1 1 0,-1-1 0,1 0 0,-1 1 0,0-1 0,1 1 0,-1-1 0,0 1 0,0-1 0,0 1 0,0-1 0,-1 3 1,1 8 26,-1 0 0,-1 0 1,0-1-1,0 1 0,-1-1 1,-1 1-1,0-1 0,-8 15 1,-7 9 85,-28 39 0,0-1 23,39-61-114,1 1 0,0 0 1,1 0-1,0 0 0,1 1 1,1 0-1,0 0 0,1 0 1,0 1-1,0 23 0,3-37-16,0 1-1,0 0 1,1 0 0,-1 0-1,1 0 1,-1 0-1,1 0 1,0 0-1,0-1 1,-1 1-1,1 0 1,0-1-1,1 1 1,-1 0-1,0-1 1,0 1-1,1-1 1,-1 0 0,1 0-1,-1 1 1,1-1-1,0 0 1,-1 0-1,4 1 1,5 2 20,0 0-1,1 0 1,16 2 0,10 5 74,-33-10-84,-1 1-1,0 0 0,1 0 0,-1 0 0,0 0 0,0 0 0,0 1 0,0 0 0,-1-1 0,1 1 0,-1 0 0,1 0 1,-1 1-1,0-1 0,3 6 0,-3-2 38,0-1 0,0 0 1,-1 1-1,1-1 0,-1 1 0,-1-1 1,1 1-1,-2 11 0,1-8-19,-1 0 0,-1 1 0,0-1 1,-1 0-1,0 0 0,0 0 0,-1 0 0,0-1 0,-1 1 1,0-1-1,-6 9 0,8-15-246,0 0-1,1 1 1,-1-1 0,-1 0 0,1 0-1,0-1 1,-1 1 0,1-1 0,-1 1-1,0-1 1,-5 2 0,3-3-3579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3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6825,'0'0'2841,"0"206"-1489,-4-69 33,-5 21 727,5 0 897,0 0-1441,4-15-1144,0-16-424,0-29-592,0-28-2393,8-31-2400,5-32-2168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9538,'0'0'3639,"42"13"-3078,145 46-437,-155-50-122,0 2 1,-2 1 0,1 1 0,30 19-1,-54-27-51,0 0 0,-1 0-1,0 0 1,0 1 0,0 0 0,0 0-1,-1 1 1,0 0 0,0-1-1,-1 2 1,0-1 0,0 0 0,-1 1-1,0 0 1,0-1 0,-1 1-1,0 1 1,1 9 0,-1-6-54,-2 1 1,1-1-1,-2 1 1,0 0-1,0-1 1,-1 1-1,-1-1 0,0 0 1,0 0-1,-1 0 1,-1 0-1,0 0 1,-1-1-1,0 0 1,-11 15-1,-11 11-123,-1-2 0,-63 60 0,-8-3 194,44-43 761,-96 112-1,148-157-640,2-1-26,0-1 0,-1 0-1,1 1 1,0-1 0,1 1 0,-1 0 0,0 0 0,1 0-1,0 0 1,-1 0 0,1 0 0,0 0 0,1 0 0,-1 0-1,0 0 1,1 4 0,0-7-55,0 1-1,0-1 1,1 0-1,-1 1 1,0-1-1,0 0 1,1 0-1,-1 1 1,0-1-1,0 0 1,1 0-1,-1 1 1,0-1-1,1 0 1,-1 0 0,0 0-1,1 0 1,-1 0-1,0 1 1,1-1-1,-1 0 1,0 0-1,1 0 1,-1 0-1,0 0 1,1 0-1,-1 0 1,0 0-1,1 0 1,-1 0-1,1 0 1,-1-1-1,0 1 1,1 0 0,-1 0-1,1 0 1,6-1 8,1 0 0,0 0 0,-1-1 1,1 0-1,-1 0 0,1-1 0,-1 0 1,0 0-1,0-1 0,-1 1 0,10-8 1,13-11-231,32-31 1,-48 41 89,21-19-672,-1-1-1,-2-2 1,-1-2 0,28-43 0,-46 59 384,0 0 1,-1-1-1,-2 0 1,0 0-1,-1-1 0,-1 0 1,-1-1-1,-1 1 1,-1-1-1,1-28 0,-5 35 154,0-41-529,0 57 794,-1-1 0,1 1 0,0 0-1,0-1 1,0 1 0,-1 0 0,1-1 0,0 1-1,0 0 1,-1-1 0,1 1 0,0 0-1,-1-1 1,1 1 0,0 0 0,-1 0 0,1-1-1,-1 1 1,1 0 0,0 0 0,-1 0-1,1 0 1,-1 0 0,1-1 0,0 1-1,-1 0 1,1 0 0,-1 0 0,1 0 0,-1 0-1,1 0 1,0 0 0,-1 0 0,1 1-1,-1-1 1,1 0 0,-1 0 0,1 0 0,0 0-1,-1 1 1,1-1 0,0 0 0,-1 0-1,1 1 1,-1-1 0,1 0 0,0 0-1,0 1 1,-1-1 0,1 0 0,0 1 0,0-1-1,-1 1 1,1-1 0,0 0 0,0 1-1,0-1 1,0 1 0,-1-1 0,1 1-1,-5 14 223,0 0-1,1 1 0,1-1 1,0 1-1,0 17 0,1-19-58,-68 736 8429,65-627-7155,5-128-1423,0 0 0,1-1 0,0 1 0,0 0 0,1 0 0,-1 0 1,1 0-1,0 0 0,4-7 0,7-19-72,125-400-3187,25-67 434,-157 482 2809,-3 7 32,1 0 1,0 1-1,0-1 0,0 1 0,9-11 0,-13 19-29,-1 0 0,1 0 0,0 0 0,0 0 0,0 0 0,0 1 0,0-1 0,0 0 0,0 0 0,0 0-1,0 0 1,0 0 0,0 1 0,0-1 0,0 0 0,0 0 0,0 0 0,0 0 0,0 1 0,0-1 0,0 0-1,0 0 1,0 0 0,0 0 0,0 0 0,0 0 0,1 1 0,-1-1 0,0 0 0,0 0 0,0 0 0,0 0-1,0 0 1,0 0 0,0 0 0,1 0 0,-1 1 0,0-1 0,0 0 0,0 0 0,0 0 0,0 0 0,0 0-1,1 0 1,-1 0 0,0 0 0,0 0 0,0 0 0,0 0 0,0 0 0,1 0 0,-1 0 0,0 0 0,0 0-1,0 0 1,0 0 0,1 0 0,-1 0 0,0 0 0,0 0 0,0 0 0,0 0 0,0-1 0,0 1 0,1 0-1,-1 0 1,0 0 0,0 0 0,0 0 0,1 19 275,-1-17-217,0 62 914,-3 1-1,-11 68 1,-4-43-426,4-18-153,-7 87 0,22-137-493,3-17 22,6-17-52,-9 10 90,22-35-74,-2-2 0,-2 0 0,15-44 0,-10 26 46,47-126-15,44-96 122,-114 277-44,18-30 64,-18 31-65,0 0 1,0-1-1,0 1 1,1 0-1,-1 0 1,0 0-1,1 0 1,-1 0-1,0 1 1,1-1-1,-1 0 1,1 1-1,-1-1 1,1 1-1,0-1 1,-1 1-1,1 0 1,2-1-1,-3 1-2,-1 0-1,0 0 0,1 0 0,-1 0 0,0 0 0,0 0 1,1 0-1,-1 0 0,0 0 0,1 1 0,-1-1 0,0 0 1,0 0-1,1 0 0,-1 0 0,0 0 0,0 0 1,1 1-1,-1-1 0,0 0 0,0 0 0,0 0 0,1 1 1,-1-1-1,0 0 0,0 0 0,0 0 0,0 1 1,1-1-1,-1 0 0,0 0 0,0 1 0,0-1 0,0 0 1,0 1-1,0-1 0,0 0 0,0 0 0,0 1 1,0-1-1,2 16 12,0-1 0,-1 1 0,0-1 0,-2 1 0,0 0 1,0-1-1,-2 1 0,0-1 0,-8 26 0,-8 7 35,-38 75-1,-7 17-20,58-118-12,7-13-4,3-9 1,-1 0 1,0 0 0,1-1 0,-1 1 1,0-1-1,1 0 0,-1 0 0,0 0 1,0 0-1,1 0 0,-1-1 0,0 1 0,0-1 1,5-4-1,33-33 74,-33 31-154,0-1-1,1 1 1,13-10 0,-20 17 22,1 0-322,-2 12-96,-1 16 413,-1 0 1,-1 1-1,-1-1 1,-2 0 0,-10 35-1,-35 76 157,28-83 73,3 1-1,-20 93 1,39-147-201,-3 21 96,3-23-82,0 1-1,0-1 1,0 1 0,0-1 0,0 0 0,0 1 0,0-1 0,0 1-1,0-1 1,0 1 0,0-1 0,0 0 0,1 1 0,-1-1 0,0 1-1,0-1 1,0 0 0,0 1 0,1-1 0,-1 0 0,0 1 0,0-1-1,1 0 1,-1 1 0,0-1 0,1 0 0,-1 0 0,0 1 0,1-1-1,-1 0 1,0 0 0,1 0 0,-1 1 0,0-1 0,1 0 0,-1 0-1,1 0 1,-1 0 0,0 0 0,1 0 0,-1 0 0,1 0-1,7-2-93,1-1 0,-1-1-1,-1 1 1,1-2-1,0 1 1,-1-1-1,0 0 1,0 0-1,8-9 1,-8 8 72,-1 0 1,1 1-1,0-1 1,0 1-1,1 1 1,-1-1-1,1 1 1,0 1-1,0 0 1,0 0-1,17-4 1,-24 7 41,0 0 1,0 0-1,0 0 1,0 0-1,0 0 1,1 0 0,-1 1-1,0-1 1,0 0-1,0 0 1,0 1-1,0-1 1,0 1 0,0-1-1,0 1 1,0-1-1,0 1 1,-1 0-1,1-1 1,0 1 0,0 0-1,0 0 1,-1 0-1,1-1 1,0 1-1,-1 0 1,1 0 0,-1 0-1,1 0 1,-1 0-1,0 0 1,1 0-1,-1 0 1,0 0 0,1 2-1,0 4 138,0 0-1,-1 1 1,0-1 0,-1 10-1,1-2 135,-1 12 194,0-17-309,1 1 0,0-1 0,1 1 0,0-1 0,4 17-1,-5-27-163,0 1-1,0 0 0,0-1 0,1 1 0,-1 0 0,0-1 0,0 1 0,1 0 0,-1-1 0,1 1 1,-1-1-1,1 1 0,-1-1 0,1 1 0,-1-1 0,1 1 0,-1-1 0,1 0 0,-1 1 0,1-1 0,0 0 1,-1 1-1,1-1 0,1 0 0,-1 0-6,0 0 1,0 0-1,0 0 0,1 0 1,-1 0-1,0-1 0,0 1 1,0-1-1,0 1 0,0-1 1,0 1-1,0-1 0,0 1 1,0-1-1,0 0 0,0 0 1,1-1-1,12-14-462,-1-1-1,-1 0 1,0-1 0,-2-1 0,12-26-1,20-44-4753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1459 0 7186,'0'0'5377,"-125"263"-4441,26-45 2137,-47 83 367,-32 54-1343,-22 20-1329,1-14-544,20-31-224,25-29-768,50-83-3985,30-60-5297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4937,'0'0'10909,"22"4"-9999,56 6-87,98-1 1,103-11-397,-75-1-329,-172 2-89,54 3-3,-79-2-6,1 1-1,-1 1 1,0-1 0,0 1-1,0 0 1,0 0 0,0 1-1,11 6 1,-15-7 0,0 0 1,-1 1-1,1-1 0,-1 0 0,1 1 1,-1 0-1,0 0 0,0 0 0,0-1 1,0 2-1,-1-1 0,1 0 0,-1 0 1,0 0-1,0 1 0,0-1 0,1 6 1,-1 0 0,-1-1 0,0 1 0,0 0 1,0 0-1,-1-1 0,-2 10 0,-1-3 0,0 1 0,-2-1 0,1 0 0,-2-1 0,0 1 0,-1-1 0,0-1-1,-20 25 1,-8 4 7,-51 45-1,62-62-3,-55 50-207,-4-2 0,-102 67 0,168-128-151,-1 0 0,0-2 0,-1 0 0,0-1 0,0-1 0,-27 7 1,22-10-1481,0-1 0,-47 1 0,15-4-2917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7554,'0'0'5641,"-62"267"-3561,24-144-231,17-4-473,13-7-880,8-7-496,0-17-496,17-21-2089,3-50-1039,-3-17-1513,-9-10-609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328 214 7202,'0'0'12586,"-29"-30"-11978,-92-96-598,70 79-337,49 45 278,0 1-1,0 0 1,0 0 0,0 0-1,0 1 1,-1-1 0,1 0 0,0 1-1,-1-1 1,1 1 0,-4 0-1,1-1-54,2 1 57,0 0-1,0 0 1,0 0 0,0 0-1,0 0 1,0 1 0,0-1 0,1 1-1,-1 0 1,0 0 0,0 0 0,1 0-1,-1 0 1,1 1 0,-1-1-1,1 1 1,-1 0 0,1 0 0,0 0-1,0 0 1,0 0 0,0 0 0,0 0-1,0 1 1,1-1 0,-1 1 0,1-1-1,0 1 1,-1-1 0,0 6-1,-2 5-7,0 1 0,1-1-1,0 1 1,2 0-1,-1 17 1,1-17 24,0 0 0,2 1-1,-1-1 1,2 0 0,5 23 0,-5-30 13,0-1 1,1 1 0,0 0 0,0-1 0,1 1 0,-1-1-1,1 0 1,1-1 0,-1 1 0,1 0 0,0-1 0,11 8-1,-7-6-52,0-1-1,1 0 1,0 0 0,0-1-1,0-1 1,0 1-1,1-2 1,11 3-1,-1-2-265,0 0-1,-1-2 1,30-1-1,-43-1 180,0 0 0,0 0 1,0-1-1,0 0 0,0-1 0,0 0 1,-1 0-1,1 0 0,-1-1 1,1 1-1,-1-2 0,6-3 0,0-2-323,-1 0 0,0-1 0,-1 0 0,12-16 0,-1 0-1803,22-34 1,9-30-3909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7258,'0'0'4008,"-33"203"-2327,33-87-289,0 17 488,0 39-567,16-11-529,5 11-432,-4 0-152,-9-42-72,0-7-112,-4-32 64,9-42-80,-1-35-168,9-14-1456,29-112-857,0-4-3016,-5-10-1673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4201,'0'0'8706,"-16"221"-7810,16-179-496,20-7-400,10-7-728,-10-10-2137,-3-11-2192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6241,'0'0'7890,"-154"256"-5754,113-140-703,-9 45-633,-12 39-112,-21 39-48,4-15-120,12-45-104,17-56-400,25-39-16,5-7 0,7-10-1256,13-60-2169,21-7-2000,20-50 312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46 372 3513,'0'0'1584,"34"-172"-1576,-34 141 0,0-1 72,0 4 128,0 3-8,-5 4-112,-11 4-88,-1-1-368,0 4-64,5 4-192,0 6-632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338 110 6961,'0'0'8217,"-8"-16"-8101,4 6-113,0 2-3,1-1 1,-1 2-1,-9-16 1,11 20-7,-1 1-1,1-1 1,0 0-1,-1 1 1,1 0 0,-1-1-1,0 1 1,0 0-1,0 1 1,0-1-1,0 0 1,0 1 0,0 0-1,0-1 1,-1 1-1,-3 0 1,0-1-8,0 1 0,0 1 1,0-1-1,0 1 0,0 0 0,1 1 1,-1 0-1,0 0 0,0 0 0,0 1 0,1 0 1,-1 0-1,1 0 0,-10 6 0,9-3 10,-1 1-1,1 0 0,0 1 0,0-1 1,0 2-1,1-1 0,0 0 0,1 1 1,0 0-1,-5 9 0,1 1 23,0 0-1,1 1 1,1 0-1,1 0 1,1 0-1,-3 22 1,2 1 343,1 78 1,5-113-318,0 0 1,0 1-1,1-1 1,0 0 0,0 0-1,1 0 1,0 0-1,0 0 1,1 0 0,-1 0-1,2 0 1,3 6-1,-4-9-41,0-1 0,1 1-1,-1-1 1,1 0 0,0 0 0,-1 0-1,1 0 1,1-1 0,-1 1-1,0-1 1,1 0 0,-1 0-1,1-1 1,-1 0 0,1 1-1,0-1 1,0-1 0,9 1 0,-6-1-87,-1 0 0,1-1 0,0 0 0,-1 0 0,1-1-1,-1 0 1,1 0 0,-1-1 0,0 0 0,0 0 0,0-1 0,-1 0 0,1 0 0,-1 0 0,0-1 0,0 0 0,0 0 0,-1-1 0,6-6 0,10-14-330,-1 0 0,-2-2 0,17-30 0,-32 52 372,12-21-89,16-24 138,-31 50 17,0 1-7,0 0 1,0 0-1,0-1 1,0 1-1,0 0 0,0-1 1,1 1-1,-1 0 1,0 0-1,0-1 0,0 1 1,0 0-1,1-1 1,-1 1-1,0 0 0,0 0 1,0 0-1,1-1 1,-1 1-1,0 0 0,0 0 1,1 0-1,-1 0 1,0-1-1,0 1 0,1 0 1,-1 0-1,0 0 1,1 0-1,-1 0 0,0 0 1,1 0-1,-1 0 1,0 0-1,0 0 0,1 0 1,-1 0-1,0 0 1,1 0-1,-1 0 0,0 0 1,1 0-1,-1 0 1,0 0-1,0 1 0,1-1 1,-1 0-1,0 0 1,0 0-1,1 0 1,-1 1-1,0-1 0,0 0 1,1 0-1,-1 0 1,0 1-1,0-1 0,0 0 1,0 1-1,1-1 1,-1 0-1,0 0 0,0 1 1,0-1-1,0 0 1,0 1-1,0-1 0,7 30 1240,5 40 0,-7-34-508,10 38 0,-11-63-719,-1 0 0,1 0 0,1 0-1,0-1 1,0 1 0,1-1 0,12 15 0,-11-17-175,1 0 0,0-1-1,1 1 1,0-1 0,13 7 0,-14-9-704,0 0-1,1-1 0,17 6 1,28-3-6211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7714,'0'0'9146,"133"217"-9010,-120-164-136,-13 20-1513,-13-10-2183,-28-17-3194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4145,'0'0'3353,"79"221"-2689,-71-126-232,-8 6-328,0 29-104,0-25-1448,-16-28-2545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4537,'0'0'4605,"42"-14"-3605,141-45-116,-156 52-749,0 0-1,1 1 1,-1 2-1,1 1 1,0 1-1,32 2 1,-23 0-94,-32 0-40,0 0 0,0 0 0,0 1 0,0-1 0,0 1 0,0 0 0,0 1 0,-1-1 0,1 1 0,0 0 0,-1 0 0,8 5 0,-8-5-3,-2 1-1,1 0 0,0 0 0,0 0 0,-1 1 0,0-1 1,1 1-1,-1-1 0,-1 1 0,1 0 0,0 0 1,-1-1-1,0 1 0,0 0 0,1 8 0,-1-2-31,0 1 1,0-1-1,-1 1 0,0-1 0,-1 1 0,0-1 1,-1 1-1,0-1 0,-1 0 0,0 0 0,0 0 1,-1 0-1,-1 0 0,-7 12 0,-7 6-270,-1 0 0,-1-2 0,-29 29 0,-106 97-206,-30 33 2022,178-176-1336,0 0 0,1 0 0,0 1 0,1 0 0,-8 15 0,14-25-172,0 1-1,-1-1 1,1 0 0,0 1 0,0-1-1,0 0 1,-1 1 0,1-1-1,0 1 1,0-1 0,0 0 0,0 1-1,0-1 1,0 1 0,0-1-1,0 1 1,0-1 0,0 0 0,0 1-1,0-1 1,0 1 0,0-1 0,0 0-1,0 1 1,0-1 0,1 1-1,-1-1 1,0 0 0,0 1 0,0-1-1,1 0 1,-1 1 0,0-1-1,0 0 1,1 1 0,-1-1 0,0 0-1,1 1 1,-1-1 0,24-2-42,-5-4-167,0-1 0,-1 0 0,0-1 0,0-2 0,33-21 0,83-73-2038,-90 68 1553,3-4 221,-25 21 659,39-27 0,-61 74 2344,-9 17-961,-21 61 1,-9 38-646,32-99-910,-1 79-1,8-50-2859,0-57 1613,-12-148 1887,11 92-1250,2 1 0,3-1-1,0 0 1,20-74-1,-4 52-2534,-6 13 134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0 3265,'0'0'2628,"-14"36"-1217,-49 117 30,46-111-768,-2-1 0,-1-1 0,-48 70 1,53-91-688,0-2 0,-2 0 0,0 0 1,-1-2-1,0 0 0,-1-1 1,-40 21-1,16-12-994,-2-3-1,0-1 1,-1-3 0,-1-1 0,-1-2-1,-61 7 1,73-16-477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5145,'0'0'3057,"221"-14"-1633,-118 14 192,-7 0-295,-9 0-481,-16 0-472,-17 0-368,-17-7-232,-16-11-1432,-13 0-3097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1330 8946,'0'0'10706,"233"98"-9514,-137-81-727,-1-10-377,1-3-88,-13-4 0,-8 0-905,-26-7-2703,-15-14-3994</inkml:trace>
  <inkml:trace contextRef="#ctx0" brushRef="#br0" timeOffset="1">653 0 8690,'0'0'8410,"232"102"-6266,-136-56-1176,-9-1-760,-8 1-208,-29 35-1576,-21-11-2737,-29-4-1928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1157 4785,'0'0'10015,"47"-19"-9129,-47 19-886,205-91 55,-182 78-277,0 0 0,-1-2 1,0 0-1,-2-1 0,1-2 1,-2 0-1,31-37 0,-35 37-94,12-12-640,-2-2 0,-1-1 1,28-50-1,-42 64 487,-1 0 0,0-1 0,-2 0 0,-1 0 0,0-1 1,-1 0-1,-1 0 0,1-27 0,-5 42 438,0-33-2,-5 25 430,5 14-367,-1 0-1,1 0 1,-1-1-1,1 1 1,0 0 0,-1 0-1,1 0 1,-1 0-1,1 0 1,-1 0 0,1 0-1,0 0 1,-1 0-1,1 0 1,-1 0 0,1 0-1,0 0 1,-1 1-1,1-1 1,-1 0 0,1 0-1,0 0 1,-1 1-1,1-1 1,0 0 0,-1 0-1,1 1 1,0-1-1,-1 0 1,1 0 0,-1 1-1,-4 6 161,-1 0 1,1 0-1,0 1 0,1 0 0,0 0 0,0 0 0,1 0 1,0 0-1,0 1 0,-2 15 0,0-7 144,-16 68 1539,3 1 1,-11 167-1,22 181 1839,7-313-2755,-1-73-711,0-26-177,1 0 0,0 0 0,2 0 0,7 35 0,-3-44-94,-5-13 14,-1 0-1,0 0 1,1 1-1,-1-1 1,0 0-1,0 0 1,1 0-1,-1 0 0,0 0 1,1 0-1,-1 0 1,0 0-1,1 0 1,-1 0-1,0 0 1,1 0-1,-1 0 0,0-1 1,1 1-1,-1 0 1,0 0-1,1 0 1,-1 0-1,0 0 1,0-1-1,1 1 1,-1 0-1,0 0 0,0-1 1,1 1-1,-1 0 1,0 0-1,0-1 1,0 1-1,1 0 1,-1-1-1,0 1 0,0 0 1,0 0-1,0-1 1,0 1-1,0 0 1,0-1-1,1 1 1,-1 0-1,0-1 0,0 1 1,0 0-1,-1-1 1,1 0-1,11-32-1478,13-66 0,-12 41 484,131-735-7747,-78 404 5501,-62 371 3095,37-175-800,-40 193 958,22-64 1397,-4 37 129,-17 26-1417,-1 1 0,1-1 0,0 0 0,0 1 0,0-1 0,0 0 0,0 1 0,0-1 1,0 1-1,0-1 0,0 1 0,0 0 0,0 0 0,0-1 0,0 1 0,0 0 0,0 0 1,0 0-1,0 0 0,0 0 0,1 0 0,-1 0-47,0 1 0,0-1-1,0 0 1,-1 0 0,1 1 0,0-1 0,0 1-1,-1-1 1,1 0 0,0 1 0,-1-1-1,1 1 1,0 0 0,-1-1 0,1 1 0,-1-1-1,1 1 1,-1 0 0,1 0 0,-1-1 0,1 1-1,-1 0 1,0 0 0,1 0 0,4 20 638,-1 0 1,-1 0-1,-1 0 1,-1 1 0,-2 37-1,1-23-112,0 192 1427,9-249-2468,115-190-1188,-96 168 1262,3 1-1,62-67 0,-89 104 372,0 0 1,0 1-1,1 0 0,0 0 1,-1 0-1,1 1 1,1-1-1,-1 1 0,0 0 1,1 1-1,0 0 1,-1-1-1,1 2 0,0-1 1,0 1-1,0 0 1,10-1-1,-15 2 6,0 0-1,0 0 0,0 0 1,1 1-1,-1-1 1,0 0-1,0 0 0,0 1 1,0-1-1,0 1 1,0-1-1,0 1 1,0 0-1,0-1 0,0 1 1,0 0-1,0 0 1,0-1-1,0 1 1,-1 0-1,1 0 0,0 0 1,0 2-1,1 0 8,-1 1 1,1-1-1,-1 1 0,0-1 0,-1 1 0,1-1 0,0 1 0,-1 4 0,0 4 66,0 1-1,-1-1 1,-1 1-1,-3 15 1,0-13 37,0 1 0,-1-1 1,-1 0-1,-16 27 0,-45 54 186,34-49-185,-30 38-1,24-32-96,-49 83 1,85-129-54,1 0 0,-1 1 0,1 0 0,-2 8 0,5-13-394,7-11-966,89-148 318,-95 155 1162,0 0 1,0 0-1,0-1 0,-1 1 0,1 0 0,0 0 0,0 0 0,0 0 0,1 0 0,-1 0 0,0 1 1,0-1-1,0 0 0,3 0 0,-4 1-38,0 0 0,1 0 0,-1 0 0,0 0 1,1 0-1,-1 0 0,1 0 0,-1 1 0,0-1 1,1 0-1,-1 0 0,0 0 0,1 1 0,-1-1 0,0 0 1,1 0-1,-1 1 0,0-1 0,0 0 0,1 1 0,-1-1 1,0 0-1,0 1 0,0-1 0,1 0 0,-1 1 0,0-1 1,0 1-1,0-1 0,0 0 0,0 1 0,4 45 1551,-4-41-1621,0-2 83,0 41 667,-1-1 0,-12 72 1,2-64-486,0-2-153,2 1-1,-5 91 1,13-117-81,0-18-3,1-1 0,-1 1 0,1 0 0,0 0 0,1-1 0,-1 1 0,1 0 0,2 6 0,-3-12-3,1 1 0,0 0 0,0-1 0,-1 1 0,1-1 0,0 1 0,0-1 0,0 1 0,0-1 0,0 0 0,0 1 0,0-1 0,0 0 0,-1 0 0,1 0 0,0 0 0,0 0 0,0 0 0,0 0 0,0 0 0,2 0 1,22-5 19,-15 0 29,-1 0 1,0-1 0,0 0 0,-1 0 0,1-1 0,11-13 0,27-21-23,-27 33-22,-19 8-2,-1 0 0,0 0 0,1 0-1,-1 0 1,1 0 0,-1 0 0,1 0 0,-1 0 0,1 0 0,-1 0 0,0 0 0,1 0 0,-1 1 0,1-1-1,-1 0 1,0 0 0,1 1 0,-1-1 0,0 0 0,1 0 0,-1 1 0,0-1 0,1 0 0,-1 2 0,2 0 4,-2 1 0,1 0 0,0 0 0,0 0 0,-1 1 0,0-1 0,0 0 0,0 6 0,0 21 183,-2 1 1,0-1-1,-2 0 1,-14 49-1,-22 70 133,40-149-322,-1 1 0,1 0 0,0 0 0,-1 0 1,1 0-1,0-1 0,0 1 0,0 0 0,-1 0 0,1 0 0,0 0 0,0 0 0,0 0 0,0 0 0,1 0 0,-1-1 0,0 1 0,0 0 0,1 0 1,-1 0-1,0 0 0,1 0 0,-1-1 0,0 1 0,1 0 0,0 1 0,18-4-250,19-17-269,251-176-4084,-268 180 3504,0-2 1,-1 0 0,-1-1 0,23-28 0,14-23-4976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40 102 2425,'0'0'13185,"-12"5"-11546,-14 8-859,26-13-770,0 0-1,0 0 1,0 0 0,0 0 0,-1 0 0,1 1 0,0-1 0,0 0-1,0 0 1,0 0 0,0 0 0,0 0 0,0 1 0,0-1 0,0 0-1,-1 0 1,1 0 0,0 0 0,0 1 0,0-1 0,0 0 0,0 0 0,0 0-1,0 0 1,0 1 0,0-1 0,0 0 0,0 0 0,0 0 0,0 0-1,1 1 1,-1-1 0,0 0 0,0 0 0,0 0 0,0 0 0,0 1 0,0-1-1,0 0 1,0 0 0,0 0 0,1 0 0,-1 0 0,0 0 0,0 1-1,0-1 1,0 0 0,0 0 0,1 0 0,-1 0 0,0 0 0,0 0-1,0 0 1,0 0 0,1 0 0,-1 0 0,0 0 0,0 0 0,0 0 0,0 0-1,1 0 1,-1 0 0,0 0 0,13 1 260,0 0 1,0-1-1,26-3 1,289-39 2324,-35 1-1156,176 6 255,484 27 0,-366 51-661,-10 31 108,48 4-487,0-58-939,-506-21-664,-116 1 770,-1 0-1,1 0 0,-1 0 1,1-1-1,-1 1 0,1-1 1,-1 1-1,1-1 1,-1 0-1,0 0 0,4-2 1,-6 3 19,1 0-1,-1-1 1,1 1 0,-1-1 0,0 1 0,1 0 0,-1-1 0,0 1 0,1-1 0,-1 1-1,0-1 1,0 1 0,0-1 0,1 1 0,-1-1 0,0 1 0,0-1 0,0 1 0,0-1-1,0 1 1,0-1 0,0 0 0,-10-16-7381,-25-6-4421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6161,'0'0'4081,"46"-18"-2689,-15 6-1083,5-3 87,0 2 0,1 2 0,0 0 0,1 3 0,0 1 0,0 2 0,47 0 0,504 30 4393,-173-3-3219,1192-7 1794,-4 0-489,-1237-8-3378,-216-7-6661,-118 0-1260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3545,'0'0'3861,"-36"14"-2450,-113 45 45,143-56-1259,0 0 0,0 0 0,0 0 1,0 1-1,0-1 0,-5 6 0,10-8-135,0 0 1,0 0-1,0 0 0,0 0 0,0 0 0,0 0 0,1 0 0,-1 1 1,0-1-1,1 0 0,-1 0 0,1 0 0,-1 1 0,1-1 0,0 0 0,0 1 1,-1-1-1,1 0 0,0 3 0,1-2 12,0 1 1,0-1-1,1 1 0,-1-1 1,0 0-1,1 1 0,0-1 1,0 0-1,-1 0 0,1 0 1,0 0-1,0-1 0,1 1 1,-1 0-1,0-1 0,1 0 1,-1 1-1,5 1 0,31 13 742,0-1-1,73 17 0,2-7 613,144 15-1,122-10 45,-347-28-1371,1404 23 2314,-660-23-1941,-5 28-294,-685-20-69,14 0-2483,-209-6-4692,21-1-164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4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13539,'0'0'1312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5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187 127 848,'0'0'880,"-28"32"-797,-88 100 30,112-127-93,-30 36 88,33-40-68,1 0 0,-1 0 0,1 0 1,-1 0-1,1 0 0,0 0 0,-1 0 0,1 0 1,0 0-1,-1 0 0,1 0 0,0 0 0,0 0 0,0 0 1,0 1-1,0 1 127,0-2 802,0-24-788,1 8-307,0-1 1,1 0 0,1 1 0,1-1-1,0 1 1,1 0 0,0 0 0,12-22 0,8-28-73,-16 39 819,1 1 1,17-32 0,-27 56-582,0 1 1,1 0-1,-1 0 1,0 0-1,0 0 1,0 0 0,0 0-1,1-1 1,-1 1-1,0 0 1,0 0-1,0 0 1,1 0 0,-1 0-1,0 0 1,0 0-1,0 0 1,1 0-1,-1 0 1,0 0-1,0 0 1,0 0 0,1 0-1,-1 0 1,0 0-1,0 0 1,0 0-1,1 0 1,-1 0 0,0 1-1,0-1 1,0 0-1,0 0 1,1 0-1,-1 0 1,0 0-1,0 0 1,0 1 0,0-1-1,0 0 1,1 0-1,-1 0 1,0 0-1,0 1 1,0-1 0,0 0-1,0 0 1,0 0-1,0 1 1,0-1-1,0 0 1,0 0-1,0 0 1,0 1 0,0-1-1,0 0 1,0 0-1,0 0 1,0 1-1,0-1 1,0 0 0,0 0-1,0 0 1,0 1-1,14 110 1569,30 523 1814,-45-8-1465,1-583-1809,-9 255 746,-12-35-129,-2 147 1214,23-253-2472,0-164-1237,0-299-5940,0 164 4344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5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0 634 4649,'0'0'3378,"31"-31"-2250,108-102 66,-128 125-1080,0 0 0,1 1 0,0 0 0,0 1 0,0 0 0,1 0 0,25-6 0,135-30 865,2 7-1,209-14 0,86 15 88,60-6 269,133-49-535,201-20-464,-633 97 131,457 39 0,202 24 643,-836-49-1101,122 6 15,0 8 0,-2 7 0,223 59 0,-298-53-40,93 23-434,-180-50 338,0-1 0,1 0 0,-1-1 1,0 0-1,22-3 0,26-1-501,-60 41 710,-2-15-34,0 0-1,-2 0 0,-1 0 1,-1 0-1,-15 37 0,-9 36 372,12-12 89,-8 98-1,5 95 281,20-259-752,-12 970 2509,13-969-2530,4 75 365,28 169-1,43 77-256,-73-330-127,1 0-123,0 0 1,-2 0-1,1 0 1,-1 0-1,0 1 1,-1-1-1,0 11 1,-1-16 8,-1 0 0,1 0 0,0 0 1,-1 0-1,0-1 0,0 1 0,0-1 1,0 1-1,-1-1 0,1 0 0,-1 0 1,0 0-1,0 0 0,0 0 0,0-1 1,-1 1-1,1-1 0,-1 0 0,1 0 1,-7 2-1,-52 26-4185,-99 32 1,49-34-2607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5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1352,'0'0'0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2:5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3657,'0'0'7881,"49"-16"-6678,-17 5-1062,261-79 1362,57 5 337,323 13 219,13 69-1080,-70 53-579,108 1-436,-678-51-419,47 0-1913,-32 0-2495,-32 0-2269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4665,'0'0'6240,"-7"1"-5489,5-1-722,0 0 1,1 1-1,-1-1 1,0 0-1,0 1 1,1 0-1,-1-1 1,0 1-1,1 0 1,-1 0-1,1-1 1,-1 1-1,1 0 1,-2 2 0,1 0 14,0 0 0,1-1 1,-1 1-1,1 0 1,0 1-1,0-1 1,0 0-1,1 0 1,-1 0-1,1 0 1,-1 4-1,-20 567 7089,22-447-7104,-2-120-70,1-3-148,0 0 0,0 1 0,0-1 1,0 0-1,1 0 0,0 0 1,-1 0-1,4 8 0,-3-11-152,0 0 0,1 0 0,-1 1 0,0-1 1,0 0-1,1-1 0,-1 1 0,1 0 0,-1 0 0,1-1 0,-1 1 0,1 0 0,-1-1 0,1 0 0,0 1 0,-1-1 0,1 0 0,0 0 0,-1 0 0,1 0 0,0 0 0,-1 0 0,1 0 0,2-1 0,17-2-4980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 1456,'0'0'13505,"-5"-2"-12093,10 1-1203,9 5 45,0 1-1,0 0 1,-1 1 0,1 1-1,-1 0 1,21 16 0,-27-19-225,-1 1-1,1 0 1,-1 0 0,0 0 0,-1 1 0,1 0 0,-1 0 0,-1 0 0,1 1 0,-1 0 0,0 0-1,0 0 1,-1 0 0,0 1 0,3 10 0,-5-7-22,-1 0 0,1 0 0,-2-1 0,0 1 0,0 0 0,-1-1 0,0 1 0,-1-1 0,0 1 0,-1-1 0,0 0 0,0-1-1,-8 13 1,-8 10-130,-2-2-1,-37 42 1,40-49-99,-91 100-1776,109-122 1966,0 0 0,0 1 0,0-1 0,0 0 0,0 0-1,0 1 1,1-1 0,-1 1 0,1-1 0,-1 0-1,1 1 1,-1-1 0,1 4 0,0-5 19,0 1 0,0-1 0,0 1 0,0-1 0,0 1 0,1-1 0,-1 1 0,0-1 0,0 1 0,1-1 0,-1 1 0,0-1 0,1 0 0,-1 1 0,0-1 0,1 1 0,-1-1 0,1 0 0,-1 0 0,1 1 0,-1-1 0,1 0 0,-1 0 0,1 1 1,0-1-1,5 1-12,-1 0 1,1 0 0,0-1-1,-1 0 1,11-1 0,-3 1 192,12 0-129,138-5 486,-140 3-1277,0-2 1,0 0-1,0-2 1,42-16-1,-16-2-4038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6865,'0'0'7553,"40"3"-6348,128 12-331,-157-14-813,-1 1 1,-1 0-1,1 0 0,0 1 1,16 6-1,-22-6-39,-1-1 0,1 1-1,-1-1 1,1 1 0,-1 0 0,0 0-1,0 0 1,3 6 0,-3-5 45,0 1 0,-1-1 0,1 1-1,-1 0 1,0 0 0,0 0 0,-1 0 0,0 0 0,0 0 0,0 0-1,0 0 1,-1 0 0,0 1 0,0 9 0,-1-8 74,0 0 1,0 0 0,-1 0-1,0-1 1,0 1 0,0 0-1,-1-1 1,0 0-1,0 1 1,-8 9 0,-11 8 263,-1 0 1,-47 37 0,42-38-281,27-23-143,0 1-1,1-1 0,-1 1 0,0-1 0,1 1 0,-1-1 0,1 1 1,-1-1-1,1 1 0,-1-1 0,1 1 0,-1 0 0,1-1 1,-1 1-1,1 0 0,0-1 0,-1 1 0,1 0 0,0-1 0,0 1 1,-1 0-1,1 0 0,0-1 0,0 1 0,0 0 0,0 0 0,0 0 1,0-1-1,0 1 0,0 0 0,0 0 0,1-1 0,-1 1 0,0 0 1,0 0-1,1-1 0,-1 1 0,0 0 0,1-1 0,-1 1 0,1 0 1,-1-1-1,1 1 0,-1-1 0,1 1 0,-1 0 0,1-1 0,0 0 1,1 2-1,4 1-120,1 1 0,-1-1 0,1 0-1,11 3 1,-2-1 36,-7-1 64,0 1 0,-1 0 0,1 0 0,-1 0 0,8 8 1,-13-10 43,0 0 1,-1 0 0,1 0 0,-1 0 0,0 0 0,0 1-1,0-1 1,-1 1 0,1 0 0,-1-1 0,0 1-1,0 0 1,0 0 0,0 0 0,0 6 0,0 0-19,0-1 1,-1 0 0,-1 1 0,1-1-1,-1 0 1,-1 1 0,0-1 0,0 0-1,0 0 1,-1 0 0,-1 0 0,0-1-1,0 1 1,-10 13 0,-4 6-598,12-17-744,-1-1 1,0 1-1,-1-1 1,-16 16-1,11-20-3766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2993,'0'0'11006,"-16"32"-9768,-49 103-384,61-126-750,0 1 0,0-1 0,1 1 0,0 0-1,0 0 1,1 0 0,1 1 0,0-1 0,0 0-1,1 1 1,2 18 0,0-7 75,-1-19-172,-1 1 1,1-1-1,0 1 0,0-1 1,0 0-1,1 1 0,-1-1 1,1 0-1,0 0 1,0 0-1,0 0 0,0-1 1,1 1-1,-1-1 1,1 1-1,-1-1 0,1 0 1,0 0-1,0 0 1,0 0-1,0 0 0,0-1 1,0 1-1,6 1 1,5 2-102,0-1 0,0 0 0,1-1 0,24 2 1,-4-3-1647,-1 0 1,64-7-1,-94 5 1409,1-1 0,-1 0 0,0 0 0,0 0 1,0 0-1,-1-1 0,1 0 0,0 1 0,0-1 0,-1-1 0,1 1 0,-1 0 0,0-1 0,0 0 0,0 0 0,0 0 0,0 0 0,0 0 0,-1 0 0,0-1 0,3-5 0,-1 1-128,-1-1-1,-1 1 0,1-1 0,-2 0 0,1 1 0,-1-1 0,0 0 0,-1-12 0,0-44-133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0 832,'0'0'7722,"-158"189"-5586,108-101-295,4 10-441,0 4-688,13-7-712,12-8-304,13-31-1912,8-27-2265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19:1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7563 2354 3593,'0'0'7036,"-38"18"-5625,-125 61-371,104-52-251,-2-3 0,0-2 0,-115 23 0,125-33-595,-168 35 146,-2-10-1,-2-10 0,-275-1 1,396-26-101,-296-4 249,-5-36-363,212 1-71,3-7-1,-306-120 1,-338-203 233,217 102 407,137 64-368,18-29-339,232 92 12,-404-331-1,282 150-98,101 87-495,202 195 172,26 22-311,1 0-1,1-1 1,1-1-1,-18-23 1,25 21-2906,10 8-1941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1208,'0'0'17327,"2"21"-15280,-1-6-1720,0-2-129,0 1-1,1-1 0,0 0 1,1 0-1,1 0 1,0-1-1,1 1 1,12 23-1,-15-33-158,17 30 330,28 67 1,-43-88-361,0-1 0,-1 1 1,0 1-1,-1-1 0,0 0 1,-1 0-1,-1 1 0,0-1 1,0 1-1,-3 12 0,1-17 1,0-1-1,-1 0 1,0 1-1,0-1 1,-1-1-1,0 1 1,0 0-1,-1-1 0,0 0 1,0 0-1,0 0 1,-1 0-1,1-1 1,-9 5-1,-5 5-27,0-2-1,-1-1 1,-33 16-1,40-23-165,0 0 0,0 0-1,-1-1 1,1-1-1,-1 0 1,-16 1-1,28-4 63,0 0 0,0 0-1,0 0 1,0 0-1,0 0 1,0 0 0,-1-1-1,1 1 1,0-1 0,0 1-1,0-1 1,0 0-1,1 0 1,-1 0 0,0 0-1,0 0 1,0 0-1,1 0 1,-1-1 0,1 1-1,-1 0 1,1-1-1,-1 0 1,1 1 0,0-1-1,0 0 1,0 0-1,0 1 1,0-1 0,0 0-1,-1-4 1,-1-5-1008,1-1 1,0 1-1,1 0 1,0-23-1,1 18-193,-1-66-4716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2777,'0'0'9394,"241"46"-9394,-178-29-817,-14-10-3952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3313,'0'0'18837,"-23"39"-17645,-7 12-817,-102 195 1292,113-204-1180,1 1 0,-16 65 0,28-82-425,1 0-1,1 1 1,2-1-1,0 1 0,4 45 1,-2-70-78,1 1 0,-1-1 0,1 0 0,-1 0 0,1 0 0,0 0 0,-1 0 0,1 0 1,0 0-1,0 0 0,1 0 0,-1 0 0,0 0 0,1-1 0,-1 1 0,1 0 0,-1-1 0,1 0 0,3 3 1,-1-2-49,-1 0 1,2 0 0,-1-1 0,0 1 0,0-1-1,0 0 1,1 0 0,-1 0 0,7 0 0,0-1-92,0 0 1,0-1-1,0 0 1,0-1-1,0 0 1,-1-1-1,20-7 1,-18 4 107,0 0 1,-1-1-1,0 0 1,0-1-1,-1-1 0,0 1 1,-1-1-1,0-1 0,0 0 1,-1 0-1,8-13 1,-10 14 148,0-1 1,-1 1-1,0-2 1,-1 1-1,0 0 1,0-1-1,-1 0 1,-1 0-1,0 0 1,0 0 0,-1 0-1,0 0 1,-2-20-1,0 26-36,0-1-1,0 1 0,0 1 1,-1-1-1,0 0 0,0 0 1,0 1-1,-1-1 1,1 1-1,-1-1 0,0 1 1,0 0-1,-7-6 1,3 3-25,-1 1 1,0 0-1,0 1 1,0 0 0,-1 0-1,-15-6 1,-3 1-499,0 2 1,0 1 0,-53-6-1,3 5-3762,5 1-5213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4785,'0'0'11056,"53"-10"-9867,177-33-566,-138 24-308,2 5 0,-1 3-1,117 3 1,-120 8 1031,138 18 1,216 18 2844,2-35-2363,-204-3-1455,579 23 822,-630-9-171,0-8 1,259-27 0,85-16-524,-514 39-501,19 0 0,1 1 0,75 12 0,-67-5-141,0-3 0,97 0 0,-222-5-8683,13 0-2709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1808,'0'0'7983,"0"45"-5841,0 312 2409,-2-153-1828,5 245-843,-1-415-2012,1 0-1,1 0 1,15 51 0,-10-68-1172,-9-17 1234,0 1 0,0-1 1,1 0-1,-1 0 1,0 0-1,1 0 1,-1 0-1,0 0 0,1 0 1,-1 1-1,0-1 1,1 0-1,-1 0 1,0 0-1,1 0 1,-1-1-1,0 1 0,1 0 1,-1 0-1,0 0 1,1 0-1,-1 0 1,0 0-1,0 0 0,1-1 1,-1 1-1,0 0 1,0 0-1,1 0 1,-1 0-1,1-1 1,1-2-327,0 0 1,1 0 0,-1-1 0,0 1 0,-1 0 0,1-1 0,1-5 0,14-52-3617,-4-17-1138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3305,'0'0'11241,"45"-11"-9590,155-32-276,-166 37-1019,1 2 1,0 1-1,54 2 1,-39 2-70,1302-19 5547,-592 5-3930,719 34-51,-1229-3-1864,-113-6 120,-51-9-632,-28-4-4320,-26 0-1757,0 1-3899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7602,'0'0'9031,"-2"22"-7635,1-13-1223,-3 17 417,2 0 1,1 0 0,1-1 0,6 50-1,8 33 2475,1 132 0,-20 109-1022,-5-207-2059,7-126-408,0 0 1,-1 0-1,0 0 0,-2 0 0,0-1 0,-11 22 1,16-34-11,-1-1 1,0 1 0,1 0-1,-1-1 1,0 1 0,-1-1-1,1 0 1,0 0 0,-1 1 0,-2 0-1,3-2-361,0 0-1,1 0 0,-1-1 0,0 1 1,0-1-1,0 1 0,0-1 1,-1 0-1,1 0 0,-2 0 0,3 0 701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92 2248,'0'0'7331,"-6"-15"-5956,-16-46-218,17 46-503,5 20-306,0 349 5031,0 3-5574,0-281-470,0-74 535,0 0 0,0-1 0,0 1 0,0 0 0,0-1 0,0 1 0,1-1 0,-1 1 0,1-1 0,-1 1 1,1-1-1,0 1 0,-1-1 0,2 3 0,-1-4 28,-1 1 1,1-1-1,0 0 0,-1 1 1,1-1-1,0 1 0,-1-1 1,1 0-1,0 1 0,-1-1 1,1 0-1,0 0 0,-1 0 1,1 1-1,0-1 0,0 0 1,-1 0-1,1 0 1,0 0-1,0 0 0,-1 0 1,2-1-1,2 0-361,0-1 1,0 1-1,0-1 1,0 0-1,-1 0 0,1-1 1,-1 1-1,1-1 1,-1 1-1,4-5 0,34-41-4624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7554,'0'0'9938,"220"-14"-9194,-120-4-584,8 4-160,-4 3-104,-5 8-728,30 3-1449,-29 0-1904,-21 3-1504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0:43:5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3689,'0'0'7495,"-12"17"-6151,-24 38-66,3 3-1,-27 66 1,39-74-882,2 1 0,2 1 0,3 0 0,2 1 0,2 1 0,2 0 0,0 63 1,8-113-401,0 1 1,0-1 0,0 1 0,1-1 0,0 0 0,0 1 0,0-1 0,0 0 0,1 1 0,2 4 0,-3-7-21,1 0 1,-1 0-1,1 0 1,0 0-1,0-1 0,0 1 1,0-1-1,0 1 1,0-1-1,0 0 0,0 0 1,1 0-1,-1 0 1,0 0-1,1 0 0,-1 0 1,1-1-1,-1 0 1,4 1-1,0 0-107,1-1 0,-1 0-1,1 0 1,0 0 0,-1-1-1,1 0 1,-1 0 0,1 0 0,-1-1-1,1 0 1,-1-1 0,0 1 0,0-1-1,0 0 1,-1-1 0,1 1-1,-1-1 1,0 0 0,6-6 0,0-2-148,0 0 1,0-1 0,-2 0 0,1-1 0,-2 0-1,11-24 1,-13 26 187,-2 0 0,1-1 0,-2 0 0,0 1 0,3-25 1,-6 33 97,1 1 0,-1-1 1,1 0-1,-1 0 1,0 0-1,-1 0 0,1 1 1,-1-1-1,0 0 1,0 0-1,0 1 0,0-1 1,0 0-1,-1 1 0,0 0 1,1-1-1,-2 1 1,1 0-1,0 0 0,0 0 1,-1 0-1,0 0 1,-5-4-1,0 3 27,-1 1 1,1 0-1,-1 0 0,0 0 0,0 1 1,0 1-1,0 0 0,-11 0 1,-2 0 16,-1 1 1,-27 4 0,44-3-93,0 0-1,0 1 0,0 0 1,0 0-1,0 0 1,0 0-1,0 1 0,1 0 1,0 0-1,-1 1 1,1-1-1,0 1 0,0 0 1,-7 8-1,6-4-688,1-1-1,-1 1 1,1 0 0,1 0-1,-6 12 1,-1 14-5362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87D6E-DD4C-4067-BD41-3E36FE41E3F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D234-4D76-4549-A690-665D550F79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56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9D234-4D76-4549-A690-665D550F796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40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1122F-1937-4F00-A63E-8EB93D67E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B5D699-4B3B-42A1-88F9-922D8588F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6C3816-D006-453C-93FE-ECDDC082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44E0FA-80FC-4F1B-9864-CDCB317CD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EE6A8D-659E-4FEC-B499-98BC14E0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10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10C65-402B-4130-9BFF-1CF5AC01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6234B9-535D-4A55-AF1A-FD0A5B278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63292-E1CC-4CDB-AB6F-DB9670AC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53E86C-222D-465B-A7F6-8B0CBAFD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CFE891-71DF-4D74-8A1E-151DB2EC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40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8E92AD-760C-4B07-9437-AB19BE511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169767-1CE3-4A28-BA62-9CD476F4E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863856-E7DA-44E8-8CD4-C002048F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CED972-B93F-4DDB-B88C-7677F78D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0407DD-619D-43BB-BED6-BC1087E4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9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B82D9-5E7C-484F-8FAE-A9C65CD4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893A2-2CEA-42BE-899D-20498540E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9C250-C5A3-4156-9424-8072FC80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153ED4-0D37-4C9B-BC19-0D5629181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5AA0E9-9A38-4165-8D4C-5FC3B953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66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5D15F-F9D5-4897-A017-D988747B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FB4422-705E-4E3D-B29B-441F7225E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12519-FDB3-4385-8867-3707B9FE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30226-B045-4F80-A7EA-239C8416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036139-D429-41F4-B64F-C7F4088D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2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A1FF4-D94D-444B-948B-3F06922E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E86A8-1A69-4E9D-AC9B-5DABD95FF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543850-804A-49B6-BB03-7072AD0E7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ABE39F-B831-4F04-B1BE-092E4A6F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A72DE-A372-4754-88F0-9E14109F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DFC03B-52DE-4F8B-9949-E9AF5476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32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9541E-A348-49A2-A409-1914AEDF4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8FAFCC-F410-469F-9BB0-58184ECC7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FA2DE8-3DF8-491C-BEBD-F9D3C448F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44748C-7D58-4A62-9EFC-1B54F094E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4A9ED0-66B4-4FF2-91E7-463119616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5144B0-91F3-4E27-8551-D68697FF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E90C77-01A3-4163-9BDE-17077A4B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E038AC-ECEA-49A4-99E3-323254FE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57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7F10D-67AC-4589-B8A8-D99BD342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88D5C9-3745-420F-B718-FD12EE46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7E6CA4-A281-4614-A323-DCFA4DF0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89F96B-27C7-41E4-9775-B1FA2BB5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1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04207F-EB0F-47B3-9140-4CF170D6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06D57E-C29E-4F29-98FB-90706679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AB8DD6-D13F-4365-B258-E024A0F4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01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1A1F3-1A0F-4F28-8A90-7E492F36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393C7-EC34-424C-8A97-5966FF9C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747D01-00CE-45E0-89C5-8C3D3B90A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12C949-A5FB-40E3-AC8B-3400C03F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842A77-3063-478D-AA93-299A95C7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9B4323-10A3-4523-A0F6-DAD36330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3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231E8-82D7-4555-9DE4-F78E47FC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CFEBCB-9DDF-4D7A-A4CD-9956815AA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CFBDA4-3484-4532-B3F1-A5790D87F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5EC453-522A-4705-8ED6-ABF82C8A5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7ED4B0-5684-414F-AB20-B37E5149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DDCD21-C7E0-4B50-8D1F-DECCDB72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17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822968-1CD9-423A-91CF-75DCC539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8F6B20-44F7-4F3C-9FC0-7E7D0DDE8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AC407-13DC-4C48-8F8B-DBDE41AAD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DC1B2-E595-43C0-8EBA-AEF68DF20C2C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D71B9-EED5-482E-AF28-47B8D4B9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1A51C-8A90-401E-8619-0E7ED3C69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DBF1-AC76-4897-889F-61224AEED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04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150.xml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image" Target="../media/image161.png"/><Relationship Id="rId366" Type="http://schemas.openxmlformats.org/officeDocument/2006/relationships/image" Target="../media/image182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image" Target="../media/image133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377" Type="http://schemas.openxmlformats.org/officeDocument/2006/relationships/customXml" Target="../ink/ink189.xml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customXml" Target="../ink/ink140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image" Target="../media/image144.png"/><Relationship Id="rId304" Type="http://schemas.openxmlformats.org/officeDocument/2006/relationships/image" Target="../media/image151.png"/><Relationship Id="rId346" Type="http://schemas.openxmlformats.org/officeDocument/2006/relationships/image" Target="../media/image172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259" Type="http://schemas.openxmlformats.org/officeDocument/2006/relationships/customXml" Target="../ink/ink130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image" Target="../media/image134.png"/><Relationship Id="rId326" Type="http://schemas.openxmlformats.org/officeDocument/2006/relationships/image" Target="../media/image162.png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image" Target="../media/image183.png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customXml" Target="../ink/ink141.xml"/><Relationship Id="rId337" Type="http://schemas.openxmlformats.org/officeDocument/2006/relationships/customXml" Target="../ink/ink169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customXml" Target="../ink/ink190.xml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92" Type="http://schemas.openxmlformats.org/officeDocument/2006/relationships/image" Target="../media/image145.png"/><Relationship Id="rId306" Type="http://schemas.openxmlformats.org/officeDocument/2006/relationships/image" Target="../media/image152.png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image" Target="../media/image173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59.xml"/><Relationship Id="rId359" Type="http://schemas.openxmlformats.org/officeDocument/2006/relationships/customXml" Target="../ink/ink180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image" Target="../media/image184.png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image" Target="../media/image135.png"/><Relationship Id="rId328" Type="http://schemas.openxmlformats.org/officeDocument/2006/relationships/image" Target="../media/image163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0.png"/><Relationship Id="rId36" Type="http://schemas.openxmlformats.org/officeDocument/2006/relationships/customXml" Target="../ink/ink18.xml"/><Relationship Id="rId283" Type="http://schemas.openxmlformats.org/officeDocument/2006/relationships/customXml" Target="../ink/ink142.xml"/><Relationship Id="rId339" Type="http://schemas.openxmlformats.org/officeDocument/2006/relationships/customXml" Target="../ink/ink170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image" Target="../media/image174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273" Type="http://schemas.openxmlformats.org/officeDocument/2006/relationships/customXml" Target="../ink/ink137.xml"/><Relationship Id="rId294" Type="http://schemas.openxmlformats.org/officeDocument/2006/relationships/image" Target="../media/image146.png"/><Relationship Id="rId308" Type="http://schemas.openxmlformats.org/officeDocument/2006/relationships/image" Target="../media/image153.png"/><Relationship Id="rId329" Type="http://schemas.openxmlformats.org/officeDocument/2006/relationships/customXml" Target="../ink/ink165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340" Type="http://schemas.openxmlformats.org/officeDocument/2006/relationships/image" Target="../media/image169.png"/><Relationship Id="rId361" Type="http://schemas.openxmlformats.org/officeDocument/2006/relationships/customXml" Target="../ink/ink181.xml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382" Type="http://schemas.openxmlformats.org/officeDocument/2006/relationships/image" Target="../media/image190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customXml" Target="../ink/ink132.xml"/><Relationship Id="rId284" Type="http://schemas.openxmlformats.org/officeDocument/2006/relationships/image" Target="../media/image141.png"/><Relationship Id="rId319" Type="http://schemas.openxmlformats.org/officeDocument/2006/relationships/customXml" Target="../ink/ink160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330" Type="http://schemas.openxmlformats.org/officeDocument/2006/relationships/image" Target="../media/image164.png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351" Type="http://schemas.openxmlformats.org/officeDocument/2006/relationships/customXml" Target="../ink/ink176.xml"/><Relationship Id="rId372" Type="http://schemas.openxmlformats.org/officeDocument/2006/relationships/image" Target="../media/image185.png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image" Target="../media/image136.png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320" Type="http://schemas.openxmlformats.org/officeDocument/2006/relationships/image" Target="../media/image159.png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341" Type="http://schemas.openxmlformats.org/officeDocument/2006/relationships/customXml" Target="../ink/ink171.xml"/><Relationship Id="rId362" Type="http://schemas.openxmlformats.org/officeDocument/2006/relationships/image" Target="../media/image180.png"/><Relationship Id="rId383" Type="http://schemas.openxmlformats.org/officeDocument/2006/relationships/customXml" Target="../ink/ink192.xml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image" Target="../media/image131.png"/><Relationship Id="rId285" Type="http://schemas.openxmlformats.org/officeDocument/2006/relationships/customXml" Target="../ink/ink143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image" Target="../media/image154.png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331" Type="http://schemas.openxmlformats.org/officeDocument/2006/relationships/customXml" Target="../ink/ink166.xml"/><Relationship Id="rId352" Type="http://schemas.openxmlformats.org/officeDocument/2006/relationships/image" Target="../media/image175.png"/><Relationship Id="rId373" Type="http://schemas.openxmlformats.org/officeDocument/2006/relationships/customXml" Target="../ink/ink18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customXml" Target="../ink/ink138.xml"/><Relationship Id="rId296" Type="http://schemas.openxmlformats.org/officeDocument/2006/relationships/image" Target="../media/image147.png"/><Relationship Id="rId300" Type="http://schemas.openxmlformats.org/officeDocument/2006/relationships/image" Target="../media/image149.png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customXml" Target="../ink/ink161.xml"/><Relationship Id="rId342" Type="http://schemas.openxmlformats.org/officeDocument/2006/relationships/image" Target="../media/image170.png"/><Relationship Id="rId363" Type="http://schemas.openxmlformats.org/officeDocument/2006/relationships/customXml" Target="../ink/ink182.xml"/><Relationship Id="rId384" Type="http://schemas.openxmlformats.org/officeDocument/2006/relationships/image" Target="../media/image191.png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customXml" Target="../ink/ink133.xml"/><Relationship Id="rId286" Type="http://schemas.openxmlformats.org/officeDocument/2006/relationships/image" Target="../media/image142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customXml" Target="../ink/ink156.xml"/><Relationship Id="rId332" Type="http://schemas.openxmlformats.org/officeDocument/2006/relationships/image" Target="../media/image165.png"/><Relationship Id="rId353" Type="http://schemas.openxmlformats.org/officeDocument/2006/relationships/customXml" Target="../ink/ink177.xml"/><Relationship Id="rId374" Type="http://schemas.openxmlformats.org/officeDocument/2006/relationships/image" Target="../media/image186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image" Target="../media/image137.png"/><Relationship Id="rId297" Type="http://schemas.openxmlformats.org/officeDocument/2006/relationships/customXml" Target="../ink/ink149.xml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322" Type="http://schemas.openxmlformats.org/officeDocument/2006/relationships/image" Target="../media/image160.png"/><Relationship Id="rId343" Type="http://schemas.openxmlformats.org/officeDocument/2006/relationships/customXml" Target="../ink/ink172.xml"/><Relationship Id="rId364" Type="http://schemas.openxmlformats.org/officeDocument/2006/relationships/image" Target="../media/image181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image" Target="../media/image132.png"/><Relationship Id="rId287" Type="http://schemas.openxmlformats.org/officeDocument/2006/relationships/customXml" Target="../ink/ink144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image" Target="../media/image155.png"/><Relationship Id="rId333" Type="http://schemas.openxmlformats.org/officeDocument/2006/relationships/customXml" Target="../ink/ink167.xml"/><Relationship Id="rId354" Type="http://schemas.openxmlformats.org/officeDocument/2006/relationships/image" Target="../media/image176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customXml" Target="../ink/ink188.xml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customXml" Target="../ink/ink139.xml"/><Relationship Id="rId298" Type="http://schemas.openxmlformats.org/officeDocument/2006/relationships/image" Target="../media/image148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image" Target="../media/image150.png"/><Relationship Id="rId323" Type="http://schemas.openxmlformats.org/officeDocument/2006/relationships/customXml" Target="../ink/ink162.xml"/><Relationship Id="rId344" Type="http://schemas.openxmlformats.org/officeDocument/2006/relationships/image" Target="../media/image171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customXml" Target="../ink/ink18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customXml" Target="../ink/ink134.xml"/><Relationship Id="rId288" Type="http://schemas.openxmlformats.org/officeDocument/2006/relationships/image" Target="../media/image143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customXml" Target="../ink/ink157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image" Target="../media/image166.png"/><Relationship Id="rId355" Type="http://schemas.openxmlformats.org/officeDocument/2006/relationships/customXml" Target="../ink/ink178.xml"/><Relationship Id="rId376" Type="http://schemas.openxmlformats.org/officeDocument/2006/relationships/image" Target="../media/image18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image" Target="../media/image138.png"/><Relationship Id="rId303" Type="http://schemas.openxmlformats.org/officeDocument/2006/relationships/customXml" Target="../ink/ink152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customXml" Target="../ink/ink145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image" Target="../media/image156.png"/><Relationship Id="rId356" Type="http://schemas.openxmlformats.org/officeDocument/2006/relationships/image" Target="../media/image177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customXml" Target="../ink/ink135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image" Target="../media/image139.png"/><Relationship Id="rId336" Type="http://schemas.openxmlformats.org/officeDocument/2006/relationships/image" Target="../media/image167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image" Target="../media/image18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image" Target="../media/image129.png"/><Relationship Id="rId316" Type="http://schemas.openxmlformats.org/officeDocument/2006/relationships/image" Target="../media/image157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image" Target="../media/image178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image" Target="../media/image189.png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image" Target="../media/image140.png"/><Relationship Id="rId338" Type="http://schemas.openxmlformats.org/officeDocument/2006/relationships/image" Target="../media/image168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image" Target="../media/image179.png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image" Target="../media/image130.png"/><Relationship Id="rId318" Type="http://schemas.openxmlformats.org/officeDocument/2006/relationships/image" Target="../media/image158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62.xml"/><Relationship Id="rId299" Type="http://schemas.openxmlformats.org/officeDocument/2006/relationships/customXml" Target="../ink/ink2455.xml"/><Relationship Id="rId21" Type="http://schemas.openxmlformats.org/officeDocument/2006/relationships/image" Target="../media/image2275.png"/><Relationship Id="rId63" Type="http://schemas.openxmlformats.org/officeDocument/2006/relationships/image" Target="../media/image2296.png"/><Relationship Id="rId159" Type="http://schemas.openxmlformats.org/officeDocument/2006/relationships/image" Target="../media/image2342.png"/><Relationship Id="rId324" Type="http://schemas.openxmlformats.org/officeDocument/2006/relationships/customXml" Target="../ink/ink2468.xml"/><Relationship Id="rId366" Type="http://schemas.openxmlformats.org/officeDocument/2006/relationships/image" Target="../media/image2443.png"/><Relationship Id="rId170" Type="http://schemas.openxmlformats.org/officeDocument/2006/relationships/image" Target="../media/image2347.png"/><Relationship Id="rId226" Type="http://schemas.openxmlformats.org/officeDocument/2006/relationships/image" Target="../media/image2375.png"/><Relationship Id="rId268" Type="http://schemas.openxmlformats.org/officeDocument/2006/relationships/customXml" Target="../ink/ink2439.xml"/><Relationship Id="rId32" Type="http://schemas.openxmlformats.org/officeDocument/2006/relationships/customXml" Target="../ink/ink2319.xml"/><Relationship Id="rId74" Type="http://schemas.openxmlformats.org/officeDocument/2006/relationships/customXml" Target="../ink/ink2340.xml"/><Relationship Id="rId128" Type="http://schemas.openxmlformats.org/officeDocument/2006/relationships/customXml" Target="../ink/ink2368.xml"/><Relationship Id="rId335" Type="http://schemas.openxmlformats.org/officeDocument/2006/relationships/image" Target="../media/image2428.png"/><Relationship Id="rId377" Type="http://schemas.openxmlformats.org/officeDocument/2006/relationships/customXml" Target="../ink/ink2495.xml"/><Relationship Id="rId5" Type="http://schemas.openxmlformats.org/officeDocument/2006/relationships/image" Target="../media/image2267.png"/><Relationship Id="rId181" Type="http://schemas.openxmlformats.org/officeDocument/2006/relationships/customXml" Target="../ink/ink2395.xml"/><Relationship Id="rId237" Type="http://schemas.openxmlformats.org/officeDocument/2006/relationships/customXml" Target="../ink/ink2423.xml"/><Relationship Id="rId402" Type="http://schemas.openxmlformats.org/officeDocument/2006/relationships/customXml" Target="../ink/ink2508.xml"/><Relationship Id="rId279" Type="http://schemas.openxmlformats.org/officeDocument/2006/relationships/image" Target="../media/image2401.png"/><Relationship Id="rId43" Type="http://schemas.openxmlformats.org/officeDocument/2006/relationships/image" Target="../media/image2286.png"/><Relationship Id="rId139" Type="http://schemas.openxmlformats.org/officeDocument/2006/relationships/image" Target="../media/image2332.png"/><Relationship Id="rId290" Type="http://schemas.openxmlformats.org/officeDocument/2006/relationships/image" Target="../media/image2406.png"/><Relationship Id="rId304" Type="http://schemas.openxmlformats.org/officeDocument/2006/relationships/image" Target="../media/image2413.png"/><Relationship Id="rId346" Type="http://schemas.openxmlformats.org/officeDocument/2006/relationships/customXml" Target="../ink/ink2479.xml"/><Relationship Id="rId388" Type="http://schemas.openxmlformats.org/officeDocument/2006/relationships/image" Target="../media/image2454.png"/><Relationship Id="rId85" Type="http://schemas.openxmlformats.org/officeDocument/2006/relationships/image" Target="../media/image2307.png"/><Relationship Id="rId150" Type="http://schemas.openxmlformats.org/officeDocument/2006/relationships/customXml" Target="../ink/ink2379.xml"/><Relationship Id="rId192" Type="http://schemas.openxmlformats.org/officeDocument/2006/relationships/image" Target="../media/image2358.png"/><Relationship Id="rId206" Type="http://schemas.openxmlformats.org/officeDocument/2006/relationships/image" Target="../media/image2365.png"/><Relationship Id="rId413" Type="http://schemas.openxmlformats.org/officeDocument/2006/relationships/image" Target="../media/image2466.png"/><Relationship Id="rId248" Type="http://schemas.openxmlformats.org/officeDocument/2006/relationships/image" Target="../media/image2386.png"/><Relationship Id="rId12" Type="http://schemas.openxmlformats.org/officeDocument/2006/relationships/customXml" Target="../ink/ink2309.xml"/><Relationship Id="rId108" Type="http://schemas.openxmlformats.org/officeDocument/2006/relationships/image" Target="../media/image2317.png"/><Relationship Id="rId315" Type="http://schemas.openxmlformats.org/officeDocument/2006/relationships/customXml" Target="../ink/ink2463.xml"/><Relationship Id="rId357" Type="http://schemas.openxmlformats.org/officeDocument/2006/relationships/image" Target="../media/image2439.png"/><Relationship Id="rId54" Type="http://schemas.openxmlformats.org/officeDocument/2006/relationships/customXml" Target="../ink/ink2330.xml"/><Relationship Id="rId96" Type="http://schemas.openxmlformats.org/officeDocument/2006/relationships/customXml" Target="../ink/ink2351.xml"/><Relationship Id="rId161" Type="http://schemas.openxmlformats.org/officeDocument/2006/relationships/image" Target="../media/image2343.png"/><Relationship Id="rId217" Type="http://schemas.openxmlformats.org/officeDocument/2006/relationships/customXml" Target="../ink/ink2413.xml"/><Relationship Id="rId399" Type="http://schemas.openxmlformats.org/officeDocument/2006/relationships/customXml" Target="../ink/ink2506.xml"/><Relationship Id="rId259" Type="http://schemas.openxmlformats.org/officeDocument/2006/relationships/image" Target="../media/image2391.png"/><Relationship Id="rId424" Type="http://schemas.openxmlformats.org/officeDocument/2006/relationships/customXml" Target="../ink/ink2519.xml"/><Relationship Id="rId23" Type="http://schemas.openxmlformats.org/officeDocument/2006/relationships/image" Target="../media/image2276.png"/><Relationship Id="rId119" Type="http://schemas.openxmlformats.org/officeDocument/2006/relationships/customXml" Target="../ink/ink2363.xml"/><Relationship Id="rId270" Type="http://schemas.openxmlformats.org/officeDocument/2006/relationships/customXml" Target="../ink/ink2440.xml"/><Relationship Id="rId326" Type="http://schemas.openxmlformats.org/officeDocument/2006/relationships/customXml" Target="../ink/ink2469.xml"/><Relationship Id="rId65" Type="http://schemas.openxmlformats.org/officeDocument/2006/relationships/image" Target="../media/image2297.png"/><Relationship Id="rId130" Type="http://schemas.openxmlformats.org/officeDocument/2006/relationships/customXml" Target="../ink/ink2369.xml"/><Relationship Id="rId368" Type="http://schemas.openxmlformats.org/officeDocument/2006/relationships/image" Target="../media/image2444.png"/><Relationship Id="rId172" Type="http://schemas.openxmlformats.org/officeDocument/2006/relationships/image" Target="../media/image2348.png"/><Relationship Id="rId228" Type="http://schemas.openxmlformats.org/officeDocument/2006/relationships/image" Target="../media/image2376.png"/><Relationship Id="rId281" Type="http://schemas.openxmlformats.org/officeDocument/2006/relationships/image" Target="../media/image2402.png"/><Relationship Id="rId337" Type="http://schemas.openxmlformats.org/officeDocument/2006/relationships/image" Target="../media/image2429.png"/><Relationship Id="rId34" Type="http://schemas.openxmlformats.org/officeDocument/2006/relationships/customXml" Target="../ink/ink2320.xml"/><Relationship Id="rId76" Type="http://schemas.openxmlformats.org/officeDocument/2006/relationships/customXml" Target="../ink/ink2341.xml"/><Relationship Id="rId141" Type="http://schemas.openxmlformats.org/officeDocument/2006/relationships/image" Target="../media/image2333.png"/><Relationship Id="rId379" Type="http://schemas.openxmlformats.org/officeDocument/2006/relationships/customXml" Target="../ink/ink2496.xml"/><Relationship Id="rId7" Type="http://schemas.openxmlformats.org/officeDocument/2006/relationships/image" Target="../media/image2268.png"/><Relationship Id="rId183" Type="http://schemas.openxmlformats.org/officeDocument/2006/relationships/customXml" Target="../ink/ink2396.xml"/><Relationship Id="rId239" Type="http://schemas.openxmlformats.org/officeDocument/2006/relationships/customXml" Target="../ink/ink2424.xml"/><Relationship Id="rId390" Type="http://schemas.openxmlformats.org/officeDocument/2006/relationships/image" Target="../media/image2455.png"/><Relationship Id="rId404" Type="http://schemas.openxmlformats.org/officeDocument/2006/relationships/customXml" Target="../ink/ink2509.xml"/><Relationship Id="rId250" Type="http://schemas.openxmlformats.org/officeDocument/2006/relationships/image" Target="../media/image2387.png"/><Relationship Id="rId292" Type="http://schemas.openxmlformats.org/officeDocument/2006/relationships/image" Target="../media/image2407.png"/><Relationship Id="rId306" Type="http://schemas.openxmlformats.org/officeDocument/2006/relationships/image" Target="../media/image2414.png"/><Relationship Id="rId45" Type="http://schemas.openxmlformats.org/officeDocument/2006/relationships/image" Target="../media/image2287.png"/><Relationship Id="rId87" Type="http://schemas.openxmlformats.org/officeDocument/2006/relationships/image" Target="../media/image2308.png"/><Relationship Id="rId110" Type="http://schemas.openxmlformats.org/officeDocument/2006/relationships/image" Target="../media/image2318.png"/><Relationship Id="rId348" Type="http://schemas.openxmlformats.org/officeDocument/2006/relationships/customXml" Target="../ink/ink2480.xml"/><Relationship Id="rId152" Type="http://schemas.openxmlformats.org/officeDocument/2006/relationships/customXml" Target="../ink/ink2380.xml"/><Relationship Id="rId194" Type="http://schemas.openxmlformats.org/officeDocument/2006/relationships/image" Target="../media/image2359.png"/><Relationship Id="rId208" Type="http://schemas.openxmlformats.org/officeDocument/2006/relationships/image" Target="../media/image2366.png"/><Relationship Id="rId415" Type="http://schemas.openxmlformats.org/officeDocument/2006/relationships/image" Target="../media/image2467.png"/><Relationship Id="rId261" Type="http://schemas.openxmlformats.org/officeDocument/2006/relationships/image" Target="../media/image2392.png"/><Relationship Id="rId14" Type="http://schemas.openxmlformats.org/officeDocument/2006/relationships/customXml" Target="../ink/ink2310.xml"/><Relationship Id="rId56" Type="http://schemas.openxmlformats.org/officeDocument/2006/relationships/customXml" Target="../ink/ink2331.xml"/><Relationship Id="rId317" Type="http://schemas.openxmlformats.org/officeDocument/2006/relationships/image" Target="../media/image2419.png"/><Relationship Id="rId359" Type="http://schemas.openxmlformats.org/officeDocument/2006/relationships/image" Target="../media/image2440.png"/><Relationship Id="rId98" Type="http://schemas.openxmlformats.org/officeDocument/2006/relationships/customXml" Target="../ink/ink2352.xml"/><Relationship Id="rId121" Type="http://schemas.openxmlformats.org/officeDocument/2006/relationships/image" Target="../media/image2323.png"/><Relationship Id="rId163" Type="http://schemas.openxmlformats.org/officeDocument/2006/relationships/customXml" Target="../ink/ink2386.xml"/><Relationship Id="rId219" Type="http://schemas.openxmlformats.org/officeDocument/2006/relationships/customXml" Target="../ink/ink2414.xml"/><Relationship Id="rId370" Type="http://schemas.openxmlformats.org/officeDocument/2006/relationships/image" Target="../media/image2445.png"/><Relationship Id="rId426" Type="http://schemas.openxmlformats.org/officeDocument/2006/relationships/customXml" Target="../ink/ink2520.xml"/><Relationship Id="rId230" Type="http://schemas.openxmlformats.org/officeDocument/2006/relationships/image" Target="../media/image2377.png"/><Relationship Id="rId25" Type="http://schemas.openxmlformats.org/officeDocument/2006/relationships/image" Target="../media/image2277.png"/><Relationship Id="rId67" Type="http://schemas.openxmlformats.org/officeDocument/2006/relationships/image" Target="../media/image2298.png"/><Relationship Id="rId272" Type="http://schemas.openxmlformats.org/officeDocument/2006/relationships/customXml" Target="../ink/ink2441.xml"/><Relationship Id="rId328" Type="http://schemas.openxmlformats.org/officeDocument/2006/relationships/customXml" Target="../ink/ink2470.xml"/><Relationship Id="rId132" Type="http://schemas.openxmlformats.org/officeDocument/2006/relationships/customXml" Target="../ink/ink2370.xml"/><Relationship Id="rId174" Type="http://schemas.openxmlformats.org/officeDocument/2006/relationships/image" Target="../media/image2349.png"/><Relationship Id="rId381" Type="http://schemas.openxmlformats.org/officeDocument/2006/relationships/customXml" Target="../ink/ink2497.xml"/><Relationship Id="rId241" Type="http://schemas.openxmlformats.org/officeDocument/2006/relationships/customXml" Target="../ink/ink2425.xml"/><Relationship Id="rId36" Type="http://schemas.openxmlformats.org/officeDocument/2006/relationships/customXml" Target="../ink/ink2321.xml"/><Relationship Id="rId283" Type="http://schemas.openxmlformats.org/officeDocument/2006/relationships/image" Target="../media/image2403.png"/><Relationship Id="rId339" Type="http://schemas.openxmlformats.org/officeDocument/2006/relationships/image" Target="../media/image2430.png"/><Relationship Id="rId78" Type="http://schemas.openxmlformats.org/officeDocument/2006/relationships/customXml" Target="../ink/ink2342.xml"/><Relationship Id="rId101" Type="http://schemas.openxmlformats.org/officeDocument/2006/relationships/customXml" Target="../ink/ink2354.xml"/><Relationship Id="rId143" Type="http://schemas.openxmlformats.org/officeDocument/2006/relationships/image" Target="../media/image2334.png"/><Relationship Id="rId185" Type="http://schemas.openxmlformats.org/officeDocument/2006/relationships/customXml" Target="../ink/ink2397.xml"/><Relationship Id="rId350" Type="http://schemas.openxmlformats.org/officeDocument/2006/relationships/customXml" Target="../ink/ink2481.xml"/><Relationship Id="rId406" Type="http://schemas.openxmlformats.org/officeDocument/2006/relationships/customXml" Target="../ink/ink2510.xml"/><Relationship Id="rId9" Type="http://schemas.openxmlformats.org/officeDocument/2006/relationships/image" Target="../media/image2269.png"/><Relationship Id="rId210" Type="http://schemas.openxmlformats.org/officeDocument/2006/relationships/image" Target="../media/image2367.png"/><Relationship Id="rId392" Type="http://schemas.openxmlformats.org/officeDocument/2006/relationships/image" Target="../media/image2456.png"/><Relationship Id="rId252" Type="http://schemas.openxmlformats.org/officeDocument/2006/relationships/image" Target="../media/image2388.png"/><Relationship Id="rId294" Type="http://schemas.openxmlformats.org/officeDocument/2006/relationships/image" Target="../media/image2408.png"/><Relationship Id="rId308" Type="http://schemas.openxmlformats.org/officeDocument/2006/relationships/image" Target="../media/image2415.png"/><Relationship Id="rId47" Type="http://schemas.openxmlformats.org/officeDocument/2006/relationships/image" Target="../media/image2288.png"/><Relationship Id="rId89" Type="http://schemas.openxmlformats.org/officeDocument/2006/relationships/image" Target="../media/image2309.png"/><Relationship Id="rId112" Type="http://schemas.openxmlformats.org/officeDocument/2006/relationships/image" Target="../media/image2319.png"/><Relationship Id="rId154" Type="http://schemas.openxmlformats.org/officeDocument/2006/relationships/customXml" Target="../ink/ink2381.xml"/><Relationship Id="rId361" Type="http://schemas.openxmlformats.org/officeDocument/2006/relationships/image" Target="../media/image2441.png"/><Relationship Id="rId196" Type="http://schemas.openxmlformats.org/officeDocument/2006/relationships/image" Target="../media/image2360.png"/><Relationship Id="rId417" Type="http://schemas.openxmlformats.org/officeDocument/2006/relationships/image" Target="../media/image2468.png"/><Relationship Id="rId16" Type="http://schemas.openxmlformats.org/officeDocument/2006/relationships/customXml" Target="../ink/ink2311.xml"/><Relationship Id="rId221" Type="http://schemas.openxmlformats.org/officeDocument/2006/relationships/customXml" Target="../ink/ink2415.xml"/><Relationship Id="rId263" Type="http://schemas.openxmlformats.org/officeDocument/2006/relationships/image" Target="../media/image2393.png"/><Relationship Id="rId319" Type="http://schemas.openxmlformats.org/officeDocument/2006/relationships/image" Target="../media/image2420.png"/><Relationship Id="rId58" Type="http://schemas.openxmlformats.org/officeDocument/2006/relationships/customXml" Target="../ink/ink2332.xml"/><Relationship Id="rId123" Type="http://schemas.openxmlformats.org/officeDocument/2006/relationships/image" Target="../media/image2324.png"/><Relationship Id="rId330" Type="http://schemas.openxmlformats.org/officeDocument/2006/relationships/customXml" Target="../ink/ink2471.xml"/><Relationship Id="rId165" Type="http://schemas.openxmlformats.org/officeDocument/2006/relationships/customXml" Target="../ink/ink2387.xml"/><Relationship Id="rId372" Type="http://schemas.openxmlformats.org/officeDocument/2006/relationships/image" Target="../media/image2446.png"/><Relationship Id="rId428" Type="http://schemas.openxmlformats.org/officeDocument/2006/relationships/customXml" Target="../ink/ink2521.xml"/><Relationship Id="rId232" Type="http://schemas.openxmlformats.org/officeDocument/2006/relationships/image" Target="../media/image2378.png"/><Relationship Id="rId274" Type="http://schemas.openxmlformats.org/officeDocument/2006/relationships/customXml" Target="../ink/ink2442.xml"/><Relationship Id="rId27" Type="http://schemas.openxmlformats.org/officeDocument/2006/relationships/image" Target="../media/image2278.png"/><Relationship Id="rId69" Type="http://schemas.openxmlformats.org/officeDocument/2006/relationships/image" Target="../media/image2299.png"/><Relationship Id="rId134" Type="http://schemas.openxmlformats.org/officeDocument/2006/relationships/customXml" Target="../ink/ink2371.xml"/><Relationship Id="rId80" Type="http://schemas.openxmlformats.org/officeDocument/2006/relationships/customXml" Target="../ink/ink2343.xml"/><Relationship Id="rId176" Type="http://schemas.openxmlformats.org/officeDocument/2006/relationships/image" Target="../media/image2350.png"/><Relationship Id="rId341" Type="http://schemas.openxmlformats.org/officeDocument/2006/relationships/image" Target="../media/image2431.png"/><Relationship Id="rId383" Type="http://schemas.openxmlformats.org/officeDocument/2006/relationships/customXml" Target="../ink/ink2498.xml"/><Relationship Id="rId201" Type="http://schemas.openxmlformats.org/officeDocument/2006/relationships/customXml" Target="../ink/ink2405.xml"/><Relationship Id="rId243" Type="http://schemas.openxmlformats.org/officeDocument/2006/relationships/customXml" Target="../ink/ink2426.xml"/><Relationship Id="rId285" Type="http://schemas.openxmlformats.org/officeDocument/2006/relationships/customXml" Target="../ink/ink2448.xml"/><Relationship Id="rId38" Type="http://schemas.openxmlformats.org/officeDocument/2006/relationships/customXml" Target="../ink/ink2322.xml"/><Relationship Id="rId103" Type="http://schemas.openxmlformats.org/officeDocument/2006/relationships/customXml" Target="../ink/ink2355.xml"/><Relationship Id="rId310" Type="http://schemas.openxmlformats.org/officeDocument/2006/relationships/image" Target="../media/image2416.png"/><Relationship Id="rId91" Type="http://schemas.openxmlformats.org/officeDocument/2006/relationships/image" Target="../media/image2310.png"/><Relationship Id="rId145" Type="http://schemas.openxmlformats.org/officeDocument/2006/relationships/image" Target="../media/image2335.png"/><Relationship Id="rId187" Type="http://schemas.openxmlformats.org/officeDocument/2006/relationships/customXml" Target="../ink/ink2398.xml"/><Relationship Id="rId352" Type="http://schemas.openxmlformats.org/officeDocument/2006/relationships/customXml" Target="../ink/ink2482.xml"/><Relationship Id="rId394" Type="http://schemas.openxmlformats.org/officeDocument/2006/relationships/image" Target="../media/image2457.png"/><Relationship Id="rId408" Type="http://schemas.openxmlformats.org/officeDocument/2006/relationships/customXml" Target="../ink/ink251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368.png"/><Relationship Id="rId233" Type="http://schemas.openxmlformats.org/officeDocument/2006/relationships/customXml" Target="../ink/ink2421.xml"/><Relationship Id="rId254" Type="http://schemas.openxmlformats.org/officeDocument/2006/relationships/customXml" Target="../ink/ink2432.xml"/><Relationship Id="rId28" Type="http://schemas.openxmlformats.org/officeDocument/2006/relationships/customXml" Target="../ink/ink2317.xml"/><Relationship Id="rId49" Type="http://schemas.openxmlformats.org/officeDocument/2006/relationships/image" Target="../media/image2289.png"/><Relationship Id="rId114" Type="http://schemas.openxmlformats.org/officeDocument/2006/relationships/image" Target="../media/image2320.png"/><Relationship Id="rId275" Type="http://schemas.openxmlformats.org/officeDocument/2006/relationships/image" Target="../media/image2399.png"/><Relationship Id="rId296" Type="http://schemas.openxmlformats.org/officeDocument/2006/relationships/image" Target="../media/image2409.png"/><Relationship Id="rId300" Type="http://schemas.openxmlformats.org/officeDocument/2006/relationships/image" Target="../media/image2411.png"/><Relationship Id="rId60" Type="http://schemas.openxmlformats.org/officeDocument/2006/relationships/customXml" Target="../ink/ink2333.xml"/><Relationship Id="rId81" Type="http://schemas.openxmlformats.org/officeDocument/2006/relationships/image" Target="../media/image2305.png"/><Relationship Id="rId135" Type="http://schemas.openxmlformats.org/officeDocument/2006/relationships/image" Target="../media/image2330.png"/><Relationship Id="rId156" Type="http://schemas.openxmlformats.org/officeDocument/2006/relationships/customXml" Target="../ink/ink2382.xml"/><Relationship Id="rId177" Type="http://schemas.openxmlformats.org/officeDocument/2006/relationships/customXml" Target="../ink/ink2393.xml"/><Relationship Id="rId198" Type="http://schemas.openxmlformats.org/officeDocument/2006/relationships/image" Target="../media/image2361.png"/><Relationship Id="rId321" Type="http://schemas.openxmlformats.org/officeDocument/2006/relationships/image" Target="../media/image2421.png"/><Relationship Id="rId342" Type="http://schemas.openxmlformats.org/officeDocument/2006/relationships/customXml" Target="../ink/ink2477.xml"/><Relationship Id="rId363" Type="http://schemas.openxmlformats.org/officeDocument/2006/relationships/customXml" Target="../ink/ink2488.xml"/><Relationship Id="rId384" Type="http://schemas.openxmlformats.org/officeDocument/2006/relationships/image" Target="../media/image2452.png"/><Relationship Id="rId419" Type="http://schemas.openxmlformats.org/officeDocument/2006/relationships/image" Target="../media/image2469.png"/><Relationship Id="rId202" Type="http://schemas.openxmlformats.org/officeDocument/2006/relationships/image" Target="../media/image2363.png"/><Relationship Id="rId223" Type="http://schemas.openxmlformats.org/officeDocument/2006/relationships/customXml" Target="../ink/ink2416.xml"/><Relationship Id="rId244" Type="http://schemas.openxmlformats.org/officeDocument/2006/relationships/image" Target="../media/image2384.png"/><Relationship Id="rId430" Type="http://schemas.openxmlformats.org/officeDocument/2006/relationships/customXml" Target="../ink/ink2522.xml"/><Relationship Id="rId18" Type="http://schemas.openxmlformats.org/officeDocument/2006/relationships/customXml" Target="../ink/ink2312.xml"/><Relationship Id="rId39" Type="http://schemas.openxmlformats.org/officeDocument/2006/relationships/image" Target="../media/image2284.png"/><Relationship Id="rId265" Type="http://schemas.openxmlformats.org/officeDocument/2006/relationships/image" Target="../media/image2394.png"/><Relationship Id="rId286" Type="http://schemas.openxmlformats.org/officeDocument/2006/relationships/image" Target="../media/image2404.png"/><Relationship Id="rId50" Type="http://schemas.openxmlformats.org/officeDocument/2006/relationships/customXml" Target="../ink/ink2328.xml"/><Relationship Id="rId104" Type="http://schemas.openxmlformats.org/officeDocument/2006/relationships/image" Target="../media/image2315.png"/><Relationship Id="rId125" Type="http://schemas.openxmlformats.org/officeDocument/2006/relationships/image" Target="../media/image2325.png"/><Relationship Id="rId146" Type="http://schemas.openxmlformats.org/officeDocument/2006/relationships/customXml" Target="../ink/ink2377.xml"/><Relationship Id="rId167" Type="http://schemas.openxmlformats.org/officeDocument/2006/relationships/customXml" Target="../ink/ink2388.xml"/><Relationship Id="rId188" Type="http://schemas.openxmlformats.org/officeDocument/2006/relationships/image" Target="../media/image2356.png"/><Relationship Id="rId311" Type="http://schemas.openxmlformats.org/officeDocument/2006/relationships/customXml" Target="../ink/ink2461.xml"/><Relationship Id="rId332" Type="http://schemas.openxmlformats.org/officeDocument/2006/relationships/customXml" Target="../ink/ink2472.xml"/><Relationship Id="rId353" Type="http://schemas.openxmlformats.org/officeDocument/2006/relationships/image" Target="../media/image2437.png"/><Relationship Id="rId374" Type="http://schemas.openxmlformats.org/officeDocument/2006/relationships/image" Target="../media/image2447.png"/><Relationship Id="rId395" Type="http://schemas.openxmlformats.org/officeDocument/2006/relationships/customXml" Target="../ink/ink2504.xml"/><Relationship Id="rId409" Type="http://schemas.openxmlformats.org/officeDocument/2006/relationships/image" Target="../media/image2464.png"/><Relationship Id="rId71" Type="http://schemas.openxmlformats.org/officeDocument/2006/relationships/image" Target="../media/image2300.png"/><Relationship Id="rId92" Type="http://schemas.openxmlformats.org/officeDocument/2006/relationships/customXml" Target="../ink/ink2349.xml"/><Relationship Id="rId213" Type="http://schemas.openxmlformats.org/officeDocument/2006/relationships/customXml" Target="../ink/ink2411.xml"/><Relationship Id="rId234" Type="http://schemas.openxmlformats.org/officeDocument/2006/relationships/image" Target="../media/image2379.png"/><Relationship Id="rId420" Type="http://schemas.openxmlformats.org/officeDocument/2006/relationships/customXml" Target="../ink/ink2517.xml"/><Relationship Id="rId2" Type="http://schemas.openxmlformats.org/officeDocument/2006/relationships/customXml" Target="../ink/ink2304.xml"/><Relationship Id="rId29" Type="http://schemas.openxmlformats.org/officeDocument/2006/relationships/image" Target="../media/image2279.png"/><Relationship Id="rId255" Type="http://schemas.openxmlformats.org/officeDocument/2006/relationships/image" Target="../media/image2389.png"/><Relationship Id="rId276" Type="http://schemas.openxmlformats.org/officeDocument/2006/relationships/customXml" Target="../ink/ink2443.xml"/><Relationship Id="rId297" Type="http://schemas.openxmlformats.org/officeDocument/2006/relationships/customXml" Target="../ink/ink2454.xml"/><Relationship Id="rId40" Type="http://schemas.openxmlformats.org/officeDocument/2006/relationships/customXml" Target="../ink/ink2323.xml"/><Relationship Id="rId115" Type="http://schemas.openxmlformats.org/officeDocument/2006/relationships/customXml" Target="../ink/ink2361.xml"/><Relationship Id="rId136" Type="http://schemas.openxmlformats.org/officeDocument/2006/relationships/customXml" Target="../ink/ink2372.xml"/><Relationship Id="rId157" Type="http://schemas.openxmlformats.org/officeDocument/2006/relationships/image" Target="../media/image2341.png"/><Relationship Id="rId178" Type="http://schemas.openxmlformats.org/officeDocument/2006/relationships/image" Target="../media/image2351.png"/><Relationship Id="rId301" Type="http://schemas.openxmlformats.org/officeDocument/2006/relationships/customXml" Target="../ink/ink2456.xml"/><Relationship Id="rId322" Type="http://schemas.openxmlformats.org/officeDocument/2006/relationships/customXml" Target="../ink/ink2467.xml"/><Relationship Id="rId343" Type="http://schemas.openxmlformats.org/officeDocument/2006/relationships/image" Target="../media/image2432.png"/><Relationship Id="rId364" Type="http://schemas.openxmlformats.org/officeDocument/2006/relationships/image" Target="../media/image2442.png"/><Relationship Id="rId61" Type="http://schemas.openxmlformats.org/officeDocument/2006/relationships/image" Target="../media/image2295.png"/><Relationship Id="rId82" Type="http://schemas.openxmlformats.org/officeDocument/2006/relationships/customXml" Target="../ink/ink2344.xml"/><Relationship Id="rId199" Type="http://schemas.openxmlformats.org/officeDocument/2006/relationships/customXml" Target="../ink/ink2404.xml"/><Relationship Id="rId203" Type="http://schemas.openxmlformats.org/officeDocument/2006/relationships/customXml" Target="../ink/ink2406.xml"/><Relationship Id="rId385" Type="http://schemas.openxmlformats.org/officeDocument/2006/relationships/customXml" Target="../ink/ink2499.xml"/><Relationship Id="rId19" Type="http://schemas.openxmlformats.org/officeDocument/2006/relationships/image" Target="../media/image2274.png"/><Relationship Id="rId224" Type="http://schemas.openxmlformats.org/officeDocument/2006/relationships/image" Target="../media/image2374.png"/><Relationship Id="rId245" Type="http://schemas.openxmlformats.org/officeDocument/2006/relationships/customXml" Target="../ink/ink2427.xml"/><Relationship Id="rId266" Type="http://schemas.openxmlformats.org/officeDocument/2006/relationships/customXml" Target="../ink/ink2438.xml"/><Relationship Id="rId287" Type="http://schemas.openxmlformats.org/officeDocument/2006/relationships/customXml" Target="../ink/ink2449.xml"/><Relationship Id="rId410" Type="http://schemas.openxmlformats.org/officeDocument/2006/relationships/customXml" Target="../ink/ink2512.xml"/><Relationship Id="rId431" Type="http://schemas.openxmlformats.org/officeDocument/2006/relationships/image" Target="../media/image2475.png"/><Relationship Id="rId30" Type="http://schemas.openxmlformats.org/officeDocument/2006/relationships/customXml" Target="../ink/ink2318.xml"/><Relationship Id="rId105" Type="http://schemas.openxmlformats.org/officeDocument/2006/relationships/customXml" Target="../ink/ink2356.xml"/><Relationship Id="rId126" Type="http://schemas.openxmlformats.org/officeDocument/2006/relationships/customXml" Target="../ink/ink2367.xml"/><Relationship Id="rId147" Type="http://schemas.openxmlformats.org/officeDocument/2006/relationships/image" Target="../media/image2336.png"/><Relationship Id="rId168" Type="http://schemas.openxmlformats.org/officeDocument/2006/relationships/image" Target="../media/image2346.png"/><Relationship Id="rId312" Type="http://schemas.openxmlformats.org/officeDocument/2006/relationships/image" Target="../media/image2417.png"/><Relationship Id="rId333" Type="http://schemas.openxmlformats.org/officeDocument/2006/relationships/image" Target="../media/image2427.png"/><Relationship Id="rId354" Type="http://schemas.openxmlformats.org/officeDocument/2006/relationships/customXml" Target="../ink/ink2483.xml"/><Relationship Id="rId51" Type="http://schemas.openxmlformats.org/officeDocument/2006/relationships/image" Target="../media/image2290.png"/><Relationship Id="rId72" Type="http://schemas.openxmlformats.org/officeDocument/2006/relationships/customXml" Target="../ink/ink2339.xml"/><Relationship Id="rId93" Type="http://schemas.openxmlformats.org/officeDocument/2006/relationships/image" Target="../media/image2311.png"/><Relationship Id="rId189" Type="http://schemas.openxmlformats.org/officeDocument/2006/relationships/customXml" Target="../ink/ink2399.xml"/><Relationship Id="rId375" Type="http://schemas.openxmlformats.org/officeDocument/2006/relationships/customXml" Target="../ink/ink2494.xml"/><Relationship Id="rId396" Type="http://schemas.openxmlformats.org/officeDocument/2006/relationships/image" Target="../media/image2458.png"/><Relationship Id="rId3" Type="http://schemas.openxmlformats.org/officeDocument/2006/relationships/image" Target="../media/image2266.png"/><Relationship Id="rId214" Type="http://schemas.openxmlformats.org/officeDocument/2006/relationships/image" Target="../media/image2369.png"/><Relationship Id="rId235" Type="http://schemas.openxmlformats.org/officeDocument/2006/relationships/customXml" Target="../ink/ink2422.xml"/><Relationship Id="rId256" Type="http://schemas.openxmlformats.org/officeDocument/2006/relationships/customXml" Target="../ink/ink2433.xml"/><Relationship Id="rId277" Type="http://schemas.openxmlformats.org/officeDocument/2006/relationships/image" Target="../media/image2400.png"/><Relationship Id="rId298" Type="http://schemas.openxmlformats.org/officeDocument/2006/relationships/image" Target="../media/image2410.png"/><Relationship Id="rId400" Type="http://schemas.openxmlformats.org/officeDocument/2006/relationships/customXml" Target="../ink/ink2507.xml"/><Relationship Id="rId421" Type="http://schemas.openxmlformats.org/officeDocument/2006/relationships/image" Target="../media/image2470.png"/><Relationship Id="rId116" Type="http://schemas.openxmlformats.org/officeDocument/2006/relationships/image" Target="../media/image2321.png"/><Relationship Id="rId137" Type="http://schemas.openxmlformats.org/officeDocument/2006/relationships/image" Target="../media/image2331.png"/><Relationship Id="rId158" Type="http://schemas.openxmlformats.org/officeDocument/2006/relationships/customXml" Target="../ink/ink2383.xml"/><Relationship Id="rId302" Type="http://schemas.openxmlformats.org/officeDocument/2006/relationships/image" Target="../media/image2412.png"/><Relationship Id="rId323" Type="http://schemas.openxmlformats.org/officeDocument/2006/relationships/image" Target="../media/image2422.png"/><Relationship Id="rId344" Type="http://schemas.openxmlformats.org/officeDocument/2006/relationships/customXml" Target="../ink/ink2478.xml"/><Relationship Id="rId20" Type="http://schemas.openxmlformats.org/officeDocument/2006/relationships/customXml" Target="../ink/ink2313.xml"/><Relationship Id="rId41" Type="http://schemas.openxmlformats.org/officeDocument/2006/relationships/image" Target="../media/image2285.png"/><Relationship Id="rId62" Type="http://schemas.openxmlformats.org/officeDocument/2006/relationships/customXml" Target="../ink/ink2334.xml"/><Relationship Id="rId83" Type="http://schemas.openxmlformats.org/officeDocument/2006/relationships/image" Target="../media/image2306.png"/><Relationship Id="rId179" Type="http://schemas.openxmlformats.org/officeDocument/2006/relationships/customXml" Target="../ink/ink2394.xml"/><Relationship Id="rId365" Type="http://schemas.openxmlformats.org/officeDocument/2006/relationships/customXml" Target="../ink/ink2489.xml"/><Relationship Id="rId386" Type="http://schemas.openxmlformats.org/officeDocument/2006/relationships/image" Target="../media/image2453.png"/><Relationship Id="rId190" Type="http://schemas.openxmlformats.org/officeDocument/2006/relationships/image" Target="../media/image2357.png"/><Relationship Id="rId204" Type="http://schemas.openxmlformats.org/officeDocument/2006/relationships/image" Target="../media/image2364.png"/><Relationship Id="rId225" Type="http://schemas.openxmlformats.org/officeDocument/2006/relationships/customXml" Target="../ink/ink2417.xml"/><Relationship Id="rId246" Type="http://schemas.openxmlformats.org/officeDocument/2006/relationships/image" Target="../media/image2385.png"/><Relationship Id="rId267" Type="http://schemas.openxmlformats.org/officeDocument/2006/relationships/image" Target="../media/image2395.png"/><Relationship Id="rId288" Type="http://schemas.openxmlformats.org/officeDocument/2006/relationships/image" Target="../media/image2405.png"/><Relationship Id="rId411" Type="http://schemas.openxmlformats.org/officeDocument/2006/relationships/image" Target="../media/image2465.png"/><Relationship Id="rId106" Type="http://schemas.openxmlformats.org/officeDocument/2006/relationships/image" Target="../media/image2316.png"/><Relationship Id="rId127" Type="http://schemas.openxmlformats.org/officeDocument/2006/relationships/image" Target="../media/image2326.png"/><Relationship Id="rId313" Type="http://schemas.openxmlformats.org/officeDocument/2006/relationships/customXml" Target="../ink/ink2462.xml"/><Relationship Id="rId10" Type="http://schemas.openxmlformats.org/officeDocument/2006/relationships/customXml" Target="../ink/ink2308.xml"/><Relationship Id="rId31" Type="http://schemas.openxmlformats.org/officeDocument/2006/relationships/image" Target="../media/image2280.png"/><Relationship Id="rId52" Type="http://schemas.openxmlformats.org/officeDocument/2006/relationships/customXml" Target="../ink/ink2329.xml"/><Relationship Id="rId73" Type="http://schemas.openxmlformats.org/officeDocument/2006/relationships/image" Target="../media/image2301.png"/><Relationship Id="rId94" Type="http://schemas.openxmlformats.org/officeDocument/2006/relationships/customXml" Target="../ink/ink2350.xml"/><Relationship Id="rId148" Type="http://schemas.openxmlformats.org/officeDocument/2006/relationships/customXml" Target="../ink/ink2378.xml"/><Relationship Id="rId169" Type="http://schemas.openxmlformats.org/officeDocument/2006/relationships/customXml" Target="../ink/ink2389.xml"/><Relationship Id="rId334" Type="http://schemas.openxmlformats.org/officeDocument/2006/relationships/customXml" Target="../ink/ink2473.xml"/><Relationship Id="rId355" Type="http://schemas.openxmlformats.org/officeDocument/2006/relationships/image" Target="../media/image2438.png"/><Relationship Id="rId376" Type="http://schemas.openxmlformats.org/officeDocument/2006/relationships/image" Target="../media/image2448.png"/><Relationship Id="rId397" Type="http://schemas.openxmlformats.org/officeDocument/2006/relationships/customXml" Target="../ink/ink2505.xml"/><Relationship Id="rId4" Type="http://schemas.openxmlformats.org/officeDocument/2006/relationships/customXml" Target="../ink/ink2305.xml"/><Relationship Id="rId180" Type="http://schemas.openxmlformats.org/officeDocument/2006/relationships/image" Target="../media/image2352.png"/><Relationship Id="rId215" Type="http://schemas.openxmlformats.org/officeDocument/2006/relationships/customXml" Target="../ink/ink2412.xml"/><Relationship Id="rId236" Type="http://schemas.openxmlformats.org/officeDocument/2006/relationships/image" Target="../media/image2380.png"/><Relationship Id="rId257" Type="http://schemas.openxmlformats.org/officeDocument/2006/relationships/image" Target="../media/image2390.png"/><Relationship Id="rId278" Type="http://schemas.openxmlformats.org/officeDocument/2006/relationships/customXml" Target="../ink/ink2444.xml"/><Relationship Id="rId401" Type="http://schemas.openxmlformats.org/officeDocument/2006/relationships/image" Target="../media/image2460.png"/><Relationship Id="rId422" Type="http://schemas.openxmlformats.org/officeDocument/2006/relationships/customXml" Target="../ink/ink2518.xml"/><Relationship Id="rId303" Type="http://schemas.openxmlformats.org/officeDocument/2006/relationships/customXml" Target="../ink/ink2457.xml"/><Relationship Id="rId42" Type="http://schemas.openxmlformats.org/officeDocument/2006/relationships/customXml" Target="../ink/ink2324.xml"/><Relationship Id="rId84" Type="http://schemas.openxmlformats.org/officeDocument/2006/relationships/customXml" Target="../ink/ink2345.xml"/><Relationship Id="rId138" Type="http://schemas.openxmlformats.org/officeDocument/2006/relationships/customXml" Target="../ink/ink2373.xml"/><Relationship Id="rId345" Type="http://schemas.openxmlformats.org/officeDocument/2006/relationships/image" Target="../media/image2433.png"/><Relationship Id="rId387" Type="http://schemas.openxmlformats.org/officeDocument/2006/relationships/customXml" Target="../ink/ink2500.xml"/><Relationship Id="rId191" Type="http://schemas.openxmlformats.org/officeDocument/2006/relationships/customXml" Target="../ink/ink2400.xml"/><Relationship Id="rId205" Type="http://schemas.openxmlformats.org/officeDocument/2006/relationships/customXml" Target="../ink/ink2407.xml"/><Relationship Id="rId247" Type="http://schemas.openxmlformats.org/officeDocument/2006/relationships/customXml" Target="../ink/ink2428.xml"/><Relationship Id="rId412" Type="http://schemas.openxmlformats.org/officeDocument/2006/relationships/customXml" Target="../ink/ink2513.xml"/><Relationship Id="rId107" Type="http://schemas.openxmlformats.org/officeDocument/2006/relationships/customXml" Target="../ink/ink2357.xml"/><Relationship Id="rId289" Type="http://schemas.openxmlformats.org/officeDocument/2006/relationships/customXml" Target="../ink/ink2450.xml"/><Relationship Id="rId11" Type="http://schemas.openxmlformats.org/officeDocument/2006/relationships/image" Target="../media/image2270.png"/><Relationship Id="rId53" Type="http://schemas.openxmlformats.org/officeDocument/2006/relationships/image" Target="../media/image2291.png"/><Relationship Id="rId149" Type="http://schemas.openxmlformats.org/officeDocument/2006/relationships/image" Target="../media/image2337.png"/><Relationship Id="rId314" Type="http://schemas.openxmlformats.org/officeDocument/2006/relationships/image" Target="../media/image2418.png"/><Relationship Id="rId356" Type="http://schemas.openxmlformats.org/officeDocument/2006/relationships/customXml" Target="../ink/ink2484.xml"/><Relationship Id="rId398" Type="http://schemas.openxmlformats.org/officeDocument/2006/relationships/image" Target="../media/image2459.png"/><Relationship Id="rId95" Type="http://schemas.openxmlformats.org/officeDocument/2006/relationships/image" Target="../media/image2312.png"/><Relationship Id="rId160" Type="http://schemas.openxmlformats.org/officeDocument/2006/relationships/customXml" Target="../ink/ink2384.xml"/><Relationship Id="rId216" Type="http://schemas.openxmlformats.org/officeDocument/2006/relationships/image" Target="../media/image2370.png"/><Relationship Id="rId423" Type="http://schemas.openxmlformats.org/officeDocument/2006/relationships/image" Target="../media/image2471.png"/><Relationship Id="rId258" Type="http://schemas.openxmlformats.org/officeDocument/2006/relationships/customXml" Target="../ink/ink2434.xml"/><Relationship Id="rId22" Type="http://schemas.openxmlformats.org/officeDocument/2006/relationships/customXml" Target="../ink/ink2314.xml"/><Relationship Id="rId64" Type="http://schemas.openxmlformats.org/officeDocument/2006/relationships/customXml" Target="../ink/ink2335.xml"/><Relationship Id="rId118" Type="http://schemas.openxmlformats.org/officeDocument/2006/relationships/image" Target="../media/image2322.png"/><Relationship Id="rId325" Type="http://schemas.openxmlformats.org/officeDocument/2006/relationships/image" Target="../media/image2423.png"/><Relationship Id="rId367" Type="http://schemas.openxmlformats.org/officeDocument/2006/relationships/customXml" Target="../ink/ink2490.xml"/><Relationship Id="rId171" Type="http://schemas.openxmlformats.org/officeDocument/2006/relationships/customXml" Target="../ink/ink2390.xml"/><Relationship Id="rId227" Type="http://schemas.openxmlformats.org/officeDocument/2006/relationships/customXml" Target="../ink/ink2418.xml"/><Relationship Id="rId269" Type="http://schemas.openxmlformats.org/officeDocument/2006/relationships/image" Target="../media/image2396.png"/><Relationship Id="rId33" Type="http://schemas.openxmlformats.org/officeDocument/2006/relationships/image" Target="../media/image2281.png"/><Relationship Id="rId129" Type="http://schemas.openxmlformats.org/officeDocument/2006/relationships/image" Target="../media/image2327.png"/><Relationship Id="rId280" Type="http://schemas.openxmlformats.org/officeDocument/2006/relationships/customXml" Target="../ink/ink2445.xml"/><Relationship Id="rId336" Type="http://schemas.openxmlformats.org/officeDocument/2006/relationships/customXml" Target="../ink/ink2474.xml"/><Relationship Id="rId75" Type="http://schemas.openxmlformats.org/officeDocument/2006/relationships/image" Target="../media/image2302.png"/><Relationship Id="rId140" Type="http://schemas.openxmlformats.org/officeDocument/2006/relationships/customXml" Target="../ink/ink2374.xml"/><Relationship Id="rId182" Type="http://schemas.openxmlformats.org/officeDocument/2006/relationships/image" Target="../media/image2353.png"/><Relationship Id="rId378" Type="http://schemas.openxmlformats.org/officeDocument/2006/relationships/image" Target="../media/image2449.png"/><Relationship Id="rId403" Type="http://schemas.openxmlformats.org/officeDocument/2006/relationships/image" Target="../media/image2461.png"/><Relationship Id="rId6" Type="http://schemas.openxmlformats.org/officeDocument/2006/relationships/customXml" Target="../ink/ink2306.xml"/><Relationship Id="rId238" Type="http://schemas.openxmlformats.org/officeDocument/2006/relationships/image" Target="../media/image2381.png"/><Relationship Id="rId291" Type="http://schemas.openxmlformats.org/officeDocument/2006/relationships/customXml" Target="../ink/ink2451.xml"/><Relationship Id="rId305" Type="http://schemas.openxmlformats.org/officeDocument/2006/relationships/customXml" Target="../ink/ink2458.xml"/><Relationship Id="rId347" Type="http://schemas.openxmlformats.org/officeDocument/2006/relationships/image" Target="../media/image2434.png"/><Relationship Id="rId44" Type="http://schemas.openxmlformats.org/officeDocument/2006/relationships/customXml" Target="../ink/ink2325.xml"/><Relationship Id="rId86" Type="http://schemas.openxmlformats.org/officeDocument/2006/relationships/customXml" Target="../ink/ink2346.xml"/><Relationship Id="rId151" Type="http://schemas.openxmlformats.org/officeDocument/2006/relationships/image" Target="../media/image2338.png"/><Relationship Id="rId389" Type="http://schemas.openxmlformats.org/officeDocument/2006/relationships/customXml" Target="../ink/ink2501.xml"/><Relationship Id="rId193" Type="http://schemas.openxmlformats.org/officeDocument/2006/relationships/customXml" Target="../ink/ink2401.xml"/><Relationship Id="rId207" Type="http://schemas.openxmlformats.org/officeDocument/2006/relationships/customXml" Target="../ink/ink2408.xml"/><Relationship Id="rId249" Type="http://schemas.openxmlformats.org/officeDocument/2006/relationships/customXml" Target="../ink/ink2429.xml"/><Relationship Id="rId414" Type="http://schemas.openxmlformats.org/officeDocument/2006/relationships/customXml" Target="../ink/ink2514.xml"/><Relationship Id="rId13" Type="http://schemas.openxmlformats.org/officeDocument/2006/relationships/image" Target="../media/image2271.png"/><Relationship Id="rId109" Type="http://schemas.openxmlformats.org/officeDocument/2006/relationships/customXml" Target="../ink/ink2358.xml"/><Relationship Id="rId260" Type="http://schemas.openxmlformats.org/officeDocument/2006/relationships/customXml" Target="../ink/ink2435.xml"/><Relationship Id="rId316" Type="http://schemas.openxmlformats.org/officeDocument/2006/relationships/customXml" Target="../ink/ink2464.xml"/><Relationship Id="rId55" Type="http://schemas.openxmlformats.org/officeDocument/2006/relationships/image" Target="../media/image2292.png"/><Relationship Id="rId97" Type="http://schemas.openxmlformats.org/officeDocument/2006/relationships/image" Target="../media/image1054.png"/><Relationship Id="rId120" Type="http://schemas.openxmlformats.org/officeDocument/2006/relationships/customXml" Target="../ink/ink2364.xml"/><Relationship Id="rId358" Type="http://schemas.openxmlformats.org/officeDocument/2006/relationships/customXml" Target="../ink/ink2485.xml"/><Relationship Id="rId162" Type="http://schemas.openxmlformats.org/officeDocument/2006/relationships/customXml" Target="../ink/ink2385.xml"/><Relationship Id="rId218" Type="http://schemas.openxmlformats.org/officeDocument/2006/relationships/image" Target="../media/image2371.png"/><Relationship Id="rId425" Type="http://schemas.openxmlformats.org/officeDocument/2006/relationships/image" Target="../media/image2472.png"/><Relationship Id="rId271" Type="http://schemas.openxmlformats.org/officeDocument/2006/relationships/image" Target="../media/image2397.png"/><Relationship Id="rId24" Type="http://schemas.openxmlformats.org/officeDocument/2006/relationships/customXml" Target="../ink/ink2315.xml"/><Relationship Id="rId66" Type="http://schemas.openxmlformats.org/officeDocument/2006/relationships/customXml" Target="../ink/ink2336.xml"/><Relationship Id="rId131" Type="http://schemas.openxmlformats.org/officeDocument/2006/relationships/image" Target="../media/image2328.png"/><Relationship Id="rId327" Type="http://schemas.openxmlformats.org/officeDocument/2006/relationships/image" Target="../media/image2424.png"/><Relationship Id="rId369" Type="http://schemas.openxmlformats.org/officeDocument/2006/relationships/customXml" Target="../ink/ink2491.xml"/><Relationship Id="rId173" Type="http://schemas.openxmlformats.org/officeDocument/2006/relationships/customXml" Target="../ink/ink2391.xml"/><Relationship Id="rId229" Type="http://schemas.openxmlformats.org/officeDocument/2006/relationships/customXml" Target="../ink/ink2419.xml"/><Relationship Id="rId380" Type="http://schemas.openxmlformats.org/officeDocument/2006/relationships/image" Target="../media/image2450.png"/><Relationship Id="rId240" Type="http://schemas.openxmlformats.org/officeDocument/2006/relationships/image" Target="../media/image2382.png"/><Relationship Id="rId35" Type="http://schemas.openxmlformats.org/officeDocument/2006/relationships/image" Target="../media/image2282.png"/><Relationship Id="rId77" Type="http://schemas.openxmlformats.org/officeDocument/2006/relationships/image" Target="../media/image2303.png"/><Relationship Id="rId100" Type="http://schemas.openxmlformats.org/officeDocument/2006/relationships/customXml" Target="../ink/ink2353.xml"/><Relationship Id="rId282" Type="http://schemas.openxmlformats.org/officeDocument/2006/relationships/customXml" Target="../ink/ink2446.xml"/><Relationship Id="rId338" Type="http://schemas.openxmlformats.org/officeDocument/2006/relationships/customXml" Target="../ink/ink2475.xml"/><Relationship Id="rId8" Type="http://schemas.openxmlformats.org/officeDocument/2006/relationships/customXml" Target="../ink/ink2307.xml"/><Relationship Id="rId142" Type="http://schemas.openxmlformats.org/officeDocument/2006/relationships/customXml" Target="../ink/ink2375.xml"/><Relationship Id="rId184" Type="http://schemas.openxmlformats.org/officeDocument/2006/relationships/image" Target="../media/image2354.png"/><Relationship Id="rId391" Type="http://schemas.openxmlformats.org/officeDocument/2006/relationships/customXml" Target="../ink/ink2502.xml"/><Relationship Id="rId405" Type="http://schemas.openxmlformats.org/officeDocument/2006/relationships/image" Target="../media/image2462.png"/><Relationship Id="rId251" Type="http://schemas.openxmlformats.org/officeDocument/2006/relationships/customXml" Target="../ink/ink2430.xml"/><Relationship Id="rId46" Type="http://schemas.openxmlformats.org/officeDocument/2006/relationships/customXml" Target="../ink/ink2326.xml"/><Relationship Id="rId293" Type="http://schemas.openxmlformats.org/officeDocument/2006/relationships/customXml" Target="../ink/ink2452.xml"/><Relationship Id="rId307" Type="http://schemas.openxmlformats.org/officeDocument/2006/relationships/customXml" Target="../ink/ink2459.xml"/><Relationship Id="rId349" Type="http://schemas.openxmlformats.org/officeDocument/2006/relationships/image" Target="../media/image2435.png"/><Relationship Id="rId88" Type="http://schemas.openxmlformats.org/officeDocument/2006/relationships/customXml" Target="../ink/ink2347.xml"/><Relationship Id="rId111" Type="http://schemas.openxmlformats.org/officeDocument/2006/relationships/customXml" Target="../ink/ink2359.xml"/><Relationship Id="rId153" Type="http://schemas.openxmlformats.org/officeDocument/2006/relationships/image" Target="../media/image2339.png"/><Relationship Id="rId195" Type="http://schemas.openxmlformats.org/officeDocument/2006/relationships/customXml" Target="../ink/ink2402.xml"/><Relationship Id="rId209" Type="http://schemas.openxmlformats.org/officeDocument/2006/relationships/customXml" Target="../ink/ink2409.xml"/><Relationship Id="rId360" Type="http://schemas.openxmlformats.org/officeDocument/2006/relationships/customXml" Target="../ink/ink2486.xml"/><Relationship Id="rId416" Type="http://schemas.openxmlformats.org/officeDocument/2006/relationships/customXml" Target="../ink/ink2515.xml"/><Relationship Id="rId220" Type="http://schemas.openxmlformats.org/officeDocument/2006/relationships/image" Target="../media/image2372.png"/><Relationship Id="rId15" Type="http://schemas.openxmlformats.org/officeDocument/2006/relationships/image" Target="../media/image2272.png"/><Relationship Id="rId57" Type="http://schemas.openxmlformats.org/officeDocument/2006/relationships/image" Target="../media/image2293.png"/><Relationship Id="rId262" Type="http://schemas.openxmlformats.org/officeDocument/2006/relationships/customXml" Target="../ink/ink2436.xml"/><Relationship Id="rId318" Type="http://schemas.openxmlformats.org/officeDocument/2006/relationships/customXml" Target="../ink/ink2465.xml"/><Relationship Id="rId99" Type="http://schemas.openxmlformats.org/officeDocument/2006/relationships/image" Target="../media/image2313.png"/><Relationship Id="rId122" Type="http://schemas.openxmlformats.org/officeDocument/2006/relationships/customXml" Target="../ink/ink2365.xml"/><Relationship Id="rId164" Type="http://schemas.openxmlformats.org/officeDocument/2006/relationships/image" Target="../media/image2344.png"/><Relationship Id="rId371" Type="http://schemas.openxmlformats.org/officeDocument/2006/relationships/customXml" Target="../ink/ink2492.xml"/><Relationship Id="rId427" Type="http://schemas.openxmlformats.org/officeDocument/2006/relationships/image" Target="../media/image2473.png"/><Relationship Id="rId26" Type="http://schemas.openxmlformats.org/officeDocument/2006/relationships/customXml" Target="../ink/ink2316.xml"/><Relationship Id="rId231" Type="http://schemas.openxmlformats.org/officeDocument/2006/relationships/customXml" Target="../ink/ink2420.xml"/><Relationship Id="rId273" Type="http://schemas.openxmlformats.org/officeDocument/2006/relationships/image" Target="../media/image2398.png"/><Relationship Id="rId329" Type="http://schemas.openxmlformats.org/officeDocument/2006/relationships/image" Target="../media/image2425.png"/><Relationship Id="rId68" Type="http://schemas.openxmlformats.org/officeDocument/2006/relationships/customXml" Target="../ink/ink2337.xml"/><Relationship Id="rId133" Type="http://schemas.openxmlformats.org/officeDocument/2006/relationships/image" Target="../media/image2329.png"/><Relationship Id="rId175" Type="http://schemas.openxmlformats.org/officeDocument/2006/relationships/customXml" Target="../ink/ink2392.xml"/><Relationship Id="rId340" Type="http://schemas.openxmlformats.org/officeDocument/2006/relationships/customXml" Target="../ink/ink2476.xml"/><Relationship Id="rId200" Type="http://schemas.openxmlformats.org/officeDocument/2006/relationships/image" Target="../media/image2362.png"/><Relationship Id="rId382" Type="http://schemas.openxmlformats.org/officeDocument/2006/relationships/image" Target="../media/image2451.png"/><Relationship Id="rId242" Type="http://schemas.openxmlformats.org/officeDocument/2006/relationships/image" Target="../media/image2383.png"/><Relationship Id="rId284" Type="http://schemas.openxmlformats.org/officeDocument/2006/relationships/customXml" Target="../ink/ink2447.xml"/><Relationship Id="rId37" Type="http://schemas.openxmlformats.org/officeDocument/2006/relationships/image" Target="../media/image2283.png"/><Relationship Id="rId79" Type="http://schemas.openxmlformats.org/officeDocument/2006/relationships/image" Target="../media/image2304.png"/><Relationship Id="rId102" Type="http://schemas.openxmlformats.org/officeDocument/2006/relationships/image" Target="../media/image2314.png"/><Relationship Id="rId144" Type="http://schemas.openxmlformats.org/officeDocument/2006/relationships/customXml" Target="../ink/ink2376.xml"/><Relationship Id="rId90" Type="http://schemas.openxmlformats.org/officeDocument/2006/relationships/customXml" Target="../ink/ink2348.xml"/><Relationship Id="rId186" Type="http://schemas.openxmlformats.org/officeDocument/2006/relationships/image" Target="../media/image2355.png"/><Relationship Id="rId351" Type="http://schemas.openxmlformats.org/officeDocument/2006/relationships/image" Target="../media/image2436.png"/><Relationship Id="rId393" Type="http://schemas.openxmlformats.org/officeDocument/2006/relationships/customXml" Target="../ink/ink2503.xml"/><Relationship Id="rId407" Type="http://schemas.openxmlformats.org/officeDocument/2006/relationships/image" Target="../media/image2463.png"/><Relationship Id="rId211" Type="http://schemas.openxmlformats.org/officeDocument/2006/relationships/customXml" Target="../ink/ink2410.xml"/><Relationship Id="rId253" Type="http://schemas.openxmlformats.org/officeDocument/2006/relationships/customXml" Target="../ink/ink2431.xml"/><Relationship Id="rId295" Type="http://schemas.openxmlformats.org/officeDocument/2006/relationships/customXml" Target="../ink/ink2453.xml"/><Relationship Id="rId309" Type="http://schemas.openxmlformats.org/officeDocument/2006/relationships/customXml" Target="../ink/ink2460.xml"/><Relationship Id="rId48" Type="http://schemas.openxmlformats.org/officeDocument/2006/relationships/customXml" Target="../ink/ink2327.xml"/><Relationship Id="rId113" Type="http://schemas.openxmlformats.org/officeDocument/2006/relationships/customXml" Target="../ink/ink2360.xml"/><Relationship Id="rId320" Type="http://schemas.openxmlformats.org/officeDocument/2006/relationships/customXml" Target="../ink/ink2466.xml"/><Relationship Id="rId155" Type="http://schemas.openxmlformats.org/officeDocument/2006/relationships/image" Target="../media/image2340.png"/><Relationship Id="rId197" Type="http://schemas.openxmlformats.org/officeDocument/2006/relationships/customXml" Target="../ink/ink2403.xml"/><Relationship Id="rId362" Type="http://schemas.openxmlformats.org/officeDocument/2006/relationships/customXml" Target="../ink/ink2487.xml"/><Relationship Id="rId418" Type="http://schemas.openxmlformats.org/officeDocument/2006/relationships/customXml" Target="../ink/ink2516.xml"/><Relationship Id="rId222" Type="http://schemas.openxmlformats.org/officeDocument/2006/relationships/image" Target="../media/image2373.png"/><Relationship Id="rId264" Type="http://schemas.openxmlformats.org/officeDocument/2006/relationships/customXml" Target="../ink/ink2437.xml"/><Relationship Id="rId17" Type="http://schemas.openxmlformats.org/officeDocument/2006/relationships/image" Target="../media/image2273.png"/><Relationship Id="rId59" Type="http://schemas.openxmlformats.org/officeDocument/2006/relationships/image" Target="../media/image2294.png"/><Relationship Id="rId124" Type="http://schemas.openxmlformats.org/officeDocument/2006/relationships/customXml" Target="../ink/ink2366.xml"/><Relationship Id="rId70" Type="http://schemas.openxmlformats.org/officeDocument/2006/relationships/customXml" Target="../ink/ink2338.xml"/><Relationship Id="rId166" Type="http://schemas.openxmlformats.org/officeDocument/2006/relationships/image" Target="../media/image2345.png"/><Relationship Id="rId331" Type="http://schemas.openxmlformats.org/officeDocument/2006/relationships/image" Target="../media/image2426.png"/><Relationship Id="rId373" Type="http://schemas.openxmlformats.org/officeDocument/2006/relationships/customXml" Target="../ink/ink2493.xml"/><Relationship Id="rId429" Type="http://schemas.openxmlformats.org/officeDocument/2006/relationships/image" Target="../media/image2474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81.xml"/><Relationship Id="rId21" Type="http://schemas.openxmlformats.org/officeDocument/2006/relationships/image" Target="../media/image2485.png"/><Relationship Id="rId42" Type="http://schemas.openxmlformats.org/officeDocument/2006/relationships/customXml" Target="../ink/ink2543.xml"/><Relationship Id="rId47" Type="http://schemas.openxmlformats.org/officeDocument/2006/relationships/image" Target="../media/image2498.png"/><Relationship Id="rId63" Type="http://schemas.openxmlformats.org/officeDocument/2006/relationships/image" Target="../media/image2506.png"/><Relationship Id="rId68" Type="http://schemas.openxmlformats.org/officeDocument/2006/relationships/customXml" Target="../ink/ink2556.xml"/><Relationship Id="rId84" Type="http://schemas.openxmlformats.org/officeDocument/2006/relationships/image" Target="../media/image2515.png"/><Relationship Id="rId89" Type="http://schemas.openxmlformats.org/officeDocument/2006/relationships/customXml" Target="../ink/ink2567.xml"/><Relationship Id="rId112" Type="http://schemas.openxmlformats.org/officeDocument/2006/relationships/image" Target="../media/image2529.png"/><Relationship Id="rId16" Type="http://schemas.openxmlformats.org/officeDocument/2006/relationships/customXml" Target="../ink/ink2530.xml"/><Relationship Id="rId107" Type="http://schemas.openxmlformats.org/officeDocument/2006/relationships/customXml" Target="../ink/ink2576.xml"/><Relationship Id="rId11" Type="http://schemas.openxmlformats.org/officeDocument/2006/relationships/image" Target="../media/image2480.png"/><Relationship Id="rId32" Type="http://schemas.openxmlformats.org/officeDocument/2006/relationships/customXml" Target="../ink/ink2538.xml"/><Relationship Id="rId37" Type="http://schemas.openxmlformats.org/officeDocument/2006/relationships/image" Target="../media/image2493.png"/><Relationship Id="rId53" Type="http://schemas.openxmlformats.org/officeDocument/2006/relationships/image" Target="../media/image2501.png"/><Relationship Id="rId58" Type="http://schemas.openxmlformats.org/officeDocument/2006/relationships/customXml" Target="../ink/ink2551.xml"/><Relationship Id="rId74" Type="http://schemas.openxmlformats.org/officeDocument/2006/relationships/customXml" Target="../ink/ink2559.xml"/><Relationship Id="rId79" Type="http://schemas.openxmlformats.org/officeDocument/2006/relationships/image" Target="../media/image2513.png"/><Relationship Id="rId102" Type="http://schemas.openxmlformats.org/officeDocument/2006/relationships/image" Target="../media/image2524.png"/><Relationship Id="rId123" Type="http://schemas.openxmlformats.org/officeDocument/2006/relationships/customXml" Target="../ink/ink2584.xml"/><Relationship Id="rId128" Type="http://schemas.openxmlformats.org/officeDocument/2006/relationships/image" Target="../media/image2537.png"/><Relationship Id="rId5" Type="http://schemas.openxmlformats.org/officeDocument/2006/relationships/image" Target="../media/image2477.png"/><Relationship Id="rId90" Type="http://schemas.openxmlformats.org/officeDocument/2006/relationships/image" Target="../media/image2518.png"/><Relationship Id="rId95" Type="http://schemas.openxmlformats.org/officeDocument/2006/relationships/customXml" Target="../ink/ink2570.xml"/><Relationship Id="rId22" Type="http://schemas.openxmlformats.org/officeDocument/2006/relationships/customXml" Target="../ink/ink2533.xml"/><Relationship Id="rId27" Type="http://schemas.openxmlformats.org/officeDocument/2006/relationships/image" Target="../media/image2488.png"/><Relationship Id="rId43" Type="http://schemas.openxmlformats.org/officeDocument/2006/relationships/image" Target="../media/image2496.png"/><Relationship Id="rId48" Type="http://schemas.openxmlformats.org/officeDocument/2006/relationships/customXml" Target="../ink/ink2546.xml"/><Relationship Id="rId64" Type="http://schemas.openxmlformats.org/officeDocument/2006/relationships/customXml" Target="../ink/ink2554.xml"/><Relationship Id="rId69" Type="http://schemas.openxmlformats.org/officeDocument/2006/relationships/image" Target="../media/image2509.png"/><Relationship Id="rId113" Type="http://schemas.openxmlformats.org/officeDocument/2006/relationships/customXml" Target="../ink/ink2579.xml"/><Relationship Id="rId118" Type="http://schemas.openxmlformats.org/officeDocument/2006/relationships/image" Target="../media/image2532.png"/><Relationship Id="rId80" Type="http://schemas.openxmlformats.org/officeDocument/2006/relationships/customXml" Target="../ink/ink2562.xml"/><Relationship Id="rId85" Type="http://schemas.openxmlformats.org/officeDocument/2006/relationships/customXml" Target="../ink/ink2565.xml"/><Relationship Id="rId12" Type="http://schemas.openxmlformats.org/officeDocument/2006/relationships/customXml" Target="../ink/ink2528.xml"/><Relationship Id="rId17" Type="http://schemas.openxmlformats.org/officeDocument/2006/relationships/image" Target="../media/image2483.png"/><Relationship Id="rId33" Type="http://schemas.openxmlformats.org/officeDocument/2006/relationships/image" Target="../media/image2491.png"/><Relationship Id="rId38" Type="http://schemas.openxmlformats.org/officeDocument/2006/relationships/customXml" Target="../ink/ink2541.xml"/><Relationship Id="rId59" Type="http://schemas.openxmlformats.org/officeDocument/2006/relationships/image" Target="../media/image2504.png"/><Relationship Id="rId103" Type="http://schemas.openxmlformats.org/officeDocument/2006/relationships/customXml" Target="../ink/ink2574.xml"/><Relationship Id="rId108" Type="http://schemas.openxmlformats.org/officeDocument/2006/relationships/image" Target="../media/image2527.png"/><Relationship Id="rId124" Type="http://schemas.openxmlformats.org/officeDocument/2006/relationships/image" Target="../media/image2535.png"/><Relationship Id="rId129" Type="http://schemas.openxmlformats.org/officeDocument/2006/relationships/customXml" Target="../ink/ink2587.xml"/><Relationship Id="rId54" Type="http://schemas.openxmlformats.org/officeDocument/2006/relationships/customXml" Target="../ink/ink2549.xml"/><Relationship Id="rId70" Type="http://schemas.openxmlformats.org/officeDocument/2006/relationships/customXml" Target="../ink/ink2557.xml"/><Relationship Id="rId75" Type="http://schemas.openxmlformats.org/officeDocument/2006/relationships/image" Target="../media/image1054.png"/><Relationship Id="rId91" Type="http://schemas.openxmlformats.org/officeDocument/2006/relationships/customXml" Target="../ink/ink2568.xml"/><Relationship Id="rId96" Type="http://schemas.openxmlformats.org/officeDocument/2006/relationships/image" Target="../media/image25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25.xml"/><Relationship Id="rId23" Type="http://schemas.openxmlformats.org/officeDocument/2006/relationships/image" Target="../media/image2486.png"/><Relationship Id="rId28" Type="http://schemas.openxmlformats.org/officeDocument/2006/relationships/customXml" Target="../ink/ink2536.xml"/><Relationship Id="rId49" Type="http://schemas.openxmlformats.org/officeDocument/2006/relationships/image" Target="../media/image2499.png"/><Relationship Id="rId114" Type="http://schemas.openxmlformats.org/officeDocument/2006/relationships/image" Target="../media/image2530.png"/><Relationship Id="rId119" Type="http://schemas.openxmlformats.org/officeDocument/2006/relationships/customXml" Target="../ink/ink2582.xml"/><Relationship Id="rId44" Type="http://schemas.openxmlformats.org/officeDocument/2006/relationships/customXml" Target="../ink/ink2544.xml"/><Relationship Id="rId60" Type="http://schemas.openxmlformats.org/officeDocument/2006/relationships/customXml" Target="../ink/ink2552.xml"/><Relationship Id="rId65" Type="http://schemas.openxmlformats.org/officeDocument/2006/relationships/image" Target="../media/image2507.png"/><Relationship Id="rId81" Type="http://schemas.openxmlformats.org/officeDocument/2006/relationships/customXml" Target="../ink/ink2563.xml"/><Relationship Id="rId86" Type="http://schemas.openxmlformats.org/officeDocument/2006/relationships/image" Target="../media/image2516.png"/><Relationship Id="rId130" Type="http://schemas.openxmlformats.org/officeDocument/2006/relationships/image" Target="../media/image2538.png"/><Relationship Id="rId13" Type="http://schemas.openxmlformats.org/officeDocument/2006/relationships/image" Target="../media/image2481.png"/><Relationship Id="rId18" Type="http://schemas.openxmlformats.org/officeDocument/2006/relationships/customXml" Target="../ink/ink2531.xml"/><Relationship Id="rId39" Type="http://schemas.openxmlformats.org/officeDocument/2006/relationships/image" Target="../media/image2494.png"/><Relationship Id="rId109" Type="http://schemas.openxmlformats.org/officeDocument/2006/relationships/customXml" Target="../ink/ink2577.xml"/><Relationship Id="rId34" Type="http://schemas.openxmlformats.org/officeDocument/2006/relationships/customXml" Target="../ink/ink2539.xml"/><Relationship Id="rId50" Type="http://schemas.openxmlformats.org/officeDocument/2006/relationships/customXml" Target="../ink/ink2547.xml"/><Relationship Id="rId55" Type="http://schemas.openxmlformats.org/officeDocument/2006/relationships/image" Target="../media/image2502.png"/><Relationship Id="rId76" Type="http://schemas.openxmlformats.org/officeDocument/2006/relationships/customXml" Target="../ink/ink2560.xml"/><Relationship Id="rId97" Type="http://schemas.openxmlformats.org/officeDocument/2006/relationships/customXml" Target="../ink/ink2571.xml"/><Relationship Id="rId104" Type="http://schemas.openxmlformats.org/officeDocument/2006/relationships/image" Target="../media/image2525.png"/><Relationship Id="rId120" Type="http://schemas.openxmlformats.org/officeDocument/2006/relationships/image" Target="../media/image2533.png"/><Relationship Id="rId125" Type="http://schemas.openxmlformats.org/officeDocument/2006/relationships/customXml" Target="../ink/ink2585.xml"/><Relationship Id="rId7" Type="http://schemas.openxmlformats.org/officeDocument/2006/relationships/image" Target="../media/image2478.png"/><Relationship Id="rId71" Type="http://schemas.openxmlformats.org/officeDocument/2006/relationships/image" Target="../media/image2510.png"/><Relationship Id="rId92" Type="http://schemas.openxmlformats.org/officeDocument/2006/relationships/image" Target="../media/image2519.png"/><Relationship Id="rId2" Type="http://schemas.openxmlformats.org/officeDocument/2006/relationships/customXml" Target="../ink/ink2523.xml"/><Relationship Id="rId29" Type="http://schemas.openxmlformats.org/officeDocument/2006/relationships/image" Target="../media/image2489.png"/><Relationship Id="rId24" Type="http://schemas.openxmlformats.org/officeDocument/2006/relationships/customXml" Target="../ink/ink2534.xml"/><Relationship Id="rId40" Type="http://schemas.openxmlformats.org/officeDocument/2006/relationships/customXml" Target="../ink/ink2542.xml"/><Relationship Id="rId45" Type="http://schemas.openxmlformats.org/officeDocument/2006/relationships/image" Target="../media/image2497.png"/><Relationship Id="rId66" Type="http://schemas.openxmlformats.org/officeDocument/2006/relationships/customXml" Target="../ink/ink2555.xml"/><Relationship Id="rId87" Type="http://schemas.openxmlformats.org/officeDocument/2006/relationships/customXml" Target="../ink/ink2566.xml"/><Relationship Id="rId110" Type="http://schemas.openxmlformats.org/officeDocument/2006/relationships/image" Target="../media/image2528.png"/><Relationship Id="rId115" Type="http://schemas.openxmlformats.org/officeDocument/2006/relationships/customXml" Target="../ink/ink2580.xml"/><Relationship Id="rId131" Type="http://schemas.openxmlformats.org/officeDocument/2006/relationships/customXml" Target="../ink/ink2588.xml"/><Relationship Id="rId61" Type="http://schemas.openxmlformats.org/officeDocument/2006/relationships/image" Target="../media/image2505.png"/><Relationship Id="rId82" Type="http://schemas.openxmlformats.org/officeDocument/2006/relationships/image" Target="../media/image2514.png"/><Relationship Id="rId19" Type="http://schemas.openxmlformats.org/officeDocument/2006/relationships/image" Target="../media/image2484.png"/><Relationship Id="rId14" Type="http://schemas.openxmlformats.org/officeDocument/2006/relationships/customXml" Target="../ink/ink2529.xml"/><Relationship Id="rId30" Type="http://schemas.openxmlformats.org/officeDocument/2006/relationships/customXml" Target="../ink/ink2537.xml"/><Relationship Id="rId35" Type="http://schemas.openxmlformats.org/officeDocument/2006/relationships/image" Target="../media/image2492.png"/><Relationship Id="rId56" Type="http://schemas.openxmlformats.org/officeDocument/2006/relationships/customXml" Target="../ink/ink2550.xml"/><Relationship Id="rId77" Type="http://schemas.openxmlformats.org/officeDocument/2006/relationships/image" Target="../media/image2512.png"/><Relationship Id="rId100" Type="http://schemas.openxmlformats.org/officeDocument/2006/relationships/image" Target="../media/image2523.png"/><Relationship Id="rId105" Type="http://schemas.openxmlformats.org/officeDocument/2006/relationships/customXml" Target="../ink/ink2575.xml"/><Relationship Id="rId126" Type="http://schemas.openxmlformats.org/officeDocument/2006/relationships/image" Target="../media/image2536.png"/><Relationship Id="rId8" Type="http://schemas.openxmlformats.org/officeDocument/2006/relationships/customXml" Target="../ink/ink2526.xml"/><Relationship Id="rId51" Type="http://schemas.openxmlformats.org/officeDocument/2006/relationships/image" Target="../media/image2500.png"/><Relationship Id="rId72" Type="http://schemas.openxmlformats.org/officeDocument/2006/relationships/customXml" Target="../ink/ink2558.xml"/><Relationship Id="rId93" Type="http://schemas.openxmlformats.org/officeDocument/2006/relationships/customXml" Target="../ink/ink2569.xml"/><Relationship Id="rId98" Type="http://schemas.openxmlformats.org/officeDocument/2006/relationships/image" Target="../media/image2522.png"/><Relationship Id="rId121" Type="http://schemas.openxmlformats.org/officeDocument/2006/relationships/customXml" Target="../ink/ink2583.xml"/><Relationship Id="rId3" Type="http://schemas.openxmlformats.org/officeDocument/2006/relationships/image" Target="../media/image2476.png"/><Relationship Id="rId25" Type="http://schemas.openxmlformats.org/officeDocument/2006/relationships/image" Target="../media/image2487.png"/><Relationship Id="rId46" Type="http://schemas.openxmlformats.org/officeDocument/2006/relationships/customXml" Target="../ink/ink2545.xml"/><Relationship Id="rId67" Type="http://schemas.openxmlformats.org/officeDocument/2006/relationships/image" Target="../media/image2508.png"/><Relationship Id="rId116" Type="http://schemas.openxmlformats.org/officeDocument/2006/relationships/image" Target="../media/image2531.png"/><Relationship Id="rId20" Type="http://schemas.openxmlformats.org/officeDocument/2006/relationships/customXml" Target="../ink/ink2532.xml"/><Relationship Id="rId41" Type="http://schemas.openxmlformats.org/officeDocument/2006/relationships/image" Target="../media/image2495.png"/><Relationship Id="rId62" Type="http://schemas.openxmlformats.org/officeDocument/2006/relationships/customXml" Target="../ink/ink2553.xml"/><Relationship Id="rId83" Type="http://schemas.openxmlformats.org/officeDocument/2006/relationships/customXml" Target="../ink/ink2564.xml"/><Relationship Id="rId88" Type="http://schemas.openxmlformats.org/officeDocument/2006/relationships/image" Target="../media/image2517.png"/><Relationship Id="rId111" Type="http://schemas.openxmlformats.org/officeDocument/2006/relationships/customXml" Target="../ink/ink2578.xml"/><Relationship Id="rId132" Type="http://schemas.openxmlformats.org/officeDocument/2006/relationships/image" Target="../media/image2539.png"/><Relationship Id="rId15" Type="http://schemas.openxmlformats.org/officeDocument/2006/relationships/image" Target="../media/image2482.png"/><Relationship Id="rId36" Type="http://schemas.openxmlformats.org/officeDocument/2006/relationships/customXml" Target="../ink/ink2540.xml"/><Relationship Id="rId57" Type="http://schemas.openxmlformats.org/officeDocument/2006/relationships/image" Target="../media/image2503.png"/><Relationship Id="rId106" Type="http://schemas.openxmlformats.org/officeDocument/2006/relationships/image" Target="../media/image2526.png"/><Relationship Id="rId127" Type="http://schemas.openxmlformats.org/officeDocument/2006/relationships/customXml" Target="../ink/ink2586.xml"/><Relationship Id="rId10" Type="http://schemas.openxmlformats.org/officeDocument/2006/relationships/customXml" Target="../ink/ink2527.xml"/><Relationship Id="rId31" Type="http://schemas.openxmlformats.org/officeDocument/2006/relationships/image" Target="../media/image2490.png"/><Relationship Id="rId52" Type="http://schemas.openxmlformats.org/officeDocument/2006/relationships/customXml" Target="../ink/ink2548.xml"/><Relationship Id="rId73" Type="http://schemas.openxmlformats.org/officeDocument/2006/relationships/image" Target="../media/image2511.png"/><Relationship Id="rId78" Type="http://schemas.openxmlformats.org/officeDocument/2006/relationships/customXml" Target="../ink/ink2561.xml"/><Relationship Id="rId94" Type="http://schemas.openxmlformats.org/officeDocument/2006/relationships/image" Target="../media/image2520.png"/><Relationship Id="rId99" Type="http://schemas.openxmlformats.org/officeDocument/2006/relationships/customXml" Target="../ink/ink2572.xml"/><Relationship Id="rId101" Type="http://schemas.openxmlformats.org/officeDocument/2006/relationships/customXml" Target="../ink/ink2573.xml"/><Relationship Id="rId122" Type="http://schemas.openxmlformats.org/officeDocument/2006/relationships/image" Target="../media/image2534.png"/><Relationship Id="rId4" Type="http://schemas.openxmlformats.org/officeDocument/2006/relationships/customXml" Target="../ink/ink2524.xml"/><Relationship Id="rId9" Type="http://schemas.openxmlformats.org/officeDocument/2006/relationships/image" Target="../media/image2479.png"/><Relationship Id="rId26" Type="http://schemas.openxmlformats.org/officeDocument/2006/relationships/customXml" Target="../ink/ink253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47.xml"/><Relationship Id="rId671" Type="http://schemas.openxmlformats.org/officeDocument/2006/relationships/image" Target="../media/image2868.png"/><Relationship Id="rId769" Type="http://schemas.openxmlformats.org/officeDocument/2006/relationships/image" Target="../media/image2916.png"/><Relationship Id="rId21" Type="http://schemas.openxmlformats.org/officeDocument/2006/relationships/customXml" Target="../ink/ink2598.xml"/><Relationship Id="rId324" Type="http://schemas.openxmlformats.org/officeDocument/2006/relationships/image" Target="../media/image2698.png"/><Relationship Id="rId531" Type="http://schemas.openxmlformats.org/officeDocument/2006/relationships/customXml" Target="../ink/ink2856.xml"/><Relationship Id="rId629" Type="http://schemas.openxmlformats.org/officeDocument/2006/relationships/image" Target="../media/image2847.png"/><Relationship Id="rId170" Type="http://schemas.openxmlformats.org/officeDocument/2006/relationships/customXml" Target="../ink/ink2674.xml"/><Relationship Id="rId268" Type="http://schemas.openxmlformats.org/officeDocument/2006/relationships/customXml" Target="../ink/ink2723.xml"/><Relationship Id="rId475" Type="http://schemas.openxmlformats.org/officeDocument/2006/relationships/customXml" Target="../ink/ink2828.xml"/><Relationship Id="rId682" Type="http://schemas.openxmlformats.org/officeDocument/2006/relationships/customXml" Target="../ink/ink2932.xml"/><Relationship Id="rId32" Type="http://schemas.openxmlformats.org/officeDocument/2006/relationships/image" Target="../media/image2554.png"/><Relationship Id="rId128" Type="http://schemas.openxmlformats.org/officeDocument/2006/relationships/image" Target="../media/image2601.png"/><Relationship Id="rId335" Type="http://schemas.openxmlformats.org/officeDocument/2006/relationships/customXml" Target="../ink/ink2757.xml"/><Relationship Id="rId542" Type="http://schemas.openxmlformats.org/officeDocument/2006/relationships/image" Target="../media/image2805.png"/><Relationship Id="rId181" Type="http://schemas.openxmlformats.org/officeDocument/2006/relationships/image" Target="../media/image2627.png"/><Relationship Id="rId402" Type="http://schemas.openxmlformats.org/officeDocument/2006/relationships/customXml" Target="../ink/ink2791.xml"/><Relationship Id="rId279" Type="http://schemas.openxmlformats.org/officeDocument/2006/relationships/customXml" Target="../ink/ink2729.xml"/><Relationship Id="rId486" Type="http://schemas.openxmlformats.org/officeDocument/2006/relationships/image" Target="../media/image2777.png"/><Relationship Id="rId693" Type="http://schemas.openxmlformats.org/officeDocument/2006/relationships/image" Target="../media/image2879.png"/><Relationship Id="rId707" Type="http://schemas.openxmlformats.org/officeDocument/2006/relationships/image" Target="../media/image2886.png"/><Relationship Id="rId43" Type="http://schemas.openxmlformats.org/officeDocument/2006/relationships/customXml" Target="../ink/ink2609.xml"/><Relationship Id="rId139" Type="http://schemas.openxmlformats.org/officeDocument/2006/relationships/customXml" Target="../ink/ink2658.xml"/><Relationship Id="rId346" Type="http://schemas.openxmlformats.org/officeDocument/2006/relationships/image" Target="../media/image2709.png"/><Relationship Id="rId553" Type="http://schemas.openxmlformats.org/officeDocument/2006/relationships/customXml" Target="../ink/ink2867.xml"/><Relationship Id="rId760" Type="http://schemas.openxmlformats.org/officeDocument/2006/relationships/customXml" Target="../ink/ink2972.xml"/><Relationship Id="rId192" Type="http://schemas.openxmlformats.org/officeDocument/2006/relationships/customXml" Target="../ink/ink2685.xml"/><Relationship Id="rId206" Type="http://schemas.openxmlformats.org/officeDocument/2006/relationships/customXml" Target="../ink/ink2692.xml"/><Relationship Id="rId413" Type="http://schemas.openxmlformats.org/officeDocument/2006/relationships/image" Target="../media/image2742.png"/><Relationship Id="rId497" Type="http://schemas.openxmlformats.org/officeDocument/2006/relationships/customXml" Target="../ink/ink2839.xml"/><Relationship Id="rId620" Type="http://schemas.openxmlformats.org/officeDocument/2006/relationships/customXml" Target="../ink/ink2901.xml"/><Relationship Id="rId718" Type="http://schemas.openxmlformats.org/officeDocument/2006/relationships/customXml" Target="../ink/ink2950.xml"/><Relationship Id="rId357" Type="http://schemas.openxmlformats.org/officeDocument/2006/relationships/customXml" Target="../ink/ink2768.xml"/><Relationship Id="rId54" Type="http://schemas.openxmlformats.org/officeDocument/2006/relationships/image" Target="../media/image2565.png"/><Relationship Id="rId217" Type="http://schemas.openxmlformats.org/officeDocument/2006/relationships/image" Target="../media/image2645.png"/><Relationship Id="rId564" Type="http://schemas.openxmlformats.org/officeDocument/2006/relationships/image" Target="../media/image2815.png"/><Relationship Id="rId771" Type="http://schemas.openxmlformats.org/officeDocument/2006/relationships/image" Target="../media/image2917.png"/><Relationship Id="rId424" Type="http://schemas.openxmlformats.org/officeDocument/2006/relationships/customXml" Target="../ink/ink2802.xml"/><Relationship Id="rId631" Type="http://schemas.openxmlformats.org/officeDocument/2006/relationships/image" Target="../media/image2848.png"/><Relationship Id="rId729" Type="http://schemas.openxmlformats.org/officeDocument/2006/relationships/image" Target="../media/image2896.png"/><Relationship Id="rId270" Type="http://schemas.openxmlformats.org/officeDocument/2006/relationships/customXml" Target="../ink/ink2724.xml"/><Relationship Id="rId65" Type="http://schemas.openxmlformats.org/officeDocument/2006/relationships/image" Target="../media/image2570.png"/><Relationship Id="rId130" Type="http://schemas.openxmlformats.org/officeDocument/2006/relationships/image" Target="../media/image2602.png"/><Relationship Id="rId368" Type="http://schemas.openxmlformats.org/officeDocument/2006/relationships/image" Target="../media/image2720.png"/><Relationship Id="rId575" Type="http://schemas.openxmlformats.org/officeDocument/2006/relationships/customXml" Target="../ink/ink2878.xml"/><Relationship Id="rId782" Type="http://schemas.openxmlformats.org/officeDocument/2006/relationships/customXml" Target="../ink/ink2983.xml"/><Relationship Id="rId228" Type="http://schemas.openxmlformats.org/officeDocument/2006/relationships/customXml" Target="../ink/ink2703.xml"/><Relationship Id="rId435" Type="http://schemas.openxmlformats.org/officeDocument/2006/relationships/customXml" Target="../ink/ink2808.xml"/><Relationship Id="rId642" Type="http://schemas.openxmlformats.org/officeDocument/2006/relationships/customXml" Target="../ink/ink2912.xml"/><Relationship Id="rId281" Type="http://schemas.openxmlformats.org/officeDocument/2006/relationships/customXml" Target="../ink/ink2730.xml"/><Relationship Id="rId502" Type="http://schemas.openxmlformats.org/officeDocument/2006/relationships/image" Target="../media/image2785.png"/><Relationship Id="rId76" Type="http://schemas.openxmlformats.org/officeDocument/2006/relationships/customXml" Target="../ink/ink2626.xml"/><Relationship Id="rId141" Type="http://schemas.openxmlformats.org/officeDocument/2006/relationships/customXml" Target="../ink/ink2659.xml"/><Relationship Id="rId379" Type="http://schemas.openxmlformats.org/officeDocument/2006/relationships/image" Target="../media/image2725.png"/><Relationship Id="rId586" Type="http://schemas.openxmlformats.org/officeDocument/2006/relationships/image" Target="../media/image2826.png"/><Relationship Id="rId793" Type="http://schemas.openxmlformats.org/officeDocument/2006/relationships/image" Target="../media/image2928.png"/><Relationship Id="rId7" Type="http://schemas.openxmlformats.org/officeDocument/2006/relationships/customXml" Target="../ink/ink2591.xml"/><Relationship Id="rId239" Type="http://schemas.openxmlformats.org/officeDocument/2006/relationships/image" Target="../media/image2656.png"/><Relationship Id="rId446" Type="http://schemas.openxmlformats.org/officeDocument/2006/relationships/image" Target="../media/image2758.png"/><Relationship Id="rId653" Type="http://schemas.openxmlformats.org/officeDocument/2006/relationships/image" Target="../media/image2859.png"/><Relationship Id="rId292" Type="http://schemas.openxmlformats.org/officeDocument/2006/relationships/image" Target="../media/image2682.png"/><Relationship Id="rId306" Type="http://schemas.openxmlformats.org/officeDocument/2006/relationships/image" Target="../media/image2689.png"/><Relationship Id="rId87" Type="http://schemas.openxmlformats.org/officeDocument/2006/relationships/image" Target="../media/image2581.png"/><Relationship Id="rId513" Type="http://schemas.openxmlformats.org/officeDocument/2006/relationships/customXml" Target="../ink/ink2847.xml"/><Relationship Id="rId597" Type="http://schemas.openxmlformats.org/officeDocument/2006/relationships/customXml" Target="../ink/ink2889.xml"/><Relationship Id="rId720" Type="http://schemas.openxmlformats.org/officeDocument/2006/relationships/customXml" Target="../ink/ink2951.xml"/><Relationship Id="rId152" Type="http://schemas.openxmlformats.org/officeDocument/2006/relationships/image" Target="../media/image2613.png"/><Relationship Id="rId457" Type="http://schemas.openxmlformats.org/officeDocument/2006/relationships/customXml" Target="../ink/ink2819.xml"/><Relationship Id="rId664" Type="http://schemas.openxmlformats.org/officeDocument/2006/relationships/customXml" Target="../ink/ink2923.xml"/><Relationship Id="rId14" Type="http://schemas.openxmlformats.org/officeDocument/2006/relationships/image" Target="../media/image2545.png"/><Relationship Id="rId317" Type="http://schemas.openxmlformats.org/officeDocument/2006/relationships/customXml" Target="../ink/ink2748.xml"/><Relationship Id="rId524" Type="http://schemas.openxmlformats.org/officeDocument/2006/relationships/image" Target="../media/image2796.png"/><Relationship Id="rId731" Type="http://schemas.openxmlformats.org/officeDocument/2006/relationships/image" Target="../media/image2897.png"/><Relationship Id="rId98" Type="http://schemas.openxmlformats.org/officeDocument/2006/relationships/customXml" Target="../ink/ink2637.xml"/><Relationship Id="rId163" Type="http://schemas.openxmlformats.org/officeDocument/2006/relationships/image" Target="../media/image2618.png"/><Relationship Id="rId370" Type="http://schemas.openxmlformats.org/officeDocument/2006/relationships/image" Target="../media/image2721.png"/><Relationship Id="rId230" Type="http://schemas.openxmlformats.org/officeDocument/2006/relationships/customXml" Target="../ink/ink2704.xml"/><Relationship Id="rId468" Type="http://schemas.openxmlformats.org/officeDocument/2006/relationships/image" Target="../media/image2768.png"/><Relationship Id="rId675" Type="http://schemas.openxmlformats.org/officeDocument/2006/relationships/image" Target="../media/image2870.png"/><Relationship Id="rId25" Type="http://schemas.openxmlformats.org/officeDocument/2006/relationships/customXml" Target="../ink/ink2600.xml"/><Relationship Id="rId328" Type="http://schemas.openxmlformats.org/officeDocument/2006/relationships/image" Target="../media/image2700.png"/><Relationship Id="rId535" Type="http://schemas.openxmlformats.org/officeDocument/2006/relationships/customXml" Target="../ink/ink2858.xml"/><Relationship Id="rId742" Type="http://schemas.openxmlformats.org/officeDocument/2006/relationships/customXml" Target="../ink/ink2963.xml"/><Relationship Id="rId174" Type="http://schemas.openxmlformats.org/officeDocument/2006/relationships/customXml" Target="../ink/ink2676.xml"/><Relationship Id="rId381" Type="http://schemas.openxmlformats.org/officeDocument/2006/relationships/image" Target="../media/image2726.png"/><Relationship Id="rId602" Type="http://schemas.openxmlformats.org/officeDocument/2006/relationships/customXml" Target="../ink/ink2892.xml"/><Relationship Id="rId241" Type="http://schemas.openxmlformats.org/officeDocument/2006/relationships/image" Target="../media/image2657.png"/><Relationship Id="rId479" Type="http://schemas.openxmlformats.org/officeDocument/2006/relationships/customXml" Target="../ink/ink2830.xml"/><Relationship Id="rId686" Type="http://schemas.openxmlformats.org/officeDocument/2006/relationships/customXml" Target="../ink/ink2934.xml"/><Relationship Id="rId36" Type="http://schemas.openxmlformats.org/officeDocument/2006/relationships/image" Target="../media/image2556.png"/><Relationship Id="rId339" Type="http://schemas.openxmlformats.org/officeDocument/2006/relationships/customXml" Target="../ink/ink2759.xml"/><Relationship Id="rId546" Type="http://schemas.openxmlformats.org/officeDocument/2006/relationships/image" Target="../media/image2807.png"/><Relationship Id="rId753" Type="http://schemas.openxmlformats.org/officeDocument/2006/relationships/image" Target="../media/image2908.png"/><Relationship Id="rId101" Type="http://schemas.openxmlformats.org/officeDocument/2006/relationships/image" Target="../media/image2588.png"/><Relationship Id="rId185" Type="http://schemas.openxmlformats.org/officeDocument/2006/relationships/image" Target="../media/image2629.png"/><Relationship Id="rId406" Type="http://schemas.openxmlformats.org/officeDocument/2006/relationships/customXml" Target="../ink/ink2793.xml"/><Relationship Id="rId392" Type="http://schemas.openxmlformats.org/officeDocument/2006/relationships/customXml" Target="../ink/ink2786.xml"/><Relationship Id="rId613" Type="http://schemas.openxmlformats.org/officeDocument/2006/relationships/image" Target="../media/image2839.png"/><Relationship Id="rId697" Type="http://schemas.openxmlformats.org/officeDocument/2006/relationships/image" Target="../media/image2881.png"/><Relationship Id="rId252" Type="http://schemas.openxmlformats.org/officeDocument/2006/relationships/customXml" Target="../ink/ink2715.xml"/><Relationship Id="rId47" Type="http://schemas.openxmlformats.org/officeDocument/2006/relationships/customXml" Target="../ink/ink2611.xml"/><Relationship Id="rId112" Type="http://schemas.openxmlformats.org/officeDocument/2006/relationships/image" Target="../media/image2593.png"/><Relationship Id="rId557" Type="http://schemas.openxmlformats.org/officeDocument/2006/relationships/customXml" Target="../ink/ink2869.xml"/><Relationship Id="rId764" Type="http://schemas.openxmlformats.org/officeDocument/2006/relationships/customXml" Target="../ink/ink2974.xml"/><Relationship Id="rId196" Type="http://schemas.openxmlformats.org/officeDocument/2006/relationships/customXml" Target="../ink/ink2687.xml"/><Relationship Id="rId417" Type="http://schemas.openxmlformats.org/officeDocument/2006/relationships/image" Target="../media/image2744.png"/><Relationship Id="rId624" Type="http://schemas.openxmlformats.org/officeDocument/2006/relationships/customXml" Target="../ink/ink2903.xml"/><Relationship Id="rId263" Type="http://schemas.openxmlformats.org/officeDocument/2006/relationships/image" Target="../media/image2668.png"/><Relationship Id="rId470" Type="http://schemas.openxmlformats.org/officeDocument/2006/relationships/image" Target="../media/image2769.png"/><Relationship Id="rId58" Type="http://schemas.openxmlformats.org/officeDocument/2006/relationships/image" Target="../media/image2567.png"/><Relationship Id="rId123" Type="http://schemas.openxmlformats.org/officeDocument/2006/relationships/customXml" Target="../ink/ink2650.xml"/><Relationship Id="rId330" Type="http://schemas.openxmlformats.org/officeDocument/2006/relationships/image" Target="../media/image2701.png"/><Relationship Id="rId568" Type="http://schemas.openxmlformats.org/officeDocument/2006/relationships/image" Target="../media/image2817.png"/><Relationship Id="rId775" Type="http://schemas.openxmlformats.org/officeDocument/2006/relationships/image" Target="../media/image2919.png"/><Relationship Id="rId428" Type="http://schemas.openxmlformats.org/officeDocument/2006/relationships/image" Target="../media/image2749.png"/><Relationship Id="rId635" Type="http://schemas.openxmlformats.org/officeDocument/2006/relationships/image" Target="../media/image2850.png"/><Relationship Id="rId274" Type="http://schemas.openxmlformats.org/officeDocument/2006/relationships/customXml" Target="../ink/ink2726.xml"/><Relationship Id="rId481" Type="http://schemas.openxmlformats.org/officeDocument/2006/relationships/customXml" Target="../ink/ink2831.xml"/><Relationship Id="rId702" Type="http://schemas.openxmlformats.org/officeDocument/2006/relationships/customXml" Target="../ink/ink2942.xml"/><Relationship Id="rId69" Type="http://schemas.openxmlformats.org/officeDocument/2006/relationships/image" Target="../media/image2572.png"/><Relationship Id="rId134" Type="http://schemas.openxmlformats.org/officeDocument/2006/relationships/image" Target="../media/image2604.png"/><Relationship Id="rId579" Type="http://schemas.openxmlformats.org/officeDocument/2006/relationships/customXml" Target="../ink/ink2880.xml"/><Relationship Id="rId786" Type="http://schemas.openxmlformats.org/officeDocument/2006/relationships/customXml" Target="../ink/ink2985.xml"/><Relationship Id="rId341" Type="http://schemas.openxmlformats.org/officeDocument/2006/relationships/customXml" Target="../ink/ink2760.xml"/><Relationship Id="rId439" Type="http://schemas.openxmlformats.org/officeDocument/2006/relationships/customXml" Target="../ink/ink2810.xml"/><Relationship Id="rId646" Type="http://schemas.openxmlformats.org/officeDocument/2006/relationships/customXml" Target="../ink/ink2914.xml"/><Relationship Id="rId201" Type="http://schemas.openxmlformats.org/officeDocument/2006/relationships/image" Target="../media/image2637.png"/><Relationship Id="rId285" Type="http://schemas.openxmlformats.org/officeDocument/2006/relationships/customXml" Target="../ink/ink2732.xml"/><Relationship Id="rId506" Type="http://schemas.openxmlformats.org/officeDocument/2006/relationships/image" Target="../media/image2787.png"/><Relationship Id="rId492" Type="http://schemas.openxmlformats.org/officeDocument/2006/relationships/image" Target="../media/image2780.png"/><Relationship Id="rId713" Type="http://schemas.openxmlformats.org/officeDocument/2006/relationships/image" Target="../media/image2889.png"/><Relationship Id="rId145" Type="http://schemas.openxmlformats.org/officeDocument/2006/relationships/customXml" Target="../ink/ink2661.xml"/><Relationship Id="rId352" Type="http://schemas.openxmlformats.org/officeDocument/2006/relationships/image" Target="../media/image2712.png"/><Relationship Id="rId212" Type="http://schemas.openxmlformats.org/officeDocument/2006/relationships/customXml" Target="../ink/ink2695.xml"/><Relationship Id="rId657" Type="http://schemas.openxmlformats.org/officeDocument/2006/relationships/image" Target="../media/image2861.png"/><Relationship Id="rId296" Type="http://schemas.openxmlformats.org/officeDocument/2006/relationships/image" Target="../media/image2684.png"/><Relationship Id="rId517" Type="http://schemas.openxmlformats.org/officeDocument/2006/relationships/customXml" Target="../ink/ink2849.xml"/><Relationship Id="rId724" Type="http://schemas.openxmlformats.org/officeDocument/2006/relationships/customXml" Target="../ink/ink2954.xml"/><Relationship Id="rId60" Type="http://schemas.openxmlformats.org/officeDocument/2006/relationships/customXml" Target="../ink/ink2618.xml"/><Relationship Id="rId156" Type="http://schemas.openxmlformats.org/officeDocument/2006/relationships/image" Target="../media/image2615.png"/><Relationship Id="rId363" Type="http://schemas.openxmlformats.org/officeDocument/2006/relationships/customXml" Target="../ink/ink2771.xml"/><Relationship Id="rId570" Type="http://schemas.openxmlformats.org/officeDocument/2006/relationships/image" Target="../media/image2818.png"/><Relationship Id="rId223" Type="http://schemas.openxmlformats.org/officeDocument/2006/relationships/image" Target="../media/image2648.png"/><Relationship Id="rId430" Type="http://schemas.openxmlformats.org/officeDocument/2006/relationships/image" Target="../media/image2750.png"/><Relationship Id="rId668" Type="http://schemas.openxmlformats.org/officeDocument/2006/relationships/customXml" Target="../ink/ink2925.xml"/><Relationship Id="rId18" Type="http://schemas.openxmlformats.org/officeDocument/2006/relationships/image" Target="../media/image2547.png"/><Relationship Id="rId528" Type="http://schemas.openxmlformats.org/officeDocument/2006/relationships/image" Target="../media/image2798.png"/><Relationship Id="rId735" Type="http://schemas.openxmlformats.org/officeDocument/2006/relationships/image" Target="../media/image2899.png"/><Relationship Id="rId167" Type="http://schemas.openxmlformats.org/officeDocument/2006/relationships/image" Target="../media/image2620.png"/><Relationship Id="rId374" Type="http://schemas.openxmlformats.org/officeDocument/2006/relationships/image" Target="../media/image2723.png"/><Relationship Id="rId581" Type="http://schemas.openxmlformats.org/officeDocument/2006/relationships/customXml" Target="../ink/ink2881.xml"/><Relationship Id="rId71" Type="http://schemas.openxmlformats.org/officeDocument/2006/relationships/image" Target="../media/image2573.png"/><Relationship Id="rId234" Type="http://schemas.openxmlformats.org/officeDocument/2006/relationships/customXml" Target="../ink/ink2706.xml"/><Relationship Id="rId679" Type="http://schemas.openxmlformats.org/officeDocument/2006/relationships/image" Target="../media/image2872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2602.xml"/><Relationship Id="rId441" Type="http://schemas.openxmlformats.org/officeDocument/2006/relationships/customXml" Target="../ink/ink2811.xml"/><Relationship Id="rId539" Type="http://schemas.openxmlformats.org/officeDocument/2006/relationships/customXml" Target="../ink/ink2860.xml"/><Relationship Id="rId746" Type="http://schemas.openxmlformats.org/officeDocument/2006/relationships/customXml" Target="../ink/ink2965.xml"/><Relationship Id="rId178" Type="http://schemas.openxmlformats.org/officeDocument/2006/relationships/customXml" Target="../ink/ink2678.xml"/><Relationship Id="rId301" Type="http://schemas.openxmlformats.org/officeDocument/2006/relationships/customXml" Target="../ink/ink2740.xml"/><Relationship Id="rId82" Type="http://schemas.openxmlformats.org/officeDocument/2006/relationships/customXml" Target="../ink/ink2629.xml"/><Relationship Id="rId385" Type="http://schemas.openxmlformats.org/officeDocument/2006/relationships/image" Target="../media/image2728.png"/><Relationship Id="rId592" Type="http://schemas.openxmlformats.org/officeDocument/2006/relationships/image" Target="../media/image2829.png"/><Relationship Id="rId606" Type="http://schemas.openxmlformats.org/officeDocument/2006/relationships/customXml" Target="../ink/ink2894.xml"/><Relationship Id="rId245" Type="http://schemas.openxmlformats.org/officeDocument/2006/relationships/image" Target="../media/image2659.png"/><Relationship Id="rId452" Type="http://schemas.openxmlformats.org/officeDocument/2006/relationships/image" Target="../media/image2761.png"/><Relationship Id="rId105" Type="http://schemas.openxmlformats.org/officeDocument/2006/relationships/image" Target="../media/image2590.png"/><Relationship Id="rId312" Type="http://schemas.openxmlformats.org/officeDocument/2006/relationships/image" Target="../media/image2692.png"/><Relationship Id="rId757" Type="http://schemas.openxmlformats.org/officeDocument/2006/relationships/image" Target="../media/image2910.png"/><Relationship Id="rId93" Type="http://schemas.openxmlformats.org/officeDocument/2006/relationships/image" Target="../media/image2584.png"/><Relationship Id="rId189" Type="http://schemas.openxmlformats.org/officeDocument/2006/relationships/image" Target="../media/image2631.png"/><Relationship Id="rId396" Type="http://schemas.openxmlformats.org/officeDocument/2006/relationships/customXml" Target="../ink/ink2788.xml"/><Relationship Id="rId617" Type="http://schemas.openxmlformats.org/officeDocument/2006/relationships/image" Target="../media/image2841.png"/><Relationship Id="rId256" Type="http://schemas.openxmlformats.org/officeDocument/2006/relationships/customXml" Target="../ink/ink2717.xml"/><Relationship Id="rId463" Type="http://schemas.openxmlformats.org/officeDocument/2006/relationships/customXml" Target="../ink/ink2822.xml"/><Relationship Id="rId670" Type="http://schemas.openxmlformats.org/officeDocument/2006/relationships/customXml" Target="../ink/ink2926.xml"/><Relationship Id="rId116" Type="http://schemas.openxmlformats.org/officeDocument/2006/relationships/image" Target="../media/image2595.png"/><Relationship Id="rId323" Type="http://schemas.openxmlformats.org/officeDocument/2006/relationships/customXml" Target="../ink/ink2751.xml"/><Relationship Id="rId530" Type="http://schemas.openxmlformats.org/officeDocument/2006/relationships/image" Target="../media/image2799.png"/><Relationship Id="rId768" Type="http://schemas.openxmlformats.org/officeDocument/2006/relationships/customXml" Target="../ink/ink2976.xml"/><Relationship Id="rId20" Type="http://schemas.openxmlformats.org/officeDocument/2006/relationships/image" Target="../media/image2548.png"/><Relationship Id="rId628" Type="http://schemas.openxmlformats.org/officeDocument/2006/relationships/customXml" Target="../ink/ink2905.xml"/><Relationship Id="rId267" Type="http://schemas.openxmlformats.org/officeDocument/2006/relationships/image" Target="../media/image2670.png"/><Relationship Id="rId474" Type="http://schemas.openxmlformats.org/officeDocument/2006/relationships/image" Target="../media/image2771.png"/><Relationship Id="rId127" Type="http://schemas.openxmlformats.org/officeDocument/2006/relationships/customXml" Target="../ink/ink2652.xml"/><Relationship Id="rId681" Type="http://schemas.openxmlformats.org/officeDocument/2006/relationships/image" Target="../media/image2873.png"/><Relationship Id="rId779" Type="http://schemas.openxmlformats.org/officeDocument/2006/relationships/image" Target="../media/image2921.png"/><Relationship Id="rId31" Type="http://schemas.openxmlformats.org/officeDocument/2006/relationships/customXml" Target="../ink/ink2603.xml"/><Relationship Id="rId334" Type="http://schemas.openxmlformats.org/officeDocument/2006/relationships/image" Target="../media/image2703.png"/><Relationship Id="rId541" Type="http://schemas.openxmlformats.org/officeDocument/2006/relationships/customXml" Target="../ink/ink2861.xml"/><Relationship Id="rId639" Type="http://schemas.openxmlformats.org/officeDocument/2006/relationships/image" Target="../media/image2852.png"/><Relationship Id="rId180" Type="http://schemas.openxmlformats.org/officeDocument/2006/relationships/customXml" Target="../ink/ink2679.xml"/><Relationship Id="rId278" Type="http://schemas.openxmlformats.org/officeDocument/2006/relationships/image" Target="../media/image2675.png"/><Relationship Id="rId401" Type="http://schemas.openxmlformats.org/officeDocument/2006/relationships/image" Target="../media/image2736.png"/><Relationship Id="rId485" Type="http://schemas.openxmlformats.org/officeDocument/2006/relationships/customXml" Target="../ink/ink2833.xml"/><Relationship Id="rId692" Type="http://schemas.openxmlformats.org/officeDocument/2006/relationships/customXml" Target="../ink/ink2937.xml"/><Relationship Id="rId706" Type="http://schemas.openxmlformats.org/officeDocument/2006/relationships/customXml" Target="../ink/ink2944.xml"/><Relationship Id="rId42" Type="http://schemas.openxmlformats.org/officeDocument/2006/relationships/image" Target="../media/image2559.png"/><Relationship Id="rId138" Type="http://schemas.openxmlformats.org/officeDocument/2006/relationships/image" Target="../media/image2606.png"/><Relationship Id="rId345" Type="http://schemas.openxmlformats.org/officeDocument/2006/relationships/customXml" Target="../ink/ink2762.xml"/><Relationship Id="rId552" Type="http://schemas.openxmlformats.org/officeDocument/2006/relationships/image" Target="../media/image1054.png"/><Relationship Id="rId191" Type="http://schemas.openxmlformats.org/officeDocument/2006/relationships/image" Target="../media/image2632.png"/><Relationship Id="rId205" Type="http://schemas.openxmlformats.org/officeDocument/2006/relationships/image" Target="../media/image2639.png"/><Relationship Id="rId412" Type="http://schemas.openxmlformats.org/officeDocument/2006/relationships/customXml" Target="../ink/ink2796.xml"/><Relationship Id="rId289" Type="http://schemas.openxmlformats.org/officeDocument/2006/relationships/customXml" Target="../ink/ink2734.xml"/><Relationship Id="rId496" Type="http://schemas.openxmlformats.org/officeDocument/2006/relationships/image" Target="../media/image2782.png"/><Relationship Id="rId717" Type="http://schemas.openxmlformats.org/officeDocument/2006/relationships/image" Target="../media/image2891.png"/><Relationship Id="rId53" Type="http://schemas.openxmlformats.org/officeDocument/2006/relationships/customXml" Target="../ink/ink2614.xml"/><Relationship Id="rId149" Type="http://schemas.openxmlformats.org/officeDocument/2006/relationships/customXml" Target="../ink/ink2663.xml"/><Relationship Id="rId356" Type="http://schemas.openxmlformats.org/officeDocument/2006/relationships/image" Target="../media/image2714.png"/><Relationship Id="rId563" Type="http://schemas.openxmlformats.org/officeDocument/2006/relationships/customXml" Target="../ink/ink2872.xml"/><Relationship Id="rId770" Type="http://schemas.openxmlformats.org/officeDocument/2006/relationships/customXml" Target="../ink/ink2977.xml"/><Relationship Id="rId216" Type="http://schemas.openxmlformats.org/officeDocument/2006/relationships/customXml" Target="../ink/ink2697.xml"/><Relationship Id="rId423" Type="http://schemas.openxmlformats.org/officeDocument/2006/relationships/image" Target="../media/image2747.png"/><Relationship Id="rId630" Type="http://schemas.openxmlformats.org/officeDocument/2006/relationships/customXml" Target="../ink/ink2906.xml"/><Relationship Id="rId728" Type="http://schemas.openxmlformats.org/officeDocument/2006/relationships/customXml" Target="../ink/ink2956.xml"/><Relationship Id="rId22" Type="http://schemas.openxmlformats.org/officeDocument/2006/relationships/image" Target="../media/image2549.png"/><Relationship Id="rId64" Type="http://schemas.openxmlformats.org/officeDocument/2006/relationships/customXml" Target="../ink/ink2620.xml"/><Relationship Id="rId118" Type="http://schemas.openxmlformats.org/officeDocument/2006/relationships/image" Target="../media/image2596.png"/><Relationship Id="rId325" Type="http://schemas.openxmlformats.org/officeDocument/2006/relationships/customXml" Target="../ink/ink2752.xml"/><Relationship Id="rId367" Type="http://schemas.openxmlformats.org/officeDocument/2006/relationships/customXml" Target="../ink/ink2773.xml"/><Relationship Id="rId532" Type="http://schemas.openxmlformats.org/officeDocument/2006/relationships/image" Target="../media/image2800.png"/><Relationship Id="rId574" Type="http://schemas.openxmlformats.org/officeDocument/2006/relationships/image" Target="../media/image2820.png"/><Relationship Id="rId171" Type="http://schemas.openxmlformats.org/officeDocument/2006/relationships/image" Target="../media/image2622.png"/><Relationship Id="rId227" Type="http://schemas.openxmlformats.org/officeDocument/2006/relationships/image" Target="../media/image2650.png"/><Relationship Id="rId781" Type="http://schemas.openxmlformats.org/officeDocument/2006/relationships/image" Target="../media/image2922.png"/><Relationship Id="rId269" Type="http://schemas.openxmlformats.org/officeDocument/2006/relationships/image" Target="../media/image2671.png"/><Relationship Id="rId434" Type="http://schemas.openxmlformats.org/officeDocument/2006/relationships/image" Target="../media/image2752.png"/><Relationship Id="rId476" Type="http://schemas.openxmlformats.org/officeDocument/2006/relationships/image" Target="../media/image2772.png"/><Relationship Id="rId641" Type="http://schemas.openxmlformats.org/officeDocument/2006/relationships/image" Target="../media/image2853.png"/><Relationship Id="rId683" Type="http://schemas.openxmlformats.org/officeDocument/2006/relationships/image" Target="../media/image2874.png"/><Relationship Id="rId739" Type="http://schemas.openxmlformats.org/officeDocument/2006/relationships/image" Target="../media/image2901.png"/><Relationship Id="rId33" Type="http://schemas.openxmlformats.org/officeDocument/2006/relationships/customXml" Target="../ink/ink2604.xml"/><Relationship Id="rId129" Type="http://schemas.openxmlformats.org/officeDocument/2006/relationships/customXml" Target="../ink/ink2653.xml"/><Relationship Id="rId280" Type="http://schemas.openxmlformats.org/officeDocument/2006/relationships/image" Target="../media/image2676.png"/><Relationship Id="rId336" Type="http://schemas.openxmlformats.org/officeDocument/2006/relationships/image" Target="../media/image2704.png"/><Relationship Id="rId501" Type="http://schemas.openxmlformats.org/officeDocument/2006/relationships/customXml" Target="../ink/ink2841.xml"/><Relationship Id="rId543" Type="http://schemas.openxmlformats.org/officeDocument/2006/relationships/customXml" Target="../ink/ink2862.xml"/><Relationship Id="rId75" Type="http://schemas.openxmlformats.org/officeDocument/2006/relationships/image" Target="../media/image2575.png"/><Relationship Id="rId140" Type="http://schemas.openxmlformats.org/officeDocument/2006/relationships/image" Target="../media/image2607.png"/><Relationship Id="rId182" Type="http://schemas.openxmlformats.org/officeDocument/2006/relationships/customXml" Target="../ink/ink2680.xml"/><Relationship Id="rId378" Type="http://schemas.openxmlformats.org/officeDocument/2006/relationships/customXml" Target="../ink/ink2779.xml"/><Relationship Id="rId403" Type="http://schemas.openxmlformats.org/officeDocument/2006/relationships/image" Target="../media/image2737.png"/><Relationship Id="rId585" Type="http://schemas.openxmlformats.org/officeDocument/2006/relationships/customXml" Target="../ink/ink2883.xml"/><Relationship Id="rId750" Type="http://schemas.openxmlformats.org/officeDocument/2006/relationships/customXml" Target="../ink/ink2967.xml"/><Relationship Id="rId792" Type="http://schemas.openxmlformats.org/officeDocument/2006/relationships/customXml" Target="../ink/ink2988.xml"/><Relationship Id="rId6" Type="http://schemas.openxmlformats.org/officeDocument/2006/relationships/image" Target="../media/image2541.png"/><Relationship Id="rId238" Type="http://schemas.openxmlformats.org/officeDocument/2006/relationships/customXml" Target="../ink/ink2708.xml"/><Relationship Id="rId445" Type="http://schemas.openxmlformats.org/officeDocument/2006/relationships/customXml" Target="../ink/ink2813.xml"/><Relationship Id="rId487" Type="http://schemas.openxmlformats.org/officeDocument/2006/relationships/customXml" Target="../ink/ink2834.xml"/><Relationship Id="rId610" Type="http://schemas.openxmlformats.org/officeDocument/2006/relationships/customXml" Target="../ink/ink2896.xml"/><Relationship Id="rId652" Type="http://schemas.openxmlformats.org/officeDocument/2006/relationships/customXml" Target="../ink/ink2917.xml"/><Relationship Id="rId694" Type="http://schemas.openxmlformats.org/officeDocument/2006/relationships/customXml" Target="../ink/ink2938.xml"/><Relationship Id="rId708" Type="http://schemas.openxmlformats.org/officeDocument/2006/relationships/customXml" Target="../ink/ink2945.xml"/><Relationship Id="rId291" Type="http://schemas.openxmlformats.org/officeDocument/2006/relationships/customXml" Target="../ink/ink2735.xml"/><Relationship Id="rId305" Type="http://schemas.openxmlformats.org/officeDocument/2006/relationships/customXml" Target="../ink/ink2742.xml"/><Relationship Id="rId347" Type="http://schemas.openxmlformats.org/officeDocument/2006/relationships/customXml" Target="../ink/ink2763.xml"/><Relationship Id="rId512" Type="http://schemas.openxmlformats.org/officeDocument/2006/relationships/image" Target="../media/image2790.png"/><Relationship Id="rId44" Type="http://schemas.openxmlformats.org/officeDocument/2006/relationships/image" Target="../media/image2560.png"/><Relationship Id="rId86" Type="http://schemas.openxmlformats.org/officeDocument/2006/relationships/customXml" Target="../ink/ink2631.xml"/><Relationship Id="rId151" Type="http://schemas.openxmlformats.org/officeDocument/2006/relationships/customXml" Target="../ink/ink2664.xml"/><Relationship Id="rId389" Type="http://schemas.openxmlformats.org/officeDocument/2006/relationships/image" Target="../media/image2730.png"/><Relationship Id="rId554" Type="http://schemas.openxmlformats.org/officeDocument/2006/relationships/image" Target="../media/image2810.png"/><Relationship Id="rId596" Type="http://schemas.openxmlformats.org/officeDocument/2006/relationships/image" Target="../media/image2831.png"/><Relationship Id="rId761" Type="http://schemas.openxmlformats.org/officeDocument/2006/relationships/image" Target="../media/image2912.png"/><Relationship Id="rId193" Type="http://schemas.openxmlformats.org/officeDocument/2006/relationships/image" Target="../media/image2633.png"/><Relationship Id="rId207" Type="http://schemas.openxmlformats.org/officeDocument/2006/relationships/image" Target="../media/image2640.png"/><Relationship Id="rId249" Type="http://schemas.openxmlformats.org/officeDocument/2006/relationships/image" Target="../media/image2661.png"/><Relationship Id="rId414" Type="http://schemas.openxmlformats.org/officeDocument/2006/relationships/customXml" Target="../ink/ink2797.xml"/><Relationship Id="rId456" Type="http://schemas.openxmlformats.org/officeDocument/2006/relationships/image" Target="../media/image2762.png"/><Relationship Id="rId498" Type="http://schemas.openxmlformats.org/officeDocument/2006/relationships/image" Target="../media/image2783.png"/><Relationship Id="rId621" Type="http://schemas.openxmlformats.org/officeDocument/2006/relationships/image" Target="../media/image2843.png"/><Relationship Id="rId663" Type="http://schemas.openxmlformats.org/officeDocument/2006/relationships/image" Target="../media/image2864.png"/><Relationship Id="rId13" Type="http://schemas.openxmlformats.org/officeDocument/2006/relationships/customXml" Target="../ink/ink2594.xml"/><Relationship Id="rId109" Type="http://schemas.openxmlformats.org/officeDocument/2006/relationships/customXml" Target="../ink/ink2643.xml"/><Relationship Id="rId260" Type="http://schemas.openxmlformats.org/officeDocument/2006/relationships/customXml" Target="../ink/ink2719.xml"/><Relationship Id="rId316" Type="http://schemas.openxmlformats.org/officeDocument/2006/relationships/image" Target="../media/image2694.png"/><Relationship Id="rId523" Type="http://schemas.openxmlformats.org/officeDocument/2006/relationships/customXml" Target="../ink/ink2852.xml"/><Relationship Id="rId719" Type="http://schemas.openxmlformats.org/officeDocument/2006/relationships/image" Target="../media/image2892.png"/><Relationship Id="rId55" Type="http://schemas.openxmlformats.org/officeDocument/2006/relationships/customXml" Target="../ink/ink2615.xml"/><Relationship Id="rId97" Type="http://schemas.openxmlformats.org/officeDocument/2006/relationships/image" Target="../media/image2586.png"/><Relationship Id="rId120" Type="http://schemas.openxmlformats.org/officeDocument/2006/relationships/image" Target="../media/image2597.png"/><Relationship Id="rId358" Type="http://schemas.openxmlformats.org/officeDocument/2006/relationships/image" Target="../media/image2715.png"/><Relationship Id="rId565" Type="http://schemas.openxmlformats.org/officeDocument/2006/relationships/customXml" Target="../ink/ink2873.xml"/><Relationship Id="rId730" Type="http://schemas.openxmlformats.org/officeDocument/2006/relationships/customXml" Target="../ink/ink2957.xml"/><Relationship Id="rId772" Type="http://schemas.openxmlformats.org/officeDocument/2006/relationships/customXml" Target="../ink/ink2978.xml"/><Relationship Id="rId162" Type="http://schemas.openxmlformats.org/officeDocument/2006/relationships/customXml" Target="../ink/ink2670.xml"/><Relationship Id="rId218" Type="http://schemas.openxmlformats.org/officeDocument/2006/relationships/customXml" Target="../ink/ink2698.xml"/><Relationship Id="rId425" Type="http://schemas.openxmlformats.org/officeDocument/2006/relationships/image" Target="../media/image2748.png"/><Relationship Id="rId467" Type="http://schemas.openxmlformats.org/officeDocument/2006/relationships/customXml" Target="../ink/ink2824.xml"/><Relationship Id="rId632" Type="http://schemas.openxmlformats.org/officeDocument/2006/relationships/customXml" Target="../ink/ink2907.xml"/><Relationship Id="rId271" Type="http://schemas.openxmlformats.org/officeDocument/2006/relationships/image" Target="../media/image2672.png"/><Relationship Id="rId674" Type="http://schemas.openxmlformats.org/officeDocument/2006/relationships/customXml" Target="../ink/ink2928.xml"/><Relationship Id="rId24" Type="http://schemas.openxmlformats.org/officeDocument/2006/relationships/image" Target="../media/image2550.png"/><Relationship Id="rId66" Type="http://schemas.openxmlformats.org/officeDocument/2006/relationships/customXml" Target="../ink/ink2621.xml"/><Relationship Id="rId131" Type="http://schemas.openxmlformats.org/officeDocument/2006/relationships/customXml" Target="../ink/ink2654.xml"/><Relationship Id="rId327" Type="http://schemas.openxmlformats.org/officeDocument/2006/relationships/customXml" Target="../ink/ink2753.xml"/><Relationship Id="rId369" Type="http://schemas.openxmlformats.org/officeDocument/2006/relationships/customXml" Target="../ink/ink2774.xml"/><Relationship Id="rId534" Type="http://schemas.openxmlformats.org/officeDocument/2006/relationships/image" Target="../media/image2801.png"/><Relationship Id="rId576" Type="http://schemas.openxmlformats.org/officeDocument/2006/relationships/image" Target="../media/image2821.png"/><Relationship Id="rId741" Type="http://schemas.openxmlformats.org/officeDocument/2006/relationships/image" Target="../media/image2902.png"/><Relationship Id="rId783" Type="http://schemas.openxmlformats.org/officeDocument/2006/relationships/image" Target="../media/image2923.png"/><Relationship Id="rId173" Type="http://schemas.openxmlformats.org/officeDocument/2006/relationships/image" Target="../media/image2623.png"/><Relationship Id="rId229" Type="http://schemas.openxmlformats.org/officeDocument/2006/relationships/image" Target="../media/image2651.png"/><Relationship Id="rId380" Type="http://schemas.openxmlformats.org/officeDocument/2006/relationships/customXml" Target="../ink/ink2780.xml"/><Relationship Id="rId436" Type="http://schemas.openxmlformats.org/officeDocument/2006/relationships/image" Target="../media/image2753.png"/><Relationship Id="rId601" Type="http://schemas.openxmlformats.org/officeDocument/2006/relationships/image" Target="../media/image2833.png"/><Relationship Id="rId643" Type="http://schemas.openxmlformats.org/officeDocument/2006/relationships/image" Target="../media/image2854.png"/><Relationship Id="rId240" Type="http://schemas.openxmlformats.org/officeDocument/2006/relationships/customXml" Target="../ink/ink2709.xml"/><Relationship Id="rId478" Type="http://schemas.openxmlformats.org/officeDocument/2006/relationships/image" Target="../media/image2773.png"/><Relationship Id="rId685" Type="http://schemas.openxmlformats.org/officeDocument/2006/relationships/image" Target="../media/image2875.png"/><Relationship Id="rId35" Type="http://schemas.openxmlformats.org/officeDocument/2006/relationships/customXml" Target="../ink/ink2605.xml"/><Relationship Id="rId77" Type="http://schemas.openxmlformats.org/officeDocument/2006/relationships/image" Target="../media/image2576.png"/><Relationship Id="rId100" Type="http://schemas.openxmlformats.org/officeDocument/2006/relationships/customXml" Target="../ink/ink2638.xml"/><Relationship Id="rId282" Type="http://schemas.openxmlformats.org/officeDocument/2006/relationships/image" Target="../media/image2677.png"/><Relationship Id="rId338" Type="http://schemas.openxmlformats.org/officeDocument/2006/relationships/image" Target="../media/image2705.png"/><Relationship Id="rId503" Type="http://schemas.openxmlformats.org/officeDocument/2006/relationships/customXml" Target="../ink/ink2842.xml"/><Relationship Id="rId545" Type="http://schemas.openxmlformats.org/officeDocument/2006/relationships/customXml" Target="../ink/ink2863.xml"/><Relationship Id="rId587" Type="http://schemas.openxmlformats.org/officeDocument/2006/relationships/customXml" Target="../ink/ink2884.xml"/><Relationship Id="rId710" Type="http://schemas.openxmlformats.org/officeDocument/2006/relationships/customXml" Target="../ink/ink2946.xml"/><Relationship Id="rId752" Type="http://schemas.openxmlformats.org/officeDocument/2006/relationships/customXml" Target="../ink/ink2968.xml"/><Relationship Id="rId8" Type="http://schemas.openxmlformats.org/officeDocument/2006/relationships/image" Target="../media/image2542.png"/><Relationship Id="rId142" Type="http://schemas.openxmlformats.org/officeDocument/2006/relationships/image" Target="../media/image2608.png"/><Relationship Id="rId184" Type="http://schemas.openxmlformats.org/officeDocument/2006/relationships/customXml" Target="../ink/ink2681.xml"/><Relationship Id="rId391" Type="http://schemas.openxmlformats.org/officeDocument/2006/relationships/image" Target="../media/image2731.png"/><Relationship Id="rId405" Type="http://schemas.openxmlformats.org/officeDocument/2006/relationships/image" Target="../media/image2738.png"/><Relationship Id="rId447" Type="http://schemas.openxmlformats.org/officeDocument/2006/relationships/customXml" Target="../ink/ink2814.xml"/><Relationship Id="rId612" Type="http://schemas.openxmlformats.org/officeDocument/2006/relationships/customXml" Target="../ink/ink2897.xml"/><Relationship Id="rId794" Type="http://schemas.openxmlformats.org/officeDocument/2006/relationships/customXml" Target="../ink/ink2989.xml"/><Relationship Id="rId251" Type="http://schemas.openxmlformats.org/officeDocument/2006/relationships/image" Target="../media/image2662.png"/><Relationship Id="rId489" Type="http://schemas.openxmlformats.org/officeDocument/2006/relationships/customXml" Target="../ink/ink2835.xml"/><Relationship Id="rId654" Type="http://schemas.openxmlformats.org/officeDocument/2006/relationships/customXml" Target="../ink/ink2918.xml"/><Relationship Id="rId696" Type="http://schemas.openxmlformats.org/officeDocument/2006/relationships/customXml" Target="../ink/ink2939.xml"/><Relationship Id="rId46" Type="http://schemas.openxmlformats.org/officeDocument/2006/relationships/image" Target="../media/image2561.png"/><Relationship Id="rId293" Type="http://schemas.openxmlformats.org/officeDocument/2006/relationships/customXml" Target="../ink/ink2736.xml"/><Relationship Id="rId307" Type="http://schemas.openxmlformats.org/officeDocument/2006/relationships/customXml" Target="../ink/ink2743.xml"/><Relationship Id="rId349" Type="http://schemas.openxmlformats.org/officeDocument/2006/relationships/customXml" Target="../ink/ink2764.xml"/><Relationship Id="rId514" Type="http://schemas.openxmlformats.org/officeDocument/2006/relationships/image" Target="../media/image2791.png"/><Relationship Id="rId556" Type="http://schemas.openxmlformats.org/officeDocument/2006/relationships/image" Target="../media/image2811.png"/><Relationship Id="rId721" Type="http://schemas.openxmlformats.org/officeDocument/2006/relationships/image" Target="../media/image2893.png"/><Relationship Id="rId763" Type="http://schemas.openxmlformats.org/officeDocument/2006/relationships/image" Target="../media/image2913.png"/><Relationship Id="rId88" Type="http://schemas.openxmlformats.org/officeDocument/2006/relationships/customXml" Target="../ink/ink2632.xml"/><Relationship Id="rId111" Type="http://schemas.openxmlformats.org/officeDocument/2006/relationships/customXml" Target="../ink/ink2644.xml"/><Relationship Id="rId153" Type="http://schemas.openxmlformats.org/officeDocument/2006/relationships/customXml" Target="../ink/ink2665.xml"/><Relationship Id="rId195" Type="http://schemas.openxmlformats.org/officeDocument/2006/relationships/image" Target="../media/image2634.png"/><Relationship Id="rId209" Type="http://schemas.openxmlformats.org/officeDocument/2006/relationships/image" Target="../media/image2641.png"/><Relationship Id="rId360" Type="http://schemas.openxmlformats.org/officeDocument/2006/relationships/image" Target="../media/image2716.png"/><Relationship Id="rId416" Type="http://schemas.openxmlformats.org/officeDocument/2006/relationships/customXml" Target="../ink/ink2798.xml"/><Relationship Id="rId598" Type="http://schemas.openxmlformats.org/officeDocument/2006/relationships/image" Target="../media/image2832.png"/><Relationship Id="rId220" Type="http://schemas.openxmlformats.org/officeDocument/2006/relationships/customXml" Target="../ink/ink2699.xml"/><Relationship Id="rId458" Type="http://schemas.openxmlformats.org/officeDocument/2006/relationships/image" Target="../media/image2763.png"/><Relationship Id="rId623" Type="http://schemas.openxmlformats.org/officeDocument/2006/relationships/image" Target="../media/image2844.png"/><Relationship Id="rId665" Type="http://schemas.openxmlformats.org/officeDocument/2006/relationships/image" Target="../media/image2865.png"/><Relationship Id="rId15" Type="http://schemas.openxmlformats.org/officeDocument/2006/relationships/customXml" Target="../ink/ink2595.xml"/><Relationship Id="rId57" Type="http://schemas.openxmlformats.org/officeDocument/2006/relationships/customXml" Target="../ink/ink2616.xml"/><Relationship Id="rId262" Type="http://schemas.openxmlformats.org/officeDocument/2006/relationships/customXml" Target="../ink/ink2720.xml"/><Relationship Id="rId318" Type="http://schemas.openxmlformats.org/officeDocument/2006/relationships/image" Target="../media/image2695.png"/><Relationship Id="rId525" Type="http://schemas.openxmlformats.org/officeDocument/2006/relationships/customXml" Target="../ink/ink2853.xml"/><Relationship Id="rId567" Type="http://schemas.openxmlformats.org/officeDocument/2006/relationships/customXml" Target="../ink/ink2874.xml"/><Relationship Id="rId732" Type="http://schemas.openxmlformats.org/officeDocument/2006/relationships/customXml" Target="../ink/ink2958.xml"/><Relationship Id="rId99" Type="http://schemas.openxmlformats.org/officeDocument/2006/relationships/image" Target="../media/image2587.png"/><Relationship Id="rId122" Type="http://schemas.openxmlformats.org/officeDocument/2006/relationships/image" Target="../media/image2598.png"/><Relationship Id="rId164" Type="http://schemas.openxmlformats.org/officeDocument/2006/relationships/customXml" Target="../ink/ink2671.xml"/><Relationship Id="rId371" Type="http://schemas.openxmlformats.org/officeDocument/2006/relationships/customXml" Target="../ink/ink2775.xml"/><Relationship Id="rId774" Type="http://schemas.openxmlformats.org/officeDocument/2006/relationships/customXml" Target="../ink/ink2979.xml"/><Relationship Id="rId427" Type="http://schemas.openxmlformats.org/officeDocument/2006/relationships/customXml" Target="../ink/ink2804.xml"/><Relationship Id="rId469" Type="http://schemas.openxmlformats.org/officeDocument/2006/relationships/customXml" Target="../ink/ink2825.xml"/><Relationship Id="rId634" Type="http://schemas.openxmlformats.org/officeDocument/2006/relationships/customXml" Target="../ink/ink2908.xml"/><Relationship Id="rId676" Type="http://schemas.openxmlformats.org/officeDocument/2006/relationships/customXml" Target="../ink/ink2929.xml"/><Relationship Id="rId26" Type="http://schemas.openxmlformats.org/officeDocument/2006/relationships/image" Target="../media/image2551.png"/><Relationship Id="rId231" Type="http://schemas.openxmlformats.org/officeDocument/2006/relationships/image" Target="../media/image2652.png"/><Relationship Id="rId273" Type="http://schemas.openxmlformats.org/officeDocument/2006/relationships/image" Target="../media/image2673.png"/><Relationship Id="rId329" Type="http://schemas.openxmlformats.org/officeDocument/2006/relationships/customXml" Target="../ink/ink2754.xml"/><Relationship Id="rId480" Type="http://schemas.openxmlformats.org/officeDocument/2006/relationships/image" Target="../media/image2774.png"/><Relationship Id="rId536" Type="http://schemas.openxmlformats.org/officeDocument/2006/relationships/image" Target="../media/image2802.png"/><Relationship Id="rId701" Type="http://schemas.openxmlformats.org/officeDocument/2006/relationships/image" Target="../media/image2883.png"/><Relationship Id="rId68" Type="http://schemas.openxmlformats.org/officeDocument/2006/relationships/customXml" Target="../ink/ink2622.xml"/><Relationship Id="rId133" Type="http://schemas.openxmlformats.org/officeDocument/2006/relationships/customXml" Target="../ink/ink2655.xml"/><Relationship Id="rId175" Type="http://schemas.openxmlformats.org/officeDocument/2006/relationships/image" Target="../media/image2624.png"/><Relationship Id="rId340" Type="http://schemas.openxmlformats.org/officeDocument/2006/relationships/image" Target="../media/image2706.png"/><Relationship Id="rId578" Type="http://schemas.openxmlformats.org/officeDocument/2006/relationships/image" Target="../media/image2822.png"/><Relationship Id="rId743" Type="http://schemas.openxmlformats.org/officeDocument/2006/relationships/image" Target="../media/image2903.png"/><Relationship Id="rId785" Type="http://schemas.openxmlformats.org/officeDocument/2006/relationships/image" Target="../media/image2924.png"/><Relationship Id="rId200" Type="http://schemas.openxmlformats.org/officeDocument/2006/relationships/customXml" Target="../ink/ink2689.xml"/><Relationship Id="rId382" Type="http://schemas.openxmlformats.org/officeDocument/2006/relationships/customXml" Target="../ink/ink2781.xml"/><Relationship Id="rId438" Type="http://schemas.openxmlformats.org/officeDocument/2006/relationships/image" Target="../media/image2754.png"/><Relationship Id="rId603" Type="http://schemas.openxmlformats.org/officeDocument/2006/relationships/image" Target="../media/image2834.png"/><Relationship Id="rId645" Type="http://schemas.openxmlformats.org/officeDocument/2006/relationships/image" Target="../media/image2855.png"/><Relationship Id="rId687" Type="http://schemas.openxmlformats.org/officeDocument/2006/relationships/image" Target="../media/image2876.png"/><Relationship Id="rId242" Type="http://schemas.openxmlformats.org/officeDocument/2006/relationships/customXml" Target="../ink/ink2710.xml"/><Relationship Id="rId284" Type="http://schemas.openxmlformats.org/officeDocument/2006/relationships/image" Target="../media/image2678.png"/><Relationship Id="rId491" Type="http://schemas.openxmlformats.org/officeDocument/2006/relationships/customXml" Target="../ink/ink2836.xml"/><Relationship Id="rId505" Type="http://schemas.openxmlformats.org/officeDocument/2006/relationships/customXml" Target="../ink/ink2843.xml"/><Relationship Id="rId712" Type="http://schemas.openxmlformats.org/officeDocument/2006/relationships/customXml" Target="../ink/ink2947.xml"/><Relationship Id="rId37" Type="http://schemas.openxmlformats.org/officeDocument/2006/relationships/customXml" Target="../ink/ink2606.xml"/><Relationship Id="rId79" Type="http://schemas.openxmlformats.org/officeDocument/2006/relationships/image" Target="../media/image2577.png"/><Relationship Id="rId102" Type="http://schemas.openxmlformats.org/officeDocument/2006/relationships/customXml" Target="../ink/ink2639.xml"/><Relationship Id="rId144" Type="http://schemas.openxmlformats.org/officeDocument/2006/relationships/image" Target="../media/image2609.png"/><Relationship Id="rId547" Type="http://schemas.openxmlformats.org/officeDocument/2006/relationships/customXml" Target="../ink/ink2864.xml"/><Relationship Id="rId589" Type="http://schemas.openxmlformats.org/officeDocument/2006/relationships/customXml" Target="../ink/ink2885.xml"/><Relationship Id="rId754" Type="http://schemas.openxmlformats.org/officeDocument/2006/relationships/customXml" Target="../ink/ink2969.xml"/><Relationship Id="rId90" Type="http://schemas.openxmlformats.org/officeDocument/2006/relationships/customXml" Target="../ink/ink2633.xml"/><Relationship Id="rId186" Type="http://schemas.openxmlformats.org/officeDocument/2006/relationships/customXml" Target="../ink/ink2682.xml"/><Relationship Id="rId351" Type="http://schemas.openxmlformats.org/officeDocument/2006/relationships/customXml" Target="../ink/ink2765.xml"/><Relationship Id="rId393" Type="http://schemas.openxmlformats.org/officeDocument/2006/relationships/image" Target="../media/image2732.png"/><Relationship Id="rId407" Type="http://schemas.openxmlformats.org/officeDocument/2006/relationships/image" Target="../media/image2739.png"/><Relationship Id="rId449" Type="http://schemas.openxmlformats.org/officeDocument/2006/relationships/customXml" Target="../ink/ink2815.xml"/><Relationship Id="rId614" Type="http://schemas.openxmlformats.org/officeDocument/2006/relationships/customXml" Target="../ink/ink2898.xml"/><Relationship Id="rId656" Type="http://schemas.openxmlformats.org/officeDocument/2006/relationships/customXml" Target="../ink/ink2919.xml"/><Relationship Id="rId211" Type="http://schemas.openxmlformats.org/officeDocument/2006/relationships/image" Target="../media/image2642.png"/><Relationship Id="rId253" Type="http://schemas.openxmlformats.org/officeDocument/2006/relationships/image" Target="../media/image2663.png"/><Relationship Id="rId295" Type="http://schemas.openxmlformats.org/officeDocument/2006/relationships/customXml" Target="../ink/ink2737.xml"/><Relationship Id="rId309" Type="http://schemas.openxmlformats.org/officeDocument/2006/relationships/customXml" Target="../ink/ink2744.xml"/><Relationship Id="rId460" Type="http://schemas.openxmlformats.org/officeDocument/2006/relationships/image" Target="../media/image2764.png"/><Relationship Id="rId516" Type="http://schemas.openxmlformats.org/officeDocument/2006/relationships/image" Target="../media/image2792.png"/><Relationship Id="rId698" Type="http://schemas.openxmlformats.org/officeDocument/2006/relationships/customXml" Target="../ink/ink2940.xml"/><Relationship Id="rId48" Type="http://schemas.openxmlformats.org/officeDocument/2006/relationships/image" Target="../media/image2562.png"/><Relationship Id="rId113" Type="http://schemas.openxmlformats.org/officeDocument/2006/relationships/customXml" Target="../ink/ink2645.xml"/><Relationship Id="rId320" Type="http://schemas.openxmlformats.org/officeDocument/2006/relationships/image" Target="../media/image2696.png"/><Relationship Id="rId558" Type="http://schemas.openxmlformats.org/officeDocument/2006/relationships/image" Target="../media/image2812.png"/><Relationship Id="rId723" Type="http://schemas.openxmlformats.org/officeDocument/2006/relationships/customXml" Target="../ink/ink2953.xml"/><Relationship Id="rId765" Type="http://schemas.openxmlformats.org/officeDocument/2006/relationships/image" Target="../media/image2914.png"/><Relationship Id="rId155" Type="http://schemas.openxmlformats.org/officeDocument/2006/relationships/customXml" Target="../ink/ink2666.xml"/><Relationship Id="rId197" Type="http://schemas.openxmlformats.org/officeDocument/2006/relationships/image" Target="../media/image2635.png"/><Relationship Id="rId362" Type="http://schemas.openxmlformats.org/officeDocument/2006/relationships/image" Target="../media/image2717.png"/><Relationship Id="rId418" Type="http://schemas.openxmlformats.org/officeDocument/2006/relationships/customXml" Target="../ink/ink2799.xml"/><Relationship Id="rId625" Type="http://schemas.openxmlformats.org/officeDocument/2006/relationships/image" Target="../media/image2845.png"/><Relationship Id="rId222" Type="http://schemas.openxmlformats.org/officeDocument/2006/relationships/customXml" Target="../ink/ink2700.xml"/><Relationship Id="rId264" Type="http://schemas.openxmlformats.org/officeDocument/2006/relationships/customXml" Target="../ink/ink2721.xml"/><Relationship Id="rId471" Type="http://schemas.openxmlformats.org/officeDocument/2006/relationships/customXml" Target="../ink/ink2826.xml"/><Relationship Id="rId667" Type="http://schemas.openxmlformats.org/officeDocument/2006/relationships/image" Target="../media/image2866.png"/><Relationship Id="rId17" Type="http://schemas.openxmlformats.org/officeDocument/2006/relationships/customXml" Target="../ink/ink2596.xml"/><Relationship Id="rId59" Type="http://schemas.openxmlformats.org/officeDocument/2006/relationships/customXml" Target="../ink/ink2617.xml"/><Relationship Id="rId124" Type="http://schemas.openxmlformats.org/officeDocument/2006/relationships/image" Target="../media/image2599.png"/><Relationship Id="rId527" Type="http://schemas.openxmlformats.org/officeDocument/2006/relationships/customXml" Target="../ink/ink2854.xml"/><Relationship Id="rId569" Type="http://schemas.openxmlformats.org/officeDocument/2006/relationships/customXml" Target="../ink/ink2875.xml"/><Relationship Id="rId734" Type="http://schemas.openxmlformats.org/officeDocument/2006/relationships/customXml" Target="../ink/ink2959.xml"/><Relationship Id="rId776" Type="http://schemas.openxmlformats.org/officeDocument/2006/relationships/customXml" Target="../ink/ink2980.xml"/><Relationship Id="rId70" Type="http://schemas.openxmlformats.org/officeDocument/2006/relationships/customXml" Target="../ink/ink2623.xml"/><Relationship Id="rId166" Type="http://schemas.openxmlformats.org/officeDocument/2006/relationships/customXml" Target="../ink/ink2672.xml"/><Relationship Id="rId331" Type="http://schemas.openxmlformats.org/officeDocument/2006/relationships/customXml" Target="../ink/ink2755.xml"/><Relationship Id="rId373" Type="http://schemas.openxmlformats.org/officeDocument/2006/relationships/customXml" Target="../ink/ink2776.xml"/><Relationship Id="rId429" Type="http://schemas.openxmlformats.org/officeDocument/2006/relationships/customXml" Target="../ink/ink2805.xml"/><Relationship Id="rId580" Type="http://schemas.openxmlformats.org/officeDocument/2006/relationships/image" Target="../media/image2823.png"/><Relationship Id="rId636" Type="http://schemas.openxmlformats.org/officeDocument/2006/relationships/customXml" Target="../ink/ink290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53.png"/><Relationship Id="rId440" Type="http://schemas.openxmlformats.org/officeDocument/2006/relationships/image" Target="../media/image2755.png"/><Relationship Id="rId678" Type="http://schemas.openxmlformats.org/officeDocument/2006/relationships/customXml" Target="../ink/ink2930.xml"/><Relationship Id="rId28" Type="http://schemas.openxmlformats.org/officeDocument/2006/relationships/image" Target="../media/image2552.png"/><Relationship Id="rId275" Type="http://schemas.openxmlformats.org/officeDocument/2006/relationships/customXml" Target="../ink/ink2727.xml"/><Relationship Id="rId300" Type="http://schemas.openxmlformats.org/officeDocument/2006/relationships/image" Target="../media/image2686.png"/><Relationship Id="rId482" Type="http://schemas.openxmlformats.org/officeDocument/2006/relationships/image" Target="../media/image2775.png"/><Relationship Id="rId538" Type="http://schemas.openxmlformats.org/officeDocument/2006/relationships/image" Target="../media/image2803.png"/><Relationship Id="rId703" Type="http://schemas.openxmlformats.org/officeDocument/2006/relationships/image" Target="../media/image2884.png"/><Relationship Id="rId745" Type="http://schemas.openxmlformats.org/officeDocument/2006/relationships/image" Target="../media/image2904.png"/><Relationship Id="rId81" Type="http://schemas.openxmlformats.org/officeDocument/2006/relationships/image" Target="../media/image2578.png"/><Relationship Id="rId135" Type="http://schemas.openxmlformats.org/officeDocument/2006/relationships/customXml" Target="../ink/ink2656.xml"/><Relationship Id="rId177" Type="http://schemas.openxmlformats.org/officeDocument/2006/relationships/image" Target="../media/image2625.png"/><Relationship Id="rId342" Type="http://schemas.openxmlformats.org/officeDocument/2006/relationships/image" Target="../media/image2707.png"/><Relationship Id="rId384" Type="http://schemas.openxmlformats.org/officeDocument/2006/relationships/customXml" Target="../ink/ink2782.xml"/><Relationship Id="rId591" Type="http://schemas.openxmlformats.org/officeDocument/2006/relationships/customXml" Target="../ink/ink2886.xml"/><Relationship Id="rId605" Type="http://schemas.openxmlformats.org/officeDocument/2006/relationships/image" Target="../media/image2835.png"/><Relationship Id="rId787" Type="http://schemas.openxmlformats.org/officeDocument/2006/relationships/image" Target="../media/image2925.png"/><Relationship Id="rId202" Type="http://schemas.openxmlformats.org/officeDocument/2006/relationships/customXml" Target="../ink/ink2690.xml"/><Relationship Id="rId244" Type="http://schemas.openxmlformats.org/officeDocument/2006/relationships/customXml" Target="../ink/ink2711.xml"/><Relationship Id="rId647" Type="http://schemas.openxmlformats.org/officeDocument/2006/relationships/image" Target="../media/image2856.png"/><Relationship Id="rId689" Type="http://schemas.openxmlformats.org/officeDocument/2006/relationships/image" Target="../media/image2877.png"/><Relationship Id="rId39" Type="http://schemas.openxmlformats.org/officeDocument/2006/relationships/customXml" Target="../ink/ink2607.xml"/><Relationship Id="rId286" Type="http://schemas.openxmlformats.org/officeDocument/2006/relationships/image" Target="../media/image2679.png"/><Relationship Id="rId451" Type="http://schemas.openxmlformats.org/officeDocument/2006/relationships/customXml" Target="../ink/ink2816.xml"/><Relationship Id="rId493" Type="http://schemas.openxmlformats.org/officeDocument/2006/relationships/customXml" Target="../ink/ink2837.xml"/><Relationship Id="rId507" Type="http://schemas.openxmlformats.org/officeDocument/2006/relationships/customXml" Target="../ink/ink2844.xml"/><Relationship Id="rId549" Type="http://schemas.openxmlformats.org/officeDocument/2006/relationships/customXml" Target="../ink/ink2865.xml"/><Relationship Id="rId714" Type="http://schemas.openxmlformats.org/officeDocument/2006/relationships/customXml" Target="../ink/ink2948.xml"/><Relationship Id="rId756" Type="http://schemas.openxmlformats.org/officeDocument/2006/relationships/customXml" Target="../ink/ink2970.xml"/><Relationship Id="rId50" Type="http://schemas.openxmlformats.org/officeDocument/2006/relationships/image" Target="../media/image2563.png"/><Relationship Id="rId104" Type="http://schemas.openxmlformats.org/officeDocument/2006/relationships/customXml" Target="../ink/ink2640.xml"/><Relationship Id="rId146" Type="http://schemas.openxmlformats.org/officeDocument/2006/relationships/image" Target="../media/image2610.png"/><Relationship Id="rId188" Type="http://schemas.openxmlformats.org/officeDocument/2006/relationships/customXml" Target="../ink/ink2683.xml"/><Relationship Id="rId311" Type="http://schemas.openxmlformats.org/officeDocument/2006/relationships/customXml" Target="../ink/ink2745.xml"/><Relationship Id="rId353" Type="http://schemas.openxmlformats.org/officeDocument/2006/relationships/customXml" Target="../ink/ink2766.xml"/><Relationship Id="rId395" Type="http://schemas.openxmlformats.org/officeDocument/2006/relationships/image" Target="../media/image2733.png"/><Relationship Id="rId409" Type="http://schemas.openxmlformats.org/officeDocument/2006/relationships/image" Target="../media/image2740.png"/><Relationship Id="rId560" Type="http://schemas.openxmlformats.org/officeDocument/2006/relationships/image" Target="../media/image2813.png"/><Relationship Id="rId92" Type="http://schemas.openxmlformats.org/officeDocument/2006/relationships/customXml" Target="../ink/ink2634.xml"/><Relationship Id="rId213" Type="http://schemas.openxmlformats.org/officeDocument/2006/relationships/image" Target="../media/image2643.png"/><Relationship Id="rId420" Type="http://schemas.openxmlformats.org/officeDocument/2006/relationships/customXml" Target="../ink/ink2800.xml"/><Relationship Id="rId616" Type="http://schemas.openxmlformats.org/officeDocument/2006/relationships/customXml" Target="../ink/ink2899.xml"/><Relationship Id="rId658" Type="http://schemas.openxmlformats.org/officeDocument/2006/relationships/customXml" Target="../ink/ink2920.xml"/><Relationship Id="rId255" Type="http://schemas.openxmlformats.org/officeDocument/2006/relationships/image" Target="../media/image2664.png"/><Relationship Id="rId297" Type="http://schemas.openxmlformats.org/officeDocument/2006/relationships/customXml" Target="../ink/ink2738.xml"/><Relationship Id="rId462" Type="http://schemas.openxmlformats.org/officeDocument/2006/relationships/image" Target="../media/image2765.png"/><Relationship Id="rId518" Type="http://schemas.openxmlformats.org/officeDocument/2006/relationships/image" Target="../media/image2793.png"/><Relationship Id="rId725" Type="http://schemas.openxmlformats.org/officeDocument/2006/relationships/image" Target="../media/image2894.png"/><Relationship Id="rId115" Type="http://schemas.openxmlformats.org/officeDocument/2006/relationships/customXml" Target="../ink/ink2646.xml"/><Relationship Id="rId157" Type="http://schemas.openxmlformats.org/officeDocument/2006/relationships/customXml" Target="../ink/ink2667.xml"/><Relationship Id="rId322" Type="http://schemas.openxmlformats.org/officeDocument/2006/relationships/image" Target="../media/image2697.png"/><Relationship Id="rId364" Type="http://schemas.openxmlformats.org/officeDocument/2006/relationships/image" Target="../media/image2718.png"/><Relationship Id="rId767" Type="http://schemas.openxmlformats.org/officeDocument/2006/relationships/image" Target="../media/image2915.png"/><Relationship Id="rId61" Type="http://schemas.openxmlformats.org/officeDocument/2006/relationships/image" Target="../media/image2568.png"/><Relationship Id="rId199" Type="http://schemas.openxmlformats.org/officeDocument/2006/relationships/image" Target="../media/image2636.png"/><Relationship Id="rId571" Type="http://schemas.openxmlformats.org/officeDocument/2006/relationships/customXml" Target="../ink/ink2876.xml"/><Relationship Id="rId627" Type="http://schemas.openxmlformats.org/officeDocument/2006/relationships/image" Target="../media/image2846.png"/><Relationship Id="rId669" Type="http://schemas.openxmlformats.org/officeDocument/2006/relationships/image" Target="../media/image2867.png"/><Relationship Id="rId19" Type="http://schemas.openxmlformats.org/officeDocument/2006/relationships/customXml" Target="../ink/ink2597.xml"/><Relationship Id="rId224" Type="http://schemas.openxmlformats.org/officeDocument/2006/relationships/customXml" Target="../ink/ink2701.xml"/><Relationship Id="rId266" Type="http://schemas.openxmlformats.org/officeDocument/2006/relationships/customXml" Target="../ink/ink2722.xml"/><Relationship Id="rId431" Type="http://schemas.openxmlformats.org/officeDocument/2006/relationships/customXml" Target="../ink/ink2806.xml"/><Relationship Id="rId473" Type="http://schemas.openxmlformats.org/officeDocument/2006/relationships/customXml" Target="../ink/ink2827.xml"/><Relationship Id="rId529" Type="http://schemas.openxmlformats.org/officeDocument/2006/relationships/customXml" Target="../ink/ink2855.xml"/><Relationship Id="rId680" Type="http://schemas.openxmlformats.org/officeDocument/2006/relationships/customXml" Target="../ink/ink2931.xml"/><Relationship Id="rId736" Type="http://schemas.openxmlformats.org/officeDocument/2006/relationships/customXml" Target="../ink/ink2960.xml"/><Relationship Id="rId30" Type="http://schemas.openxmlformats.org/officeDocument/2006/relationships/image" Target="../media/image2553.png"/><Relationship Id="rId126" Type="http://schemas.openxmlformats.org/officeDocument/2006/relationships/image" Target="../media/image2600.png"/><Relationship Id="rId168" Type="http://schemas.openxmlformats.org/officeDocument/2006/relationships/customXml" Target="../ink/ink2673.xml"/><Relationship Id="rId333" Type="http://schemas.openxmlformats.org/officeDocument/2006/relationships/customXml" Target="../ink/ink2756.xml"/><Relationship Id="rId540" Type="http://schemas.openxmlformats.org/officeDocument/2006/relationships/image" Target="../media/image2804.png"/><Relationship Id="rId778" Type="http://schemas.openxmlformats.org/officeDocument/2006/relationships/customXml" Target="../ink/ink2981.xml"/><Relationship Id="rId72" Type="http://schemas.openxmlformats.org/officeDocument/2006/relationships/customXml" Target="../ink/ink2624.xml"/><Relationship Id="rId375" Type="http://schemas.openxmlformats.org/officeDocument/2006/relationships/customXml" Target="../ink/ink2777.xml"/><Relationship Id="rId582" Type="http://schemas.openxmlformats.org/officeDocument/2006/relationships/image" Target="../media/image2824.png"/><Relationship Id="rId638" Type="http://schemas.openxmlformats.org/officeDocument/2006/relationships/customXml" Target="../ink/ink2910.xml"/><Relationship Id="rId3" Type="http://schemas.openxmlformats.org/officeDocument/2006/relationships/customXml" Target="../ink/ink2589.xml"/><Relationship Id="rId235" Type="http://schemas.openxmlformats.org/officeDocument/2006/relationships/image" Target="../media/image2654.png"/><Relationship Id="rId277" Type="http://schemas.openxmlformats.org/officeDocument/2006/relationships/customXml" Target="../ink/ink2728.xml"/><Relationship Id="rId400" Type="http://schemas.openxmlformats.org/officeDocument/2006/relationships/customXml" Target="../ink/ink2790.xml"/><Relationship Id="rId442" Type="http://schemas.openxmlformats.org/officeDocument/2006/relationships/image" Target="../media/image2756.png"/><Relationship Id="rId484" Type="http://schemas.openxmlformats.org/officeDocument/2006/relationships/image" Target="../media/image2776.png"/><Relationship Id="rId705" Type="http://schemas.openxmlformats.org/officeDocument/2006/relationships/image" Target="../media/image2885.png"/><Relationship Id="rId137" Type="http://schemas.openxmlformats.org/officeDocument/2006/relationships/customXml" Target="../ink/ink2657.xml"/><Relationship Id="rId302" Type="http://schemas.openxmlformats.org/officeDocument/2006/relationships/image" Target="../media/image2687.png"/><Relationship Id="rId344" Type="http://schemas.openxmlformats.org/officeDocument/2006/relationships/image" Target="../media/image2708.png"/><Relationship Id="rId691" Type="http://schemas.openxmlformats.org/officeDocument/2006/relationships/image" Target="../media/image2878.png"/><Relationship Id="rId747" Type="http://schemas.openxmlformats.org/officeDocument/2006/relationships/image" Target="../media/image2905.png"/><Relationship Id="rId789" Type="http://schemas.openxmlformats.org/officeDocument/2006/relationships/image" Target="../media/image2926.png"/><Relationship Id="rId41" Type="http://schemas.openxmlformats.org/officeDocument/2006/relationships/customXml" Target="../ink/ink2608.xml"/><Relationship Id="rId83" Type="http://schemas.openxmlformats.org/officeDocument/2006/relationships/image" Target="../media/image2579.png"/><Relationship Id="rId179" Type="http://schemas.openxmlformats.org/officeDocument/2006/relationships/image" Target="../media/image2626.png"/><Relationship Id="rId386" Type="http://schemas.openxmlformats.org/officeDocument/2006/relationships/customXml" Target="../ink/ink2783.xml"/><Relationship Id="rId551" Type="http://schemas.openxmlformats.org/officeDocument/2006/relationships/customXml" Target="../ink/ink2866.xml"/><Relationship Id="rId593" Type="http://schemas.openxmlformats.org/officeDocument/2006/relationships/customXml" Target="../ink/ink2887.xml"/><Relationship Id="rId607" Type="http://schemas.openxmlformats.org/officeDocument/2006/relationships/image" Target="../media/image2836.png"/><Relationship Id="rId649" Type="http://schemas.openxmlformats.org/officeDocument/2006/relationships/image" Target="../media/image2857.png"/><Relationship Id="rId190" Type="http://schemas.openxmlformats.org/officeDocument/2006/relationships/customXml" Target="../ink/ink2684.xml"/><Relationship Id="rId204" Type="http://schemas.openxmlformats.org/officeDocument/2006/relationships/customXml" Target="../ink/ink2691.xml"/><Relationship Id="rId246" Type="http://schemas.openxmlformats.org/officeDocument/2006/relationships/customXml" Target="../ink/ink2712.xml"/><Relationship Id="rId288" Type="http://schemas.openxmlformats.org/officeDocument/2006/relationships/image" Target="../media/image2680.png"/><Relationship Id="rId411" Type="http://schemas.openxmlformats.org/officeDocument/2006/relationships/image" Target="../media/image2741.png"/><Relationship Id="rId453" Type="http://schemas.openxmlformats.org/officeDocument/2006/relationships/customXml" Target="../ink/ink2817.xml"/><Relationship Id="rId509" Type="http://schemas.openxmlformats.org/officeDocument/2006/relationships/customXml" Target="../ink/ink2845.xml"/><Relationship Id="rId660" Type="http://schemas.openxmlformats.org/officeDocument/2006/relationships/customXml" Target="../ink/ink2921.xml"/><Relationship Id="rId106" Type="http://schemas.openxmlformats.org/officeDocument/2006/relationships/customXml" Target="../ink/ink2641.xml"/><Relationship Id="rId313" Type="http://schemas.openxmlformats.org/officeDocument/2006/relationships/customXml" Target="../ink/ink2746.xml"/><Relationship Id="rId495" Type="http://schemas.openxmlformats.org/officeDocument/2006/relationships/customXml" Target="../ink/ink2838.xml"/><Relationship Id="rId716" Type="http://schemas.openxmlformats.org/officeDocument/2006/relationships/customXml" Target="../ink/ink2949.xml"/><Relationship Id="rId758" Type="http://schemas.openxmlformats.org/officeDocument/2006/relationships/customXml" Target="../ink/ink2971.xml"/><Relationship Id="rId10" Type="http://schemas.openxmlformats.org/officeDocument/2006/relationships/image" Target="../media/image2543.png"/><Relationship Id="rId52" Type="http://schemas.openxmlformats.org/officeDocument/2006/relationships/image" Target="../media/image2564.png"/><Relationship Id="rId94" Type="http://schemas.openxmlformats.org/officeDocument/2006/relationships/customXml" Target="../ink/ink2635.xml"/><Relationship Id="rId148" Type="http://schemas.openxmlformats.org/officeDocument/2006/relationships/image" Target="../media/image2611.png"/><Relationship Id="rId355" Type="http://schemas.openxmlformats.org/officeDocument/2006/relationships/customXml" Target="../ink/ink2767.xml"/><Relationship Id="rId397" Type="http://schemas.openxmlformats.org/officeDocument/2006/relationships/image" Target="../media/image2734.png"/><Relationship Id="rId520" Type="http://schemas.openxmlformats.org/officeDocument/2006/relationships/image" Target="../media/image2794.png"/><Relationship Id="rId562" Type="http://schemas.openxmlformats.org/officeDocument/2006/relationships/image" Target="../media/image2814.png"/><Relationship Id="rId618" Type="http://schemas.openxmlformats.org/officeDocument/2006/relationships/customXml" Target="../ink/ink2900.xml"/><Relationship Id="rId215" Type="http://schemas.openxmlformats.org/officeDocument/2006/relationships/image" Target="../media/image2644.png"/><Relationship Id="rId257" Type="http://schemas.openxmlformats.org/officeDocument/2006/relationships/image" Target="../media/image2665.png"/><Relationship Id="rId422" Type="http://schemas.openxmlformats.org/officeDocument/2006/relationships/customXml" Target="../ink/ink2801.xml"/><Relationship Id="rId464" Type="http://schemas.openxmlformats.org/officeDocument/2006/relationships/image" Target="../media/image2766.png"/><Relationship Id="rId299" Type="http://schemas.openxmlformats.org/officeDocument/2006/relationships/customXml" Target="../ink/ink2739.xml"/><Relationship Id="rId727" Type="http://schemas.openxmlformats.org/officeDocument/2006/relationships/image" Target="../media/image2895.png"/><Relationship Id="rId63" Type="http://schemas.openxmlformats.org/officeDocument/2006/relationships/image" Target="../media/image2569.png"/><Relationship Id="rId159" Type="http://schemas.openxmlformats.org/officeDocument/2006/relationships/customXml" Target="../ink/ink2668.xml"/><Relationship Id="rId366" Type="http://schemas.openxmlformats.org/officeDocument/2006/relationships/image" Target="../media/image2719.png"/><Relationship Id="rId573" Type="http://schemas.openxmlformats.org/officeDocument/2006/relationships/customXml" Target="../ink/ink2877.xml"/><Relationship Id="rId780" Type="http://schemas.openxmlformats.org/officeDocument/2006/relationships/customXml" Target="../ink/ink2982.xml"/><Relationship Id="rId226" Type="http://schemas.openxmlformats.org/officeDocument/2006/relationships/customXml" Target="../ink/ink2702.xml"/><Relationship Id="rId433" Type="http://schemas.openxmlformats.org/officeDocument/2006/relationships/customXml" Target="../ink/ink2807.xml"/><Relationship Id="rId640" Type="http://schemas.openxmlformats.org/officeDocument/2006/relationships/customXml" Target="../ink/ink2911.xml"/><Relationship Id="rId738" Type="http://schemas.openxmlformats.org/officeDocument/2006/relationships/customXml" Target="../ink/ink2961.xml"/><Relationship Id="rId74" Type="http://schemas.openxmlformats.org/officeDocument/2006/relationships/customXml" Target="../ink/ink2625.xml"/><Relationship Id="rId377" Type="http://schemas.openxmlformats.org/officeDocument/2006/relationships/customXml" Target="../ink/ink2778.xml"/><Relationship Id="rId500" Type="http://schemas.openxmlformats.org/officeDocument/2006/relationships/image" Target="../media/image2784.png"/><Relationship Id="rId584" Type="http://schemas.openxmlformats.org/officeDocument/2006/relationships/image" Target="../media/image2825.png"/><Relationship Id="rId5" Type="http://schemas.openxmlformats.org/officeDocument/2006/relationships/customXml" Target="../ink/ink2590.xml"/><Relationship Id="rId237" Type="http://schemas.openxmlformats.org/officeDocument/2006/relationships/image" Target="../media/image2655.png"/><Relationship Id="rId791" Type="http://schemas.openxmlformats.org/officeDocument/2006/relationships/image" Target="../media/image2927.png"/><Relationship Id="rId444" Type="http://schemas.openxmlformats.org/officeDocument/2006/relationships/image" Target="../media/image2757.png"/><Relationship Id="rId651" Type="http://schemas.openxmlformats.org/officeDocument/2006/relationships/image" Target="../media/image2858.png"/><Relationship Id="rId749" Type="http://schemas.openxmlformats.org/officeDocument/2006/relationships/image" Target="../media/image2906.png"/><Relationship Id="rId290" Type="http://schemas.openxmlformats.org/officeDocument/2006/relationships/image" Target="../media/image2681.png"/><Relationship Id="rId304" Type="http://schemas.openxmlformats.org/officeDocument/2006/relationships/image" Target="../media/image2688.png"/><Relationship Id="rId388" Type="http://schemas.openxmlformats.org/officeDocument/2006/relationships/customXml" Target="../ink/ink2784.xml"/><Relationship Id="rId511" Type="http://schemas.openxmlformats.org/officeDocument/2006/relationships/customXml" Target="../ink/ink2846.xml"/><Relationship Id="rId609" Type="http://schemas.openxmlformats.org/officeDocument/2006/relationships/image" Target="../media/image2837.png"/><Relationship Id="rId85" Type="http://schemas.openxmlformats.org/officeDocument/2006/relationships/image" Target="../media/image2580.png"/><Relationship Id="rId150" Type="http://schemas.openxmlformats.org/officeDocument/2006/relationships/image" Target="../media/image2612.png"/><Relationship Id="rId595" Type="http://schemas.openxmlformats.org/officeDocument/2006/relationships/customXml" Target="../ink/ink2888.xml"/><Relationship Id="rId248" Type="http://schemas.openxmlformats.org/officeDocument/2006/relationships/customXml" Target="../ink/ink2713.xml"/><Relationship Id="rId455" Type="http://schemas.openxmlformats.org/officeDocument/2006/relationships/customXml" Target="../ink/ink2818.xml"/><Relationship Id="rId662" Type="http://schemas.openxmlformats.org/officeDocument/2006/relationships/customXml" Target="../ink/ink2922.xml"/><Relationship Id="rId12" Type="http://schemas.openxmlformats.org/officeDocument/2006/relationships/image" Target="../media/image2544.png"/><Relationship Id="rId108" Type="http://schemas.openxmlformats.org/officeDocument/2006/relationships/image" Target="../media/image2591.png"/><Relationship Id="rId315" Type="http://schemas.openxmlformats.org/officeDocument/2006/relationships/customXml" Target="../ink/ink2747.xml"/><Relationship Id="rId522" Type="http://schemas.openxmlformats.org/officeDocument/2006/relationships/image" Target="../media/image2795.png"/><Relationship Id="rId96" Type="http://schemas.openxmlformats.org/officeDocument/2006/relationships/customXml" Target="../ink/ink2636.xml"/><Relationship Id="rId161" Type="http://schemas.openxmlformats.org/officeDocument/2006/relationships/customXml" Target="../ink/ink2669.xml"/><Relationship Id="rId399" Type="http://schemas.openxmlformats.org/officeDocument/2006/relationships/image" Target="../media/image2735.png"/><Relationship Id="rId259" Type="http://schemas.openxmlformats.org/officeDocument/2006/relationships/image" Target="../media/image2666.png"/><Relationship Id="rId466" Type="http://schemas.openxmlformats.org/officeDocument/2006/relationships/image" Target="../media/image2767.png"/><Relationship Id="rId673" Type="http://schemas.openxmlformats.org/officeDocument/2006/relationships/image" Target="../media/image2869.png"/><Relationship Id="rId23" Type="http://schemas.openxmlformats.org/officeDocument/2006/relationships/customXml" Target="../ink/ink2599.xml"/><Relationship Id="rId119" Type="http://schemas.openxmlformats.org/officeDocument/2006/relationships/customXml" Target="../ink/ink2648.xml"/><Relationship Id="rId326" Type="http://schemas.openxmlformats.org/officeDocument/2006/relationships/image" Target="../media/image2699.png"/><Relationship Id="rId533" Type="http://schemas.openxmlformats.org/officeDocument/2006/relationships/customXml" Target="../ink/ink2857.xml"/><Relationship Id="rId740" Type="http://schemas.openxmlformats.org/officeDocument/2006/relationships/customXml" Target="../ink/ink2962.xml"/><Relationship Id="rId172" Type="http://schemas.openxmlformats.org/officeDocument/2006/relationships/customXml" Target="../ink/ink2675.xml"/><Relationship Id="rId477" Type="http://schemas.openxmlformats.org/officeDocument/2006/relationships/customXml" Target="../ink/ink2829.xml"/><Relationship Id="rId600" Type="http://schemas.openxmlformats.org/officeDocument/2006/relationships/customXml" Target="../ink/ink2891.xml"/><Relationship Id="rId684" Type="http://schemas.openxmlformats.org/officeDocument/2006/relationships/customXml" Target="../ink/ink2933.xml"/><Relationship Id="rId337" Type="http://schemas.openxmlformats.org/officeDocument/2006/relationships/customXml" Target="../ink/ink2758.xml"/><Relationship Id="rId34" Type="http://schemas.openxmlformats.org/officeDocument/2006/relationships/image" Target="../media/image2555.png"/><Relationship Id="rId544" Type="http://schemas.openxmlformats.org/officeDocument/2006/relationships/image" Target="../media/image2806.png"/><Relationship Id="rId751" Type="http://schemas.openxmlformats.org/officeDocument/2006/relationships/image" Target="../media/image2907.png"/><Relationship Id="rId183" Type="http://schemas.openxmlformats.org/officeDocument/2006/relationships/image" Target="../media/image2628.png"/><Relationship Id="rId390" Type="http://schemas.openxmlformats.org/officeDocument/2006/relationships/customXml" Target="../ink/ink2785.xml"/><Relationship Id="rId404" Type="http://schemas.openxmlformats.org/officeDocument/2006/relationships/customXml" Target="../ink/ink2792.xml"/><Relationship Id="rId611" Type="http://schemas.openxmlformats.org/officeDocument/2006/relationships/image" Target="../media/image2838.png"/><Relationship Id="rId250" Type="http://schemas.openxmlformats.org/officeDocument/2006/relationships/customXml" Target="../ink/ink2714.xml"/><Relationship Id="rId488" Type="http://schemas.openxmlformats.org/officeDocument/2006/relationships/image" Target="../media/image2778.png"/><Relationship Id="rId695" Type="http://schemas.openxmlformats.org/officeDocument/2006/relationships/image" Target="../media/image2880.png"/><Relationship Id="rId709" Type="http://schemas.openxmlformats.org/officeDocument/2006/relationships/image" Target="../media/image2887.png"/><Relationship Id="rId45" Type="http://schemas.openxmlformats.org/officeDocument/2006/relationships/customXml" Target="../ink/ink2610.xml"/><Relationship Id="rId110" Type="http://schemas.openxmlformats.org/officeDocument/2006/relationships/image" Target="../media/image2592.png"/><Relationship Id="rId348" Type="http://schemas.openxmlformats.org/officeDocument/2006/relationships/image" Target="../media/image2710.png"/><Relationship Id="rId555" Type="http://schemas.openxmlformats.org/officeDocument/2006/relationships/customXml" Target="../ink/ink2868.xml"/><Relationship Id="rId762" Type="http://schemas.openxmlformats.org/officeDocument/2006/relationships/customXml" Target="../ink/ink2973.xml"/><Relationship Id="rId194" Type="http://schemas.openxmlformats.org/officeDocument/2006/relationships/customXml" Target="../ink/ink2686.xml"/><Relationship Id="rId208" Type="http://schemas.openxmlformats.org/officeDocument/2006/relationships/customXml" Target="../ink/ink2693.xml"/><Relationship Id="rId415" Type="http://schemas.openxmlformats.org/officeDocument/2006/relationships/image" Target="../media/image2743.png"/><Relationship Id="rId622" Type="http://schemas.openxmlformats.org/officeDocument/2006/relationships/customXml" Target="../ink/ink2902.xml"/><Relationship Id="rId261" Type="http://schemas.openxmlformats.org/officeDocument/2006/relationships/image" Target="../media/image2667.png"/><Relationship Id="rId499" Type="http://schemas.openxmlformats.org/officeDocument/2006/relationships/customXml" Target="../ink/ink2840.xml"/><Relationship Id="rId56" Type="http://schemas.openxmlformats.org/officeDocument/2006/relationships/image" Target="../media/image2566.png"/><Relationship Id="rId359" Type="http://schemas.openxmlformats.org/officeDocument/2006/relationships/customXml" Target="../ink/ink2769.xml"/><Relationship Id="rId566" Type="http://schemas.openxmlformats.org/officeDocument/2006/relationships/image" Target="../media/image2816.png"/><Relationship Id="rId773" Type="http://schemas.openxmlformats.org/officeDocument/2006/relationships/image" Target="../media/image2918.png"/><Relationship Id="rId121" Type="http://schemas.openxmlformats.org/officeDocument/2006/relationships/customXml" Target="../ink/ink2649.xml"/><Relationship Id="rId219" Type="http://schemas.openxmlformats.org/officeDocument/2006/relationships/image" Target="../media/image2646.png"/><Relationship Id="rId426" Type="http://schemas.openxmlformats.org/officeDocument/2006/relationships/customXml" Target="../ink/ink2803.xml"/><Relationship Id="rId633" Type="http://schemas.openxmlformats.org/officeDocument/2006/relationships/image" Target="../media/image2849.png"/><Relationship Id="rId67" Type="http://schemas.openxmlformats.org/officeDocument/2006/relationships/image" Target="../media/image2571.png"/><Relationship Id="rId272" Type="http://schemas.openxmlformats.org/officeDocument/2006/relationships/customXml" Target="../ink/ink2725.xml"/><Relationship Id="rId577" Type="http://schemas.openxmlformats.org/officeDocument/2006/relationships/customXml" Target="../ink/ink2879.xml"/><Relationship Id="rId700" Type="http://schemas.openxmlformats.org/officeDocument/2006/relationships/customXml" Target="../ink/ink2941.xml"/><Relationship Id="rId132" Type="http://schemas.openxmlformats.org/officeDocument/2006/relationships/image" Target="../media/image2603.png"/><Relationship Id="rId784" Type="http://schemas.openxmlformats.org/officeDocument/2006/relationships/customXml" Target="../ink/ink2984.xml"/><Relationship Id="rId437" Type="http://schemas.openxmlformats.org/officeDocument/2006/relationships/customXml" Target="../ink/ink2809.xml"/><Relationship Id="rId644" Type="http://schemas.openxmlformats.org/officeDocument/2006/relationships/customXml" Target="../ink/ink2913.xml"/><Relationship Id="rId283" Type="http://schemas.openxmlformats.org/officeDocument/2006/relationships/customXml" Target="../ink/ink2731.xml"/><Relationship Id="rId490" Type="http://schemas.openxmlformats.org/officeDocument/2006/relationships/image" Target="../media/image2779.png"/><Relationship Id="rId504" Type="http://schemas.openxmlformats.org/officeDocument/2006/relationships/image" Target="../media/image2786.png"/><Relationship Id="rId711" Type="http://schemas.openxmlformats.org/officeDocument/2006/relationships/image" Target="../media/image2888.png"/><Relationship Id="rId78" Type="http://schemas.openxmlformats.org/officeDocument/2006/relationships/customXml" Target="../ink/ink2627.xml"/><Relationship Id="rId143" Type="http://schemas.openxmlformats.org/officeDocument/2006/relationships/customXml" Target="../ink/ink2660.xml"/><Relationship Id="rId350" Type="http://schemas.openxmlformats.org/officeDocument/2006/relationships/image" Target="../media/image2711.png"/><Relationship Id="rId588" Type="http://schemas.openxmlformats.org/officeDocument/2006/relationships/image" Target="../media/image2827.png"/><Relationship Id="rId795" Type="http://schemas.openxmlformats.org/officeDocument/2006/relationships/image" Target="../media/image2929.png"/><Relationship Id="rId9" Type="http://schemas.openxmlformats.org/officeDocument/2006/relationships/customXml" Target="../ink/ink2592.xml"/><Relationship Id="rId210" Type="http://schemas.openxmlformats.org/officeDocument/2006/relationships/customXml" Target="../ink/ink2694.xml"/><Relationship Id="rId448" Type="http://schemas.openxmlformats.org/officeDocument/2006/relationships/image" Target="../media/image2759.png"/><Relationship Id="rId655" Type="http://schemas.openxmlformats.org/officeDocument/2006/relationships/image" Target="../media/image2860.png"/><Relationship Id="rId294" Type="http://schemas.openxmlformats.org/officeDocument/2006/relationships/image" Target="../media/image2683.png"/><Relationship Id="rId308" Type="http://schemas.openxmlformats.org/officeDocument/2006/relationships/image" Target="../media/image2690.png"/><Relationship Id="rId515" Type="http://schemas.openxmlformats.org/officeDocument/2006/relationships/customXml" Target="../ink/ink2848.xml"/><Relationship Id="rId722" Type="http://schemas.openxmlformats.org/officeDocument/2006/relationships/customXml" Target="../ink/ink2952.xml"/><Relationship Id="rId89" Type="http://schemas.openxmlformats.org/officeDocument/2006/relationships/image" Target="../media/image2582.png"/><Relationship Id="rId154" Type="http://schemas.openxmlformats.org/officeDocument/2006/relationships/image" Target="../media/image2614.png"/><Relationship Id="rId361" Type="http://schemas.openxmlformats.org/officeDocument/2006/relationships/customXml" Target="../ink/ink2770.xml"/><Relationship Id="rId599" Type="http://schemas.openxmlformats.org/officeDocument/2006/relationships/customXml" Target="../ink/ink2890.xml"/><Relationship Id="rId459" Type="http://schemas.openxmlformats.org/officeDocument/2006/relationships/customXml" Target="../ink/ink2820.xml"/><Relationship Id="rId666" Type="http://schemas.openxmlformats.org/officeDocument/2006/relationships/customXml" Target="../ink/ink2924.xml"/><Relationship Id="rId16" Type="http://schemas.openxmlformats.org/officeDocument/2006/relationships/image" Target="../media/image2546.png"/><Relationship Id="rId221" Type="http://schemas.openxmlformats.org/officeDocument/2006/relationships/image" Target="../media/image2647.png"/><Relationship Id="rId319" Type="http://schemas.openxmlformats.org/officeDocument/2006/relationships/customXml" Target="../ink/ink2749.xml"/><Relationship Id="rId526" Type="http://schemas.openxmlformats.org/officeDocument/2006/relationships/image" Target="../media/image2797.png"/><Relationship Id="rId733" Type="http://schemas.openxmlformats.org/officeDocument/2006/relationships/image" Target="../media/image2898.png"/><Relationship Id="rId165" Type="http://schemas.openxmlformats.org/officeDocument/2006/relationships/image" Target="../media/image2619.png"/><Relationship Id="rId372" Type="http://schemas.openxmlformats.org/officeDocument/2006/relationships/image" Target="../media/image2722.png"/><Relationship Id="rId677" Type="http://schemas.openxmlformats.org/officeDocument/2006/relationships/image" Target="../media/image2871.png"/><Relationship Id="rId232" Type="http://schemas.openxmlformats.org/officeDocument/2006/relationships/customXml" Target="../ink/ink2705.xml"/><Relationship Id="rId27" Type="http://schemas.openxmlformats.org/officeDocument/2006/relationships/customXml" Target="../ink/ink2601.xml"/><Relationship Id="rId537" Type="http://schemas.openxmlformats.org/officeDocument/2006/relationships/customXml" Target="../ink/ink2859.xml"/><Relationship Id="rId744" Type="http://schemas.openxmlformats.org/officeDocument/2006/relationships/customXml" Target="../ink/ink2964.xml"/><Relationship Id="rId80" Type="http://schemas.openxmlformats.org/officeDocument/2006/relationships/customXml" Target="../ink/ink2628.xml"/><Relationship Id="rId176" Type="http://schemas.openxmlformats.org/officeDocument/2006/relationships/customXml" Target="../ink/ink2677.xml"/><Relationship Id="rId383" Type="http://schemas.openxmlformats.org/officeDocument/2006/relationships/image" Target="../media/image2727.png"/><Relationship Id="rId590" Type="http://schemas.openxmlformats.org/officeDocument/2006/relationships/image" Target="../media/image2828.png"/><Relationship Id="rId604" Type="http://schemas.openxmlformats.org/officeDocument/2006/relationships/customXml" Target="../ink/ink2893.xml"/><Relationship Id="rId243" Type="http://schemas.openxmlformats.org/officeDocument/2006/relationships/image" Target="../media/image2658.png"/><Relationship Id="rId450" Type="http://schemas.openxmlformats.org/officeDocument/2006/relationships/image" Target="../media/image2760.png"/><Relationship Id="rId688" Type="http://schemas.openxmlformats.org/officeDocument/2006/relationships/customXml" Target="../ink/ink2935.xml"/><Relationship Id="rId38" Type="http://schemas.openxmlformats.org/officeDocument/2006/relationships/image" Target="../media/image2557.png"/><Relationship Id="rId103" Type="http://schemas.openxmlformats.org/officeDocument/2006/relationships/image" Target="../media/image2589.png"/><Relationship Id="rId310" Type="http://schemas.openxmlformats.org/officeDocument/2006/relationships/image" Target="../media/image2691.png"/><Relationship Id="rId548" Type="http://schemas.openxmlformats.org/officeDocument/2006/relationships/image" Target="../media/image2808.png"/><Relationship Id="rId755" Type="http://schemas.openxmlformats.org/officeDocument/2006/relationships/image" Target="../media/image2909.png"/><Relationship Id="rId91" Type="http://schemas.openxmlformats.org/officeDocument/2006/relationships/image" Target="../media/image2583.png"/><Relationship Id="rId187" Type="http://schemas.openxmlformats.org/officeDocument/2006/relationships/image" Target="../media/image2630.png"/><Relationship Id="rId394" Type="http://schemas.openxmlformats.org/officeDocument/2006/relationships/customXml" Target="../ink/ink2787.xml"/><Relationship Id="rId408" Type="http://schemas.openxmlformats.org/officeDocument/2006/relationships/customXml" Target="../ink/ink2794.xml"/><Relationship Id="rId615" Type="http://schemas.openxmlformats.org/officeDocument/2006/relationships/image" Target="../media/image2840.png"/><Relationship Id="rId254" Type="http://schemas.openxmlformats.org/officeDocument/2006/relationships/customXml" Target="../ink/ink2716.xml"/><Relationship Id="rId699" Type="http://schemas.openxmlformats.org/officeDocument/2006/relationships/image" Target="../media/image2882.png"/><Relationship Id="rId49" Type="http://schemas.openxmlformats.org/officeDocument/2006/relationships/customXml" Target="../ink/ink2612.xml"/><Relationship Id="rId114" Type="http://schemas.openxmlformats.org/officeDocument/2006/relationships/image" Target="../media/image2594.png"/><Relationship Id="rId461" Type="http://schemas.openxmlformats.org/officeDocument/2006/relationships/customXml" Target="../ink/ink2821.xml"/><Relationship Id="rId559" Type="http://schemas.openxmlformats.org/officeDocument/2006/relationships/customXml" Target="../ink/ink2870.xml"/><Relationship Id="rId766" Type="http://schemas.openxmlformats.org/officeDocument/2006/relationships/customXml" Target="../ink/ink2975.xml"/><Relationship Id="rId198" Type="http://schemas.openxmlformats.org/officeDocument/2006/relationships/customXml" Target="../ink/ink2688.xml"/><Relationship Id="rId321" Type="http://schemas.openxmlformats.org/officeDocument/2006/relationships/customXml" Target="../ink/ink2750.xml"/><Relationship Id="rId419" Type="http://schemas.openxmlformats.org/officeDocument/2006/relationships/image" Target="../media/image2745.png"/><Relationship Id="rId626" Type="http://schemas.openxmlformats.org/officeDocument/2006/relationships/customXml" Target="../ink/ink2904.xml"/><Relationship Id="rId265" Type="http://schemas.openxmlformats.org/officeDocument/2006/relationships/image" Target="../media/image2669.png"/><Relationship Id="rId472" Type="http://schemas.openxmlformats.org/officeDocument/2006/relationships/image" Target="../media/image2770.png"/><Relationship Id="rId125" Type="http://schemas.openxmlformats.org/officeDocument/2006/relationships/customXml" Target="../ink/ink2651.xml"/><Relationship Id="rId332" Type="http://schemas.openxmlformats.org/officeDocument/2006/relationships/image" Target="../media/image2702.png"/><Relationship Id="rId777" Type="http://schemas.openxmlformats.org/officeDocument/2006/relationships/image" Target="../media/image2920.png"/><Relationship Id="rId637" Type="http://schemas.openxmlformats.org/officeDocument/2006/relationships/image" Target="../media/image2851.png"/><Relationship Id="rId276" Type="http://schemas.openxmlformats.org/officeDocument/2006/relationships/image" Target="../media/image2674.png"/><Relationship Id="rId483" Type="http://schemas.openxmlformats.org/officeDocument/2006/relationships/customXml" Target="../ink/ink2832.xml"/><Relationship Id="rId690" Type="http://schemas.openxmlformats.org/officeDocument/2006/relationships/customXml" Target="../ink/ink2936.xml"/><Relationship Id="rId704" Type="http://schemas.openxmlformats.org/officeDocument/2006/relationships/customXml" Target="../ink/ink2943.xml"/><Relationship Id="rId40" Type="http://schemas.openxmlformats.org/officeDocument/2006/relationships/image" Target="../media/image2558.png"/><Relationship Id="rId136" Type="http://schemas.openxmlformats.org/officeDocument/2006/relationships/image" Target="../media/image2605.png"/><Relationship Id="rId343" Type="http://schemas.openxmlformats.org/officeDocument/2006/relationships/customXml" Target="../ink/ink2761.xml"/><Relationship Id="rId550" Type="http://schemas.openxmlformats.org/officeDocument/2006/relationships/image" Target="../media/image2809.png"/><Relationship Id="rId788" Type="http://schemas.openxmlformats.org/officeDocument/2006/relationships/customXml" Target="../ink/ink2986.xml"/><Relationship Id="rId203" Type="http://schemas.openxmlformats.org/officeDocument/2006/relationships/image" Target="../media/image2638.png"/><Relationship Id="rId648" Type="http://schemas.openxmlformats.org/officeDocument/2006/relationships/customXml" Target="../ink/ink2915.xml"/><Relationship Id="rId287" Type="http://schemas.openxmlformats.org/officeDocument/2006/relationships/customXml" Target="../ink/ink2733.xml"/><Relationship Id="rId410" Type="http://schemas.openxmlformats.org/officeDocument/2006/relationships/customXml" Target="../ink/ink2795.xml"/><Relationship Id="rId494" Type="http://schemas.openxmlformats.org/officeDocument/2006/relationships/image" Target="../media/image2781.png"/><Relationship Id="rId508" Type="http://schemas.openxmlformats.org/officeDocument/2006/relationships/image" Target="../media/image2788.png"/><Relationship Id="rId715" Type="http://schemas.openxmlformats.org/officeDocument/2006/relationships/image" Target="../media/image2890.png"/><Relationship Id="rId147" Type="http://schemas.openxmlformats.org/officeDocument/2006/relationships/customXml" Target="../ink/ink2662.xml"/><Relationship Id="rId354" Type="http://schemas.openxmlformats.org/officeDocument/2006/relationships/image" Target="../media/image2713.png"/><Relationship Id="rId51" Type="http://schemas.openxmlformats.org/officeDocument/2006/relationships/customXml" Target="../ink/ink2613.xml"/><Relationship Id="rId561" Type="http://schemas.openxmlformats.org/officeDocument/2006/relationships/customXml" Target="../ink/ink2871.xml"/><Relationship Id="rId659" Type="http://schemas.openxmlformats.org/officeDocument/2006/relationships/image" Target="../media/image2862.png"/><Relationship Id="rId214" Type="http://schemas.openxmlformats.org/officeDocument/2006/relationships/customXml" Target="../ink/ink2696.xml"/><Relationship Id="rId298" Type="http://schemas.openxmlformats.org/officeDocument/2006/relationships/image" Target="../media/image2685.png"/><Relationship Id="rId421" Type="http://schemas.openxmlformats.org/officeDocument/2006/relationships/image" Target="../media/image2746.png"/><Relationship Id="rId519" Type="http://schemas.openxmlformats.org/officeDocument/2006/relationships/customXml" Target="../ink/ink2850.xml"/><Relationship Id="rId158" Type="http://schemas.openxmlformats.org/officeDocument/2006/relationships/image" Target="../media/image2616.png"/><Relationship Id="rId726" Type="http://schemas.openxmlformats.org/officeDocument/2006/relationships/customXml" Target="../ink/ink2955.xml"/><Relationship Id="rId62" Type="http://schemas.openxmlformats.org/officeDocument/2006/relationships/customXml" Target="../ink/ink2619.xml"/><Relationship Id="rId365" Type="http://schemas.openxmlformats.org/officeDocument/2006/relationships/customXml" Target="../ink/ink2772.xml"/><Relationship Id="rId572" Type="http://schemas.openxmlformats.org/officeDocument/2006/relationships/image" Target="../media/image2819.png"/><Relationship Id="rId225" Type="http://schemas.openxmlformats.org/officeDocument/2006/relationships/image" Target="../media/image2649.png"/><Relationship Id="rId432" Type="http://schemas.openxmlformats.org/officeDocument/2006/relationships/image" Target="../media/image2751.png"/><Relationship Id="rId737" Type="http://schemas.openxmlformats.org/officeDocument/2006/relationships/image" Target="../media/image2900.png"/><Relationship Id="rId73" Type="http://schemas.openxmlformats.org/officeDocument/2006/relationships/image" Target="../media/image2574.png"/><Relationship Id="rId169" Type="http://schemas.openxmlformats.org/officeDocument/2006/relationships/image" Target="../media/image2621.png"/><Relationship Id="rId376" Type="http://schemas.openxmlformats.org/officeDocument/2006/relationships/image" Target="../media/image2724.png"/><Relationship Id="rId583" Type="http://schemas.openxmlformats.org/officeDocument/2006/relationships/customXml" Target="../ink/ink2882.xml"/><Relationship Id="rId790" Type="http://schemas.openxmlformats.org/officeDocument/2006/relationships/customXml" Target="../ink/ink2987.xml"/><Relationship Id="rId4" Type="http://schemas.openxmlformats.org/officeDocument/2006/relationships/image" Target="../media/image2540.png"/><Relationship Id="rId236" Type="http://schemas.openxmlformats.org/officeDocument/2006/relationships/customXml" Target="../ink/ink2707.xml"/><Relationship Id="rId443" Type="http://schemas.openxmlformats.org/officeDocument/2006/relationships/customXml" Target="../ink/ink2812.xml"/><Relationship Id="rId650" Type="http://schemas.openxmlformats.org/officeDocument/2006/relationships/customXml" Target="../ink/ink2916.xml"/><Relationship Id="rId303" Type="http://schemas.openxmlformats.org/officeDocument/2006/relationships/customXml" Target="../ink/ink2741.xml"/><Relationship Id="rId748" Type="http://schemas.openxmlformats.org/officeDocument/2006/relationships/customXml" Target="../ink/ink2966.xml"/><Relationship Id="rId84" Type="http://schemas.openxmlformats.org/officeDocument/2006/relationships/customXml" Target="../ink/ink2630.xml"/><Relationship Id="rId387" Type="http://schemas.openxmlformats.org/officeDocument/2006/relationships/image" Target="../media/image2729.png"/><Relationship Id="rId510" Type="http://schemas.openxmlformats.org/officeDocument/2006/relationships/image" Target="../media/image2789.png"/><Relationship Id="rId594" Type="http://schemas.openxmlformats.org/officeDocument/2006/relationships/image" Target="../media/image2830.png"/><Relationship Id="rId608" Type="http://schemas.openxmlformats.org/officeDocument/2006/relationships/customXml" Target="../ink/ink2895.xml"/><Relationship Id="rId247" Type="http://schemas.openxmlformats.org/officeDocument/2006/relationships/image" Target="../media/image2660.png"/><Relationship Id="rId107" Type="http://schemas.openxmlformats.org/officeDocument/2006/relationships/customXml" Target="../ink/ink2642.xml"/><Relationship Id="rId454" Type="http://schemas.openxmlformats.org/officeDocument/2006/relationships/image" Target="../media/image77.png"/><Relationship Id="rId661" Type="http://schemas.openxmlformats.org/officeDocument/2006/relationships/image" Target="../media/image2863.png"/><Relationship Id="rId759" Type="http://schemas.openxmlformats.org/officeDocument/2006/relationships/image" Target="../media/image2911.png"/><Relationship Id="rId11" Type="http://schemas.openxmlformats.org/officeDocument/2006/relationships/customXml" Target="../ink/ink2593.xml"/><Relationship Id="rId314" Type="http://schemas.openxmlformats.org/officeDocument/2006/relationships/image" Target="../media/image2693.png"/><Relationship Id="rId398" Type="http://schemas.openxmlformats.org/officeDocument/2006/relationships/customXml" Target="../ink/ink2789.xml"/><Relationship Id="rId521" Type="http://schemas.openxmlformats.org/officeDocument/2006/relationships/customXml" Target="../ink/ink2851.xml"/><Relationship Id="rId619" Type="http://schemas.openxmlformats.org/officeDocument/2006/relationships/image" Target="../media/image2842.png"/><Relationship Id="rId95" Type="http://schemas.openxmlformats.org/officeDocument/2006/relationships/image" Target="../media/image2585.png"/><Relationship Id="rId160" Type="http://schemas.openxmlformats.org/officeDocument/2006/relationships/image" Target="../media/image2617.png"/><Relationship Id="rId258" Type="http://schemas.openxmlformats.org/officeDocument/2006/relationships/customXml" Target="../ink/ink2718.xml"/><Relationship Id="rId465" Type="http://schemas.openxmlformats.org/officeDocument/2006/relationships/customXml" Target="../ink/ink2823.xml"/><Relationship Id="rId672" Type="http://schemas.openxmlformats.org/officeDocument/2006/relationships/customXml" Target="../ink/ink292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5.png"/><Relationship Id="rId21" Type="http://schemas.openxmlformats.org/officeDocument/2006/relationships/image" Target="../media/image2938.png"/><Relationship Id="rId324" Type="http://schemas.openxmlformats.org/officeDocument/2006/relationships/image" Target="../media/image3085.png"/><Relationship Id="rId531" Type="http://schemas.openxmlformats.org/officeDocument/2006/relationships/image" Target="../media/image3188.png"/><Relationship Id="rId170" Type="http://schemas.openxmlformats.org/officeDocument/2006/relationships/customXml" Target="../ink/ink3075.xml"/><Relationship Id="rId268" Type="http://schemas.openxmlformats.org/officeDocument/2006/relationships/customXml" Target="../ink/ink3127.xml"/><Relationship Id="rId475" Type="http://schemas.openxmlformats.org/officeDocument/2006/relationships/customXml" Target="../ink/ink3231.xml"/><Relationship Id="rId32" Type="http://schemas.openxmlformats.org/officeDocument/2006/relationships/customXml" Target="../ink/ink3005.xml"/><Relationship Id="rId128" Type="http://schemas.openxmlformats.org/officeDocument/2006/relationships/customXml" Target="../ink/ink3054.xml"/><Relationship Id="rId335" Type="http://schemas.openxmlformats.org/officeDocument/2006/relationships/customXml" Target="../ink/ink3161.xml"/><Relationship Id="rId542" Type="http://schemas.openxmlformats.org/officeDocument/2006/relationships/customXml" Target="../ink/ink3265.xml"/><Relationship Id="rId181" Type="http://schemas.openxmlformats.org/officeDocument/2006/relationships/customXml" Target="../ink/ink3081.xml"/><Relationship Id="rId402" Type="http://schemas.openxmlformats.org/officeDocument/2006/relationships/image" Target="../media/image3124.png"/><Relationship Id="rId279" Type="http://schemas.openxmlformats.org/officeDocument/2006/relationships/image" Target="../media/image3063.png"/><Relationship Id="rId486" Type="http://schemas.openxmlformats.org/officeDocument/2006/relationships/image" Target="../media/image3166.png"/><Relationship Id="rId43" Type="http://schemas.openxmlformats.org/officeDocument/2006/relationships/customXml" Target="../ink/ink3011.xml"/><Relationship Id="rId139" Type="http://schemas.openxmlformats.org/officeDocument/2006/relationships/image" Target="../media/image2996.png"/><Relationship Id="rId346" Type="http://schemas.openxmlformats.org/officeDocument/2006/relationships/image" Target="../media/image3096.png"/><Relationship Id="rId553" Type="http://schemas.openxmlformats.org/officeDocument/2006/relationships/image" Target="../media/image3199.png"/><Relationship Id="rId192" Type="http://schemas.openxmlformats.org/officeDocument/2006/relationships/customXml" Target="../ink/ink3087.xml"/><Relationship Id="rId206" Type="http://schemas.openxmlformats.org/officeDocument/2006/relationships/customXml" Target="../ink/ink3094.xml"/><Relationship Id="rId413" Type="http://schemas.openxmlformats.org/officeDocument/2006/relationships/customXml" Target="../ink/ink3200.xml"/><Relationship Id="rId497" Type="http://schemas.openxmlformats.org/officeDocument/2006/relationships/customXml" Target="../ink/ink3242.xml"/><Relationship Id="rId357" Type="http://schemas.openxmlformats.org/officeDocument/2006/relationships/customXml" Target="../ink/ink3172.xml"/><Relationship Id="rId54" Type="http://schemas.openxmlformats.org/officeDocument/2006/relationships/image" Target="../media/image2954.png"/><Relationship Id="rId217" Type="http://schemas.openxmlformats.org/officeDocument/2006/relationships/customXml" Target="../ink/ink3100.xml"/><Relationship Id="rId564" Type="http://schemas.openxmlformats.org/officeDocument/2006/relationships/customXml" Target="../ink/ink3276.xml"/><Relationship Id="rId424" Type="http://schemas.openxmlformats.org/officeDocument/2006/relationships/image" Target="../media/image3135.png"/><Relationship Id="rId270" Type="http://schemas.openxmlformats.org/officeDocument/2006/relationships/customXml" Target="../ink/ink3128.xml"/><Relationship Id="rId65" Type="http://schemas.openxmlformats.org/officeDocument/2006/relationships/customXml" Target="../ink/ink3022.xml"/><Relationship Id="rId130" Type="http://schemas.openxmlformats.org/officeDocument/2006/relationships/customXml" Target="../ink/ink3055.xml"/><Relationship Id="rId368" Type="http://schemas.openxmlformats.org/officeDocument/2006/relationships/image" Target="../media/image3107.png"/><Relationship Id="rId575" Type="http://schemas.openxmlformats.org/officeDocument/2006/relationships/image" Target="../media/image3210.png"/><Relationship Id="rId228" Type="http://schemas.openxmlformats.org/officeDocument/2006/relationships/image" Target="../media/image3039.png"/><Relationship Id="rId435" Type="http://schemas.openxmlformats.org/officeDocument/2006/relationships/customXml" Target="../ink/ink3211.xml"/><Relationship Id="rId281" Type="http://schemas.openxmlformats.org/officeDocument/2006/relationships/image" Target="../media/image3064.png"/><Relationship Id="rId502" Type="http://schemas.openxmlformats.org/officeDocument/2006/relationships/image" Target="../media/image3174.png"/><Relationship Id="rId76" Type="http://schemas.openxmlformats.org/officeDocument/2006/relationships/image" Target="../media/image2965.png"/><Relationship Id="rId141" Type="http://schemas.openxmlformats.org/officeDocument/2006/relationships/image" Target="../media/image2997.png"/><Relationship Id="rId379" Type="http://schemas.openxmlformats.org/officeDocument/2006/relationships/customXml" Target="../ink/ink3183.xml"/><Relationship Id="rId586" Type="http://schemas.openxmlformats.org/officeDocument/2006/relationships/customXml" Target="../ink/ink3287.xml"/><Relationship Id="rId7" Type="http://schemas.openxmlformats.org/officeDocument/2006/relationships/image" Target="../media/image2932.png"/><Relationship Id="rId239" Type="http://schemas.openxmlformats.org/officeDocument/2006/relationships/customXml" Target="../ink/ink3112.xml"/><Relationship Id="rId446" Type="http://schemas.openxmlformats.org/officeDocument/2006/relationships/image" Target="../media/image3146.png"/><Relationship Id="rId292" Type="http://schemas.openxmlformats.org/officeDocument/2006/relationships/customXml" Target="../ink/ink3139.xml"/><Relationship Id="rId306" Type="http://schemas.openxmlformats.org/officeDocument/2006/relationships/customXml" Target="../ink/ink3146.xml"/><Relationship Id="rId87" Type="http://schemas.openxmlformats.org/officeDocument/2006/relationships/image" Target="../media/image2970.png"/><Relationship Id="rId513" Type="http://schemas.openxmlformats.org/officeDocument/2006/relationships/customXml" Target="../ink/ink3250.xml"/><Relationship Id="rId597" Type="http://schemas.openxmlformats.org/officeDocument/2006/relationships/image" Target="../media/image3221.png"/><Relationship Id="rId152" Type="http://schemas.openxmlformats.org/officeDocument/2006/relationships/customXml" Target="../ink/ink3066.xml"/><Relationship Id="rId457" Type="http://schemas.openxmlformats.org/officeDocument/2006/relationships/customXml" Target="../ink/ink3222.xml"/><Relationship Id="rId14" Type="http://schemas.openxmlformats.org/officeDocument/2006/relationships/customXml" Target="../ink/ink2996.xml"/><Relationship Id="rId317" Type="http://schemas.openxmlformats.org/officeDocument/2006/relationships/customXml" Target="../ink/ink3152.xml"/><Relationship Id="rId524" Type="http://schemas.openxmlformats.org/officeDocument/2006/relationships/customXml" Target="../ink/ink3256.xml"/><Relationship Id="rId98" Type="http://schemas.openxmlformats.org/officeDocument/2006/relationships/customXml" Target="../ink/ink3039.xml"/><Relationship Id="rId163" Type="http://schemas.openxmlformats.org/officeDocument/2006/relationships/image" Target="../media/image3008.png"/><Relationship Id="rId370" Type="http://schemas.openxmlformats.org/officeDocument/2006/relationships/image" Target="../media/image3108.png"/><Relationship Id="rId230" Type="http://schemas.openxmlformats.org/officeDocument/2006/relationships/customXml" Target="../ink/ink3107.xml"/><Relationship Id="rId468" Type="http://schemas.openxmlformats.org/officeDocument/2006/relationships/image" Target="../media/image3157.png"/><Relationship Id="rId25" Type="http://schemas.openxmlformats.org/officeDocument/2006/relationships/image" Target="../media/image2940.png"/><Relationship Id="rId67" Type="http://schemas.openxmlformats.org/officeDocument/2006/relationships/customXml" Target="../ink/ink3023.xml"/><Relationship Id="rId272" Type="http://schemas.openxmlformats.org/officeDocument/2006/relationships/customXml" Target="../ink/ink3129.xml"/><Relationship Id="rId328" Type="http://schemas.openxmlformats.org/officeDocument/2006/relationships/image" Target="../media/image3087.png"/><Relationship Id="rId535" Type="http://schemas.openxmlformats.org/officeDocument/2006/relationships/image" Target="../media/image3190.png"/><Relationship Id="rId577" Type="http://schemas.openxmlformats.org/officeDocument/2006/relationships/image" Target="../media/image3211.png"/><Relationship Id="rId132" Type="http://schemas.openxmlformats.org/officeDocument/2006/relationships/customXml" Target="../ink/ink3056.xml"/><Relationship Id="rId174" Type="http://schemas.openxmlformats.org/officeDocument/2006/relationships/customXml" Target="../ink/ink3077.xml"/><Relationship Id="rId381" Type="http://schemas.openxmlformats.org/officeDocument/2006/relationships/customXml" Target="../ink/ink3184.xml"/><Relationship Id="rId602" Type="http://schemas.openxmlformats.org/officeDocument/2006/relationships/customXml" Target="../ink/ink3295.xml"/><Relationship Id="rId241" Type="http://schemas.openxmlformats.org/officeDocument/2006/relationships/customXml" Target="../ink/ink3113.xml"/><Relationship Id="rId437" Type="http://schemas.openxmlformats.org/officeDocument/2006/relationships/customXml" Target="../ink/ink3212.xml"/><Relationship Id="rId479" Type="http://schemas.openxmlformats.org/officeDocument/2006/relationships/customXml" Target="../ink/ink3233.xml"/><Relationship Id="rId36" Type="http://schemas.openxmlformats.org/officeDocument/2006/relationships/customXml" Target="../ink/ink3007.xml"/><Relationship Id="rId283" Type="http://schemas.openxmlformats.org/officeDocument/2006/relationships/image" Target="../media/image3065.png"/><Relationship Id="rId339" Type="http://schemas.openxmlformats.org/officeDocument/2006/relationships/customXml" Target="../ink/ink3163.xml"/><Relationship Id="rId490" Type="http://schemas.openxmlformats.org/officeDocument/2006/relationships/image" Target="../media/image3168.png"/><Relationship Id="rId504" Type="http://schemas.openxmlformats.org/officeDocument/2006/relationships/image" Target="../media/image3175.png"/><Relationship Id="rId546" Type="http://schemas.openxmlformats.org/officeDocument/2006/relationships/customXml" Target="../ink/ink3267.xml"/><Relationship Id="rId78" Type="http://schemas.openxmlformats.org/officeDocument/2006/relationships/image" Target="../media/image2966.png"/><Relationship Id="rId101" Type="http://schemas.openxmlformats.org/officeDocument/2006/relationships/image" Target="../media/image2977.png"/><Relationship Id="rId143" Type="http://schemas.openxmlformats.org/officeDocument/2006/relationships/image" Target="../media/image2998.png"/><Relationship Id="rId185" Type="http://schemas.openxmlformats.org/officeDocument/2006/relationships/customXml" Target="../ink/ink3083.xml"/><Relationship Id="rId350" Type="http://schemas.openxmlformats.org/officeDocument/2006/relationships/image" Target="../media/image3098.png"/><Relationship Id="rId406" Type="http://schemas.openxmlformats.org/officeDocument/2006/relationships/image" Target="../media/image3126.png"/><Relationship Id="rId588" Type="http://schemas.openxmlformats.org/officeDocument/2006/relationships/customXml" Target="../ink/ink3288.xml"/><Relationship Id="rId9" Type="http://schemas.openxmlformats.org/officeDocument/2006/relationships/image" Target="../media/image2933.png"/><Relationship Id="rId210" Type="http://schemas.openxmlformats.org/officeDocument/2006/relationships/customXml" Target="../ink/ink3096.xml"/><Relationship Id="rId392" Type="http://schemas.openxmlformats.org/officeDocument/2006/relationships/image" Target="../media/image3119.png"/><Relationship Id="rId448" Type="http://schemas.openxmlformats.org/officeDocument/2006/relationships/image" Target="../media/image3147.png"/><Relationship Id="rId252" Type="http://schemas.openxmlformats.org/officeDocument/2006/relationships/customXml" Target="../ink/ink3119.xml"/><Relationship Id="rId294" Type="http://schemas.openxmlformats.org/officeDocument/2006/relationships/customXml" Target="../ink/ink3140.xml"/><Relationship Id="rId308" Type="http://schemas.openxmlformats.org/officeDocument/2006/relationships/image" Target="../media/image3077.png"/><Relationship Id="rId515" Type="http://schemas.openxmlformats.org/officeDocument/2006/relationships/customXml" Target="../ink/ink3251.xml"/><Relationship Id="rId47" Type="http://schemas.openxmlformats.org/officeDocument/2006/relationships/customXml" Target="../ink/ink3013.xml"/><Relationship Id="rId89" Type="http://schemas.openxmlformats.org/officeDocument/2006/relationships/image" Target="../media/image2971.png"/><Relationship Id="rId112" Type="http://schemas.openxmlformats.org/officeDocument/2006/relationships/customXml" Target="../ink/ink3046.xml"/><Relationship Id="rId154" Type="http://schemas.openxmlformats.org/officeDocument/2006/relationships/customXml" Target="../ink/ink3067.xml"/><Relationship Id="rId361" Type="http://schemas.openxmlformats.org/officeDocument/2006/relationships/customXml" Target="../ink/ink3174.xml"/><Relationship Id="rId557" Type="http://schemas.openxmlformats.org/officeDocument/2006/relationships/image" Target="../media/image3201.png"/><Relationship Id="rId599" Type="http://schemas.openxmlformats.org/officeDocument/2006/relationships/image" Target="../media/image3222.png"/><Relationship Id="rId196" Type="http://schemas.openxmlformats.org/officeDocument/2006/relationships/customXml" Target="../ink/ink3089.xml"/><Relationship Id="rId417" Type="http://schemas.openxmlformats.org/officeDocument/2006/relationships/customXml" Target="../ink/ink3202.xml"/><Relationship Id="rId459" Type="http://schemas.openxmlformats.org/officeDocument/2006/relationships/customXml" Target="../ink/ink3223.xml"/><Relationship Id="rId16" Type="http://schemas.openxmlformats.org/officeDocument/2006/relationships/customXml" Target="../ink/ink2997.xml"/><Relationship Id="rId221" Type="http://schemas.openxmlformats.org/officeDocument/2006/relationships/customXml" Target="../ink/ink3102.xml"/><Relationship Id="rId263" Type="http://schemas.openxmlformats.org/officeDocument/2006/relationships/image" Target="../media/image3055.png"/><Relationship Id="rId319" Type="http://schemas.openxmlformats.org/officeDocument/2006/relationships/customXml" Target="../ink/ink3153.xml"/><Relationship Id="rId470" Type="http://schemas.openxmlformats.org/officeDocument/2006/relationships/image" Target="../media/image3158.png"/><Relationship Id="rId526" Type="http://schemas.openxmlformats.org/officeDocument/2006/relationships/customXml" Target="../ink/ink3257.xml"/><Relationship Id="rId58" Type="http://schemas.openxmlformats.org/officeDocument/2006/relationships/image" Target="../media/image2956.png"/><Relationship Id="rId123" Type="http://schemas.openxmlformats.org/officeDocument/2006/relationships/image" Target="../media/image2988.png"/><Relationship Id="rId330" Type="http://schemas.openxmlformats.org/officeDocument/2006/relationships/image" Target="../media/image3088.png"/><Relationship Id="rId568" Type="http://schemas.openxmlformats.org/officeDocument/2006/relationships/customXml" Target="../ink/ink3278.xml"/><Relationship Id="rId165" Type="http://schemas.openxmlformats.org/officeDocument/2006/relationships/image" Target="../media/image3009.png"/><Relationship Id="rId372" Type="http://schemas.openxmlformats.org/officeDocument/2006/relationships/image" Target="../media/image3109.png"/><Relationship Id="rId428" Type="http://schemas.openxmlformats.org/officeDocument/2006/relationships/image" Target="../media/image3137.png"/><Relationship Id="rId232" Type="http://schemas.openxmlformats.org/officeDocument/2006/relationships/image" Target="../media/image3040.png"/><Relationship Id="rId274" Type="http://schemas.openxmlformats.org/officeDocument/2006/relationships/customXml" Target="../ink/ink3130.xml"/><Relationship Id="rId481" Type="http://schemas.openxmlformats.org/officeDocument/2006/relationships/customXml" Target="../ink/ink3234.xml"/><Relationship Id="rId27" Type="http://schemas.openxmlformats.org/officeDocument/2006/relationships/image" Target="../media/image2941.png"/><Relationship Id="rId69" Type="http://schemas.openxmlformats.org/officeDocument/2006/relationships/customXml" Target="../ink/ink3024.xml"/><Relationship Id="rId134" Type="http://schemas.openxmlformats.org/officeDocument/2006/relationships/customXml" Target="../ink/ink3057.xml"/><Relationship Id="rId537" Type="http://schemas.openxmlformats.org/officeDocument/2006/relationships/image" Target="../media/image3191.png"/><Relationship Id="rId579" Type="http://schemas.openxmlformats.org/officeDocument/2006/relationships/image" Target="../media/image3212.png"/><Relationship Id="rId80" Type="http://schemas.openxmlformats.org/officeDocument/2006/relationships/image" Target="../media/image2967.png"/><Relationship Id="rId176" Type="http://schemas.openxmlformats.org/officeDocument/2006/relationships/customXml" Target="../ink/ink3078.xml"/><Relationship Id="rId341" Type="http://schemas.openxmlformats.org/officeDocument/2006/relationships/customXml" Target="../ink/ink3164.xml"/><Relationship Id="rId383" Type="http://schemas.openxmlformats.org/officeDocument/2006/relationships/customXml" Target="../ink/ink3185.xml"/><Relationship Id="rId439" Type="http://schemas.openxmlformats.org/officeDocument/2006/relationships/customXml" Target="../ink/ink3213.xml"/><Relationship Id="rId590" Type="http://schemas.openxmlformats.org/officeDocument/2006/relationships/customXml" Target="../ink/ink3289.xml"/><Relationship Id="rId604" Type="http://schemas.openxmlformats.org/officeDocument/2006/relationships/customXml" Target="../ink/ink3296.xml"/><Relationship Id="rId201" Type="http://schemas.openxmlformats.org/officeDocument/2006/relationships/image" Target="../media/image3026.png"/><Relationship Id="rId243" Type="http://schemas.openxmlformats.org/officeDocument/2006/relationships/customXml" Target="../ink/ink3114.xml"/><Relationship Id="rId285" Type="http://schemas.openxmlformats.org/officeDocument/2006/relationships/image" Target="../media/image3066.png"/><Relationship Id="rId450" Type="http://schemas.openxmlformats.org/officeDocument/2006/relationships/image" Target="../media/image3148.png"/><Relationship Id="rId506" Type="http://schemas.openxmlformats.org/officeDocument/2006/relationships/image" Target="../media/image3176.png"/><Relationship Id="rId38" Type="http://schemas.openxmlformats.org/officeDocument/2006/relationships/customXml" Target="../ink/ink3008.xml"/><Relationship Id="rId103" Type="http://schemas.openxmlformats.org/officeDocument/2006/relationships/image" Target="../media/image2978.png"/><Relationship Id="rId310" Type="http://schemas.openxmlformats.org/officeDocument/2006/relationships/image" Target="../media/image3078.png"/><Relationship Id="rId492" Type="http://schemas.openxmlformats.org/officeDocument/2006/relationships/image" Target="../media/image3169.png"/><Relationship Id="rId548" Type="http://schemas.openxmlformats.org/officeDocument/2006/relationships/customXml" Target="../ink/ink3268.xml"/><Relationship Id="rId91" Type="http://schemas.openxmlformats.org/officeDocument/2006/relationships/image" Target="../media/image2972.png"/><Relationship Id="rId145" Type="http://schemas.openxmlformats.org/officeDocument/2006/relationships/image" Target="../media/image2999.png"/><Relationship Id="rId187" Type="http://schemas.openxmlformats.org/officeDocument/2006/relationships/customXml" Target="../ink/ink3084.xml"/><Relationship Id="rId352" Type="http://schemas.openxmlformats.org/officeDocument/2006/relationships/image" Target="../media/image3099.png"/><Relationship Id="rId394" Type="http://schemas.openxmlformats.org/officeDocument/2006/relationships/image" Target="../media/image3120.png"/><Relationship Id="rId408" Type="http://schemas.openxmlformats.org/officeDocument/2006/relationships/image" Target="../media/image3127.png"/><Relationship Id="rId212" Type="http://schemas.openxmlformats.org/officeDocument/2006/relationships/image" Target="../media/image3031.png"/><Relationship Id="rId254" Type="http://schemas.openxmlformats.org/officeDocument/2006/relationships/customXml" Target="../ink/ink3120.xml"/><Relationship Id="rId49" Type="http://schemas.openxmlformats.org/officeDocument/2006/relationships/customXml" Target="../ink/ink3014.xml"/><Relationship Id="rId114" Type="http://schemas.openxmlformats.org/officeDocument/2006/relationships/customXml" Target="../ink/ink3047.xml"/><Relationship Id="rId296" Type="http://schemas.openxmlformats.org/officeDocument/2006/relationships/customXml" Target="../ink/ink3141.xml"/><Relationship Id="rId461" Type="http://schemas.openxmlformats.org/officeDocument/2006/relationships/customXml" Target="../ink/ink3224.xml"/><Relationship Id="rId517" Type="http://schemas.openxmlformats.org/officeDocument/2006/relationships/customXml" Target="../ink/ink3252.xml"/><Relationship Id="rId559" Type="http://schemas.openxmlformats.org/officeDocument/2006/relationships/image" Target="../media/image3202.png"/><Relationship Id="rId60" Type="http://schemas.openxmlformats.org/officeDocument/2006/relationships/image" Target="../media/image2957.png"/><Relationship Id="rId156" Type="http://schemas.openxmlformats.org/officeDocument/2006/relationships/customXml" Target="../ink/ink3068.xml"/><Relationship Id="rId198" Type="http://schemas.openxmlformats.org/officeDocument/2006/relationships/customXml" Target="../ink/ink3090.xml"/><Relationship Id="rId321" Type="http://schemas.openxmlformats.org/officeDocument/2006/relationships/customXml" Target="../ink/ink3154.xml"/><Relationship Id="rId363" Type="http://schemas.openxmlformats.org/officeDocument/2006/relationships/customXml" Target="../ink/ink3175.xml"/><Relationship Id="rId419" Type="http://schemas.openxmlformats.org/officeDocument/2006/relationships/customXml" Target="../ink/ink3203.xml"/><Relationship Id="rId570" Type="http://schemas.openxmlformats.org/officeDocument/2006/relationships/customXml" Target="../ink/ink3279.xml"/><Relationship Id="rId223" Type="http://schemas.openxmlformats.org/officeDocument/2006/relationships/customXml" Target="../ink/ink3103.xml"/><Relationship Id="rId430" Type="http://schemas.openxmlformats.org/officeDocument/2006/relationships/image" Target="../media/image3138.png"/><Relationship Id="rId18" Type="http://schemas.openxmlformats.org/officeDocument/2006/relationships/customXml" Target="../ink/ink2998.xml"/><Relationship Id="rId265" Type="http://schemas.openxmlformats.org/officeDocument/2006/relationships/image" Target="../media/image3056.png"/><Relationship Id="rId472" Type="http://schemas.openxmlformats.org/officeDocument/2006/relationships/image" Target="../media/image3159.png"/><Relationship Id="rId528" Type="http://schemas.openxmlformats.org/officeDocument/2006/relationships/customXml" Target="../ink/ink3258.xml"/><Relationship Id="rId125" Type="http://schemas.openxmlformats.org/officeDocument/2006/relationships/image" Target="../media/image2989.png"/><Relationship Id="rId167" Type="http://schemas.openxmlformats.org/officeDocument/2006/relationships/image" Target="../media/image3010.png"/><Relationship Id="rId332" Type="http://schemas.openxmlformats.org/officeDocument/2006/relationships/image" Target="../media/image3089.png"/><Relationship Id="rId374" Type="http://schemas.openxmlformats.org/officeDocument/2006/relationships/image" Target="../media/image3110.png"/><Relationship Id="rId581" Type="http://schemas.openxmlformats.org/officeDocument/2006/relationships/image" Target="../media/image3213.png"/><Relationship Id="rId71" Type="http://schemas.openxmlformats.org/officeDocument/2006/relationships/customXml" Target="../ink/ink3025.xml"/><Relationship Id="rId234" Type="http://schemas.openxmlformats.org/officeDocument/2006/relationships/image" Target="../media/image3041.png"/><Relationship Id="rId2" Type="http://schemas.openxmlformats.org/officeDocument/2006/relationships/customXml" Target="../ink/ink2990.xml"/><Relationship Id="rId29" Type="http://schemas.openxmlformats.org/officeDocument/2006/relationships/image" Target="../media/image2942.png"/><Relationship Id="rId276" Type="http://schemas.openxmlformats.org/officeDocument/2006/relationships/customXml" Target="../ink/ink3131.xml"/><Relationship Id="rId441" Type="http://schemas.openxmlformats.org/officeDocument/2006/relationships/customXml" Target="../ink/ink3214.xml"/><Relationship Id="rId483" Type="http://schemas.openxmlformats.org/officeDocument/2006/relationships/customXml" Target="../ink/ink3235.xml"/><Relationship Id="rId539" Type="http://schemas.openxmlformats.org/officeDocument/2006/relationships/image" Target="../media/image3192.png"/><Relationship Id="rId40" Type="http://schemas.openxmlformats.org/officeDocument/2006/relationships/customXml" Target="../ink/ink3009.xml"/><Relationship Id="rId136" Type="http://schemas.openxmlformats.org/officeDocument/2006/relationships/customXml" Target="../ink/ink3058.xml"/><Relationship Id="rId178" Type="http://schemas.openxmlformats.org/officeDocument/2006/relationships/customXml" Target="../ink/ink3079.xml"/><Relationship Id="rId301" Type="http://schemas.openxmlformats.org/officeDocument/2006/relationships/image" Target="../media/image3074.png"/><Relationship Id="rId343" Type="http://schemas.openxmlformats.org/officeDocument/2006/relationships/customXml" Target="../ink/ink3165.xml"/><Relationship Id="rId550" Type="http://schemas.openxmlformats.org/officeDocument/2006/relationships/customXml" Target="../ink/ink3269.xml"/><Relationship Id="rId82" Type="http://schemas.openxmlformats.org/officeDocument/2006/relationships/image" Target="../media/image2968.png"/><Relationship Id="rId203" Type="http://schemas.openxmlformats.org/officeDocument/2006/relationships/image" Target="../media/image3027.png"/><Relationship Id="rId385" Type="http://schemas.openxmlformats.org/officeDocument/2006/relationships/customXml" Target="../ink/ink3186.xml"/><Relationship Id="rId592" Type="http://schemas.openxmlformats.org/officeDocument/2006/relationships/customXml" Target="../ink/ink3290.xml"/><Relationship Id="rId606" Type="http://schemas.openxmlformats.org/officeDocument/2006/relationships/customXml" Target="../ink/ink3297.xml"/><Relationship Id="rId245" Type="http://schemas.openxmlformats.org/officeDocument/2006/relationships/customXml" Target="../ink/ink3115.xml"/><Relationship Id="rId287" Type="http://schemas.openxmlformats.org/officeDocument/2006/relationships/image" Target="../media/image3067.png"/><Relationship Id="rId410" Type="http://schemas.openxmlformats.org/officeDocument/2006/relationships/image" Target="../media/image3128.png"/><Relationship Id="rId452" Type="http://schemas.openxmlformats.org/officeDocument/2006/relationships/image" Target="../media/image3149.png"/><Relationship Id="rId494" Type="http://schemas.openxmlformats.org/officeDocument/2006/relationships/image" Target="../media/image3170.png"/><Relationship Id="rId508" Type="http://schemas.openxmlformats.org/officeDocument/2006/relationships/image" Target="../media/image3177.png"/><Relationship Id="rId105" Type="http://schemas.openxmlformats.org/officeDocument/2006/relationships/image" Target="../media/image2979.png"/><Relationship Id="rId147" Type="http://schemas.openxmlformats.org/officeDocument/2006/relationships/image" Target="../media/image3000.png"/><Relationship Id="rId312" Type="http://schemas.openxmlformats.org/officeDocument/2006/relationships/image" Target="../media/image3079.png"/><Relationship Id="rId354" Type="http://schemas.openxmlformats.org/officeDocument/2006/relationships/image" Target="../media/image3100.png"/><Relationship Id="rId51" Type="http://schemas.openxmlformats.org/officeDocument/2006/relationships/customXml" Target="../ink/ink3015.xml"/><Relationship Id="rId93" Type="http://schemas.openxmlformats.org/officeDocument/2006/relationships/image" Target="../media/image2973.png"/><Relationship Id="rId189" Type="http://schemas.openxmlformats.org/officeDocument/2006/relationships/customXml" Target="../ink/ink3085.xml"/><Relationship Id="rId396" Type="http://schemas.openxmlformats.org/officeDocument/2006/relationships/image" Target="../media/image3121.png"/><Relationship Id="rId561" Type="http://schemas.openxmlformats.org/officeDocument/2006/relationships/image" Target="../media/image3203.png"/><Relationship Id="rId214" Type="http://schemas.openxmlformats.org/officeDocument/2006/relationships/image" Target="../media/image3032.png"/><Relationship Id="rId256" Type="http://schemas.openxmlformats.org/officeDocument/2006/relationships/customXml" Target="../ink/ink3121.xml"/><Relationship Id="rId298" Type="http://schemas.openxmlformats.org/officeDocument/2006/relationships/customXml" Target="../ink/ink3142.xml"/><Relationship Id="rId421" Type="http://schemas.openxmlformats.org/officeDocument/2006/relationships/customXml" Target="../ink/ink3204.xml"/><Relationship Id="rId463" Type="http://schemas.openxmlformats.org/officeDocument/2006/relationships/customXml" Target="../ink/ink3225.xml"/><Relationship Id="rId519" Type="http://schemas.openxmlformats.org/officeDocument/2006/relationships/customXml" Target="../ink/ink3253.xml"/><Relationship Id="rId116" Type="http://schemas.openxmlformats.org/officeDocument/2006/relationships/customXml" Target="../ink/ink3048.xml"/><Relationship Id="rId158" Type="http://schemas.openxmlformats.org/officeDocument/2006/relationships/customXml" Target="../ink/ink3069.xml"/><Relationship Id="rId323" Type="http://schemas.openxmlformats.org/officeDocument/2006/relationships/customXml" Target="../ink/ink3155.xml"/><Relationship Id="rId530" Type="http://schemas.openxmlformats.org/officeDocument/2006/relationships/customXml" Target="../ink/ink3259.xml"/><Relationship Id="rId20" Type="http://schemas.openxmlformats.org/officeDocument/2006/relationships/customXml" Target="../ink/ink2999.xml"/><Relationship Id="rId62" Type="http://schemas.openxmlformats.org/officeDocument/2006/relationships/image" Target="../media/image2958.png"/><Relationship Id="rId365" Type="http://schemas.openxmlformats.org/officeDocument/2006/relationships/customXml" Target="../ink/ink3176.xml"/><Relationship Id="rId572" Type="http://schemas.openxmlformats.org/officeDocument/2006/relationships/customXml" Target="../ink/ink3280.xml"/><Relationship Id="rId225" Type="http://schemas.openxmlformats.org/officeDocument/2006/relationships/customXml" Target="../ink/ink3104.xml"/><Relationship Id="rId267" Type="http://schemas.openxmlformats.org/officeDocument/2006/relationships/image" Target="../media/image3057.png"/><Relationship Id="rId432" Type="http://schemas.openxmlformats.org/officeDocument/2006/relationships/image" Target="../media/image3139.png"/><Relationship Id="rId474" Type="http://schemas.openxmlformats.org/officeDocument/2006/relationships/image" Target="../media/image3160.png"/><Relationship Id="rId127" Type="http://schemas.openxmlformats.org/officeDocument/2006/relationships/image" Target="../media/image2990.png"/><Relationship Id="rId31" Type="http://schemas.openxmlformats.org/officeDocument/2006/relationships/image" Target="../media/image2943.png"/><Relationship Id="rId73" Type="http://schemas.openxmlformats.org/officeDocument/2006/relationships/customXml" Target="../ink/ink3026.xml"/><Relationship Id="rId169" Type="http://schemas.openxmlformats.org/officeDocument/2006/relationships/image" Target="../media/image3011.png"/><Relationship Id="rId334" Type="http://schemas.openxmlformats.org/officeDocument/2006/relationships/image" Target="../media/image3090.png"/><Relationship Id="rId376" Type="http://schemas.openxmlformats.org/officeDocument/2006/relationships/image" Target="../media/image3111.png"/><Relationship Id="rId541" Type="http://schemas.openxmlformats.org/officeDocument/2006/relationships/image" Target="../media/image3193.png"/><Relationship Id="rId583" Type="http://schemas.openxmlformats.org/officeDocument/2006/relationships/image" Target="../media/image3214.png"/><Relationship Id="rId4" Type="http://schemas.openxmlformats.org/officeDocument/2006/relationships/customXml" Target="../ink/ink2991.xml"/><Relationship Id="rId180" Type="http://schemas.openxmlformats.org/officeDocument/2006/relationships/customXml" Target="../ink/ink3080.xml"/><Relationship Id="rId236" Type="http://schemas.openxmlformats.org/officeDocument/2006/relationships/image" Target="../media/image3042.png"/><Relationship Id="rId278" Type="http://schemas.openxmlformats.org/officeDocument/2006/relationships/customXml" Target="../ink/ink3132.xml"/><Relationship Id="rId401" Type="http://schemas.openxmlformats.org/officeDocument/2006/relationships/customXml" Target="../ink/ink3194.xml"/><Relationship Id="rId443" Type="http://schemas.openxmlformats.org/officeDocument/2006/relationships/customXml" Target="../ink/ink3215.xml"/><Relationship Id="rId303" Type="http://schemas.openxmlformats.org/officeDocument/2006/relationships/image" Target="../media/image3075.png"/><Relationship Id="rId485" Type="http://schemas.openxmlformats.org/officeDocument/2006/relationships/customXml" Target="../ink/ink3236.xml"/><Relationship Id="rId42" Type="http://schemas.openxmlformats.org/officeDocument/2006/relationships/image" Target="../media/image2948.png"/><Relationship Id="rId84" Type="http://schemas.openxmlformats.org/officeDocument/2006/relationships/image" Target="../media/image2969.png"/><Relationship Id="rId138" Type="http://schemas.openxmlformats.org/officeDocument/2006/relationships/customXml" Target="../ink/ink3059.xml"/><Relationship Id="rId345" Type="http://schemas.openxmlformats.org/officeDocument/2006/relationships/customXml" Target="../ink/ink3166.xml"/><Relationship Id="rId387" Type="http://schemas.openxmlformats.org/officeDocument/2006/relationships/customXml" Target="../ink/ink3187.xml"/><Relationship Id="rId510" Type="http://schemas.openxmlformats.org/officeDocument/2006/relationships/image" Target="../media/image3178.png"/><Relationship Id="rId552" Type="http://schemas.openxmlformats.org/officeDocument/2006/relationships/customXml" Target="../ink/ink3270.xml"/><Relationship Id="rId594" Type="http://schemas.openxmlformats.org/officeDocument/2006/relationships/customXml" Target="../ink/ink3291.xml"/><Relationship Id="rId608" Type="http://schemas.openxmlformats.org/officeDocument/2006/relationships/customXml" Target="../ink/ink3298.xml"/><Relationship Id="rId191" Type="http://schemas.openxmlformats.org/officeDocument/2006/relationships/customXml" Target="../ink/ink3086.xml"/><Relationship Id="rId205" Type="http://schemas.openxmlformats.org/officeDocument/2006/relationships/image" Target="../media/image3028.png"/><Relationship Id="rId247" Type="http://schemas.openxmlformats.org/officeDocument/2006/relationships/customXml" Target="../ink/ink3116.xml"/><Relationship Id="rId412" Type="http://schemas.openxmlformats.org/officeDocument/2006/relationships/image" Target="../media/image3129.png"/><Relationship Id="rId107" Type="http://schemas.openxmlformats.org/officeDocument/2006/relationships/image" Target="../media/image2980.png"/><Relationship Id="rId289" Type="http://schemas.openxmlformats.org/officeDocument/2006/relationships/image" Target="../media/image3068.png"/><Relationship Id="rId454" Type="http://schemas.openxmlformats.org/officeDocument/2006/relationships/image" Target="../media/image3150.png"/><Relationship Id="rId496" Type="http://schemas.openxmlformats.org/officeDocument/2006/relationships/image" Target="../media/image3171.png"/><Relationship Id="rId11" Type="http://schemas.openxmlformats.org/officeDocument/2006/relationships/image" Target="../media/image2934.png"/><Relationship Id="rId53" Type="http://schemas.openxmlformats.org/officeDocument/2006/relationships/customXml" Target="../ink/ink3016.xml"/><Relationship Id="rId149" Type="http://schemas.openxmlformats.org/officeDocument/2006/relationships/image" Target="../media/image3001.png"/><Relationship Id="rId314" Type="http://schemas.openxmlformats.org/officeDocument/2006/relationships/image" Target="../media/image3080.png"/><Relationship Id="rId356" Type="http://schemas.openxmlformats.org/officeDocument/2006/relationships/image" Target="../media/image3101.png"/><Relationship Id="rId398" Type="http://schemas.openxmlformats.org/officeDocument/2006/relationships/image" Target="../media/image3122.png"/><Relationship Id="rId521" Type="http://schemas.openxmlformats.org/officeDocument/2006/relationships/image" Target="../media/image3183.png"/><Relationship Id="rId563" Type="http://schemas.openxmlformats.org/officeDocument/2006/relationships/image" Target="../media/image3204.png"/><Relationship Id="rId95" Type="http://schemas.openxmlformats.org/officeDocument/2006/relationships/image" Target="../media/image2974.png"/><Relationship Id="rId160" Type="http://schemas.openxmlformats.org/officeDocument/2006/relationships/customXml" Target="../ink/ink3070.xml"/><Relationship Id="rId216" Type="http://schemas.openxmlformats.org/officeDocument/2006/relationships/image" Target="../media/image3033.png"/><Relationship Id="rId423" Type="http://schemas.openxmlformats.org/officeDocument/2006/relationships/customXml" Target="../ink/ink3205.xml"/><Relationship Id="rId258" Type="http://schemas.openxmlformats.org/officeDocument/2006/relationships/customXml" Target="../ink/ink3122.xml"/><Relationship Id="rId465" Type="http://schemas.openxmlformats.org/officeDocument/2006/relationships/customXml" Target="../ink/ink3226.xml"/><Relationship Id="rId22" Type="http://schemas.openxmlformats.org/officeDocument/2006/relationships/customXml" Target="../ink/ink3000.xml"/><Relationship Id="rId64" Type="http://schemas.openxmlformats.org/officeDocument/2006/relationships/image" Target="../media/image2959.png"/><Relationship Id="rId118" Type="http://schemas.openxmlformats.org/officeDocument/2006/relationships/customXml" Target="../ink/ink3049.xml"/><Relationship Id="rId325" Type="http://schemas.openxmlformats.org/officeDocument/2006/relationships/customXml" Target="../ink/ink3156.xml"/><Relationship Id="rId367" Type="http://schemas.openxmlformats.org/officeDocument/2006/relationships/customXml" Target="../ink/ink3177.xml"/><Relationship Id="rId532" Type="http://schemas.openxmlformats.org/officeDocument/2006/relationships/customXml" Target="../ink/ink3260.xml"/><Relationship Id="rId574" Type="http://schemas.openxmlformats.org/officeDocument/2006/relationships/customXml" Target="../ink/ink3281.xml"/><Relationship Id="rId171" Type="http://schemas.openxmlformats.org/officeDocument/2006/relationships/image" Target="../media/image3012.png"/><Relationship Id="rId227" Type="http://schemas.openxmlformats.org/officeDocument/2006/relationships/customXml" Target="../ink/ink3105.xml"/><Relationship Id="rId269" Type="http://schemas.openxmlformats.org/officeDocument/2006/relationships/image" Target="../media/image3058.png"/><Relationship Id="rId434" Type="http://schemas.openxmlformats.org/officeDocument/2006/relationships/image" Target="../media/image3140.png"/><Relationship Id="rId476" Type="http://schemas.openxmlformats.org/officeDocument/2006/relationships/image" Target="../media/image3161.png"/><Relationship Id="rId33" Type="http://schemas.openxmlformats.org/officeDocument/2006/relationships/image" Target="../media/image2944.png"/><Relationship Id="rId129" Type="http://schemas.openxmlformats.org/officeDocument/2006/relationships/image" Target="../media/image2991.png"/><Relationship Id="rId280" Type="http://schemas.openxmlformats.org/officeDocument/2006/relationships/customXml" Target="../ink/ink3133.xml"/><Relationship Id="rId336" Type="http://schemas.openxmlformats.org/officeDocument/2006/relationships/image" Target="../media/image3091.png"/><Relationship Id="rId501" Type="http://schemas.openxmlformats.org/officeDocument/2006/relationships/customXml" Target="../ink/ink3244.xml"/><Relationship Id="rId543" Type="http://schemas.openxmlformats.org/officeDocument/2006/relationships/image" Target="../media/image3194.png"/><Relationship Id="rId75" Type="http://schemas.openxmlformats.org/officeDocument/2006/relationships/customXml" Target="../ink/ink3027.xml"/><Relationship Id="rId140" Type="http://schemas.openxmlformats.org/officeDocument/2006/relationships/customXml" Target="../ink/ink3060.xml"/><Relationship Id="rId182" Type="http://schemas.openxmlformats.org/officeDocument/2006/relationships/image" Target="../media/image3017.png"/><Relationship Id="rId378" Type="http://schemas.openxmlformats.org/officeDocument/2006/relationships/image" Target="../media/image3112.png"/><Relationship Id="rId403" Type="http://schemas.openxmlformats.org/officeDocument/2006/relationships/customXml" Target="../ink/ink3195.xml"/><Relationship Id="rId585" Type="http://schemas.openxmlformats.org/officeDocument/2006/relationships/image" Target="../media/image3215.png"/><Relationship Id="rId6" Type="http://schemas.openxmlformats.org/officeDocument/2006/relationships/customXml" Target="../ink/ink2992.xml"/><Relationship Id="rId238" Type="http://schemas.openxmlformats.org/officeDocument/2006/relationships/image" Target="../media/image3043.png"/><Relationship Id="rId445" Type="http://schemas.openxmlformats.org/officeDocument/2006/relationships/customXml" Target="../ink/ink3216.xml"/><Relationship Id="rId487" Type="http://schemas.openxmlformats.org/officeDocument/2006/relationships/customXml" Target="../ink/ink3237.xml"/><Relationship Id="rId291" Type="http://schemas.openxmlformats.org/officeDocument/2006/relationships/image" Target="../media/image3069.png"/><Relationship Id="rId305" Type="http://schemas.openxmlformats.org/officeDocument/2006/relationships/image" Target="../media/image3076.png"/><Relationship Id="rId347" Type="http://schemas.openxmlformats.org/officeDocument/2006/relationships/customXml" Target="../ink/ink3167.xml"/><Relationship Id="rId512" Type="http://schemas.openxmlformats.org/officeDocument/2006/relationships/image" Target="../media/image3179.png"/><Relationship Id="rId44" Type="http://schemas.openxmlformats.org/officeDocument/2006/relationships/image" Target="../media/image2949.png"/><Relationship Id="rId86" Type="http://schemas.openxmlformats.org/officeDocument/2006/relationships/customXml" Target="../ink/ink3033.xml"/><Relationship Id="rId151" Type="http://schemas.openxmlformats.org/officeDocument/2006/relationships/image" Target="../media/image3002.png"/><Relationship Id="rId389" Type="http://schemas.openxmlformats.org/officeDocument/2006/relationships/customXml" Target="../ink/ink3188.xml"/><Relationship Id="rId554" Type="http://schemas.openxmlformats.org/officeDocument/2006/relationships/customXml" Target="../ink/ink3271.xml"/><Relationship Id="rId596" Type="http://schemas.openxmlformats.org/officeDocument/2006/relationships/customXml" Target="../ink/ink3292.xml"/><Relationship Id="rId193" Type="http://schemas.openxmlformats.org/officeDocument/2006/relationships/image" Target="../media/image3022.png"/><Relationship Id="rId207" Type="http://schemas.openxmlformats.org/officeDocument/2006/relationships/image" Target="../media/image3029.png"/><Relationship Id="rId249" Type="http://schemas.openxmlformats.org/officeDocument/2006/relationships/customXml" Target="../ink/ink3117.xml"/><Relationship Id="rId414" Type="http://schemas.openxmlformats.org/officeDocument/2006/relationships/image" Target="../media/image3130.png"/><Relationship Id="rId456" Type="http://schemas.openxmlformats.org/officeDocument/2006/relationships/image" Target="../media/image3151.png"/><Relationship Id="rId498" Type="http://schemas.openxmlformats.org/officeDocument/2006/relationships/image" Target="../media/image3172.png"/><Relationship Id="rId13" Type="http://schemas.openxmlformats.org/officeDocument/2006/relationships/image" Target="../media/image2559.png"/><Relationship Id="rId109" Type="http://schemas.openxmlformats.org/officeDocument/2006/relationships/image" Target="../media/image2981.png"/><Relationship Id="rId260" Type="http://schemas.openxmlformats.org/officeDocument/2006/relationships/customXml" Target="../ink/ink3123.xml"/><Relationship Id="rId316" Type="http://schemas.openxmlformats.org/officeDocument/2006/relationships/image" Target="../media/image3081.png"/><Relationship Id="rId523" Type="http://schemas.openxmlformats.org/officeDocument/2006/relationships/image" Target="../media/image3184.png"/><Relationship Id="rId55" Type="http://schemas.openxmlformats.org/officeDocument/2006/relationships/customXml" Target="../ink/ink3017.xml"/><Relationship Id="rId97" Type="http://schemas.openxmlformats.org/officeDocument/2006/relationships/image" Target="../media/image2975.png"/><Relationship Id="rId120" Type="http://schemas.openxmlformats.org/officeDocument/2006/relationships/customXml" Target="../ink/ink3050.xml"/><Relationship Id="rId358" Type="http://schemas.openxmlformats.org/officeDocument/2006/relationships/image" Target="../media/image3102.png"/><Relationship Id="rId565" Type="http://schemas.openxmlformats.org/officeDocument/2006/relationships/image" Target="../media/image3205.png"/><Relationship Id="rId162" Type="http://schemas.openxmlformats.org/officeDocument/2006/relationships/customXml" Target="../ink/ink3071.xml"/><Relationship Id="rId218" Type="http://schemas.openxmlformats.org/officeDocument/2006/relationships/image" Target="../media/image3034.png"/><Relationship Id="rId425" Type="http://schemas.openxmlformats.org/officeDocument/2006/relationships/customXml" Target="../ink/ink3206.xml"/><Relationship Id="rId467" Type="http://schemas.openxmlformats.org/officeDocument/2006/relationships/customXml" Target="../ink/ink3227.xml"/><Relationship Id="rId271" Type="http://schemas.openxmlformats.org/officeDocument/2006/relationships/image" Target="../media/image3059.png"/><Relationship Id="rId24" Type="http://schemas.openxmlformats.org/officeDocument/2006/relationships/customXml" Target="../ink/ink3001.xml"/><Relationship Id="rId66" Type="http://schemas.openxmlformats.org/officeDocument/2006/relationships/image" Target="../media/image2960.png"/><Relationship Id="rId131" Type="http://schemas.openxmlformats.org/officeDocument/2006/relationships/image" Target="../media/image2992.png"/><Relationship Id="rId327" Type="http://schemas.openxmlformats.org/officeDocument/2006/relationships/customXml" Target="../ink/ink3157.xml"/><Relationship Id="rId369" Type="http://schemas.openxmlformats.org/officeDocument/2006/relationships/customXml" Target="../ink/ink3178.xml"/><Relationship Id="rId534" Type="http://schemas.openxmlformats.org/officeDocument/2006/relationships/customXml" Target="../ink/ink3261.xml"/><Relationship Id="rId576" Type="http://schemas.openxmlformats.org/officeDocument/2006/relationships/customXml" Target="../ink/ink3282.xml"/><Relationship Id="rId173" Type="http://schemas.openxmlformats.org/officeDocument/2006/relationships/image" Target="../media/image3013.png"/><Relationship Id="rId229" Type="http://schemas.openxmlformats.org/officeDocument/2006/relationships/customXml" Target="../ink/ink3106.xml"/><Relationship Id="rId380" Type="http://schemas.openxmlformats.org/officeDocument/2006/relationships/image" Target="../media/image3113.png"/><Relationship Id="rId436" Type="http://schemas.openxmlformats.org/officeDocument/2006/relationships/image" Target="../media/image3141.png"/><Relationship Id="rId601" Type="http://schemas.openxmlformats.org/officeDocument/2006/relationships/image" Target="../media/image3223.png"/><Relationship Id="rId240" Type="http://schemas.openxmlformats.org/officeDocument/2006/relationships/image" Target="../media/image3044.png"/><Relationship Id="rId478" Type="http://schemas.openxmlformats.org/officeDocument/2006/relationships/image" Target="../media/image3162.png"/><Relationship Id="rId35" Type="http://schemas.openxmlformats.org/officeDocument/2006/relationships/image" Target="../media/image2945.png"/><Relationship Id="rId77" Type="http://schemas.openxmlformats.org/officeDocument/2006/relationships/customXml" Target="../ink/ink3028.xml"/><Relationship Id="rId100" Type="http://schemas.openxmlformats.org/officeDocument/2006/relationships/customXml" Target="../ink/ink3040.xml"/><Relationship Id="rId282" Type="http://schemas.openxmlformats.org/officeDocument/2006/relationships/customXml" Target="../ink/ink3134.xml"/><Relationship Id="rId338" Type="http://schemas.openxmlformats.org/officeDocument/2006/relationships/image" Target="../media/image3092.png"/><Relationship Id="rId503" Type="http://schemas.openxmlformats.org/officeDocument/2006/relationships/customXml" Target="../ink/ink3245.xml"/><Relationship Id="rId545" Type="http://schemas.openxmlformats.org/officeDocument/2006/relationships/image" Target="../media/image3195.png"/><Relationship Id="rId587" Type="http://schemas.openxmlformats.org/officeDocument/2006/relationships/image" Target="../media/image3216.png"/><Relationship Id="rId8" Type="http://schemas.openxmlformats.org/officeDocument/2006/relationships/customXml" Target="../ink/ink2993.xml"/><Relationship Id="rId142" Type="http://schemas.openxmlformats.org/officeDocument/2006/relationships/customXml" Target="../ink/ink3061.xml"/><Relationship Id="rId184" Type="http://schemas.openxmlformats.org/officeDocument/2006/relationships/image" Target="../media/image3018.png"/><Relationship Id="rId391" Type="http://schemas.openxmlformats.org/officeDocument/2006/relationships/customXml" Target="../ink/ink3189.xml"/><Relationship Id="rId405" Type="http://schemas.openxmlformats.org/officeDocument/2006/relationships/customXml" Target="../ink/ink3196.xml"/><Relationship Id="rId447" Type="http://schemas.openxmlformats.org/officeDocument/2006/relationships/customXml" Target="../ink/ink3217.xml"/><Relationship Id="rId251" Type="http://schemas.openxmlformats.org/officeDocument/2006/relationships/customXml" Target="../ink/ink3118.xml"/><Relationship Id="rId489" Type="http://schemas.openxmlformats.org/officeDocument/2006/relationships/customXml" Target="../ink/ink3238.xml"/><Relationship Id="rId46" Type="http://schemas.openxmlformats.org/officeDocument/2006/relationships/image" Target="../media/image2950.png"/><Relationship Id="rId293" Type="http://schemas.openxmlformats.org/officeDocument/2006/relationships/image" Target="../media/image3070.png"/><Relationship Id="rId307" Type="http://schemas.openxmlformats.org/officeDocument/2006/relationships/customXml" Target="../ink/ink3147.xml"/><Relationship Id="rId349" Type="http://schemas.openxmlformats.org/officeDocument/2006/relationships/customXml" Target="../ink/ink3168.xml"/><Relationship Id="rId514" Type="http://schemas.openxmlformats.org/officeDocument/2006/relationships/image" Target="../media/image3180.png"/><Relationship Id="rId556" Type="http://schemas.openxmlformats.org/officeDocument/2006/relationships/customXml" Target="../ink/ink3272.xml"/><Relationship Id="rId88" Type="http://schemas.openxmlformats.org/officeDocument/2006/relationships/customXml" Target="../ink/ink3034.xml"/><Relationship Id="rId111" Type="http://schemas.openxmlformats.org/officeDocument/2006/relationships/image" Target="../media/image2982.png"/><Relationship Id="rId153" Type="http://schemas.openxmlformats.org/officeDocument/2006/relationships/image" Target="../media/image3003.png"/><Relationship Id="rId195" Type="http://schemas.openxmlformats.org/officeDocument/2006/relationships/image" Target="../media/image3023.png"/><Relationship Id="rId209" Type="http://schemas.openxmlformats.org/officeDocument/2006/relationships/image" Target="../media/image3030.png"/><Relationship Id="rId360" Type="http://schemas.openxmlformats.org/officeDocument/2006/relationships/image" Target="../media/image3103.png"/><Relationship Id="rId416" Type="http://schemas.openxmlformats.org/officeDocument/2006/relationships/image" Target="../media/image3131.png"/><Relationship Id="rId598" Type="http://schemas.openxmlformats.org/officeDocument/2006/relationships/customXml" Target="../ink/ink3293.xml"/><Relationship Id="rId220" Type="http://schemas.openxmlformats.org/officeDocument/2006/relationships/image" Target="../media/image3035.png"/><Relationship Id="rId458" Type="http://schemas.openxmlformats.org/officeDocument/2006/relationships/image" Target="../media/image3152.png"/><Relationship Id="rId15" Type="http://schemas.openxmlformats.org/officeDocument/2006/relationships/image" Target="../media/image2935.png"/><Relationship Id="rId57" Type="http://schemas.openxmlformats.org/officeDocument/2006/relationships/customXml" Target="../ink/ink3018.xml"/><Relationship Id="rId262" Type="http://schemas.openxmlformats.org/officeDocument/2006/relationships/customXml" Target="../ink/ink3124.xml"/><Relationship Id="rId318" Type="http://schemas.openxmlformats.org/officeDocument/2006/relationships/image" Target="../media/image3082.png"/><Relationship Id="rId525" Type="http://schemas.openxmlformats.org/officeDocument/2006/relationships/image" Target="../media/image3185.png"/><Relationship Id="rId567" Type="http://schemas.openxmlformats.org/officeDocument/2006/relationships/image" Target="../media/image3206.png"/><Relationship Id="rId99" Type="http://schemas.openxmlformats.org/officeDocument/2006/relationships/image" Target="../media/image2976.png"/><Relationship Id="rId122" Type="http://schemas.openxmlformats.org/officeDocument/2006/relationships/customXml" Target="../ink/ink3051.xml"/><Relationship Id="rId164" Type="http://schemas.openxmlformats.org/officeDocument/2006/relationships/customXml" Target="../ink/ink3072.xml"/><Relationship Id="rId371" Type="http://schemas.openxmlformats.org/officeDocument/2006/relationships/customXml" Target="../ink/ink3179.xml"/><Relationship Id="rId427" Type="http://schemas.openxmlformats.org/officeDocument/2006/relationships/customXml" Target="../ink/ink3207.xml"/><Relationship Id="rId469" Type="http://schemas.openxmlformats.org/officeDocument/2006/relationships/customXml" Target="../ink/ink3228.xml"/><Relationship Id="rId26" Type="http://schemas.openxmlformats.org/officeDocument/2006/relationships/customXml" Target="../ink/ink3002.xml"/><Relationship Id="rId231" Type="http://schemas.openxmlformats.org/officeDocument/2006/relationships/customXml" Target="../ink/ink3108.xml"/><Relationship Id="rId273" Type="http://schemas.openxmlformats.org/officeDocument/2006/relationships/image" Target="../media/image3060.png"/><Relationship Id="rId329" Type="http://schemas.openxmlformats.org/officeDocument/2006/relationships/customXml" Target="../ink/ink3158.xml"/><Relationship Id="rId480" Type="http://schemas.openxmlformats.org/officeDocument/2006/relationships/image" Target="../media/image3163.png"/><Relationship Id="rId536" Type="http://schemas.openxmlformats.org/officeDocument/2006/relationships/customXml" Target="../ink/ink3262.xml"/><Relationship Id="rId68" Type="http://schemas.openxmlformats.org/officeDocument/2006/relationships/image" Target="../media/image2961.png"/><Relationship Id="rId133" Type="http://schemas.openxmlformats.org/officeDocument/2006/relationships/image" Target="../media/image2993.png"/><Relationship Id="rId175" Type="http://schemas.openxmlformats.org/officeDocument/2006/relationships/image" Target="../media/image3014.png"/><Relationship Id="rId340" Type="http://schemas.openxmlformats.org/officeDocument/2006/relationships/image" Target="../media/image3093.png"/><Relationship Id="rId578" Type="http://schemas.openxmlformats.org/officeDocument/2006/relationships/customXml" Target="../ink/ink3283.xml"/><Relationship Id="rId200" Type="http://schemas.openxmlformats.org/officeDocument/2006/relationships/customXml" Target="../ink/ink3091.xml"/><Relationship Id="rId382" Type="http://schemas.openxmlformats.org/officeDocument/2006/relationships/image" Target="../media/image3114.png"/><Relationship Id="rId438" Type="http://schemas.openxmlformats.org/officeDocument/2006/relationships/image" Target="../media/image3142.png"/><Relationship Id="rId603" Type="http://schemas.openxmlformats.org/officeDocument/2006/relationships/image" Target="../media/image3224.png"/><Relationship Id="rId242" Type="http://schemas.openxmlformats.org/officeDocument/2006/relationships/image" Target="../media/image3045.png"/><Relationship Id="rId284" Type="http://schemas.openxmlformats.org/officeDocument/2006/relationships/customXml" Target="../ink/ink3135.xml"/><Relationship Id="rId491" Type="http://schemas.openxmlformats.org/officeDocument/2006/relationships/customXml" Target="../ink/ink3239.xml"/><Relationship Id="rId505" Type="http://schemas.openxmlformats.org/officeDocument/2006/relationships/customXml" Target="../ink/ink3246.xml"/><Relationship Id="rId37" Type="http://schemas.openxmlformats.org/officeDocument/2006/relationships/image" Target="../media/image2946.png"/><Relationship Id="rId79" Type="http://schemas.openxmlformats.org/officeDocument/2006/relationships/customXml" Target="../ink/ink3029.xml"/><Relationship Id="rId102" Type="http://schemas.openxmlformats.org/officeDocument/2006/relationships/customXml" Target="../ink/ink3041.xml"/><Relationship Id="rId144" Type="http://schemas.openxmlformats.org/officeDocument/2006/relationships/customXml" Target="../ink/ink3062.xml"/><Relationship Id="rId547" Type="http://schemas.openxmlformats.org/officeDocument/2006/relationships/image" Target="../media/image3196.png"/><Relationship Id="rId589" Type="http://schemas.openxmlformats.org/officeDocument/2006/relationships/image" Target="../media/image3217.png"/><Relationship Id="rId90" Type="http://schemas.openxmlformats.org/officeDocument/2006/relationships/customXml" Target="../ink/ink3035.xml"/><Relationship Id="rId186" Type="http://schemas.openxmlformats.org/officeDocument/2006/relationships/image" Target="../media/image3019.png"/><Relationship Id="rId351" Type="http://schemas.openxmlformats.org/officeDocument/2006/relationships/customXml" Target="../ink/ink3169.xml"/><Relationship Id="rId393" Type="http://schemas.openxmlformats.org/officeDocument/2006/relationships/customXml" Target="../ink/ink3190.xml"/><Relationship Id="rId407" Type="http://schemas.openxmlformats.org/officeDocument/2006/relationships/customXml" Target="../ink/ink3197.xml"/><Relationship Id="rId449" Type="http://schemas.openxmlformats.org/officeDocument/2006/relationships/customXml" Target="../ink/ink3218.xml"/><Relationship Id="rId211" Type="http://schemas.openxmlformats.org/officeDocument/2006/relationships/customXml" Target="../ink/ink3097.xml"/><Relationship Id="rId253" Type="http://schemas.openxmlformats.org/officeDocument/2006/relationships/image" Target="../media/image3050.png"/><Relationship Id="rId295" Type="http://schemas.openxmlformats.org/officeDocument/2006/relationships/image" Target="../media/image3071.png"/><Relationship Id="rId309" Type="http://schemas.openxmlformats.org/officeDocument/2006/relationships/customXml" Target="../ink/ink3148.xml"/><Relationship Id="rId460" Type="http://schemas.openxmlformats.org/officeDocument/2006/relationships/image" Target="../media/image3153.png"/><Relationship Id="rId516" Type="http://schemas.openxmlformats.org/officeDocument/2006/relationships/image" Target="../media/image3181.png"/><Relationship Id="rId48" Type="http://schemas.openxmlformats.org/officeDocument/2006/relationships/image" Target="../media/image2951.png"/><Relationship Id="rId113" Type="http://schemas.openxmlformats.org/officeDocument/2006/relationships/image" Target="../media/image2983.png"/><Relationship Id="rId320" Type="http://schemas.openxmlformats.org/officeDocument/2006/relationships/image" Target="../media/image3083.png"/><Relationship Id="rId558" Type="http://schemas.openxmlformats.org/officeDocument/2006/relationships/customXml" Target="../ink/ink3273.xml"/><Relationship Id="rId155" Type="http://schemas.openxmlformats.org/officeDocument/2006/relationships/image" Target="../media/image3004.png"/><Relationship Id="rId197" Type="http://schemas.openxmlformats.org/officeDocument/2006/relationships/image" Target="../media/image3024.png"/><Relationship Id="rId362" Type="http://schemas.openxmlformats.org/officeDocument/2006/relationships/image" Target="../media/image3104.png"/><Relationship Id="rId418" Type="http://schemas.openxmlformats.org/officeDocument/2006/relationships/image" Target="../media/image3132.png"/><Relationship Id="rId222" Type="http://schemas.openxmlformats.org/officeDocument/2006/relationships/image" Target="../media/image3036.png"/><Relationship Id="rId264" Type="http://schemas.openxmlformats.org/officeDocument/2006/relationships/customXml" Target="../ink/ink3125.xml"/><Relationship Id="rId471" Type="http://schemas.openxmlformats.org/officeDocument/2006/relationships/customXml" Target="../ink/ink3229.xml"/><Relationship Id="rId17" Type="http://schemas.openxmlformats.org/officeDocument/2006/relationships/image" Target="../media/image2936.png"/><Relationship Id="rId59" Type="http://schemas.openxmlformats.org/officeDocument/2006/relationships/customXml" Target="../ink/ink3019.xml"/><Relationship Id="rId124" Type="http://schemas.openxmlformats.org/officeDocument/2006/relationships/customXml" Target="../ink/ink3052.xml"/><Relationship Id="rId527" Type="http://schemas.openxmlformats.org/officeDocument/2006/relationships/image" Target="../media/image3186.png"/><Relationship Id="rId569" Type="http://schemas.openxmlformats.org/officeDocument/2006/relationships/image" Target="../media/image3207.png"/><Relationship Id="rId70" Type="http://schemas.openxmlformats.org/officeDocument/2006/relationships/image" Target="../media/image2962.png"/><Relationship Id="rId166" Type="http://schemas.openxmlformats.org/officeDocument/2006/relationships/customXml" Target="../ink/ink3073.xml"/><Relationship Id="rId331" Type="http://schemas.openxmlformats.org/officeDocument/2006/relationships/customXml" Target="../ink/ink3159.xml"/><Relationship Id="rId373" Type="http://schemas.openxmlformats.org/officeDocument/2006/relationships/customXml" Target="../ink/ink3180.xml"/><Relationship Id="rId429" Type="http://schemas.openxmlformats.org/officeDocument/2006/relationships/customXml" Target="../ink/ink3208.xml"/><Relationship Id="rId580" Type="http://schemas.openxmlformats.org/officeDocument/2006/relationships/customXml" Target="../ink/ink3284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109.xml"/><Relationship Id="rId440" Type="http://schemas.openxmlformats.org/officeDocument/2006/relationships/image" Target="../media/image3143.png"/><Relationship Id="rId28" Type="http://schemas.openxmlformats.org/officeDocument/2006/relationships/customXml" Target="../ink/ink3003.xml"/><Relationship Id="rId275" Type="http://schemas.openxmlformats.org/officeDocument/2006/relationships/image" Target="../media/image3061.png"/><Relationship Id="rId300" Type="http://schemas.openxmlformats.org/officeDocument/2006/relationships/customXml" Target="../ink/ink3143.xml"/><Relationship Id="rId482" Type="http://schemas.openxmlformats.org/officeDocument/2006/relationships/image" Target="../media/image3164.png"/><Relationship Id="rId538" Type="http://schemas.openxmlformats.org/officeDocument/2006/relationships/customXml" Target="../ink/ink3263.xml"/><Relationship Id="rId81" Type="http://schemas.openxmlformats.org/officeDocument/2006/relationships/customXml" Target="../ink/ink3030.xml"/><Relationship Id="rId135" Type="http://schemas.openxmlformats.org/officeDocument/2006/relationships/image" Target="../media/image2994.png"/><Relationship Id="rId177" Type="http://schemas.openxmlformats.org/officeDocument/2006/relationships/image" Target="../media/image3015.png"/><Relationship Id="rId342" Type="http://schemas.openxmlformats.org/officeDocument/2006/relationships/image" Target="../media/image3094.png"/><Relationship Id="rId384" Type="http://schemas.openxmlformats.org/officeDocument/2006/relationships/image" Target="../media/image3115.png"/><Relationship Id="rId591" Type="http://schemas.openxmlformats.org/officeDocument/2006/relationships/image" Target="../media/image3218.png"/><Relationship Id="rId605" Type="http://schemas.openxmlformats.org/officeDocument/2006/relationships/image" Target="../media/image3225.png"/><Relationship Id="rId202" Type="http://schemas.openxmlformats.org/officeDocument/2006/relationships/customXml" Target="../ink/ink3092.xml"/><Relationship Id="rId244" Type="http://schemas.openxmlformats.org/officeDocument/2006/relationships/image" Target="../media/image3046.png"/><Relationship Id="rId39" Type="http://schemas.openxmlformats.org/officeDocument/2006/relationships/image" Target="../media/image2947.png"/><Relationship Id="rId286" Type="http://schemas.openxmlformats.org/officeDocument/2006/relationships/customXml" Target="../ink/ink3136.xml"/><Relationship Id="rId451" Type="http://schemas.openxmlformats.org/officeDocument/2006/relationships/customXml" Target="../ink/ink3219.xml"/><Relationship Id="rId493" Type="http://schemas.openxmlformats.org/officeDocument/2006/relationships/customXml" Target="../ink/ink3240.xml"/><Relationship Id="rId507" Type="http://schemas.openxmlformats.org/officeDocument/2006/relationships/customXml" Target="../ink/ink3247.xml"/><Relationship Id="rId549" Type="http://schemas.openxmlformats.org/officeDocument/2006/relationships/image" Target="../media/image3197.png"/><Relationship Id="rId50" Type="http://schemas.openxmlformats.org/officeDocument/2006/relationships/image" Target="../media/image2952.png"/><Relationship Id="rId104" Type="http://schemas.openxmlformats.org/officeDocument/2006/relationships/customXml" Target="../ink/ink3042.xml"/><Relationship Id="rId146" Type="http://schemas.openxmlformats.org/officeDocument/2006/relationships/customXml" Target="../ink/ink3063.xml"/><Relationship Id="rId188" Type="http://schemas.openxmlformats.org/officeDocument/2006/relationships/image" Target="../media/image3020.png"/><Relationship Id="rId311" Type="http://schemas.openxmlformats.org/officeDocument/2006/relationships/customXml" Target="../ink/ink3149.xml"/><Relationship Id="rId353" Type="http://schemas.openxmlformats.org/officeDocument/2006/relationships/customXml" Target="../ink/ink3170.xml"/><Relationship Id="rId395" Type="http://schemas.openxmlformats.org/officeDocument/2006/relationships/customXml" Target="../ink/ink3191.xml"/><Relationship Id="rId409" Type="http://schemas.openxmlformats.org/officeDocument/2006/relationships/customXml" Target="../ink/ink3198.xml"/><Relationship Id="rId560" Type="http://schemas.openxmlformats.org/officeDocument/2006/relationships/customXml" Target="../ink/ink3274.xml"/><Relationship Id="rId92" Type="http://schemas.openxmlformats.org/officeDocument/2006/relationships/customXml" Target="../ink/ink3036.xml"/><Relationship Id="rId213" Type="http://schemas.openxmlformats.org/officeDocument/2006/relationships/customXml" Target="../ink/ink3098.xml"/><Relationship Id="rId420" Type="http://schemas.openxmlformats.org/officeDocument/2006/relationships/image" Target="../media/image3133.png"/><Relationship Id="rId255" Type="http://schemas.openxmlformats.org/officeDocument/2006/relationships/image" Target="../media/image3051.png"/><Relationship Id="rId297" Type="http://schemas.openxmlformats.org/officeDocument/2006/relationships/image" Target="../media/image3072.png"/><Relationship Id="rId462" Type="http://schemas.openxmlformats.org/officeDocument/2006/relationships/image" Target="../media/image3154.png"/><Relationship Id="rId518" Type="http://schemas.openxmlformats.org/officeDocument/2006/relationships/image" Target="../media/image3182.png"/><Relationship Id="rId115" Type="http://schemas.openxmlformats.org/officeDocument/2006/relationships/image" Target="../media/image2984.png"/><Relationship Id="rId157" Type="http://schemas.openxmlformats.org/officeDocument/2006/relationships/image" Target="../media/image3005.png"/><Relationship Id="rId322" Type="http://schemas.openxmlformats.org/officeDocument/2006/relationships/image" Target="../media/image3084.png"/><Relationship Id="rId364" Type="http://schemas.openxmlformats.org/officeDocument/2006/relationships/image" Target="../media/image3105.png"/><Relationship Id="rId61" Type="http://schemas.openxmlformats.org/officeDocument/2006/relationships/customXml" Target="../ink/ink3020.xml"/><Relationship Id="rId199" Type="http://schemas.openxmlformats.org/officeDocument/2006/relationships/image" Target="../media/image3025.png"/><Relationship Id="rId571" Type="http://schemas.openxmlformats.org/officeDocument/2006/relationships/image" Target="../media/image3208.png"/><Relationship Id="rId19" Type="http://schemas.openxmlformats.org/officeDocument/2006/relationships/image" Target="../media/image2937.png"/><Relationship Id="rId224" Type="http://schemas.openxmlformats.org/officeDocument/2006/relationships/image" Target="../media/image3037.png"/><Relationship Id="rId266" Type="http://schemas.openxmlformats.org/officeDocument/2006/relationships/customXml" Target="../ink/ink3126.xml"/><Relationship Id="rId431" Type="http://schemas.openxmlformats.org/officeDocument/2006/relationships/customXml" Target="../ink/ink3209.xml"/><Relationship Id="rId473" Type="http://schemas.openxmlformats.org/officeDocument/2006/relationships/customXml" Target="../ink/ink3230.xml"/><Relationship Id="rId529" Type="http://schemas.openxmlformats.org/officeDocument/2006/relationships/image" Target="../media/image3187.png"/><Relationship Id="rId30" Type="http://schemas.openxmlformats.org/officeDocument/2006/relationships/customXml" Target="../ink/ink3004.xml"/><Relationship Id="rId126" Type="http://schemas.openxmlformats.org/officeDocument/2006/relationships/customXml" Target="../ink/ink3053.xml"/><Relationship Id="rId168" Type="http://schemas.openxmlformats.org/officeDocument/2006/relationships/customXml" Target="../ink/ink3074.xml"/><Relationship Id="rId333" Type="http://schemas.openxmlformats.org/officeDocument/2006/relationships/customXml" Target="../ink/ink3160.xml"/><Relationship Id="rId540" Type="http://schemas.openxmlformats.org/officeDocument/2006/relationships/customXml" Target="../ink/ink3264.xml"/><Relationship Id="rId72" Type="http://schemas.openxmlformats.org/officeDocument/2006/relationships/image" Target="../media/image2963.png"/><Relationship Id="rId375" Type="http://schemas.openxmlformats.org/officeDocument/2006/relationships/customXml" Target="../ink/ink3181.xml"/><Relationship Id="rId582" Type="http://schemas.openxmlformats.org/officeDocument/2006/relationships/customXml" Target="../ink/ink3285.xml"/><Relationship Id="rId3" Type="http://schemas.openxmlformats.org/officeDocument/2006/relationships/image" Target="../media/image2930.png"/><Relationship Id="rId235" Type="http://schemas.openxmlformats.org/officeDocument/2006/relationships/customXml" Target="../ink/ink3110.xml"/><Relationship Id="rId277" Type="http://schemas.openxmlformats.org/officeDocument/2006/relationships/image" Target="../media/image3062.png"/><Relationship Id="rId400" Type="http://schemas.openxmlformats.org/officeDocument/2006/relationships/image" Target="../media/image3123.png"/><Relationship Id="rId442" Type="http://schemas.openxmlformats.org/officeDocument/2006/relationships/image" Target="../media/image3144.png"/><Relationship Id="rId484" Type="http://schemas.openxmlformats.org/officeDocument/2006/relationships/image" Target="../media/image3165.png"/><Relationship Id="rId137" Type="http://schemas.openxmlformats.org/officeDocument/2006/relationships/image" Target="../media/image2995.png"/><Relationship Id="rId302" Type="http://schemas.openxmlformats.org/officeDocument/2006/relationships/customXml" Target="../ink/ink3144.xml"/><Relationship Id="rId344" Type="http://schemas.openxmlformats.org/officeDocument/2006/relationships/image" Target="../media/image3095.png"/><Relationship Id="rId41" Type="http://schemas.openxmlformats.org/officeDocument/2006/relationships/customXml" Target="../ink/ink3010.xml"/><Relationship Id="rId83" Type="http://schemas.openxmlformats.org/officeDocument/2006/relationships/customXml" Target="../ink/ink3031.xml"/><Relationship Id="rId179" Type="http://schemas.openxmlformats.org/officeDocument/2006/relationships/image" Target="../media/image3016.png"/><Relationship Id="rId386" Type="http://schemas.openxmlformats.org/officeDocument/2006/relationships/image" Target="../media/image3116.png"/><Relationship Id="rId551" Type="http://schemas.openxmlformats.org/officeDocument/2006/relationships/image" Target="../media/image3198.png"/><Relationship Id="rId593" Type="http://schemas.openxmlformats.org/officeDocument/2006/relationships/image" Target="../media/image3219.png"/><Relationship Id="rId607" Type="http://schemas.openxmlformats.org/officeDocument/2006/relationships/image" Target="../media/image3226.png"/><Relationship Id="rId190" Type="http://schemas.openxmlformats.org/officeDocument/2006/relationships/image" Target="../media/image3021.png"/><Relationship Id="rId204" Type="http://schemas.openxmlformats.org/officeDocument/2006/relationships/customXml" Target="../ink/ink3093.xml"/><Relationship Id="rId246" Type="http://schemas.openxmlformats.org/officeDocument/2006/relationships/image" Target="../media/image3047.png"/><Relationship Id="rId288" Type="http://schemas.openxmlformats.org/officeDocument/2006/relationships/customXml" Target="../ink/ink3137.xml"/><Relationship Id="rId411" Type="http://schemas.openxmlformats.org/officeDocument/2006/relationships/customXml" Target="../ink/ink3199.xml"/><Relationship Id="rId453" Type="http://schemas.openxmlformats.org/officeDocument/2006/relationships/customXml" Target="../ink/ink3220.xml"/><Relationship Id="rId509" Type="http://schemas.openxmlformats.org/officeDocument/2006/relationships/customXml" Target="../ink/ink3248.xml"/><Relationship Id="rId106" Type="http://schemas.openxmlformats.org/officeDocument/2006/relationships/customXml" Target="../ink/ink3043.xml"/><Relationship Id="rId313" Type="http://schemas.openxmlformats.org/officeDocument/2006/relationships/customXml" Target="../ink/ink3150.xml"/><Relationship Id="rId495" Type="http://schemas.openxmlformats.org/officeDocument/2006/relationships/customXml" Target="../ink/ink3241.xml"/><Relationship Id="rId10" Type="http://schemas.openxmlformats.org/officeDocument/2006/relationships/customXml" Target="../ink/ink2994.xml"/><Relationship Id="rId52" Type="http://schemas.openxmlformats.org/officeDocument/2006/relationships/image" Target="../media/image2953.png"/><Relationship Id="rId94" Type="http://schemas.openxmlformats.org/officeDocument/2006/relationships/customXml" Target="../ink/ink3037.xml"/><Relationship Id="rId148" Type="http://schemas.openxmlformats.org/officeDocument/2006/relationships/customXml" Target="../ink/ink3064.xml"/><Relationship Id="rId355" Type="http://schemas.openxmlformats.org/officeDocument/2006/relationships/customXml" Target="../ink/ink3171.xml"/><Relationship Id="rId397" Type="http://schemas.openxmlformats.org/officeDocument/2006/relationships/customXml" Target="../ink/ink3192.xml"/><Relationship Id="rId520" Type="http://schemas.openxmlformats.org/officeDocument/2006/relationships/customXml" Target="../ink/ink3254.xml"/><Relationship Id="rId562" Type="http://schemas.openxmlformats.org/officeDocument/2006/relationships/customXml" Target="../ink/ink3275.xml"/><Relationship Id="rId215" Type="http://schemas.openxmlformats.org/officeDocument/2006/relationships/customXml" Target="../ink/ink3099.xml"/><Relationship Id="rId257" Type="http://schemas.openxmlformats.org/officeDocument/2006/relationships/image" Target="../media/image3052.png"/><Relationship Id="rId422" Type="http://schemas.openxmlformats.org/officeDocument/2006/relationships/image" Target="../media/image3134.png"/><Relationship Id="rId464" Type="http://schemas.openxmlformats.org/officeDocument/2006/relationships/image" Target="../media/image3155.png"/><Relationship Id="rId299" Type="http://schemas.openxmlformats.org/officeDocument/2006/relationships/image" Target="../media/image3073.png"/><Relationship Id="rId63" Type="http://schemas.openxmlformats.org/officeDocument/2006/relationships/customXml" Target="../ink/ink3021.xml"/><Relationship Id="rId159" Type="http://schemas.openxmlformats.org/officeDocument/2006/relationships/image" Target="../media/image3006.png"/><Relationship Id="rId366" Type="http://schemas.openxmlformats.org/officeDocument/2006/relationships/image" Target="../media/image3106.png"/><Relationship Id="rId573" Type="http://schemas.openxmlformats.org/officeDocument/2006/relationships/image" Target="../media/image3209.png"/><Relationship Id="rId226" Type="http://schemas.openxmlformats.org/officeDocument/2006/relationships/image" Target="../media/image3038.png"/><Relationship Id="rId433" Type="http://schemas.openxmlformats.org/officeDocument/2006/relationships/customXml" Target="../ink/ink3210.xml"/><Relationship Id="rId74" Type="http://schemas.openxmlformats.org/officeDocument/2006/relationships/image" Target="../media/image2964.png"/><Relationship Id="rId377" Type="http://schemas.openxmlformats.org/officeDocument/2006/relationships/customXml" Target="../ink/ink3182.xml"/><Relationship Id="rId500" Type="http://schemas.openxmlformats.org/officeDocument/2006/relationships/image" Target="../media/image3173.png"/><Relationship Id="rId584" Type="http://schemas.openxmlformats.org/officeDocument/2006/relationships/customXml" Target="../ink/ink3286.xml"/><Relationship Id="rId5" Type="http://schemas.openxmlformats.org/officeDocument/2006/relationships/image" Target="../media/image2931.png"/><Relationship Id="rId237" Type="http://schemas.openxmlformats.org/officeDocument/2006/relationships/customXml" Target="../ink/ink3111.xml"/><Relationship Id="rId444" Type="http://schemas.openxmlformats.org/officeDocument/2006/relationships/image" Target="../media/image3145.png"/><Relationship Id="rId290" Type="http://schemas.openxmlformats.org/officeDocument/2006/relationships/customXml" Target="../ink/ink3138.xml"/><Relationship Id="rId304" Type="http://schemas.openxmlformats.org/officeDocument/2006/relationships/customXml" Target="../ink/ink3145.xml"/><Relationship Id="rId388" Type="http://schemas.openxmlformats.org/officeDocument/2006/relationships/image" Target="../media/image3117.png"/><Relationship Id="rId511" Type="http://schemas.openxmlformats.org/officeDocument/2006/relationships/customXml" Target="../ink/ink3249.xml"/><Relationship Id="rId609" Type="http://schemas.openxmlformats.org/officeDocument/2006/relationships/image" Target="../media/image3227.png"/><Relationship Id="rId85" Type="http://schemas.openxmlformats.org/officeDocument/2006/relationships/customXml" Target="../ink/ink3032.xml"/><Relationship Id="rId150" Type="http://schemas.openxmlformats.org/officeDocument/2006/relationships/customXml" Target="../ink/ink3065.xml"/><Relationship Id="rId595" Type="http://schemas.openxmlformats.org/officeDocument/2006/relationships/image" Target="../media/image3220.png"/><Relationship Id="rId248" Type="http://schemas.openxmlformats.org/officeDocument/2006/relationships/image" Target="../media/image3048.png"/><Relationship Id="rId455" Type="http://schemas.openxmlformats.org/officeDocument/2006/relationships/customXml" Target="../ink/ink3221.xml"/><Relationship Id="rId12" Type="http://schemas.openxmlformats.org/officeDocument/2006/relationships/customXml" Target="../ink/ink2995.xml"/><Relationship Id="rId108" Type="http://schemas.openxmlformats.org/officeDocument/2006/relationships/customXml" Target="../ink/ink3044.xml"/><Relationship Id="rId315" Type="http://schemas.openxmlformats.org/officeDocument/2006/relationships/customXml" Target="../ink/ink3151.xml"/><Relationship Id="rId522" Type="http://schemas.openxmlformats.org/officeDocument/2006/relationships/customXml" Target="../ink/ink3255.xml"/><Relationship Id="rId96" Type="http://schemas.openxmlformats.org/officeDocument/2006/relationships/customXml" Target="../ink/ink3038.xml"/><Relationship Id="rId161" Type="http://schemas.openxmlformats.org/officeDocument/2006/relationships/image" Target="../media/image3007.png"/><Relationship Id="rId399" Type="http://schemas.openxmlformats.org/officeDocument/2006/relationships/customXml" Target="../ink/ink3193.xml"/><Relationship Id="rId259" Type="http://schemas.openxmlformats.org/officeDocument/2006/relationships/image" Target="../media/image3053.png"/><Relationship Id="rId466" Type="http://schemas.openxmlformats.org/officeDocument/2006/relationships/image" Target="../media/image3156.png"/><Relationship Id="rId23" Type="http://schemas.openxmlformats.org/officeDocument/2006/relationships/image" Target="../media/image2939.png"/><Relationship Id="rId119" Type="http://schemas.openxmlformats.org/officeDocument/2006/relationships/image" Target="../media/image2986.png"/><Relationship Id="rId326" Type="http://schemas.openxmlformats.org/officeDocument/2006/relationships/image" Target="../media/image3086.png"/><Relationship Id="rId533" Type="http://schemas.openxmlformats.org/officeDocument/2006/relationships/image" Target="../media/image3189.png"/><Relationship Id="rId172" Type="http://schemas.openxmlformats.org/officeDocument/2006/relationships/customXml" Target="../ink/ink3076.xml"/><Relationship Id="rId477" Type="http://schemas.openxmlformats.org/officeDocument/2006/relationships/customXml" Target="../ink/ink3232.xml"/><Relationship Id="rId600" Type="http://schemas.openxmlformats.org/officeDocument/2006/relationships/customXml" Target="../ink/ink3294.xml"/><Relationship Id="rId337" Type="http://schemas.openxmlformats.org/officeDocument/2006/relationships/customXml" Target="../ink/ink3162.xml"/><Relationship Id="rId34" Type="http://schemas.openxmlformats.org/officeDocument/2006/relationships/customXml" Target="../ink/ink3006.xml"/><Relationship Id="rId544" Type="http://schemas.openxmlformats.org/officeDocument/2006/relationships/customXml" Target="../ink/ink3266.xml"/><Relationship Id="rId183" Type="http://schemas.openxmlformats.org/officeDocument/2006/relationships/customXml" Target="../ink/ink3082.xml"/><Relationship Id="rId390" Type="http://schemas.openxmlformats.org/officeDocument/2006/relationships/image" Target="../media/image3118.png"/><Relationship Id="rId404" Type="http://schemas.openxmlformats.org/officeDocument/2006/relationships/image" Target="../media/image3125.png"/><Relationship Id="rId250" Type="http://schemas.openxmlformats.org/officeDocument/2006/relationships/image" Target="../media/image3049.png"/><Relationship Id="rId488" Type="http://schemas.openxmlformats.org/officeDocument/2006/relationships/image" Target="../media/image3167.png"/><Relationship Id="rId45" Type="http://schemas.openxmlformats.org/officeDocument/2006/relationships/customXml" Target="../ink/ink3012.xml"/><Relationship Id="rId110" Type="http://schemas.openxmlformats.org/officeDocument/2006/relationships/customXml" Target="../ink/ink3045.xml"/><Relationship Id="rId348" Type="http://schemas.openxmlformats.org/officeDocument/2006/relationships/image" Target="../media/image3097.png"/><Relationship Id="rId555" Type="http://schemas.openxmlformats.org/officeDocument/2006/relationships/image" Target="../media/image3200.png"/><Relationship Id="rId194" Type="http://schemas.openxmlformats.org/officeDocument/2006/relationships/customXml" Target="../ink/ink3088.xml"/><Relationship Id="rId208" Type="http://schemas.openxmlformats.org/officeDocument/2006/relationships/customXml" Target="../ink/ink3095.xml"/><Relationship Id="rId415" Type="http://schemas.openxmlformats.org/officeDocument/2006/relationships/customXml" Target="../ink/ink3201.xml"/><Relationship Id="rId261" Type="http://schemas.openxmlformats.org/officeDocument/2006/relationships/image" Target="../media/image3054.png"/><Relationship Id="rId499" Type="http://schemas.openxmlformats.org/officeDocument/2006/relationships/customXml" Target="../ink/ink3243.xml"/><Relationship Id="rId56" Type="http://schemas.openxmlformats.org/officeDocument/2006/relationships/image" Target="../media/image2955.png"/><Relationship Id="rId359" Type="http://schemas.openxmlformats.org/officeDocument/2006/relationships/customXml" Target="../ink/ink3173.xml"/><Relationship Id="rId566" Type="http://schemas.openxmlformats.org/officeDocument/2006/relationships/customXml" Target="../ink/ink3277.xml"/><Relationship Id="rId121" Type="http://schemas.openxmlformats.org/officeDocument/2006/relationships/image" Target="../media/image2987.png"/><Relationship Id="rId219" Type="http://schemas.openxmlformats.org/officeDocument/2006/relationships/customXml" Target="../ink/ink3101.xml"/><Relationship Id="rId426" Type="http://schemas.openxmlformats.org/officeDocument/2006/relationships/image" Target="../media/image3136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84.png"/><Relationship Id="rId21" Type="http://schemas.openxmlformats.org/officeDocument/2006/relationships/image" Target="../media/image3237.png"/><Relationship Id="rId42" Type="http://schemas.openxmlformats.org/officeDocument/2006/relationships/customXml" Target="../ink/ink3319.xml"/><Relationship Id="rId63" Type="http://schemas.openxmlformats.org/officeDocument/2006/relationships/image" Target="../media/image3257.png"/><Relationship Id="rId84" Type="http://schemas.openxmlformats.org/officeDocument/2006/relationships/customXml" Target="../ink/ink3340.xml"/><Relationship Id="rId138" Type="http://schemas.openxmlformats.org/officeDocument/2006/relationships/customXml" Target="../ink/ink3367.xml"/><Relationship Id="rId159" Type="http://schemas.openxmlformats.org/officeDocument/2006/relationships/image" Target="../media/image3305.png"/><Relationship Id="rId170" Type="http://schemas.openxmlformats.org/officeDocument/2006/relationships/customXml" Target="../ink/ink3383.xml"/><Relationship Id="rId191" Type="http://schemas.openxmlformats.org/officeDocument/2006/relationships/image" Target="../media/image3320.png"/><Relationship Id="rId205" Type="http://schemas.openxmlformats.org/officeDocument/2006/relationships/image" Target="../media/image3327.png"/><Relationship Id="rId226" Type="http://schemas.openxmlformats.org/officeDocument/2006/relationships/image" Target="../media/image3337.png"/><Relationship Id="rId247" Type="http://schemas.openxmlformats.org/officeDocument/2006/relationships/customXml" Target="../ink/ink3422.xml"/><Relationship Id="rId107" Type="http://schemas.openxmlformats.org/officeDocument/2006/relationships/image" Target="../media/image3279.png"/><Relationship Id="rId11" Type="http://schemas.openxmlformats.org/officeDocument/2006/relationships/image" Target="../media/image3232.png"/><Relationship Id="rId32" Type="http://schemas.openxmlformats.org/officeDocument/2006/relationships/customXml" Target="../ink/ink3314.xml"/><Relationship Id="rId53" Type="http://schemas.openxmlformats.org/officeDocument/2006/relationships/image" Target="../media/image3253.png"/><Relationship Id="rId74" Type="http://schemas.openxmlformats.org/officeDocument/2006/relationships/customXml" Target="../ink/ink3335.xml"/><Relationship Id="rId128" Type="http://schemas.openxmlformats.org/officeDocument/2006/relationships/customXml" Target="../ink/ink3362.xml"/><Relationship Id="rId149" Type="http://schemas.openxmlformats.org/officeDocument/2006/relationships/image" Target="../media/image3300.png"/><Relationship Id="rId5" Type="http://schemas.openxmlformats.org/officeDocument/2006/relationships/image" Target="../media/image3229.png"/><Relationship Id="rId95" Type="http://schemas.openxmlformats.org/officeDocument/2006/relationships/image" Target="../media/image3273.png"/><Relationship Id="rId160" Type="http://schemas.openxmlformats.org/officeDocument/2006/relationships/customXml" Target="../ink/ink3378.xml"/><Relationship Id="rId181" Type="http://schemas.openxmlformats.org/officeDocument/2006/relationships/image" Target="../media/image3315.png"/><Relationship Id="rId216" Type="http://schemas.openxmlformats.org/officeDocument/2006/relationships/customXml" Target="../ink/ink3406.xml"/><Relationship Id="rId237" Type="http://schemas.openxmlformats.org/officeDocument/2006/relationships/customXml" Target="../ink/ink3417.xml"/><Relationship Id="rId258" Type="http://schemas.openxmlformats.org/officeDocument/2006/relationships/image" Target="../media/image3353.png"/><Relationship Id="rId22" Type="http://schemas.openxmlformats.org/officeDocument/2006/relationships/customXml" Target="../ink/ink3309.xml"/><Relationship Id="rId43" Type="http://schemas.openxmlformats.org/officeDocument/2006/relationships/image" Target="../media/image3248.png"/><Relationship Id="rId64" Type="http://schemas.openxmlformats.org/officeDocument/2006/relationships/customXml" Target="../ink/ink3330.xml"/><Relationship Id="rId118" Type="http://schemas.openxmlformats.org/officeDocument/2006/relationships/customXml" Target="../ink/ink3357.xml"/><Relationship Id="rId139" Type="http://schemas.openxmlformats.org/officeDocument/2006/relationships/image" Target="../media/image3295.png"/><Relationship Id="rId85" Type="http://schemas.openxmlformats.org/officeDocument/2006/relationships/image" Target="../media/image3268.png"/><Relationship Id="rId150" Type="http://schemas.openxmlformats.org/officeDocument/2006/relationships/customXml" Target="../ink/ink3373.xml"/><Relationship Id="rId171" Type="http://schemas.openxmlformats.org/officeDocument/2006/relationships/image" Target="../media/image3311.png"/><Relationship Id="rId192" Type="http://schemas.openxmlformats.org/officeDocument/2006/relationships/customXml" Target="../ink/ink3394.xml"/><Relationship Id="rId206" Type="http://schemas.openxmlformats.org/officeDocument/2006/relationships/customXml" Target="../ink/ink3401.xml"/><Relationship Id="rId227" Type="http://schemas.openxmlformats.org/officeDocument/2006/relationships/customXml" Target="../ink/ink3412.xml"/><Relationship Id="rId248" Type="http://schemas.openxmlformats.org/officeDocument/2006/relationships/image" Target="../media/image3348.png"/><Relationship Id="rId12" Type="http://schemas.openxmlformats.org/officeDocument/2006/relationships/customXml" Target="../ink/ink3304.xml"/><Relationship Id="rId33" Type="http://schemas.openxmlformats.org/officeDocument/2006/relationships/image" Target="../media/image3243.png"/><Relationship Id="rId108" Type="http://schemas.openxmlformats.org/officeDocument/2006/relationships/customXml" Target="../ink/ink3352.xml"/><Relationship Id="rId129" Type="http://schemas.openxmlformats.org/officeDocument/2006/relationships/image" Target="../media/image3290.png"/><Relationship Id="rId54" Type="http://schemas.openxmlformats.org/officeDocument/2006/relationships/customXml" Target="../ink/ink3325.xml"/><Relationship Id="rId75" Type="http://schemas.openxmlformats.org/officeDocument/2006/relationships/image" Target="../media/image3263.png"/><Relationship Id="rId96" Type="http://schemas.openxmlformats.org/officeDocument/2006/relationships/customXml" Target="../ink/ink3346.xml"/><Relationship Id="rId140" Type="http://schemas.openxmlformats.org/officeDocument/2006/relationships/customXml" Target="../ink/ink3368.xml"/><Relationship Id="rId161" Type="http://schemas.openxmlformats.org/officeDocument/2006/relationships/image" Target="../media/image3306.png"/><Relationship Id="rId182" Type="http://schemas.openxmlformats.org/officeDocument/2006/relationships/customXml" Target="../ink/ink3389.xml"/><Relationship Id="rId217" Type="http://schemas.openxmlformats.org/officeDocument/2006/relationships/image" Target="../media/image3333.png"/><Relationship Id="rId6" Type="http://schemas.openxmlformats.org/officeDocument/2006/relationships/customXml" Target="../ink/ink3301.xml"/><Relationship Id="rId238" Type="http://schemas.openxmlformats.org/officeDocument/2006/relationships/image" Target="../media/image3343.png"/><Relationship Id="rId259" Type="http://schemas.openxmlformats.org/officeDocument/2006/relationships/customXml" Target="../ink/ink3428.xml"/><Relationship Id="rId23" Type="http://schemas.openxmlformats.org/officeDocument/2006/relationships/image" Target="../media/image3238.png"/><Relationship Id="rId119" Type="http://schemas.openxmlformats.org/officeDocument/2006/relationships/image" Target="../media/image3285.png"/><Relationship Id="rId44" Type="http://schemas.openxmlformats.org/officeDocument/2006/relationships/customXml" Target="../ink/ink3320.xml"/><Relationship Id="rId65" Type="http://schemas.openxmlformats.org/officeDocument/2006/relationships/image" Target="../media/image3258.png"/><Relationship Id="rId86" Type="http://schemas.openxmlformats.org/officeDocument/2006/relationships/customXml" Target="../ink/ink3341.xml"/><Relationship Id="rId130" Type="http://schemas.openxmlformats.org/officeDocument/2006/relationships/customXml" Target="../ink/ink3363.xml"/><Relationship Id="rId151" Type="http://schemas.openxmlformats.org/officeDocument/2006/relationships/image" Target="../media/image3301.png"/><Relationship Id="rId172" Type="http://schemas.openxmlformats.org/officeDocument/2006/relationships/customXml" Target="../ink/ink3384.xml"/><Relationship Id="rId193" Type="http://schemas.openxmlformats.org/officeDocument/2006/relationships/image" Target="../media/image3321.png"/><Relationship Id="rId207" Type="http://schemas.openxmlformats.org/officeDocument/2006/relationships/image" Target="../media/image3328.png"/><Relationship Id="rId228" Type="http://schemas.openxmlformats.org/officeDocument/2006/relationships/image" Target="../media/image3338.png"/><Relationship Id="rId249" Type="http://schemas.openxmlformats.org/officeDocument/2006/relationships/customXml" Target="../ink/ink3423.xml"/><Relationship Id="rId13" Type="http://schemas.openxmlformats.org/officeDocument/2006/relationships/image" Target="../media/image3233.png"/><Relationship Id="rId109" Type="http://schemas.openxmlformats.org/officeDocument/2006/relationships/image" Target="../media/image3280.png"/><Relationship Id="rId260" Type="http://schemas.openxmlformats.org/officeDocument/2006/relationships/image" Target="../media/image3354.png"/><Relationship Id="rId34" Type="http://schemas.openxmlformats.org/officeDocument/2006/relationships/customXml" Target="../ink/ink3315.xml"/><Relationship Id="rId55" Type="http://schemas.openxmlformats.org/officeDocument/2006/relationships/image" Target="../media/image3254.png"/><Relationship Id="rId76" Type="http://schemas.openxmlformats.org/officeDocument/2006/relationships/customXml" Target="../ink/ink3336.xml"/><Relationship Id="rId97" Type="http://schemas.openxmlformats.org/officeDocument/2006/relationships/image" Target="../media/image3274.png"/><Relationship Id="rId120" Type="http://schemas.openxmlformats.org/officeDocument/2006/relationships/customXml" Target="../ink/ink3358.xml"/><Relationship Id="rId141" Type="http://schemas.openxmlformats.org/officeDocument/2006/relationships/image" Target="../media/image3296.png"/><Relationship Id="rId7" Type="http://schemas.openxmlformats.org/officeDocument/2006/relationships/image" Target="../media/image3230.png"/><Relationship Id="rId162" Type="http://schemas.openxmlformats.org/officeDocument/2006/relationships/customXml" Target="../ink/ink3379.xml"/><Relationship Id="rId183" Type="http://schemas.openxmlformats.org/officeDocument/2006/relationships/image" Target="../media/image3316.png"/><Relationship Id="rId218" Type="http://schemas.openxmlformats.org/officeDocument/2006/relationships/customXml" Target="../ink/ink3407.xml"/><Relationship Id="rId239" Type="http://schemas.openxmlformats.org/officeDocument/2006/relationships/customXml" Target="../ink/ink3418.xml"/><Relationship Id="rId250" Type="http://schemas.openxmlformats.org/officeDocument/2006/relationships/image" Target="../media/image3349.png"/><Relationship Id="rId24" Type="http://schemas.openxmlformats.org/officeDocument/2006/relationships/customXml" Target="../ink/ink3310.xml"/><Relationship Id="rId45" Type="http://schemas.openxmlformats.org/officeDocument/2006/relationships/image" Target="../media/image3249.png"/><Relationship Id="rId66" Type="http://schemas.openxmlformats.org/officeDocument/2006/relationships/customXml" Target="../ink/ink3331.xml"/><Relationship Id="rId87" Type="http://schemas.openxmlformats.org/officeDocument/2006/relationships/image" Target="../media/image3269.png"/><Relationship Id="rId110" Type="http://schemas.openxmlformats.org/officeDocument/2006/relationships/customXml" Target="../ink/ink3353.xml"/><Relationship Id="rId131" Type="http://schemas.openxmlformats.org/officeDocument/2006/relationships/image" Target="../media/image3291.png"/><Relationship Id="rId152" Type="http://schemas.openxmlformats.org/officeDocument/2006/relationships/customXml" Target="../ink/ink3374.xml"/><Relationship Id="rId173" Type="http://schemas.openxmlformats.org/officeDocument/2006/relationships/image" Target="../media/image3312.png"/><Relationship Id="rId194" Type="http://schemas.openxmlformats.org/officeDocument/2006/relationships/customXml" Target="../ink/ink3395.xml"/><Relationship Id="rId208" Type="http://schemas.openxmlformats.org/officeDocument/2006/relationships/customXml" Target="../ink/ink3402.xml"/><Relationship Id="rId229" Type="http://schemas.openxmlformats.org/officeDocument/2006/relationships/customXml" Target="../ink/ink3413.xml"/><Relationship Id="rId240" Type="http://schemas.openxmlformats.org/officeDocument/2006/relationships/image" Target="../media/image3344.png"/><Relationship Id="rId14" Type="http://schemas.openxmlformats.org/officeDocument/2006/relationships/customXml" Target="../ink/ink3305.xml"/><Relationship Id="rId35" Type="http://schemas.openxmlformats.org/officeDocument/2006/relationships/image" Target="../media/image3244.png"/><Relationship Id="rId56" Type="http://schemas.openxmlformats.org/officeDocument/2006/relationships/customXml" Target="../ink/ink3326.xml"/><Relationship Id="rId77" Type="http://schemas.openxmlformats.org/officeDocument/2006/relationships/image" Target="../media/image3264.png"/><Relationship Id="rId100" Type="http://schemas.openxmlformats.org/officeDocument/2006/relationships/customXml" Target="../ink/ink3348.xml"/><Relationship Id="rId8" Type="http://schemas.openxmlformats.org/officeDocument/2006/relationships/customXml" Target="../ink/ink3302.xml"/><Relationship Id="rId98" Type="http://schemas.openxmlformats.org/officeDocument/2006/relationships/customXml" Target="../ink/ink3347.xml"/><Relationship Id="rId121" Type="http://schemas.openxmlformats.org/officeDocument/2006/relationships/image" Target="../media/image3286.png"/><Relationship Id="rId142" Type="http://schemas.openxmlformats.org/officeDocument/2006/relationships/customXml" Target="../ink/ink3369.xml"/><Relationship Id="rId163" Type="http://schemas.openxmlformats.org/officeDocument/2006/relationships/image" Target="../media/image3307.png"/><Relationship Id="rId184" Type="http://schemas.openxmlformats.org/officeDocument/2006/relationships/customXml" Target="../ink/ink3390.xml"/><Relationship Id="rId219" Type="http://schemas.openxmlformats.org/officeDocument/2006/relationships/image" Target="../media/image3334.png"/><Relationship Id="rId230" Type="http://schemas.openxmlformats.org/officeDocument/2006/relationships/image" Target="../media/image3339.png"/><Relationship Id="rId251" Type="http://schemas.openxmlformats.org/officeDocument/2006/relationships/customXml" Target="../ink/ink3424.xml"/><Relationship Id="rId25" Type="http://schemas.openxmlformats.org/officeDocument/2006/relationships/image" Target="../media/image3239.png"/><Relationship Id="rId46" Type="http://schemas.openxmlformats.org/officeDocument/2006/relationships/customXml" Target="../ink/ink3321.xml"/><Relationship Id="rId67" Type="http://schemas.openxmlformats.org/officeDocument/2006/relationships/image" Target="../media/image3259.png"/><Relationship Id="rId88" Type="http://schemas.openxmlformats.org/officeDocument/2006/relationships/customXml" Target="../ink/ink3342.xml"/><Relationship Id="rId111" Type="http://schemas.openxmlformats.org/officeDocument/2006/relationships/image" Target="../media/image3281.png"/><Relationship Id="rId132" Type="http://schemas.openxmlformats.org/officeDocument/2006/relationships/customXml" Target="../ink/ink3364.xml"/><Relationship Id="rId153" Type="http://schemas.openxmlformats.org/officeDocument/2006/relationships/image" Target="../media/image3302.png"/><Relationship Id="rId174" Type="http://schemas.openxmlformats.org/officeDocument/2006/relationships/customXml" Target="../ink/ink3385.xml"/><Relationship Id="rId195" Type="http://schemas.openxmlformats.org/officeDocument/2006/relationships/image" Target="../media/image3322.png"/><Relationship Id="rId209" Type="http://schemas.openxmlformats.org/officeDocument/2006/relationships/image" Target="../media/image3329.png"/><Relationship Id="rId220" Type="http://schemas.openxmlformats.org/officeDocument/2006/relationships/customXml" Target="../ink/ink3408.xml"/><Relationship Id="rId241" Type="http://schemas.openxmlformats.org/officeDocument/2006/relationships/customXml" Target="../ink/ink3419.xml"/><Relationship Id="rId15" Type="http://schemas.openxmlformats.org/officeDocument/2006/relationships/image" Target="../media/image3234.png"/><Relationship Id="rId36" Type="http://schemas.openxmlformats.org/officeDocument/2006/relationships/customXml" Target="../ink/ink3316.xml"/><Relationship Id="rId57" Type="http://schemas.openxmlformats.org/officeDocument/2006/relationships/image" Target="../media/image3255.png"/><Relationship Id="rId78" Type="http://schemas.openxmlformats.org/officeDocument/2006/relationships/customXml" Target="../ink/ink3337.xml"/><Relationship Id="rId99" Type="http://schemas.openxmlformats.org/officeDocument/2006/relationships/image" Target="../media/image3275.png"/><Relationship Id="rId101" Type="http://schemas.openxmlformats.org/officeDocument/2006/relationships/image" Target="../media/image3276.png"/><Relationship Id="rId122" Type="http://schemas.openxmlformats.org/officeDocument/2006/relationships/customXml" Target="../ink/ink3359.xml"/><Relationship Id="rId143" Type="http://schemas.openxmlformats.org/officeDocument/2006/relationships/image" Target="../media/image3297.png"/><Relationship Id="rId164" Type="http://schemas.openxmlformats.org/officeDocument/2006/relationships/customXml" Target="../ink/ink3380.xml"/><Relationship Id="rId185" Type="http://schemas.openxmlformats.org/officeDocument/2006/relationships/image" Target="../media/image3317.png"/><Relationship Id="rId9" Type="http://schemas.openxmlformats.org/officeDocument/2006/relationships/image" Target="../media/image3231.png"/><Relationship Id="rId210" Type="http://schemas.openxmlformats.org/officeDocument/2006/relationships/customXml" Target="../ink/ink3403.xml"/><Relationship Id="rId26" Type="http://schemas.openxmlformats.org/officeDocument/2006/relationships/customXml" Target="../ink/ink3311.xml"/><Relationship Id="rId231" Type="http://schemas.openxmlformats.org/officeDocument/2006/relationships/customXml" Target="../ink/ink3414.xml"/><Relationship Id="rId252" Type="http://schemas.openxmlformats.org/officeDocument/2006/relationships/image" Target="../media/image3350.png"/><Relationship Id="rId47" Type="http://schemas.openxmlformats.org/officeDocument/2006/relationships/image" Target="../media/image3250.png"/><Relationship Id="rId68" Type="http://schemas.openxmlformats.org/officeDocument/2006/relationships/customXml" Target="../ink/ink3332.xml"/><Relationship Id="rId89" Type="http://schemas.openxmlformats.org/officeDocument/2006/relationships/image" Target="../media/image3270.png"/><Relationship Id="rId112" Type="http://schemas.openxmlformats.org/officeDocument/2006/relationships/customXml" Target="../ink/ink3354.xml"/><Relationship Id="rId133" Type="http://schemas.openxmlformats.org/officeDocument/2006/relationships/image" Target="../media/image3292.png"/><Relationship Id="rId154" Type="http://schemas.openxmlformats.org/officeDocument/2006/relationships/customXml" Target="../ink/ink3375.xml"/><Relationship Id="rId175" Type="http://schemas.openxmlformats.org/officeDocument/2006/relationships/image" Target="../media/image2559.png"/><Relationship Id="rId196" Type="http://schemas.openxmlformats.org/officeDocument/2006/relationships/customXml" Target="../ink/ink3396.xml"/><Relationship Id="rId200" Type="http://schemas.openxmlformats.org/officeDocument/2006/relationships/customXml" Target="../ink/ink3398.xml"/><Relationship Id="rId16" Type="http://schemas.openxmlformats.org/officeDocument/2006/relationships/customXml" Target="../ink/ink3306.xml"/><Relationship Id="rId221" Type="http://schemas.openxmlformats.org/officeDocument/2006/relationships/image" Target="../media/image3335.png"/><Relationship Id="rId242" Type="http://schemas.openxmlformats.org/officeDocument/2006/relationships/image" Target="../media/image3345.png"/><Relationship Id="rId37" Type="http://schemas.openxmlformats.org/officeDocument/2006/relationships/image" Target="../media/image3245.png"/><Relationship Id="rId58" Type="http://schemas.openxmlformats.org/officeDocument/2006/relationships/customXml" Target="../ink/ink3327.xml"/><Relationship Id="rId79" Type="http://schemas.openxmlformats.org/officeDocument/2006/relationships/image" Target="../media/image3265.png"/><Relationship Id="rId102" Type="http://schemas.openxmlformats.org/officeDocument/2006/relationships/customXml" Target="../ink/ink3349.xml"/><Relationship Id="rId123" Type="http://schemas.openxmlformats.org/officeDocument/2006/relationships/image" Target="../media/image3287.png"/><Relationship Id="rId144" Type="http://schemas.openxmlformats.org/officeDocument/2006/relationships/customXml" Target="../ink/ink3370.xml"/><Relationship Id="rId90" Type="http://schemas.openxmlformats.org/officeDocument/2006/relationships/customXml" Target="../ink/ink3343.xml"/><Relationship Id="rId165" Type="http://schemas.openxmlformats.org/officeDocument/2006/relationships/image" Target="../media/image3308.png"/><Relationship Id="rId186" Type="http://schemas.openxmlformats.org/officeDocument/2006/relationships/customXml" Target="../ink/ink3391.xml"/><Relationship Id="rId211" Type="http://schemas.openxmlformats.org/officeDocument/2006/relationships/image" Target="../media/image3330.png"/><Relationship Id="rId232" Type="http://schemas.openxmlformats.org/officeDocument/2006/relationships/image" Target="../media/image3340.png"/><Relationship Id="rId253" Type="http://schemas.openxmlformats.org/officeDocument/2006/relationships/customXml" Target="../ink/ink3425.xml"/><Relationship Id="rId27" Type="http://schemas.openxmlformats.org/officeDocument/2006/relationships/image" Target="../media/image3240.png"/><Relationship Id="rId48" Type="http://schemas.openxmlformats.org/officeDocument/2006/relationships/customXml" Target="../ink/ink3322.xml"/><Relationship Id="rId69" Type="http://schemas.openxmlformats.org/officeDocument/2006/relationships/image" Target="../media/image3260.png"/><Relationship Id="rId113" Type="http://schemas.openxmlformats.org/officeDocument/2006/relationships/image" Target="../media/image3282.png"/><Relationship Id="rId134" Type="http://schemas.openxmlformats.org/officeDocument/2006/relationships/customXml" Target="../ink/ink3365.xml"/><Relationship Id="rId80" Type="http://schemas.openxmlformats.org/officeDocument/2006/relationships/customXml" Target="../ink/ink3338.xml"/><Relationship Id="rId155" Type="http://schemas.openxmlformats.org/officeDocument/2006/relationships/image" Target="../media/image3303.png"/><Relationship Id="rId176" Type="http://schemas.openxmlformats.org/officeDocument/2006/relationships/customXml" Target="../ink/ink3386.xml"/><Relationship Id="rId197" Type="http://schemas.openxmlformats.org/officeDocument/2006/relationships/image" Target="../media/image3323.png"/><Relationship Id="rId201" Type="http://schemas.openxmlformats.org/officeDocument/2006/relationships/image" Target="../media/image3325.png"/><Relationship Id="rId222" Type="http://schemas.openxmlformats.org/officeDocument/2006/relationships/customXml" Target="../ink/ink3409.xml"/><Relationship Id="rId243" Type="http://schemas.openxmlformats.org/officeDocument/2006/relationships/customXml" Target="../ink/ink3420.xml"/><Relationship Id="rId17" Type="http://schemas.openxmlformats.org/officeDocument/2006/relationships/image" Target="../media/image3235.png"/><Relationship Id="rId38" Type="http://schemas.openxmlformats.org/officeDocument/2006/relationships/customXml" Target="../ink/ink3317.xml"/><Relationship Id="rId59" Type="http://schemas.openxmlformats.org/officeDocument/2006/relationships/image" Target="../media/image1054.png"/><Relationship Id="rId103" Type="http://schemas.openxmlformats.org/officeDocument/2006/relationships/image" Target="../media/image3277.png"/><Relationship Id="rId124" Type="http://schemas.openxmlformats.org/officeDocument/2006/relationships/customXml" Target="../ink/ink3360.xml"/><Relationship Id="rId70" Type="http://schemas.openxmlformats.org/officeDocument/2006/relationships/customXml" Target="../ink/ink3333.xml"/><Relationship Id="rId91" Type="http://schemas.openxmlformats.org/officeDocument/2006/relationships/image" Target="../media/image3271.png"/><Relationship Id="rId145" Type="http://schemas.openxmlformats.org/officeDocument/2006/relationships/image" Target="../media/image3298.png"/><Relationship Id="rId166" Type="http://schemas.openxmlformats.org/officeDocument/2006/relationships/customXml" Target="../ink/ink3381.xml"/><Relationship Id="rId187" Type="http://schemas.openxmlformats.org/officeDocument/2006/relationships/image" Target="../media/image331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404.xml"/><Relationship Id="rId233" Type="http://schemas.openxmlformats.org/officeDocument/2006/relationships/customXml" Target="../ink/ink3415.xml"/><Relationship Id="rId254" Type="http://schemas.openxmlformats.org/officeDocument/2006/relationships/image" Target="../media/image3351.png"/><Relationship Id="rId28" Type="http://schemas.openxmlformats.org/officeDocument/2006/relationships/customXml" Target="../ink/ink3312.xml"/><Relationship Id="rId49" Type="http://schemas.openxmlformats.org/officeDocument/2006/relationships/image" Target="../media/image3251.png"/><Relationship Id="rId114" Type="http://schemas.openxmlformats.org/officeDocument/2006/relationships/customXml" Target="../ink/ink3355.xml"/><Relationship Id="rId60" Type="http://schemas.openxmlformats.org/officeDocument/2006/relationships/customXml" Target="../ink/ink3328.xml"/><Relationship Id="rId81" Type="http://schemas.openxmlformats.org/officeDocument/2006/relationships/image" Target="../media/image3266.png"/><Relationship Id="rId135" Type="http://schemas.openxmlformats.org/officeDocument/2006/relationships/image" Target="../media/image3293.png"/><Relationship Id="rId156" Type="http://schemas.openxmlformats.org/officeDocument/2006/relationships/customXml" Target="../ink/ink3376.xml"/><Relationship Id="rId177" Type="http://schemas.openxmlformats.org/officeDocument/2006/relationships/image" Target="../media/image3313.png"/><Relationship Id="rId198" Type="http://schemas.openxmlformats.org/officeDocument/2006/relationships/customXml" Target="../ink/ink3397.xml"/><Relationship Id="rId202" Type="http://schemas.openxmlformats.org/officeDocument/2006/relationships/customXml" Target="../ink/ink3399.xml"/><Relationship Id="rId223" Type="http://schemas.openxmlformats.org/officeDocument/2006/relationships/image" Target="../media/image3336.png"/><Relationship Id="rId244" Type="http://schemas.openxmlformats.org/officeDocument/2006/relationships/image" Target="../media/image3346.png"/><Relationship Id="rId18" Type="http://schemas.openxmlformats.org/officeDocument/2006/relationships/customXml" Target="../ink/ink3307.xml"/><Relationship Id="rId39" Type="http://schemas.openxmlformats.org/officeDocument/2006/relationships/image" Target="../media/image3246.png"/><Relationship Id="rId50" Type="http://schemas.openxmlformats.org/officeDocument/2006/relationships/customXml" Target="../ink/ink3323.xml"/><Relationship Id="rId104" Type="http://schemas.openxmlformats.org/officeDocument/2006/relationships/customXml" Target="../ink/ink3350.xml"/><Relationship Id="rId125" Type="http://schemas.openxmlformats.org/officeDocument/2006/relationships/image" Target="../media/image3288.png"/><Relationship Id="rId146" Type="http://schemas.openxmlformats.org/officeDocument/2006/relationships/customXml" Target="../ink/ink3371.xml"/><Relationship Id="rId167" Type="http://schemas.openxmlformats.org/officeDocument/2006/relationships/image" Target="../media/image3309.png"/><Relationship Id="rId188" Type="http://schemas.openxmlformats.org/officeDocument/2006/relationships/customXml" Target="../ink/ink3392.xml"/><Relationship Id="rId71" Type="http://schemas.openxmlformats.org/officeDocument/2006/relationships/image" Target="../media/image3261.png"/><Relationship Id="rId92" Type="http://schemas.openxmlformats.org/officeDocument/2006/relationships/customXml" Target="../ink/ink3344.xml"/><Relationship Id="rId213" Type="http://schemas.openxmlformats.org/officeDocument/2006/relationships/image" Target="../media/image3331.png"/><Relationship Id="rId234" Type="http://schemas.openxmlformats.org/officeDocument/2006/relationships/image" Target="../media/image3341.png"/><Relationship Id="rId2" Type="http://schemas.openxmlformats.org/officeDocument/2006/relationships/customXml" Target="../ink/ink3299.xml"/><Relationship Id="rId29" Type="http://schemas.openxmlformats.org/officeDocument/2006/relationships/image" Target="../media/image3241.png"/><Relationship Id="rId255" Type="http://schemas.openxmlformats.org/officeDocument/2006/relationships/customXml" Target="../ink/ink3426.xml"/><Relationship Id="rId40" Type="http://schemas.openxmlformats.org/officeDocument/2006/relationships/customXml" Target="../ink/ink3318.xml"/><Relationship Id="rId115" Type="http://schemas.openxmlformats.org/officeDocument/2006/relationships/image" Target="../media/image3283.png"/><Relationship Id="rId136" Type="http://schemas.openxmlformats.org/officeDocument/2006/relationships/customXml" Target="../ink/ink3366.xml"/><Relationship Id="rId157" Type="http://schemas.openxmlformats.org/officeDocument/2006/relationships/image" Target="../media/image3304.png"/><Relationship Id="rId178" Type="http://schemas.openxmlformats.org/officeDocument/2006/relationships/customXml" Target="../ink/ink3387.xml"/><Relationship Id="rId61" Type="http://schemas.openxmlformats.org/officeDocument/2006/relationships/image" Target="../media/image3256.png"/><Relationship Id="rId82" Type="http://schemas.openxmlformats.org/officeDocument/2006/relationships/customXml" Target="../ink/ink3339.xml"/><Relationship Id="rId199" Type="http://schemas.openxmlformats.org/officeDocument/2006/relationships/image" Target="../media/image3324.png"/><Relationship Id="rId203" Type="http://schemas.openxmlformats.org/officeDocument/2006/relationships/image" Target="../media/image3326.png"/><Relationship Id="rId19" Type="http://schemas.openxmlformats.org/officeDocument/2006/relationships/image" Target="../media/image3236.png"/><Relationship Id="rId224" Type="http://schemas.openxmlformats.org/officeDocument/2006/relationships/customXml" Target="../ink/ink3410.xml"/><Relationship Id="rId245" Type="http://schemas.openxmlformats.org/officeDocument/2006/relationships/customXml" Target="../ink/ink3421.xml"/><Relationship Id="rId30" Type="http://schemas.openxmlformats.org/officeDocument/2006/relationships/customXml" Target="../ink/ink3313.xml"/><Relationship Id="rId105" Type="http://schemas.openxmlformats.org/officeDocument/2006/relationships/image" Target="../media/image3278.png"/><Relationship Id="rId126" Type="http://schemas.openxmlformats.org/officeDocument/2006/relationships/customXml" Target="../ink/ink3361.xml"/><Relationship Id="rId147" Type="http://schemas.openxmlformats.org/officeDocument/2006/relationships/image" Target="../media/image3299.png"/><Relationship Id="rId168" Type="http://schemas.openxmlformats.org/officeDocument/2006/relationships/customXml" Target="../ink/ink3382.xml"/><Relationship Id="rId51" Type="http://schemas.openxmlformats.org/officeDocument/2006/relationships/image" Target="../media/image3252.png"/><Relationship Id="rId72" Type="http://schemas.openxmlformats.org/officeDocument/2006/relationships/customXml" Target="../ink/ink3334.xml"/><Relationship Id="rId93" Type="http://schemas.openxmlformats.org/officeDocument/2006/relationships/image" Target="../media/image3272.png"/><Relationship Id="rId189" Type="http://schemas.openxmlformats.org/officeDocument/2006/relationships/image" Target="../media/image3319.png"/><Relationship Id="rId3" Type="http://schemas.openxmlformats.org/officeDocument/2006/relationships/image" Target="../media/image3228.png"/><Relationship Id="rId214" Type="http://schemas.openxmlformats.org/officeDocument/2006/relationships/customXml" Target="../ink/ink3405.xml"/><Relationship Id="rId235" Type="http://schemas.openxmlformats.org/officeDocument/2006/relationships/customXml" Target="../ink/ink3416.xml"/><Relationship Id="rId256" Type="http://schemas.openxmlformats.org/officeDocument/2006/relationships/image" Target="../media/image3352.png"/><Relationship Id="rId116" Type="http://schemas.openxmlformats.org/officeDocument/2006/relationships/customXml" Target="../ink/ink3356.xml"/><Relationship Id="rId137" Type="http://schemas.openxmlformats.org/officeDocument/2006/relationships/image" Target="../media/image3294.png"/><Relationship Id="rId158" Type="http://schemas.openxmlformats.org/officeDocument/2006/relationships/customXml" Target="../ink/ink3377.xml"/><Relationship Id="rId20" Type="http://schemas.openxmlformats.org/officeDocument/2006/relationships/customXml" Target="../ink/ink3308.xml"/><Relationship Id="rId41" Type="http://schemas.openxmlformats.org/officeDocument/2006/relationships/image" Target="../media/image3247.png"/><Relationship Id="rId62" Type="http://schemas.openxmlformats.org/officeDocument/2006/relationships/customXml" Target="../ink/ink3329.xml"/><Relationship Id="rId83" Type="http://schemas.openxmlformats.org/officeDocument/2006/relationships/image" Target="../media/image3267.png"/><Relationship Id="rId179" Type="http://schemas.openxmlformats.org/officeDocument/2006/relationships/image" Target="../media/image3314.png"/><Relationship Id="rId190" Type="http://schemas.openxmlformats.org/officeDocument/2006/relationships/customXml" Target="../ink/ink3393.xml"/><Relationship Id="rId204" Type="http://schemas.openxmlformats.org/officeDocument/2006/relationships/customXml" Target="../ink/ink3400.xml"/><Relationship Id="rId225" Type="http://schemas.openxmlformats.org/officeDocument/2006/relationships/customXml" Target="../ink/ink3411.xml"/><Relationship Id="rId246" Type="http://schemas.openxmlformats.org/officeDocument/2006/relationships/image" Target="../media/image3347.png"/><Relationship Id="rId106" Type="http://schemas.openxmlformats.org/officeDocument/2006/relationships/customXml" Target="../ink/ink3351.xml"/><Relationship Id="rId127" Type="http://schemas.openxmlformats.org/officeDocument/2006/relationships/image" Target="../media/image3289.png"/><Relationship Id="rId10" Type="http://schemas.openxmlformats.org/officeDocument/2006/relationships/customXml" Target="../ink/ink3303.xml"/><Relationship Id="rId31" Type="http://schemas.openxmlformats.org/officeDocument/2006/relationships/image" Target="../media/image3242.png"/><Relationship Id="rId52" Type="http://schemas.openxmlformats.org/officeDocument/2006/relationships/customXml" Target="../ink/ink3324.xml"/><Relationship Id="rId73" Type="http://schemas.openxmlformats.org/officeDocument/2006/relationships/image" Target="../media/image3262.png"/><Relationship Id="rId94" Type="http://schemas.openxmlformats.org/officeDocument/2006/relationships/customXml" Target="../ink/ink3345.xml"/><Relationship Id="rId148" Type="http://schemas.openxmlformats.org/officeDocument/2006/relationships/customXml" Target="../ink/ink3372.xml"/><Relationship Id="rId169" Type="http://schemas.openxmlformats.org/officeDocument/2006/relationships/image" Target="../media/image3310.png"/><Relationship Id="rId4" Type="http://schemas.openxmlformats.org/officeDocument/2006/relationships/customXml" Target="../ink/ink3300.xml"/><Relationship Id="rId180" Type="http://schemas.openxmlformats.org/officeDocument/2006/relationships/customXml" Target="../ink/ink3388.xml"/><Relationship Id="rId215" Type="http://schemas.openxmlformats.org/officeDocument/2006/relationships/image" Target="../media/image3332.png"/><Relationship Id="rId236" Type="http://schemas.openxmlformats.org/officeDocument/2006/relationships/image" Target="../media/image3342.png"/><Relationship Id="rId257" Type="http://schemas.openxmlformats.org/officeDocument/2006/relationships/customXml" Target="../ink/ink342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12.png"/><Relationship Id="rId299" Type="http://schemas.openxmlformats.org/officeDocument/2006/relationships/image" Target="../media/image3501.png"/><Relationship Id="rId21" Type="http://schemas.openxmlformats.org/officeDocument/2006/relationships/image" Target="../media/image3364.png"/><Relationship Id="rId63" Type="http://schemas.openxmlformats.org/officeDocument/2006/relationships/image" Target="../media/image3385.png"/><Relationship Id="rId159" Type="http://schemas.openxmlformats.org/officeDocument/2006/relationships/image" Target="../media/image3432.png"/><Relationship Id="rId324" Type="http://schemas.openxmlformats.org/officeDocument/2006/relationships/customXml" Target="../ink/ink3590.xml"/><Relationship Id="rId366" Type="http://schemas.openxmlformats.org/officeDocument/2006/relationships/image" Target="../media/image3534.png"/><Relationship Id="rId170" Type="http://schemas.openxmlformats.org/officeDocument/2006/relationships/customXml" Target="../ink/ink3513.xml"/><Relationship Id="rId226" Type="http://schemas.openxmlformats.org/officeDocument/2006/relationships/customXml" Target="../ink/ink3541.xml"/><Relationship Id="rId268" Type="http://schemas.openxmlformats.org/officeDocument/2006/relationships/customXml" Target="../ink/ink3562.xml"/><Relationship Id="rId32" Type="http://schemas.openxmlformats.org/officeDocument/2006/relationships/customXml" Target="../ink/ink3444.xml"/><Relationship Id="rId74" Type="http://schemas.openxmlformats.org/officeDocument/2006/relationships/customXml" Target="../ink/ink3465.xml"/><Relationship Id="rId128" Type="http://schemas.openxmlformats.org/officeDocument/2006/relationships/customXml" Target="../ink/ink3492.xml"/><Relationship Id="rId335" Type="http://schemas.openxmlformats.org/officeDocument/2006/relationships/image" Target="../media/image3519.png"/><Relationship Id="rId377" Type="http://schemas.openxmlformats.org/officeDocument/2006/relationships/customXml" Target="../ink/ink3617.xml"/><Relationship Id="rId5" Type="http://schemas.openxmlformats.org/officeDocument/2006/relationships/image" Target="../media/image3356.png"/><Relationship Id="rId181" Type="http://schemas.openxmlformats.org/officeDocument/2006/relationships/image" Target="../media/image3443.png"/><Relationship Id="rId237" Type="http://schemas.openxmlformats.org/officeDocument/2006/relationships/image" Target="../media/image3471.png"/><Relationship Id="rId402" Type="http://schemas.openxmlformats.org/officeDocument/2006/relationships/image" Target="../media/image3551.png"/><Relationship Id="rId279" Type="http://schemas.openxmlformats.org/officeDocument/2006/relationships/image" Target="../media/image3492.png"/><Relationship Id="rId43" Type="http://schemas.openxmlformats.org/officeDocument/2006/relationships/image" Target="../media/image3375.png"/><Relationship Id="rId139" Type="http://schemas.openxmlformats.org/officeDocument/2006/relationships/image" Target="../media/image3422.png"/><Relationship Id="rId290" Type="http://schemas.openxmlformats.org/officeDocument/2006/relationships/customXml" Target="../ink/ink3573.xml"/><Relationship Id="rId304" Type="http://schemas.openxmlformats.org/officeDocument/2006/relationships/customXml" Target="../ink/ink3580.xml"/><Relationship Id="rId346" Type="http://schemas.openxmlformats.org/officeDocument/2006/relationships/image" Target="../media/image3524.png"/><Relationship Id="rId388" Type="http://schemas.openxmlformats.org/officeDocument/2006/relationships/image" Target="../media/image3545.png"/><Relationship Id="rId85" Type="http://schemas.openxmlformats.org/officeDocument/2006/relationships/image" Target="../media/image3396.png"/><Relationship Id="rId150" Type="http://schemas.openxmlformats.org/officeDocument/2006/relationships/customXml" Target="../ink/ink3503.xml"/><Relationship Id="rId192" Type="http://schemas.openxmlformats.org/officeDocument/2006/relationships/customXml" Target="../ink/ink3524.xml"/><Relationship Id="rId206" Type="http://schemas.openxmlformats.org/officeDocument/2006/relationships/customXml" Target="../ink/ink3531.xml"/><Relationship Id="rId413" Type="http://schemas.openxmlformats.org/officeDocument/2006/relationships/customXml" Target="../ink/ink3636.xml"/><Relationship Id="rId248" Type="http://schemas.openxmlformats.org/officeDocument/2006/relationships/customXml" Target="../ink/ink3552.xml"/><Relationship Id="rId12" Type="http://schemas.openxmlformats.org/officeDocument/2006/relationships/customXml" Target="../ink/ink3434.xml"/><Relationship Id="rId108" Type="http://schemas.openxmlformats.org/officeDocument/2006/relationships/customXml" Target="../ink/ink3482.xml"/><Relationship Id="rId315" Type="http://schemas.openxmlformats.org/officeDocument/2006/relationships/image" Target="../media/image3509.png"/><Relationship Id="rId357" Type="http://schemas.openxmlformats.org/officeDocument/2006/relationships/customXml" Target="../ink/ink3607.xml"/><Relationship Id="rId54" Type="http://schemas.openxmlformats.org/officeDocument/2006/relationships/customXml" Target="../ink/ink3455.xml"/><Relationship Id="rId96" Type="http://schemas.openxmlformats.org/officeDocument/2006/relationships/customXml" Target="../ink/ink3476.xml"/><Relationship Id="rId161" Type="http://schemas.openxmlformats.org/officeDocument/2006/relationships/image" Target="../media/image3433.png"/><Relationship Id="rId217" Type="http://schemas.openxmlformats.org/officeDocument/2006/relationships/image" Target="../media/image3461.png"/><Relationship Id="rId399" Type="http://schemas.openxmlformats.org/officeDocument/2006/relationships/customXml" Target="../ink/ink3629.xml"/><Relationship Id="rId259" Type="http://schemas.openxmlformats.org/officeDocument/2006/relationships/image" Target="../media/image3482.png"/><Relationship Id="rId23" Type="http://schemas.openxmlformats.org/officeDocument/2006/relationships/image" Target="../media/image3365.png"/><Relationship Id="rId119" Type="http://schemas.openxmlformats.org/officeDocument/2006/relationships/image" Target="../media/image3413.png"/><Relationship Id="rId270" Type="http://schemas.openxmlformats.org/officeDocument/2006/relationships/customXml" Target="../ink/ink3563.xml"/><Relationship Id="rId326" Type="http://schemas.openxmlformats.org/officeDocument/2006/relationships/customXml" Target="../ink/ink3591.xml"/><Relationship Id="rId65" Type="http://schemas.openxmlformats.org/officeDocument/2006/relationships/image" Target="../media/image3386.png"/><Relationship Id="rId130" Type="http://schemas.openxmlformats.org/officeDocument/2006/relationships/customXml" Target="../ink/ink3493.xml"/><Relationship Id="rId368" Type="http://schemas.openxmlformats.org/officeDocument/2006/relationships/image" Target="../media/image3535.png"/><Relationship Id="rId172" Type="http://schemas.openxmlformats.org/officeDocument/2006/relationships/customXml" Target="../ink/ink3514.xml"/><Relationship Id="rId228" Type="http://schemas.openxmlformats.org/officeDocument/2006/relationships/customXml" Target="../ink/ink3542.xml"/><Relationship Id="rId281" Type="http://schemas.openxmlformats.org/officeDocument/2006/relationships/image" Target="../media/image3493.png"/><Relationship Id="rId337" Type="http://schemas.openxmlformats.org/officeDocument/2006/relationships/customXml" Target="../ink/ink3597.xml"/><Relationship Id="rId34" Type="http://schemas.openxmlformats.org/officeDocument/2006/relationships/customXml" Target="../ink/ink3445.xml"/><Relationship Id="rId76" Type="http://schemas.openxmlformats.org/officeDocument/2006/relationships/customXml" Target="../ink/ink3466.xml"/><Relationship Id="rId141" Type="http://schemas.openxmlformats.org/officeDocument/2006/relationships/image" Target="../media/image3423.png"/><Relationship Id="rId379" Type="http://schemas.openxmlformats.org/officeDocument/2006/relationships/customXml" Target="../ink/ink3618.xml"/><Relationship Id="rId7" Type="http://schemas.openxmlformats.org/officeDocument/2006/relationships/image" Target="../media/image3357.png"/><Relationship Id="rId183" Type="http://schemas.openxmlformats.org/officeDocument/2006/relationships/image" Target="../media/image3444.png"/><Relationship Id="rId239" Type="http://schemas.openxmlformats.org/officeDocument/2006/relationships/image" Target="../media/image3472.png"/><Relationship Id="rId390" Type="http://schemas.openxmlformats.org/officeDocument/2006/relationships/image" Target="../media/image3546.png"/><Relationship Id="rId404" Type="http://schemas.openxmlformats.org/officeDocument/2006/relationships/image" Target="../media/image3552.png"/><Relationship Id="rId250" Type="http://schemas.openxmlformats.org/officeDocument/2006/relationships/customXml" Target="../ink/ink3553.xml"/><Relationship Id="rId292" Type="http://schemas.openxmlformats.org/officeDocument/2006/relationships/customXml" Target="../ink/ink3574.xml"/><Relationship Id="rId306" Type="http://schemas.openxmlformats.org/officeDocument/2006/relationships/customXml" Target="../ink/ink3581.xml"/><Relationship Id="rId45" Type="http://schemas.openxmlformats.org/officeDocument/2006/relationships/image" Target="../media/image3376.png"/><Relationship Id="rId87" Type="http://schemas.openxmlformats.org/officeDocument/2006/relationships/image" Target="../media/image3397.png"/><Relationship Id="rId110" Type="http://schemas.openxmlformats.org/officeDocument/2006/relationships/customXml" Target="../ink/ink3483.xml"/><Relationship Id="rId348" Type="http://schemas.openxmlformats.org/officeDocument/2006/relationships/image" Target="../media/image3525.png"/><Relationship Id="rId152" Type="http://schemas.openxmlformats.org/officeDocument/2006/relationships/customXml" Target="../ink/ink3504.xml"/><Relationship Id="rId194" Type="http://schemas.openxmlformats.org/officeDocument/2006/relationships/customXml" Target="../ink/ink3525.xml"/><Relationship Id="rId208" Type="http://schemas.openxmlformats.org/officeDocument/2006/relationships/customXml" Target="../ink/ink3532.xml"/><Relationship Id="rId415" Type="http://schemas.openxmlformats.org/officeDocument/2006/relationships/customXml" Target="../ink/ink3637.xml"/><Relationship Id="rId261" Type="http://schemas.openxmlformats.org/officeDocument/2006/relationships/image" Target="../media/image3483.png"/><Relationship Id="rId14" Type="http://schemas.openxmlformats.org/officeDocument/2006/relationships/customXml" Target="../ink/ink3435.xml"/><Relationship Id="rId56" Type="http://schemas.openxmlformats.org/officeDocument/2006/relationships/customXml" Target="../ink/ink3456.xml"/><Relationship Id="rId317" Type="http://schemas.openxmlformats.org/officeDocument/2006/relationships/image" Target="../media/image3510.png"/><Relationship Id="rId359" Type="http://schemas.openxmlformats.org/officeDocument/2006/relationships/customXml" Target="../ink/ink3608.xml"/><Relationship Id="rId98" Type="http://schemas.openxmlformats.org/officeDocument/2006/relationships/customXml" Target="../ink/ink3477.xml"/><Relationship Id="rId121" Type="http://schemas.openxmlformats.org/officeDocument/2006/relationships/image" Target="../media/image3414.png"/><Relationship Id="rId163" Type="http://schemas.openxmlformats.org/officeDocument/2006/relationships/image" Target="../media/image3434.png"/><Relationship Id="rId219" Type="http://schemas.openxmlformats.org/officeDocument/2006/relationships/image" Target="../media/image3462.png"/><Relationship Id="rId370" Type="http://schemas.openxmlformats.org/officeDocument/2006/relationships/image" Target="../media/image3536.png"/><Relationship Id="rId230" Type="http://schemas.openxmlformats.org/officeDocument/2006/relationships/customXml" Target="../ink/ink3543.xml"/><Relationship Id="rId25" Type="http://schemas.openxmlformats.org/officeDocument/2006/relationships/image" Target="../media/image3366.png"/><Relationship Id="rId67" Type="http://schemas.openxmlformats.org/officeDocument/2006/relationships/image" Target="../media/image3387.png"/><Relationship Id="rId272" Type="http://schemas.openxmlformats.org/officeDocument/2006/relationships/customXml" Target="../ink/ink3564.xml"/><Relationship Id="rId328" Type="http://schemas.openxmlformats.org/officeDocument/2006/relationships/customXml" Target="../ink/ink3592.xml"/><Relationship Id="rId132" Type="http://schemas.openxmlformats.org/officeDocument/2006/relationships/customXml" Target="../ink/ink3494.xml"/><Relationship Id="rId174" Type="http://schemas.openxmlformats.org/officeDocument/2006/relationships/customXml" Target="../ink/ink3515.xml"/><Relationship Id="rId381" Type="http://schemas.openxmlformats.org/officeDocument/2006/relationships/customXml" Target="../ink/ink3619.xml"/><Relationship Id="rId241" Type="http://schemas.openxmlformats.org/officeDocument/2006/relationships/image" Target="../media/image3473.png"/><Relationship Id="rId36" Type="http://schemas.openxmlformats.org/officeDocument/2006/relationships/customXml" Target="../ink/ink3446.xml"/><Relationship Id="rId283" Type="http://schemas.openxmlformats.org/officeDocument/2006/relationships/image" Target="../media/image1054.png"/><Relationship Id="rId339" Type="http://schemas.openxmlformats.org/officeDocument/2006/relationships/customXml" Target="../ink/ink3598.xml"/><Relationship Id="rId78" Type="http://schemas.openxmlformats.org/officeDocument/2006/relationships/customXml" Target="../ink/ink3467.xml"/><Relationship Id="rId101" Type="http://schemas.openxmlformats.org/officeDocument/2006/relationships/image" Target="../media/image3404.png"/><Relationship Id="rId143" Type="http://schemas.openxmlformats.org/officeDocument/2006/relationships/image" Target="../media/image3424.png"/><Relationship Id="rId185" Type="http://schemas.openxmlformats.org/officeDocument/2006/relationships/image" Target="../media/image3445.png"/><Relationship Id="rId350" Type="http://schemas.openxmlformats.org/officeDocument/2006/relationships/image" Target="../media/image3526.png"/><Relationship Id="rId406" Type="http://schemas.openxmlformats.org/officeDocument/2006/relationships/image" Target="../media/image3553.png"/><Relationship Id="rId9" Type="http://schemas.openxmlformats.org/officeDocument/2006/relationships/image" Target="../media/image3358.png"/><Relationship Id="rId210" Type="http://schemas.openxmlformats.org/officeDocument/2006/relationships/customXml" Target="../ink/ink3533.xml"/><Relationship Id="rId392" Type="http://schemas.openxmlformats.org/officeDocument/2006/relationships/image" Target="../media/image3547.png"/><Relationship Id="rId252" Type="http://schemas.openxmlformats.org/officeDocument/2006/relationships/customXml" Target="../ink/ink3554.xml"/><Relationship Id="rId294" Type="http://schemas.openxmlformats.org/officeDocument/2006/relationships/customXml" Target="../ink/ink3575.xml"/><Relationship Id="rId308" Type="http://schemas.openxmlformats.org/officeDocument/2006/relationships/customXml" Target="../ink/ink3582.xml"/><Relationship Id="rId47" Type="http://schemas.openxmlformats.org/officeDocument/2006/relationships/image" Target="../media/image3377.png"/><Relationship Id="rId89" Type="http://schemas.openxmlformats.org/officeDocument/2006/relationships/image" Target="../media/image3398.png"/><Relationship Id="rId112" Type="http://schemas.openxmlformats.org/officeDocument/2006/relationships/customXml" Target="../ink/ink3484.xml"/><Relationship Id="rId154" Type="http://schemas.openxmlformats.org/officeDocument/2006/relationships/customXml" Target="../ink/ink3505.xml"/><Relationship Id="rId361" Type="http://schemas.openxmlformats.org/officeDocument/2006/relationships/customXml" Target="../ink/ink3609.xml"/><Relationship Id="rId196" Type="http://schemas.openxmlformats.org/officeDocument/2006/relationships/customXml" Target="../ink/ink3526.xml"/><Relationship Id="rId16" Type="http://schemas.openxmlformats.org/officeDocument/2006/relationships/customXml" Target="../ink/ink3436.xml"/><Relationship Id="rId221" Type="http://schemas.openxmlformats.org/officeDocument/2006/relationships/image" Target="../media/image3463.png"/><Relationship Id="rId263" Type="http://schemas.openxmlformats.org/officeDocument/2006/relationships/image" Target="../media/image3484.png"/><Relationship Id="rId319" Type="http://schemas.openxmlformats.org/officeDocument/2006/relationships/image" Target="../media/image3511.png"/><Relationship Id="rId58" Type="http://schemas.openxmlformats.org/officeDocument/2006/relationships/customXml" Target="../ink/ink3457.xml"/><Relationship Id="rId123" Type="http://schemas.openxmlformats.org/officeDocument/2006/relationships/image" Target="../media/image3415.png"/><Relationship Id="rId330" Type="http://schemas.openxmlformats.org/officeDocument/2006/relationships/customXml" Target="../ink/ink3593.xml"/><Relationship Id="rId165" Type="http://schemas.openxmlformats.org/officeDocument/2006/relationships/image" Target="../media/image3435.png"/><Relationship Id="rId372" Type="http://schemas.openxmlformats.org/officeDocument/2006/relationships/image" Target="../media/image3537.png"/><Relationship Id="rId232" Type="http://schemas.openxmlformats.org/officeDocument/2006/relationships/customXml" Target="../ink/ink3544.xml"/><Relationship Id="rId274" Type="http://schemas.openxmlformats.org/officeDocument/2006/relationships/customXml" Target="../ink/ink3565.xml"/><Relationship Id="rId27" Type="http://schemas.openxmlformats.org/officeDocument/2006/relationships/image" Target="../media/image3367.png"/><Relationship Id="rId69" Type="http://schemas.openxmlformats.org/officeDocument/2006/relationships/image" Target="../media/image3388.png"/><Relationship Id="rId134" Type="http://schemas.openxmlformats.org/officeDocument/2006/relationships/customXml" Target="../ink/ink3495.xml"/><Relationship Id="rId80" Type="http://schemas.openxmlformats.org/officeDocument/2006/relationships/customXml" Target="../ink/ink3468.xml"/><Relationship Id="rId155" Type="http://schemas.openxmlformats.org/officeDocument/2006/relationships/image" Target="../media/image3430.png"/><Relationship Id="rId176" Type="http://schemas.openxmlformats.org/officeDocument/2006/relationships/customXml" Target="../ink/ink3516.xml"/><Relationship Id="rId197" Type="http://schemas.openxmlformats.org/officeDocument/2006/relationships/image" Target="../media/image3451.png"/><Relationship Id="rId341" Type="http://schemas.openxmlformats.org/officeDocument/2006/relationships/customXml" Target="../ink/ink3599.xml"/><Relationship Id="rId362" Type="http://schemas.openxmlformats.org/officeDocument/2006/relationships/image" Target="../media/image3532.png"/><Relationship Id="rId383" Type="http://schemas.openxmlformats.org/officeDocument/2006/relationships/customXml" Target="../ink/ink3620.xml"/><Relationship Id="rId201" Type="http://schemas.openxmlformats.org/officeDocument/2006/relationships/image" Target="../media/image3453.png"/><Relationship Id="rId222" Type="http://schemas.openxmlformats.org/officeDocument/2006/relationships/customXml" Target="../ink/ink3539.xml"/><Relationship Id="rId243" Type="http://schemas.openxmlformats.org/officeDocument/2006/relationships/image" Target="../media/image3474.png"/><Relationship Id="rId264" Type="http://schemas.openxmlformats.org/officeDocument/2006/relationships/customXml" Target="../ink/ink3560.xml"/><Relationship Id="rId285" Type="http://schemas.openxmlformats.org/officeDocument/2006/relationships/image" Target="../media/image3494.png"/><Relationship Id="rId17" Type="http://schemas.openxmlformats.org/officeDocument/2006/relationships/image" Target="../media/image3362.png"/><Relationship Id="rId38" Type="http://schemas.openxmlformats.org/officeDocument/2006/relationships/customXml" Target="../ink/ink3447.xml"/><Relationship Id="rId59" Type="http://schemas.openxmlformats.org/officeDocument/2006/relationships/image" Target="../media/image3383.png"/><Relationship Id="rId103" Type="http://schemas.openxmlformats.org/officeDocument/2006/relationships/image" Target="../media/image3405.png"/><Relationship Id="rId124" Type="http://schemas.openxmlformats.org/officeDocument/2006/relationships/customXml" Target="../ink/ink3490.xml"/><Relationship Id="rId310" Type="http://schemas.openxmlformats.org/officeDocument/2006/relationships/customXml" Target="../ink/ink3583.xml"/><Relationship Id="rId70" Type="http://schemas.openxmlformats.org/officeDocument/2006/relationships/customXml" Target="../ink/ink3463.xml"/><Relationship Id="rId91" Type="http://schemas.openxmlformats.org/officeDocument/2006/relationships/image" Target="../media/image3399.png"/><Relationship Id="rId145" Type="http://schemas.openxmlformats.org/officeDocument/2006/relationships/image" Target="../media/image3425.png"/><Relationship Id="rId166" Type="http://schemas.openxmlformats.org/officeDocument/2006/relationships/customXml" Target="../ink/ink3511.xml"/><Relationship Id="rId187" Type="http://schemas.openxmlformats.org/officeDocument/2006/relationships/image" Target="../media/image3446.png"/><Relationship Id="rId331" Type="http://schemas.openxmlformats.org/officeDocument/2006/relationships/image" Target="../media/image3517.png"/><Relationship Id="rId352" Type="http://schemas.openxmlformats.org/officeDocument/2006/relationships/image" Target="../media/image3527.png"/><Relationship Id="rId373" Type="http://schemas.openxmlformats.org/officeDocument/2006/relationships/customXml" Target="../ink/ink3615.xml"/><Relationship Id="rId394" Type="http://schemas.openxmlformats.org/officeDocument/2006/relationships/customXml" Target="../ink/ink3626.xml"/><Relationship Id="rId408" Type="http://schemas.openxmlformats.org/officeDocument/2006/relationships/image" Target="../media/image355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534.xml"/><Relationship Id="rId233" Type="http://schemas.openxmlformats.org/officeDocument/2006/relationships/image" Target="../media/image3469.png"/><Relationship Id="rId254" Type="http://schemas.openxmlformats.org/officeDocument/2006/relationships/customXml" Target="../ink/ink3555.xml"/><Relationship Id="rId28" Type="http://schemas.openxmlformats.org/officeDocument/2006/relationships/customXml" Target="../ink/ink3442.xml"/><Relationship Id="rId49" Type="http://schemas.openxmlformats.org/officeDocument/2006/relationships/image" Target="../media/image3378.png"/><Relationship Id="rId114" Type="http://schemas.openxmlformats.org/officeDocument/2006/relationships/customXml" Target="../ink/ink3485.xml"/><Relationship Id="rId275" Type="http://schemas.openxmlformats.org/officeDocument/2006/relationships/image" Target="../media/image3490.png"/><Relationship Id="rId296" Type="http://schemas.openxmlformats.org/officeDocument/2006/relationships/customXml" Target="../ink/ink3576.xml"/><Relationship Id="rId300" Type="http://schemas.openxmlformats.org/officeDocument/2006/relationships/customXml" Target="../ink/ink3578.xml"/><Relationship Id="rId60" Type="http://schemas.openxmlformats.org/officeDocument/2006/relationships/customXml" Target="../ink/ink3458.xml"/><Relationship Id="rId81" Type="http://schemas.openxmlformats.org/officeDocument/2006/relationships/image" Target="../media/image3394.png"/><Relationship Id="rId135" Type="http://schemas.openxmlformats.org/officeDocument/2006/relationships/image" Target="../media/image3420.png"/><Relationship Id="rId156" Type="http://schemas.openxmlformats.org/officeDocument/2006/relationships/customXml" Target="../ink/ink3506.xml"/><Relationship Id="rId177" Type="http://schemas.openxmlformats.org/officeDocument/2006/relationships/image" Target="../media/image3441.png"/><Relationship Id="rId198" Type="http://schemas.openxmlformats.org/officeDocument/2006/relationships/customXml" Target="../ink/ink3527.xml"/><Relationship Id="rId321" Type="http://schemas.openxmlformats.org/officeDocument/2006/relationships/image" Target="../media/image3512.png"/><Relationship Id="rId342" Type="http://schemas.openxmlformats.org/officeDocument/2006/relationships/image" Target="../media/image3522.png"/><Relationship Id="rId363" Type="http://schemas.openxmlformats.org/officeDocument/2006/relationships/customXml" Target="../ink/ink3610.xml"/><Relationship Id="rId384" Type="http://schemas.openxmlformats.org/officeDocument/2006/relationships/image" Target="../media/image3543.png"/><Relationship Id="rId202" Type="http://schemas.openxmlformats.org/officeDocument/2006/relationships/customXml" Target="../ink/ink3529.xml"/><Relationship Id="rId223" Type="http://schemas.openxmlformats.org/officeDocument/2006/relationships/image" Target="../media/image3464.png"/><Relationship Id="rId244" Type="http://schemas.openxmlformats.org/officeDocument/2006/relationships/customXml" Target="../ink/ink3550.xml"/><Relationship Id="rId18" Type="http://schemas.openxmlformats.org/officeDocument/2006/relationships/customXml" Target="../ink/ink3437.xml"/><Relationship Id="rId39" Type="http://schemas.openxmlformats.org/officeDocument/2006/relationships/image" Target="../media/image3373.png"/><Relationship Id="rId265" Type="http://schemas.openxmlformats.org/officeDocument/2006/relationships/image" Target="../media/image3485.png"/><Relationship Id="rId286" Type="http://schemas.openxmlformats.org/officeDocument/2006/relationships/customXml" Target="../ink/ink3571.xml"/><Relationship Id="rId50" Type="http://schemas.openxmlformats.org/officeDocument/2006/relationships/customXml" Target="../ink/ink3453.xml"/><Relationship Id="rId104" Type="http://schemas.openxmlformats.org/officeDocument/2006/relationships/customXml" Target="../ink/ink3480.xml"/><Relationship Id="rId125" Type="http://schemas.openxmlformats.org/officeDocument/2006/relationships/image" Target="../media/image2559.png"/><Relationship Id="rId146" Type="http://schemas.openxmlformats.org/officeDocument/2006/relationships/customXml" Target="../ink/ink3501.xml"/><Relationship Id="rId167" Type="http://schemas.openxmlformats.org/officeDocument/2006/relationships/image" Target="../media/image3436.png"/><Relationship Id="rId188" Type="http://schemas.openxmlformats.org/officeDocument/2006/relationships/customXml" Target="../ink/ink3522.xml"/><Relationship Id="rId311" Type="http://schemas.openxmlformats.org/officeDocument/2006/relationships/image" Target="../media/image3507.png"/><Relationship Id="rId332" Type="http://schemas.openxmlformats.org/officeDocument/2006/relationships/customXml" Target="../ink/ink3594.xml"/><Relationship Id="rId353" Type="http://schemas.openxmlformats.org/officeDocument/2006/relationships/customXml" Target="../ink/ink3605.xml"/><Relationship Id="rId374" Type="http://schemas.openxmlformats.org/officeDocument/2006/relationships/image" Target="../media/image3538.png"/><Relationship Id="rId395" Type="http://schemas.openxmlformats.org/officeDocument/2006/relationships/customXml" Target="../ink/ink3627.xml"/><Relationship Id="rId409" Type="http://schemas.openxmlformats.org/officeDocument/2006/relationships/customXml" Target="../ink/ink3634.xml"/><Relationship Id="rId71" Type="http://schemas.openxmlformats.org/officeDocument/2006/relationships/image" Target="../media/image3389.png"/><Relationship Id="rId92" Type="http://schemas.openxmlformats.org/officeDocument/2006/relationships/customXml" Target="../ink/ink3474.xml"/><Relationship Id="rId213" Type="http://schemas.openxmlformats.org/officeDocument/2006/relationships/image" Target="../media/image3459.png"/><Relationship Id="rId234" Type="http://schemas.openxmlformats.org/officeDocument/2006/relationships/customXml" Target="../ink/ink3545.xml"/><Relationship Id="rId2" Type="http://schemas.openxmlformats.org/officeDocument/2006/relationships/customXml" Target="../ink/ink3429.xml"/><Relationship Id="rId29" Type="http://schemas.openxmlformats.org/officeDocument/2006/relationships/image" Target="../media/image3368.png"/><Relationship Id="rId255" Type="http://schemas.openxmlformats.org/officeDocument/2006/relationships/image" Target="../media/image3480.png"/><Relationship Id="rId276" Type="http://schemas.openxmlformats.org/officeDocument/2006/relationships/customXml" Target="../ink/ink3566.xml"/><Relationship Id="rId297" Type="http://schemas.openxmlformats.org/officeDocument/2006/relationships/image" Target="../media/image3500.png"/><Relationship Id="rId40" Type="http://schemas.openxmlformats.org/officeDocument/2006/relationships/customXml" Target="../ink/ink3448.xml"/><Relationship Id="rId115" Type="http://schemas.openxmlformats.org/officeDocument/2006/relationships/image" Target="../media/image3411.png"/><Relationship Id="rId136" Type="http://schemas.openxmlformats.org/officeDocument/2006/relationships/customXml" Target="../ink/ink3496.xml"/><Relationship Id="rId157" Type="http://schemas.openxmlformats.org/officeDocument/2006/relationships/image" Target="../media/image3431.png"/><Relationship Id="rId178" Type="http://schemas.openxmlformats.org/officeDocument/2006/relationships/customXml" Target="../ink/ink3517.xml"/><Relationship Id="rId301" Type="http://schemas.openxmlformats.org/officeDocument/2006/relationships/image" Target="../media/image3502.png"/><Relationship Id="rId322" Type="http://schemas.openxmlformats.org/officeDocument/2006/relationships/customXml" Target="../ink/ink3589.xml"/><Relationship Id="rId343" Type="http://schemas.openxmlformats.org/officeDocument/2006/relationships/customXml" Target="../ink/ink3600.xml"/><Relationship Id="rId364" Type="http://schemas.openxmlformats.org/officeDocument/2006/relationships/image" Target="../media/image3533.png"/><Relationship Id="rId61" Type="http://schemas.openxmlformats.org/officeDocument/2006/relationships/image" Target="../media/image3384.png"/><Relationship Id="rId82" Type="http://schemas.openxmlformats.org/officeDocument/2006/relationships/customXml" Target="../ink/ink3469.xml"/><Relationship Id="rId199" Type="http://schemas.openxmlformats.org/officeDocument/2006/relationships/image" Target="../media/image3452.png"/><Relationship Id="rId203" Type="http://schemas.openxmlformats.org/officeDocument/2006/relationships/image" Target="../media/image3454.png"/><Relationship Id="rId385" Type="http://schemas.openxmlformats.org/officeDocument/2006/relationships/customXml" Target="../ink/ink3621.xml"/><Relationship Id="rId19" Type="http://schemas.openxmlformats.org/officeDocument/2006/relationships/image" Target="../media/image3363.png"/><Relationship Id="rId224" Type="http://schemas.openxmlformats.org/officeDocument/2006/relationships/customXml" Target="../ink/ink3540.xml"/><Relationship Id="rId245" Type="http://schemas.openxmlformats.org/officeDocument/2006/relationships/image" Target="../media/image3475.png"/><Relationship Id="rId266" Type="http://schemas.openxmlformats.org/officeDocument/2006/relationships/customXml" Target="../ink/ink3561.xml"/><Relationship Id="rId287" Type="http://schemas.openxmlformats.org/officeDocument/2006/relationships/image" Target="../media/image3495.png"/><Relationship Id="rId410" Type="http://schemas.openxmlformats.org/officeDocument/2006/relationships/image" Target="../media/image3555.png"/><Relationship Id="rId30" Type="http://schemas.openxmlformats.org/officeDocument/2006/relationships/customXml" Target="../ink/ink3443.xml"/><Relationship Id="rId105" Type="http://schemas.openxmlformats.org/officeDocument/2006/relationships/image" Target="../media/image3406.png"/><Relationship Id="rId126" Type="http://schemas.openxmlformats.org/officeDocument/2006/relationships/customXml" Target="../ink/ink3491.xml"/><Relationship Id="rId147" Type="http://schemas.openxmlformats.org/officeDocument/2006/relationships/image" Target="../media/image3426.png"/><Relationship Id="rId168" Type="http://schemas.openxmlformats.org/officeDocument/2006/relationships/customXml" Target="../ink/ink3512.xml"/><Relationship Id="rId312" Type="http://schemas.openxmlformats.org/officeDocument/2006/relationships/customXml" Target="../ink/ink3584.xml"/><Relationship Id="rId333" Type="http://schemas.openxmlformats.org/officeDocument/2006/relationships/image" Target="../media/image3518.png"/><Relationship Id="rId354" Type="http://schemas.openxmlformats.org/officeDocument/2006/relationships/image" Target="../media/image3528.png"/><Relationship Id="rId51" Type="http://schemas.openxmlformats.org/officeDocument/2006/relationships/image" Target="../media/image3379.png"/><Relationship Id="rId72" Type="http://schemas.openxmlformats.org/officeDocument/2006/relationships/customXml" Target="../ink/ink3464.xml"/><Relationship Id="rId93" Type="http://schemas.openxmlformats.org/officeDocument/2006/relationships/image" Target="../media/image3400.png"/><Relationship Id="rId189" Type="http://schemas.openxmlformats.org/officeDocument/2006/relationships/image" Target="../media/image3447.png"/><Relationship Id="rId375" Type="http://schemas.openxmlformats.org/officeDocument/2006/relationships/customXml" Target="../ink/ink3616.xml"/><Relationship Id="rId396" Type="http://schemas.openxmlformats.org/officeDocument/2006/relationships/image" Target="../media/image3548.png"/><Relationship Id="rId3" Type="http://schemas.openxmlformats.org/officeDocument/2006/relationships/image" Target="../media/image3355.png"/><Relationship Id="rId214" Type="http://schemas.openxmlformats.org/officeDocument/2006/relationships/customXml" Target="../ink/ink3535.xml"/><Relationship Id="rId235" Type="http://schemas.openxmlformats.org/officeDocument/2006/relationships/image" Target="../media/image3470.png"/><Relationship Id="rId256" Type="http://schemas.openxmlformats.org/officeDocument/2006/relationships/customXml" Target="../ink/ink3556.xml"/><Relationship Id="rId277" Type="http://schemas.openxmlformats.org/officeDocument/2006/relationships/image" Target="../media/image3491.png"/><Relationship Id="rId298" Type="http://schemas.openxmlformats.org/officeDocument/2006/relationships/customXml" Target="../ink/ink3577.xml"/><Relationship Id="rId400" Type="http://schemas.openxmlformats.org/officeDocument/2006/relationships/image" Target="../media/image3550.png"/><Relationship Id="rId116" Type="http://schemas.openxmlformats.org/officeDocument/2006/relationships/customXml" Target="../ink/ink3486.xml"/><Relationship Id="rId137" Type="http://schemas.openxmlformats.org/officeDocument/2006/relationships/image" Target="../media/image3421.png"/><Relationship Id="rId158" Type="http://schemas.openxmlformats.org/officeDocument/2006/relationships/customXml" Target="../ink/ink3507.xml"/><Relationship Id="rId302" Type="http://schemas.openxmlformats.org/officeDocument/2006/relationships/customXml" Target="../ink/ink3579.xml"/><Relationship Id="rId323" Type="http://schemas.openxmlformats.org/officeDocument/2006/relationships/image" Target="../media/image3513.png"/><Relationship Id="rId344" Type="http://schemas.openxmlformats.org/officeDocument/2006/relationships/image" Target="../media/image3523.png"/><Relationship Id="rId20" Type="http://schemas.openxmlformats.org/officeDocument/2006/relationships/customXml" Target="../ink/ink3438.xml"/><Relationship Id="rId41" Type="http://schemas.openxmlformats.org/officeDocument/2006/relationships/image" Target="../media/image3374.png"/><Relationship Id="rId62" Type="http://schemas.openxmlformats.org/officeDocument/2006/relationships/customXml" Target="../ink/ink3459.xml"/><Relationship Id="rId83" Type="http://schemas.openxmlformats.org/officeDocument/2006/relationships/image" Target="../media/image3395.png"/><Relationship Id="rId179" Type="http://schemas.openxmlformats.org/officeDocument/2006/relationships/image" Target="../media/image3442.png"/><Relationship Id="rId365" Type="http://schemas.openxmlformats.org/officeDocument/2006/relationships/customXml" Target="../ink/ink3611.xml"/><Relationship Id="rId386" Type="http://schemas.openxmlformats.org/officeDocument/2006/relationships/image" Target="../media/image3544.png"/><Relationship Id="rId190" Type="http://schemas.openxmlformats.org/officeDocument/2006/relationships/customXml" Target="../ink/ink3523.xml"/><Relationship Id="rId204" Type="http://schemas.openxmlformats.org/officeDocument/2006/relationships/customXml" Target="../ink/ink3530.xml"/><Relationship Id="rId225" Type="http://schemas.openxmlformats.org/officeDocument/2006/relationships/image" Target="../media/image3465.png"/><Relationship Id="rId246" Type="http://schemas.openxmlformats.org/officeDocument/2006/relationships/customXml" Target="../ink/ink3551.xml"/><Relationship Id="rId267" Type="http://schemas.openxmlformats.org/officeDocument/2006/relationships/image" Target="../media/image3486.png"/><Relationship Id="rId288" Type="http://schemas.openxmlformats.org/officeDocument/2006/relationships/customXml" Target="../ink/ink3572.xml"/><Relationship Id="rId411" Type="http://schemas.openxmlformats.org/officeDocument/2006/relationships/customXml" Target="../ink/ink3635.xml"/><Relationship Id="rId106" Type="http://schemas.openxmlformats.org/officeDocument/2006/relationships/customXml" Target="../ink/ink3481.xml"/><Relationship Id="rId127" Type="http://schemas.openxmlformats.org/officeDocument/2006/relationships/image" Target="../media/image3416.png"/><Relationship Id="rId313" Type="http://schemas.openxmlformats.org/officeDocument/2006/relationships/image" Target="../media/image3508.png"/><Relationship Id="rId10" Type="http://schemas.openxmlformats.org/officeDocument/2006/relationships/customXml" Target="../ink/ink3433.xml"/><Relationship Id="rId31" Type="http://schemas.openxmlformats.org/officeDocument/2006/relationships/image" Target="../media/image3369.png"/><Relationship Id="rId52" Type="http://schemas.openxmlformats.org/officeDocument/2006/relationships/customXml" Target="../ink/ink3454.xml"/><Relationship Id="rId73" Type="http://schemas.openxmlformats.org/officeDocument/2006/relationships/image" Target="../media/image3390.png"/><Relationship Id="rId94" Type="http://schemas.openxmlformats.org/officeDocument/2006/relationships/customXml" Target="../ink/ink3475.xml"/><Relationship Id="rId148" Type="http://schemas.openxmlformats.org/officeDocument/2006/relationships/customXml" Target="../ink/ink3502.xml"/><Relationship Id="rId169" Type="http://schemas.openxmlformats.org/officeDocument/2006/relationships/image" Target="../media/image3437.png"/><Relationship Id="rId334" Type="http://schemas.openxmlformats.org/officeDocument/2006/relationships/customXml" Target="../ink/ink3595.xml"/><Relationship Id="rId355" Type="http://schemas.openxmlformats.org/officeDocument/2006/relationships/customXml" Target="../ink/ink3606.xml"/><Relationship Id="rId376" Type="http://schemas.openxmlformats.org/officeDocument/2006/relationships/image" Target="../media/image3539.png"/><Relationship Id="rId397" Type="http://schemas.openxmlformats.org/officeDocument/2006/relationships/customXml" Target="../ink/ink3628.xml"/><Relationship Id="rId4" Type="http://schemas.openxmlformats.org/officeDocument/2006/relationships/customXml" Target="../ink/ink3430.xml"/><Relationship Id="rId180" Type="http://schemas.openxmlformats.org/officeDocument/2006/relationships/customXml" Target="../ink/ink3518.xml"/><Relationship Id="rId215" Type="http://schemas.openxmlformats.org/officeDocument/2006/relationships/image" Target="../media/image3460.png"/><Relationship Id="rId236" Type="http://schemas.openxmlformats.org/officeDocument/2006/relationships/customXml" Target="../ink/ink3546.xml"/><Relationship Id="rId257" Type="http://schemas.openxmlformats.org/officeDocument/2006/relationships/image" Target="../media/image3481.png"/><Relationship Id="rId278" Type="http://schemas.openxmlformats.org/officeDocument/2006/relationships/customXml" Target="../ink/ink3567.xml"/><Relationship Id="rId401" Type="http://schemas.openxmlformats.org/officeDocument/2006/relationships/customXml" Target="../ink/ink3630.xml"/><Relationship Id="rId303" Type="http://schemas.openxmlformats.org/officeDocument/2006/relationships/image" Target="../media/image3503.png"/><Relationship Id="rId42" Type="http://schemas.openxmlformats.org/officeDocument/2006/relationships/customXml" Target="../ink/ink3449.xml"/><Relationship Id="rId84" Type="http://schemas.openxmlformats.org/officeDocument/2006/relationships/customXml" Target="../ink/ink3470.xml"/><Relationship Id="rId138" Type="http://schemas.openxmlformats.org/officeDocument/2006/relationships/customXml" Target="../ink/ink3497.xml"/><Relationship Id="rId345" Type="http://schemas.openxmlformats.org/officeDocument/2006/relationships/customXml" Target="../ink/ink3601.xml"/><Relationship Id="rId387" Type="http://schemas.openxmlformats.org/officeDocument/2006/relationships/customXml" Target="../ink/ink3622.xml"/><Relationship Id="rId191" Type="http://schemas.openxmlformats.org/officeDocument/2006/relationships/image" Target="../media/image3448.png"/><Relationship Id="rId205" Type="http://schemas.openxmlformats.org/officeDocument/2006/relationships/image" Target="../media/image3455.png"/><Relationship Id="rId247" Type="http://schemas.openxmlformats.org/officeDocument/2006/relationships/image" Target="../media/image3476.png"/><Relationship Id="rId412" Type="http://schemas.openxmlformats.org/officeDocument/2006/relationships/image" Target="../media/image3556.png"/><Relationship Id="rId107" Type="http://schemas.openxmlformats.org/officeDocument/2006/relationships/image" Target="../media/image3407.png"/><Relationship Id="rId289" Type="http://schemas.openxmlformats.org/officeDocument/2006/relationships/image" Target="../media/image3496.png"/><Relationship Id="rId11" Type="http://schemas.openxmlformats.org/officeDocument/2006/relationships/image" Target="../media/image3359.png"/><Relationship Id="rId53" Type="http://schemas.openxmlformats.org/officeDocument/2006/relationships/image" Target="../media/image3380.png"/><Relationship Id="rId149" Type="http://schemas.openxmlformats.org/officeDocument/2006/relationships/image" Target="../media/image3427.png"/><Relationship Id="rId314" Type="http://schemas.openxmlformats.org/officeDocument/2006/relationships/customXml" Target="../ink/ink3585.xml"/><Relationship Id="rId356" Type="http://schemas.openxmlformats.org/officeDocument/2006/relationships/image" Target="../media/image3529.png"/><Relationship Id="rId398" Type="http://schemas.openxmlformats.org/officeDocument/2006/relationships/image" Target="../media/image3549.png"/><Relationship Id="rId95" Type="http://schemas.openxmlformats.org/officeDocument/2006/relationships/image" Target="../media/image3401.png"/><Relationship Id="rId160" Type="http://schemas.openxmlformats.org/officeDocument/2006/relationships/customXml" Target="../ink/ink3508.xml"/><Relationship Id="rId216" Type="http://schemas.openxmlformats.org/officeDocument/2006/relationships/customXml" Target="../ink/ink3536.xml"/><Relationship Id="rId258" Type="http://schemas.openxmlformats.org/officeDocument/2006/relationships/customXml" Target="../ink/ink3557.xml"/><Relationship Id="rId22" Type="http://schemas.openxmlformats.org/officeDocument/2006/relationships/customXml" Target="../ink/ink3439.xml"/><Relationship Id="rId64" Type="http://schemas.openxmlformats.org/officeDocument/2006/relationships/customXml" Target="../ink/ink3460.xml"/><Relationship Id="rId118" Type="http://schemas.openxmlformats.org/officeDocument/2006/relationships/customXml" Target="../ink/ink3487.xml"/><Relationship Id="rId325" Type="http://schemas.openxmlformats.org/officeDocument/2006/relationships/image" Target="../media/image3514.png"/><Relationship Id="rId367" Type="http://schemas.openxmlformats.org/officeDocument/2006/relationships/customXml" Target="../ink/ink3612.xml"/><Relationship Id="rId171" Type="http://schemas.openxmlformats.org/officeDocument/2006/relationships/image" Target="../media/image3438.png"/><Relationship Id="rId227" Type="http://schemas.openxmlformats.org/officeDocument/2006/relationships/image" Target="../media/image3466.png"/><Relationship Id="rId269" Type="http://schemas.openxmlformats.org/officeDocument/2006/relationships/image" Target="../media/image3487.png"/><Relationship Id="rId33" Type="http://schemas.openxmlformats.org/officeDocument/2006/relationships/image" Target="../media/image3370.png"/><Relationship Id="rId129" Type="http://schemas.openxmlformats.org/officeDocument/2006/relationships/image" Target="../media/image3417.png"/><Relationship Id="rId280" Type="http://schemas.openxmlformats.org/officeDocument/2006/relationships/customXml" Target="../ink/ink3568.xml"/><Relationship Id="rId336" Type="http://schemas.openxmlformats.org/officeDocument/2006/relationships/customXml" Target="../ink/ink3596.xml"/><Relationship Id="rId75" Type="http://schemas.openxmlformats.org/officeDocument/2006/relationships/image" Target="../media/image3391.png"/><Relationship Id="rId140" Type="http://schemas.openxmlformats.org/officeDocument/2006/relationships/customXml" Target="../ink/ink3498.xml"/><Relationship Id="rId182" Type="http://schemas.openxmlformats.org/officeDocument/2006/relationships/customXml" Target="../ink/ink3519.xml"/><Relationship Id="rId378" Type="http://schemas.openxmlformats.org/officeDocument/2006/relationships/image" Target="../media/image3540.png"/><Relationship Id="rId403" Type="http://schemas.openxmlformats.org/officeDocument/2006/relationships/customXml" Target="../ink/ink3631.xml"/><Relationship Id="rId6" Type="http://schemas.openxmlformats.org/officeDocument/2006/relationships/customXml" Target="../ink/ink3431.xml"/><Relationship Id="rId238" Type="http://schemas.openxmlformats.org/officeDocument/2006/relationships/customXml" Target="../ink/ink3547.xml"/><Relationship Id="rId291" Type="http://schemas.openxmlformats.org/officeDocument/2006/relationships/image" Target="../media/image3497.png"/><Relationship Id="rId305" Type="http://schemas.openxmlformats.org/officeDocument/2006/relationships/image" Target="../media/image3504.png"/><Relationship Id="rId347" Type="http://schemas.openxmlformats.org/officeDocument/2006/relationships/customXml" Target="../ink/ink3602.xml"/><Relationship Id="rId44" Type="http://schemas.openxmlformats.org/officeDocument/2006/relationships/customXml" Target="../ink/ink3450.xml"/><Relationship Id="rId86" Type="http://schemas.openxmlformats.org/officeDocument/2006/relationships/customXml" Target="../ink/ink3471.xml"/><Relationship Id="rId151" Type="http://schemas.openxmlformats.org/officeDocument/2006/relationships/image" Target="../media/image3428.png"/><Relationship Id="rId389" Type="http://schemas.openxmlformats.org/officeDocument/2006/relationships/customXml" Target="../ink/ink3623.xml"/><Relationship Id="rId193" Type="http://schemas.openxmlformats.org/officeDocument/2006/relationships/image" Target="../media/image3449.png"/><Relationship Id="rId207" Type="http://schemas.openxmlformats.org/officeDocument/2006/relationships/image" Target="../media/image3456.png"/><Relationship Id="rId249" Type="http://schemas.openxmlformats.org/officeDocument/2006/relationships/image" Target="../media/image3477.png"/><Relationship Id="rId414" Type="http://schemas.openxmlformats.org/officeDocument/2006/relationships/image" Target="../media/image3557.png"/><Relationship Id="rId13" Type="http://schemas.openxmlformats.org/officeDocument/2006/relationships/image" Target="../media/image3360.png"/><Relationship Id="rId109" Type="http://schemas.openxmlformats.org/officeDocument/2006/relationships/image" Target="../media/image3408.png"/><Relationship Id="rId260" Type="http://schemas.openxmlformats.org/officeDocument/2006/relationships/customXml" Target="../ink/ink3558.xml"/><Relationship Id="rId316" Type="http://schemas.openxmlformats.org/officeDocument/2006/relationships/customXml" Target="../ink/ink3586.xml"/><Relationship Id="rId55" Type="http://schemas.openxmlformats.org/officeDocument/2006/relationships/image" Target="../media/image3381.png"/><Relationship Id="rId97" Type="http://schemas.openxmlformats.org/officeDocument/2006/relationships/image" Target="../media/image3402.png"/><Relationship Id="rId120" Type="http://schemas.openxmlformats.org/officeDocument/2006/relationships/customXml" Target="../ink/ink3488.xml"/><Relationship Id="rId358" Type="http://schemas.openxmlformats.org/officeDocument/2006/relationships/image" Target="../media/image3530.png"/><Relationship Id="rId162" Type="http://schemas.openxmlformats.org/officeDocument/2006/relationships/customXml" Target="../ink/ink3509.xml"/><Relationship Id="rId218" Type="http://schemas.openxmlformats.org/officeDocument/2006/relationships/customXml" Target="../ink/ink3537.xml"/><Relationship Id="rId271" Type="http://schemas.openxmlformats.org/officeDocument/2006/relationships/image" Target="../media/image3488.png"/><Relationship Id="rId24" Type="http://schemas.openxmlformats.org/officeDocument/2006/relationships/customXml" Target="../ink/ink3440.xml"/><Relationship Id="rId66" Type="http://schemas.openxmlformats.org/officeDocument/2006/relationships/customXml" Target="../ink/ink3461.xml"/><Relationship Id="rId131" Type="http://schemas.openxmlformats.org/officeDocument/2006/relationships/image" Target="../media/image3418.png"/><Relationship Id="rId327" Type="http://schemas.openxmlformats.org/officeDocument/2006/relationships/image" Target="../media/image3515.png"/><Relationship Id="rId369" Type="http://schemas.openxmlformats.org/officeDocument/2006/relationships/customXml" Target="../ink/ink3613.xml"/><Relationship Id="rId173" Type="http://schemas.openxmlformats.org/officeDocument/2006/relationships/image" Target="../media/image3439.png"/><Relationship Id="rId229" Type="http://schemas.openxmlformats.org/officeDocument/2006/relationships/image" Target="../media/image3467.png"/><Relationship Id="rId380" Type="http://schemas.openxmlformats.org/officeDocument/2006/relationships/image" Target="../media/image3541.png"/><Relationship Id="rId240" Type="http://schemas.openxmlformats.org/officeDocument/2006/relationships/customXml" Target="../ink/ink3548.xml"/><Relationship Id="rId35" Type="http://schemas.openxmlformats.org/officeDocument/2006/relationships/image" Target="../media/image3371.png"/><Relationship Id="rId77" Type="http://schemas.openxmlformats.org/officeDocument/2006/relationships/image" Target="../media/image3392.png"/><Relationship Id="rId100" Type="http://schemas.openxmlformats.org/officeDocument/2006/relationships/customXml" Target="../ink/ink3478.xml"/><Relationship Id="rId282" Type="http://schemas.openxmlformats.org/officeDocument/2006/relationships/customXml" Target="../ink/ink3569.xml"/><Relationship Id="rId338" Type="http://schemas.openxmlformats.org/officeDocument/2006/relationships/image" Target="../media/image3520.png"/><Relationship Id="rId8" Type="http://schemas.openxmlformats.org/officeDocument/2006/relationships/customXml" Target="../ink/ink3432.xml"/><Relationship Id="rId142" Type="http://schemas.openxmlformats.org/officeDocument/2006/relationships/customXml" Target="../ink/ink3499.xml"/><Relationship Id="rId184" Type="http://schemas.openxmlformats.org/officeDocument/2006/relationships/customXml" Target="../ink/ink3520.xml"/><Relationship Id="rId391" Type="http://schemas.openxmlformats.org/officeDocument/2006/relationships/customXml" Target="../ink/ink3624.xml"/><Relationship Id="rId405" Type="http://schemas.openxmlformats.org/officeDocument/2006/relationships/customXml" Target="../ink/ink3632.xml"/><Relationship Id="rId251" Type="http://schemas.openxmlformats.org/officeDocument/2006/relationships/image" Target="../media/image3478.png"/><Relationship Id="rId46" Type="http://schemas.openxmlformats.org/officeDocument/2006/relationships/customXml" Target="../ink/ink3451.xml"/><Relationship Id="rId293" Type="http://schemas.openxmlformats.org/officeDocument/2006/relationships/image" Target="../media/image3498.png"/><Relationship Id="rId307" Type="http://schemas.openxmlformats.org/officeDocument/2006/relationships/image" Target="../media/image3505.png"/><Relationship Id="rId349" Type="http://schemas.openxmlformats.org/officeDocument/2006/relationships/customXml" Target="../ink/ink3603.xml"/><Relationship Id="rId88" Type="http://schemas.openxmlformats.org/officeDocument/2006/relationships/customXml" Target="../ink/ink3472.xml"/><Relationship Id="rId111" Type="http://schemas.openxmlformats.org/officeDocument/2006/relationships/image" Target="../media/image3409.png"/><Relationship Id="rId153" Type="http://schemas.openxmlformats.org/officeDocument/2006/relationships/image" Target="../media/image3429.png"/><Relationship Id="rId195" Type="http://schemas.openxmlformats.org/officeDocument/2006/relationships/image" Target="../media/image3450.png"/><Relationship Id="rId209" Type="http://schemas.openxmlformats.org/officeDocument/2006/relationships/image" Target="../media/image3457.png"/><Relationship Id="rId360" Type="http://schemas.openxmlformats.org/officeDocument/2006/relationships/image" Target="../media/image3531.png"/><Relationship Id="rId416" Type="http://schemas.openxmlformats.org/officeDocument/2006/relationships/image" Target="../media/image3558.png"/><Relationship Id="rId220" Type="http://schemas.openxmlformats.org/officeDocument/2006/relationships/customXml" Target="../ink/ink3538.xml"/><Relationship Id="rId15" Type="http://schemas.openxmlformats.org/officeDocument/2006/relationships/image" Target="../media/image3361.png"/><Relationship Id="rId57" Type="http://schemas.openxmlformats.org/officeDocument/2006/relationships/image" Target="../media/image3382.png"/><Relationship Id="rId262" Type="http://schemas.openxmlformats.org/officeDocument/2006/relationships/customXml" Target="../ink/ink3559.xml"/><Relationship Id="rId318" Type="http://schemas.openxmlformats.org/officeDocument/2006/relationships/customXml" Target="../ink/ink3587.xml"/><Relationship Id="rId99" Type="http://schemas.openxmlformats.org/officeDocument/2006/relationships/image" Target="../media/image3403.png"/><Relationship Id="rId122" Type="http://schemas.openxmlformats.org/officeDocument/2006/relationships/customXml" Target="../ink/ink3489.xml"/><Relationship Id="rId164" Type="http://schemas.openxmlformats.org/officeDocument/2006/relationships/customXml" Target="../ink/ink3510.xml"/><Relationship Id="rId371" Type="http://schemas.openxmlformats.org/officeDocument/2006/relationships/customXml" Target="../ink/ink3614.xml"/><Relationship Id="rId26" Type="http://schemas.openxmlformats.org/officeDocument/2006/relationships/customXml" Target="../ink/ink3441.xml"/><Relationship Id="rId231" Type="http://schemas.openxmlformats.org/officeDocument/2006/relationships/image" Target="../media/image3468.png"/><Relationship Id="rId273" Type="http://schemas.openxmlformats.org/officeDocument/2006/relationships/image" Target="../media/image3489.png"/><Relationship Id="rId329" Type="http://schemas.openxmlformats.org/officeDocument/2006/relationships/image" Target="../media/image3516.png"/><Relationship Id="rId68" Type="http://schemas.openxmlformats.org/officeDocument/2006/relationships/customXml" Target="../ink/ink3462.xml"/><Relationship Id="rId133" Type="http://schemas.openxmlformats.org/officeDocument/2006/relationships/image" Target="../media/image3419.png"/><Relationship Id="rId175" Type="http://schemas.openxmlformats.org/officeDocument/2006/relationships/image" Target="../media/image3440.png"/><Relationship Id="rId340" Type="http://schemas.openxmlformats.org/officeDocument/2006/relationships/image" Target="../media/image3521.png"/><Relationship Id="rId200" Type="http://schemas.openxmlformats.org/officeDocument/2006/relationships/customXml" Target="../ink/ink3528.xml"/><Relationship Id="rId382" Type="http://schemas.openxmlformats.org/officeDocument/2006/relationships/image" Target="../media/image3542.png"/><Relationship Id="rId242" Type="http://schemas.openxmlformats.org/officeDocument/2006/relationships/customXml" Target="../ink/ink3549.xml"/><Relationship Id="rId284" Type="http://schemas.openxmlformats.org/officeDocument/2006/relationships/customXml" Target="../ink/ink3570.xml"/><Relationship Id="rId37" Type="http://schemas.openxmlformats.org/officeDocument/2006/relationships/image" Target="../media/image3372.png"/><Relationship Id="rId79" Type="http://schemas.openxmlformats.org/officeDocument/2006/relationships/image" Target="../media/image3393.png"/><Relationship Id="rId102" Type="http://schemas.openxmlformats.org/officeDocument/2006/relationships/customXml" Target="../ink/ink3479.xml"/><Relationship Id="rId144" Type="http://schemas.openxmlformats.org/officeDocument/2006/relationships/customXml" Target="../ink/ink3500.xml"/><Relationship Id="rId90" Type="http://schemas.openxmlformats.org/officeDocument/2006/relationships/customXml" Target="../ink/ink3473.xml"/><Relationship Id="rId186" Type="http://schemas.openxmlformats.org/officeDocument/2006/relationships/customXml" Target="../ink/ink3521.xml"/><Relationship Id="rId351" Type="http://schemas.openxmlformats.org/officeDocument/2006/relationships/customXml" Target="../ink/ink3604.xml"/><Relationship Id="rId393" Type="http://schemas.openxmlformats.org/officeDocument/2006/relationships/customXml" Target="../ink/ink3625.xml"/><Relationship Id="rId407" Type="http://schemas.openxmlformats.org/officeDocument/2006/relationships/customXml" Target="../ink/ink3633.xml"/><Relationship Id="rId211" Type="http://schemas.openxmlformats.org/officeDocument/2006/relationships/image" Target="../media/image3458.png"/><Relationship Id="rId253" Type="http://schemas.openxmlformats.org/officeDocument/2006/relationships/image" Target="../media/image3479.png"/><Relationship Id="rId295" Type="http://schemas.openxmlformats.org/officeDocument/2006/relationships/image" Target="../media/image3499.png"/><Relationship Id="rId309" Type="http://schemas.openxmlformats.org/officeDocument/2006/relationships/image" Target="../media/image3506.png"/><Relationship Id="rId48" Type="http://schemas.openxmlformats.org/officeDocument/2006/relationships/customXml" Target="../ink/ink3452.xml"/><Relationship Id="rId113" Type="http://schemas.openxmlformats.org/officeDocument/2006/relationships/image" Target="../media/image3410.png"/><Relationship Id="rId320" Type="http://schemas.openxmlformats.org/officeDocument/2006/relationships/customXml" Target="../ink/ink3588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6.png"/><Relationship Id="rId299" Type="http://schemas.openxmlformats.org/officeDocument/2006/relationships/image" Target="../media/image3704.png"/><Relationship Id="rId21" Type="http://schemas.openxmlformats.org/officeDocument/2006/relationships/image" Target="../media/image3568.png"/><Relationship Id="rId63" Type="http://schemas.openxmlformats.org/officeDocument/2006/relationships/image" Target="../media/image3589.png"/><Relationship Id="rId159" Type="http://schemas.openxmlformats.org/officeDocument/2006/relationships/image" Target="../media/image3636.png"/><Relationship Id="rId324" Type="http://schemas.openxmlformats.org/officeDocument/2006/relationships/customXml" Target="../ink/ink3801.xml"/><Relationship Id="rId170" Type="http://schemas.openxmlformats.org/officeDocument/2006/relationships/customXml" Target="../ink/ink3722.xml"/><Relationship Id="rId226" Type="http://schemas.openxmlformats.org/officeDocument/2006/relationships/image" Target="../media/image3668.png"/><Relationship Id="rId268" Type="http://schemas.openxmlformats.org/officeDocument/2006/relationships/customXml" Target="../ink/ink3773.xml"/><Relationship Id="rId32" Type="http://schemas.openxmlformats.org/officeDocument/2006/relationships/customXml" Target="../ink/ink3653.xml"/><Relationship Id="rId74" Type="http://schemas.openxmlformats.org/officeDocument/2006/relationships/customXml" Target="../ink/ink3674.xml"/><Relationship Id="rId128" Type="http://schemas.openxmlformats.org/officeDocument/2006/relationships/customXml" Target="../ink/ink3701.xml"/><Relationship Id="rId335" Type="http://schemas.openxmlformats.org/officeDocument/2006/relationships/image" Target="../media/image3722.png"/><Relationship Id="rId5" Type="http://schemas.openxmlformats.org/officeDocument/2006/relationships/image" Target="../media/image3560.png"/><Relationship Id="rId181" Type="http://schemas.openxmlformats.org/officeDocument/2006/relationships/image" Target="../media/image3647.png"/><Relationship Id="rId237" Type="http://schemas.openxmlformats.org/officeDocument/2006/relationships/customXml" Target="../ink/ink3757.xml"/><Relationship Id="rId279" Type="http://schemas.openxmlformats.org/officeDocument/2006/relationships/image" Target="../media/image3694.png"/><Relationship Id="rId43" Type="http://schemas.openxmlformats.org/officeDocument/2006/relationships/image" Target="../media/image3579.png"/><Relationship Id="rId139" Type="http://schemas.openxmlformats.org/officeDocument/2006/relationships/image" Target="../media/image3626.png"/><Relationship Id="rId290" Type="http://schemas.openxmlformats.org/officeDocument/2006/relationships/customXml" Target="../ink/ink3784.xml"/><Relationship Id="rId304" Type="http://schemas.openxmlformats.org/officeDocument/2006/relationships/customXml" Target="../ink/ink3791.xml"/><Relationship Id="rId346" Type="http://schemas.openxmlformats.org/officeDocument/2006/relationships/customXml" Target="../ink/ink3812.xml"/><Relationship Id="rId85" Type="http://schemas.openxmlformats.org/officeDocument/2006/relationships/image" Target="../media/image3600.png"/><Relationship Id="rId150" Type="http://schemas.openxmlformats.org/officeDocument/2006/relationships/customXml" Target="../ink/ink3712.xml"/><Relationship Id="rId192" Type="http://schemas.openxmlformats.org/officeDocument/2006/relationships/image" Target="../media/image3652.png"/><Relationship Id="rId206" Type="http://schemas.openxmlformats.org/officeDocument/2006/relationships/customXml" Target="../ink/ink3741.xml"/><Relationship Id="rId248" Type="http://schemas.openxmlformats.org/officeDocument/2006/relationships/image" Target="../media/image3679.png"/><Relationship Id="rId12" Type="http://schemas.openxmlformats.org/officeDocument/2006/relationships/customXml" Target="../ink/ink3643.xml"/><Relationship Id="rId108" Type="http://schemas.openxmlformats.org/officeDocument/2006/relationships/customXml" Target="../ink/ink3691.xml"/><Relationship Id="rId315" Type="http://schemas.openxmlformats.org/officeDocument/2006/relationships/image" Target="../media/image3712.png"/><Relationship Id="rId54" Type="http://schemas.openxmlformats.org/officeDocument/2006/relationships/customXml" Target="../ink/ink3664.xml"/><Relationship Id="rId96" Type="http://schemas.openxmlformats.org/officeDocument/2006/relationships/customXml" Target="../ink/ink3685.xml"/><Relationship Id="rId161" Type="http://schemas.openxmlformats.org/officeDocument/2006/relationships/image" Target="../media/image3637.png"/><Relationship Id="rId217" Type="http://schemas.openxmlformats.org/officeDocument/2006/relationships/image" Target="../media/image3664.png"/><Relationship Id="rId259" Type="http://schemas.openxmlformats.org/officeDocument/2006/relationships/customXml" Target="../ink/ink3768.xml"/><Relationship Id="rId23" Type="http://schemas.openxmlformats.org/officeDocument/2006/relationships/image" Target="../media/image3569.png"/><Relationship Id="rId119" Type="http://schemas.openxmlformats.org/officeDocument/2006/relationships/image" Target="../media/image3617.png"/><Relationship Id="rId270" Type="http://schemas.openxmlformats.org/officeDocument/2006/relationships/customXml" Target="../ink/ink3774.xml"/><Relationship Id="rId326" Type="http://schemas.openxmlformats.org/officeDocument/2006/relationships/customXml" Target="../ink/ink3802.xml"/><Relationship Id="rId65" Type="http://schemas.openxmlformats.org/officeDocument/2006/relationships/image" Target="../media/image3590.png"/><Relationship Id="rId130" Type="http://schemas.openxmlformats.org/officeDocument/2006/relationships/customXml" Target="../ink/ink3702.xml"/><Relationship Id="rId172" Type="http://schemas.openxmlformats.org/officeDocument/2006/relationships/customXml" Target="../ink/ink3723.xml"/><Relationship Id="rId228" Type="http://schemas.openxmlformats.org/officeDocument/2006/relationships/image" Target="../media/image3669.png"/><Relationship Id="rId281" Type="http://schemas.openxmlformats.org/officeDocument/2006/relationships/image" Target="../media/image3695.png"/><Relationship Id="rId337" Type="http://schemas.openxmlformats.org/officeDocument/2006/relationships/image" Target="../media/image3723.png"/><Relationship Id="rId34" Type="http://schemas.openxmlformats.org/officeDocument/2006/relationships/customXml" Target="../ink/ink3654.xml"/><Relationship Id="rId76" Type="http://schemas.openxmlformats.org/officeDocument/2006/relationships/customXml" Target="../ink/ink3675.xml"/><Relationship Id="rId141" Type="http://schemas.openxmlformats.org/officeDocument/2006/relationships/image" Target="../media/image3627.png"/><Relationship Id="rId7" Type="http://schemas.openxmlformats.org/officeDocument/2006/relationships/image" Target="../media/image3561.png"/><Relationship Id="rId183" Type="http://schemas.openxmlformats.org/officeDocument/2006/relationships/image" Target="../media/image3648.png"/><Relationship Id="rId239" Type="http://schemas.openxmlformats.org/officeDocument/2006/relationships/customXml" Target="../ink/ink3758.xml"/><Relationship Id="rId250" Type="http://schemas.openxmlformats.org/officeDocument/2006/relationships/image" Target="../media/image3680.png"/><Relationship Id="rId292" Type="http://schemas.openxmlformats.org/officeDocument/2006/relationships/customXml" Target="../ink/ink3785.xml"/><Relationship Id="rId306" Type="http://schemas.openxmlformats.org/officeDocument/2006/relationships/customXml" Target="../ink/ink3792.xml"/><Relationship Id="rId45" Type="http://schemas.openxmlformats.org/officeDocument/2006/relationships/image" Target="../media/image3580.png"/><Relationship Id="rId87" Type="http://schemas.openxmlformats.org/officeDocument/2006/relationships/image" Target="../media/image3601.png"/><Relationship Id="rId110" Type="http://schemas.openxmlformats.org/officeDocument/2006/relationships/customXml" Target="../ink/ink3692.xml"/><Relationship Id="rId348" Type="http://schemas.openxmlformats.org/officeDocument/2006/relationships/customXml" Target="../ink/ink3813.xml"/><Relationship Id="rId152" Type="http://schemas.openxmlformats.org/officeDocument/2006/relationships/customXml" Target="../ink/ink3713.xml"/><Relationship Id="rId194" Type="http://schemas.openxmlformats.org/officeDocument/2006/relationships/customXml" Target="../ink/ink3735.xml"/><Relationship Id="rId208" Type="http://schemas.openxmlformats.org/officeDocument/2006/relationships/customXml" Target="../ink/ink3742.xml"/><Relationship Id="rId261" Type="http://schemas.openxmlformats.org/officeDocument/2006/relationships/customXml" Target="../ink/ink3769.xml"/><Relationship Id="rId14" Type="http://schemas.openxmlformats.org/officeDocument/2006/relationships/customXml" Target="../ink/ink3644.xml"/><Relationship Id="rId56" Type="http://schemas.openxmlformats.org/officeDocument/2006/relationships/customXml" Target="../ink/ink3665.xml"/><Relationship Id="rId317" Type="http://schemas.openxmlformats.org/officeDocument/2006/relationships/image" Target="../media/image3713.png"/><Relationship Id="rId98" Type="http://schemas.openxmlformats.org/officeDocument/2006/relationships/customXml" Target="../ink/ink3686.xml"/><Relationship Id="rId121" Type="http://schemas.openxmlformats.org/officeDocument/2006/relationships/image" Target="../media/image3618.png"/><Relationship Id="rId163" Type="http://schemas.openxmlformats.org/officeDocument/2006/relationships/image" Target="../media/image3638.png"/><Relationship Id="rId219" Type="http://schemas.openxmlformats.org/officeDocument/2006/relationships/image" Target="../media/image3665.png"/><Relationship Id="rId230" Type="http://schemas.openxmlformats.org/officeDocument/2006/relationships/image" Target="../media/image3670.png"/><Relationship Id="rId251" Type="http://schemas.openxmlformats.org/officeDocument/2006/relationships/customXml" Target="../ink/ink3764.xml"/><Relationship Id="rId25" Type="http://schemas.openxmlformats.org/officeDocument/2006/relationships/image" Target="../media/image3570.png"/><Relationship Id="rId46" Type="http://schemas.openxmlformats.org/officeDocument/2006/relationships/customXml" Target="../ink/ink3660.xml"/><Relationship Id="rId67" Type="http://schemas.openxmlformats.org/officeDocument/2006/relationships/image" Target="../media/image3591.png"/><Relationship Id="rId272" Type="http://schemas.openxmlformats.org/officeDocument/2006/relationships/customXml" Target="../ink/ink3775.xml"/><Relationship Id="rId293" Type="http://schemas.openxmlformats.org/officeDocument/2006/relationships/image" Target="../media/image3701.png"/><Relationship Id="rId307" Type="http://schemas.openxmlformats.org/officeDocument/2006/relationships/image" Target="../media/image3708.png"/><Relationship Id="rId328" Type="http://schemas.openxmlformats.org/officeDocument/2006/relationships/customXml" Target="../ink/ink3803.xml"/><Relationship Id="rId349" Type="http://schemas.openxmlformats.org/officeDocument/2006/relationships/image" Target="../media/image3729.png"/><Relationship Id="rId88" Type="http://schemas.openxmlformats.org/officeDocument/2006/relationships/customXml" Target="../ink/ink3681.xml"/><Relationship Id="rId111" Type="http://schemas.openxmlformats.org/officeDocument/2006/relationships/image" Target="../media/image3613.png"/><Relationship Id="rId132" Type="http://schemas.openxmlformats.org/officeDocument/2006/relationships/customXml" Target="../ink/ink3703.xml"/><Relationship Id="rId153" Type="http://schemas.openxmlformats.org/officeDocument/2006/relationships/image" Target="../media/image3633.png"/><Relationship Id="rId174" Type="http://schemas.openxmlformats.org/officeDocument/2006/relationships/customXml" Target="../ink/ink3724.xml"/><Relationship Id="rId195" Type="http://schemas.openxmlformats.org/officeDocument/2006/relationships/image" Target="../media/image3653.png"/><Relationship Id="rId209" Type="http://schemas.openxmlformats.org/officeDocument/2006/relationships/image" Target="../media/image3660.png"/><Relationship Id="rId220" Type="http://schemas.openxmlformats.org/officeDocument/2006/relationships/customXml" Target="../ink/ink3748.xml"/><Relationship Id="rId241" Type="http://schemas.openxmlformats.org/officeDocument/2006/relationships/customXml" Target="../ink/ink3759.xml"/><Relationship Id="rId15" Type="http://schemas.openxmlformats.org/officeDocument/2006/relationships/image" Target="../media/image3565.png"/><Relationship Id="rId36" Type="http://schemas.openxmlformats.org/officeDocument/2006/relationships/customXml" Target="../ink/ink3655.xml"/><Relationship Id="rId57" Type="http://schemas.openxmlformats.org/officeDocument/2006/relationships/image" Target="../media/image3586.png"/><Relationship Id="rId262" Type="http://schemas.openxmlformats.org/officeDocument/2006/relationships/image" Target="../media/image3686.png"/><Relationship Id="rId283" Type="http://schemas.openxmlformats.org/officeDocument/2006/relationships/image" Target="../media/image3696.png"/><Relationship Id="rId318" Type="http://schemas.openxmlformats.org/officeDocument/2006/relationships/customXml" Target="../ink/ink3798.xml"/><Relationship Id="rId339" Type="http://schemas.openxmlformats.org/officeDocument/2006/relationships/image" Target="../media/image3724.png"/><Relationship Id="rId78" Type="http://schemas.openxmlformats.org/officeDocument/2006/relationships/customXml" Target="../ink/ink3676.xml"/><Relationship Id="rId99" Type="http://schemas.openxmlformats.org/officeDocument/2006/relationships/image" Target="../media/image3607.png"/><Relationship Id="rId101" Type="http://schemas.openxmlformats.org/officeDocument/2006/relationships/image" Target="../media/image3608.png"/><Relationship Id="rId122" Type="http://schemas.openxmlformats.org/officeDocument/2006/relationships/customXml" Target="../ink/ink3698.xml"/><Relationship Id="rId143" Type="http://schemas.openxmlformats.org/officeDocument/2006/relationships/image" Target="../media/image3628.png"/><Relationship Id="rId164" Type="http://schemas.openxmlformats.org/officeDocument/2006/relationships/customXml" Target="../ink/ink3719.xml"/><Relationship Id="rId185" Type="http://schemas.openxmlformats.org/officeDocument/2006/relationships/image" Target="../media/image3649.png"/><Relationship Id="rId350" Type="http://schemas.openxmlformats.org/officeDocument/2006/relationships/customXml" Target="../ink/ink3814.xml"/><Relationship Id="rId9" Type="http://schemas.openxmlformats.org/officeDocument/2006/relationships/image" Target="../media/image3562.png"/><Relationship Id="rId210" Type="http://schemas.openxmlformats.org/officeDocument/2006/relationships/customXml" Target="../ink/ink3743.xml"/><Relationship Id="rId26" Type="http://schemas.openxmlformats.org/officeDocument/2006/relationships/customXml" Target="../ink/ink3650.xml"/><Relationship Id="rId231" Type="http://schemas.openxmlformats.org/officeDocument/2006/relationships/customXml" Target="../ink/ink3754.xml"/><Relationship Id="rId252" Type="http://schemas.openxmlformats.org/officeDocument/2006/relationships/image" Target="../media/image3681.png"/><Relationship Id="rId273" Type="http://schemas.openxmlformats.org/officeDocument/2006/relationships/image" Target="../media/image3691.png"/><Relationship Id="rId294" Type="http://schemas.openxmlformats.org/officeDocument/2006/relationships/customXml" Target="../ink/ink3786.xml"/><Relationship Id="rId308" Type="http://schemas.openxmlformats.org/officeDocument/2006/relationships/customXml" Target="../ink/ink3793.xml"/><Relationship Id="rId329" Type="http://schemas.openxmlformats.org/officeDocument/2006/relationships/image" Target="../media/image3719.png"/><Relationship Id="rId47" Type="http://schemas.openxmlformats.org/officeDocument/2006/relationships/image" Target="../media/image3581.png"/><Relationship Id="rId68" Type="http://schemas.openxmlformats.org/officeDocument/2006/relationships/customXml" Target="../ink/ink3671.xml"/><Relationship Id="rId89" Type="http://schemas.openxmlformats.org/officeDocument/2006/relationships/image" Target="../media/image3602.png"/><Relationship Id="rId112" Type="http://schemas.openxmlformats.org/officeDocument/2006/relationships/customXml" Target="../ink/ink3693.xml"/><Relationship Id="rId133" Type="http://schemas.openxmlformats.org/officeDocument/2006/relationships/image" Target="../media/image3624.png"/><Relationship Id="rId154" Type="http://schemas.openxmlformats.org/officeDocument/2006/relationships/customXml" Target="../ink/ink3714.xml"/><Relationship Id="rId175" Type="http://schemas.openxmlformats.org/officeDocument/2006/relationships/image" Target="../media/image3644.png"/><Relationship Id="rId340" Type="http://schemas.openxmlformats.org/officeDocument/2006/relationships/customXml" Target="../ink/ink3809.xml"/><Relationship Id="rId196" Type="http://schemas.openxmlformats.org/officeDocument/2006/relationships/customXml" Target="../ink/ink3736.xml"/><Relationship Id="rId200" Type="http://schemas.openxmlformats.org/officeDocument/2006/relationships/customXml" Target="../ink/ink3738.xml"/><Relationship Id="rId16" Type="http://schemas.openxmlformats.org/officeDocument/2006/relationships/customXml" Target="../ink/ink3645.xml"/><Relationship Id="rId221" Type="http://schemas.openxmlformats.org/officeDocument/2006/relationships/image" Target="../media/image3666.png"/><Relationship Id="rId242" Type="http://schemas.openxmlformats.org/officeDocument/2006/relationships/image" Target="../media/image3676.png"/><Relationship Id="rId263" Type="http://schemas.openxmlformats.org/officeDocument/2006/relationships/customXml" Target="../ink/ink3770.xml"/><Relationship Id="rId284" Type="http://schemas.openxmlformats.org/officeDocument/2006/relationships/customXml" Target="../ink/ink3781.xml"/><Relationship Id="rId319" Type="http://schemas.openxmlformats.org/officeDocument/2006/relationships/image" Target="../media/image3714.png"/><Relationship Id="rId37" Type="http://schemas.openxmlformats.org/officeDocument/2006/relationships/image" Target="../media/image3576.png"/><Relationship Id="rId58" Type="http://schemas.openxmlformats.org/officeDocument/2006/relationships/customXml" Target="../ink/ink3666.xml"/><Relationship Id="rId79" Type="http://schemas.openxmlformats.org/officeDocument/2006/relationships/image" Target="../media/image3597.png"/><Relationship Id="rId102" Type="http://schemas.openxmlformats.org/officeDocument/2006/relationships/customXml" Target="../ink/ink3688.xml"/><Relationship Id="rId123" Type="http://schemas.openxmlformats.org/officeDocument/2006/relationships/image" Target="../media/image3619.png"/><Relationship Id="rId144" Type="http://schemas.openxmlformats.org/officeDocument/2006/relationships/customXml" Target="../ink/ink3709.xml"/><Relationship Id="rId330" Type="http://schemas.openxmlformats.org/officeDocument/2006/relationships/customXml" Target="../ink/ink3804.xml"/><Relationship Id="rId90" Type="http://schemas.openxmlformats.org/officeDocument/2006/relationships/customXml" Target="../ink/ink3682.xml"/><Relationship Id="rId165" Type="http://schemas.openxmlformats.org/officeDocument/2006/relationships/image" Target="../media/image3639.png"/><Relationship Id="rId186" Type="http://schemas.openxmlformats.org/officeDocument/2006/relationships/customXml" Target="../ink/ink3730.xml"/><Relationship Id="rId351" Type="http://schemas.openxmlformats.org/officeDocument/2006/relationships/image" Target="../media/image3730.png"/><Relationship Id="rId211" Type="http://schemas.openxmlformats.org/officeDocument/2006/relationships/image" Target="../media/image3661.png"/><Relationship Id="rId232" Type="http://schemas.openxmlformats.org/officeDocument/2006/relationships/image" Target="../media/image3671.png"/><Relationship Id="rId253" Type="http://schemas.openxmlformats.org/officeDocument/2006/relationships/customXml" Target="../ink/ink3765.xml"/><Relationship Id="rId274" Type="http://schemas.openxmlformats.org/officeDocument/2006/relationships/customXml" Target="../ink/ink3776.xml"/><Relationship Id="rId295" Type="http://schemas.openxmlformats.org/officeDocument/2006/relationships/image" Target="../media/image3702.png"/><Relationship Id="rId309" Type="http://schemas.openxmlformats.org/officeDocument/2006/relationships/image" Target="../media/image3709.png"/><Relationship Id="rId27" Type="http://schemas.openxmlformats.org/officeDocument/2006/relationships/image" Target="../media/image3571.png"/><Relationship Id="rId48" Type="http://schemas.openxmlformats.org/officeDocument/2006/relationships/customXml" Target="../ink/ink3661.xml"/><Relationship Id="rId69" Type="http://schemas.openxmlformats.org/officeDocument/2006/relationships/image" Target="../media/image3592.png"/><Relationship Id="rId113" Type="http://schemas.openxmlformats.org/officeDocument/2006/relationships/image" Target="../media/image3614.png"/><Relationship Id="rId134" Type="http://schemas.openxmlformats.org/officeDocument/2006/relationships/customXml" Target="../ink/ink3704.xml"/><Relationship Id="rId320" Type="http://schemas.openxmlformats.org/officeDocument/2006/relationships/customXml" Target="../ink/ink3799.xml"/><Relationship Id="rId80" Type="http://schemas.openxmlformats.org/officeDocument/2006/relationships/customXml" Target="../ink/ink3677.xml"/><Relationship Id="rId155" Type="http://schemas.openxmlformats.org/officeDocument/2006/relationships/image" Target="../media/image3634.png"/><Relationship Id="rId176" Type="http://schemas.openxmlformats.org/officeDocument/2006/relationships/customXml" Target="../ink/ink3725.xml"/><Relationship Id="rId197" Type="http://schemas.openxmlformats.org/officeDocument/2006/relationships/image" Target="../media/image3654.png"/><Relationship Id="rId341" Type="http://schemas.openxmlformats.org/officeDocument/2006/relationships/image" Target="../media/image3725.png"/><Relationship Id="rId201" Type="http://schemas.openxmlformats.org/officeDocument/2006/relationships/image" Target="../media/image3656.png"/><Relationship Id="rId222" Type="http://schemas.openxmlformats.org/officeDocument/2006/relationships/customXml" Target="../ink/ink3749.xml"/><Relationship Id="rId243" Type="http://schemas.openxmlformats.org/officeDocument/2006/relationships/customXml" Target="../ink/ink3760.xml"/><Relationship Id="rId264" Type="http://schemas.openxmlformats.org/officeDocument/2006/relationships/customXml" Target="../ink/ink3771.xml"/><Relationship Id="rId285" Type="http://schemas.openxmlformats.org/officeDocument/2006/relationships/image" Target="../media/image3697.png"/><Relationship Id="rId17" Type="http://schemas.openxmlformats.org/officeDocument/2006/relationships/image" Target="../media/image3566.png"/><Relationship Id="rId38" Type="http://schemas.openxmlformats.org/officeDocument/2006/relationships/customXml" Target="../ink/ink3656.xml"/><Relationship Id="rId59" Type="http://schemas.openxmlformats.org/officeDocument/2006/relationships/image" Target="../media/image3587.png"/><Relationship Id="rId103" Type="http://schemas.openxmlformats.org/officeDocument/2006/relationships/image" Target="../media/image3609.png"/><Relationship Id="rId124" Type="http://schemas.openxmlformats.org/officeDocument/2006/relationships/customXml" Target="../ink/ink3699.xml"/><Relationship Id="rId310" Type="http://schemas.openxmlformats.org/officeDocument/2006/relationships/customXml" Target="../ink/ink3794.xml"/><Relationship Id="rId70" Type="http://schemas.openxmlformats.org/officeDocument/2006/relationships/customXml" Target="../ink/ink3672.xml"/><Relationship Id="rId91" Type="http://schemas.openxmlformats.org/officeDocument/2006/relationships/image" Target="../media/image3603.png"/><Relationship Id="rId145" Type="http://schemas.openxmlformats.org/officeDocument/2006/relationships/image" Target="../media/image3629.png"/><Relationship Id="rId166" Type="http://schemas.openxmlformats.org/officeDocument/2006/relationships/customXml" Target="../ink/ink3720.xml"/><Relationship Id="rId187" Type="http://schemas.openxmlformats.org/officeDocument/2006/relationships/customXml" Target="../ink/ink3731.xml"/><Relationship Id="rId331" Type="http://schemas.openxmlformats.org/officeDocument/2006/relationships/image" Target="../media/image3720.png"/><Relationship Id="rId352" Type="http://schemas.openxmlformats.org/officeDocument/2006/relationships/customXml" Target="../ink/ink381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44.xml"/><Relationship Id="rId233" Type="http://schemas.openxmlformats.org/officeDocument/2006/relationships/customXml" Target="../ink/ink3755.xml"/><Relationship Id="rId254" Type="http://schemas.openxmlformats.org/officeDocument/2006/relationships/image" Target="../media/image3682.png"/><Relationship Id="rId28" Type="http://schemas.openxmlformats.org/officeDocument/2006/relationships/customXml" Target="../ink/ink3651.xml"/><Relationship Id="rId49" Type="http://schemas.openxmlformats.org/officeDocument/2006/relationships/image" Target="../media/image3582.png"/><Relationship Id="rId114" Type="http://schemas.openxmlformats.org/officeDocument/2006/relationships/customXml" Target="../ink/ink3694.xml"/><Relationship Id="rId275" Type="http://schemas.openxmlformats.org/officeDocument/2006/relationships/image" Target="../media/image3692.png"/><Relationship Id="rId296" Type="http://schemas.openxmlformats.org/officeDocument/2006/relationships/customXml" Target="../ink/ink3787.xml"/><Relationship Id="rId300" Type="http://schemas.openxmlformats.org/officeDocument/2006/relationships/customXml" Target="../ink/ink3789.xml"/><Relationship Id="rId60" Type="http://schemas.openxmlformats.org/officeDocument/2006/relationships/customXml" Target="../ink/ink3667.xml"/><Relationship Id="rId81" Type="http://schemas.openxmlformats.org/officeDocument/2006/relationships/image" Target="../media/image3598.png"/><Relationship Id="rId135" Type="http://schemas.openxmlformats.org/officeDocument/2006/relationships/image" Target="../media/image1054.png"/><Relationship Id="rId156" Type="http://schemas.openxmlformats.org/officeDocument/2006/relationships/customXml" Target="../ink/ink3715.xml"/><Relationship Id="rId177" Type="http://schemas.openxmlformats.org/officeDocument/2006/relationships/image" Target="../media/image3645.png"/><Relationship Id="rId198" Type="http://schemas.openxmlformats.org/officeDocument/2006/relationships/customXml" Target="../ink/ink3737.xml"/><Relationship Id="rId321" Type="http://schemas.openxmlformats.org/officeDocument/2006/relationships/image" Target="../media/image3715.png"/><Relationship Id="rId342" Type="http://schemas.openxmlformats.org/officeDocument/2006/relationships/customXml" Target="../ink/ink3810.xml"/><Relationship Id="rId202" Type="http://schemas.openxmlformats.org/officeDocument/2006/relationships/customXml" Target="../ink/ink3739.xml"/><Relationship Id="rId223" Type="http://schemas.openxmlformats.org/officeDocument/2006/relationships/image" Target="../media/image3667.png"/><Relationship Id="rId244" Type="http://schemas.openxmlformats.org/officeDocument/2006/relationships/image" Target="../media/image3677.png"/><Relationship Id="rId18" Type="http://schemas.openxmlformats.org/officeDocument/2006/relationships/customXml" Target="../ink/ink3646.xml"/><Relationship Id="rId39" Type="http://schemas.openxmlformats.org/officeDocument/2006/relationships/image" Target="../media/image3577.png"/><Relationship Id="rId265" Type="http://schemas.openxmlformats.org/officeDocument/2006/relationships/image" Target="../media/image3687.png"/><Relationship Id="rId286" Type="http://schemas.openxmlformats.org/officeDocument/2006/relationships/customXml" Target="../ink/ink3782.xml"/><Relationship Id="rId50" Type="http://schemas.openxmlformats.org/officeDocument/2006/relationships/customXml" Target="../ink/ink3662.xml"/><Relationship Id="rId104" Type="http://schemas.openxmlformats.org/officeDocument/2006/relationships/customXml" Target="../ink/ink3689.xml"/><Relationship Id="rId125" Type="http://schemas.openxmlformats.org/officeDocument/2006/relationships/image" Target="../media/image3620.png"/><Relationship Id="rId146" Type="http://schemas.openxmlformats.org/officeDocument/2006/relationships/customXml" Target="../ink/ink3710.xml"/><Relationship Id="rId167" Type="http://schemas.openxmlformats.org/officeDocument/2006/relationships/image" Target="../media/image3640.png"/><Relationship Id="rId188" Type="http://schemas.openxmlformats.org/officeDocument/2006/relationships/image" Target="../media/image3650.png"/><Relationship Id="rId311" Type="http://schemas.openxmlformats.org/officeDocument/2006/relationships/image" Target="../media/image3710.png"/><Relationship Id="rId332" Type="http://schemas.openxmlformats.org/officeDocument/2006/relationships/customXml" Target="../ink/ink3805.xml"/><Relationship Id="rId353" Type="http://schemas.openxmlformats.org/officeDocument/2006/relationships/image" Target="../media/image3731.png"/><Relationship Id="rId71" Type="http://schemas.openxmlformats.org/officeDocument/2006/relationships/image" Target="../media/image3593.png"/><Relationship Id="rId92" Type="http://schemas.openxmlformats.org/officeDocument/2006/relationships/customXml" Target="../ink/ink3683.xml"/><Relationship Id="rId213" Type="http://schemas.openxmlformats.org/officeDocument/2006/relationships/image" Target="../media/image3662.png"/><Relationship Id="rId234" Type="http://schemas.openxmlformats.org/officeDocument/2006/relationships/image" Target="../media/image3672.png"/><Relationship Id="rId2" Type="http://schemas.openxmlformats.org/officeDocument/2006/relationships/customXml" Target="../ink/ink3638.xml"/><Relationship Id="rId29" Type="http://schemas.openxmlformats.org/officeDocument/2006/relationships/image" Target="../media/image3572.png"/><Relationship Id="rId255" Type="http://schemas.openxmlformats.org/officeDocument/2006/relationships/customXml" Target="../ink/ink3766.xml"/><Relationship Id="rId276" Type="http://schemas.openxmlformats.org/officeDocument/2006/relationships/customXml" Target="../ink/ink3777.xml"/><Relationship Id="rId297" Type="http://schemas.openxmlformats.org/officeDocument/2006/relationships/image" Target="../media/image3703.png"/><Relationship Id="rId40" Type="http://schemas.openxmlformats.org/officeDocument/2006/relationships/customXml" Target="../ink/ink3657.xml"/><Relationship Id="rId115" Type="http://schemas.openxmlformats.org/officeDocument/2006/relationships/image" Target="../media/image3615.png"/><Relationship Id="rId136" Type="http://schemas.openxmlformats.org/officeDocument/2006/relationships/customXml" Target="../ink/ink3705.xml"/><Relationship Id="rId157" Type="http://schemas.openxmlformats.org/officeDocument/2006/relationships/image" Target="../media/image3635.png"/><Relationship Id="rId178" Type="http://schemas.openxmlformats.org/officeDocument/2006/relationships/customXml" Target="../ink/ink3726.xml"/><Relationship Id="rId301" Type="http://schemas.openxmlformats.org/officeDocument/2006/relationships/image" Target="../media/image3705.png"/><Relationship Id="rId322" Type="http://schemas.openxmlformats.org/officeDocument/2006/relationships/customXml" Target="../ink/ink3800.xml"/><Relationship Id="rId343" Type="http://schemas.openxmlformats.org/officeDocument/2006/relationships/image" Target="../media/image3726.png"/><Relationship Id="rId61" Type="http://schemas.openxmlformats.org/officeDocument/2006/relationships/image" Target="../media/image3588.png"/><Relationship Id="rId82" Type="http://schemas.openxmlformats.org/officeDocument/2006/relationships/customXml" Target="../ink/ink3678.xml"/><Relationship Id="rId199" Type="http://schemas.openxmlformats.org/officeDocument/2006/relationships/image" Target="../media/image3655.png"/><Relationship Id="rId203" Type="http://schemas.openxmlformats.org/officeDocument/2006/relationships/image" Target="../media/image3657.png"/><Relationship Id="rId19" Type="http://schemas.openxmlformats.org/officeDocument/2006/relationships/image" Target="../media/image3567.png"/><Relationship Id="rId224" Type="http://schemas.openxmlformats.org/officeDocument/2006/relationships/customXml" Target="../ink/ink3750.xml"/><Relationship Id="rId245" Type="http://schemas.openxmlformats.org/officeDocument/2006/relationships/customXml" Target="../ink/ink3761.xml"/><Relationship Id="rId266" Type="http://schemas.openxmlformats.org/officeDocument/2006/relationships/customXml" Target="../ink/ink3772.xml"/><Relationship Id="rId287" Type="http://schemas.openxmlformats.org/officeDocument/2006/relationships/image" Target="../media/image3698.png"/><Relationship Id="rId30" Type="http://schemas.openxmlformats.org/officeDocument/2006/relationships/customXml" Target="../ink/ink3652.xml"/><Relationship Id="rId105" Type="http://schemas.openxmlformats.org/officeDocument/2006/relationships/image" Target="../media/image3610.png"/><Relationship Id="rId126" Type="http://schemas.openxmlformats.org/officeDocument/2006/relationships/customXml" Target="../ink/ink3700.xml"/><Relationship Id="rId147" Type="http://schemas.openxmlformats.org/officeDocument/2006/relationships/image" Target="../media/image3630.png"/><Relationship Id="rId168" Type="http://schemas.openxmlformats.org/officeDocument/2006/relationships/customXml" Target="../ink/ink3721.xml"/><Relationship Id="rId312" Type="http://schemas.openxmlformats.org/officeDocument/2006/relationships/customXml" Target="../ink/ink3795.xml"/><Relationship Id="rId333" Type="http://schemas.openxmlformats.org/officeDocument/2006/relationships/image" Target="../media/image3721.png"/><Relationship Id="rId354" Type="http://schemas.openxmlformats.org/officeDocument/2006/relationships/customXml" Target="../ink/ink3816.xml"/><Relationship Id="rId51" Type="http://schemas.openxmlformats.org/officeDocument/2006/relationships/image" Target="../media/image3583.png"/><Relationship Id="rId72" Type="http://schemas.openxmlformats.org/officeDocument/2006/relationships/customXml" Target="../ink/ink3673.xml"/><Relationship Id="rId93" Type="http://schemas.openxmlformats.org/officeDocument/2006/relationships/image" Target="../media/image3604.png"/><Relationship Id="rId189" Type="http://schemas.openxmlformats.org/officeDocument/2006/relationships/customXml" Target="../ink/ink3732.xml"/><Relationship Id="rId3" Type="http://schemas.openxmlformats.org/officeDocument/2006/relationships/image" Target="../media/image3559.png"/><Relationship Id="rId214" Type="http://schemas.openxmlformats.org/officeDocument/2006/relationships/customXml" Target="../ink/ink3745.xml"/><Relationship Id="rId235" Type="http://schemas.openxmlformats.org/officeDocument/2006/relationships/customXml" Target="../ink/ink3756.xml"/><Relationship Id="rId256" Type="http://schemas.openxmlformats.org/officeDocument/2006/relationships/image" Target="../media/image3683.png"/><Relationship Id="rId277" Type="http://schemas.openxmlformats.org/officeDocument/2006/relationships/image" Target="../media/image3693.png"/><Relationship Id="rId298" Type="http://schemas.openxmlformats.org/officeDocument/2006/relationships/customXml" Target="../ink/ink3788.xml"/><Relationship Id="rId116" Type="http://schemas.openxmlformats.org/officeDocument/2006/relationships/customXml" Target="../ink/ink3695.xml"/><Relationship Id="rId137" Type="http://schemas.openxmlformats.org/officeDocument/2006/relationships/image" Target="../media/image3625.png"/><Relationship Id="rId158" Type="http://schemas.openxmlformats.org/officeDocument/2006/relationships/customXml" Target="../ink/ink3716.xml"/><Relationship Id="rId302" Type="http://schemas.openxmlformats.org/officeDocument/2006/relationships/customXml" Target="../ink/ink3790.xml"/><Relationship Id="rId323" Type="http://schemas.openxmlformats.org/officeDocument/2006/relationships/image" Target="../media/image3716.png"/><Relationship Id="rId344" Type="http://schemas.openxmlformats.org/officeDocument/2006/relationships/customXml" Target="../ink/ink3811.xml"/><Relationship Id="rId20" Type="http://schemas.openxmlformats.org/officeDocument/2006/relationships/customXml" Target="../ink/ink3647.xml"/><Relationship Id="rId41" Type="http://schemas.openxmlformats.org/officeDocument/2006/relationships/image" Target="../media/image3578.png"/><Relationship Id="rId62" Type="http://schemas.openxmlformats.org/officeDocument/2006/relationships/customXml" Target="../ink/ink3668.xml"/><Relationship Id="rId83" Type="http://schemas.openxmlformats.org/officeDocument/2006/relationships/image" Target="../media/image3599.png"/><Relationship Id="rId179" Type="http://schemas.openxmlformats.org/officeDocument/2006/relationships/image" Target="../media/image3646.png"/><Relationship Id="rId190" Type="http://schemas.openxmlformats.org/officeDocument/2006/relationships/image" Target="../media/image3651.png"/><Relationship Id="rId204" Type="http://schemas.openxmlformats.org/officeDocument/2006/relationships/customXml" Target="../ink/ink3740.xml"/><Relationship Id="rId225" Type="http://schemas.openxmlformats.org/officeDocument/2006/relationships/customXml" Target="../ink/ink3751.xml"/><Relationship Id="rId246" Type="http://schemas.openxmlformats.org/officeDocument/2006/relationships/image" Target="../media/image3678.png"/><Relationship Id="rId267" Type="http://schemas.openxmlformats.org/officeDocument/2006/relationships/image" Target="../media/image3688.png"/><Relationship Id="rId288" Type="http://schemas.openxmlformats.org/officeDocument/2006/relationships/customXml" Target="../ink/ink3783.xml"/><Relationship Id="rId106" Type="http://schemas.openxmlformats.org/officeDocument/2006/relationships/customXml" Target="../ink/ink3690.xml"/><Relationship Id="rId127" Type="http://schemas.openxmlformats.org/officeDocument/2006/relationships/image" Target="../media/image3621.png"/><Relationship Id="rId313" Type="http://schemas.openxmlformats.org/officeDocument/2006/relationships/image" Target="../media/image3711.png"/><Relationship Id="rId10" Type="http://schemas.openxmlformats.org/officeDocument/2006/relationships/customXml" Target="../ink/ink3642.xml"/><Relationship Id="rId31" Type="http://schemas.openxmlformats.org/officeDocument/2006/relationships/image" Target="../media/image3573.png"/><Relationship Id="rId52" Type="http://schemas.openxmlformats.org/officeDocument/2006/relationships/customXml" Target="../ink/ink3663.xml"/><Relationship Id="rId73" Type="http://schemas.openxmlformats.org/officeDocument/2006/relationships/image" Target="../media/image3594.png"/><Relationship Id="rId94" Type="http://schemas.openxmlformats.org/officeDocument/2006/relationships/customXml" Target="../ink/ink3684.xml"/><Relationship Id="rId148" Type="http://schemas.openxmlformats.org/officeDocument/2006/relationships/customXml" Target="../ink/ink3711.xml"/><Relationship Id="rId169" Type="http://schemas.openxmlformats.org/officeDocument/2006/relationships/image" Target="../media/image3641.png"/><Relationship Id="rId334" Type="http://schemas.openxmlformats.org/officeDocument/2006/relationships/customXml" Target="../ink/ink3806.xml"/><Relationship Id="rId355" Type="http://schemas.openxmlformats.org/officeDocument/2006/relationships/image" Target="../media/image3732.png"/><Relationship Id="rId4" Type="http://schemas.openxmlformats.org/officeDocument/2006/relationships/customXml" Target="../ink/ink3639.xml"/><Relationship Id="rId180" Type="http://schemas.openxmlformats.org/officeDocument/2006/relationships/customXml" Target="../ink/ink3727.xml"/><Relationship Id="rId215" Type="http://schemas.openxmlformats.org/officeDocument/2006/relationships/image" Target="../media/image3663.png"/><Relationship Id="rId236" Type="http://schemas.openxmlformats.org/officeDocument/2006/relationships/image" Target="../media/image3673.png"/><Relationship Id="rId257" Type="http://schemas.openxmlformats.org/officeDocument/2006/relationships/customXml" Target="../ink/ink3767.xml"/><Relationship Id="rId278" Type="http://schemas.openxmlformats.org/officeDocument/2006/relationships/customXml" Target="../ink/ink3778.xml"/><Relationship Id="rId303" Type="http://schemas.openxmlformats.org/officeDocument/2006/relationships/image" Target="../media/image3706.png"/><Relationship Id="rId42" Type="http://schemas.openxmlformats.org/officeDocument/2006/relationships/customXml" Target="../ink/ink3658.xml"/><Relationship Id="rId84" Type="http://schemas.openxmlformats.org/officeDocument/2006/relationships/customXml" Target="../ink/ink3679.xml"/><Relationship Id="rId138" Type="http://schemas.openxmlformats.org/officeDocument/2006/relationships/customXml" Target="../ink/ink3706.xml"/><Relationship Id="rId345" Type="http://schemas.openxmlformats.org/officeDocument/2006/relationships/image" Target="../media/image3727.png"/><Relationship Id="rId191" Type="http://schemas.openxmlformats.org/officeDocument/2006/relationships/customXml" Target="../ink/ink3733.xml"/><Relationship Id="rId205" Type="http://schemas.openxmlformats.org/officeDocument/2006/relationships/image" Target="../media/image3658.png"/><Relationship Id="rId247" Type="http://schemas.openxmlformats.org/officeDocument/2006/relationships/customXml" Target="../ink/ink3762.xml"/><Relationship Id="rId107" Type="http://schemas.openxmlformats.org/officeDocument/2006/relationships/image" Target="../media/image3611.png"/><Relationship Id="rId289" Type="http://schemas.openxmlformats.org/officeDocument/2006/relationships/image" Target="../media/image3699.png"/><Relationship Id="rId11" Type="http://schemas.openxmlformats.org/officeDocument/2006/relationships/image" Target="../media/image3563.png"/><Relationship Id="rId53" Type="http://schemas.openxmlformats.org/officeDocument/2006/relationships/image" Target="../media/image3584.png"/><Relationship Id="rId149" Type="http://schemas.openxmlformats.org/officeDocument/2006/relationships/image" Target="../media/image3631.png"/><Relationship Id="rId314" Type="http://schemas.openxmlformats.org/officeDocument/2006/relationships/customXml" Target="../ink/ink3796.xml"/><Relationship Id="rId356" Type="http://schemas.openxmlformats.org/officeDocument/2006/relationships/customXml" Target="../ink/ink3817.xml"/><Relationship Id="rId95" Type="http://schemas.openxmlformats.org/officeDocument/2006/relationships/image" Target="../media/image3605.png"/><Relationship Id="rId160" Type="http://schemas.openxmlformats.org/officeDocument/2006/relationships/customXml" Target="../ink/ink3717.xml"/><Relationship Id="rId216" Type="http://schemas.openxmlformats.org/officeDocument/2006/relationships/customXml" Target="../ink/ink3746.xml"/><Relationship Id="rId258" Type="http://schemas.openxmlformats.org/officeDocument/2006/relationships/image" Target="../media/image3684.png"/><Relationship Id="rId22" Type="http://schemas.openxmlformats.org/officeDocument/2006/relationships/customXml" Target="../ink/ink3648.xml"/><Relationship Id="rId64" Type="http://schemas.openxmlformats.org/officeDocument/2006/relationships/customXml" Target="../ink/ink3669.xml"/><Relationship Id="rId118" Type="http://schemas.openxmlformats.org/officeDocument/2006/relationships/customXml" Target="../ink/ink3696.xml"/><Relationship Id="rId325" Type="http://schemas.openxmlformats.org/officeDocument/2006/relationships/image" Target="../media/image3717.png"/><Relationship Id="rId171" Type="http://schemas.openxmlformats.org/officeDocument/2006/relationships/image" Target="../media/image3642.png"/><Relationship Id="rId227" Type="http://schemas.openxmlformats.org/officeDocument/2006/relationships/customXml" Target="../ink/ink3752.xml"/><Relationship Id="rId269" Type="http://schemas.openxmlformats.org/officeDocument/2006/relationships/image" Target="../media/image3689.png"/><Relationship Id="rId33" Type="http://schemas.openxmlformats.org/officeDocument/2006/relationships/image" Target="../media/image3574.png"/><Relationship Id="rId129" Type="http://schemas.openxmlformats.org/officeDocument/2006/relationships/image" Target="../media/image3622.png"/><Relationship Id="rId280" Type="http://schemas.openxmlformats.org/officeDocument/2006/relationships/customXml" Target="../ink/ink3779.xml"/><Relationship Id="rId336" Type="http://schemas.openxmlformats.org/officeDocument/2006/relationships/customXml" Target="../ink/ink3807.xml"/><Relationship Id="rId75" Type="http://schemas.openxmlformats.org/officeDocument/2006/relationships/image" Target="../media/image3595.png"/><Relationship Id="rId140" Type="http://schemas.openxmlformats.org/officeDocument/2006/relationships/customXml" Target="../ink/ink3707.xml"/><Relationship Id="rId182" Type="http://schemas.openxmlformats.org/officeDocument/2006/relationships/customXml" Target="../ink/ink3728.xml"/><Relationship Id="rId6" Type="http://schemas.openxmlformats.org/officeDocument/2006/relationships/customXml" Target="../ink/ink3640.xml"/><Relationship Id="rId238" Type="http://schemas.openxmlformats.org/officeDocument/2006/relationships/image" Target="../media/image3674.png"/><Relationship Id="rId291" Type="http://schemas.openxmlformats.org/officeDocument/2006/relationships/image" Target="../media/image3700.png"/><Relationship Id="rId305" Type="http://schemas.openxmlformats.org/officeDocument/2006/relationships/image" Target="../media/image3707.png"/><Relationship Id="rId347" Type="http://schemas.openxmlformats.org/officeDocument/2006/relationships/image" Target="../media/image3728.png"/><Relationship Id="rId44" Type="http://schemas.openxmlformats.org/officeDocument/2006/relationships/customXml" Target="../ink/ink3659.xml"/><Relationship Id="rId86" Type="http://schemas.openxmlformats.org/officeDocument/2006/relationships/customXml" Target="../ink/ink3680.xml"/><Relationship Id="rId151" Type="http://schemas.openxmlformats.org/officeDocument/2006/relationships/image" Target="../media/image3632.png"/><Relationship Id="rId193" Type="http://schemas.openxmlformats.org/officeDocument/2006/relationships/customXml" Target="../ink/ink3734.xml"/><Relationship Id="rId207" Type="http://schemas.openxmlformats.org/officeDocument/2006/relationships/image" Target="../media/image3659.png"/><Relationship Id="rId249" Type="http://schemas.openxmlformats.org/officeDocument/2006/relationships/customXml" Target="../ink/ink3763.xml"/><Relationship Id="rId13" Type="http://schemas.openxmlformats.org/officeDocument/2006/relationships/image" Target="../media/image3564.png"/><Relationship Id="rId109" Type="http://schemas.openxmlformats.org/officeDocument/2006/relationships/image" Target="../media/image3612.png"/><Relationship Id="rId260" Type="http://schemas.openxmlformats.org/officeDocument/2006/relationships/image" Target="../media/image3685.png"/><Relationship Id="rId316" Type="http://schemas.openxmlformats.org/officeDocument/2006/relationships/customXml" Target="../ink/ink3797.xml"/><Relationship Id="rId55" Type="http://schemas.openxmlformats.org/officeDocument/2006/relationships/image" Target="../media/image3585.png"/><Relationship Id="rId97" Type="http://schemas.openxmlformats.org/officeDocument/2006/relationships/image" Target="../media/image3606.png"/><Relationship Id="rId120" Type="http://schemas.openxmlformats.org/officeDocument/2006/relationships/customXml" Target="../ink/ink3697.xml"/><Relationship Id="rId162" Type="http://schemas.openxmlformats.org/officeDocument/2006/relationships/customXml" Target="../ink/ink3718.xml"/><Relationship Id="rId218" Type="http://schemas.openxmlformats.org/officeDocument/2006/relationships/customXml" Target="../ink/ink3747.xml"/><Relationship Id="rId271" Type="http://schemas.openxmlformats.org/officeDocument/2006/relationships/image" Target="../media/image3690.png"/><Relationship Id="rId24" Type="http://schemas.openxmlformats.org/officeDocument/2006/relationships/customXml" Target="../ink/ink3649.xml"/><Relationship Id="rId66" Type="http://schemas.openxmlformats.org/officeDocument/2006/relationships/customXml" Target="../ink/ink3670.xml"/><Relationship Id="rId131" Type="http://schemas.openxmlformats.org/officeDocument/2006/relationships/image" Target="../media/image3623.png"/><Relationship Id="rId327" Type="http://schemas.openxmlformats.org/officeDocument/2006/relationships/image" Target="../media/image3718.png"/><Relationship Id="rId173" Type="http://schemas.openxmlformats.org/officeDocument/2006/relationships/image" Target="../media/image3643.png"/><Relationship Id="rId229" Type="http://schemas.openxmlformats.org/officeDocument/2006/relationships/customXml" Target="../ink/ink3753.xml"/><Relationship Id="rId240" Type="http://schemas.openxmlformats.org/officeDocument/2006/relationships/image" Target="../media/image3675.png"/><Relationship Id="rId35" Type="http://schemas.openxmlformats.org/officeDocument/2006/relationships/image" Target="../media/image3575.png"/><Relationship Id="rId77" Type="http://schemas.openxmlformats.org/officeDocument/2006/relationships/image" Target="../media/image3596.png"/><Relationship Id="rId100" Type="http://schemas.openxmlformats.org/officeDocument/2006/relationships/customXml" Target="../ink/ink3687.xml"/><Relationship Id="rId282" Type="http://schemas.openxmlformats.org/officeDocument/2006/relationships/customXml" Target="../ink/ink3780.xml"/><Relationship Id="rId338" Type="http://schemas.openxmlformats.org/officeDocument/2006/relationships/customXml" Target="../ink/ink3808.xml"/><Relationship Id="rId8" Type="http://schemas.openxmlformats.org/officeDocument/2006/relationships/customXml" Target="../ink/ink3641.xml"/><Relationship Id="rId142" Type="http://schemas.openxmlformats.org/officeDocument/2006/relationships/customXml" Target="../ink/ink3708.xml"/><Relationship Id="rId184" Type="http://schemas.openxmlformats.org/officeDocument/2006/relationships/customXml" Target="../ink/ink3729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89.png"/><Relationship Id="rId671" Type="http://schemas.openxmlformats.org/officeDocument/2006/relationships/customXml" Target="../ink/ink4154.xml"/><Relationship Id="rId21" Type="http://schemas.openxmlformats.org/officeDocument/2006/relationships/image" Target="../media/image3742.png"/><Relationship Id="rId324" Type="http://schemas.openxmlformats.org/officeDocument/2006/relationships/customXml" Target="../ink/ink3979.xml"/><Relationship Id="rId531" Type="http://schemas.openxmlformats.org/officeDocument/2006/relationships/image" Target="../media/image3994.png"/><Relationship Id="rId629" Type="http://schemas.openxmlformats.org/officeDocument/2006/relationships/customXml" Target="../ink/ink4133.xml"/><Relationship Id="rId170" Type="http://schemas.openxmlformats.org/officeDocument/2006/relationships/customXml" Target="../ink/ink3902.xml"/><Relationship Id="rId268" Type="http://schemas.openxmlformats.org/officeDocument/2006/relationships/customXml" Target="../ink/ink3951.xml"/><Relationship Id="rId475" Type="http://schemas.openxmlformats.org/officeDocument/2006/relationships/image" Target="../media/image3967.png"/><Relationship Id="rId682" Type="http://schemas.openxmlformats.org/officeDocument/2006/relationships/image" Target="../media/image4069.png"/><Relationship Id="rId32" Type="http://schemas.openxmlformats.org/officeDocument/2006/relationships/customXml" Target="../ink/ink3833.xml"/><Relationship Id="rId128" Type="http://schemas.openxmlformats.org/officeDocument/2006/relationships/customXml" Target="../ink/ink3881.xml"/><Relationship Id="rId335" Type="http://schemas.openxmlformats.org/officeDocument/2006/relationships/image" Target="../media/image3897.png"/><Relationship Id="rId542" Type="http://schemas.openxmlformats.org/officeDocument/2006/relationships/customXml" Target="../ink/ink4089.xml"/><Relationship Id="rId181" Type="http://schemas.openxmlformats.org/officeDocument/2006/relationships/image" Target="../media/image3820.png"/><Relationship Id="rId402" Type="http://schemas.openxmlformats.org/officeDocument/2006/relationships/customXml" Target="../ink/ink4018.xml"/><Relationship Id="rId279" Type="http://schemas.openxmlformats.org/officeDocument/2006/relationships/image" Target="../media/image3869.png"/><Relationship Id="rId486" Type="http://schemas.openxmlformats.org/officeDocument/2006/relationships/image" Target="../media/image3972.png"/><Relationship Id="rId693" Type="http://schemas.openxmlformats.org/officeDocument/2006/relationships/image" Target="../media/image4074.png"/><Relationship Id="rId707" Type="http://schemas.openxmlformats.org/officeDocument/2006/relationships/image" Target="../media/image4081.png"/><Relationship Id="rId43" Type="http://schemas.openxmlformats.org/officeDocument/2006/relationships/image" Target="../media/image3753.png"/><Relationship Id="rId139" Type="http://schemas.openxmlformats.org/officeDocument/2006/relationships/image" Target="../media/image2559.png"/><Relationship Id="rId346" Type="http://schemas.openxmlformats.org/officeDocument/2006/relationships/customXml" Target="../ink/ink3990.xml"/><Relationship Id="rId553" Type="http://schemas.openxmlformats.org/officeDocument/2006/relationships/image" Target="../media/image4005.png"/><Relationship Id="rId192" Type="http://schemas.openxmlformats.org/officeDocument/2006/relationships/customXml" Target="../ink/ink3913.xml"/><Relationship Id="rId206" Type="http://schemas.openxmlformats.org/officeDocument/2006/relationships/customXml" Target="../ink/ink3920.xml"/><Relationship Id="rId413" Type="http://schemas.openxmlformats.org/officeDocument/2006/relationships/image" Target="../media/image3936.png"/><Relationship Id="rId497" Type="http://schemas.openxmlformats.org/officeDocument/2006/relationships/customXml" Target="../ink/ink4066.xml"/><Relationship Id="rId620" Type="http://schemas.openxmlformats.org/officeDocument/2006/relationships/image" Target="../media/image4038.png"/><Relationship Id="rId357" Type="http://schemas.openxmlformats.org/officeDocument/2006/relationships/image" Target="../media/image3908.png"/><Relationship Id="rId54" Type="http://schemas.openxmlformats.org/officeDocument/2006/relationships/customXml" Target="../ink/ink3844.xml"/><Relationship Id="rId217" Type="http://schemas.openxmlformats.org/officeDocument/2006/relationships/image" Target="../media/image3838.png"/><Relationship Id="rId564" Type="http://schemas.openxmlformats.org/officeDocument/2006/relationships/customXml" Target="../ink/ink4100.xml"/><Relationship Id="rId424" Type="http://schemas.openxmlformats.org/officeDocument/2006/relationships/customXml" Target="../ink/ink4029.xml"/><Relationship Id="rId631" Type="http://schemas.openxmlformats.org/officeDocument/2006/relationships/customXml" Target="../ink/ink4134.xml"/><Relationship Id="rId270" Type="http://schemas.openxmlformats.org/officeDocument/2006/relationships/customXml" Target="../ink/ink3952.xml"/><Relationship Id="rId65" Type="http://schemas.openxmlformats.org/officeDocument/2006/relationships/image" Target="../media/image3764.png"/><Relationship Id="rId130" Type="http://schemas.openxmlformats.org/officeDocument/2006/relationships/customXml" Target="../ink/ink3882.xml"/><Relationship Id="rId368" Type="http://schemas.openxmlformats.org/officeDocument/2006/relationships/customXml" Target="../ink/ink4001.xml"/><Relationship Id="rId575" Type="http://schemas.openxmlformats.org/officeDocument/2006/relationships/image" Target="../media/image4016.png"/><Relationship Id="rId228" Type="http://schemas.openxmlformats.org/officeDocument/2006/relationships/customXml" Target="../ink/ink3931.xml"/><Relationship Id="rId435" Type="http://schemas.openxmlformats.org/officeDocument/2006/relationships/image" Target="../media/image3947.png"/><Relationship Id="rId642" Type="http://schemas.openxmlformats.org/officeDocument/2006/relationships/image" Target="../media/image4049.png"/><Relationship Id="rId281" Type="http://schemas.openxmlformats.org/officeDocument/2006/relationships/image" Target="../media/image3870.png"/><Relationship Id="rId502" Type="http://schemas.openxmlformats.org/officeDocument/2006/relationships/image" Target="../media/image3980.png"/><Relationship Id="rId76" Type="http://schemas.openxmlformats.org/officeDocument/2006/relationships/customXml" Target="../ink/ink3855.xml"/><Relationship Id="rId141" Type="http://schemas.openxmlformats.org/officeDocument/2006/relationships/image" Target="../media/image3800.png"/><Relationship Id="rId379" Type="http://schemas.openxmlformats.org/officeDocument/2006/relationships/image" Target="../media/image3919.png"/><Relationship Id="rId586" Type="http://schemas.openxmlformats.org/officeDocument/2006/relationships/customXml" Target="../ink/ink4111.xml"/><Relationship Id="rId7" Type="http://schemas.openxmlformats.org/officeDocument/2006/relationships/image" Target="../media/image3735.png"/><Relationship Id="rId239" Type="http://schemas.openxmlformats.org/officeDocument/2006/relationships/image" Target="../media/image3849.png"/><Relationship Id="rId446" Type="http://schemas.openxmlformats.org/officeDocument/2006/relationships/customXml" Target="../ink/ink4040.xml"/><Relationship Id="rId653" Type="http://schemas.openxmlformats.org/officeDocument/2006/relationships/customXml" Target="../ink/ink4145.xml"/><Relationship Id="rId292" Type="http://schemas.openxmlformats.org/officeDocument/2006/relationships/customXml" Target="../ink/ink3963.xml"/><Relationship Id="rId306" Type="http://schemas.openxmlformats.org/officeDocument/2006/relationships/customXml" Target="../ink/ink3970.xml"/><Relationship Id="rId87" Type="http://schemas.openxmlformats.org/officeDocument/2006/relationships/image" Target="../media/image3774.png"/><Relationship Id="rId513" Type="http://schemas.openxmlformats.org/officeDocument/2006/relationships/customXml" Target="../ink/ink4074.xml"/><Relationship Id="rId597" Type="http://schemas.openxmlformats.org/officeDocument/2006/relationships/image" Target="../media/image4027.png"/><Relationship Id="rId152" Type="http://schemas.openxmlformats.org/officeDocument/2006/relationships/customXml" Target="../ink/ink3893.xml"/><Relationship Id="rId457" Type="http://schemas.openxmlformats.org/officeDocument/2006/relationships/image" Target="../media/image3958.png"/><Relationship Id="rId664" Type="http://schemas.openxmlformats.org/officeDocument/2006/relationships/image" Target="../media/image4060.png"/><Relationship Id="rId14" Type="http://schemas.openxmlformats.org/officeDocument/2006/relationships/customXml" Target="../ink/ink3824.xml"/><Relationship Id="rId317" Type="http://schemas.openxmlformats.org/officeDocument/2006/relationships/image" Target="../media/image3888.png"/><Relationship Id="rId524" Type="http://schemas.openxmlformats.org/officeDocument/2006/relationships/image" Target="../media/image3991.png"/><Relationship Id="rId98" Type="http://schemas.openxmlformats.org/officeDocument/2006/relationships/customXml" Target="../ink/ink3866.xml"/><Relationship Id="rId163" Type="http://schemas.openxmlformats.org/officeDocument/2006/relationships/image" Target="../media/image3811.png"/><Relationship Id="rId370" Type="http://schemas.openxmlformats.org/officeDocument/2006/relationships/customXml" Target="../ink/ink4002.xml"/><Relationship Id="rId230" Type="http://schemas.openxmlformats.org/officeDocument/2006/relationships/customXml" Target="../ink/ink3932.xml"/><Relationship Id="rId468" Type="http://schemas.openxmlformats.org/officeDocument/2006/relationships/customXml" Target="../ink/ink4051.xml"/><Relationship Id="rId675" Type="http://schemas.openxmlformats.org/officeDocument/2006/relationships/customXml" Target="../ink/ink4156.xml"/><Relationship Id="rId25" Type="http://schemas.openxmlformats.org/officeDocument/2006/relationships/image" Target="../media/image3744.png"/><Relationship Id="rId328" Type="http://schemas.openxmlformats.org/officeDocument/2006/relationships/customXml" Target="../ink/ink3981.xml"/><Relationship Id="rId535" Type="http://schemas.openxmlformats.org/officeDocument/2006/relationships/image" Target="../media/image3996.png"/><Relationship Id="rId174" Type="http://schemas.openxmlformats.org/officeDocument/2006/relationships/customXml" Target="../ink/ink3904.xml"/><Relationship Id="rId381" Type="http://schemas.openxmlformats.org/officeDocument/2006/relationships/image" Target="../media/image3920.png"/><Relationship Id="rId602" Type="http://schemas.openxmlformats.org/officeDocument/2006/relationships/customXml" Target="../ink/ink4119.xml"/><Relationship Id="rId241" Type="http://schemas.openxmlformats.org/officeDocument/2006/relationships/image" Target="../media/image3850.png"/><Relationship Id="rId479" Type="http://schemas.openxmlformats.org/officeDocument/2006/relationships/image" Target="../media/image3969.png"/><Relationship Id="rId686" Type="http://schemas.openxmlformats.org/officeDocument/2006/relationships/customXml" Target="../ink/ink4162.xml"/><Relationship Id="rId36" Type="http://schemas.openxmlformats.org/officeDocument/2006/relationships/customXml" Target="../ink/ink3835.xml"/><Relationship Id="rId339" Type="http://schemas.openxmlformats.org/officeDocument/2006/relationships/image" Target="../media/image3899.png"/><Relationship Id="rId546" Type="http://schemas.openxmlformats.org/officeDocument/2006/relationships/customXml" Target="../ink/ink4091.xml"/><Relationship Id="rId101" Type="http://schemas.openxmlformats.org/officeDocument/2006/relationships/image" Target="../media/image3781.png"/><Relationship Id="rId185" Type="http://schemas.openxmlformats.org/officeDocument/2006/relationships/image" Target="../media/image3822.png"/><Relationship Id="rId406" Type="http://schemas.openxmlformats.org/officeDocument/2006/relationships/customXml" Target="../ink/ink4020.xml"/><Relationship Id="rId392" Type="http://schemas.openxmlformats.org/officeDocument/2006/relationships/customXml" Target="../ink/ink4013.xml"/><Relationship Id="rId613" Type="http://schemas.openxmlformats.org/officeDocument/2006/relationships/customXml" Target="../ink/ink4125.xml"/><Relationship Id="rId697" Type="http://schemas.openxmlformats.org/officeDocument/2006/relationships/image" Target="../media/image4076.png"/><Relationship Id="rId252" Type="http://schemas.openxmlformats.org/officeDocument/2006/relationships/customXml" Target="../ink/ink3943.xml"/><Relationship Id="rId47" Type="http://schemas.openxmlformats.org/officeDocument/2006/relationships/image" Target="../media/image3755.png"/><Relationship Id="rId112" Type="http://schemas.openxmlformats.org/officeDocument/2006/relationships/customXml" Target="../ink/ink3873.xml"/><Relationship Id="rId557" Type="http://schemas.openxmlformats.org/officeDocument/2006/relationships/image" Target="../media/image4007.png"/><Relationship Id="rId196" Type="http://schemas.openxmlformats.org/officeDocument/2006/relationships/customXml" Target="../ink/ink3915.xml"/><Relationship Id="rId417" Type="http://schemas.openxmlformats.org/officeDocument/2006/relationships/image" Target="../media/image3938.png"/><Relationship Id="rId624" Type="http://schemas.openxmlformats.org/officeDocument/2006/relationships/image" Target="../media/image4040.png"/><Relationship Id="rId263" Type="http://schemas.openxmlformats.org/officeDocument/2006/relationships/image" Target="../media/image3861.png"/><Relationship Id="rId470" Type="http://schemas.openxmlformats.org/officeDocument/2006/relationships/customXml" Target="../ink/ink4052.xml"/><Relationship Id="rId58" Type="http://schemas.openxmlformats.org/officeDocument/2006/relationships/customXml" Target="../ink/ink3846.xml"/><Relationship Id="rId123" Type="http://schemas.openxmlformats.org/officeDocument/2006/relationships/image" Target="../media/image3792.png"/><Relationship Id="rId330" Type="http://schemas.openxmlformats.org/officeDocument/2006/relationships/customXml" Target="../ink/ink3982.xml"/><Relationship Id="rId568" Type="http://schemas.openxmlformats.org/officeDocument/2006/relationships/customXml" Target="../ink/ink4102.xml"/><Relationship Id="rId428" Type="http://schemas.openxmlformats.org/officeDocument/2006/relationships/customXml" Target="../ink/ink4031.xml"/><Relationship Id="rId635" Type="http://schemas.openxmlformats.org/officeDocument/2006/relationships/customXml" Target="../ink/ink4136.xml"/><Relationship Id="rId274" Type="http://schemas.openxmlformats.org/officeDocument/2006/relationships/customXml" Target="../ink/ink3954.xml"/><Relationship Id="rId481" Type="http://schemas.openxmlformats.org/officeDocument/2006/relationships/image" Target="../media/image3970.png"/><Relationship Id="rId702" Type="http://schemas.openxmlformats.org/officeDocument/2006/relationships/customXml" Target="../ink/ink4170.xml"/><Relationship Id="rId69" Type="http://schemas.openxmlformats.org/officeDocument/2006/relationships/image" Target="../media/image3766.png"/><Relationship Id="rId134" Type="http://schemas.openxmlformats.org/officeDocument/2006/relationships/customXml" Target="../ink/ink3884.xml"/><Relationship Id="rId579" Type="http://schemas.openxmlformats.org/officeDocument/2006/relationships/image" Target="../media/image4018.png"/><Relationship Id="rId341" Type="http://schemas.openxmlformats.org/officeDocument/2006/relationships/image" Target="../media/image3900.png"/><Relationship Id="rId439" Type="http://schemas.openxmlformats.org/officeDocument/2006/relationships/image" Target="../media/image3949.png"/><Relationship Id="rId646" Type="http://schemas.openxmlformats.org/officeDocument/2006/relationships/image" Target="../media/image4051.png"/><Relationship Id="rId201" Type="http://schemas.openxmlformats.org/officeDocument/2006/relationships/image" Target="../media/image3830.png"/><Relationship Id="rId285" Type="http://schemas.openxmlformats.org/officeDocument/2006/relationships/image" Target="../media/image3872.png"/><Relationship Id="rId506" Type="http://schemas.openxmlformats.org/officeDocument/2006/relationships/image" Target="../media/image3982.png"/><Relationship Id="rId492" Type="http://schemas.openxmlformats.org/officeDocument/2006/relationships/image" Target="../media/image3975.png"/><Relationship Id="rId713" Type="http://schemas.openxmlformats.org/officeDocument/2006/relationships/image" Target="../media/image4084.png"/><Relationship Id="rId145" Type="http://schemas.openxmlformats.org/officeDocument/2006/relationships/image" Target="../media/image3802.png"/><Relationship Id="rId352" Type="http://schemas.openxmlformats.org/officeDocument/2006/relationships/customXml" Target="../ink/ink3993.xml"/><Relationship Id="rId212" Type="http://schemas.openxmlformats.org/officeDocument/2006/relationships/customXml" Target="../ink/ink3923.xml"/><Relationship Id="rId657" Type="http://schemas.openxmlformats.org/officeDocument/2006/relationships/customXml" Target="../ink/ink4147.xml"/><Relationship Id="rId296" Type="http://schemas.openxmlformats.org/officeDocument/2006/relationships/customXml" Target="../ink/ink3965.xml"/><Relationship Id="rId517" Type="http://schemas.openxmlformats.org/officeDocument/2006/relationships/customXml" Target="../ink/ink4076.xml"/><Relationship Id="rId60" Type="http://schemas.openxmlformats.org/officeDocument/2006/relationships/customXml" Target="../ink/ink3847.xml"/><Relationship Id="rId156" Type="http://schemas.openxmlformats.org/officeDocument/2006/relationships/customXml" Target="../ink/ink3895.xml"/><Relationship Id="rId363" Type="http://schemas.openxmlformats.org/officeDocument/2006/relationships/image" Target="../media/image3911.png"/><Relationship Id="rId570" Type="http://schemas.openxmlformats.org/officeDocument/2006/relationships/customXml" Target="../ink/ink4103.xml"/><Relationship Id="rId223" Type="http://schemas.openxmlformats.org/officeDocument/2006/relationships/image" Target="../media/image3841.png"/><Relationship Id="rId430" Type="http://schemas.openxmlformats.org/officeDocument/2006/relationships/customXml" Target="../ink/ink4032.xml"/><Relationship Id="rId668" Type="http://schemas.openxmlformats.org/officeDocument/2006/relationships/image" Target="../media/image4062.png"/><Relationship Id="rId18" Type="http://schemas.openxmlformats.org/officeDocument/2006/relationships/customXml" Target="../ink/ink3826.xml"/><Relationship Id="rId528" Type="http://schemas.openxmlformats.org/officeDocument/2006/relationships/customXml" Target="../ink/ink4082.xml"/><Relationship Id="rId167" Type="http://schemas.openxmlformats.org/officeDocument/2006/relationships/image" Target="../media/image3813.png"/><Relationship Id="rId374" Type="http://schemas.openxmlformats.org/officeDocument/2006/relationships/customXml" Target="../ink/ink4004.xml"/><Relationship Id="rId581" Type="http://schemas.openxmlformats.org/officeDocument/2006/relationships/image" Target="../media/image4019.png"/><Relationship Id="rId71" Type="http://schemas.openxmlformats.org/officeDocument/2006/relationships/image" Target="../media/image3767.png"/><Relationship Id="rId234" Type="http://schemas.openxmlformats.org/officeDocument/2006/relationships/customXml" Target="../ink/ink3934.xml"/><Relationship Id="rId679" Type="http://schemas.openxmlformats.org/officeDocument/2006/relationships/customXml" Target="../ink/ink4158.xml"/><Relationship Id="rId2" Type="http://schemas.openxmlformats.org/officeDocument/2006/relationships/customXml" Target="../ink/ink3818.xml"/><Relationship Id="rId29" Type="http://schemas.openxmlformats.org/officeDocument/2006/relationships/image" Target="../media/image3746.png"/><Relationship Id="rId276" Type="http://schemas.openxmlformats.org/officeDocument/2006/relationships/customXml" Target="../ink/ink3955.xml"/><Relationship Id="rId441" Type="http://schemas.openxmlformats.org/officeDocument/2006/relationships/image" Target="../media/image3950.png"/><Relationship Id="rId483" Type="http://schemas.openxmlformats.org/officeDocument/2006/relationships/customXml" Target="../ink/ink4059.xml"/><Relationship Id="rId539" Type="http://schemas.openxmlformats.org/officeDocument/2006/relationships/image" Target="../media/image3998.png"/><Relationship Id="rId690" Type="http://schemas.openxmlformats.org/officeDocument/2006/relationships/customXml" Target="../ink/ink4164.xml"/><Relationship Id="rId704" Type="http://schemas.openxmlformats.org/officeDocument/2006/relationships/customXml" Target="../ink/ink4171.xml"/><Relationship Id="rId40" Type="http://schemas.openxmlformats.org/officeDocument/2006/relationships/customXml" Target="../ink/ink3837.xml"/><Relationship Id="rId136" Type="http://schemas.openxmlformats.org/officeDocument/2006/relationships/customXml" Target="../ink/ink3885.xml"/><Relationship Id="rId178" Type="http://schemas.openxmlformats.org/officeDocument/2006/relationships/customXml" Target="../ink/ink3906.xml"/><Relationship Id="rId301" Type="http://schemas.openxmlformats.org/officeDocument/2006/relationships/image" Target="../media/image3880.png"/><Relationship Id="rId343" Type="http://schemas.openxmlformats.org/officeDocument/2006/relationships/image" Target="../media/image3901.png"/><Relationship Id="rId550" Type="http://schemas.openxmlformats.org/officeDocument/2006/relationships/customXml" Target="../ink/ink4093.xml"/><Relationship Id="rId82" Type="http://schemas.openxmlformats.org/officeDocument/2006/relationships/customXml" Target="../ink/ink3858.xml"/><Relationship Id="rId203" Type="http://schemas.openxmlformats.org/officeDocument/2006/relationships/image" Target="../media/image3831.png"/><Relationship Id="rId385" Type="http://schemas.openxmlformats.org/officeDocument/2006/relationships/image" Target="../media/image3922.png"/><Relationship Id="rId592" Type="http://schemas.openxmlformats.org/officeDocument/2006/relationships/customXml" Target="../ink/ink4114.xml"/><Relationship Id="rId606" Type="http://schemas.openxmlformats.org/officeDocument/2006/relationships/customXml" Target="../ink/ink4121.xml"/><Relationship Id="rId648" Type="http://schemas.openxmlformats.org/officeDocument/2006/relationships/image" Target="../media/image4052.png"/><Relationship Id="rId245" Type="http://schemas.openxmlformats.org/officeDocument/2006/relationships/image" Target="../media/image3852.png"/><Relationship Id="rId287" Type="http://schemas.openxmlformats.org/officeDocument/2006/relationships/image" Target="../media/image3873.png"/><Relationship Id="rId410" Type="http://schemas.openxmlformats.org/officeDocument/2006/relationships/customXml" Target="../ink/ink4022.xml"/><Relationship Id="rId452" Type="http://schemas.openxmlformats.org/officeDocument/2006/relationships/customXml" Target="../ink/ink4043.xml"/><Relationship Id="rId494" Type="http://schemas.openxmlformats.org/officeDocument/2006/relationships/image" Target="../media/image3976.png"/><Relationship Id="rId508" Type="http://schemas.openxmlformats.org/officeDocument/2006/relationships/image" Target="../media/image3983.png"/><Relationship Id="rId105" Type="http://schemas.openxmlformats.org/officeDocument/2006/relationships/image" Target="../media/image3783.png"/><Relationship Id="rId147" Type="http://schemas.openxmlformats.org/officeDocument/2006/relationships/image" Target="../media/image3803.png"/><Relationship Id="rId312" Type="http://schemas.openxmlformats.org/officeDocument/2006/relationships/customXml" Target="../ink/ink3973.xml"/><Relationship Id="rId354" Type="http://schemas.openxmlformats.org/officeDocument/2006/relationships/customXml" Target="../ink/ink3994.xml"/><Relationship Id="rId51" Type="http://schemas.openxmlformats.org/officeDocument/2006/relationships/image" Target="../media/image3757.png"/><Relationship Id="rId93" Type="http://schemas.openxmlformats.org/officeDocument/2006/relationships/image" Target="../media/image3777.png"/><Relationship Id="rId189" Type="http://schemas.openxmlformats.org/officeDocument/2006/relationships/image" Target="../media/image3824.png"/><Relationship Id="rId396" Type="http://schemas.openxmlformats.org/officeDocument/2006/relationships/customXml" Target="../ink/ink4015.xml"/><Relationship Id="rId561" Type="http://schemas.openxmlformats.org/officeDocument/2006/relationships/image" Target="../media/image4009.png"/><Relationship Id="rId617" Type="http://schemas.openxmlformats.org/officeDocument/2006/relationships/customXml" Target="../ink/ink4127.xml"/><Relationship Id="rId659" Type="http://schemas.openxmlformats.org/officeDocument/2006/relationships/customXml" Target="../ink/ink4148.xml"/><Relationship Id="rId214" Type="http://schemas.openxmlformats.org/officeDocument/2006/relationships/customXml" Target="../ink/ink3924.xml"/><Relationship Id="rId256" Type="http://schemas.openxmlformats.org/officeDocument/2006/relationships/customXml" Target="../ink/ink3945.xml"/><Relationship Id="rId298" Type="http://schemas.openxmlformats.org/officeDocument/2006/relationships/customXml" Target="../ink/ink3966.xml"/><Relationship Id="rId421" Type="http://schemas.openxmlformats.org/officeDocument/2006/relationships/image" Target="../media/image3940.png"/><Relationship Id="rId463" Type="http://schemas.openxmlformats.org/officeDocument/2006/relationships/image" Target="../media/image3961.png"/><Relationship Id="rId519" Type="http://schemas.openxmlformats.org/officeDocument/2006/relationships/customXml" Target="../ink/ink4077.xml"/><Relationship Id="rId670" Type="http://schemas.openxmlformats.org/officeDocument/2006/relationships/image" Target="../media/image4063.png"/><Relationship Id="rId116" Type="http://schemas.openxmlformats.org/officeDocument/2006/relationships/customXml" Target="../ink/ink3875.xml"/><Relationship Id="rId158" Type="http://schemas.openxmlformats.org/officeDocument/2006/relationships/customXml" Target="../ink/ink3896.xml"/><Relationship Id="rId323" Type="http://schemas.openxmlformats.org/officeDocument/2006/relationships/image" Target="../media/image3891.png"/><Relationship Id="rId530" Type="http://schemas.openxmlformats.org/officeDocument/2006/relationships/customXml" Target="../ink/ink4083.xml"/><Relationship Id="rId20" Type="http://schemas.openxmlformats.org/officeDocument/2006/relationships/customXml" Target="../ink/ink3827.xml"/><Relationship Id="rId62" Type="http://schemas.openxmlformats.org/officeDocument/2006/relationships/customXml" Target="../ink/ink3848.xml"/><Relationship Id="rId365" Type="http://schemas.openxmlformats.org/officeDocument/2006/relationships/image" Target="../media/image3912.png"/><Relationship Id="rId572" Type="http://schemas.openxmlformats.org/officeDocument/2006/relationships/customXml" Target="../ink/ink4104.xml"/><Relationship Id="rId628" Type="http://schemas.openxmlformats.org/officeDocument/2006/relationships/image" Target="../media/image4042.png"/><Relationship Id="rId225" Type="http://schemas.openxmlformats.org/officeDocument/2006/relationships/image" Target="../media/image3842.png"/><Relationship Id="rId267" Type="http://schemas.openxmlformats.org/officeDocument/2006/relationships/image" Target="../media/image3863.png"/><Relationship Id="rId432" Type="http://schemas.openxmlformats.org/officeDocument/2006/relationships/customXml" Target="../ink/ink4033.xml"/><Relationship Id="rId474" Type="http://schemas.openxmlformats.org/officeDocument/2006/relationships/customXml" Target="../ink/ink4054.xml"/><Relationship Id="rId127" Type="http://schemas.openxmlformats.org/officeDocument/2006/relationships/image" Target="../media/image3794.png"/><Relationship Id="rId681" Type="http://schemas.openxmlformats.org/officeDocument/2006/relationships/customXml" Target="../ink/ink4159.xml"/><Relationship Id="rId31" Type="http://schemas.openxmlformats.org/officeDocument/2006/relationships/image" Target="../media/image3747.png"/><Relationship Id="rId73" Type="http://schemas.openxmlformats.org/officeDocument/2006/relationships/image" Target="../media/image1054.png"/><Relationship Id="rId169" Type="http://schemas.openxmlformats.org/officeDocument/2006/relationships/image" Target="../media/image3814.png"/><Relationship Id="rId334" Type="http://schemas.openxmlformats.org/officeDocument/2006/relationships/customXml" Target="../ink/ink3984.xml"/><Relationship Id="rId376" Type="http://schemas.openxmlformats.org/officeDocument/2006/relationships/customXml" Target="../ink/ink4005.xml"/><Relationship Id="rId541" Type="http://schemas.openxmlformats.org/officeDocument/2006/relationships/image" Target="../media/image3999.png"/><Relationship Id="rId583" Type="http://schemas.openxmlformats.org/officeDocument/2006/relationships/image" Target="../media/image4020.png"/><Relationship Id="rId639" Type="http://schemas.openxmlformats.org/officeDocument/2006/relationships/customXml" Target="../ink/ink4138.xml"/><Relationship Id="rId4" Type="http://schemas.openxmlformats.org/officeDocument/2006/relationships/customXml" Target="../ink/ink3819.xml"/><Relationship Id="rId180" Type="http://schemas.openxmlformats.org/officeDocument/2006/relationships/customXml" Target="../ink/ink3907.xml"/><Relationship Id="rId236" Type="http://schemas.openxmlformats.org/officeDocument/2006/relationships/customXml" Target="../ink/ink3935.xml"/><Relationship Id="rId278" Type="http://schemas.openxmlformats.org/officeDocument/2006/relationships/customXml" Target="../ink/ink3956.xml"/><Relationship Id="rId401" Type="http://schemas.openxmlformats.org/officeDocument/2006/relationships/image" Target="../media/image3930.png"/><Relationship Id="rId443" Type="http://schemas.openxmlformats.org/officeDocument/2006/relationships/image" Target="../media/image3951.png"/><Relationship Id="rId650" Type="http://schemas.openxmlformats.org/officeDocument/2006/relationships/image" Target="../media/image4053.png"/><Relationship Id="rId303" Type="http://schemas.openxmlformats.org/officeDocument/2006/relationships/image" Target="../media/image3881.png"/><Relationship Id="rId485" Type="http://schemas.openxmlformats.org/officeDocument/2006/relationships/customXml" Target="../ink/ink4060.xml"/><Relationship Id="rId692" Type="http://schemas.openxmlformats.org/officeDocument/2006/relationships/customXml" Target="../ink/ink4165.xml"/><Relationship Id="rId706" Type="http://schemas.openxmlformats.org/officeDocument/2006/relationships/customXml" Target="../ink/ink4172.xml"/><Relationship Id="rId42" Type="http://schemas.openxmlformats.org/officeDocument/2006/relationships/customXml" Target="../ink/ink3838.xml"/><Relationship Id="rId84" Type="http://schemas.openxmlformats.org/officeDocument/2006/relationships/customXml" Target="../ink/ink3859.xml"/><Relationship Id="rId138" Type="http://schemas.openxmlformats.org/officeDocument/2006/relationships/customXml" Target="../ink/ink3886.xml"/><Relationship Id="rId345" Type="http://schemas.openxmlformats.org/officeDocument/2006/relationships/image" Target="../media/image3902.png"/><Relationship Id="rId387" Type="http://schemas.openxmlformats.org/officeDocument/2006/relationships/image" Target="../media/image3923.png"/><Relationship Id="rId510" Type="http://schemas.openxmlformats.org/officeDocument/2006/relationships/image" Target="../media/image3984.png"/><Relationship Id="rId552" Type="http://schemas.openxmlformats.org/officeDocument/2006/relationships/customXml" Target="../ink/ink4094.xml"/><Relationship Id="rId594" Type="http://schemas.openxmlformats.org/officeDocument/2006/relationships/customXml" Target="../ink/ink4115.xml"/><Relationship Id="rId608" Type="http://schemas.openxmlformats.org/officeDocument/2006/relationships/customXml" Target="../ink/ink4122.xml"/><Relationship Id="rId191" Type="http://schemas.openxmlformats.org/officeDocument/2006/relationships/image" Target="../media/image3825.png"/><Relationship Id="rId205" Type="http://schemas.openxmlformats.org/officeDocument/2006/relationships/image" Target="../media/image3832.png"/><Relationship Id="rId247" Type="http://schemas.openxmlformats.org/officeDocument/2006/relationships/image" Target="../media/image3853.png"/><Relationship Id="rId412" Type="http://schemas.openxmlformats.org/officeDocument/2006/relationships/customXml" Target="../ink/ink4023.xml"/><Relationship Id="rId107" Type="http://schemas.openxmlformats.org/officeDocument/2006/relationships/image" Target="../media/image3784.png"/><Relationship Id="rId289" Type="http://schemas.openxmlformats.org/officeDocument/2006/relationships/image" Target="../media/image3874.png"/><Relationship Id="rId454" Type="http://schemas.openxmlformats.org/officeDocument/2006/relationships/customXml" Target="../ink/ink4044.xml"/><Relationship Id="rId496" Type="http://schemas.openxmlformats.org/officeDocument/2006/relationships/image" Target="../media/image3977.png"/><Relationship Id="rId661" Type="http://schemas.openxmlformats.org/officeDocument/2006/relationships/customXml" Target="../ink/ink4149.xml"/><Relationship Id="rId11" Type="http://schemas.openxmlformats.org/officeDocument/2006/relationships/image" Target="../media/image3737.png"/><Relationship Id="rId53" Type="http://schemas.openxmlformats.org/officeDocument/2006/relationships/image" Target="../media/image3758.png"/><Relationship Id="rId149" Type="http://schemas.openxmlformats.org/officeDocument/2006/relationships/image" Target="../media/image3804.png"/><Relationship Id="rId314" Type="http://schemas.openxmlformats.org/officeDocument/2006/relationships/customXml" Target="../ink/ink3974.xml"/><Relationship Id="rId356" Type="http://schemas.openxmlformats.org/officeDocument/2006/relationships/customXml" Target="../ink/ink3995.xml"/><Relationship Id="rId398" Type="http://schemas.openxmlformats.org/officeDocument/2006/relationships/customXml" Target="../ink/ink4016.xml"/><Relationship Id="rId521" Type="http://schemas.openxmlformats.org/officeDocument/2006/relationships/customXml" Target="../ink/ink4078.xml"/><Relationship Id="rId563" Type="http://schemas.openxmlformats.org/officeDocument/2006/relationships/image" Target="../media/image4010.png"/><Relationship Id="rId619" Type="http://schemas.openxmlformats.org/officeDocument/2006/relationships/customXml" Target="../ink/ink4128.xml"/><Relationship Id="rId95" Type="http://schemas.openxmlformats.org/officeDocument/2006/relationships/image" Target="../media/image3778.png"/><Relationship Id="rId160" Type="http://schemas.openxmlformats.org/officeDocument/2006/relationships/customXml" Target="../ink/ink3897.xml"/><Relationship Id="rId216" Type="http://schemas.openxmlformats.org/officeDocument/2006/relationships/customXml" Target="../ink/ink3925.xml"/><Relationship Id="rId423" Type="http://schemas.openxmlformats.org/officeDocument/2006/relationships/image" Target="../media/image3941.png"/><Relationship Id="rId258" Type="http://schemas.openxmlformats.org/officeDocument/2006/relationships/customXml" Target="../ink/ink3946.xml"/><Relationship Id="rId465" Type="http://schemas.openxmlformats.org/officeDocument/2006/relationships/image" Target="../media/image3962.png"/><Relationship Id="rId630" Type="http://schemas.openxmlformats.org/officeDocument/2006/relationships/image" Target="../media/image4043.png"/><Relationship Id="rId672" Type="http://schemas.openxmlformats.org/officeDocument/2006/relationships/image" Target="../media/image4064.png"/><Relationship Id="rId22" Type="http://schemas.openxmlformats.org/officeDocument/2006/relationships/customXml" Target="../ink/ink3828.xml"/><Relationship Id="rId64" Type="http://schemas.openxmlformats.org/officeDocument/2006/relationships/customXml" Target="../ink/ink3849.xml"/><Relationship Id="rId118" Type="http://schemas.openxmlformats.org/officeDocument/2006/relationships/customXml" Target="../ink/ink3876.xml"/><Relationship Id="rId325" Type="http://schemas.openxmlformats.org/officeDocument/2006/relationships/image" Target="../media/image3892.png"/><Relationship Id="rId367" Type="http://schemas.openxmlformats.org/officeDocument/2006/relationships/image" Target="../media/image3913.png"/><Relationship Id="rId532" Type="http://schemas.openxmlformats.org/officeDocument/2006/relationships/customXml" Target="../ink/ink4084.xml"/><Relationship Id="rId574" Type="http://schemas.openxmlformats.org/officeDocument/2006/relationships/customXml" Target="../ink/ink4105.xml"/><Relationship Id="rId171" Type="http://schemas.openxmlformats.org/officeDocument/2006/relationships/image" Target="../media/image3815.png"/><Relationship Id="rId227" Type="http://schemas.openxmlformats.org/officeDocument/2006/relationships/image" Target="../media/image3843.png"/><Relationship Id="rId269" Type="http://schemas.openxmlformats.org/officeDocument/2006/relationships/image" Target="../media/image3864.png"/><Relationship Id="rId434" Type="http://schemas.openxmlformats.org/officeDocument/2006/relationships/customXml" Target="../ink/ink4034.xml"/><Relationship Id="rId476" Type="http://schemas.openxmlformats.org/officeDocument/2006/relationships/customXml" Target="../ink/ink4055.xml"/><Relationship Id="rId641" Type="http://schemas.openxmlformats.org/officeDocument/2006/relationships/customXml" Target="../ink/ink4139.xml"/><Relationship Id="rId683" Type="http://schemas.openxmlformats.org/officeDocument/2006/relationships/customXml" Target="../ink/ink4160.xml"/><Relationship Id="rId33" Type="http://schemas.openxmlformats.org/officeDocument/2006/relationships/image" Target="../media/image3748.png"/><Relationship Id="rId129" Type="http://schemas.openxmlformats.org/officeDocument/2006/relationships/image" Target="../media/image3795.png"/><Relationship Id="rId280" Type="http://schemas.openxmlformats.org/officeDocument/2006/relationships/customXml" Target="../ink/ink3957.xml"/><Relationship Id="rId336" Type="http://schemas.openxmlformats.org/officeDocument/2006/relationships/customXml" Target="../ink/ink3985.xml"/><Relationship Id="rId501" Type="http://schemas.openxmlformats.org/officeDocument/2006/relationships/customXml" Target="../ink/ink4068.xml"/><Relationship Id="rId543" Type="http://schemas.openxmlformats.org/officeDocument/2006/relationships/image" Target="../media/image4000.png"/><Relationship Id="rId75" Type="http://schemas.openxmlformats.org/officeDocument/2006/relationships/image" Target="../media/image3768.png"/><Relationship Id="rId140" Type="http://schemas.openxmlformats.org/officeDocument/2006/relationships/customXml" Target="../ink/ink3887.xml"/><Relationship Id="rId182" Type="http://schemas.openxmlformats.org/officeDocument/2006/relationships/customXml" Target="../ink/ink3908.xml"/><Relationship Id="rId378" Type="http://schemas.openxmlformats.org/officeDocument/2006/relationships/customXml" Target="../ink/ink4006.xml"/><Relationship Id="rId403" Type="http://schemas.openxmlformats.org/officeDocument/2006/relationships/image" Target="../media/image3931.png"/><Relationship Id="rId585" Type="http://schemas.openxmlformats.org/officeDocument/2006/relationships/image" Target="../media/image4021.png"/><Relationship Id="rId6" Type="http://schemas.openxmlformats.org/officeDocument/2006/relationships/customXml" Target="../ink/ink3820.xml"/><Relationship Id="rId238" Type="http://schemas.openxmlformats.org/officeDocument/2006/relationships/customXml" Target="../ink/ink3936.xml"/><Relationship Id="rId445" Type="http://schemas.openxmlformats.org/officeDocument/2006/relationships/image" Target="../media/image3952.png"/><Relationship Id="rId487" Type="http://schemas.openxmlformats.org/officeDocument/2006/relationships/customXml" Target="../ink/ink4061.xml"/><Relationship Id="rId610" Type="http://schemas.openxmlformats.org/officeDocument/2006/relationships/customXml" Target="../ink/ink4123.xml"/><Relationship Id="rId652" Type="http://schemas.openxmlformats.org/officeDocument/2006/relationships/image" Target="../media/image4054.png"/><Relationship Id="rId694" Type="http://schemas.openxmlformats.org/officeDocument/2006/relationships/customXml" Target="../ink/ink4166.xml"/><Relationship Id="rId708" Type="http://schemas.openxmlformats.org/officeDocument/2006/relationships/customXml" Target="../ink/ink4173.xml"/><Relationship Id="rId291" Type="http://schemas.openxmlformats.org/officeDocument/2006/relationships/image" Target="../media/image3875.png"/><Relationship Id="rId305" Type="http://schemas.openxmlformats.org/officeDocument/2006/relationships/image" Target="../media/image3882.png"/><Relationship Id="rId347" Type="http://schemas.openxmlformats.org/officeDocument/2006/relationships/image" Target="../media/image3903.png"/><Relationship Id="rId512" Type="http://schemas.openxmlformats.org/officeDocument/2006/relationships/image" Target="../media/image3985.png"/><Relationship Id="rId44" Type="http://schemas.openxmlformats.org/officeDocument/2006/relationships/customXml" Target="../ink/ink3839.xml"/><Relationship Id="rId86" Type="http://schemas.openxmlformats.org/officeDocument/2006/relationships/customXml" Target="../ink/ink3860.xml"/><Relationship Id="rId151" Type="http://schemas.openxmlformats.org/officeDocument/2006/relationships/image" Target="../media/image3805.png"/><Relationship Id="rId389" Type="http://schemas.openxmlformats.org/officeDocument/2006/relationships/image" Target="../media/image3924.png"/><Relationship Id="rId554" Type="http://schemas.openxmlformats.org/officeDocument/2006/relationships/customXml" Target="../ink/ink4095.xml"/><Relationship Id="rId596" Type="http://schemas.openxmlformats.org/officeDocument/2006/relationships/customXml" Target="../ink/ink4116.xml"/><Relationship Id="rId193" Type="http://schemas.openxmlformats.org/officeDocument/2006/relationships/image" Target="../media/image3826.png"/><Relationship Id="rId207" Type="http://schemas.openxmlformats.org/officeDocument/2006/relationships/image" Target="../media/image3833.png"/><Relationship Id="rId249" Type="http://schemas.openxmlformats.org/officeDocument/2006/relationships/image" Target="../media/image3854.png"/><Relationship Id="rId414" Type="http://schemas.openxmlformats.org/officeDocument/2006/relationships/customXml" Target="../ink/ink4024.xml"/><Relationship Id="rId456" Type="http://schemas.openxmlformats.org/officeDocument/2006/relationships/customXml" Target="../ink/ink4045.xml"/><Relationship Id="rId498" Type="http://schemas.openxmlformats.org/officeDocument/2006/relationships/image" Target="../media/image3978.png"/><Relationship Id="rId621" Type="http://schemas.openxmlformats.org/officeDocument/2006/relationships/customXml" Target="../ink/ink4129.xml"/><Relationship Id="rId663" Type="http://schemas.openxmlformats.org/officeDocument/2006/relationships/customXml" Target="../ink/ink4150.xml"/><Relationship Id="rId13" Type="http://schemas.openxmlformats.org/officeDocument/2006/relationships/image" Target="../media/image3738.png"/><Relationship Id="rId109" Type="http://schemas.openxmlformats.org/officeDocument/2006/relationships/image" Target="../media/image3785.png"/><Relationship Id="rId260" Type="http://schemas.openxmlformats.org/officeDocument/2006/relationships/customXml" Target="../ink/ink3947.xml"/><Relationship Id="rId316" Type="http://schemas.openxmlformats.org/officeDocument/2006/relationships/customXml" Target="../ink/ink3975.xml"/><Relationship Id="rId523" Type="http://schemas.openxmlformats.org/officeDocument/2006/relationships/customXml" Target="../ink/ink4079.xml"/><Relationship Id="rId55" Type="http://schemas.openxmlformats.org/officeDocument/2006/relationships/image" Target="../media/image3759.png"/><Relationship Id="rId97" Type="http://schemas.openxmlformats.org/officeDocument/2006/relationships/image" Target="../media/image3779.png"/><Relationship Id="rId120" Type="http://schemas.openxmlformats.org/officeDocument/2006/relationships/customXml" Target="../ink/ink3877.xml"/><Relationship Id="rId358" Type="http://schemas.openxmlformats.org/officeDocument/2006/relationships/customXml" Target="../ink/ink3996.xml"/><Relationship Id="rId565" Type="http://schemas.openxmlformats.org/officeDocument/2006/relationships/image" Target="../media/image4011.png"/><Relationship Id="rId162" Type="http://schemas.openxmlformats.org/officeDocument/2006/relationships/customXml" Target="../ink/ink3898.xml"/><Relationship Id="rId218" Type="http://schemas.openxmlformats.org/officeDocument/2006/relationships/customXml" Target="../ink/ink3926.xml"/><Relationship Id="rId425" Type="http://schemas.openxmlformats.org/officeDocument/2006/relationships/image" Target="../media/image3942.png"/><Relationship Id="rId467" Type="http://schemas.openxmlformats.org/officeDocument/2006/relationships/image" Target="../media/image3963.png"/><Relationship Id="rId632" Type="http://schemas.openxmlformats.org/officeDocument/2006/relationships/image" Target="../media/image4044.png"/><Relationship Id="rId271" Type="http://schemas.openxmlformats.org/officeDocument/2006/relationships/image" Target="../media/image3865.png"/><Relationship Id="rId674" Type="http://schemas.openxmlformats.org/officeDocument/2006/relationships/image" Target="../media/image4065.png"/><Relationship Id="rId24" Type="http://schemas.openxmlformats.org/officeDocument/2006/relationships/customXml" Target="../ink/ink3829.xml"/><Relationship Id="rId66" Type="http://schemas.openxmlformats.org/officeDocument/2006/relationships/customXml" Target="../ink/ink3850.xml"/><Relationship Id="rId131" Type="http://schemas.openxmlformats.org/officeDocument/2006/relationships/image" Target="../media/image3796.png"/><Relationship Id="rId327" Type="http://schemas.openxmlformats.org/officeDocument/2006/relationships/image" Target="../media/image3893.png"/><Relationship Id="rId369" Type="http://schemas.openxmlformats.org/officeDocument/2006/relationships/image" Target="../media/image3914.png"/><Relationship Id="rId534" Type="http://schemas.openxmlformats.org/officeDocument/2006/relationships/customXml" Target="../ink/ink4085.xml"/><Relationship Id="rId576" Type="http://schemas.openxmlformats.org/officeDocument/2006/relationships/customXml" Target="../ink/ink4106.xml"/><Relationship Id="rId173" Type="http://schemas.openxmlformats.org/officeDocument/2006/relationships/image" Target="../media/image3816.png"/><Relationship Id="rId229" Type="http://schemas.openxmlformats.org/officeDocument/2006/relationships/image" Target="../media/image3844.png"/><Relationship Id="rId380" Type="http://schemas.openxmlformats.org/officeDocument/2006/relationships/customXml" Target="../ink/ink4007.xml"/><Relationship Id="rId436" Type="http://schemas.openxmlformats.org/officeDocument/2006/relationships/customXml" Target="../ink/ink4035.xml"/><Relationship Id="rId601" Type="http://schemas.openxmlformats.org/officeDocument/2006/relationships/image" Target="../media/image4029.png"/><Relationship Id="rId643" Type="http://schemas.openxmlformats.org/officeDocument/2006/relationships/customXml" Target="../ink/ink4140.xml"/><Relationship Id="rId240" Type="http://schemas.openxmlformats.org/officeDocument/2006/relationships/customXml" Target="../ink/ink3937.xml"/><Relationship Id="rId478" Type="http://schemas.openxmlformats.org/officeDocument/2006/relationships/customXml" Target="../ink/ink4056.xml"/><Relationship Id="rId685" Type="http://schemas.openxmlformats.org/officeDocument/2006/relationships/customXml" Target="../ink/ink4161.xml"/><Relationship Id="rId35" Type="http://schemas.openxmlformats.org/officeDocument/2006/relationships/image" Target="../media/image3749.png"/><Relationship Id="rId77" Type="http://schemas.openxmlformats.org/officeDocument/2006/relationships/image" Target="../media/image3769.png"/><Relationship Id="rId100" Type="http://schemas.openxmlformats.org/officeDocument/2006/relationships/customXml" Target="../ink/ink3867.xml"/><Relationship Id="rId282" Type="http://schemas.openxmlformats.org/officeDocument/2006/relationships/customXml" Target="../ink/ink3958.xml"/><Relationship Id="rId338" Type="http://schemas.openxmlformats.org/officeDocument/2006/relationships/customXml" Target="../ink/ink3986.xml"/><Relationship Id="rId503" Type="http://schemas.openxmlformats.org/officeDocument/2006/relationships/customXml" Target="../ink/ink4069.xml"/><Relationship Id="rId545" Type="http://schemas.openxmlformats.org/officeDocument/2006/relationships/image" Target="../media/image4001.png"/><Relationship Id="rId587" Type="http://schemas.openxmlformats.org/officeDocument/2006/relationships/image" Target="../media/image4022.png"/><Relationship Id="rId710" Type="http://schemas.openxmlformats.org/officeDocument/2006/relationships/customXml" Target="../ink/ink4174.xml"/><Relationship Id="rId8" Type="http://schemas.openxmlformats.org/officeDocument/2006/relationships/customXml" Target="../ink/ink3821.xml"/><Relationship Id="rId142" Type="http://schemas.openxmlformats.org/officeDocument/2006/relationships/customXml" Target="../ink/ink3888.xml"/><Relationship Id="rId184" Type="http://schemas.openxmlformats.org/officeDocument/2006/relationships/customXml" Target="../ink/ink3909.xml"/><Relationship Id="rId391" Type="http://schemas.openxmlformats.org/officeDocument/2006/relationships/image" Target="../media/image3925.png"/><Relationship Id="rId405" Type="http://schemas.openxmlformats.org/officeDocument/2006/relationships/image" Target="../media/image3932.png"/><Relationship Id="rId447" Type="http://schemas.openxmlformats.org/officeDocument/2006/relationships/image" Target="../media/image3953.png"/><Relationship Id="rId612" Type="http://schemas.openxmlformats.org/officeDocument/2006/relationships/image" Target="../media/image4034.png"/><Relationship Id="rId251" Type="http://schemas.openxmlformats.org/officeDocument/2006/relationships/image" Target="../media/image3855.png"/><Relationship Id="rId489" Type="http://schemas.openxmlformats.org/officeDocument/2006/relationships/customXml" Target="../ink/ink4062.xml"/><Relationship Id="rId654" Type="http://schemas.openxmlformats.org/officeDocument/2006/relationships/image" Target="../media/image4055.png"/><Relationship Id="rId696" Type="http://schemas.openxmlformats.org/officeDocument/2006/relationships/customXml" Target="../ink/ink4167.xml"/><Relationship Id="rId46" Type="http://schemas.openxmlformats.org/officeDocument/2006/relationships/customXml" Target="../ink/ink3840.xml"/><Relationship Id="rId293" Type="http://schemas.openxmlformats.org/officeDocument/2006/relationships/image" Target="../media/image3876.png"/><Relationship Id="rId307" Type="http://schemas.openxmlformats.org/officeDocument/2006/relationships/image" Target="../media/image3883.png"/><Relationship Id="rId349" Type="http://schemas.openxmlformats.org/officeDocument/2006/relationships/image" Target="../media/image3904.png"/><Relationship Id="rId514" Type="http://schemas.openxmlformats.org/officeDocument/2006/relationships/image" Target="../media/image3986.png"/><Relationship Id="rId556" Type="http://schemas.openxmlformats.org/officeDocument/2006/relationships/customXml" Target="../ink/ink4096.xml"/><Relationship Id="rId88" Type="http://schemas.openxmlformats.org/officeDocument/2006/relationships/customXml" Target="../ink/ink3861.xml"/><Relationship Id="rId111" Type="http://schemas.openxmlformats.org/officeDocument/2006/relationships/image" Target="../media/image3786.png"/><Relationship Id="rId153" Type="http://schemas.openxmlformats.org/officeDocument/2006/relationships/image" Target="../media/image3806.png"/><Relationship Id="rId195" Type="http://schemas.openxmlformats.org/officeDocument/2006/relationships/image" Target="../media/image3827.png"/><Relationship Id="rId209" Type="http://schemas.openxmlformats.org/officeDocument/2006/relationships/image" Target="../media/image3834.png"/><Relationship Id="rId360" Type="http://schemas.openxmlformats.org/officeDocument/2006/relationships/customXml" Target="../ink/ink3997.xml"/><Relationship Id="rId416" Type="http://schemas.openxmlformats.org/officeDocument/2006/relationships/customXml" Target="../ink/ink4025.xml"/><Relationship Id="rId598" Type="http://schemas.openxmlformats.org/officeDocument/2006/relationships/customXml" Target="../ink/ink4117.xml"/><Relationship Id="rId220" Type="http://schemas.openxmlformats.org/officeDocument/2006/relationships/customXml" Target="../ink/ink3927.xml"/><Relationship Id="rId458" Type="http://schemas.openxmlformats.org/officeDocument/2006/relationships/customXml" Target="../ink/ink4046.xml"/><Relationship Id="rId623" Type="http://schemas.openxmlformats.org/officeDocument/2006/relationships/customXml" Target="../ink/ink4130.xml"/><Relationship Id="rId665" Type="http://schemas.openxmlformats.org/officeDocument/2006/relationships/customXml" Target="../ink/ink4151.xml"/><Relationship Id="rId15" Type="http://schemas.openxmlformats.org/officeDocument/2006/relationships/image" Target="../media/image3739.png"/><Relationship Id="rId57" Type="http://schemas.openxmlformats.org/officeDocument/2006/relationships/image" Target="../media/image3760.png"/><Relationship Id="rId262" Type="http://schemas.openxmlformats.org/officeDocument/2006/relationships/customXml" Target="../ink/ink3948.xml"/><Relationship Id="rId318" Type="http://schemas.openxmlformats.org/officeDocument/2006/relationships/customXml" Target="../ink/ink3976.xml"/><Relationship Id="rId525" Type="http://schemas.openxmlformats.org/officeDocument/2006/relationships/customXml" Target="../ink/ink4080.xml"/><Relationship Id="rId567" Type="http://schemas.openxmlformats.org/officeDocument/2006/relationships/image" Target="../media/image4012.png"/><Relationship Id="rId99" Type="http://schemas.openxmlformats.org/officeDocument/2006/relationships/image" Target="../media/image3780.png"/><Relationship Id="rId122" Type="http://schemas.openxmlformats.org/officeDocument/2006/relationships/customXml" Target="../ink/ink3878.xml"/><Relationship Id="rId164" Type="http://schemas.openxmlformats.org/officeDocument/2006/relationships/customXml" Target="../ink/ink3899.xml"/><Relationship Id="rId371" Type="http://schemas.openxmlformats.org/officeDocument/2006/relationships/image" Target="../media/image3915.png"/><Relationship Id="rId427" Type="http://schemas.openxmlformats.org/officeDocument/2006/relationships/image" Target="../media/image3943.png"/><Relationship Id="rId469" Type="http://schemas.openxmlformats.org/officeDocument/2006/relationships/image" Target="../media/image3964.png"/><Relationship Id="rId634" Type="http://schemas.openxmlformats.org/officeDocument/2006/relationships/image" Target="../media/image4045.png"/><Relationship Id="rId676" Type="http://schemas.openxmlformats.org/officeDocument/2006/relationships/image" Target="../media/image4066.png"/><Relationship Id="rId26" Type="http://schemas.openxmlformats.org/officeDocument/2006/relationships/customXml" Target="../ink/ink3830.xml"/><Relationship Id="rId231" Type="http://schemas.openxmlformats.org/officeDocument/2006/relationships/image" Target="../media/image3845.png"/><Relationship Id="rId273" Type="http://schemas.openxmlformats.org/officeDocument/2006/relationships/image" Target="../media/image3866.png"/><Relationship Id="rId329" Type="http://schemas.openxmlformats.org/officeDocument/2006/relationships/image" Target="../media/image3894.png"/><Relationship Id="rId480" Type="http://schemas.openxmlformats.org/officeDocument/2006/relationships/customXml" Target="../ink/ink4057.xml"/><Relationship Id="rId536" Type="http://schemas.openxmlformats.org/officeDocument/2006/relationships/customXml" Target="../ink/ink4086.xml"/><Relationship Id="rId701" Type="http://schemas.openxmlformats.org/officeDocument/2006/relationships/image" Target="../media/image4078.png"/><Relationship Id="rId68" Type="http://schemas.openxmlformats.org/officeDocument/2006/relationships/customXml" Target="../ink/ink3851.xml"/><Relationship Id="rId133" Type="http://schemas.openxmlformats.org/officeDocument/2006/relationships/image" Target="../media/image3797.png"/><Relationship Id="rId175" Type="http://schemas.openxmlformats.org/officeDocument/2006/relationships/image" Target="../media/image3817.png"/><Relationship Id="rId340" Type="http://schemas.openxmlformats.org/officeDocument/2006/relationships/customXml" Target="../ink/ink3987.xml"/><Relationship Id="rId578" Type="http://schemas.openxmlformats.org/officeDocument/2006/relationships/customXml" Target="../ink/ink4107.xml"/><Relationship Id="rId200" Type="http://schemas.openxmlformats.org/officeDocument/2006/relationships/customXml" Target="../ink/ink3917.xml"/><Relationship Id="rId382" Type="http://schemas.openxmlformats.org/officeDocument/2006/relationships/customXml" Target="../ink/ink4008.xml"/><Relationship Id="rId438" Type="http://schemas.openxmlformats.org/officeDocument/2006/relationships/customXml" Target="../ink/ink4036.xml"/><Relationship Id="rId603" Type="http://schemas.openxmlformats.org/officeDocument/2006/relationships/image" Target="../media/image4030.png"/><Relationship Id="rId645" Type="http://schemas.openxmlformats.org/officeDocument/2006/relationships/customXml" Target="../ink/ink4141.xml"/><Relationship Id="rId687" Type="http://schemas.openxmlformats.org/officeDocument/2006/relationships/image" Target="../media/image4071.png"/><Relationship Id="rId242" Type="http://schemas.openxmlformats.org/officeDocument/2006/relationships/customXml" Target="../ink/ink3938.xml"/><Relationship Id="rId284" Type="http://schemas.openxmlformats.org/officeDocument/2006/relationships/customXml" Target="../ink/ink3959.xml"/><Relationship Id="rId491" Type="http://schemas.openxmlformats.org/officeDocument/2006/relationships/customXml" Target="../ink/ink4063.xml"/><Relationship Id="rId505" Type="http://schemas.openxmlformats.org/officeDocument/2006/relationships/customXml" Target="../ink/ink4070.xml"/><Relationship Id="rId712" Type="http://schemas.openxmlformats.org/officeDocument/2006/relationships/customXml" Target="../ink/ink4175.xml"/><Relationship Id="rId37" Type="http://schemas.openxmlformats.org/officeDocument/2006/relationships/image" Target="../media/image3750.png"/><Relationship Id="rId79" Type="http://schemas.openxmlformats.org/officeDocument/2006/relationships/image" Target="../media/image3770.png"/><Relationship Id="rId102" Type="http://schemas.openxmlformats.org/officeDocument/2006/relationships/customXml" Target="../ink/ink3868.xml"/><Relationship Id="rId144" Type="http://schemas.openxmlformats.org/officeDocument/2006/relationships/customXml" Target="../ink/ink3889.xml"/><Relationship Id="rId547" Type="http://schemas.openxmlformats.org/officeDocument/2006/relationships/image" Target="../media/image4002.png"/><Relationship Id="rId589" Type="http://schemas.openxmlformats.org/officeDocument/2006/relationships/image" Target="../media/image4023.png"/><Relationship Id="rId90" Type="http://schemas.openxmlformats.org/officeDocument/2006/relationships/customXml" Target="../ink/ink3862.xml"/><Relationship Id="rId186" Type="http://schemas.openxmlformats.org/officeDocument/2006/relationships/customXml" Target="../ink/ink3910.xml"/><Relationship Id="rId351" Type="http://schemas.openxmlformats.org/officeDocument/2006/relationships/image" Target="../media/image3905.png"/><Relationship Id="rId393" Type="http://schemas.openxmlformats.org/officeDocument/2006/relationships/image" Target="../media/image3926.png"/><Relationship Id="rId407" Type="http://schemas.openxmlformats.org/officeDocument/2006/relationships/image" Target="../media/image3933.png"/><Relationship Id="rId449" Type="http://schemas.openxmlformats.org/officeDocument/2006/relationships/image" Target="../media/image3954.png"/><Relationship Id="rId614" Type="http://schemas.openxmlformats.org/officeDocument/2006/relationships/image" Target="../media/image4035.png"/><Relationship Id="rId656" Type="http://schemas.openxmlformats.org/officeDocument/2006/relationships/image" Target="../media/image4056.png"/><Relationship Id="rId211" Type="http://schemas.openxmlformats.org/officeDocument/2006/relationships/image" Target="../media/image3835.png"/><Relationship Id="rId253" Type="http://schemas.openxmlformats.org/officeDocument/2006/relationships/image" Target="../media/image3856.png"/><Relationship Id="rId295" Type="http://schemas.openxmlformats.org/officeDocument/2006/relationships/image" Target="../media/image3877.png"/><Relationship Id="rId309" Type="http://schemas.openxmlformats.org/officeDocument/2006/relationships/image" Target="../media/image3884.png"/><Relationship Id="rId460" Type="http://schemas.openxmlformats.org/officeDocument/2006/relationships/customXml" Target="../ink/ink4047.xml"/><Relationship Id="rId516" Type="http://schemas.openxmlformats.org/officeDocument/2006/relationships/image" Target="../media/image3987.png"/><Relationship Id="rId698" Type="http://schemas.openxmlformats.org/officeDocument/2006/relationships/customXml" Target="../ink/ink4168.xml"/><Relationship Id="rId48" Type="http://schemas.openxmlformats.org/officeDocument/2006/relationships/customXml" Target="../ink/ink3841.xml"/><Relationship Id="rId113" Type="http://schemas.openxmlformats.org/officeDocument/2006/relationships/image" Target="../media/image3787.png"/><Relationship Id="rId320" Type="http://schemas.openxmlformats.org/officeDocument/2006/relationships/customXml" Target="../ink/ink3977.xml"/><Relationship Id="rId558" Type="http://schemas.openxmlformats.org/officeDocument/2006/relationships/customXml" Target="../ink/ink4097.xml"/><Relationship Id="rId155" Type="http://schemas.openxmlformats.org/officeDocument/2006/relationships/image" Target="../media/image3807.png"/><Relationship Id="rId197" Type="http://schemas.openxmlformats.org/officeDocument/2006/relationships/image" Target="../media/image3828.png"/><Relationship Id="rId362" Type="http://schemas.openxmlformats.org/officeDocument/2006/relationships/customXml" Target="../ink/ink3998.xml"/><Relationship Id="rId418" Type="http://schemas.openxmlformats.org/officeDocument/2006/relationships/customXml" Target="../ink/ink4026.xml"/><Relationship Id="rId625" Type="http://schemas.openxmlformats.org/officeDocument/2006/relationships/customXml" Target="../ink/ink4131.xml"/><Relationship Id="rId222" Type="http://schemas.openxmlformats.org/officeDocument/2006/relationships/customXml" Target="../ink/ink3928.xml"/><Relationship Id="rId264" Type="http://schemas.openxmlformats.org/officeDocument/2006/relationships/customXml" Target="../ink/ink3949.xml"/><Relationship Id="rId471" Type="http://schemas.openxmlformats.org/officeDocument/2006/relationships/image" Target="../media/image3965.png"/><Relationship Id="rId667" Type="http://schemas.openxmlformats.org/officeDocument/2006/relationships/customXml" Target="../ink/ink4152.xml"/><Relationship Id="rId17" Type="http://schemas.openxmlformats.org/officeDocument/2006/relationships/image" Target="../media/image3740.png"/><Relationship Id="rId59" Type="http://schemas.openxmlformats.org/officeDocument/2006/relationships/image" Target="../media/image3761.png"/><Relationship Id="rId124" Type="http://schemas.openxmlformats.org/officeDocument/2006/relationships/customXml" Target="../ink/ink3879.xml"/><Relationship Id="rId527" Type="http://schemas.openxmlformats.org/officeDocument/2006/relationships/image" Target="../media/image3992.png"/><Relationship Id="rId569" Type="http://schemas.openxmlformats.org/officeDocument/2006/relationships/image" Target="../media/image4013.png"/><Relationship Id="rId70" Type="http://schemas.openxmlformats.org/officeDocument/2006/relationships/customXml" Target="../ink/ink3852.xml"/><Relationship Id="rId166" Type="http://schemas.openxmlformats.org/officeDocument/2006/relationships/customXml" Target="../ink/ink3900.xml"/><Relationship Id="rId331" Type="http://schemas.openxmlformats.org/officeDocument/2006/relationships/image" Target="../media/image3895.png"/><Relationship Id="rId373" Type="http://schemas.openxmlformats.org/officeDocument/2006/relationships/image" Target="../media/image3916.png"/><Relationship Id="rId429" Type="http://schemas.openxmlformats.org/officeDocument/2006/relationships/image" Target="../media/image3944.png"/><Relationship Id="rId580" Type="http://schemas.openxmlformats.org/officeDocument/2006/relationships/customXml" Target="../ink/ink4108.xml"/><Relationship Id="rId636" Type="http://schemas.openxmlformats.org/officeDocument/2006/relationships/image" Target="../media/image404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46.png"/><Relationship Id="rId440" Type="http://schemas.openxmlformats.org/officeDocument/2006/relationships/customXml" Target="../ink/ink4037.xml"/><Relationship Id="rId678" Type="http://schemas.openxmlformats.org/officeDocument/2006/relationships/image" Target="../media/image4067.png"/><Relationship Id="rId28" Type="http://schemas.openxmlformats.org/officeDocument/2006/relationships/customXml" Target="../ink/ink3831.xml"/><Relationship Id="rId275" Type="http://schemas.openxmlformats.org/officeDocument/2006/relationships/image" Target="../media/image3867.png"/><Relationship Id="rId300" Type="http://schemas.openxmlformats.org/officeDocument/2006/relationships/customXml" Target="../ink/ink3967.xml"/><Relationship Id="rId482" Type="http://schemas.openxmlformats.org/officeDocument/2006/relationships/customXml" Target="../ink/ink4058.xml"/><Relationship Id="rId538" Type="http://schemas.openxmlformats.org/officeDocument/2006/relationships/customXml" Target="../ink/ink4087.xml"/><Relationship Id="rId703" Type="http://schemas.openxmlformats.org/officeDocument/2006/relationships/image" Target="../media/image4079.png"/><Relationship Id="rId81" Type="http://schemas.openxmlformats.org/officeDocument/2006/relationships/image" Target="../media/image3771.png"/><Relationship Id="rId135" Type="http://schemas.openxmlformats.org/officeDocument/2006/relationships/image" Target="../media/image3798.png"/><Relationship Id="rId177" Type="http://schemas.openxmlformats.org/officeDocument/2006/relationships/image" Target="../media/image3818.png"/><Relationship Id="rId342" Type="http://schemas.openxmlformats.org/officeDocument/2006/relationships/customXml" Target="../ink/ink3988.xml"/><Relationship Id="rId384" Type="http://schemas.openxmlformats.org/officeDocument/2006/relationships/customXml" Target="../ink/ink4009.xml"/><Relationship Id="rId591" Type="http://schemas.openxmlformats.org/officeDocument/2006/relationships/image" Target="../media/image4024.png"/><Relationship Id="rId605" Type="http://schemas.openxmlformats.org/officeDocument/2006/relationships/image" Target="../media/image4031.png"/><Relationship Id="rId202" Type="http://schemas.openxmlformats.org/officeDocument/2006/relationships/customXml" Target="../ink/ink3918.xml"/><Relationship Id="rId244" Type="http://schemas.openxmlformats.org/officeDocument/2006/relationships/customXml" Target="../ink/ink3939.xml"/><Relationship Id="rId647" Type="http://schemas.openxmlformats.org/officeDocument/2006/relationships/customXml" Target="../ink/ink4142.xml"/><Relationship Id="rId689" Type="http://schemas.openxmlformats.org/officeDocument/2006/relationships/image" Target="../media/image4072.png"/><Relationship Id="rId39" Type="http://schemas.openxmlformats.org/officeDocument/2006/relationships/image" Target="../media/image3751.png"/><Relationship Id="rId286" Type="http://schemas.openxmlformats.org/officeDocument/2006/relationships/customXml" Target="../ink/ink3960.xml"/><Relationship Id="rId451" Type="http://schemas.openxmlformats.org/officeDocument/2006/relationships/image" Target="../media/image3955.png"/><Relationship Id="rId493" Type="http://schemas.openxmlformats.org/officeDocument/2006/relationships/customXml" Target="../ink/ink4064.xml"/><Relationship Id="rId507" Type="http://schemas.openxmlformats.org/officeDocument/2006/relationships/customXml" Target="../ink/ink4071.xml"/><Relationship Id="rId549" Type="http://schemas.openxmlformats.org/officeDocument/2006/relationships/image" Target="../media/image4003.png"/><Relationship Id="rId50" Type="http://schemas.openxmlformats.org/officeDocument/2006/relationships/customXml" Target="../ink/ink3842.xml"/><Relationship Id="rId104" Type="http://schemas.openxmlformats.org/officeDocument/2006/relationships/customXml" Target="../ink/ink3869.xml"/><Relationship Id="rId146" Type="http://schemas.openxmlformats.org/officeDocument/2006/relationships/customXml" Target="../ink/ink3890.xml"/><Relationship Id="rId188" Type="http://schemas.openxmlformats.org/officeDocument/2006/relationships/customXml" Target="../ink/ink3911.xml"/><Relationship Id="rId311" Type="http://schemas.openxmlformats.org/officeDocument/2006/relationships/image" Target="../media/image3885.png"/><Relationship Id="rId353" Type="http://schemas.openxmlformats.org/officeDocument/2006/relationships/image" Target="../media/image3906.png"/><Relationship Id="rId395" Type="http://schemas.openxmlformats.org/officeDocument/2006/relationships/image" Target="../media/image3927.png"/><Relationship Id="rId409" Type="http://schemas.openxmlformats.org/officeDocument/2006/relationships/image" Target="../media/image3934.png"/><Relationship Id="rId560" Type="http://schemas.openxmlformats.org/officeDocument/2006/relationships/customXml" Target="../ink/ink4098.xml"/><Relationship Id="rId92" Type="http://schemas.openxmlformats.org/officeDocument/2006/relationships/customXml" Target="../ink/ink3863.xml"/><Relationship Id="rId213" Type="http://schemas.openxmlformats.org/officeDocument/2006/relationships/image" Target="../media/image3836.png"/><Relationship Id="rId420" Type="http://schemas.openxmlformats.org/officeDocument/2006/relationships/customXml" Target="../ink/ink4027.xml"/><Relationship Id="rId616" Type="http://schemas.openxmlformats.org/officeDocument/2006/relationships/image" Target="../media/image4036.png"/><Relationship Id="rId658" Type="http://schemas.openxmlformats.org/officeDocument/2006/relationships/image" Target="../media/image4057.png"/><Relationship Id="rId255" Type="http://schemas.openxmlformats.org/officeDocument/2006/relationships/image" Target="../media/image3857.png"/><Relationship Id="rId297" Type="http://schemas.openxmlformats.org/officeDocument/2006/relationships/image" Target="../media/image3878.png"/><Relationship Id="rId462" Type="http://schemas.openxmlformats.org/officeDocument/2006/relationships/customXml" Target="../ink/ink4048.xml"/><Relationship Id="rId518" Type="http://schemas.openxmlformats.org/officeDocument/2006/relationships/image" Target="../media/image3988.png"/><Relationship Id="rId115" Type="http://schemas.openxmlformats.org/officeDocument/2006/relationships/image" Target="../media/image3788.png"/><Relationship Id="rId157" Type="http://schemas.openxmlformats.org/officeDocument/2006/relationships/image" Target="../media/image3808.png"/><Relationship Id="rId322" Type="http://schemas.openxmlformats.org/officeDocument/2006/relationships/customXml" Target="../ink/ink3978.xml"/><Relationship Id="rId364" Type="http://schemas.openxmlformats.org/officeDocument/2006/relationships/customXml" Target="../ink/ink3999.xml"/><Relationship Id="rId61" Type="http://schemas.openxmlformats.org/officeDocument/2006/relationships/image" Target="../media/image3762.png"/><Relationship Id="rId199" Type="http://schemas.openxmlformats.org/officeDocument/2006/relationships/image" Target="../media/image3829.png"/><Relationship Id="rId571" Type="http://schemas.openxmlformats.org/officeDocument/2006/relationships/image" Target="../media/image4014.png"/><Relationship Id="rId627" Type="http://schemas.openxmlformats.org/officeDocument/2006/relationships/customXml" Target="../ink/ink4132.xml"/><Relationship Id="rId669" Type="http://schemas.openxmlformats.org/officeDocument/2006/relationships/customXml" Target="../ink/ink4153.xml"/><Relationship Id="rId19" Type="http://schemas.openxmlformats.org/officeDocument/2006/relationships/image" Target="../media/image3741.png"/><Relationship Id="rId224" Type="http://schemas.openxmlformats.org/officeDocument/2006/relationships/customXml" Target="../ink/ink3929.xml"/><Relationship Id="rId266" Type="http://schemas.openxmlformats.org/officeDocument/2006/relationships/customXml" Target="../ink/ink3950.xml"/><Relationship Id="rId431" Type="http://schemas.openxmlformats.org/officeDocument/2006/relationships/image" Target="../media/image3945.png"/><Relationship Id="rId473" Type="http://schemas.openxmlformats.org/officeDocument/2006/relationships/image" Target="../media/image3966.png"/><Relationship Id="rId529" Type="http://schemas.openxmlformats.org/officeDocument/2006/relationships/image" Target="../media/image3993.png"/><Relationship Id="rId680" Type="http://schemas.openxmlformats.org/officeDocument/2006/relationships/image" Target="../media/image4068.png"/><Relationship Id="rId30" Type="http://schemas.openxmlformats.org/officeDocument/2006/relationships/customXml" Target="../ink/ink3832.xml"/><Relationship Id="rId126" Type="http://schemas.openxmlformats.org/officeDocument/2006/relationships/customXml" Target="../ink/ink3880.xml"/><Relationship Id="rId168" Type="http://schemas.openxmlformats.org/officeDocument/2006/relationships/customXml" Target="../ink/ink3901.xml"/><Relationship Id="rId333" Type="http://schemas.openxmlformats.org/officeDocument/2006/relationships/image" Target="../media/image3896.png"/><Relationship Id="rId540" Type="http://schemas.openxmlformats.org/officeDocument/2006/relationships/customXml" Target="../ink/ink4088.xml"/><Relationship Id="rId72" Type="http://schemas.openxmlformats.org/officeDocument/2006/relationships/customXml" Target="../ink/ink3853.xml"/><Relationship Id="rId375" Type="http://schemas.openxmlformats.org/officeDocument/2006/relationships/image" Target="../media/image3917.png"/><Relationship Id="rId582" Type="http://schemas.openxmlformats.org/officeDocument/2006/relationships/customXml" Target="../ink/ink4109.xml"/><Relationship Id="rId638" Type="http://schemas.openxmlformats.org/officeDocument/2006/relationships/image" Target="../media/image4047.png"/><Relationship Id="rId3" Type="http://schemas.openxmlformats.org/officeDocument/2006/relationships/image" Target="../media/image3733.png"/><Relationship Id="rId235" Type="http://schemas.openxmlformats.org/officeDocument/2006/relationships/image" Target="../media/image3847.png"/><Relationship Id="rId277" Type="http://schemas.openxmlformats.org/officeDocument/2006/relationships/image" Target="../media/image3868.png"/><Relationship Id="rId400" Type="http://schemas.openxmlformats.org/officeDocument/2006/relationships/customXml" Target="../ink/ink4017.xml"/><Relationship Id="rId442" Type="http://schemas.openxmlformats.org/officeDocument/2006/relationships/customXml" Target="../ink/ink4038.xml"/><Relationship Id="rId484" Type="http://schemas.openxmlformats.org/officeDocument/2006/relationships/image" Target="../media/image3971.png"/><Relationship Id="rId705" Type="http://schemas.openxmlformats.org/officeDocument/2006/relationships/image" Target="../media/image4080.png"/><Relationship Id="rId137" Type="http://schemas.openxmlformats.org/officeDocument/2006/relationships/image" Target="../media/image3799.png"/><Relationship Id="rId302" Type="http://schemas.openxmlformats.org/officeDocument/2006/relationships/customXml" Target="../ink/ink3968.xml"/><Relationship Id="rId344" Type="http://schemas.openxmlformats.org/officeDocument/2006/relationships/customXml" Target="../ink/ink3989.xml"/><Relationship Id="rId691" Type="http://schemas.openxmlformats.org/officeDocument/2006/relationships/image" Target="../media/image4073.png"/><Relationship Id="rId41" Type="http://schemas.openxmlformats.org/officeDocument/2006/relationships/image" Target="../media/image3752.png"/><Relationship Id="rId83" Type="http://schemas.openxmlformats.org/officeDocument/2006/relationships/image" Target="../media/image3772.png"/><Relationship Id="rId179" Type="http://schemas.openxmlformats.org/officeDocument/2006/relationships/image" Target="../media/image3819.png"/><Relationship Id="rId386" Type="http://schemas.openxmlformats.org/officeDocument/2006/relationships/customXml" Target="../ink/ink4010.xml"/><Relationship Id="rId551" Type="http://schemas.openxmlformats.org/officeDocument/2006/relationships/image" Target="../media/image4004.png"/><Relationship Id="rId593" Type="http://schemas.openxmlformats.org/officeDocument/2006/relationships/image" Target="../media/image4025.png"/><Relationship Id="rId607" Type="http://schemas.openxmlformats.org/officeDocument/2006/relationships/image" Target="../media/image4032.png"/><Relationship Id="rId649" Type="http://schemas.openxmlformats.org/officeDocument/2006/relationships/customXml" Target="../ink/ink4143.xml"/><Relationship Id="rId190" Type="http://schemas.openxmlformats.org/officeDocument/2006/relationships/customXml" Target="../ink/ink3912.xml"/><Relationship Id="rId204" Type="http://schemas.openxmlformats.org/officeDocument/2006/relationships/customXml" Target="../ink/ink3919.xml"/><Relationship Id="rId246" Type="http://schemas.openxmlformats.org/officeDocument/2006/relationships/customXml" Target="../ink/ink3940.xml"/><Relationship Id="rId288" Type="http://schemas.openxmlformats.org/officeDocument/2006/relationships/customXml" Target="../ink/ink3961.xml"/><Relationship Id="rId411" Type="http://schemas.openxmlformats.org/officeDocument/2006/relationships/image" Target="../media/image3935.png"/><Relationship Id="rId453" Type="http://schemas.openxmlformats.org/officeDocument/2006/relationships/image" Target="../media/image3956.png"/><Relationship Id="rId509" Type="http://schemas.openxmlformats.org/officeDocument/2006/relationships/customXml" Target="../ink/ink4072.xml"/><Relationship Id="rId660" Type="http://schemas.openxmlformats.org/officeDocument/2006/relationships/image" Target="../media/image4058.png"/><Relationship Id="rId106" Type="http://schemas.openxmlformats.org/officeDocument/2006/relationships/customXml" Target="../ink/ink3870.xml"/><Relationship Id="rId313" Type="http://schemas.openxmlformats.org/officeDocument/2006/relationships/image" Target="../media/image3886.png"/><Relationship Id="rId495" Type="http://schemas.openxmlformats.org/officeDocument/2006/relationships/customXml" Target="../ink/ink4065.xml"/><Relationship Id="rId10" Type="http://schemas.openxmlformats.org/officeDocument/2006/relationships/customXml" Target="../ink/ink3822.xml"/><Relationship Id="rId52" Type="http://schemas.openxmlformats.org/officeDocument/2006/relationships/customXml" Target="../ink/ink3843.xml"/><Relationship Id="rId94" Type="http://schemas.openxmlformats.org/officeDocument/2006/relationships/customXml" Target="../ink/ink3864.xml"/><Relationship Id="rId148" Type="http://schemas.openxmlformats.org/officeDocument/2006/relationships/customXml" Target="../ink/ink3891.xml"/><Relationship Id="rId355" Type="http://schemas.openxmlformats.org/officeDocument/2006/relationships/image" Target="../media/image3907.png"/><Relationship Id="rId397" Type="http://schemas.openxmlformats.org/officeDocument/2006/relationships/image" Target="../media/image3928.png"/><Relationship Id="rId520" Type="http://schemas.openxmlformats.org/officeDocument/2006/relationships/image" Target="../media/image3989.png"/><Relationship Id="rId562" Type="http://schemas.openxmlformats.org/officeDocument/2006/relationships/customXml" Target="../ink/ink4099.xml"/><Relationship Id="rId618" Type="http://schemas.openxmlformats.org/officeDocument/2006/relationships/image" Target="../media/image4037.png"/><Relationship Id="rId215" Type="http://schemas.openxmlformats.org/officeDocument/2006/relationships/image" Target="../media/image3837.png"/><Relationship Id="rId257" Type="http://schemas.openxmlformats.org/officeDocument/2006/relationships/image" Target="../media/image3858.png"/><Relationship Id="rId422" Type="http://schemas.openxmlformats.org/officeDocument/2006/relationships/customXml" Target="../ink/ink4028.xml"/><Relationship Id="rId464" Type="http://schemas.openxmlformats.org/officeDocument/2006/relationships/customXml" Target="../ink/ink4049.xml"/><Relationship Id="rId299" Type="http://schemas.openxmlformats.org/officeDocument/2006/relationships/image" Target="../media/image3879.png"/><Relationship Id="rId63" Type="http://schemas.openxmlformats.org/officeDocument/2006/relationships/image" Target="../media/image3763.png"/><Relationship Id="rId159" Type="http://schemas.openxmlformats.org/officeDocument/2006/relationships/image" Target="../media/image3809.png"/><Relationship Id="rId366" Type="http://schemas.openxmlformats.org/officeDocument/2006/relationships/customXml" Target="../ink/ink4000.xml"/><Relationship Id="rId573" Type="http://schemas.openxmlformats.org/officeDocument/2006/relationships/image" Target="../media/image4015.png"/><Relationship Id="rId226" Type="http://schemas.openxmlformats.org/officeDocument/2006/relationships/customXml" Target="../ink/ink3930.xml"/><Relationship Id="rId433" Type="http://schemas.openxmlformats.org/officeDocument/2006/relationships/image" Target="../media/image3946.png"/><Relationship Id="rId640" Type="http://schemas.openxmlformats.org/officeDocument/2006/relationships/image" Target="../media/image4048.png"/><Relationship Id="rId74" Type="http://schemas.openxmlformats.org/officeDocument/2006/relationships/customXml" Target="../ink/ink3854.xml"/><Relationship Id="rId377" Type="http://schemas.openxmlformats.org/officeDocument/2006/relationships/image" Target="../media/image3918.png"/><Relationship Id="rId500" Type="http://schemas.openxmlformats.org/officeDocument/2006/relationships/image" Target="../media/image3979.png"/><Relationship Id="rId584" Type="http://schemas.openxmlformats.org/officeDocument/2006/relationships/customXml" Target="../ink/ink4110.xml"/><Relationship Id="rId5" Type="http://schemas.openxmlformats.org/officeDocument/2006/relationships/image" Target="../media/image3734.png"/><Relationship Id="rId237" Type="http://schemas.openxmlformats.org/officeDocument/2006/relationships/image" Target="../media/image3848.png"/><Relationship Id="rId444" Type="http://schemas.openxmlformats.org/officeDocument/2006/relationships/customXml" Target="../ink/ink4039.xml"/><Relationship Id="rId651" Type="http://schemas.openxmlformats.org/officeDocument/2006/relationships/customXml" Target="../ink/ink4144.xml"/><Relationship Id="rId290" Type="http://schemas.openxmlformats.org/officeDocument/2006/relationships/customXml" Target="../ink/ink3962.xml"/><Relationship Id="rId304" Type="http://schemas.openxmlformats.org/officeDocument/2006/relationships/customXml" Target="../ink/ink3969.xml"/><Relationship Id="rId388" Type="http://schemas.openxmlformats.org/officeDocument/2006/relationships/customXml" Target="../ink/ink4011.xml"/><Relationship Id="rId511" Type="http://schemas.openxmlformats.org/officeDocument/2006/relationships/customXml" Target="../ink/ink4073.xml"/><Relationship Id="rId609" Type="http://schemas.openxmlformats.org/officeDocument/2006/relationships/image" Target="../media/image4033.png"/><Relationship Id="rId85" Type="http://schemas.openxmlformats.org/officeDocument/2006/relationships/image" Target="../media/image3773.png"/><Relationship Id="rId150" Type="http://schemas.openxmlformats.org/officeDocument/2006/relationships/customXml" Target="../ink/ink3892.xml"/><Relationship Id="rId595" Type="http://schemas.openxmlformats.org/officeDocument/2006/relationships/image" Target="../media/image4026.png"/><Relationship Id="rId248" Type="http://schemas.openxmlformats.org/officeDocument/2006/relationships/customXml" Target="../ink/ink3941.xml"/><Relationship Id="rId455" Type="http://schemas.openxmlformats.org/officeDocument/2006/relationships/image" Target="../media/image3957.png"/><Relationship Id="rId662" Type="http://schemas.openxmlformats.org/officeDocument/2006/relationships/image" Target="../media/image4059.png"/><Relationship Id="rId12" Type="http://schemas.openxmlformats.org/officeDocument/2006/relationships/customXml" Target="../ink/ink3823.xml"/><Relationship Id="rId108" Type="http://schemas.openxmlformats.org/officeDocument/2006/relationships/customXml" Target="../ink/ink3871.xml"/><Relationship Id="rId315" Type="http://schemas.openxmlformats.org/officeDocument/2006/relationships/image" Target="../media/image3887.png"/><Relationship Id="rId522" Type="http://schemas.openxmlformats.org/officeDocument/2006/relationships/image" Target="../media/image3990.png"/><Relationship Id="rId96" Type="http://schemas.openxmlformats.org/officeDocument/2006/relationships/customXml" Target="../ink/ink3865.xml"/><Relationship Id="rId161" Type="http://schemas.openxmlformats.org/officeDocument/2006/relationships/image" Target="../media/image3810.png"/><Relationship Id="rId399" Type="http://schemas.openxmlformats.org/officeDocument/2006/relationships/image" Target="../media/image3929.png"/><Relationship Id="rId259" Type="http://schemas.openxmlformats.org/officeDocument/2006/relationships/image" Target="../media/image3859.png"/><Relationship Id="rId466" Type="http://schemas.openxmlformats.org/officeDocument/2006/relationships/customXml" Target="../ink/ink4050.xml"/><Relationship Id="rId673" Type="http://schemas.openxmlformats.org/officeDocument/2006/relationships/customXml" Target="../ink/ink4155.xml"/><Relationship Id="rId23" Type="http://schemas.openxmlformats.org/officeDocument/2006/relationships/image" Target="../media/image3743.png"/><Relationship Id="rId119" Type="http://schemas.openxmlformats.org/officeDocument/2006/relationships/image" Target="../media/image3790.png"/><Relationship Id="rId326" Type="http://schemas.openxmlformats.org/officeDocument/2006/relationships/customXml" Target="../ink/ink3980.xml"/><Relationship Id="rId533" Type="http://schemas.openxmlformats.org/officeDocument/2006/relationships/image" Target="../media/image3995.png"/><Relationship Id="rId172" Type="http://schemas.openxmlformats.org/officeDocument/2006/relationships/customXml" Target="../ink/ink3903.xml"/><Relationship Id="rId477" Type="http://schemas.openxmlformats.org/officeDocument/2006/relationships/image" Target="../media/image3968.png"/><Relationship Id="rId600" Type="http://schemas.openxmlformats.org/officeDocument/2006/relationships/customXml" Target="../ink/ink4118.xml"/><Relationship Id="rId684" Type="http://schemas.openxmlformats.org/officeDocument/2006/relationships/image" Target="../media/image4070.png"/><Relationship Id="rId337" Type="http://schemas.openxmlformats.org/officeDocument/2006/relationships/image" Target="../media/image3898.png"/><Relationship Id="rId34" Type="http://schemas.openxmlformats.org/officeDocument/2006/relationships/customXml" Target="../ink/ink3834.xml"/><Relationship Id="rId544" Type="http://schemas.openxmlformats.org/officeDocument/2006/relationships/customXml" Target="../ink/ink4090.xml"/><Relationship Id="rId183" Type="http://schemas.openxmlformats.org/officeDocument/2006/relationships/image" Target="../media/image3821.png"/><Relationship Id="rId390" Type="http://schemas.openxmlformats.org/officeDocument/2006/relationships/customXml" Target="../ink/ink4012.xml"/><Relationship Id="rId404" Type="http://schemas.openxmlformats.org/officeDocument/2006/relationships/customXml" Target="../ink/ink4019.xml"/><Relationship Id="rId611" Type="http://schemas.openxmlformats.org/officeDocument/2006/relationships/customXml" Target="../ink/ink4124.xml"/><Relationship Id="rId250" Type="http://schemas.openxmlformats.org/officeDocument/2006/relationships/customXml" Target="../ink/ink3942.xml"/><Relationship Id="rId488" Type="http://schemas.openxmlformats.org/officeDocument/2006/relationships/image" Target="../media/image3973.png"/><Relationship Id="rId695" Type="http://schemas.openxmlformats.org/officeDocument/2006/relationships/image" Target="../media/image4075.png"/><Relationship Id="rId709" Type="http://schemas.openxmlformats.org/officeDocument/2006/relationships/image" Target="../media/image4082.png"/><Relationship Id="rId45" Type="http://schemas.openxmlformats.org/officeDocument/2006/relationships/image" Target="../media/image3754.png"/><Relationship Id="rId110" Type="http://schemas.openxmlformats.org/officeDocument/2006/relationships/customXml" Target="../ink/ink3872.xml"/><Relationship Id="rId348" Type="http://schemas.openxmlformats.org/officeDocument/2006/relationships/customXml" Target="../ink/ink3991.xml"/><Relationship Id="rId555" Type="http://schemas.openxmlformats.org/officeDocument/2006/relationships/image" Target="../media/image4006.png"/><Relationship Id="rId194" Type="http://schemas.openxmlformats.org/officeDocument/2006/relationships/customXml" Target="../ink/ink3914.xml"/><Relationship Id="rId208" Type="http://schemas.openxmlformats.org/officeDocument/2006/relationships/customXml" Target="../ink/ink3921.xml"/><Relationship Id="rId415" Type="http://schemas.openxmlformats.org/officeDocument/2006/relationships/image" Target="../media/image3937.png"/><Relationship Id="rId622" Type="http://schemas.openxmlformats.org/officeDocument/2006/relationships/image" Target="../media/image4039.png"/><Relationship Id="rId261" Type="http://schemas.openxmlformats.org/officeDocument/2006/relationships/image" Target="../media/image3860.png"/><Relationship Id="rId499" Type="http://schemas.openxmlformats.org/officeDocument/2006/relationships/customXml" Target="../ink/ink4067.xml"/><Relationship Id="rId56" Type="http://schemas.openxmlformats.org/officeDocument/2006/relationships/customXml" Target="../ink/ink3845.xml"/><Relationship Id="rId359" Type="http://schemas.openxmlformats.org/officeDocument/2006/relationships/image" Target="../media/image3909.png"/><Relationship Id="rId566" Type="http://schemas.openxmlformats.org/officeDocument/2006/relationships/customXml" Target="../ink/ink4101.xml"/><Relationship Id="rId121" Type="http://schemas.openxmlformats.org/officeDocument/2006/relationships/image" Target="../media/image3791.png"/><Relationship Id="rId219" Type="http://schemas.openxmlformats.org/officeDocument/2006/relationships/image" Target="../media/image3839.png"/><Relationship Id="rId426" Type="http://schemas.openxmlformats.org/officeDocument/2006/relationships/customXml" Target="../ink/ink4030.xml"/><Relationship Id="rId633" Type="http://schemas.openxmlformats.org/officeDocument/2006/relationships/customXml" Target="../ink/ink4135.xml"/><Relationship Id="rId67" Type="http://schemas.openxmlformats.org/officeDocument/2006/relationships/image" Target="../media/image3765.png"/><Relationship Id="rId272" Type="http://schemas.openxmlformats.org/officeDocument/2006/relationships/customXml" Target="../ink/ink3953.xml"/><Relationship Id="rId577" Type="http://schemas.openxmlformats.org/officeDocument/2006/relationships/image" Target="../media/image4017.png"/><Relationship Id="rId700" Type="http://schemas.openxmlformats.org/officeDocument/2006/relationships/customXml" Target="../ink/ink4169.xml"/><Relationship Id="rId132" Type="http://schemas.openxmlformats.org/officeDocument/2006/relationships/customXml" Target="../ink/ink3883.xml"/><Relationship Id="rId437" Type="http://schemas.openxmlformats.org/officeDocument/2006/relationships/image" Target="../media/image3948.png"/><Relationship Id="rId644" Type="http://schemas.openxmlformats.org/officeDocument/2006/relationships/image" Target="../media/image4050.png"/><Relationship Id="rId283" Type="http://schemas.openxmlformats.org/officeDocument/2006/relationships/image" Target="../media/image3871.png"/><Relationship Id="rId490" Type="http://schemas.openxmlformats.org/officeDocument/2006/relationships/image" Target="../media/image3974.png"/><Relationship Id="rId504" Type="http://schemas.openxmlformats.org/officeDocument/2006/relationships/image" Target="../media/image3981.png"/><Relationship Id="rId711" Type="http://schemas.openxmlformats.org/officeDocument/2006/relationships/image" Target="../media/image4083.png"/><Relationship Id="rId78" Type="http://schemas.openxmlformats.org/officeDocument/2006/relationships/customXml" Target="../ink/ink3856.xml"/><Relationship Id="rId143" Type="http://schemas.openxmlformats.org/officeDocument/2006/relationships/image" Target="../media/image3801.png"/><Relationship Id="rId350" Type="http://schemas.openxmlformats.org/officeDocument/2006/relationships/customXml" Target="../ink/ink3992.xml"/><Relationship Id="rId588" Type="http://schemas.openxmlformats.org/officeDocument/2006/relationships/customXml" Target="../ink/ink4112.xml"/><Relationship Id="rId9" Type="http://schemas.openxmlformats.org/officeDocument/2006/relationships/image" Target="../media/image3736.png"/><Relationship Id="rId210" Type="http://schemas.openxmlformats.org/officeDocument/2006/relationships/customXml" Target="../ink/ink3922.xml"/><Relationship Id="rId448" Type="http://schemas.openxmlformats.org/officeDocument/2006/relationships/customXml" Target="../ink/ink4041.xml"/><Relationship Id="rId655" Type="http://schemas.openxmlformats.org/officeDocument/2006/relationships/customXml" Target="../ink/ink4146.xml"/><Relationship Id="rId294" Type="http://schemas.openxmlformats.org/officeDocument/2006/relationships/customXml" Target="../ink/ink3964.xml"/><Relationship Id="rId308" Type="http://schemas.openxmlformats.org/officeDocument/2006/relationships/customXml" Target="../ink/ink3971.xml"/><Relationship Id="rId515" Type="http://schemas.openxmlformats.org/officeDocument/2006/relationships/customXml" Target="../ink/ink4075.xml"/><Relationship Id="rId89" Type="http://schemas.openxmlformats.org/officeDocument/2006/relationships/image" Target="../media/image3775.png"/><Relationship Id="rId154" Type="http://schemas.openxmlformats.org/officeDocument/2006/relationships/customXml" Target="../ink/ink3894.xml"/><Relationship Id="rId361" Type="http://schemas.openxmlformats.org/officeDocument/2006/relationships/image" Target="../media/image3910.png"/><Relationship Id="rId599" Type="http://schemas.openxmlformats.org/officeDocument/2006/relationships/image" Target="../media/image4028.png"/><Relationship Id="rId459" Type="http://schemas.openxmlformats.org/officeDocument/2006/relationships/image" Target="../media/image3959.png"/><Relationship Id="rId666" Type="http://schemas.openxmlformats.org/officeDocument/2006/relationships/image" Target="../media/image4061.png"/><Relationship Id="rId16" Type="http://schemas.openxmlformats.org/officeDocument/2006/relationships/customXml" Target="../ink/ink3825.xml"/><Relationship Id="rId221" Type="http://schemas.openxmlformats.org/officeDocument/2006/relationships/image" Target="../media/image3840.png"/><Relationship Id="rId319" Type="http://schemas.openxmlformats.org/officeDocument/2006/relationships/image" Target="../media/image3889.png"/><Relationship Id="rId526" Type="http://schemas.openxmlformats.org/officeDocument/2006/relationships/customXml" Target="../ink/ink4081.xml"/><Relationship Id="rId165" Type="http://schemas.openxmlformats.org/officeDocument/2006/relationships/image" Target="../media/image3812.png"/><Relationship Id="rId372" Type="http://schemas.openxmlformats.org/officeDocument/2006/relationships/customXml" Target="../ink/ink4003.xml"/><Relationship Id="rId677" Type="http://schemas.openxmlformats.org/officeDocument/2006/relationships/customXml" Target="../ink/ink4157.xml"/><Relationship Id="rId232" Type="http://schemas.openxmlformats.org/officeDocument/2006/relationships/customXml" Target="../ink/ink3933.xml"/><Relationship Id="rId27" Type="http://schemas.openxmlformats.org/officeDocument/2006/relationships/image" Target="../media/image3745.png"/><Relationship Id="rId537" Type="http://schemas.openxmlformats.org/officeDocument/2006/relationships/image" Target="../media/image3997.png"/><Relationship Id="rId80" Type="http://schemas.openxmlformats.org/officeDocument/2006/relationships/customXml" Target="../ink/ink3857.xml"/><Relationship Id="rId176" Type="http://schemas.openxmlformats.org/officeDocument/2006/relationships/customXml" Target="../ink/ink3905.xml"/><Relationship Id="rId383" Type="http://schemas.openxmlformats.org/officeDocument/2006/relationships/image" Target="../media/image3921.png"/><Relationship Id="rId590" Type="http://schemas.openxmlformats.org/officeDocument/2006/relationships/customXml" Target="../ink/ink4113.xml"/><Relationship Id="rId604" Type="http://schemas.openxmlformats.org/officeDocument/2006/relationships/customXml" Target="../ink/ink4120.xml"/><Relationship Id="rId243" Type="http://schemas.openxmlformats.org/officeDocument/2006/relationships/image" Target="../media/image3851.png"/><Relationship Id="rId450" Type="http://schemas.openxmlformats.org/officeDocument/2006/relationships/customXml" Target="../ink/ink4042.xml"/><Relationship Id="rId688" Type="http://schemas.openxmlformats.org/officeDocument/2006/relationships/customXml" Target="../ink/ink4163.xml"/><Relationship Id="rId38" Type="http://schemas.openxmlformats.org/officeDocument/2006/relationships/customXml" Target="../ink/ink3836.xml"/><Relationship Id="rId103" Type="http://schemas.openxmlformats.org/officeDocument/2006/relationships/image" Target="../media/image3782.png"/><Relationship Id="rId310" Type="http://schemas.openxmlformats.org/officeDocument/2006/relationships/customXml" Target="../ink/ink3972.xml"/><Relationship Id="rId548" Type="http://schemas.openxmlformats.org/officeDocument/2006/relationships/customXml" Target="../ink/ink4092.xml"/><Relationship Id="rId91" Type="http://schemas.openxmlformats.org/officeDocument/2006/relationships/image" Target="../media/image3776.png"/><Relationship Id="rId187" Type="http://schemas.openxmlformats.org/officeDocument/2006/relationships/image" Target="../media/image3823.png"/><Relationship Id="rId394" Type="http://schemas.openxmlformats.org/officeDocument/2006/relationships/customXml" Target="../ink/ink4014.xml"/><Relationship Id="rId408" Type="http://schemas.openxmlformats.org/officeDocument/2006/relationships/customXml" Target="../ink/ink4021.xml"/><Relationship Id="rId615" Type="http://schemas.openxmlformats.org/officeDocument/2006/relationships/customXml" Target="../ink/ink4126.xml"/><Relationship Id="rId254" Type="http://schemas.openxmlformats.org/officeDocument/2006/relationships/customXml" Target="../ink/ink3944.xml"/><Relationship Id="rId699" Type="http://schemas.openxmlformats.org/officeDocument/2006/relationships/image" Target="../media/image4077.png"/><Relationship Id="rId49" Type="http://schemas.openxmlformats.org/officeDocument/2006/relationships/image" Target="../media/image3756.png"/><Relationship Id="rId114" Type="http://schemas.openxmlformats.org/officeDocument/2006/relationships/customXml" Target="../ink/ink3874.xml"/><Relationship Id="rId461" Type="http://schemas.openxmlformats.org/officeDocument/2006/relationships/image" Target="../media/image3960.png"/><Relationship Id="rId559" Type="http://schemas.openxmlformats.org/officeDocument/2006/relationships/image" Target="../media/image4008.png"/><Relationship Id="rId198" Type="http://schemas.openxmlformats.org/officeDocument/2006/relationships/customXml" Target="../ink/ink3916.xml"/><Relationship Id="rId321" Type="http://schemas.openxmlformats.org/officeDocument/2006/relationships/image" Target="../media/image3890.png"/><Relationship Id="rId419" Type="http://schemas.openxmlformats.org/officeDocument/2006/relationships/image" Target="../media/image3939.png"/><Relationship Id="rId626" Type="http://schemas.openxmlformats.org/officeDocument/2006/relationships/image" Target="../media/image4041.png"/><Relationship Id="rId265" Type="http://schemas.openxmlformats.org/officeDocument/2006/relationships/image" Target="../media/image3862.png"/><Relationship Id="rId472" Type="http://schemas.openxmlformats.org/officeDocument/2006/relationships/customXml" Target="../ink/ink4053.xml"/><Relationship Id="rId125" Type="http://schemas.openxmlformats.org/officeDocument/2006/relationships/image" Target="../media/image3793.png"/><Relationship Id="rId332" Type="http://schemas.openxmlformats.org/officeDocument/2006/relationships/customXml" Target="../ink/ink3983.xml"/><Relationship Id="rId637" Type="http://schemas.openxmlformats.org/officeDocument/2006/relationships/customXml" Target="../ink/ink4137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42.png"/><Relationship Id="rId21" Type="http://schemas.openxmlformats.org/officeDocument/2006/relationships/image" Target="../media/image4094.png"/><Relationship Id="rId42" Type="http://schemas.openxmlformats.org/officeDocument/2006/relationships/customXml" Target="../ink/ink4196.xml"/><Relationship Id="rId63" Type="http://schemas.openxmlformats.org/officeDocument/2006/relationships/image" Target="../media/image4115.png"/><Relationship Id="rId84" Type="http://schemas.openxmlformats.org/officeDocument/2006/relationships/customXml" Target="../ink/ink4217.xml"/><Relationship Id="rId138" Type="http://schemas.openxmlformats.org/officeDocument/2006/relationships/customXml" Target="../ink/ink4244.xml"/><Relationship Id="rId159" Type="http://schemas.openxmlformats.org/officeDocument/2006/relationships/image" Target="../media/image4163.png"/><Relationship Id="rId107" Type="http://schemas.openxmlformats.org/officeDocument/2006/relationships/image" Target="../media/image4137.png"/><Relationship Id="rId11" Type="http://schemas.openxmlformats.org/officeDocument/2006/relationships/image" Target="../media/image4089.png"/><Relationship Id="rId32" Type="http://schemas.openxmlformats.org/officeDocument/2006/relationships/customXml" Target="../ink/ink4191.xml"/><Relationship Id="rId53" Type="http://schemas.openxmlformats.org/officeDocument/2006/relationships/image" Target="../media/image4110.png"/><Relationship Id="rId74" Type="http://schemas.openxmlformats.org/officeDocument/2006/relationships/customXml" Target="../ink/ink4212.xml"/><Relationship Id="rId128" Type="http://schemas.openxmlformats.org/officeDocument/2006/relationships/customXml" Target="../ink/ink4239.xml"/><Relationship Id="rId149" Type="http://schemas.openxmlformats.org/officeDocument/2006/relationships/image" Target="../media/image4158.png"/><Relationship Id="rId5" Type="http://schemas.openxmlformats.org/officeDocument/2006/relationships/image" Target="../media/image4086.png"/><Relationship Id="rId95" Type="http://schemas.openxmlformats.org/officeDocument/2006/relationships/image" Target="../media/image4131.png"/><Relationship Id="rId22" Type="http://schemas.openxmlformats.org/officeDocument/2006/relationships/customXml" Target="../ink/ink4186.xml"/><Relationship Id="rId43" Type="http://schemas.openxmlformats.org/officeDocument/2006/relationships/image" Target="../media/image4105.png"/><Relationship Id="rId64" Type="http://schemas.openxmlformats.org/officeDocument/2006/relationships/customXml" Target="../ink/ink4207.xml"/><Relationship Id="rId118" Type="http://schemas.openxmlformats.org/officeDocument/2006/relationships/customXml" Target="../ink/ink4234.xml"/><Relationship Id="rId139" Type="http://schemas.openxmlformats.org/officeDocument/2006/relationships/image" Target="../media/image4153.png"/><Relationship Id="rId80" Type="http://schemas.openxmlformats.org/officeDocument/2006/relationships/customXml" Target="../ink/ink4215.xml"/><Relationship Id="rId85" Type="http://schemas.openxmlformats.org/officeDocument/2006/relationships/image" Target="../media/image4126.png"/><Relationship Id="rId150" Type="http://schemas.openxmlformats.org/officeDocument/2006/relationships/customXml" Target="../ink/ink4250.xml"/><Relationship Id="rId155" Type="http://schemas.openxmlformats.org/officeDocument/2006/relationships/image" Target="../media/image4161.png"/><Relationship Id="rId12" Type="http://schemas.openxmlformats.org/officeDocument/2006/relationships/customXml" Target="../ink/ink4181.xml"/><Relationship Id="rId17" Type="http://schemas.openxmlformats.org/officeDocument/2006/relationships/image" Target="../media/image4092.png"/><Relationship Id="rId33" Type="http://schemas.openxmlformats.org/officeDocument/2006/relationships/image" Target="../media/image4100.png"/><Relationship Id="rId38" Type="http://schemas.openxmlformats.org/officeDocument/2006/relationships/customXml" Target="../ink/ink4194.xml"/><Relationship Id="rId59" Type="http://schemas.openxmlformats.org/officeDocument/2006/relationships/image" Target="../media/image4113.png"/><Relationship Id="rId103" Type="http://schemas.openxmlformats.org/officeDocument/2006/relationships/image" Target="../media/image4135.png"/><Relationship Id="rId108" Type="http://schemas.openxmlformats.org/officeDocument/2006/relationships/customXml" Target="../ink/ink4229.xml"/><Relationship Id="rId124" Type="http://schemas.openxmlformats.org/officeDocument/2006/relationships/customXml" Target="../ink/ink4237.xml"/><Relationship Id="rId129" Type="http://schemas.openxmlformats.org/officeDocument/2006/relationships/image" Target="../media/image4148.png"/><Relationship Id="rId54" Type="http://schemas.openxmlformats.org/officeDocument/2006/relationships/customXml" Target="../ink/ink4202.xml"/><Relationship Id="rId70" Type="http://schemas.openxmlformats.org/officeDocument/2006/relationships/customXml" Target="../ink/ink4210.xml"/><Relationship Id="rId75" Type="http://schemas.openxmlformats.org/officeDocument/2006/relationships/image" Target="../media/image4121.png"/><Relationship Id="rId91" Type="http://schemas.openxmlformats.org/officeDocument/2006/relationships/image" Target="../media/image4129.png"/><Relationship Id="rId96" Type="http://schemas.openxmlformats.org/officeDocument/2006/relationships/customXml" Target="../ink/ink4223.xml"/><Relationship Id="rId140" Type="http://schemas.openxmlformats.org/officeDocument/2006/relationships/customXml" Target="../ink/ink4245.xml"/><Relationship Id="rId145" Type="http://schemas.openxmlformats.org/officeDocument/2006/relationships/image" Target="../media/image415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78.xml"/><Relationship Id="rId23" Type="http://schemas.openxmlformats.org/officeDocument/2006/relationships/image" Target="../media/image4095.png"/><Relationship Id="rId28" Type="http://schemas.openxmlformats.org/officeDocument/2006/relationships/customXml" Target="../ink/ink4189.xml"/><Relationship Id="rId49" Type="http://schemas.openxmlformats.org/officeDocument/2006/relationships/image" Target="../media/image4108.png"/><Relationship Id="rId114" Type="http://schemas.openxmlformats.org/officeDocument/2006/relationships/customXml" Target="../ink/ink4232.xml"/><Relationship Id="rId119" Type="http://schemas.openxmlformats.org/officeDocument/2006/relationships/image" Target="../media/image4143.png"/><Relationship Id="rId44" Type="http://schemas.openxmlformats.org/officeDocument/2006/relationships/customXml" Target="../ink/ink4197.xml"/><Relationship Id="rId60" Type="http://schemas.openxmlformats.org/officeDocument/2006/relationships/customXml" Target="../ink/ink4205.xml"/><Relationship Id="rId65" Type="http://schemas.openxmlformats.org/officeDocument/2006/relationships/image" Target="../media/image4116.png"/><Relationship Id="rId81" Type="http://schemas.openxmlformats.org/officeDocument/2006/relationships/image" Target="../media/image4124.png"/><Relationship Id="rId86" Type="http://schemas.openxmlformats.org/officeDocument/2006/relationships/customXml" Target="../ink/ink4218.xml"/><Relationship Id="rId130" Type="http://schemas.openxmlformats.org/officeDocument/2006/relationships/customXml" Target="../ink/ink4240.xml"/><Relationship Id="rId135" Type="http://schemas.openxmlformats.org/officeDocument/2006/relationships/image" Target="../media/image4151.png"/><Relationship Id="rId151" Type="http://schemas.openxmlformats.org/officeDocument/2006/relationships/image" Target="../media/image4159.png"/><Relationship Id="rId156" Type="http://schemas.openxmlformats.org/officeDocument/2006/relationships/customXml" Target="../ink/ink4253.xml"/><Relationship Id="rId13" Type="http://schemas.openxmlformats.org/officeDocument/2006/relationships/image" Target="../media/image4090.png"/><Relationship Id="rId18" Type="http://schemas.openxmlformats.org/officeDocument/2006/relationships/customXml" Target="../ink/ink4184.xml"/><Relationship Id="rId39" Type="http://schemas.openxmlformats.org/officeDocument/2006/relationships/image" Target="../media/image4103.png"/><Relationship Id="rId109" Type="http://schemas.openxmlformats.org/officeDocument/2006/relationships/image" Target="../media/image4138.png"/><Relationship Id="rId34" Type="http://schemas.openxmlformats.org/officeDocument/2006/relationships/customXml" Target="../ink/ink4192.xml"/><Relationship Id="rId50" Type="http://schemas.openxmlformats.org/officeDocument/2006/relationships/customXml" Target="../ink/ink4200.xml"/><Relationship Id="rId55" Type="http://schemas.openxmlformats.org/officeDocument/2006/relationships/image" Target="../media/image4111.png"/><Relationship Id="rId76" Type="http://schemas.openxmlformats.org/officeDocument/2006/relationships/customXml" Target="../ink/ink4213.xml"/><Relationship Id="rId97" Type="http://schemas.openxmlformats.org/officeDocument/2006/relationships/image" Target="../media/image4132.png"/><Relationship Id="rId104" Type="http://schemas.openxmlformats.org/officeDocument/2006/relationships/customXml" Target="../ink/ink4227.xml"/><Relationship Id="rId120" Type="http://schemas.openxmlformats.org/officeDocument/2006/relationships/customXml" Target="../ink/ink4235.xml"/><Relationship Id="rId125" Type="http://schemas.openxmlformats.org/officeDocument/2006/relationships/image" Target="../media/image4146.png"/><Relationship Id="rId141" Type="http://schemas.openxmlformats.org/officeDocument/2006/relationships/image" Target="../media/image4154.png"/><Relationship Id="rId146" Type="http://schemas.openxmlformats.org/officeDocument/2006/relationships/customXml" Target="../ink/ink4248.xml"/><Relationship Id="rId7" Type="http://schemas.openxmlformats.org/officeDocument/2006/relationships/image" Target="../media/image4087.png"/><Relationship Id="rId71" Type="http://schemas.openxmlformats.org/officeDocument/2006/relationships/image" Target="../media/image4119.png"/><Relationship Id="rId92" Type="http://schemas.openxmlformats.org/officeDocument/2006/relationships/customXml" Target="../ink/ink4221.xml"/><Relationship Id="rId2" Type="http://schemas.openxmlformats.org/officeDocument/2006/relationships/customXml" Target="../ink/ink4176.xml"/><Relationship Id="rId29" Type="http://schemas.openxmlformats.org/officeDocument/2006/relationships/image" Target="../media/image4098.png"/><Relationship Id="rId24" Type="http://schemas.openxmlformats.org/officeDocument/2006/relationships/customXml" Target="../ink/ink4187.xml"/><Relationship Id="rId40" Type="http://schemas.openxmlformats.org/officeDocument/2006/relationships/customXml" Target="../ink/ink4195.xml"/><Relationship Id="rId45" Type="http://schemas.openxmlformats.org/officeDocument/2006/relationships/image" Target="../media/image4106.png"/><Relationship Id="rId66" Type="http://schemas.openxmlformats.org/officeDocument/2006/relationships/customXml" Target="../ink/ink4208.xml"/><Relationship Id="rId87" Type="http://schemas.openxmlformats.org/officeDocument/2006/relationships/image" Target="../media/image4127.png"/><Relationship Id="rId110" Type="http://schemas.openxmlformats.org/officeDocument/2006/relationships/customXml" Target="../ink/ink4230.xml"/><Relationship Id="rId115" Type="http://schemas.openxmlformats.org/officeDocument/2006/relationships/image" Target="../media/image4141.png"/><Relationship Id="rId131" Type="http://schemas.openxmlformats.org/officeDocument/2006/relationships/image" Target="../media/image4149.png"/><Relationship Id="rId136" Type="http://schemas.openxmlformats.org/officeDocument/2006/relationships/customXml" Target="../ink/ink4243.xml"/><Relationship Id="rId157" Type="http://schemas.openxmlformats.org/officeDocument/2006/relationships/image" Target="../media/image4162.png"/><Relationship Id="rId61" Type="http://schemas.openxmlformats.org/officeDocument/2006/relationships/image" Target="../media/image4114.png"/><Relationship Id="rId82" Type="http://schemas.openxmlformats.org/officeDocument/2006/relationships/customXml" Target="../ink/ink4216.xml"/><Relationship Id="rId152" Type="http://schemas.openxmlformats.org/officeDocument/2006/relationships/customXml" Target="../ink/ink4251.xml"/><Relationship Id="rId19" Type="http://schemas.openxmlformats.org/officeDocument/2006/relationships/image" Target="../media/image4093.png"/><Relationship Id="rId14" Type="http://schemas.openxmlformats.org/officeDocument/2006/relationships/customXml" Target="../ink/ink4182.xml"/><Relationship Id="rId30" Type="http://schemas.openxmlformats.org/officeDocument/2006/relationships/customXml" Target="../ink/ink4190.xml"/><Relationship Id="rId35" Type="http://schemas.openxmlformats.org/officeDocument/2006/relationships/image" Target="../media/image4101.png"/><Relationship Id="rId56" Type="http://schemas.openxmlformats.org/officeDocument/2006/relationships/customXml" Target="../ink/ink4203.xml"/><Relationship Id="rId77" Type="http://schemas.openxmlformats.org/officeDocument/2006/relationships/image" Target="../media/image4122.png"/><Relationship Id="rId100" Type="http://schemas.openxmlformats.org/officeDocument/2006/relationships/customXml" Target="../ink/ink4225.xml"/><Relationship Id="rId105" Type="http://schemas.openxmlformats.org/officeDocument/2006/relationships/image" Target="../media/image4136.png"/><Relationship Id="rId126" Type="http://schemas.openxmlformats.org/officeDocument/2006/relationships/customXml" Target="../ink/ink4238.xml"/><Relationship Id="rId147" Type="http://schemas.openxmlformats.org/officeDocument/2006/relationships/image" Target="../media/image4157.png"/><Relationship Id="rId8" Type="http://schemas.openxmlformats.org/officeDocument/2006/relationships/customXml" Target="../ink/ink4179.xml"/><Relationship Id="rId51" Type="http://schemas.openxmlformats.org/officeDocument/2006/relationships/image" Target="../media/image4109.png"/><Relationship Id="rId72" Type="http://schemas.openxmlformats.org/officeDocument/2006/relationships/customXml" Target="../ink/ink4211.xml"/><Relationship Id="rId93" Type="http://schemas.openxmlformats.org/officeDocument/2006/relationships/image" Target="../media/image4130.png"/><Relationship Id="rId98" Type="http://schemas.openxmlformats.org/officeDocument/2006/relationships/customXml" Target="../ink/ink4224.xml"/><Relationship Id="rId121" Type="http://schemas.openxmlformats.org/officeDocument/2006/relationships/image" Target="../media/image4144.png"/><Relationship Id="rId142" Type="http://schemas.openxmlformats.org/officeDocument/2006/relationships/customXml" Target="../ink/ink4246.xml"/><Relationship Id="rId3" Type="http://schemas.openxmlformats.org/officeDocument/2006/relationships/image" Target="../media/image4085.png"/><Relationship Id="rId25" Type="http://schemas.openxmlformats.org/officeDocument/2006/relationships/image" Target="../media/image4096.png"/><Relationship Id="rId46" Type="http://schemas.openxmlformats.org/officeDocument/2006/relationships/customXml" Target="../ink/ink4198.xml"/><Relationship Id="rId67" Type="http://schemas.openxmlformats.org/officeDocument/2006/relationships/image" Target="../media/image4117.png"/><Relationship Id="rId116" Type="http://schemas.openxmlformats.org/officeDocument/2006/relationships/customXml" Target="../ink/ink4233.xml"/><Relationship Id="rId137" Type="http://schemas.openxmlformats.org/officeDocument/2006/relationships/image" Target="../media/image4152.png"/><Relationship Id="rId158" Type="http://schemas.openxmlformats.org/officeDocument/2006/relationships/customXml" Target="../ink/ink4254.xml"/><Relationship Id="rId20" Type="http://schemas.openxmlformats.org/officeDocument/2006/relationships/customXml" Target="../ink/ink4185.xml"/><Relationship Id="rId41" Type="http://schemas.openxmlformats.org/officeDocument/2006/relationships/image" Target="../media/image4104.png"/><Relationship Id="rId62" Type="http://schemas.openxmlformats.org/officeDocument/2006/relationships/customXml" Target="../ink/ink4206.xml"/><Relationship Id="rId83" Type="http://schemas.openxmlformats.org/officeDocument/2006/relationships/image" Target="../media/image4125.png"/><Relationship Id="rId88" Type="http://schemas.openxmlformats.org/officeDocument/2006/relationships/customXml" Target="../ink/ink4219.xml"/><Relationship Id="rId111" Type="http://schemas.openxmlformats.org/officeDocument/2006/relationships/image" Target="../media/image4139.png"/><Relationship Id="rId132" Type="http://schemas.openxmlformats.org/officeDocument/2006/relationships/customXml" Target="../ink/ink4241.xml"/><Relationship Id="rId153" Type="http://schemas.openxmlformats.org/officeDocument/2006/relationships/image" Target="../media/image4160.png"/><Relationship Id="rId15" Type="http://schemas.openxmlformats.org/officeDocument/2006/relationships/image" Target="../media/image4091.png"/><Relationship Id="rId36" Type="http://schemas.openxmlformats.org/officeDocument/2006/relationships/customXml" Target="../ink/ink4193.xml"/><Relationship Id="rId57" Type="http://schemas.openxmlformats.org/officeDocument/2006/relationships/image" Target="../media/image4112.png"/><Relationship Id="rId106" Type="http://schemas.openxmlformats.org/officeDocument/2006/relationships/customXml" Target="../ink/ink4228.xml"/><Relationship Id="rId127" Type="http://schemas.openxmlformats.org/officeDocument/2006/relationships/image" Target="../media/image4147.png"/><Relationship Id="rId10" Type="http://schemas.openxmlformats.org/officeDocument/2006/relationships/customXml" Target="../ink/ink4180.xml"/><Relationship Id="rId31" Type="http://schemas.openxmlformats.org/officeDocument/2006/relationships/image" Target="../media/image4099.png"/><Relationship Id="rId52" Type="http://schemas.openxmlformats.org/officeDocument/2006/relationships/customXml" Target="../ink/ink4201.xml"/><Relationship Id="rId73" Type="http://schemas.openxmlformats.org/officeDocument/2006/relationships/image" Target="../media/image4120.png"/><Relationship Id="rId78" Type="http://schemas.openxmlformats.org/officeDocument/2006/relationships/customXml" Target="../ink/ink4214.xml"/><Relationship Id="rId94" Type="http://schemas.openxmlformats.org/officeDocument/2006/relationships/customXml" Target="../ink/ink4222.xml"/><Relationship Id="rId99" Type="http://schemas.openxmlformats.org/officeDocument/2006/relationships/image" Target="../media/image4133.png"/><Relationship Id="rId101" Type="http://schemas.openxmlformats.org/officeDocument/2006/relationships/image" Target="../media/image4134.png"/><Relationship Id="rId122" Type="http://schemas.openxmlformats.org/officeDocument/2006/relationships/customXml" Target="../ink/ink4236.xml"/><Relationship Id="rId143" Type="http://schemas.openxmlformats.org/officeDocument/2006/relationships/image" Target="../media/image4155.png"/><Relationship Id="rId148" Type="http://schemas.openxmlformats.org/officeDocument/2006/relationships/customXml" Target="../ink/ink4249.xml"/><Relationship Id="rId4" Type="http://schemas.openxmlformats.org/officeDocument/2006/relationships/customXml" Target="../ink/ink4177.xml"/><Relationship Id="rId9" Type="http://schemas.openxmlformats.org/officeDocument/2006/relationships/image" Target="../media/image4088.png"/><Relationship Id="rId26" Type="http://schemas.openxmlformats.org/officeDocument/2006/relationships/customXml" Target="../ink/ink4188.xml"/><Relationship Id="rId47" Type="http://schemas.openxmlformats.org/officeDocument/2006/relationships/image" Target="../media/image4107.png"/><Relationship Id="rId68" Type="http://schemas.openxmlformats.org/officeDocument/2006/relationships/customXml" Target="../ink/ink4209.xml"/><Relationship Id="rId89" Type="http://schemas.openxmlformats.org/officeDocument/2006/relationships/image" Target="../media/image4128.png"/><Relationship Id="rId112" Type="http://schemas.openxmlformats.org/officeDocument/2006/relationships/customXml" Target="../ink/ink4231.xml"/><Relationship Id="rId133" Type="http://schemas.openxmlformats.org/officeDocument/2006/relationships/image" Target="../media/image4150.png"/><Relationship Id="rId154" Type="http://schemas.openxmlformats.org/officeDocument/2006/relationships/customXml" Target="../ink/ink4252.xml"/><Relationship Id="rId16" Type="http://schemas.openxmlformats.org/officeDocument/2006/relationships/customXml" Target="../ink/ink4183.xml"/><Relationship Id="rId37" Type="http://schemas.openxmlformats.org/officeDocument/2006/relationships/image" Target="../media/image4102.png"/><Relationship Id="rId58" Type="http://schemas.openxmlformats.org/officeDocument/2006/relationships/customXml" Target="../ink/ink4204.xml"/><Relationship Id="rId79" Type="http://schemas.openxmlformats.org/officeDocument/2006/relationships/image" Target="../media/image4123.png"/><Relationship Id="rId102" Type="http://schemas.openxmlformats.org/officeDocument/2006/relationships/customXml" Target="../ink/ink4226.xml"/><Relationship Id="rId123" Type="http://schemas.openxmlformats.org/officeDocument/2006/relationships/image" Target="../media/image4145.png"/><Relationship Id="rId144" Type="http://schemas.openxmlformats.org/officeDocument/2006/relationships/customXml" Target="../ink/ink4247.xml"/><Relationship Id="rId90" Type="http://schemas.openxmlformats.org/officeDocument/2006/relationships/customXml" Target="../ink/ink4220.xml"/><Relationship Id="rId27" Type="http://schemas.openxmlformats.org/officeDocument/2006/relationships/image" Target="../media/image4097.png"/><Relationship Id="rId48" Type="http://schemas.openxmlformats.org/officeDocument/2006/relationships/customXml" Target="../ink/ink4199.xml"/><Relationship Id="rId69" Type="http://schemas.openxmlformats.org/officeDocument/2006/relationships/image" Target="../media/image4118.png"/><Relationship Id="rId113" Type="http://schemas.openxmlformats.org/officeDocument/2006/relationships/image" Target="../media/image4140.png"/><Relationship Id="rId134" Type="http://schemas.openxmlformats.org/officeDocument/2006/relationships/customXml" Target="../ink/ink424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20.png"/><Relationship Id="rId671" Type="http://schemas.openxmlformats.org/officeDocument/2006/relationships/customXml" Target="../ink/ink4591.xml"/><Relationship Id="rId21" Type="http://schemas.openxmlformats.org/officeDocument/2006/relationships/image" Target="../media/image4173.png"/><Relationship Id="rId324" Type="http://schemas.openxmlformats.org/officeDocument/2006/relationships/image" Target="../media/image4322.png"/><Relationship Id="rId531" Type="http://schemas.openxmlformats.org/officeDocument/2006/relationships/customXml" Target="../ink/ink4521.xml"/><Relationship Id="rId629" Type="http://schemas.openxmlformats.org/officeDocument/2006/relationships/customXml" Target="../ink/ink4570.xml"/><Relationship Id="rId170" Type="http://schemas.openxmlformats.org/officeDocument/2006/relationships/image" Target="../media/image4246.png"/><Relationship Id="rId268" Type="http://schemas.openxmlformats.org/officeDocument/2006/relationships/image" Target="../media/image760.png"/><Relationship Id="rId475" Type="http://schemas.openxmlformats.org/officeDocument/2006/relationships/customXml" Target="../ink/ink4493.xml"/><Relationship Id="rId682" Type="http://schemas.openxmlformats.org/officeDocument/2006/relationships/image" Target="../media/image4500.png"/><Relationship Id="rId32" Type="http://schemas.openxmlformats.org/officeDocument/2006/relationships/customXml" Target="../ink/ink4270.xml"/><Relationship Id="rId128" Type="http://schemas.openxmlformats.org/officeDocument/2006/relationships/customXml" Target="../ink/ink4318.xml"/><Relationship Id="rId335" Type="http://schemas.openxmlformats.org/officeDocument/2006/relationships/image" Target="../media/image4327.png"/><Relationship Id="rId542" Type="http://schemas.openxmlformats.org/officeDocument/2006/relationships/image" Target="../media/image4430.png"/><Relationship Id="rId181" Type="http://schemas.openxmlformats.org/officeDocument/2006/relationships/customXml" Target="../ink/ink4345.xml"/><Relationship Id="rId402" Type="http://schemas.openxmlformats.org/officeDocument/2006/relationships/customXml" Target="../ink/ink4456.xml"/><Relationship Id="rId279" Type="http://schemas.openxmlformats.org/officeDocument/2006/relationships/customXml" Target="../ink/ink4394.xml"/><Relationship Id="rId486" Type="http://schemas.openxmlformats.org/officeDocument/2006/relationships/image" Target="../media/image4402.png"/><Relationship Id="rId693" Type="http://schemas.openxmlformats.org/officeDocument/2006/relationships/customXml" Target="../ink/ink4602.xml"/><Relationship Id="rId707" Type="http://schemas.openxmlformats.org/officeDocument/2006/relationships/customXml" Target="../ink/ink4609.xml"/><Relationship Id="rId43" Type="http://schemas.openxmlformats.org/officeDocument/2006/relationships/image" Target="../media/image4184.png"/><Relationship Id="rId139" Type="http://schemas.openxmlformats.org/officeDocument/2006/relationships/customXml" Target="../ink/ink4324.xml"/><Relationship Id="rId346" Type="http://schemas.openxmlformats.org/officeDocument/2006/relationships/customXml" Target="../ink/ink4428.xml"/><Relationship Id="rId553" Type="http://schemas.openxmlformats.org/officeDocument/2006/relationships/customXml" Target="../ink/ink4532.xml"/><Relationship Id="rId192" Type="http://schemas.openxmlformats.org/officeDocument/2006/relationships/image" Target="../media/image4257.png"/><Relationship Id="rId206" Type="http://schemas.openxmlformats.org/officeDocument/2006/relationships/image" Target="../media/image4264.png"/><Relationship Id="rId413" Type="http://schemas.openxmlformats.org/officeDocument/2006/relationships/image" Target="../media/image4366.png"/><Relationship Id="rId497" Type="http://schemas.openxmlformats.org/officeDocument/2006/relationships/customXml" Target="../ink/ink4504.xml"/><Relationship Id="rId620" Type="http://schemas.openxmlformats.org/officeDocument/2006/relationships/image" Target="../media/image4469.png"/><Relationship Id="rId718" Type="http://schemas.openxmlformats.org/officeDocument/2006/relationships/image" Target="../media/image4518.png"/><Relationship Id="rId357" Type="http://schemas.openxmlformats.org/officeDocument/2006/relationships/image" Target="../media/image4338.png"/><Relationship Id="rId54" Type="http://schemas.openxmlformats.org/officeDocument/2006/relationships/customXml" Target="../ink/ink4281.xml"/><Relationship Id="rId217" Type="http://schemas.openxmlformats.org/officeDocument/2006/relationships/customXml" Target="../ink/ink4363.xml"/><Relationship Id="rId564" Type="http://schemas.openxmlformats.org/officeDocument/2006/relationships/image" Target="../media/image4441.png"/><Relationship Id="rId424" Type="http://schemas.openxmlformats.org/officeDocument/2006/relationships/customXml" Target="../ink/ink4467.xml"/><Relationship Id="rId631" Type="http://schemas.openxmlformats.org/officeDocument/2006/relationships/customXml" Target="../ink/ink4571.xml"/><Relationship Id="rId729" Type="http://schemas.openxmlformats.org/officeDocument/2006/relationships/customXml" Target="../ink/ink4620.xml"/><Relationship Id="rId270" Type="http://schemas.openxmlformats.org/officeDocument/2006/relationships/image" Target="../media/image4295.png"/><Relationship Id="rId65" Type="http://schemas.openxmlformats.org/officeDocument/2006/relationships/image" Target="../media/image4194.png"/><Relationship Id="rId130" Type="http://schemas.openxmlformats.org/officeDocument/2006/relationships/customXml" Target="../ink/ink4319.xml"/><Relationship Id="rId368" Type="http://schemas.openxmlformats.org/officeDocument/2006/relationships/customXml" Target="../ink/ink4439.xml"/><Relationship Id="rId575" Type="http://schemas.openxmlformats.org/officeDocument/2006/relationships/customXml" Target="../ink/ink4543.xml"/><Relationship Id="rId228" Type="http://schemas.openxmlformats.org/officeDocument/2006/relationships/image" Target="../media/image4275.png"/><Relationship Id="rId435" Type="http://schemas.openxmlformats.org/officeDocument/2006/relationships/image" Target="../media/image4377.png"/><Relationship Id="rId642" Type="http://schemas.openxmlformats.org/officeDocument/2006/relationships/image" Target="../media/image4480.png"/><Relationship Id="rId281" Type="http://schemas.openxmlformats.org/officeDocument/2006/relationships/customXml" Target="../ink/ink4395.xml"/><Relationship Id="rId502" Type="http://schemas.openxmlformats.org/officeDocument/2006/relationships/image" Target="../media/image4410.png"/><Relationship Id="rId76" Type="http://schemas.openxmlformats.org/officeDocument/2006/relationships/customXml" Target="../ink/ink4292.xml"/><Relationship Id="rId141" Type="http://schemas.openxmlformats.org/officeDocument/2006/relationships/customXml" Target="../ink/ink4325.xml"/><Relationship Id="rId379" Type="http://schemas.openxmlformats.org/officeDocument/2006/relationships/image" Target="../media/image4349.png"/><Relationship Id="rId586" Type="http://schemas.openxmlformats.org/officeDocument/2006/relationships/image" Target="../media/image4452.png"/><Relationship Id="rId7" Type="http://schemas.openxmlformats.org/officeDocument/2006/relationships/image" Target="../media/image4166.png"/><Relationship Id="rId239" Type="http://schemas.openxmlformats.org/officeDocument/2006/relationships/customXml" Target="../ink/ink4374.xml"/><Relationship Id="rId446" Type="http://schemas.openxmlformats.org/officeDocument/2006/relationships/customXml" Target="../ink/ink4478.xml"/><Relationship Id="rId653" Type="http://schemas.openxmlformats.org/officeDocument/2006/relationships/customXml" Target="../ink/ink4582.xml"/><Relationship Id="rId292" Type="http://schemas.openxmlformats.org/officeDocument/2006/relationships/image" Target="../media/image4306.png"/><Relationship Id="rId306" Type="http://schemas.openxmlformats.org/officeDocument/2006/relationships/image" Target="../media/image4313.png"/><Relationship Id="rId87" Type="http://schemas.openxmlformats.org/officeDocument/2006/relationships/image" Target="../media/image4205.png"/><Relationship Id="rId513" Type="http://schemas.openxmlformats.org/officeDocument/2006/relationships/customXml" Target="../ink/ink4512.xml"/><Relationship Id="rId597" Type="http://schemas.openxmlformats.org/officeDocument/2006/relationships/customXml" Target="../ink/ink4554.xml"/><Relationship Id="rId720" Type="http://schemas.openxmlformats.org/officeDocument/2006/relationships/image" Target="../media/image4519.png"/><Relationship Id="rId152" Type="http://schemas.openxmlformats.org/officeDocument/2006/relationships/image" Target="../media/image4237.png"/><Relationship Id="rId457" Type="http://schemas.openxmlformats.org/officeDocument/2006/relationships/image" Target="../media/image4388.png"/><Relationship Id="rId664" Type="http://schemas.openxmlformats.org/officeDocument/2006/relationships/image" Target="../media/image4491.png"/><Relationship Id="rId14" Type="http://schemas.openxmlformats.org/officeDocument/2006/relationships/customXml" Target="../ink/ink4261.xml"/><Relationship Id="rId317" Type="http://schemas.openxmlformats.org/officeDocument/2006/relationships/customXml" Target="../ink/ink4413.xml"/><Relationship Id="rId524" Type="http://schemas.openxmlformats.org/officeDocument/2006/relationships/image" Target="../media/image4421.png"/><Relationship Id="rId98" Type="http://schemas.openxmlformats.org/officeDocument/2006/relationships/customXml" Target="../ink/ink4303.xml"/><Relationship Id="rId163" Type="http://schemas.openxmlformats.org/officeDocument/2006/relationships/customXml" Target="../ink/ink4336.xml"/><Relationship Id="rId370" Type="http://schemas.openxmlformats.org/officeDocument/2006/relationships/customXml" Target="../ink/ink4440.xml"/><Relationship Id="rId230" Type="http://schemas.openxmlformats.org/officeDocument/2006/relationships/image" Target="../media/image4276.png"/><Relationship Id="rId468" Type="http://schemas.openxmlformats.org/officeDocument/2006/relationships/image" Target="../media/image4393.png"/><Relationship Id="rId675" Type="http://schemas.openxmlformats.org/officeDocument/2006/relationships/customXml" Target="../ink/ink4593.xml"/><Relationship Id="rId25" Type="http://schemas.openxmlformats.org/officeDocument/2006/relationships/image" Target="../media/image4175.png"/><Relationship Id="rId328" Type="http://schemas.openxmlformats.org/officeDocument/2006/relationships/image" Target="../media/image4324.png"/><Relationship Id="rId535" Type="http://schemas.openxmlformats.org/officeDocument/2006/relationships/customXml" Target="../ink/ink4523.xml"/><Relationship Id="rId174" Type="http://schemas.openxmlformats.org/officeDocument/2006/relationships/image" Target="../media/image4248.png"/><Relationship Id="rId381" Type="http://schemas.openxmlformats.org/officeDocument/2006/relationships/image" Target="../media/image4350.png"/><Relationship Id="rId602" Type="http://schemas.openxmlformats.org/officeDocument/2006/relationships/image" Target="../media/image4460.png"/><Relationship Id="rId241" Type="http://schemas.openxmlformats.org/officeDocument/2006/relationships/customXml" Target="../ink/ink4375.xml"/><Relationship Id="rId479" Type="http://schemas.openxmlformats.org/officeDocument/2006/relationships/customXml" Target="../ink/ink4495.xml"/><Relationship Id="rId686" Type="http://schemas.openxmlformats.org/officeDocument/2006/relationships/image" Target="../media/image4502.png"/><Relationship Id="rId36" Type="http://schemas.openxmlformats.org/officeDocument/2006/relationships/customXml" Target="../ink/ink4272.xml"/><Relationship Id="rId339" Type="http://schemas.openxmlformats.org/officeDocument/2006/relationships/image" Target="../media/image4329.png"/><Relationship Id="rId546" Type="http://schemas.openxmlformats.org/officeDocument/2006/relationships/image" Target="../media/image4432.png"/><Relationship Id="rId101" Type="http://schemas.openxmlformats.org/officeDocument/2006/relationships/image" Target="../media/image4212.png"/><Relationship Id="rId185" Type="http://schemas.openxmlformats.org/officeDocument/2006/relationships/customXml" Target="../ink/ink4347.xml"/><Relationship Id="rId406" Type="http://schemas.openxmlformats.org/officeDocument/2006/relationships/customXml" Target="../ink/ink4458.xml"/><Relationship Id="rId392" Type="http://schemas.openxmlformats.org/officeDocument/2006/relationships/customXml" Target="../ink/ink4451.xml"/><Relationship Id="rId613" Type="http://schemas.openxmlformats.org/officeDocument/2006/relationships/customXml" Target="../ink/ink4562.xml"/><Relationship Id="rId697" Type="http://schemas.openxmlformats.org/officeDocument/2006/relationships/customXml" Target="../ink/ink4604.xml"/><Relationship Id="rId252" Type="http://schemas.openxmlformats.org/officeDocument/2006/relationships/image" Target="../media/image4287.png"/><Relationship Id="rId47" Type="http://schemas.openxmlformats.org/officeDocument/2006/relationships/image" Target="../media/image4186.png"/><Relationship Id="rId112" Type="http://schemas.openxmlformats.org/officeDocument/2006/relationships/customXml" Target="../ink/ink4310.xml"/><Relationship Id="rId557" Type="http://schemas.openxmlformats.org/officeDocument/2006/relationships/customXml" Target="../ink/ink4534.xml"/><Relationship Id="rId196" Type="http://schemas.openxmlformats.org/officeDocument/2006/relationships/image" Target="../media/image4259.png"/><Relationship Id="rId417" Type="http://schemas.openxmlformats.org/officeDocument/2006/relationships/image" Target="../media/image4368.png"/><Relationship Id="rId624" Type="http://schemas.openxmlformats.org/officeDocument/2006/relationships/image" Target="../media/image4471.png"/><Relationship Id="rId263" Type="http://schemas.openxmlformats.org/officeDocument/2006/relationships/customXml" Target="../ink/ink4386.xml"/><Relationship Id="rId470" Type="http://schemas.openxmlformats.org/officeDocument/2006/relationships/image" Target="../media/image4394.png"/><Relationship Id="rId58" Type="http://schemas.openxmlformats.org/officeDocument/2006/relationships/customXml" Target="../ink/ink4283.xml"/><Relationship Id="rId123" Type="http://schemas.openxmlformats.org/officeDocument/2006/relationships/image" Target="../media/image4223.png"/><Relationship Id="rId330" Type="http://schemas.openxmlformats.org/officeDocument/2006/relationships/image" Target="../media/image4325.png"/><Relationship Id="rId568" Type="http://schemas.openxmlformats.org/officeDocument/2006/relationships/image" Target="../media/image4443.png"/><Relationship Id="rId428" Type="http://schemas.openxmlformats.org/officeDocument/2006/relationships/customXml" Target="../ink/ink4469.xml"/><Relationship Id="rId635" Type="http://schemas.openxmlformats.org/officeDocument/2006/relationships/customXml" Target="../ink/ink4573.xml"/><Relationship Id="rId274" Type="http://schemas.openxmlformats.org/officeDocument/2006/relationships/image" Target="../media/image4297.png"/><Relationship Id="rId481" Type="http://schemas.openxmlformats.org/officeDocument/2006/relationships/customXml" Target="../ink/ink4496.xml"/><Relationship Id="rId702" Type="http://schemas.openxmlformats.org/officeDocument/2006/relationships/image" Target="../media/image4510.png"/><Relationship Id="rId69" Type="http://schemas.openxmlformats.org/officeDocument/2006/relationships/image" Target="../media/image4196.png"/><Relationship Id="rId134" Type="http://schemas.openxmlformats.org/officeDocument/2006/relationships/image" Target="../media/image4228.png"/><Relationship Id="rId579" Type="http://schemas.openxmlformats.org/officeDocument/2006/relationships/customXml" Target="../ink/ink4545.xml"/><Relationship Id="rId341" Type="http://schemas.openxmlformats.org/officeDocument/2006/relationships/image" Target="../media/image4330.png"/><Relationship Id="rId439" Type="http://schemas.openxmlformats.org/officeDocument/2006/relationships/image" Target="../media/image4379.png"/><Relationship Id="rId646" Type="http://schemas.openxmlformats.org/officeDocument/2006/relationships/image" Target="../media/image4482.png"/><Relationship Id="rId201" Type="http://schemas.openxmlformats.org/officeDocument/2006/relationships/customXml" Target="../ink/ink4355.xml"/><Relationship Id="rId285" Type="http://schemas.openxmlformats.org/officeDocument/2006/relationships/customXml" Target="../ink/ink4397.xml"/><Relationship Id="rId506" Type="http://schemas.openxmlformats.org/officeDocument/2006/relationships/image" Target="../media/image4412.png"/><Relationship Id="rId492" Type="http://schemas.openxmlformats.org/officeDocument/2006/relationships/image" Target="../media/image4405.png"/><Relationship Id="rId713" Type="http://schemas.openxmlformats.org/officeDocument/2006/relationships/customXml" Target="../ink/ink4612.xml"/><Relationship Id="rId145" Type="http://schemas.openxmlformats.org/officeDocument/2006/relationships/customXml" Target="../ink/ink4327.xml"/><Relationship Id="rId352" Type="http://schemas.openxmlformats.org/officeDocument/2006/relationships/customXml" Target="../ink/ink4431.xml"/><Relationship Id="rId212" Type="http://schemas.openxmlformats.org/officeDocument/2006/relationships/image" Target="../media/image4267.png"/><Relationship Id="rId657" Type="http://schemas.openxmlformats.org/officeDocument/2006/relationships/customXml" Target="../ink/ink4584.xml"/><Relationship Id="rId296" Type="http://schemas.openxmlformats.org/officeDocument/2006/relationships/image" Target="../media/image4308.png"/><Relationship Id="rId517" Type="http://schemas.openxmlformats.org/officeDocument/2006/relationships/customXml" Target="../ink/ink4514.xml"/><Relationship Id="rId724" Type="http://schemas.openxmlformats.org/officeDocument/2006/relationships/image" Target="../media/image4521.png"/><Relationship Id="rId60" Type="http://schemas.openxmlformats.org/officeDocument/2006/relationships/customXml" Target="../ink/ink4284.xml"/><Relationship Id="rId156" Type="http://schemas.openxmlformats.org/officeDocument/2006/relationships/image" Target="../media/image4239.png"/><Relationship Id="rId363" Type="http://schemas.openxmlformats.org/officeDocument/2006/relationships/image" Target="../media/image4341.png"/><Relationship Id="rId570" Type="http://schemas.openxmlformats.org/officeDocument/2006/relationships/image" Target="../media/image4444.png"/><Relationship Id="rId223" Type="http://schemas.openxmlformats.org/officeDocument/2006/relationships/customXml" Target="../ink/ink4366.xml"/><Relationship Id="rId430" Type="http://schemas.openxmlformats.org/officeDocument/2006/relationships/customXml" Target="../ink/ink4470.xml"/><Relationship Id="rId668" Type="http://schemas.openxmlformats.org/officeDocument/2006/relationships/image" Target="../media/image4493.png"/><Relationship Id="rId18" Type="http://schemas.openxmlformats.org/officeDocument/2006/relationships/customXml" Target="../ink/ink4263.xml"/><Relationship Id="rId528" Type="http://schemas.openxmlformats.org/officeDocument/2006/relationships/image" Target="../media/image4423.png"/><Relationship Id="rId167" Type="http://schemas.openxmlformats.org/officeDocument/2006/relationships/customXml" Target="../ink/ink4338.xml"/><Relationship Id="rId374" Type="http://schemas.openxmlformats.org/officeDocument/2006/relationships/customXml" Target="../ink/ink4442.xml"/><Relationship Id="rId581" Type="http://schemas.openxmlformats.org/officeDocument/2006/relationships/customXml" Target="../ink/ink4546.xml"/><Relationship Id="rId71" Type="http://schemas.openxmlformats.org/officeDocument/2006/relationships/image" Target="../media/image4197.png"/><Relationship Id="rId234" Type="http://schemas.openxmlformats.org/officeDocument/2006/relationships/image" Target="../media/image4278.png"/><Relationship Id="rId679" Type="http://schemas.openxmlformats.org/officeDocument/2006/relationships/customXml" Target="../ink/ink4595.xml"/><Relationship Id="rId2" Type="http://schemas.openxmlformats.org/officeDocument/2006/relationships/customXml" Target="../ink/ink4255.xml"/><Relationship Id="rId29" Type="http://schemas.openxmlformats.org/officeDocument/2006/relationships/image" Target="../media/image4177.png"/><Relationship Id="rId441" Type="http://schemas.openxmlformats.org/officeDocument/2006/relationships/image" Target="../media/image4380.png"/><Relationship Id="rId539" Type="http://schemas.openxmlformats.org/officeDocument/2006/relationships/customXml" Target="../ink/ink4525.xml"/><Relationship Id="rId178" Type="http://schemas.openxmlformats.org/officeDocument/2006/relationships/image" Target="../media/image4250.png"/><Relationship Id="rId301" Type="http://schemas.openxmlformats.org/officeDocument/2006/relationships/customXml" Target="../ink/ink4405.xml"/><Relationship Id="rId82" Type="http://schemas.openxmlformats.org/officeDocument/2006/relationships/customXml" Target="../ink/ink4295.xml"/><Relationship Id="rId385" Type="http://schemas.openxmlformats.org/officeDocument/2006/relationships/image" Target="../media/image4352.png"/><Relationship Id="rId592" Type="http://schemas.openxmlformats.org/officeDocument/2006/relationships/image" Target="../media/image4455.png"/><Relationship Id="rId606" Type="http://schemas.openxmlformats.org/officeDocument/2006/relationships/image" Target="../media/image4462.png"/><Relationship Id="rId245" Type="http://schemas.openxmlformats.org/officeDocument/2006/relationships/customXml" Target="../ink/ink4377.xml"/><Relationship Id="rId452" Type="http://schemas.openxmlformats.org/officeDocument/2006/relationships/customXml" Target="../ink/ink4481.xml"/><Relationship Id="rId105" Type="http://schemas.openxmlformats.org/officeDocument/2006/relationships/image" Target="../media/image4214.png"/><Relationship Id="rId147" Type="http://schemas.openxmlformats.org/officeDocument/2006/relationships/customXml" Target="../ink/ink4328.xml"/><Relationship Id="rId312" Type="http://schemas.openxmlformats.org/officeDocument/2006/relationships/image" Target="../media/image4316.png"/><Relationship Id="rId354" Type="http://schemas.openxmlformats.org/officeDocument/2006/relationships/customXml" Target="../ink/ink4432.xml"/><Relationship Id="rId51" Type="http://schemas.openxmlformats.org/officeDocument/2006/relationships/image" Target="../media/image4188.png"/><Relationship Id="rId93" Type="http://schemas.openxmlformats.org/officeDocument/2006/relationships/image" Target="../media/image4208.png"/><Relationship Id="rId189" Type="http://schemas.openxmlformats.org/officeDocument/2006/relationships/customXml" Target="../ink/ink4349.xml"/><Relationship Id="rId396" Type="http://schemas.openxmlformats.org/officeDocument/2006/relationships/customXml" Target="../ink/ink4453.xml"/><Relationship Id="rId561" Type="http://schemas.openxmlformats.org/officeDocument/2006/relationships/customXml" Target="../ink/ink4536.xml"/><Relationship Id="rId617" Type="http://schemas.openxmlformats.org/officeDocument/2006/relationships/customXml" Target="../ink/ink4564.xml"/><Relationship Id="rId659" Type="http://schemas.openxmlformats.org/officeDocument/2006/relationships/customXml" Target="../ink/ink4585.xml"/><Relationship Id="rId214" Type="http://schemas.openxmlformats.org/officeDocument/2006/relationships/image" Target="../media/image4268.png"/><Relationship Id="rId256" Type="http://schemas.openxmlformats.org/officeDocument/2006/relationships/image" Target="../media/image4289.png"/><Relationship Id="rId298" Type="http://schemas.openxmlformats.org/officeDocument/2006/relationships/image" Target="../media/image4309.png"/><Relationship Id="rId421" Type="http://schemas.openxmlformats.org/officeDocument/2006/relationships/image" Target="../media/image4370.png"/><Relationship Id="rId463" Type="http://schemas.openxmlformats.org/officeDocument/2006/relationships/customXml" Target="../ink/ink4487.xml"/><Relationship Id="rId519" Type="http://schemas.openxmlformats.org/officeDocument/2006/relationships/customXml" Target="../ink/ink4515.xml"/><Relationship Id="rId670" Type="http://schemas.openxmlformats.org/officeDocument/2006/relationships/image" Target="../media/image4494.png"/><Relationship Id="rId116" Type="http://schemas.openxmlformats.org/officeDocument/2006/relationships/customXml" Target="../ink/ink4312.xml"/><Relationship Id="rId158" Type="http://schemas.openxmlformats.org/officeDocument/2006/relationships/image" Target="../media/image4240.png"/><Relationship Id="rId323" Type="http://schemas.openxmlformats.org/officeDocument/2006/relationships/customXml" Target="../ink/ink4416.xml"/><Relationship Id="rId530" Type="http://schemas.openxmlformats.org/officeDocument/2006/relationships/image" Target="../media/image4424.png"/><Relationship Id="rId726" Type="http://schemas.openxmlformats.org/officeDocument/2006/relationships/image" Target="../media/image4522.png"/><Relationship Id="rId20" Type="http://schemas.openxmlformats.org/officeDocument/2006/relationships/customXml" Target="../ink/ink4264.xml"/><Relationship Id="rId62" Type="http://schemas.openxmlformats.org/officeDocument/2006/relationships/customXml" Target="../ink/ink4285.xml"/><Relationship Id="rId365" Type="http://schemas.openxmlformats.org/officeDocument/2006/relationships/image" Target="../media/image4342.png"/><Relationship Id="rId572" Type="http://schemas.openxmlformats.org/officeDocument/2006/relationships/image" Target="../media/image4445.png"/><Relationship Id="rId628" Type="http://schemas.openxmlformats.org/officeDocument/2006/relationships/image" Target="../media/image4473.png"/><Relationship Id="rId225" Type="http://schemas.openxmlformats.org/officeDocument/2006/relationships/customXml" Target="../ink/ink4367.xml"/><Relationship Id="rId267" Type="http://schemas.openxmlformats.org/officeDocument/2006/relationships/customXml" Target="../ink/ink4388.xml"/><Relationship Id="rId432" Type="http://schemas.openxmlformats.org/officeDocument/2006/relationships/customXml" Target="../ink/ink4471.xml"/><Relationship Id="rId474" Type="http://schemas.openxmlformats.org/officeDocument/2006/relationships/image" Target="../media/image4396.png"/><Relationship Id="rId127" Type="http://schemas.openxmlformats.org/officeDocument/2006/relationships/image" Target="../media/image4225.png"/><Relationship Id="rId681" Type="http://schemas.openxmlformats.org/officeDocument/2006/relationships/customXml" Target="../ink/ink4596.xml"/><Relationship Id="rId31" Type="http://schemas.openxmlformats.org/officeDocument/2006/relationships/image" Target="../media/image4178.png"/><Relationship Id="rId73" Type="http://schemas.openxmlformats.org/officeDocument/2006/relationships/image" Target="../media/image4198.png"/><Relationship Id="rId169" Type="http://schemas.openxmlformats.org/officeDocument/2006/relationships/customXml" Target="../ink/ink4339.xml"/><Relationship Id="rId334" Type="http://schemas.openxmlformats.org/officeDocument/2006/relationships/customXml" Target="../ink/ink4422.xml"/><Relationship Id="rId376" Type="http://schemas.openxmlformats.org/officeDocument/2006/relationships/customXml" Target="../ink/ink4443.xml"/><Relationship Id="rId541" Type="http://schemas.openxmlformats.org/officeDocument/2006/relationships/customXml" Target="../ink/ink4526.xml"/><Relationship Id="rId583" Type="http://schemas.openxmlformats.org/officeDocument/2006/relationships/customXml" Target="../ink/ink4547.xml"/><Relationship Id="rId639" Type="http://schemas.openxmlformats.org/officeDocument/2006/relationships/customXml" Target="../ink/ink4575.xml"/><Relationship Id="rId4" Type="http://schemas.openxmlformats.org/officeDocument/2006/relationships/customXml" Target="../ink/ink4256.xml"/><Relationship Id="rId180" Type="http://schemas.openxmlformats.org/officeDocument/2006/relationships/image" Target="../media/image4251.png"/><Relationship Id="rId236" Type="http://schemas.openxmlformats.org/officeDocument/2006/relationships/image" Target="../media/image4279.png"/><Relationship Id="rId278" Type="http://schemas.openxmlformats.org/officeDocument/2006/relationships/image" Target="../media/image4299.png"/><Relationship Id="rId401" Type="http://schemas.openxmlformats.org/officeDocument/2006/relationships/image" Target="../media/image4360.png"/><Relationship Id="rId443" Type="http://schemas.openxmlformats.org/officeDocument/2006/relationships/image" Target="../media/image4381.png"/><Relationship Id="rId650" Type="http://schemas.openxmlformats.org/officeDocument/2006/relationships/image" Target="../media/image4484.png"/><Relationship Id="rId303" Type="http://schemas.openxmlformats.org/officeDocument/2006/relationships/customXml" Target="../ink/ink4406.xml"/><Relationship Id="rId485" Type="http://schemas.openxmlformats.org/officeDocument/2006/relationships/customXml" Target="../ink/ink4498.xml"/><Relationship Id="rId692" Type="http://schemas.openxmlformats.org/officeDocument/2006/relationships/image" Target="../media/image4505.png"/><Relationship Id="rId706" Type="http://schemas.openxmlformats.org/officeDocument/2006/relationships/image" Target="../media/image4512.png"/><Relationship Id="rId42" Type="http://schemas.openxmlformats.org/officeDocument/2006/relationships/customXml" Target="../ink/ink4275.xml"/><Relationship Id="rId84" Type="http://schemas.openxmlformats.org/officeDocument/2006/relationships/customXml" Target="../ink/ink4296.xml"/><Relationship Id="rId138" Type="http://schemas.openxmlformats.org/officeDocument/2006/relationships/image" Target="../media/image4230.png"/><Relationship Id="rId345" Type="http://schemas.openxmlformats.org/officeDocument/2006/relationships/image" Target="../media/image4332.png"/><Relationship Id="rId387" Type="http://schemas.openxmlformats.org/officeDocument/2006/relationships/image" Target="../media/image4353.png"/><Relationship Id="rId510" Type="http://schemas.openxmlformats.org/officeDocument/2006/relationships/image" Target="../media/image4414.png"/><Relationship Id="rId552" Type="http://schemas.openxmlformats.org/officeDocument/2006/relationships/image" Target="../media/image4435.png"/><Relationship Id="rId594" Type="http://schemas.openxmlformats.org/officeDocument/2006/relationships/image" Target="../media/image4456.png"/><Relationship Id="rId608" Type="http://schemas.openxmlformats.org/officeDocument/2006/relationships/image" Target="../media/image4463.png"/><Relationship Id="rId191" Type="http://schemas.openxmlformats.org/officeDocument/2006/relationships/customXml" Target="../ink/ink4350.xml"/><Relationship Id="rId205" Type="http://schemas.openxmlformats.org/officeDocument/2006/relationships/customXml" Target="../ink/ink4357.xml"/><Relationship Id="rId247" Type="http://schemas.openxmlformats.org/officeDocument/2006/relationships/customXml" Target="../ink/ink4378.xml"/><Relationship Id="rId412" Type="http://schemas.openxmlformats.org/officeDocument/2006/relationships/customXml" Target="../ink/ink4461.xml"/><Relationship Id="rId107" Type="http://schemas.openxmlformats.org/officeDocument/2006/relationships/image" Target="../media/image4215.png"/><Relationship Id="rId289" Type="http://schemas.openxmlformats.org/officeDocument/2006/relationships/customXml" Target="../ink/ink4399.xml"/><Relationship Id="rId454" Type="http://schemas.openxmlformats.org/officeDocument/2006/relationships/customXml" Target="../ink/ink4482.xml"/><Relationship Id="rId496" Type="http://schemas.openxmlformats.org/officeDocument/2006/relationships/image" Target="../media/image4407.png"/><Relationship Id="rId661" Type="http://schemas.openxmlformats.org/officeDocument/2006/relationships/customXml" Target="../ink/ink4586.xml"/><Relationship Id="rId717" Type="http://schemas.openxmlformats.org/officeDocument/2006/relationships/customXml" Target="../ink/ink4614.xml"/><Relationship Id="rId11" Type="http://schemas.openxmlformats.org/officeDocument/2006/relationships/image" Target="../media/image4168.png"/><Relationship Id="rId53" Type="http://schemas.openxmlformats.org/officeDocument/2006/relationships/image" Target="../media/image4189.png"/><Relationship Id="rId149" Type="http://schemas.openxmlformats.org/officeDocument/2006/relationships/customXml" Target="../ink/ink4329.xml"/><Relationship Id="rId314" Type="http://schemas.openxmlformats.org/officeDocument/2006/relationships/image" Target="../media/image4317.png"/><Relationship Id="rId356" Type="http://schemas.openxmlformats.org/officeDocument/2006/relationships/customXml" Target="../ink/ink4433.xml"/><Relationship Id="rId398" Type="http://schemas.openxmlformats.org/officeDocument/2006/relationships/customXml" Target="../ink/ink4454.xml"/><Relationship Id="rId521" Type="http://schemas.openxmlformats.org/officeDocument/2006/relationships/customXml" Target="../ink/ink4516.xml"/><Relationship Id="rId563" Type="http://schemas.openxmlformats.org/officeDocument/2006/relationships/customXml" Target="../ink/ink4537.xml"/><Relationship Id="rId619" Type="http://schemas.openxmlformats.org/officeDocument/2006/relationships/customXml" Target="../ink/ink4565.xml"/><Relationship Id="rId95" Type="http://schemas.openxmlformats.org/officeDocument/2006/relationships/image" Target="../media/image4209.png"/><Relationship Id="rId160" Type="http://schemas.openxmlformats.org/officeDocument/2006/relationships/image" Target="../media/image4241.png"/><Relationship Id="rId216" Type="http://schemas.openxmlformats.org/officeDocument/2006/relationships/image" Target="../media/image4269.png"/><Relationship Id="rId423" Type="http://schemas.openxmlformats.org/officeDocument/2006/relationships/image" Target="../media/image4371.png"/><Relationship Id="rId258" Type="http://schemas.openxmlformats.org/officeDocument/2006/relationships/image" Target="../media/image4290.png"/><Relationship Id="rId465" Type="http://schemas.openxmlformats.org/officeDocument/2006/relationships/customXml" Target="../ink/ink4488.xml"/><Relationship Id="rId630" Type="http://schemas.openxmlformats.org/officeDocument/2006/relationships/image" Target="../media/image4474.png"/><Relationship Id="rId672" Type="http://schemas.openxmlformats.org/officeDocument/2006/relationships/image" Target="../media/image4495.png"/><Relationship Id="rId728" Type="http://schemas.openxmlformats.org/officeDocument/2006/relationships/image" Target="../media/image4523.png"/><Relationship Id="rId22" Type="http://schemas.openxmlformats.org/officeDocument/2006/relationships/customXml" Target="../ink/ink4265.xml"/><Relationship Id="rId64" Type="http://schemas.openxmlformats.org/officeDocument/2006/relationships/customXml" Target="../ink/ink4286.xml"/><Relationship Id="rId118" Type="http://schemas.openxmlformats.org/officeDocument/2006/relationships/customXml" Target="../ink/ink4313.xml"/><Relationship Id="rId325" Type="http://schemas.openxmlformats.org/officeDocument/2006/relationships/customXml" Target="../ink/ink4417.xml"/><Relationship Id="rId367" Type="http://schemas.openxmlformats.org/officeDocument/2006/relationships/image" Target="../media/image4343.png"/><Relationship Id="rId532" Type="http://schemas.openxmlformats.org/officeDocument/2006/relationships/image" Target="../media/image4425.png"/><Relationship Id="rId574" Type="http://schemas.openxmlformats.org/officeDocument/2006/relationships/image" Target="../media/image4446.png"/><Relationship Id="rId171" Type="http://schemas.openxmlformats.org/officeDocument/2006/relationships/customXml" Target="../ink/ink4340.xml"/><Relationship Id="rId227" Type="http://schemas.openxmlformats.org/officeDocument/2006/relationships/customXml" Target="../ink/ink4368.xml"/><Relationship Id="rId269" Type="http://schemas.openxmlformats.org/officeDocument/2006/relationships/customXml" Target="../ink/ink4389.xml"/><Relationship Id="rId434" Type="http://schemas.openxmlformats.org/officeDocument/2006/relationships/customXml" Target="../ink/ink4472.xml"/><Relationship Id="rId476" Type="http://schemas.openxmlformats.org/officeDocument/2006/relationships/image" Target="../media/image4397.png"/><Relationship Id="rId641" Type="http://schemas.openxmlformats.org/officeDocument/2006/relationships/customXml" Target="../ink/ink4576.xml"/><Relationship Id="rId683" Type="http://schemas.openxmlformats.org/officeDocument/2006/relationships/customXml" Target="../ink/ink4597.xml"/><Relationship Id="rId33" Type="http://schemas.openxmlformats.org/officeDocument/2006/relationships/image" Target="../media/image4179.png"/><Relationship Id="rId129" Type="http://schemas.openxmlformats.org/officeDocument/2006/relationships/image" Target="../media/image4226.png"/><Relationship Id="rId280" Type="http://schemas.openxmlformats.org/officeDocument/2006/relationships/image" Target="../media/image4300.png"/><Relationship Id="rId336" Type="http://schemas.openxmlformats.org/officeDocument/2006/relationships/customXml" Target="../ink/ink4423.xml"/><Relationship Id="rId501" Type="http://schemas.openxmlformats.org/officeDocument/2006/relationships/customXml" Target="../ink/ink4506.xml"/><Relationship Id="rId543" Type="http://schemas.openxmlformats.org/officeDocument/2006/relationships/customXml" Target="../ink/ink4527.xml"/><Relationship Id="rId75" Type="http://schemas.openxmlformats.org/officeDocument/2006/relationships/image" Target="../media/image4199.png"/><Relationship Id="rId140" Type="http://schemas.openxmlformats.org/officeDocument/2006/relationships/image" Target="../media/image4231.png"/><Relationship Id="rId182" Type="http://schemas.openxmlformats.org/officeDocument/2006/relationships/image" Target="../media/image4252.png"/><Relationship Id="rId378" Type="http://schemas.openxmlformats.org/officeDocument/2006/relationships/customXml" Target="../ink/ink4444.xml"/><Relationship Id="rId403" Type="http://schemas.openxmlformats.org/officeDocument/2006/relationships/image" Target="../media/image4361.png"/><Relationship Id="rId585" Type="http://schemas.openxmlformats.org/officeDocument/2006/relationships/customXml" Target="../ink/ink4548.xml"/><Relationship Id="rId6" Type="http://schemas.openxmlformats.org/officeDocument/2006/relationships/customXml" Target="../ink/ink4257.xml"/><Relationship Id="rId238" Type="http://schemas.openxmlformats.org/officeDocument/2006/relationships/image" Target="../media/image4280.png"/><Relationship Id="rId445" Type="http://schemas.openxmlformats.org/officeDocument/2006/relationships/image" Target="../media/image4382.png"/><Relationship Id="rId487" Type="http://schemas.openxmlformats.org/officeDocument/2006/relationships/customXml" Target="../ink/ink4499.xml"/><Relationship Id="rId610" Type="http://schemas.openxmlformats.org/officeDocument/2006/relationships/image" Target="../media/image4464.png"/><Relationship Id="rId652" Type="http://schemas.openxmlformats.org/officeDocument/2006/relationships/image" Target="../media/image4485.png"/><Relationship Id="rId694" Type="http://schemas.openxmlformats.org/officeDocument/2006/relationships/image" Target="../media/image4506.png"/><Relationship Id="rId708" Type="http://schemas.openxmlformats.org/officeDocument/2006/relationships/image" Target="../media/image4513.png"/><Relationship Id="rId291" Type="http://schemas.openxmlformats.org/officeDocument/2006/relationships/customXml" Target="../ink/ink4400.xml"/><Relationship Id="rId305" Type="http://schemas.openxmlformats.org/officeDocument/2006/relationships/customXml" Target="../ink/ink4407.xml"/><Relationship Id="rId347" Type="http://schemas.openxmlformats.org/officeDocument/2006/relationships/image" Target="../media/image4333.png"/><Relationship Id="rId512" Type="http://schemas.openxmlformats.org/officeDocument/2006/relationships/image" Target="../media/image4415.png"/><Relationship Id="rId44" Type="http://schemas.openxmlformats.org/officeDocument/2006/relationships/customXml" Target="../ink/ink4276.xml"/><Relationship Id="rId86" Type="http://schemas.openxmlformats.org/officeDocument/2006/relationships/customXml" Target="../ink/ink4297.xml"/><Relationship Id="rId151" Type="http://schemas.openxmlformats.org/officeDocument/2006/relationships/customXml" Target="../ink/ink4330.xml"/><Relationship Id="rId389" Type="http://schemas.openxmlformats.org/officeDocument/2006/relationships/image" Target="../media/image4354.png"/><Relationship Id="rId554" Type="http://schemas.openxmlformats.org/officeDocument/2006/relationships/image" Target="../media/image4436.png"/><Relationship Id="rId596" Type="http://schemas.openxmlformats.org/officeDocument/2006/relationships/image" Target="../media/image4457.png"/><Relationship Id="rId193" Type="http://schemas.openxmlformats.org/officeDocument/2006/relationships/customXml" Target="../ink/ink4351.xml"/><Relationship Id="rId207" Type="http://schemas.openxmlformats.org/officeDocument/2006/relationships/customXml" Target="../ink/ink4358.xml"/><Relationship Id="rId249" Type="http://schemas.openxmlformats.org/officeDocument/2006/relationships/customXml" Target="../ink/ink4379.xml"/><Relationship Id="rId414" Type="http://schemas.openxmlformats.org/officeDocument/2006/relationships/customXml" Target="../ink/ink4462.xml"/><Relationship Id="rId456" Type="http://schemas.openxmlformats.org/officeDocument/2006/relationships/customXml" Target="../ink/ink4483.xml"/><Relationship Id="rId498" Type="http://schemas.openxmlformats.org/officeDocument/2006/relationships/image" Target="../media/image4408.png"/><Relationship Id="rId621" Type="http://schemas.openxmlformats.org/officeDocument/2006/relationships/customXml" Target="../ink/ink4566.xml"/><Relationship Id="rId663" Type="http://schemas.openxmlformats.org/officeDocument/2006/relationships/customXml" Target="../ink/ink4587.xml"/><Relationship Id="rId13" Type="http://schemas.openxmlformats.org/officeDocument/2006/relationships/image" Target="../media/image4169.png"/><Relationship Id="rId109" Type="http://schemas.openxmlformats.org/officeDocument/2006/relationships/image" Target="../media/image4216.png"/><Relationship Id="rId260" Type="http://schemas.openxmlformats.org/officeDocument/2006/relationships/image" Target="../media/image4291.png"/><Relationship Id="rId316" Type="http://schemas.openxmlformats.org/officeDocument/2006/relationships/image" Target="../media/image4318.png"/><Relationship Id="rId523" Type="http://schemas.openxmlformats.org/officeDocument/2006/relationships/customXml" Target="../ink/ink4517.xml"/><Relationship Id="rId719" Type="http://schemas.openxmlformats.org/officeDocument/2006/relationships/customXml" Target="../ink/ink4615.xml"/><Relationship Id="rId55" Type="http://schemas.openxmlformats.org/officeDocument/2006/relationships/image" Target="../media/image4190.png"/><Relationship Id="rId97" Type="http://schemas.openxmlformats.org/officeDocument/2006/relationships/image" Target="../media/image4210.png"/><Relationship Id="rId120" Type="http://schemas.openxmlformats.org/officeDocument/2006/relationships/customXml" Target="../ink/ink4314.xml"/><Relationship Id="rId358" Type="http://schemas.openxmlformats.org/officeDocument/2006/relationships/customXml" Target="../ink/ink4434.xml"/><Relationship Id="rId565" Type="http://schemas.openxmlformats.org/officeDocument/2006/relationships/customXml" Target="../ink/ink4538.xml"/><Relationship Id="rId730" Type="http://schemas.openxmlformats.org/officeDocument/2006/relationships/image" Target="../media/image4524.png"/><Relationship Id="rId162" Type="http://schemas.openxmlformats.org/officeDocument/2006/relationships/image" Target="../media/image4242.png"/><Relationship Id="rId218" Type="http://schemas.openxmlformats.org/officeDocument/2006/relationships/image" Target="../media/image4270.png"/><Relationship Id="rId425" Type="http://schemas.openxmlformats.org/officeDocument/2006/relationships/image" Target="../media/image4372.png"/><Relationship Id="rId467" Type="http://schemas.openxmlformats.org/officeDocument/2006/relationships/customXml" Target="../ink/ink4489.xml"/><Relationship Id="rId632" Type="http://schemas.openxmlformats.org/officeDocument/2006/relationships/image" Target="../media/image4475.png"/><Relationship Id="rId271" Type="http://schemas.openxmlformats.org/officeDocument/2006/relationships/customXml" Target="../ink/ink4390.xml"/><Relationship Id="rId674" Type="http://schemas.openxmlformats.org/officeDocument/2006/relationships/image" Target="../media/image4496.png"/><Relationship Id="rId24" Type="http://schemas.openxmlformats.org/officeDocument/2006/relationships/customXml" Target="../ink/ink4266.xml"/><Relationship Id="rId66" Type="http://schemas.openxmlformats.org/officeDocument/2006/relationships/customXml" Target="../ink/ink4287.xml"/><Relationship Id="rId131" Type="http://schemas.openxmlformats.org/officeDocument/2006/relationships/customXml" Target="../ink/ink4320.xml"/><Relationship Id="rId327" Type="http://schemas.openxmlformats.org/officeDocument/2006/relationships/customXml" Target="../ink/ink4418.xml"/><Relationship Id="rId369" Type="http://schemas.openxmlformats.org/officeDocument/2006/relationships/image" Target="../media/image4344.png"/><Relationship Id="rId534" Type="http://schemas.openxmlformats.org/officeDocument/2006/relationships/image" Target="../media/image4426.png"/><Relationship Id="rId576" Type="http://schemas.openxmlformats.org/officeDocument/2006/relationships/image" Target="../media/image4447.png"/><Relationship Id="rId173" Type="http://schemas.openxmlformats.org/officeDocument/2006/relationships/customXml" Target="../ink/ink4341.xml"/><Relationship Id="rId229" Type="http://schemas.openxmlformats.org/officeDocument/2006/relationships/customXml" Target="../ink/ink4369.xml"/><Relationship Id="rId380" Type="http://schemas.openxmlformats.org/officeDocument/2006/relationships/customXml" Target="../ink/ink4445.xml"/><Relationship Id="rId436" Type="http://schemas.openxmlformats.org/officeDocument/2006/relationships/customXml" Target="../ink/ink4473.xml"/><Relationship Id="rId601" Type="http://schemas.openxmlformats.org/officeDocument/2006/relationships/customXml" Target="../ink/ink4556.xml"/><Relationship Id="rId643" Type="http://schemas.openxmlformats.org/officeDocument/2006/relationships/customXml" Target="../ink/ink4577.xml"/><Relationship Id="rId240" Type="http://schemas.openxmlformats.org/officeDocument/2006/relationships/image" Target="../media/image4281.png"/><Relationship Id="rId478" Type="http://schemas.openxmlformats.org/officeDocument/2006/relationships/image" Target="../media/image4398.png"/><Relationship Id="rId685" Type="http://schemas.openxmlformats.org/officeDocument/2006/relationships/customXml" Target="../ink/ink4598.xml"/><Relationship Id="rId35" Type="http://schemas.openxmlformats.org/officeDocument/2006/relationships/image" Target="../media/image4180.png"/><Relationship Id="rId77" Type="http://schemas.openxmlformats.org/officeDocument/2006/relationships/image" Target="../media/image4200.png"/><Relationship Id="rId100" Type="http://schemas.openxmlformats.org/officeDocument/2006/relationships/customXml" Target="../ink/ink4304.xml"/><Relationship Id="rId282" Type="http://schemas.openxmlformats.org/officeDocument/2006/relationships/image" Target="../media/image4301.png"/><Relationship Id="rId338" Type="http://schemas.openxmlformats.org/officeDocument/2006/relationships/customXml" Target="../ink/ink4424.xml"/><Relationship Id="rId503" Type="http://schemas.openxmlformats.org/officeDocument/2006/relationships/customXml" Target="../ink/ink4507.xml"/><Relationship Id="rId545" Type="http://schemas.openxmlformats.org/officeDocument/2006/relationships/customXml" Target="../ink/ink4528.xml"/><Relationship Id="rId587" Type="http://schemas.openxmlformats.org/officeDocument/2006/relationships/customXml" Target="../ink/ink4549.xml"/><Relationship Id="rId710" Type="http://schemas.openxmlformats.org/officeDocument/2006/relationships/image" Target="../media/image4514.png"/><Relationship Id="rId8" Type="http://schemas.openxmlformats.org/officeDocument/2006/relationships/customXml" Target="../ink/ink4258.xml"/><Relationship Id="rId142" Type="http://schemas.openxmlformats.org/officeDocument/2006/relationships/image" Target="../media/image4232.png"/><Relationship Id="rId184" Type="http://schemas.openxmlformats.org/officeDocument/2006/relationships/image" Target="../media/image4253.png"/><Relationship Id="rId391" Type="http://schemas.openxmlformats.org/officeDocument/2006/relationships/image" Target="../media/image4355.png"/><Relationship Id="rId405" Type="http://schemas.openxmlformats.org/officeDocument/2006/relationships/image" Target="../media/image4362.png"/><Relationship Id="rId447" Type="http://schemas.openxmlformats.org/officeDocument/2006/relationships/image" Target="../media/image4383.png"/><Relationship Id="rId612" Type="http://schemas.openxmlformats.org/officeDocument/2006/relationships/image" Target="../media/image4465.png"/><Relationship Id="rId251" Type="http://schemas.openxmlformats.org/officeDocument/2006/relationships/customXml" Target="../ink/ink4380.xml"/><Relationship Id="rId489" Type="http://schemas.openxmlformats.org/officeDocument/2006/relationships/customXml" Target="../ink/ink4500.xml"/><Relationship Id="rId654" Type="http://schemas.openxmlformats.org/officeDocument/2006/relationships/image" Target="../media/image4486.png"/><Relationship Id="rId696" Type="http://schemas.openxmlformats.org/officeDocument/2006/relationships/image" Target="../media/image4507.png"/><Relationship Id="rId46" Type="http://schemas.openxmlformats.org/officeDocument/2006/relationships/customXml" Target="../ink/ink4277.xml"/><Relationship Id="rId293" Type="http://schemas.openxmlformats.org/officeDocument/2006/relationships/customXml" Target="../ink/ink4401.xml"/><Relationship Id="rId307" Type="http://schemas.openxmlformats.org/officeDocument/2006/relationships/customXml" Target="../ink/ink4408.xml"/><Relationship Id="rId349" Type="http://schemas.openxmlformats.org/officeDocument/2006/relationships/image" Target="../media/image4334.png"/><Relationship Id="rId514" Type="http://schemas.openxmlformats.org/officeDocument/2006/relationships/image" Target="../media/image4416.png"/><Relationship Id="rId556" Type="http://schemas.openxmlformats.org/officeDocument/2006/relationships/image" Target="../media/image4437.png"/><Relationship Id="rId721" Type="http://schemas.openxmlformats.org/officeDocument/2006/relationships/customXml" Target="../ink/ink4616.xml"/><Relationship Id="rId88" Type="http://schemas.openxmlformats.org/officeDocument/2006/relationships/customXml" Target="../ink/ink4298.xml"/><Relationship Id="rId111" Type="http://schemas.openxmlformats.org/officeDocument/2006/relationships/image" Target="../media/image4217.png"/><Relationship Id="rId153" Type="http://schemas.openxmlformats.org/officeDocument/2006/relationships/customXml" Target="../ink/ink4331.xml"/><Relationship Id="rId195" Type="http://schemas.openxmlformats.org/officeDocument/2006/relationships/customXml" Target="../ink/ink4352.xml"/><Relationship Id="rId209" Type="http://schemas.openxmlformats.org/officeDocument/2006/relationships/customXml" Target="../ink/ink4359.xml"/><Relationship Id="rId360" Type="http://schemas.openxmlformats.org/officeDocument/2006/relationships/customXml" Target="../ink/ink4435.xml"/><Relationship Id="rId416" Type="http://schemas.openxmlformats.org/officeDocument/2006/relationships/customXml" Target="../ink/ink4463.xml"/><Relationship Id="rId598" Type="http://schemas.openxmlformats.org/officeDocument/2006/relationships/image" Target="../media/image4458.png"/><Relationship Id="rId220" Type="http://schemas.openxmlformats.org/officeDocument/2006/relationships/image" Target="../media/image4271.png"/><Relationship Id="rId458" Type="http://schemas.openxmlformats.org/officeDocument/2006/relationships/customXml" Target="../ink/ink4484.xml"/><Relationship Id="rId623" Type="http://schemas.openxmlformats.org/officeDocument/2006/relationships/customXml" Target="../ink/ink4567.xml"/><Relationship Id="rId665" Type="http://schemas.openxmlformats.org/officeDocument/2006/relationships/customXml" Target="../ink/ink4588.xml"/><Relationship Id="rId15" Type="http://schemas.openxmlformats.org/officeDocument/2006/relationships/image" Target="../media/image4170.png"/><Relationship Id="rId57" Type="http://schemas.openxmlformats.org/officeDocument/2006/relationships/image" Target="../media/image4191.png"/><Relationship Id="rId262" Type="http://schemas.openxmlformats.org/officeDocument/2006/relationships/image" Target="../media/image4292.png"/><Relationship Id="rId318" Type="http://schemas.openxmlformats.org/officeDocument/2006/relationships/image" Target="../media/image4319.png"/><Relationship Id="rId525" Type="http://schemas.openxmlformats.org/officeDocument/2006/relationships/customXml" Target="../ink/ink4518.xml"/><Relationship Id="rId567" Type="http://schemas.openxmlformats.org/officeDocument/2006/relationships/customXml" Target="../ink/ink4539.xml"/><Relationship Id="rId99" Type="http://schemas.openxmlformats.org/officeDocument/2006/relationships/image" Target="../media/image4211.png"/><Relationship Id="rId122" Type="http://schemas.openxmlformats.org/officeDocument/2006/relationships/customXml" Target="../ink/ink4315.xml"/><Relationship Id="rId164" Type="http://schemas.openxmlformats.org/officeDocument/2006/relationships/image" Target="../media/image4243.png"/><Relationship Id="rId371" Type="http://schemas.openxmlformats.org/officeDocument/2006/relationships/image" Target="../media/image4345.png"/><Relationship Id="rId427" Type="http://schemas.openxmlformats.org/officeDocument/2006/relationships/image" Target="../media/image4373.png"/><Relationship Id="rId469" Type="http://schemas.openxmlformats.org/officeDocument/2006/relationships/customXml" Target="../ink/ink4490.xml"/><Relationship Id="rId634" Type="http://schemas.openxmlformats.org/officeDocument/2006/relationships/image" Target="../media/image4476.png"/><Relationship Id="rId676" Type="http://schemas.openxmlformats.org/officeDocument/2006/relationships/image" Target="../media/image4497.png"/><Relationship Id="rId26" Type="http://schemas.openxmlformats.org/officeDocument/2006/relationships/customXml" Target="../ink/ink4267.xml"/><Relationship Id="rId231" Type="http://schemas.openxmlformats.org/officeDocument/2006/relationships/customXml" Target="../ink/ink4370.xml"/><Relationship Id="rId273" Type="http://schemas.openxmlformats.org/officeDocument/2006/relationships/customXml" Target="../ink/ink4391.xml"/><Relationship Id="rId329" Type="http://schemas.openxmlformats.org/officeDocument/2006/relationships/customXml" Target="../ink/ink4419.xml"/><Relationship Id="rId480" Type="http://schemas.openxmlformats.org/officeDocument/2006/relationships/image" Target="../media/image4399.png"/><Relationship Id="rId536" Type="http://schemas.openxmlformats.org/officeDocument/2006/relationships/image" Target="../media/image4427.png"/><Relationship Id="rId701" Type="http://schemas.openxmlformats.org/officeDocument/2006/relationships/customXml" Target="../ink/ink4606.xml"/><Relationship Id="rId68" Type="http://schemas.openxmlformats.org/officeDocument/2006/relationships/customXml" Target="../ink/ink4288.xml"/><Relationship Id="rId133" Type="http://schemas.openxmlformats.org/officeDocument/2006/relationships/customXml" Target="../ink/ink4321.xml"/><Relationship Id="rId175" Type="http://schemas.openxmlformats.org/officeDocument/2006/relationships/customXml" Target="../ink/ink4342.xml"/><Relationship Id="rId340" Type="http://schemas.openxmlformats.org/officeDocument/2006/relationships/customXml" Target="../ink/ink4425.xml"/><Relationship Id="rId578" Type="http://schemas.openxmlformats.org/officeDocument/2006/relationships/image" Target="../media/image4448.png"/><Relationship Id="rId200" Type="http://schemas.openxmlformats.org/officeDocument/2006/relationships/image" Target="../media/image4261.png"/><Relationship Id="rId382" Type="http://schemas.openxmlformats.org/officeDocument/2006/relationships/customXml" Target="../ink/ink4446.xml"/><Relationship Id="rId438" Type="http://schemas.openxmlformats.org/officeDocument/2006/relationships/customXml" Target="../ink/ink4474.xml"/><Relationship Id="rId603" Type="http://schemas.openxmlformats.org/officeDocument/2006/relationships/customXml" Target="../ink/ink4557.xml"/><Relationship Id="rId645" Type="http://schemas.openxmlformats.org/officeDocument/2006/relationships/customXml" Target="../ink/ink4578.xml"/><Relationship Id="rId687" Type="http://schemas.openxmlformats.org/officeDocument/2006/relationships/customXml" Target="../ink/ink4599.xml"/><Relationship Id="rId242" Type="http://schemas.openxmlformats.org/officeDocument/2006/relationships/image" Target="../media/image4282.png"/><Relationship Id="rId284" Type="http://schemas.openxmlformats.org/officeDocument/2006/relationships/image" Target="../media/image4302.png"/><Relationship Id="rId491" Type="http://schemas.openxmlformats.org/officeDocument/2006/relationships/customXml" Target="../ink/ink4501.xml"/><Relationship Id="rId505" Type="http://schemas.openxmlformats.org/officeDocument/2006/relationships/customXml" Target="../ink/ink4508.xml"/><Relationship Id="rId712" Type="http://schemas.openxmlformats.org/officeDocument/2006/relationships/image" Target="../media/image4515.png"/><Relationship Id="rId37" Type="http://schemas.openxmlformats.org/officeDocument/2006/relationships/image" Target="../media/image4181.png"/><Relationship Id="rId79" Type="http://schemas.openxmlformats.org/officeDocument/2006/relationships/image" Target="../media/image4201.png"/><Relationship Id="rId102" Type="http://schemas.openxmlformats.org/officeDocument/2006/relationships/customXml" Target="../ink/ink4305.xml"/><Relationship Id="rId144" Type="http://schemas.openxmlformats.org/officeDocument/2006/relationships/image" Target="../media/image4233.png"/><Relationship Id="rId547" Type="http://schemas.openxmlformats.org/officeDocument/2006/relationships/customXml" Target="../ink/ink4529.xml"/><Relationship Id="rId589" Type="http://schemas.openxmlformats.org/officeDocument/2006/relationships/customXml" Target="../ink/ink4550.xml"/><Relationship Id="rId90" Type="http://schemas.openxmlformats.org/officeDocument/2006/relationships/customXml" Target="../ink/ink4299.xml"/><Relationship Id="rId186" Type="http://schemas.openxmlformats.org/officeDocument/2006/relationships/image" Target="../media/image4254.png"/><Relationship Id="rId351" Type="http://schemas.openxmlformats.org/officeDocument/2006/relationships/image" Target="../media/image4335.png"/><Relationship Id="rId393" Type="http://schemas.openxmlformats.org/officeDocument/2006/relationships/image" Target="../media/image4356.png"/><Relationship Id="rId407" Type="http://schemas.openxmlformats.org/officeDocument/2006/relationships/image" Target="../media/image4363.png"/><Relationship Id="rId449" Type="http://schemas.openxmlformats.org/officeDocument/2006/relationships/image" Target="../media/image4384.png"/><Relationship Id="rId614" Type="http://schemas.openxmlformats.org/officeDocument/2006/relationships/image" Target="../media/image4466.png"/><Relationship Id="rId656" Type="http://schemas.openxmlformats.org/officeDocument/2006/relationships/image" Target="../media/image4487.png"/><Relationship Id="rId211" Type="http://schemas.openxmlformats.org/officeDocument/2006/relationships/customXml" Target="../ink/ink4360.xml"/><Relationship Id="rId253" Type="http://schemas.openxmlformats.org/officeDocument/2006/relationships/customXml" Target="../ink/ink4381.xml"/><Relationship Id="rId295" Type="http://schemas.openxmlformats.org/officeDocument/2006/relationships/customXml" Target="../ink/ink4402.xml"/><Relationship Id="rId309" Type="http://schemas.openxmlformats.org/officeDocument/2006/relationships/customXml" Target="../ink/ink4409.xml"/><Relationship Id="rId460" Type="http://schemas.openxmlformats.org/officeDocument/2006/relationships/customXml" Target="../ink/ink4485.xml"/><Relationship Id="rId516" Type="http://schemas.openxmlformats.org/officeDocument/2006/relationships/image" Target="../media/image4417.png"/><Relationship Id="rId698" Type="http://schemas.openxmlformats.org/officeDocument/2006/relationships/image" Target="../media/image4508.png"/><Relationship Id="rId48" Type="http://schemas.openxmlformats.org/officeDocument/2006/relationships/customXml" Target="../ink/ink4278.xml"/><Relationship Id="rId113" Type="http://schemas.openxmlformats.org/officeDocument/2006/relationships/image" Target="../media/image4218.png"/><Relationship Id="rId320" Type="http://schemas.openxmlformats.org/officeDocument/2006/relationships/image" Target="../media/image4320.png"/><Relationship Id="rId558" Type="http://schemas.openxmlformats.org/officeDocument/2006/relationships/image" Target="../media/image4438.png"/><Relationship Id="rId723" Type="http://schemas.openxmlformats.org/officeDocument/2006/relationships/customXml" Target="../ink/ink4617.xml"/><Relationship Id="rId155" Type="http://schemas.openxmlformats.org/officeDocument/2006/relationships/customXml" Target="../ink/ink4332.xml"/><Relationship Id="rId197" Type="http://schemas.openxmlformats.org/officeDocument/2006/relationships/customXml" Target="../ink/ink4353.xml"/><Relationship Id="rId362" Type="http://schemas.openxmlformats.org/officeDocument/2006/relationships/customXml" Target="../ink/ink4436.xml"/><Relationship Id="rId418" Type="http://schemas.openxmlformats.org/officeDocument/2006/relationships/customXml" Target="../ink/ink4464.xml"/><Relationship Id="rId625" Type="http://schemas.openxmlformats.org/officeDocument/2006/relationships/customXml" Target="../ink/ink4568.xml"/><Relationship Id="rId222" Type="http://schemas.openxmlformats.org/officeDocument/2006/relationships/image" Target="../media/image4272.png"/><Relationship Id="rId264" Type="http://schemas.openxmlformats.org/officeDocument/2006/relationships/image" Target="../media/image4293.png"/><Relationship Id="rId471" Type="http://schemas.openxmlformats.org/officeDocument/2006/relationships/customXml" Target="../ink/ink4491.xml"/><Relationship Id="rId667" Type="http://schemas.openxmlformats.org/officeDocument/2006/relationships/customXml" Target="../ink/ink4589.xml"/><Relationship Id="rId17" Type="http://schemas.openxmlformats.org/officeDocument/2006/relationships/image" Target="../media/image4171.png"/><Relationship Id="rId59" Type="http://schemas.openxmlformats.org/officeDocument/2006/relationships/image" Target="../media/image2559.png"/><Relationship Id="rId124" Type="http://schemas.openxmlformats.org/officeDocument/2006/relationships/customXml" Target="../ink/ink4316.xml"/><Relationship Id="rId527" Type="http://schemas.openxmlformats.org/officeDocument/2006/relationships/customXml" Target="../ink/ink4519.xml"/><Relationship Id="rId569" Type="http://schemas.openxmlformats.org/officeDocument/2006/relationships/customXml" Target="../ink/ink4540.xml"/><Relationship Id="rId70" Type="http://schemas.openxmlformats.org/officeDocument/2006/relationships/customXml" Target="../ink/ink4289.xml"/><Relationship Id="rId166" Type="http://schemas.openxmlformats.org/officeDocument/2006/relationships/image" Target="../media/image4244.png"/><Relationship Id="rId331" Type="http://schemas.openxmlformats.org/officeDocument/2006/relationships/customXml" Target="../ink/ink4420.xml"/><Relationship Id="rId373" Type="http://schemas.openxmlformats.org/officeDocument/2006/relationships/image" Target="../media/image4346.png"/><Relationship Id="rId429" Type="http://schemas.openxmlformats.org/officeDocument/2006/relationships/image" Target="../media/image4374.png"/><Relationship Id="rId580" Type="http://schemas.openxmlformats.org/officeDocument/2006/relationships/image" Target="../media/image4449.png"/><Relationship Id="rId636" Type="http://schemas.openxmlformats.org/officeDocument/2006/relationships/image" Target="../media/image4477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371.xml"/><Relationship Id="rId440" Type="http://schemas.openxmlformats.org/officeDocument/2006/relationships/customXml" Target="../ink/ink4475.xml"/><Relationship Id="rId678" Type="http://schemas.openxmlformats.org/officeDocument/2006/relationships/image" Target="../media/image4498.png"/><Relationship Id="rId28" Type="http://schemas.openxmlformats.org/officeDocument/2006/relationships/customXml" Target="../ink/ink4268.xml"/><Relationship Id="rId275" Type="http://schemas.openxmlformats.org/officeDocument/2006/relationships/customXml" Target="../ink/ink4392.xml"/><Relationship Id="rId300" Type="http://schemas.openxmlformats.org/officeDocument/2006/relationships/image" Target="../media/image4310.png"/><Relationship Id="rId482" Type="http://schemas.openxmlformats.org/officeDocument/2006/relationships/image" Target="../media/image4400.png"/><Relationship Id="rId538" Type="http://schemas.openxmlformats.org/officeDocument/2006/relationships/image" Target="../media/image4428.png"/><Relationship Id="rId703" Type="http://schemas.openxmlformats.org/officeDocument/2006/relationships/customXml" Target="../ink/ink4607.xml"/><Relationship Id="rId81" Type="http://schemas.openxmlformats.org/officeDocument/2006/relationships/image" Target="../media/image4202.png"/><Relationship Id="rId135" Type="http://schemas.openxmlformats.org/officeDocument/2006/relationships/customXml" Target="../ink/ink4322.xml"/><Relationship Id="rId177" Type="http://schemas.openxmlformats.org/officeDocument/2006/relationships/customXml" Target="../ink/ink4343.xml"/><Relationship Id="rId342" Type="http://schemas.openxmlformats.org/officeDocument/2006/relationships/customXml" Target="../ink/ink4426.xml"/><Relationship Id="rId384" Type="http://schemas.openxmlformats.org/officeDocument/2006/relationships/customXml" Target="../ink/ink4447.xml"/><Relationship Id="rId591" Type="http://schemas.openxmlformats.org/officeDocument/2006/relationships/customXml" Target="../ink/ink4551.xml"/><Relationship Id="rId605" Type="http://schemas.openxmlformats.org/officeDocument/2006/relationships/customXml" Target="../ink/ink4558.xml"/><Relationship Id="rId202" Type="http://schemas.openxmlformats.org/officeDocument/2006/relationships/image" Target="../media/image4262.png"/><Relationship Id="rId244" Type="http://schemas.openxmlformats.org/officeDocument/2006/relationships/image" Target="../media/image4283.png"/><Relationship Id="rId647" Type="http://schemas.openxmlformats.org/officeDocument/2006/relationships/customXml" Target="../ink/ink4579.xml"/><Relationship Id="rId689" Type="http://schemas.openxmlformats.org/officeDocument/2006/relationships/customXml" Target="../ink/ink4600.xml"/><Relationship Id="rId39" Type="http://schemas.openxmlformats.org/officeDocument/2006/relationships/image" Target="../media/image4182.png"/><Relationship Id="rId286" Type="http://schemas.openxmlformats.org/officeDocument/2006/relationships/image" Target="../media/image4303.png"/><Relationship Id="rId451" Type="http://schemas.openxmlformats.org/officeDocument/2006/relationships/image" Target="../media/image4385.png"/><Relationship Id="rId493" Type="http://schemas.openxmlformats.org/officeDocument/2006/relationships/customXml" Target="../ink/ink4502.xml"/><Relationship Id="rId507" Type="http://schemas.openxmlformats.org/officeDocument/2006/relationships/customXml" Target="../ink/ink4509.xml"/><Relationship Id="rId549" Type="http://schemas.openxmlformats.org/officeDocument/2006/relationships/customXml" Target="../ink/ink4530.xml"/><Relationship Id="rId714" Type="http://schemas.openxmlformats.org/officeDocument/2006/relationships/image" Target="../media/image4516.png"/><Relationship Id="rId50" Type="http://schemas.openxmlformats.org/officeDocument/2006/relationships/customXml" Target="../ink/ink4279.xml"/><Relationship Id="rId104" Type="http://schemas.openxmlformats.org/officeDocument/2006/relationships/customXml" Target="../ink/ink4306.xml"/><Relationship Id="rId146" Type="http://schemas.openxmlformats.org/officeDocument/2006/relationships/image" Target="../media/image4234.png"/><Relationship Id="rId188" Type="http://schemas.openxmlformats.org/officeDocument/2006/relationships/image" Target="../media/image4255.png"/><Relationship Id="rId311" Type="http://schemas.openxmlformats.org/officeDocument/2006/relationships/customXml" Target="../ink/ink4410.xml"/><Relationship Id="rId353" Type="http://schemas.openxmlformats.org/officeDocument/2006/relationships/image" Target="../media/image4336.png"/><Relationship Id="rId395" Type="http://schemas.openxmlformats.org/officeDocument/2006/relationships/image" Target="../media/image4357.png"/><Relationship Id="rId409" Type="http://schemas.openxmlformats.org/officeDocument/2006/relationships/image" Target="../media/image4364.png"/><Relationship Id="rId560" Type="http://schemas.openxmlformats.org/officeDocument/2006/relationships/image" Target="../media/image4439.png"/><Relationship Id="rId92" Type="http://schemas.openxmlformats.org/officeDocument/2006/relationships/customXml" Target="../ink/ink4300.xml"/><Relationship Id="rId213" Type="http://schemas.openxmlformats.org/officeDocument/2006/relationships/customXml" Target="../ink/ink4361.xml"/><Relationship Id="rId420" Type="http://schemas.openxmlformats.org/officeDocument/2006/relationships/customXml" Target="../ink/ink4465.xml"/><Relationship Id="rId616" Type="http://schemas.openxmlformats.org/officeDocument/2006/relationships/image" Target="../media/image4467.png"/><Relationship Id="rId658" Type="http://schemas.openxmlformats.org/officeDocument/2006/relationships/image" Target="../media/image4488.png"/><Relationship Id="rId255" Type="http://schemas.openxmlformats.org/officeDocument/2006/relationships/customXml" Target="../ink/ink4382.xml"/><Relationship Id="rId297" Type="http://schemas.openxmlformats.org/officeDocument/2006/relationships/customXml" Target="../ink/ink4403.xml"/><Relationship Id="rId462" Type="http://schemas.openxmlformats.org/officeDocument/2006/relationships/customXml" Target="../ink/ink4486.xml"/><Relationship Id="rId518" Type="http://schemas.openxmlformats.org/officeDocument/2006/relationships/image" Target="../media/image4418.png"/><Relationship Id="rId725" Type="http://schemas.openxmlformats.org/officeDocument/2006/relationships/customXml" Target="../ink/ink4618.xml"/><Relationship Id="rId115" Type="http://schemas.openxmlformats.org/officeDocument/2006/relationships/image" Target="../media/image4219.png"/><Relationship Id="rId157" Type="http://schemas.openxmlformats.org/officeDocument/2006/relationships/customXml" Target="../ink/ink4333.xml"/><Relationship Id="rId322" Type="http://schemas.openxmlformats.org/officeDocument/2006/relationships/image" Target="../media/image4321.png"/><Relationship Id="rId364" Type="http://schemas.openxmlformats.org/officeDocument/2006/relationships/customXml" Target="../ink/ink4437.xml"/><Relationship Id="rId61" Type="http://schemas.openxmlformats.org/officeDocument/2006/relationships/image" Target="../media/image4192.png"/><Relationship Id="rId199" Type="http://schemas.openxmlformats.org/officeDocument/2006/relationships/customXml" Target="../ink/ink4354.xml"/><Relationship Id="rId571" Type="http://schemas.openxmlformats.org/officeDocument/2006/relationships/customXml" Target="../ink/ink4541.xml"/><Relationship Id="rId627" Type="http://schemas.openxmlformats.org/officeDocument/2006/relationships/customXml" Target="../ink/ink4569.xml"/><Relationship Id="rId669" Type="http://schemas.openxmlformats.org/officeDocument/2006/relationships/customXml" Target="../ink/ink4590.xml"/><Relationship Id="rId19" Type="http://schemas.openxmlformats.org/officeDocument/2006/relationships/image" Target="../media/image4172.png"/><Relationship Id="rId224" Type="http://schemas.openxmlformats.org/officeDocument/2006/relationships/image" Target="../media/image4273.png"/><Relationship Id="rId266" Type="http://schemas.openxmlformats.org/officeDocument/2006/relationships/image" Target="../media/image4294.png"/><Relationship Id="rId431" Type="http://schemas.openxmlformats.org/officeDocument/2006/relationships/image" Target="../media/image4375.png"/><Relationship Id="rId473" Type="http://schemas.openxmlformats.org/officeDocument/2006/relationships/customXml" Target="../ink/ink4492.xml"/><Relationship Id="rId529" Type="http://schemas.openxmlformats.org/officeDocument/2006/relationships/customXml" Target="../ink/ink4520.xml"/><Relationship Id="rId680" Type="http://schemas.openxmlformats.org/officeDocument/2006/relationships/image" Target="../media/image4499.png"/><Relationship Id="rId30" Type="http://schemas.openxmlformats.org/officeDocument/2006/relationships/customXml" Target="../ink/ink4269.xml"/><Relationship Id="rId126" Type="http://schemas.openxmlformats.org/officeDocument/2006/relationships/customXml" Target="../ink/ink4317.xml"/><Relationship Id="rId168" Type="http://schemas.openxmlformats.org/officeDocument/2006/relationships/image" Target="../media/image4245.png"/><Relationship Id="rId333" Type="http://schemas.openxmlformats.org/officeDocument/2006/relationships/customXml" Target="../ink/ink4421.xml"/><Relationship Id="rId540" Type="http://schemas.openxmlformats.org/officeDocument/2006/relationships/image" Target="../media/image4429.png"/><Relationship Id="rId72" Type="http://schemas.openxmlformats.org/officeDocument/2006/relationships/customXml" Target="../ink/ink4290.xml"/><Relationship Id="rId375" Type="http://schemas.openxmlformats.org/officeDocument/2006/relationships/image" Target="../media/image4347.png"/><Relationship Id="rId582" Type="http://schemas.openxmlformats.org/officeDocument/2006/relationships/image" Target="../media/image4450.png"/><Relationship Id="rId638" Type="http://schemas.openxmlformats.org/officeDocument/2006/relationships/image" Target="../media/image4478.png"/><Relationship Id="rId3" Type="http://schemas.openxmlformats.org/officeDocument/2006/relationships/image" Target="../media/image4164.png"/><Relationship Id="rId235" Type="http://schemas.openxmlformats.org/officeDocument/2006/relationships/customXml" Target="../ink/ink4372.xml"/><Relationship Id="rId277" Type="http://schemas.openxmlformats.org/officeDocument/2006/relationships/customXml" Target="../ink/ink4393.xml"/><Relationship Id="rId400" Type="http://schemas.openxmlformats.org/officeDocument/2006/relationships/customXml" Target="../ink/ink4455.xml"/><Relationship Id="rId442" Type="http://schemas.openxmlformats.org/officeDocument/2006/relationships/customXml" Target="../ink/ink4476.xml"/><Relationship Id="rId484" Type="http://schemas.openxmlformats.org/officeDocument/2006/relationships/image" Target="../media/image4401.png"/><Relationship Id="rId705" Type="http://schemas.openxmlformats.org/officeDocument/2006/relationships/customXml" Target="../ink/ink4608.xml"/><Relationship Id="rId137" Type="http://schemas.openxmlformats.org/officeDocument/2006/relationships/customXml" Target="../ink/ink4323.xml"/><Relationship Id="rId302" Type="http://schemas.openxmlformats.org/officeDocument/2006/relationships/image" Target="../media/image4311.png"/><Relationship Id="rId344" Type="http://schemas.openxmlformats.org/officeDocument/2006/relationships/customXml" Target="../ink/ink4427.xml"/><Relationship Id="rId691" Type="http://schemas.openxmlformats.org/officeDocument/2006/relationships/customXml" Target="../ink/ink4601.xml"/><Relationship Id="rId41" Type="http://schemas.openxmlformats.org/officeDocument/2006/relationships/image" Target="../media/image4183.png"/><Relationship Id="rId83" Type="http://schemas.openxmlformats.org/officeDocument/2006/relationships/image" Target="../media/image4203.png"/><Relationship Id="rId179" Type="http://schemas.openxmlformats.org/officeDocument/2006/relationships/customXml" Target="../ink/ink4344.xml"/><Relationship Id="rId386" Type="http://schemas.openxmlformats.org/officeDocument/2006/relationships/customXml" Target="../ink/ink4448.xml"/><Relationship Id="rId551" Type="http://schemas.openxmlformats.org/officeDocument/2006/relationships/customXml" Target="../ink/ink4531.xml"/><Relationship Id="rId593" Type="http://schemas.openxmlformats.org/officeDocument/2006/relationships/customXml" Target="../ink/ink4552.xml"/><Relationship Id="rId607" Type="http://schemas.openxmlformats.org/officeDocument/2006/relationships/customXml" Target="../ink/ink4559.xml"/><Relationship Id="rId649" Type="http://schemas.openxmlformats.org/officeDocument/2006/relationships/customXml" Target="../ink/ink4580.xml"/><Relationship Id="rId190" Type="http://schemas.openxmlformats.org/officeDocument/2006/relationships/image" Target="../media/image4256.png"/><Relationship Id="rId204" Type="http://schemas.openxmlformats.org/officeDocument/2006/relationships/image" Target="../media/image4263.png"/><Relationship Id="rId246" Type="http://schemas.openxmlformats.org/officeDocument/2006/relationships/image" Target="../media/image4284.png"/><Relationship Id="rId288" Type="http://schemas.openxmlformats.org/officeDocument/2006/relationships/image" Target="../media/image4304.png"/><Relationship Id="rId411" Type="http://schemas.openxmlformats.org/officeDocument/2006/relationships/image" Target="../media/image4365.png"/><Relationship Id="rId453" Type="http://schemas.openxmlformats.org/officeDocument/2006/relationships/image" Target="../media/image4386.png"/><Relationship Id="rId509" Type="http://schemas.openxmlformats.org/officeDocument/2006/relationships/customXml" Target="../ink/ink4510.xml"/><Relationship Id="rId660" Type="http://schemas.openxmlformats.org/officeDocument/2006/relationships/image" Target="../media/image4489.png"/><Relationship Id="rId106" Type="http://schemas.openxmlformats.org/officeDocument/2006/relationships/customXml" Target="../ink/ink4307.xml"/><Relationship Id="rId313" Type="http://schemas.openxmlformats.org/officeDocument/2006/relationships/customXml" Target="../ink/ink4411.xml"/><Relationship Id="rId495" Type="http://schemas.openxmlformats.org/officeDocument/2006/relationships/customXml" Target="../ink/ink4503.xml"/><Relationship Id="rId716" Type="http://schemas.openxmlformats.org/officeDocument/2006/relationships/image" Target="../media/image4517.png"/><Relationship Id="rId10" Type="http://schemas.openxmlformats.org/officeDocument/2006/relationships/customXml" Target="../ink/ink4259.xml"/><Relationship Id="rId52" Type="http://schemas.openxmlformats.org/officeDocument/2006/relationships/customXml" Target="../ink/ink4280.xml"/><Relationship Id="rId94" Type="http://schemas.openxmlformats.org/officeDocument/2006/relationships/customXml" Target="../ink/ink4301.xml"/><Relationship Id="rId148" Type="http://schemas.openxmlformats.org/officeDocument/2006/relationships/image" Target="../media/image4235.png"/><Relationship Id="rId355" Type="http://schemas.openxmlformats.org/officeDocument/2006/relationships/image" Target="../media/image4337.png"/><Relationship Id="rId397" Type="http://schemas.openxmlformats.org/officeDocument/2006/relationships/image" Target="../media/image4358.png"/><Relationship Id="rId520" Type="http://schemas.openxmlformats.org/officeDocument/2006/relationships/image" Target="../media/image4419.png"/><Relationship Id="rId562" Type="http://schemas.openxmlformats.org/officeDocument/2006/relationships/image" Target="../media/image4440.png"/><Relationship Id="rId618" Type="http://schemas.openxmlformats.org/officeDocument/2006/relationships/image" Target="../media/image4468.png"/><Relationship Id="rId215" Type="http://schemas.openxmlformats.org/officeDocument/2006/relationships/customXml" Target="../ink/ink4362.xml"/><Relationship Id="rId257" Type="http://schemas.openxmlformats.org/officeDocument/2006/relationships/customXml" Target="../ink/ink4383.xml"/><Relationship Id="rId422" Type="http://schemas.openxmlformats.org/officeDocument/2006/relationships/customXml" Target="../ink/ink4466.xml"/><Relationship Id="rId464" Type="http://schemas.openxmlformats.org/officeDocument/2006/relationships/image" Target="../media/image4391.png"/><Relationship Id="rId299" Type="http://schemas.openxmlformats.org/officeDocument/2006/relationships/customXml" Target="../ink/ink4404.xml"/><Relationship Id="rId727" Type="http://schemas.openxmlformats.org/officeDocument/2006/relationships/customXml" Target="../ink/ink4619.xml"/><Relationship Id="rId63" Type="http://schemas.openxmlformats.org/officeDocument/2006/relationships/image" Target="../media/image4193.png"/><Relationship Id="rId159" Type="http://schemas.openxmlformats.org/officeDocument/2006/relationships/customXml" Target="../ink/ink4334.xml"/><Relationship Id="rId366" Type="http://schemas.openxmlformats.org/officeDocument/2006/relationships/customXml" Target="../ink/ink4438.xml"/><Relationship Id="rId573" Type="http://schemas.openxmlformats.org/officeDocument/2006/relationships/customXml" Target="../ink/ink4542.xml"/><Relationship Id="rId226" Type="http://schemas.openxmlformats.org/officeDocument/2006/relationships/image" Target="../media/image4274.png"/><Relationship Id="rId433" Type="http://schemas.openxmlformats.org/officeDocument/2006/relationships/image" Target="../media/image4376.png"/><Relationship Id="rId640" Type="http://schemas.openxmlformats.org/officeDocument/2006/relationships/image" Target="../media/image4479.png"/><Relationship Id="rId74" Type="http://schemas.openxmlformats.org/officeDocument/2006/relationships/customXml" Target="../ink/ink4291.xml"/><Relationship Id="rId377" Type="http://schemas.openxmlformats.org/officeDocument/2006/relationships/image" Target="../media/image4348.png"/><Relationship Id="rId500" Type="http://schemas.openxmlformats.org/officeDocument/2006/relationships/image" Target="../media/image4409.png"/><Relationship Id="rId584" Type="http://schemas.openxmlformats.org/officeDocument/2006/relationships/image" Target="../media/image4451.png"/><Relationship Id="rId5" Type="http://schemas.openxmlformats.org/officeDocument/2006/relationships/image" Target="../media/image4165.png"/><Relationship Id="rId237" Type="http://schemas.openxmlformats.org/officeDocument/2006/relationships/customXml" Target="../ink/ink4373.xml"/><Relationship Id="rId444" Type="http://schemas.openxmlformats.org/officeDocument/2006/relationships/customXml" Target="../ink/ink4477.xml"/><Relationship Id="rId651" Type="http://schemas.openxmlformats.org/officeDocument/2006/relationships/customXml" Target="../ink/ink4581.xml"/><Relationship Id="rId290" Type="http://schemas.openxmlformats.org/officeDocument/2006/relationships/image" Target="../media/image4305.png"/><Relationship Id="rId304" Type="http://schemas.openxmlformats.org/officeDocument/2006/relationships/image" Target="../media/image4312.png"/><Relationship Id="rId388" Type="http://schemas.openxmlformats.org/officeDocument/2006/relationships/customXml" Target="../ink/ink4449.xml"/><Relationship Id="rId511" Type="http://schemas.openxmlformats.org/officeDocument/2006/relationships/customXml" Target="../ink/ink4511.xml"/><Relationship Id="rId609" Type="http://schemas.openxmlformats.org/officeDocument/2006/relationships/customXml" Target="../ink/ink4560.xml"/><Relationship Id="rId85" Type="http://schemas.openxmlformats.org/officeDocument/2006/relationships/image" Target="../media/image4204.png"/><Relationship Id="rId150" Type="http://schemas.openxmlformats.org/officeDocument/2006/relationships/image" Target="../media/image4236.png"/><Relationship Id="rId595" Type="http://schemas.openxmlformats.org/officeDocument/2006/relationships/customXml" Target="../ink/ink4553.xml"/><Relationship Id="rId248" Type="http://schemas.openxmlformats.org/officeDocument/2006/relationships/image" Target="../media/image4285.png"/><Relationship Id="rId455" Type="http://schemas.openxmlformats.org/officeDocument/2006/relationships/image" Target="../media/image4387.png"/><Relationship Id="rId662" Type="http://schemas.openxmlformats.org/officeDocument/2006/relationships/image" Target="../media/image4490.png"/><Relationship Id="rId12" Type="http://schemas.openxmlformats.org/officeDocument/2006/relationships/customXml" Target="../ink/ink4260.xml"/><Relationship Id="rId108" Type="http://schemas.openxmlformats.org/officeDocument/2006/relationships/customXml" Target="../ink/ink4308.xml"/><Relationship Id="rId315" Type="http://schemas.openxmlformats.org/officeDocument/2006/relationships/customXml" Target="../ink/ink4412.xml"/><Relationship Id="rId522" Type="http://schemas.openxmlformats.org/officeDocument/2006/relationships/image" Target="../media/image4420.png"/><Relationship Id="rId96" Type="http://schemas.openxmlformats.org/officeDocument/2006/relationships/customXml" Target="../ink/ink4302.xml"/><Relationship Id="rId161" Type="http://schemas.openxmlformats.org/officeDocument/2006/relationships/customXml" Target="../ink/ink4335.xml"/><Relationship Id="rId399" Type="http://schemas.openxmlformats.org/officeDocument/2006/relationships/image" Target="../media/image4359.png"/><Relationship Id="rId259" Type="http://schemas.openxmlformats.org/officeDocument/2006/relationships/customXml" Target="../ink/ink4384.xml"/><Relationship Id="rId466" Type="http://schemas.openxmlformats.org/officeDocument/2006/relationships/image" Target="../media/image4392.png"/><Relationship Id="rId673" Type="http://schemas.openxmlformats.org/officeDocument/2006/relationships/customXml" Target="../ink/ink4592.xml"/><Relationship Id="rId23" Type="http://schemas.openxmlformats.org/officeDocument/2006/relationships/image" Target="../media/image4174.png"/><Relationship Id="rId119" Type="http://schemas.openxmlformats.org/officeDocument/2006/relationships/image" Target="../media/image4221.png"/><Relationship Id="rId326" Type="http://schemas.openxmlformats.org/officeDocument/2006/relationships/image" Target="../media/image4323.png"/><Relationship Id="rId533" Type="http://schemas.openxmlformats.org/officeDocument/2006/relationships/customXml" Target="../ink/ink4522.xml"/><Relationship Id="rId172" Type="http://schemas.openxmlformats.org/officeDocument/2006/relationships/image" Target="../media/image4247.png"/><Relationship Id="rId477" Type="http://schemas.openxmlformats.org/officeDocument/2006/relationships/customXml" Target="../ink/ink4494.xml"/><Relationship Id="rId600" Type="http://schemas.openxmlformats.org/officeDocument/2006/relationships/image" Target="../media/image4459.png"/><Relationship Id="rId684" Type="http://schemas.openxmlformats.org/officeDocument/2006/relationships/image" Target="../media/image4501.png"/><Relationship Id="rId337" Type="http://schemas.openxmlformats.org/officeDocument/2006/relationships/image" Target="../media/image4328.png"/><Relationship Id="rId34" Type="http://schemas.openxmlformats.org/officeDocument/2006/relationships/customXml" Target="../ink/ink4271.xml"/><Relationship Id="rId544" Type="http://schemas.openxmlformats.org/officeDocument/2006/relationships/image" Target="../media/image4431.png"/><Relationship Id="rId183" Type="http://schemas.openxmlformats.org/officeDocument/2006/relationships/customXml" Target="../ink/ink4346.xml"/><Relationship Id="rId390" Type="http://schemas.openxmlformats.org/officeDocument/2006/relationships/customXml" Target="../ink/ink4450.xml"/><Relationship Id="rId404" Type="http://schemas.openxmlformats.org/officeDocument/2006/relationships/customXml" Target="../ink/ink4457.xml"/><Relationship Id="rId611" Type="http://schemas.openxmlformats.org/officeDocument/2006/relationships/customXml" Target="../ink/ink4561.xml"/><Relationship Id="rId250" Type="http://schemas.openxmlformats.org/officeDocument/2006/relationships/image" Target="../media/image4286.png"/><Relationship Id="rId488" Type="http://schemas.openxmlformats.org/officeDocument/2006/relationships/image" Target="../media/image4403.png"/><Relationship Id="rId695" Type="http://schemas.openxmlformats.org/officeDocument/2006/relationships/customXml" Target="../ink/ink4603.xml"/><Relationship Id="rId709" Type="http://schemas.openxmlformats.org/officeDocument/2006/relationships/customXml" Target="../ink/ink4610.xml"/><Relationship Id="rId45" Type="http://schemas.openxmlformats.org/officeDocument/2006/relationships/image" Target="../media/image4185.png"/><Relationship Id="rId110" Type="http://schemas.openxmlformats.org/officeDocument/2006/relationships/customXml" Target="../ink/ink4309.xml"/><Relationship Id="rId348" Type="http://schemas.openxmlformats.org/officeDocument/2006/relationships/customXml" Target="../ink/ink4429.xml"/><Relationship Id="rId555" Type="http://schemas.openxmlformats.org/officeDocument/2006/relationships/customXml" Target="../ink/ink4533.xml"/><Relationship Id="rId194" Type="http://schemas.openxmlformats.org/officeDocument/2006/relationships/image" Target="../media/image4258.png"/><Relationship Id="rId208" Type="http://schemas.openxmlformats.org/officeDocument/2006/relationships/image" Target="../media/image4265.png"/><Relationship Id="rId415" Type="http://schemas.openxmlformats.org/officeDocument/2006/relationships/image" Target="../media/image4367.png"/><Relationship Id="rId622" Type="http://schemas.openxmlformats.org/officeDocument/2006/relationships/image" Target="../media/image4470.png"/><Relationship Id="rId261" Type="http://schemas.openxmlformats.org/officeDocument/2006/relationships/customXml" Target="../ink/ink4385.xml"/><Relationship Id="rId499" Type="http://schemas.openxmlformats.org/officeDocument/2006/relationships/customXml" Target="../ink/ink4505.xml"/><Relationship Id="rId56" Type="http://schemas.openxmlformats.org/officeDocument/2006/relationships/customXml" Target="../ink/ink4282.xml"/><Relationship Id="rId359" Type="http://schemas.openxmlformats.org/officeDocument/2006/relationships/image" Target="../media/image4339.png"/><Relationship Id="rId566" Type="http://schemas.openxmlformats.org/officeDocument/2006/relationships/image" Target="../media/image4442.png"/><Relationship Id="rId121" Type="http://schemas.openxmlformats.org/officeDocument/2006/relationships/image" Target="../media/image4222.png"/><Relationship Id="rId219" Type="http://schemas.openxmlformats.org/officeDocument/2006/relationships/customXml" Target="../ink/ink4364.xml"/><Relationship Id="rId426" Type="http://schemas.openxmlformats.org/officeDocument/2006/relationships/customXml" Target="../ink/ink4468.xml"/><Relationship Id="rId633" Type="http://schemas.openxmlformats.org/officeDocument/2006/relationships/customXml" Target="../ink/ink4572.xml"/><Relationship Id="rId67" Type="http://schemas.openxmlformats.org/officeDocument/2006/relationships/image" Target="../media/image4195.png"/><Relationship Id="rId272" Type="http://schemas.openxmlformats.org/officeDocument/2006/relationships/image" Target="../media/image4296.png"/><Relationship Id="rId577" Type="http://schemas.openxmlformats.org/officeDocument/2006/relationships/customXml" Target="../ink/ink4544.xml"/><Relationship Id="rId700" Type="http://schemas.openxmlformats.org/officeDocument/2006/relationships/image" Target="../media/image4509.png"/><Relationship Id="rId132" Type="http://schemas.openxmlformats.org/officeDocument/2006/relationships/image" Target="../media/image4227.png"/><Relationship Id="rId437" Type="http://schemas.openxmlformats.org/officeDocument/2006/relationships/image" Target="../media/image4378.png"/><Relationship Id="rId644" Type="http://schemas.openxmlformats.org/officeDocument/2006/relationships/image" Target="../media/image4481.png"/><Relationship Id="rId283" Type="http://schemas.openxmlformats.org/officeDocument/2006/relationships/customXml" Target="../ink/ink4396.xml"/><Relationship Id="rId490" Type="http://schemas.openxmlformats.org/officeDocument/2006/relationships/image" Target="../media/image4404.png"/><Relationship Id="rId504" Type="http://schemas.openxmlformats.org/officeDocument/2006/relationships/image" Target="../media/image4411.png"/><Relationship Id="rId711" Type="http://schemas.openxmlformats.org/officeDocument/2006/relationships/customXml" Target="../ink/ink4611.xml"/><Relationship Id="rId78" Type="http://schemas.openxmlformats.org/officeDocument/2006/relationships/customXml" Target="../ink/ink4293.xml"/><Relationship Id="rId143" Type="http://schemas.openxmlformats.org/officeDocument/2006/relationships/customXml" Target="../ink/ink4326.xml"/><Relationship Id="rId350" Type="http://schemas.openxmlformats.org/officeDocument/2006/relationships/customXml" Target="../ink/ink4430.xml"/><Relationship Id="rId588" Type="http://schemas.openxmlformats.org/officeDocument/2006/relationships/image" Target="../media/image4453.png"/><Relationship Id="rId9" Type="http://schemas.openxmlformats.org/officeDocument/2006/relationships/image" Target="../media/image4167.png"/><Relationship Id="rId210" Type="http://schemas.openxmlformats.org/officeDocument/2006/relationships/image" Target="../media/image4266.png"/><Relationship Id="rId448" Type="http://schemas.openxmlformats.org/officeDocument/2006/relationships/customXml" Target="../ink/ink4479.xml"/><Relationship Id="rId655" Type="http://schemas.openxmlformats.org/officeDocument/2006/relationships/customXml" Target="../ink/ink4583.xml"/><Relationship Id="rId294" Type="http://schemas.openxmlformats.org/officeDocument/2006/relationships/image" Target="../media/image4307.png"/><Relationship Id="rId308" Type="http://schemas.openxmlformats.org/officeDocument/2006/relationships/image" Target="../media/image4314.png"/><Relationship Id="rId515" Type="http://schemas.openxmlformats.org/officeDocument/2006/relationships/customXml" Target="../ink/ink4513.xml"/><Relationship Id="rId722" Type="http://schemas.openxmlformats.org/officeDocument/2006/relationships/image" Target="../media/image4520.png"/><Relationship Id="rId89" Type="http://schemas.openxmlformats.org/officeDocument/2006/relationships/image" Target="../media/image4206.png"/><Relationship Id="rId154" Type="http://schemas.openxmlformats.org/officeDocument/2006/relationships/image" Target="../media/image4238.png"/><Relationship Id="rId361" Type="http://schemas.openxmlformats.org/officeDocument/2006/relationships/image" Target="../media/image4340.png"/><Relationship Id="rId599" Type="http://schemas.openxmlformats.org/officeDocument/2006/relationships/customXml" Target="../ink/ink4555.xml"/><Relationship Id="rId459" Type="http://schemas.openxmlformats.org/officeDocument/2006/relationships/image" Target="../media/image4389.png"/><Relationship Id="rId666" Type="http://schemas.openxmlformats.org/officeDocument/2006/relationships/image" Target="../media/image4492.png"/><Relationship Id="rId16" Type="http://schemas.openxmlformats.org/officeDocument/2006/relationships/customXml" Target="../ink/ink4262.xml"/><Relationship Id="rId221" Type="http://schemas.openxmlformats.org/officeDocument/2006/relationships/customXml" Target="../ink/ink4365.xml"/><Relationship Id="rId319" Type="http://schemas.openxmlformats.org/officeDocument/2006/relationships/customXml" Target="../ink/ink4414.xml"/><Relationship Id="rId526" Type="http://schemas.openxmlformats.org/officeDocument/2006/relationships/image" Target="../media/image4422.png"/><Relationship Id="rId165" Type="http://schemas.openxmlformats.org/officeDocument/2006/relationships/customXml" Target="../ink/ink4337.xml"/><Relationship Id="rId372" Type="http://schemas.openxmlformats.org/officeDocument/2006/relationships/customXml" Target="../ink/ink4441.xml"/><Relationship Id="rId677" Type="http://schemas.openxmlformats.org/officeDocument/2006/relationships/customXml" Target="../ink/ink4594.xml"/><Relationship Id="rId232" Type="http://schemas.openxmlformats.org/officeDocument/2006/relationships/image" Target="../media/image4277.png"/><Relationship Id="rId27" Type="http://schemas.openxmlformats.org/officeDocument/2006/relationships/image" Target="../media/image4176.png"/><Relationship Id="rId537" Type="http://schemas.openxmlformats.org/officeDocument/2006/relationships/customXml" Target="../ink/ink4524.xml"/><Relationship Id="rId80" Type="http://schemas.openxmlformats.org/officeDocument/2006/relationships/customXml" Target="../ink/ink4294.xml"/><Relationship Id="rId176" Type="http://schemas.openxmlformats.org/officeDocument/2006/relationships/image" Target="../media/image4249.png"/><Relationship Id="rId383" Type="http://schemas.openxmlformats.org/officeDocument/2006/relationships/image" Target="../media/image4351.png"/><Relationship Id="rId590" Type="http://schemas.openxmlformats.org/officeDocument/2006/relationships/image" Target="../media/image4454.png"/><Relationship Id="rId604" Type="http://schemas.openxmlformats.org/officeDocument/2006/relationships/image" Target="../media/image4461.png"/><Relationship Id="rId243" Type="http://schemas.openxmlformats.org/officeDocument/2006/relationships/customXml" Target="../ink/ink4376.xml"/><Relationship Id="rId450" Type="http://schemas.openxmlformats.org/officeDocument/2006/relationships/customXml" Target="../ink/ink4480.xml"/><Relationship Id="rId688" Type="http://schemas.openxmlformats.org/officeDocument/2006/relationships/image" Target="../media/image4503.png"/><Relationship Id="rId38" Type="http://schemas.openxmlformats.org/officeDocument/2006/relationships/customXml" Target="../ink/ink4273.xml"/><Relationship Id="rId103" Type="http://schemas.openxmlformats.org/officeDocument/2006/relationships/image" Target="../media/image4213.png"/><Relationship Id="rId310" Type="http://schemas.openxmlformats.org/officeDocument/2006/relationships/image" Target="../media/image4315.png"/><Relationship Id="rId548" Type="http://schemas.openxmlformats.org/officeDocument/2006/relationships/image" Target="../media/image4433.png"/><Relationship Id="rId91" Type="http://schemas.openxmlformats.org/officeDocument/2006/relationships/image" Target="../media/image4207.png"/><Relationship Id="rId187" Type="http://schemas.openxmlformats.org/officeDocument/2006/relationships/customXml" Target="../ink/ink4348.xml"/><Relationship Id="rId394" Type="http://schemas.openxmlformats.org/officeDocument/2006/relationships/customXml" Target="../ink/ink4452.xml"/><Relationship Id="rId408" Type="http://schemas.openxmlformats.org/officeDocument/2006/relationships/customXml" Target="../ink/ink4459.xml"/><Relationship Id="rId615" Type="http://schemas.openxmlformats.org/officeDocument/2006/relationships/customXml" Target="../ink/ink4563.xml"/><Relationship Id="rId254" Type="http://schemas.openxmlformats.org/officeDocument/2006/relationships/image" Target="../media/image4288.png"/><Relationship Id="rId699" Type="http://schemas.openxmlformats.org/officeDocument/2006/relationships/customXml" Target="../ink/ink4605.xml"/><Relationship Id="rId49" Type="http://schemas.openxmlformats.org/officeDocument/2006/relationships/image" Target="../media/image4187.png"/><Relationship Id="rId114" Type="http://schemas.openxmlformats.org/officeDocument/2006/relationships/customXml" Target="../ink/ink4311.xml"/><Relationship Id="rId461" Type="http://schemas.openxmlformats.org/officeDocument/2006/relationships/image" Target="../media/image4390.png"/><Relationship Id="rId559" Type="http://schemas.openxmlformats.org/officeDocument/2006/relationships/customXml" Target="../ink/ink4535.xml"/><Relationship Id="rId198" Type="http://schemas.openxmlformats.org/officeDocument/2006/relationships/image" Target="../media/image4260.png"/><Relationship Id="rId321" Type="http://schemas.openxmlformats.org/officeDocument/2006/relationships/customXml" Target="../ink/ink4415.xml"/><Relationship Id="rId419" Type="http://schemas.openxmlformats.org/officeDocument/2006/relationships/image" Target="../media/image4369.png"/><Relationship Id="rId626" Type="http://schemas.openxmlformats.org/officeDocument/2006/relationships/image" Target="../media/image4472.png"/><Relationship Id="rId265" Type="http://schemas.openxmlformats.org/officeDocument/2006/relationships/customXml" Target="../ink/ink4387.xml"/><Relationship Id="rId472" Type="http://schemas.openxmlformats.org/officeDocument/2006/relationships/image" Target="../media/image4395.png"/><Relationship Id="rId125" Type="http://schemas.openxmlformats.org/officeDocument/2006/relationships/image" Target="../media/image4224.png"/><Relationship Id="rId332" Type="http://schemas.openxmlformats.org/officeDocument/2006/relationships/image" Target="../media/image4326.png"/><Relationship Id="rId637" Type="http://schemas.openxmlformats.org/officeDocument/2006/relationships/customXml" Target="../ink/ink4574.xml"/><Relationship Id="rId276" Type="http://schemas.openxmlformats.org/officeDocument/2006/relationships/image" Target="../media/image4298.png"/><Relationship Id="rId483" Type="http://schemas.openxmlformats.org/officeDocument/2006/relationships/customXml" Target="../ink/ink4497.xml"/><Relationship Id="rId690" Type="http://schemas.openxmlformats.org/officeDocument/2006/relationships/image" Target="../media/image4504.png"/><Relationship Id="rId704" Type="http://schemas.openxmlformats.org/officeDocument/2006/relationships/image" Target="../media/image4511.png"/><Relationship Id="rId40" Type="http://schemas.openxmlformats.org/officeDocument/2006/relationships/customXml" Target="../ink/ink4274.xml"/><Relationship Id="rId136" Type="http://schemas.openxmlformats.org/officeDocument/2006/relationships/image" Target="../media/image4229.png"/><Relationship Id="rId343" Type="http://schemas.openxmlformats.org/officeDocument/2006/relationships/image" Target="../media/image4331.png"/><Relationship Id="rId550" Type="http://schemas.openxmlformats.org/officeDocument/2006/relationships/image" Target="../media/image4434.png"/><Relationship Id="rId203" Type="http://schemas.openxmlformats.org/officeDocument/2006/relationships/customXml" Target="../ink/ink4356.xml"/><Relationship Id="rId648" Type="http://schemas.openxmlformats.org/officeDocument/2006/relationships/image" Target="../media/image4483.png"/><Relationship Id="rId287" Type="http://schemas.openxmlformats.org/officeDocument/2006/relationships/customXml" Target="../ink/ink4398.xml"/><Relationship Id="rId410" Type="http://schemas.openxmlformats.org/officeDocument/2006/relationships/customXml" Target="../ink/ink4460.xml"/><Relationship Id="rId494" Type="http://schemas.openxmlformats.org/officeDocument/2006/relationships/image" Target="../media/image4406.png"/><Relationship Id="rId508" Type="http://schemas.openxmlformats.org/officeDocument/2006/relationships/image" Target="../media/image4413.png"/><Relationship Id="rId715" Type="http://schemas.openxmlformats.org/officeDocument/2006/relationships/customXml" Target="../ink/ink4613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.png"/><Relationship Id="rId21" Type="http://schemas.openxmlformats.org/officeDocument/2006/relationships/image" Target="../media/image201.png"/><Relationship Id="rId324" Type="http://schemas.openxmlformats.org/officeDocument/2006/relationships/customXml" Target="../ink/ink355.xml"/><Relationship Id="rId531" Type="http://schemas.openxmlformats.org/officeDocument/2006/relationships/image" Target="../media/image452.png"/><Relationship Id="rId629" Type="http://schemas.openxmlformats.org/officeDocument/2006/relationships/image" Target="../media/image501.png"/><Relationship Id="rId170" Type="http://schemas.openxmlformats.org/officeDocument/2006/relationships/customXml" Target="../ink/ink277.xml"/><Relationship Id="rId268" Type="http://schemas.openxmlformats.org/officeDocument/2006/relationships/customXml" Target="../ink/ink326.xml"/><Relationship Id="rId475" Type="http://schemas.openxmlformats.org/officeDocument/2006/relationships/image" Target="../media/image425.png"/><Relationship Id="rId32" Type="http://schemas.openxmlformats.org/officeDocument/2006/relationships/customXml" Target="../ink/ink208.xml"/><Relationship Id="rId128" Type="http://schemas.openxmlformats.org/officeDocument/2006/relationships/customXml" Target="../ink/ink256.xml"/><Relationship Id="rId335" Type="http://schemas.openxmlformats.org/officeDocument/2006/relationships/image" Target="../media/image356.png"/><Relationship Id="rId542" Type="http://schemas.openxmlformats.org/officeDocument/2006/relationships/customXml" Target="../ink/ink466.xml"/><Relationship Id="rId181" Type="http://schemas.openxmlformats.org/officeDocument/2006/relationships/image" Target="../media/image281.png"/><Relationship Id="rId402" Type="http://schemas.openxmlformats.org/officeDocument/2006/relationships/customXml" Target="../ink/ink394.xml"/><Relationship Id="rId279" Type="http://schemas.openxmlformats.org/officeDocument/2006/relationships/image" Target="../media/image77.png"/><Relationship Id="rId486" Type="http://schemas.openxmlformats.org/officeDocument/2006/relationships/customXml" Target="../ink/ink437.xml"/><Relationship Id="rId43" Type="http://schemas.openxmlformats.org/officeDocument/2006/relationships/image" Target="../media/image212.png"/><Relationship Id="rId139" Type="http://schemas.openxmlformats.org/officeDocument/2006/relationships/image" Target="../media/image260.png"/><Relationship Id="rId346" Type="http://schemas.openxmlformats.org/officeDocument/2006/relationships/customXml" Target="../ink/ink366.xml"/><Relationship Id="rId553" Type="http://schemas.openxmlformats.org/officeDocument/2006/relationships/image" Target="../media/image463.png"/><Relationship Id="rId192" Type="http://schemas.openxmlformats.org/officeDocument/2006/relationships/customXml" Target="../ink/ink288.xml"/><Relationship Id="rId206" Type="http://schemas.openxmlformats.org/officeDocument/2006/relationships/customXml" Target="../ink/ink295.xml"/><Relationship Id="rId413" Type="http://schemas.openxmlformats.org/officeDocument/2006/relationships/image" Target="../media/image395.png"/><Relationship Id="rId497" Type="http://schemas.openxmlformats.org/officeDocument/2006/relationships/image" Target="../media/image436.png"/><Relationship Id="rId620" Type="http://schemas.openxmlformats.org/officeDocument/2006/relationships/customXml" Target="../ink/ink505.xml"/><Relationship Id="rId357" Type="http://schemas.openxmlformats.org/officeDocument/2006/relationships/image" Target="../media/image367.png"/><Relationship Id="rId54" Type="http://schemas.openxmlformats.org/officeDocument/2006/relationships/customXml" Target="../ink/ink219.xml"/><Relationship Id="rId217" Type="http://schemas.openxmlformats.org/officeDocument/2006/relationships/image" Target="../media/image299.png"/><Relationship Id="rId564" Type="http://schemas.openxmlformats.org/officeDocument/2006/relationships/customXml" Target="../ink/ink477.xml"/><Relationship Id="rId424" Type="http://schemas.openxmlformats.org/officeDocument/2006/relationships/customXml" Target="../ink/ink405.xml"/><Relationship Id="rId631" Type="http://schemas.openxmlformats.org/officeDocument/2006/relationships/image" Target="../media/image502.png"/><Relationship Id="rId270" Type="http://schemas.openxmlformats.org/officeDocument/2006/relationships/customXml" Target="../ink/ink327.xml"/><Relationship Id="rId65" Type="http://schemas.openxmlformats.org/officeDocument/2006/relationships/image" Target="../media/image223.png"/><Relationship Id="rId130" Type="http://schemas.openxmlformats.org/officeDocument/2006/relationships/customXml" Target="../ink/ink257.xml"/><Relationship Id="rId368" Type="http://schemas.openxmlformats.org/officeDocument/2006/relationships/customXml" Target="../ink/ink377.xml"/><Relationship Id="rId575" Type="http://schemas.openxmlformats.org/officeDocument/2006/relationships/image" Target="../media/image474.png"/><Relationship Id="rId228" Type="http://schemas.openxmlformats.org/officeDocument/2006/relationships/customXml" Target="../ink/ink306.xml"/><Relationship Id="rId435" Type="http://schemas.openxmlformats.org/officeDocument/2006/relationships/image" Target="../media/image406.png"/><Relationship Id="rId281" Type="http://schemas.openxmlformats.org/officeDocument/2006/relationships/customXml" Target="../ink/ink333.xml"/><Relationship Id="rId502" Type="http://schemas.openxmlformats.org/officeDocument/2006/relationships/customXml" Target="../ink/ink445.xml"/><Relationship Id="rId76" Type="http://schemas.openxmlformats.org/officeDocument/2006/relationships/customXml" Target="../ink/ink230.xml"/><Relationship Id="rId141" Type="http://schemas.openxmlformats.org/officeDocument/2006/relationships/image" Target="../media/image261.png"/><Relationship Id="rId379" Type="http://schemas.openxmlformats.org/officeDocument/2006/relationships/image" Target="../media/image378.png"/><Relationship Id="rId586" Type="http://schemas.openxmlformats.org/officeDocument/2006/relationships/customXml" Target="../ink/ink488.xml"/><Relationship Id="rId7" Type="http://schemas.openxmlformats.org/officeDocument/2006/relationships/image" Target="../media/image194.png"/><Relationship Id="rId239" Type="http://schemas.openxmlformats.org/officeDocument/2006/relationships/image" Target="../media/image310.png"/><Relationship Id="rId446" Type="http://schemas.openxmlformats.org/officeDocument/2006/relationships/customXml" Target="../ink/ink416.xml"/><Relationship Id="rId292" Type="http://schemas.openxmlformats.org/officeDocument/2006/relationships/image" Target="../media/image335.png"/><Relationship Id="rId306" Type="http://schemas.openxmlformats.org/officeDocument/2006/relationships/customXml" Target="../ink/ink346.xml"/><Relationship Id="rId87" Type="http://schemas.openxmlformats.org/officeDocument/2006/relationships/image" Target="../media/image234.png"/><Relationship Id="rId513" Type="http://schemas.openxmlformats.org/officeDocument/2006/relationships/image" Target="../media/image444.png"/><Relationship Id="rId597" Type="http://schemas.openxmlformats.org/officeDocument/2006/relationships/image" Target="../media/image485.png"/><Relationship Id="rId152" Type="http://schemas.openxmlformats.org/officeDocument/2006/relationships/customXml" Target="../ink/ink268.xml"/><Relationship Id="rId457" Type="http://schemas.openxmlformats.org/officeDocument/2006/relationships/image" Target="../media/image417.png"/><Relationship Id="rId14" Type="http://schemas.openxmlformats.org/officeDocument/2006/relationships/customXml" Target="../ink/ink199.xml"/><Relationship Id="rId317" Type="http://schemas.openxmlformats.org/officeDocument/2006/relationships/image" Target="../media/image347.png"/><Relationship Id="rId524" Type="http://schemas.openxmlformats.org/officeDocument/2006/relationships/customXml" Target="../ink/ink457.xml"/><Relationship Id="rId98" Type="http://schemas.openxmlformats.org/officeDocument/2006/relationships/customXml" Target="../ink/ink241.xml"/><Relationship Id="rId163" Type="http://schemas.openxmlformats.org/officeDocument/2006/relationships/image" Target="../media/image272.png"/><Relationship Id="rId370" Type="http://schemas.openxmlformats.org/officeDocument/2006/relationships/customXml" Target="../ink/ink378.xml"/><Relationship Id="rId230" Type="http://schemas.openxmlformats.org/officeDocument/2006/relationships/customXml" Target="../ink/ink307.xml"/><Relationship Id="rId468" Type="http://schemas.openxmlformats.org/officeDocument/2006/relationships/image" Target="../media/image422.png"/><Relationship Id="rId25" Type="http://schemas.openxmlformats.org/officeDocument/2006/relationships/image" Target="../media/image203.png"/><Relationship Id="rId328" Type="http://schemas.openxmlformats.org/officeDocument/2006/relationships/customXml" Target="../ink/ink357.xml"/><Relationship Id="rId535" Type="http://schemas.openxmlformats.org/officeDocument/2006/relationships/image" Target="../media/image454.png"/><Relationship Id="rId174" Type="http://schemas.openxmlformats.org/officeDocument/2006/relationships/customXml" Target="../ink/ink279.xml"/><Relationship Id="rId381" Type="http://schemas.openxmlformats.org/officeDocument/2006/relationships/image" Target="../media/image379.png"/><Relationship Id="rId602" Type="http://schemas.openxmlformats.org/officeDocument/2006/relationships/customXml" Target="../ink/ink496.xml"/><Relationship Id="rId241" Type="http://schemas.openxmlformats.org/officeDocument/2006/relationships/image" Target="../media/image311.png"/><Relationship Id="rId479" Type="http://schemas.openxmlformats.org/officeDocument/2006/relationships/image" Target="../media/image427.png"/><Relationship Id="rId36" Type="http://schemas.openxmlformats.org/officeDocument/2006/relationships/customXml" Target="../ink/ink210.xml"/><Relationship Id="rId339" Type="http://schemas.openxmlformats.org/officeDocument/2006/relationships/image" Target="../media/image358.png"/><Relationship Id="rId546" Type="http://schemas.openxmlformats.org/officeDocument/2006/relationships/customXml" Target="../ink/ink468.xml"/><Relationship Id="rId101" Type="http://schemas.openxmlformats.org/officeDocument/2006/relationships/image" Target="../media/image241.png"/><Relationship Id="rId185" Type="http://schemas.openxmlformats.org/officeDocument/2006/relationships/image" Target="../media/image283.png"/><Relationship Id="rId406" Type="http://schemas.openxmlformats.org/officeDocument/2006/relationships/customXml" Target="../ink/ink396.xml"/><Relationship Id="rId392" Type="http://schemas.openxmlformats.org/officeDocument/2006/relationships/customXml" Target="../ink/ink389.xml"/><Relationship Id="rId613" Type="http://schemas.openxmlformats.org/officeDocument/2006/relationships/image" Target="../media/image493.png"/><Relationship Id="rId252" Type="http://schemas.openxmlformats.org/officeDocument/2006/relationships/customXml" Target="../ink/ink318.xml"/><Relationship Id="rId294" Type="http://schemas.openxmlformats.org/officeDocument/2006/relationships/customXml" Target="../ink/ink340.xml"/><Relationship Id="rId308" Type="http://schemas.openxmlformats.org/officeDocument/2006/relationships/customXml" Target="../ink/ink347.xml"/><Relationship Id="rId515" Type="http://schemas.openxmlformats.org/officeDocument/2006/relationships/image" Target="../media/image445.png"/><Relationship Id="rId47" Type="http://schemas.openxmlformats.org/officeDocument/2006/relationships/image" Target="../media/image214.png"/><Relationship Id="rId89" Type="http://schemas.openxmlformats.org/officeDocument/2006/relationships/image" Target="../media/image235.png"/><Relationship Id="rId112" Type="http://schemas.openxmlformats.org/officeDocument/2006/relationships/customXml" Target="../ink/ink248.xml"/><Relationship Id="rId154" Type="http://schemas.openxmlformats.org/officeDocument/2006/relationships/customXml" Target="../ink/ink269.xml"/><Relationship Id="rId361" Type="http://schemas.openxmlformats.org/officeDocument/2006/relationships/image" Target="../media/image369.png"/><Relationship Id="rId557" Type="http://schemas.openxmlformats.org/officeDocument/2006/relationships/image" Target="../media/image465.png"/><Relationship Id="rId599" Type="http://schemas.openxmlformats.org/officeDocument/2006/relationships/image" Target="../media/image486.png"/><Relationship Id="rId196" Type="http://schemas.openxmlformats.org/officeDocument/2006/relationships/customXml" Target="../ink/ink290.xml"/><Relationship Id="rId417" Type="http://schemas.openxmlformats.org/officeDocument/2006/relationships/image" Target="../media/image397.png"/><Relationship Id="rId459" Type="http://schemas.openxmlformats.org/officeDocument/2006/relationships/image" Target="../media/image418.png"/><Relationship Id="rId624" Type="http://schemas.openxmlformats.org/officeDocument/2006/relationships/customXml" Target="../ink/ink507.xml"/><Relationship Id="rId16" Type="http://schemas.openxmlformats.org/officeDocument/2006/relationships/customXml" Target="../ink/ink200.xml"/><Relationship Id="rId221" Type="http://schemas.openxmlformats.org/officeDocument/2006/relationships/image" Target="../media/image301.png"/><Relationship Id="rId263" Type="http://schemas.openxmlformats.org/officeDocument/2006/relationships/image" Target="../media/image322.png"/><Relationship Id="rId319" Type="http://schemas.openxmlformats.org/officeDocument/2006/relationships/image" Target="../media/image348.png"/><Relationship Id="rId470" Type="http://schemas.openxmlformats.org/officeDocument/2006/relationships/image" Target="../media/image423.png"/><Relationship Id="rId526" Type="http://schemas.openxmlformats.org/officeDocument/2006/relationships/customXml" Target="../ink/ink458.xml"/><Relationship Id="rId58" Type="http://schemas.openxmlformats.org/officeDocument/2006/relationships/customXml" Target="../ink/ink221.xml"/><Relationship Id="rId123" Type="http://schemas.openxmlformats.org/officeDocument/2006/relationships/image" Target="../media/image252.png"/><Relationship Id="rId330" Type="http://schemas.openxmlformats.org/officeDocument/2006/relationships/customXml" Target="../ink/ink358.xml"/><Relationship Id="rId568" Type="http://schemas.openxmlformats.org/officeDocument/2006/relationships/customXml" Target="../ink/ink479.xml"/><Relationship Id="rId165" Type="http://schemas.openxmlformats.org/officeDocument/2006/relationships/image" Target="../media/image273.png"/><Relationship Id="rId372" Type="http://schemas.openxmlformats.org/officeDocument/2006/relationships/customXml" Target="../ink/ink379.xml"/><Relationship Id="rId428" Type="http://schemas.openxmlformats.org/officeDocument/2006/relationships/customXml" Target="../ink/ink407.xml"/><Relationship Id="rId635" Type="http://schemas.openxmlformats.org/officeDocument/2006/relationships/image" Target="../media/image504.png"/><Relationship Id="rId232" Type="http://schemas.openxmlformats.org/officeDocument/2006/relationships/customXml" Target="../ink/ink308.xml"/><Relationship Id="rId274" Type="http://schemas.openxmlformats.org/officeDocument/2006/relationships/customXml" Target="../ink/ink329.xml"/><Relationship Id="rId481" Type="http://schemas.openxmlformats.org/officeDocument/2006/relationships/image" Target="../media/image428.png"/><Relationship Id="rId27" Type="http://schemas.openxmlformats.org/officeDocument/2006/relationships/image" Target="../media/image204.png"/><Relationship Id="rId69" Type="http://schemas.openxmlformats.org/officeDocument/2006/relationships/image" Target="../media/image225.png"/><Relationship Id="rId134" Type="http://schemas.openxmlformats.org/officeDocument/2006/relationships/customXml" Target="../ink/ink259.xml"/><Relationship Id="rId537" Type="http://schemas.openxmlformats.org/officeDocument/2006/relationships/image" Target="../media/image455.png"/><Relationship Id="rId579" Type="http://schemas.openxmlformats.org/officeDocument/2006/relationships/image" Target="../media/image476.png"/><Relationship Id="rId80" Type="http://schemas.openxmlformats.org/officeDocument/2006/relationships/customXml" Target="../ink/ink232.xml"/><Relationship Id="rId176" Type="http://schemas.openxmlformats.org/officeDocument/2006/relationships/customXml" Target="../ink/ink280.xml"/><Relationship Id="rId341" Type="http://schemas.openxmlformats.org/officeDocument/2006/relationships/image" Target="../media/image359.png"/><Relationship Id="rId383" Type="http://schemas.openxmlformats.org/officeDocument/2006/relationships/image" Target="../media/image380.png"/><Relationship Id="rId439" Type="http://schemas.openxmlformats.org/officeDocument/2006/relationships/image" Target="../media/image408.png"/><Relationship Id="rId590" Type="http://schemas.openxmlformats.org/officeDocument/2006/relationships/customXml" Target="../ink/ink490.xml"/><Relationship Id="rId604" Type="http://schemas.openxmlformats.org/officeDocument/2006/relationships/customXml" Target="../ink/ink497.xml"/><Relationship Id="rId201" Type="http://schemas.openxmlformats.org/officeDocument/2006/relationships/image" Target="../media/image291.png"/><Relationship Id="rId243" Type="http://schemas.openxmlformats.org/officeDocument/2006/relationships/image" Target="../media/image312.png"/><Relationship Id="rId285" Type="http://schemas.openxmlformats.org/officeDocument/2006/relationships/customXml" Target="../ink/ink335.xml"/><Relationship Id="rId450" Type="http://schemas.openxmlformats.org/officeDocument/2006/relationships/customXml" Target="../ink/ink418.xml"/><Relationship Id="rId506" Type="http://schemas.openxmlformats.org/officeDocument/2006/relationships/customXml" Target="../ink/ink447.xml"/><Relationship Id="rId38" Type="http://schemas.openxmlformats.org/officeDocument/2006/relationships/customXml" Target="../ink/ink211.xml"/><Relationship Id="rId103" Type="http://schemas.openxmlformats.org/officeDocument/2006/relationships/image" Target="../media/image242.png"/><Relationship Id="rId310" Type="http://schemas.openxmlformats.org/officeDocument/2006/relationships/customXml" Target="../ink/ink348.xml"/><Relationship Id="rId492" Type="http://schemas.openxmlformats.org/officeDocument/2006/relationships/customXml" Target="../ink/ink440.xml"/><Relationship Id="rId548" Type="http://schemas.openxmlformats.org/officeDocument/2006/relationships/customXml" Target="../ink/ink469.xml"/><Relationship Id="rId91" Type="http://schemas.openxmlformats.org/officeDocument/2006/relationships/image" Target="../media/image236.png"/><Relationship Id="rId145" Type="http://schemas.openxmlformats.org/officeDocument/2006/relationships/image" Target="../media/image263.png"/><Relationship Id="rId187" Type="http://schemas.openxmlformats.org/officeDocument/2006/relationships/image" Target="../media/image284.png"/><Relationship Id="rId352" Type="http://schemas.openxmlformats.org/officeDocument/2006/relationships/customXml" Target="../ink/ink369.xml"/><Relationship Id="rId394" Type="http://schemas.openxmlformats.org/officeDocument/2006/relationships/customXml" Target="../ink/ink390.xml"/><Relationship Id="rId408" Type="http://schemas.openxmlformats.org/officeDocument/2006/relationships/customXml" Target="../ink/ink397.xml"/><Relationship Id="rId615" Type="http://schemas.openxmlformats.org/officeDocument/2006/relationships/image" Target="../media/image494.png"/><Relationship Id="rId212" Type="http://schemas.openxmlformats.org/officeDocument/2006/relationships/customXml" Target="../ink/ink298.xml"/><Relationship Id="rId254" Type="http://schemas.openxmlformats.org/officeDocument/2006/relationships/customXml" Target="../ink/ink319.xml"/><Relationship Id="rId49" Type="http://schemas.openxmlformats.org/officeDocument/2006/relationships/image" Target="../media/image215.png"/><Relationship Id="rId114" Type="http://schemas.openxmlformats.org/officeDocument/2006/relationships/customXml" Target="../ink/ink249.xml"/><Relationship Id="rId296" Type="http://schemas.openxmlformats.org/officeDocument/2006/relationships/customXml" Target="../ink/ink341.xml"/><Relationship Id="rId461" Type="http://schemas.openxmlformats.org/officeDocument/2006/relationships/image" Target="../media/image419.png"/><Relationship Id="rId517" Type="http://schemas.openxmlformats.org/officeDocument/2006/relationships/customXml" Target="../ink/ink453.xml"/><Relationship Id="rId559" Type="http://schemas.openxmlformats.org/officeDocument/2006/relationships/image" Target="../media/image466.png"/><Relationship Id="rId60" Type="http://schemas.openxmlformats.org/officeDocument/2006/relationships/customXml" Target="../ink/ink222.xml"/><Relationship Id="rId156" Type="http://schemas.openxmlformats.org/officeDocument/2006/relationships/customXml" Target="../ink/ink270.xml"/><Relationship Id="rId198" Type="http://schemas.openxmlformats.org/officeDocument/2006/relationships/customXml" Target="../ink/ink291.xml"/><Relationship Id="rId321" Type="http://schemas.openxmlformats.org/officeDocument/2006/relationships/image" Target="../media/image349.png"/><Relationship Id="rId363" Type="http://schemas.openxmlformats.org/officeDocument/2006/relationships/image" Target="../media/image370.png"/><Relationship Id="rId419" Type="http://schemas.openxmlformats.org/officeDocument/2006/relationships/image" Target="../media/image398.png"/><Relationship Id="rId570" Type="http://schemas.openxmlformats.org/officeDocument/2006/relationships/customXml" Target="../ink/ink480.xml"/><Relationship Id="rId626" Type="http://schemas.openxmlformats.org/officeDocument/2006/relationships/customXml" Target="../ink/ink508.xml"/><Relationship Id="rId223" Type="http://schemas.openxmlformats.org/officeDocument/2006/relationships/image" Target="../media/image302.png"/><Relationship Id="rId430" Type="http://schemas.openxmlformats.org/officeDocument/2006/relationships/customXml" Target="../ink/ink408.xml"/><Relationship Id="rId18" Type="http://schemas.openxmlformats.org/officeDocument/2006/relationships/customXml" Target="../ink/ink201.xml"/><Relationship Id="rId265" Type="http://schemas.openxmlformats.org/officeDocument/2006/relationships/image" Target="../media/image323.png"/><Relationship Id="rId472" Type="http://schemas.openxmlformats.org/officeDocument/2006/relationships/customXml" Target="../ink/ink430.xml"/><Relationship Id="rId528" Type="http://schemas.openxmlformats.org/officeDocument/2006/relationships/customXml" Target="../ink/ink459.xml"/><Relationship Id="rId125" Type="http://schemas.openxmlformats.org/officeDocument/2006/relationships/image" Target="../media/image253.png"/><Relationship Id="rId167" Type="http://schemas.openxmlformats.org/officeDocument/2006/relationships/image" Target="../media/image274.png"/><Relationship Id="rId332" Type="http://schemas.openxmlformats.org/officeDocument/2006/relationships/customXml" Target="../ink/ink359.xml"/><Relationship Id="rId374" Type="http://schemas.openxmlformats.org/officeDocument/2006/relationships/customXml" Target="../ink/ink380.xml"/><Relationship Id="rId581" Type="http://schemas.openxmlformats.org/officeDocument/2006/relationships/image" Target="../media/image477.png"/><Relationship Id="rId71" Type="http://schemas.openxmlformats.org/officeDocument/2006/relationships/image" Target="../media/image226.png"/><Relationship Id="rId234" Type="http://schemas.openxmlformats.org/officeDocument/2006/relationships/customXml" Target="../ink/ink309.xml"/><Relationship Id="rId637" Type="http://schemas.openxmlformats.org/officeDocument/2006/relationships/image" Target="../media/image505.png"/><Relationship Id="rId2" Type="http://schemas.openxmlformats.org/officeDocument/2006/relationships/customXml" Target="../ink/ink193.xml"/><Relationship Id="rId29" Type="http://schemas.openxmlformats.org/officeDocument/2006/relationships/image" Target="../media/image205.png"/><Relationship Id="rId276" Type="http://schemas.openxmlformats.org/officeDocument/2006/relationships/customXml" Target="../ink/ink330.xml"/><Relationship Id="rId441" Type="http://schemas.openxmlformats.org/officeDocument/2006/relationships/image" Target="../media/image409.png"/><Relationship Id="rId483" Type="http://schemas.openxmlformats.org/officeDocument/2006/relationships/image" Target="../media/image429.png"/><Relationship Id="rId539" Type="http://schemas.openxmlformats.org/officeDocument/2006/relationships/image" Target="../media/image456.png"/><Relationship Id="rId40" Type="http://schemas.openxmlformats.org/officeDocument/2006/relationships/customXml" Target="../ink/ink212.xml"/><Relationship Id="rId136" Type="http://schemas.openxmlformats.org/officeDocument/2006/relationships/customXml" Target="../ink/ink260.xml"/><Relationship Id="rId178" Type="http://schemas.openxmlformats.org/officeDocument/2006/relationships/customXml" Target="../ink/ink281.xml"/><Relationship Id="rId301" Type="http://schemas.openxmlformats.org/officeDocument/2006/relationships/image" Target="../media/image339.png"/><Relationship Id="rId343" Type="http://schemas.openxmlformats.org/officeDocument/2006/relationships/image" Target="../media/image360.png"/><Relationship Id="rId550" Type="http://schemas.openxmlformats.org/officeDocument/2006/relationships/customXml" Target="../ink/ink470.xml"/><Relationship Id="rId82" Type="http://schemas.openxmlformats.org/officeDocument/2006/relationships/customXml" Target="../ink/ink233.xml"/><Relationship Id="rId203" Type="http://schemas.openxmlformats.org/officeDocument/2006/relationships/image" Target="../media/image292.png"/><Relationship Id="rId385" Type="http://schemas.openxmlformats.org/officeDocument/2006/relationships/image" Target="../media/image381.png"/><Relationship Id="rId592" Type="http://schemas.openxmlformats.org/officeDocument/2006/relationships/customXml" Target="../ink/ink491.xml"/><Relationship Id="rId606" Type="http://schemas.openxmlformats.org/officeDocument/2006/relationships/customXml" Target="../ink/ink498.xml"/><Relationship Id="rId245" Type="http://schemas.openxmlformats.org/officeDocument/2006/relationships/image" Target="../media/image313.png"/><Relationship Id="rId287" Type="http://schemas.openxmlformats.org/officeDocument/2006/relationships/customXml" Target="../ink/ink336.xml"/><Relationship Id="rId410" Type="http://schemas.openxmlformats.org/officeDocument/2006/relationships/customXml" Target="../ink/ink398.xml"/><Relationship Id="rId452" Type="http://schemas.openxmlformats.org/officeDocument/2006/relationships/customXml" Target="../ink/ink419.xml"/><Relationship Id="rId494" Type="http://schemas.openxmlformats.org/officeDocument/2006/relationships/customXml" Target="../ink/ink441.xml"/><Relationship Id="rId508" Type="http://schemas.openxmlformats.org/officeDocument/2006/relationships/customXml" Target="../ink/ink448.xml"/><Relationship Id="rId105" Type="http://schemas.openxmlformats.org/officeDocument/2006/relationships/image" Target="../media/image243.png"/><Relationship Id="rId147" Type="http://schemas.openxmlformats.org/officeDocument/2006/relationships/image" Target="../media/image264.png"/><Relationship Id="rId312" Type="http://schemas.openxmlformats.org/officeDocument/2006/relationships/customXml" Target="../ink/ink349.xml"/><Relationship Id="rId354" Type="http://schemas.openxmlformats.org/officeDocument/2006/relationships/customXml" Target="../ink/ink370.xml"/><Relationship Id="rId51" Type="http://schemas.openxmlformats.org/officeDocument/2006/relationships/image" Target="../media/image216.png"/><Relationship Id="rId93" Type="http://schemas.openxmlformats.org/officeDocument/2006/relationships/image" Target="../media/image237.png"/><Relationship Id="rId189" Type="http://schemas.openxmlformats.org/officeDocument/2006/relationships/image" Target="../media/image285.png"/><Relationship Id="rId396" Type="http://schemas.openxmlformats.org/officeDocument/2006/relationships/customXml" Target="../ink/ink391.xml"/><Relationship Id="rId561" Type="http://schemas.openxmlformats.org/officeDocument/2006/relationships/image" Target="../media/image467.png"/><Relationship Id="rId617" Type="http://schemas.openxmlformats.org/officeDocument/2006/relationships/image" Target="../media/image495.png"/><Relationship Id="rId214" Type="http://schemas.openxmlformats.org/officeDocument/2006/relationships/customXml" Target="../ink/ink299.xml"/><Relationship Id="rId256" Type="http://schemas.openxmlformats.org/officeDocument/2006/relationships/customXml" Target="../ink/ink320.xml"/><Relationship Id="rId298" Type="http://schemas.openxmlformats.org/officeDocument/2006/relationships/customXml" Target="../ink/ink342.xml"/><Relationship Id="rId421" Type="http://schemas.openxmlformats.org/officeDocument/2006/relationships/image" Target="../media/image399.png"/><Relationship Id="rId463" Type="http://schemas.openxmlformats.org/officeDocument/2006/relationships/image" Target="../media/image420.png"/><Relationship Id="rId519" Type="http://schemas.openxmlformats.org/officeDocument/2006/relationships/image" Target="../media/image446.png"/><Relationship Id="rId116" Type="http://schemas.openxmlformats.org/officeDocument/2006/relationships/customXml" Target="../ink/ink250.xml"/><Relationship Id="rId158" Type="http://schemas.openxmlformats.org/officeDocument/2006/relationships/customXml" Target="../ink/ink271.xml"/><Relationship Id="rId323" Type="http://schemas.openxmlformats.org/officeDocument/2006/relationships/image" Target="../media/image350.png"/><Relationship Id="rId530" Type="http://schemas.openxmlformats.org/officeDocument/2006/relationships/customXml" Target="../ink/ink460.xml"/><Relationship Id="rId20" Type="http://schemas.openxmlformats.org/officeDocument/2006/relationships/customXml" Target="../ink/ink202.xml"/><Relationship Id="rId62" Type="http://schemas.openxmlformats.org/officeDocument/2006/relationships/customXml" Target="../ink/ink223.xml"/><Relationship Id="rId365" Type="http://schemas.openxmlformats.org/officeDocument/2006/relationships/image" Target="../media/image371.png"/><Relationship Id="rId572" Type="http://schemas.openxmlformats.org/officeDocument/2006/relationships/customXml" Target="../ink/ink481.xml"/><Relationship Id="rId628" Type="http://schemas.openxmlformats.org/officeDocument/2006/relationships/customXml" Target="../ink/ink509.xml"/><Relationship Id="rId225" Type="http://schemas.openxmlformats.org/officeDocument/2006/relationships/image" Target="../media/image303.png"/><Relationship Id="rId267" Type="http://schemas.openxmlformats.org/officeDocument/2006/relationships/image" Target="../media/image324.png"/><Relationship Id="rId432" Type="http://schemas.openxmlformats.org/officeDocument/2006/relationships/customXml" Target="../ink/ink409.xml"/><Relationship Id="rId474" Type="http://schemas.openxmlformats.org/officeDocument/2006/relationships/customXml" Target="../ink/ink431.xml"/><Relationship Id="rId127" Type="http://schemas.openxmlformats.org/officeDocument/2006/relationships/image" Target="../media/image254.png"/><Relationship Id="rId31" Type="http://schemas.openxmlformats.org/officeDocument/2006/relationships/image" Target="../media/image206.png"/><Relationship Id="rId73" Type="http://schemas.openxmlformats.org/officeDocument/2006/relationships/image" Target="../media/image227.png"/><Relationship Id="rId169" Type="http://schemas.openxmlformats.org/officeDocument/2006/relationships/image" Target="../media/image275.png"/><Relationship Id="rId334" Type="http://schemas.openxmlformats.org/officeDocument/2006/relationships/customXml" Target="../ink/ink360.xml"/><Relationship Id="rId376" Type="http://schemas.openxmlformats.org/officeDocument/2006/relationships/customXml" Target="../ink/ink381.xml"/><Relationship Id="rId541" Type="http://schemas.openxmlformats.org/officeDocument/2006/relationships/image" Target="../media/image457.png"/><Relationship Id="rId583" Type="http://schemas.openxmlformats.org/officeDocument/2006/relationships/image" Target="../media/image478.png"/><Relationship Id="rId639" Type="http://schemas.openxmlformats.org/officeDocument/2006/relationships/image" Target="../media/image506.png"/><Relationship Id="rId4" Type="http://schemas.openxmlformats.org/officeDocument/2006/relationships/customXml" Target="../ink/ink194.xml"/><Relationship Id="rId180" Type="http://schemas.openxmlformats.org/officeDocument/2006/relationships/customXml" Target="../ink/ink282.xml"/><Relationship Id="rId236" Type="http://schemas.openxmlformats.org/officeDocument/2006/relationships/customXml" Target="../ink/ink310.xml"/><Relationship Id="rId278" Type="http://schemas.openxmlformats.org/officeDocument/2006/relationships/customXml" Target="../ink/ink331.xml"/><Relationship Id="rId401" Type="http://schemas.openxmlformats.org/officeDocument/2006/relationships/image" Target="../media/image389.png"/><Relationship Id="rId443" Type="http://schemas.openxmlformats.org/officeDocument/2006/relationships/image" Target="../media/image410.png"/><Relationship Id="rId303" Type="http://schemas.openxmlformats.org/officeDocument/2006/relationships/image" Target="../media/image340.png"/><Relationship Id="rId485" Type="http://schemas.openxmlformats.org/officeDocument/2006/relationships/image" Target="../media/image430.png"/><Relationship Id="rId42" Type="http://schemas.openxmlformats.org/officeDocument/2006/relationships/customXml" Target="../ink/ink213.xml"/><Relationship Id="rId84" Type="http://schemas.openxmlformats.org/officeDocument/2006/relationships/customXml" Target="../ink/ink234.xml"/><Relationship Id="rId138" Type="http://schemas.openxmlformats.org/officeDocument/2006/relationships/customXml" Target="../ink/ink261.xml"/><Relationship Id="rId345" Type="http://schemas.openxmlformats.org/officeDocument/2006/relationships/image" Target="../media/image361.png"/><Relationship Id="rId387" Type="http://schemas.openxmlformats.org/officeDocument/2006/relationships/image" Target="../media/image382.png"/><Relationship Id="rId510" Type="http://schemas.openxmlformats.org/officeDocument/2006/relationships/customXml" Target="../ink/ink449.xml"/><Relationship Id="rId552" Type="http://schemas.openxmlformats.org/officeDocument/2006/relationships/customXml" Target="../ink/ink471.xml"/><Relationship Id="rId594" Type="http://schemas.openxmlformats.org/officeDocument/2006/relationships/customXml" Target="../ink/ink492.xml"/><Relationship Id="rId608" Type="http://schemas.openxmlformats.org/officeDocument/2006/relationships/customXml" Target="../ink/ink499.xml"/><Relationship Id="rId191" Type="http://schemas.openxmlformats.org/officeDocument/2006/relationships/image" Target="../media/image286.png"/><Relationship Id="rId205" Type="http://schemas.openxmlformats.org/officeDocument/2006/relationships/image" Target="../media/image293.png"/><Relationship Id="rId247" Type="http://schemas.openxmlformats.org/officeDocument/2006/relationships/image" Target="../media/image314.png"/><Relationship Id="rId412" Type="http://schemas.openxmlformats.org/officeDocument/2006/relationships/customXml" Target="../ink/ink399.xml"/><Relationship Id="rId107" Type="http://schemas.openxmlformats.org/officeDocument/2006/relationships/image" Target="../media/image244.png"/><Relationship Id="rId289" Type="http://schemas.openxmlformats.org/officeDocument/2006/relationships/customXml" Target="../ink/ink337.xml"/><Relationship Id="rId454" Type="http://schemas.openxmlformats.org/officeDocument/2006/relationships/customXml" Target="../ink/ink420.xml"/><Relationship Id="rId496" Type="http://schemas.openxmlformats.org/officeDocument/2006/relationships/customXml" Target="../ink/ink442.xml"/><Relationship Id="rId11" Type="http://schemas.openxmlformats.org/officeDocument/2006/relationships/image" Target="../media/image196.png"/><Relationship Id="rId53" Type="http://schemas.openxmlformats.org/officeDocument/2006/relationships/image" Target="../media/image217.png"/><Relationship Id="rId149" Type="http://schemas.openxmlformats.org/officeDocument/2006/relationships/image" Target="../media/image265.png"/><Relationship Id="rId314" Type="http://schemas.openxmlformats.org/officeDocument/2006/relationships/customXml" Target="../ink/ink350.xml"/><Relationship Id="rId356" Type="http://schemas.openxmlformats.org/officeDocument/2006/relationships/customXml" Target="../ink/ink371.xml"/><Relationship Id="rId398" Type="http://schemas.openxmlformats.org/officeDocument/2006/relationships/customXml" Target="../ink/ink392.xml"/><Relationship Id="rId521" Type="http://schemas.openxmlformats.org/officeDocument/2006/relationships/image" Target="../media/image447.png"/><Relationship Id="rId563" Type="http://schemas.openxmlformats.org/officeDocument/2006/relationships/image" Target="../media/image468.png"/><Relationship Id="rId619" Type="http://schemas.openxmlformats.org/officeDocument/2006/relationships/image" Target="../media/image496.png"/><Relationship Id="rId95" Type="http://schemas.openxmlformats.org/officeDocument/2006/relationships/image" Target="../media/image238.png"/><Relationship Id="rId160" Type="http://schemas.openxmlformats.org/officeDocument/2006/relationships/customXml" Target="../ink/ink272.xml"/><Relationship Id="rId216" Type="http://schemas.openxmlformats.org/officeDocument/2006/relationships/customXml" Target="../ink/ink300.xml"/><Relationship Id="rId423" Type="http://schemas.openxmlformats.org/officeDocument/2006/relationships/image" Target="../media/image400.png"/><Relationship Id="rId258" Type="http://schemas.openxmlformats.org/officeDocument/2006/relationships/customXml" Target="../ink/ink321.xml"/><Relationship Id="rId465" Type="http://schemas.openxmlformats.org/officeDocument/2006/relationships/customXml" Target="../ink/ink426.xml"/><Relationship Id="rId630" Type="http://schemas.openxmlformats.org/officeDocument/2006/relationships/customXml" Target="../ink/ink510.xml"/><Relationship Id="rId22" Type="http://schemas.openxmlformats.org/officeDocument/2006/relationships/customXml" Target="../ink/ink203.xml"/><Relationship Id="rId64" Type="http://schemas.openxmlformats.org/officeDocument/2006/relationships/customXml" Target="../ink/ink224.xml"/><Relationship Id="rId118" Type="http://schemas.openxmlformats.org/officeDocument/2006/relationships/customXml" Target="../ink/ink251.xml"/><Relationship Id="rId325" Type="http://schemas.openxmlformats.org/officeDocument/2006/relationships/image" Target="../media/image351.png"/><Relationship Id="rId367" Type="http://schemas.openxmlformats.org/officeDocument/2006/relationships/image" Target="../media/image372.png"/><Relationship Id="rId532" Type="http://schemas.openxmlformats.org/officeDocument/2006/relationships/customXml" Target="../ink/ink461.xml"/><Relationship Id="rId574" Type="http://schemas.openxmlformats.org/officeDocument/2006/relationships/customXml" Target="../ink/ink482.xml"/><Relationship Id="rId171" Type="http://schemas.openxmlformats.org/officeDocument/2006/relationships/image" Target="../media/image276.png"/><Relationship Id="rId227" Type="http://schemas.openxmlformats.org/officeDocument/2006/relationships/image" Target="../media/image304.png"/><Relationship Id="rId269" Type="http://schemas.openxmlformats.org/officeDocument/2006/relationships/image" Target="../media/image325.png"/><Relationship Id="rId434" Type="http://schemas.openxmlformats.org/officeDocument/2006/relationships/customXml" Target="../ink/ink410.xml"/><Relationship Id="rId476" Type="http://schemas.openxmlformats.org/officeDocument/2006/relationships/customXml" Target="../ink/ink432.xml"/><Relationship Id="rId33" Type="http://schemas.openxmlformats.org/officeDocument/2006/relationships/image" Target="../media/image207.png"/><Relationship Id="rId129" Type="http://schemas.openxmlformats.org/officeDocument/2006/relationships/image" Target="../media/image255.png"/><Relationship Id="rId280" Type="http://schemas.openxmlformats.org/officeDocument/2006/relationships/customXml" Target="../ink/ink332.xml"/><Relationship Id="rId336" Type="http://schemas.openxmlformats.org/officeDocument/2006/relationships/customXml" Target="../ink/ink361.xml"/><Relationship Id="rId501" Type="http://schemas.openxmlformats.org/officeDocument/2006/relationships/image" Target="../media/image438.png"/><Relationship Id="rId543" Type="http://schemas.openxmlformats.org/officeDocument/2006/relationships/image" Target="../media/image458.png"/><Relationship Id="rId75" Type="http://schemas.openxmlformats.org/officeDocument/2006/relationships/image" Target="../media/image228.png"/><Relationship Id="rId140" Type="http://schemas.openxmlformats.org/officeDocument/2006/relationships/customXml" Target="../ink/ink262.xml"/><Relationship Id="rId182" Type="http://schemas.openxmlformats.org/officeDocument/2006/relationships/customXml" Target="../ink/ink283.xml"/><Relationship Id="rId378" Type="http://schemas.openxmlformats.org/officeDocument/2006/relationships/customXml" Target="../ink/ink382.xml"/><Relationship Id="rId403" Type="http://schemas.openxmlformats.org/officeDocument/2006/relationships/image" Target="../media/image390.png"/><Relationship Id="rId585" Type="http://schemas.openxmlformats.org/officeDocument/2006/relationships/image" Target="../media/image479.png"/><Relationship Id="rId6" Type="http://schemas.openxmlformats.org/officeDocument/2006/relationships/customXml" Target="../ink/ink195.xml"/><Relationship Id="rId238" Type="http://schemas.openxmlformats.org/officeDocument/2006/relationships/customXml" Target="../ink/ink311.xml"/><Relationship Id="rId445" Type="http://schemas.openxmlformats.org/officeDocument/2006/relationships/image" Target="../media/image411.png"/><Relationship Id="rId487" Type="http://schemas.openxmlformats.org/officeDocument/2006/relationships/image" Target="../media/image431.png"/><Relationship Id="rId610" Type="http://schemas.openxmlformats.org/officeDocument/2006/relationships/customXml" Target="../ink/ink500.xml"/><Relationship Id="rId291" Type="http://schemas.openxmlformats.org/officeDocument/2006/relationships/customXml" Target="../ink/ink338.xml"/><Relationship Id="rId305" Type="http://schemas.openxmlformats.org/officeDocument/2006/relationships/image" Target="../media/image341.png"/><Relationship Id="rId347" Type="http://schemas.openxmlformats.org/officeDocument/2006/relationships/image" Target="../media/image362.png"/><Relationship Id="rId512" Type="http://schemas.openxmlformats.org/officeDocument/2006/relationships/customXml" Target="../ink/ink450.xml"/><Relationship Id="rId44" Type="http://schemas.openxmlformats.org/officeDocument/2006/relationships/customXml" Target="../ink/ink214.xml"/><Relationship Id="rId86" Type="http://schemas.openxmlformats.org/officeDocument/2006/relationships/customXml" Target="../ink/ink235.xml"/><Relationship Id="rId151" Type="http://schemas.openxmlformats.org/officeDocument/2006/relationships/image" Target="../media/image266.png"/><Relationship Id="rId389" Type="http://schemas.openxmlformats.org/officeDocument/2006/relationships/image" Target="../media/image383.png"/><Relationship Id="rId554" Type="http://schemas.openxmlformats.org/officeDocument/2006/relationships/customXml" Target="../ink/ink472.xml"/><Relationship Id="rId596" Type="http://schemas.openxmlformats.org/officeDocument/2006/relationships/customXml" Target="../ink/ink493.xml"/><Relationship Id="rId193" Type="http://schemas.openxmlformats.org/officeDocument/2006/relationships/image" Target="../media/image287.png"/><Relationship Id="rId207" Type="http://schemas.openxmlformats.org/officeDocument/2006/relationships/image" Target="../media/image294.png"/><Relationship Id="rId249" Type="http://schemas.openxmlformats.org/officeDocument/2006/relationships/image" Target="../media/image315.png"/><Relationship Id="rId414" Type="http://schemas.openxmlformats.org/officeDocument/2006/relationships/customXml" Target="../ink/ink400.xml"/><Relationship Id="rId456" Type="http://schemas.openxmlformats.org/officeDocument/2006/relationships/customXml" Target="../ink/ink421.xml"/><Relationship Id="rId498" Type="http://schemas.openxmlformats.org/officeDocument/2006/relationships/customXml" Target="../ink/ink443.xml"/><Relationship Id="rId621" Type="http://schemas.openxmlformats.org/officeDocument/2006/relationships/image" Target="../media/image497.png"/><Relationship Id="rId13" Type="http://schemas.openxmlformats.org/officeDocument/2006/relationships/image" Target="../media/image197.png"/><Relationship Id="rId109" Type="http://schemas.openxmlformats.org/officeDocument/2006/relationships/image" Target="../media/image245.png"/><Relationship Id="rId260" Type="http://schemas.openxmlformats.org/officeDocument/2006/relationships/customXml" Target="../ink/ink322.xml"/><Relationship Id="rId316" Type="http://schemas.openxmlformats.org/officeDocument/2006/relationships/customXml" Target="../ink/ink351.xml"/><Relationship Id="rId523" Type="http://schemas.openxmlformats.org/officeDocument/2006/relationships/image" Target="../media/image448.png"/><Relationship Id="rId55" Type="http://schemas.openxmlformats.org/officeDocument/2006/relationships/image" Target="../media/image218.png"/><Relationship Id="rId97" Type="http://schemas.openxmlformats.org/officeDocument/2006/relationships/image" Target="../media/image239.png"/><Relationship Id="rId120" Type="http://schemas.openxmlformats.org/officeDocument/2006/relationships/customXml" Target="../ink/ink252.xml"/><Relationship Id="rId358" Type="http://schemas.openxmlformats.org/officeDocument/2006/relationships/customXml" Target="../ink/ink372.xml"/><Relationship Id="rId565" Type="http://schemas.openxmlformats.org/officeDocument/2006/relationships/image" Target="../media/image469.png"/><Relationship Id="rId162" Type="http://schemas.openxmlformats.org/officeDocument/2006/relationships/customXml" Target="../ink/ink273.xml"/><Relationship Id="rId218" Type="http://schemas.openxmlformats.org/officeDocument/2006/relationships/customXml" Target="../ink/ink301.xml"/><Relationship Id="rId425" Type="http://schemas.openxmlformats.org/officeDocument/2006/relationships/image" Target="../media/image401.png"/><Relationship Id="rId467" Type="http://schemas.openxmlformats.org/officeDocument/2006/relationships/customXml" Target="../ink/ink427.xml"/><Relationship Id="rId632" Type="http://schemas.openxmlformats.org/officeDocument/2006/relationships/customXml" Target="../ink/ink511.xml"/><Relationship Id="rId271" Type="http://schemas.openxmlformats.org/officeDocument/2006/relationships/image" Target="../media/image326.png"/><Relationship Id="rId24" Type="http://schemas.openxmlformats.org/officeDocument/2006/relationships/customXml" Target="../ink/ink204.xml"/><Relationship Id="rId66" Type="http://schemas.openxmlformats.org/officeDocument/2006/relationships/customXml" Target="../ink/ink225.xml"/><Relationship Id="rId131" Type="http://schemas.openxmlformats.org/officeDocument/2006/relationships/image" Target="../media/image256.png"/><Relationship Id="rId327" Type="http://schemas.openxmlformats.org/officeDocument/2006/relationships/image" Target="../media/image352.png"/><Relationship Id="rId369" Type="http://schemas.openxmlformats.org/officeDocument/2006/relationships/image" Target="../media/image373.png"/><Relationship Id="rId534" Type="http://schemas.openxmlformats.org/officeDocument/2006/relationships/customXml" Target="../ink/ink462.xml"/><Relationship Id="rId576" Type="http://schemas.openxmlformats.org/officeDocument/2006/relationships/customXml" Target="../ink/ink483.xml"/><Relationship Id="rId173" Type="http://schemas.openxmlformats.org/officeDocument/2006/relationships/image" Target="../media/image277.png"/><Relationship Id="rId229" Type="http://schemas.openxmlformats.org/officeDocument/2006/relationships/image" Target="../media/image305.png"/><Relationship Id="rId380" Type="http://schemas.openxmlformats.org/officeDocument/2006/relationships/customXml" Target="../ink/ink383.xml"/><Relationship Id="rId436" Type="http://schemas.openxmlformats.org/officeDocument/2006/relationships/customXml" Target="../ink/ink411.xml"/><Relationship Id="rId601" Type="http://schemas.openxmlformats.org/officeDocument/2006/relationships/image" Target="../media/image487.png"/><Relationship Id="rId240" Type="http://schemas.openxmlformats.org/officeDocument/2006/relationships/customXml" Target="../ink/ink312.xml"/><Relationship Id="rId478" Type="http://schemas.openxmlformats.org/officeDocument/2006/relationships/customXml" Target="../ink/ink433.xml"/><Relationship Id="rId35" Type="http://schemas.openxmlformats.org/officeDocument/2006/relationships/image" Target="../media/image208.png"/><Relationship Id="rId77" Type="http://schemas.openxmlformats.org/officeDocument/2006/relationships/image" Target="../media/image229.png"/><Relationship Id="rId100" Type="http://schemas.openxmlformats.org/officeDocument/2006/relationships/customXml" Target="../ink/ink242.xml"/><Relationship Id="rId282" Type="http://schemas.openxmlformats.org/officeDocument/2006/relationships/image" Target="../media/image330.png"/><Relationship Id="rId338" Type="http://schemas.openxmlformats.org/officeDocument/2006/relationships/customXml" Target="../ink/ink362.xml"/><Relationship Id="rId503" Type="http://schemas.openxmlformats.org/officeDocument/2006/relationships/image" Target="../media/image439.png"/><Relationship Id="rId545" Type="http://schemas.openxmlformats.org/officeDocument/2006/relationships/image" Target="../media/image459.png"/><Relationship Id="rId587" Type="http://schemas.openxmlformats.org/officeDocument/2006/relationships/image" Target="../media/image480.png"/><Relationship Id="rId8" Type="http://schemas.openxmlformats.org/officeDocument/2006/relationships/customXml" Target="../ink/ink196.xml"/><Relationship Id="rId142" Type="http://schemas.openxmlformats.org/officeDocument/2006/relationships/customXml" Target="../ink/ink263.xml"/><Relationship Id="rId184" Type="http://schemas.openxmlformats.org/officeDocument/2006/relationships/customXml" Target="../ink/ink284.xml"/><Relationship Id="rId391" Type="http://schemas.openxmlformats.org/officeDocument/2006/relationships/image" Target="../media/image384.png"/><Relationship Id="rId405" Type="http://schemas.openxmlformats.org/officeDocument/2006/relationships/image" Target="../media/image391.png"/><Relationship Id="rId447" Type="http://schemas.openxmlformats.org/officeDocument/2006/relationships/image" Target="../media/image412.png"/><Relationship Id="rId612" Type="http://schemas.openxmlformats.org/officeDocument/2006/relationships/customXml" Target="../ink/ink501.xml"/><Relationship Id="rId251" Type="http://schemas.openxmlformats.org/officeDocument/2006/relationships/image" Target="../media/image316.png"/><Relationship Id="rId489" Type="http://schemas.openxmlformats.org/officeDocument/2006/relationships/image" Target="../media/image432.png"/><Relationship Id="rId46" Type="http://schemas.openxmlformats.org/officeDocument/2006/relationships/customXml" Target="../ink/ink215.xml"/><Relationship Id="rId293" Type="http://schemas.openxmlformats.org/officeDocument/2006/relationships/customXml" Target="../ink/ink339.xml"/><Relationship Id="rId307" Type="http://schemas.openxmlformats.org/officeDocument/2006/relationships/image" Target="../media/image342.png"/><Relationship Id="rId349" Type="http://schemas.openxmlformats.org/officeDocument/2006/relationships/image" Target="../media/image363.png"/><Relationship Id="rId514" Type="http://schemas.openxmlformats.org/officeDocument/2006/relationships/customXml" Target="../ink/ink451.xml"/><Relationship Id="rId556" Type="http://schemas.openxmlformats.org/officeDocument/2006/relationships/customXml" Target="../ink/ink473.xml"/><Relationship Id="rId88" Type="http://schemas.openxmlformats.org/officeDocument/2006/relationships/customXml" Target="../ink/ink236.xml"/><Relationship Id="rId111" Type="http://schemas.openxmlformats.org/officeDocument/2006/relationships/image" Target="../media/image246.png"/><Relationship Id="rId153" Type="http://schemas.openxmlformats.org/officeDocument/2006/relationships/image" Target="../media/image267.png"/><Relationship Id="rId195" Type="http://schemas.openxmlformats.org/officeDocument/2006/relationships/image" Target="../media/image288.png"/><Relationship Id="rId209" Type="http://schemas.openxmlformats.org/officeDocument/2006/relationships/image" Target="../media/image295.png"/><Relationship Id="rId360" Type="http://schemas.openxmlformats.org/officeDocument/2006/relationships/customXml" Target="../ink/ink373.xml"/><Relationship Id="rId416" Type="http://schemas.openxmlformats.org/officeDocument/2006/relationships/customXml" Target="../ink/ink401.xml"/><Relationship Id="rId598" Type="http://schemas.openxmlformats.org/officeDocument/2006/relationships/customXml" Target="../ink/ink494.xml"/><Relationship Id="rId220" Type="http://schemas.openxmlformats.org/officeDocument/2006/relationships/customXml" Target="../ink/ink302.xml"/><Relationship Id="rId458" Type="http://schemas.openxmlformats.org/officeDocument/2006/relationships/customXml" Target="../ink/ink422.xml"/><Relationship Id="rId623" Type="http://schemas.openxmlformats.org/officeDocument/2006/relationships/image" Target="../media/image498.png"/><Relationship Id="rId15" Type="http://schemas.openxmlformats.org/officeDocument/2006/relationships/image" Target="../media/image198.png"/><Relationship Id="rId57" Type="http://schemas.openxmlformats.org/officeDocument/2006/relationships/image" Target="../media/image219.png"/><Relationship Id="rId262" Type="http://schemas.openxmlformats.org/officeDocument/2006/relationships/customXml" Target="../ink/ink323.xml"/><Relationship Id="rId318" Type="http://schemas.openxmlformats.org/officeDocument/2006/relationships/customXml" Target="../ink/ink352.xml"/><Relationship Id="rId525" Type="http://schemas.openxmlformats.org/officeDocument/2006/relationships/image" Target="../media/image449.png"/><Relationship Id="rId567" Type="http://schemas.openxmlformats.org/officeDocument/2006/relationships/image" Target="../media/image470.png"/><Relationship Id="rId99" Type="http://schemas.openxmlformats.org/officeDocument/2006/relationships/image" Target="../media/image240.png"/><Relationship Id="rId122" Type="http://schemas.openxmlformats.org/officeDocument/2006/relationships/customXml" Target="../ink/ink253.xml"/><Relationship Id="rId164" Type="http://schemas.openxmlformats.org/officeDocument/2006/relationships/customXml" Target="../ink/ink274.xml"/><Relationship Id="rId371" Type="http://schemas.openxmlformats.org/officeDocument/2006/relationships/image" Target="../media/image374.png"/><Relationship Id="rId427" Type="http://schemas.openxmlformats.org/officeDocument/2006/relationships/image" Target="../media/image402.png"/><Relationship Id="rId469" Type="http://schemas.openxmlformats.org/officeDocument/2006/relationships/customXml" Target="../ink/ink428.xml"/><Relationship Id="rId634" Type="http://schemas.openxmlformats.org/officeDocument/2006/relationships/customXml" Target="../ink/ink512.xml"/><Relationship Id="rId26" Type="http://schemas.openxmlformats.org/officeDocument/2006/relationships/customXml" Target="../ink/ink205.xml"/><Relationship Id="rId231" Type="http://schemas.openxmlformats.org/officeDocument/2006/relationships/image" Target="../media/image306.png"/><Relationship Id="rId273" Type="http://schemas.openxmlformats.org/officeDocument/2006/relationships/image" Target="../media/image327.png"/><Relationship Id="rId329" Type="http://schemas.openxmlformats.org/officeDocument/2006/relationships/image" Target="../media/image353.png"/><Relationship Id="rId480" Type="http://schemas.openxmlformats.org/officeDocument/2006/relationships/customXml" Target="../ink/ink434.xml"/><Relationship Id="rId536" Type="http://schemas.openxmlformats.org/officeDocument/2006/relationships/customXml" Target="../ink/ink463.xml"/><Relationship Id="rId68" Type="http://schemas.openxmlformats.org/officeDocument/2006/relationships/customXml" Target="../ink/ink226.xml"/><Relationship Id="rId133" Type="http://schemas.openxmlformats.org/officeDocument/2006/relationships/image" Target="../media/image257.png"/><Relationship Id="rId175" Type="http://schemas.openxmlformats.org/officeDocument/2006/relationships/image" Target="../media/image278.png"/><Relationship Id="rId340" Type="http://schemas.openxmlformats.org/officeDocument/2006/relationships/customXml" Target="../ink/ink363.xml"/><Relationship Id="rId578" Type="http://schemas.openxmlformats.org/officeDocument/2006/relationships/customXml" Target="../ink/ink484.xml"/><Relationship Id="rId200" Type="http://schemas.openxmlformats.org/officeDocument/2006/relationships/customXml" Target="../ink/ink292.xml"/><Relationship Id="rId382" Type="http://schemas.openxmlformats.org/officeDocument/2006/relationships/customXml" Target="../ink/ink384.xml"/><Relationship Id="rId438" Type="http://schemas.openxmlformats.org/officeDocument/2006/relationships/customXml" Target="../ink/ink412.xml"/><Relationship Id="rId603" Type="http://schemas.openxmlformats.org/officeDocument/2006/relationships/image" Target="../media/image488.png"/><Relationship Id="rId242" Type="http://schemas.openxmlformats.org/officeDocument/2006/relationships/customXml" Target="../ink/ink313.xml"/><Relationship Id="rId284" Type="http://schemas.openxmlformats.org/officeDocument/2006/relationships/image" Target="../media/image331.png"/><Relationship Id="rId491" Type="http://schemas.openxmlformats.org/officeDocument/2006/relationships/image" Target="../media/image433.png"/><Relationship Id="rId505" Type="http://schemas.openxmlformats.org/officeDocument/2006/relationships/image" Target="../media/image440.png"/><Relationship Id="rId37" Type="http://schemas.openxmlformats.org/officeDocument/2006/relationships/image" Target="../media/image209.png"/><Relationship Id="rId79" Type="http://schemas.openxmlformats.org/officeDocument/2006/relationships/image" Target="../media/image230.png"/><Relationship Id="rId102" Type="http://schemas.openxmlformats.org/officeDocument/2006/relationships/customXml" Target="../ink/ink243.xml"/><Relationship Id="rId144" Type="http://schemas.openxmlformats.org/officeDocument/2006/relationships/customXml" Target="../ink/ink264.xml"/><Relationship Id="rId547" Type="http://schemas.openxmlformats.org/officeDocument/2006/relationships/image" Target="../media/image460.png"/><Relationship Id="rId589" Type="http://schemas.openxmlformats.org/officeDocument/2006/relationships/image" Target="../media/image481.png"/><Relationship Id="rId90" Type="http://schemas.openxmlformats.org/officeDocument/2006/relationships/customXml" Target="../ink/ink237.xml"/><Relationship Id="rId186" Type="http://schemas.openxmlformats.org/officeDocument/2006/relationships/customXml" Target="../ink/ink285.xml"/><Relationship Id="rId351" Type="http://schemas.openxmlformats.org/officeDocument/2006/relationships/image" Target="../media/image364.png"/><Relationship Id="rId393" Type="http://schemas.openxmlformats.org/officeDocument/2006/relationships/image" Target="../media/image385.png"/><Relationship Id="rId407" Type="http://schemas.openxmlformats.org/officeDocument/2006/relationships/image" Target="../media/image392.png"/><Relationship Id="rId449" Type="http://schemas.openxmlformats.org/officeDocument/2006/relationships/image" Target="../media/image413.png"/><Relationship Id="rId614" Type="http://schemas.openxmlformats.org/officeDocument/2006/relationships/customXml" Target="../ink/ink502.xml"/><Relationship Id="rId211" Type="http://schemas.openxmlformats.org/officeDocument/2006/relationships/image" Target="../media/image296.png"/><Relationship Id="rId253" Type="http://schemas.openxmlformats.org/officeDocument/2006/relationships/image" Target="../media/image317.png"/><Relationship Id="rId295" Type="http://schemas.openxmlformats.org/officeDocument/2006/relationships/image" Target="../media/image336.png"/><Relationship Id="rId309" Type="http://schemas.openxmlformats.org/officeDocument/2006/relationships/image" Target="../media/image343.png"/><Relationship Id="rId460" Type="http://schemas.openxmlformats.org/officeDocument/2006/relationships/customXml" Target="../ink/ink423.xml"/><Relationship Id="rId516" Type="http://schemas.openxmlformats.org/officeDocument/2006/relationships/customXml" Target="../ink/ink452.xml"/><Relationship Id="rId48" Type="http://schemas.openxmlformats.org/officeDocument/2006/relationships/customXml" Target="../ink/ink216.xml"/><Relationship Id="rId113" Type="http://schemas.openxmlformats.org/officeDocument/2006/relationships/image" Target="../media/image247.png"/><Relationship Id="rId320" Type="http://schemas.openxmlformats.org/officeDocument/2006/relationships/customXml" Target="../ink/ink353.xml"/><Relationship Id="rId558" Type="http://schemas.openxmlformats.org/officeDocument/2006/relationships/customXml" Target="../ink/ink474.xml"/><Relationship Id="rId155" Type="http://schemas.openxmlformats.org/officeDocument/2006/relationships/image" Target="../media/image268.png"/><Relationship Id="rId197" Type="http://schemas.openxmlformats.org/officeDocument/2006/relationships/image" Target="../media/image289.png"/><Relationship Id="rId362" Type="http://schemas.openxmlformats.org/officeDocument/2006/relationships/customXml" Target="../ink/ink374.xml"/><Relationship Id="rId418" Type="http://schemas.openxmlformats.org/officeDocument/2006/relationships/customXml" Target="../ink/ink402.xml"/><Relationship Id="rId625" Type="http://schemas.openxmlformats.org/officeDocument/2006/relationships/image" Target="../media/image499.png"/><Relationship Id="rId222" Type="http://schemas.openxmlformats.org/officeDocument/2006/relationships/customXml" Target="../ink/ink303.xml"/><Relationship Id="rId264" Type="http://schemas.openxmlformats.org/officeDocument/2006/relationships/customXml" Target="../ink/ink324.xml"/><Relationship Id="rId471" Type="http://schemas.openxmlformats.org/officeDocument/2006/relationships/customXml" Target="../ink/ink429.xml"/><Relationship Id="rId17" Type="http://schemas.openxmlformats.org/officeDocument/2006/relationships/image" Target="../media/image199.png"/><Relationship Id="rId59" Type="http://schemas.openxmlformats.org/officeDocument/2006/relationships/image" Target="../media/image220.png"/><Relationship Id="rId124" Type="http://schemas.openxmlformats.org/officeDocument/2006/relationships/customXml" Target="../ink/ink254.xml"/><Relationship Id="rId527" Type="http://schemas.openxmlformats.org/officeDocument/2006/relationships/image" Target="../media/image450.png"/><Relationship Id="rId569" Type="http://schemas.openxmlformats.org/officeDocument/2006/relationships/image" Target="../media/image471.png"/><Relationship Id="rId70" Type="http://schemas.openxmlformats.org/officeDocument/2006/relationships/customXml" Target="../ink/ink227.xml"/><Relationship Id="rId166" Type="http://schemas.openxmlformats.org/officeDocument/2006/relationships/customXml" Target="../ink/ink275.xml"/><Relationship Id="rId331" Type="http://schemas.openxmlformats.org/officeDocument/2006/relationships/image" Target="../media/image354.png"/><Relationship Id="rId373" Type="http://schemas.openxmlformats.org/officeDocument/2006/relationships/image" Target="../media/image375.png"/><Relationship Id="rId429" Type="http://schemas.openxmlformats.org/officeDocument/2006/relationships/image" Target="../media/image403.png"/><Relationship Id="rId580" Type="http://schemas.openxmlformats.org/officeDocument/2006/relationships/customXml" Target="../ink/ink485.xml"/><Relationship Id="rId636" Type="http://schemas.openxmlformats.org/officeDocument/2006/relationships/customXml" Target="../ink/ink51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7.png"/><Relationship Id="rId440" Type="http://schemas.openxmlformats.org/officeDocument/2006/relationships/customXml" Target="../ink/ink413.xml"/><Relationship Id="rId28" Type="http://schemas.openxmlformats.org/officeDocument/2006/relationships/customXml" Target="../ink/ink206.xml"/><Relationship Id="rId275" Type="http://schemas.openxmlformats.org/officeDocument/2006/relationships/image" Target="../media/image328.png"/><Relationship Id="rId300" Type="http://schemas.openxmlformats.org/officeDocument/2006/relationships/customXml" Target="../ink/ink343.xml"/><Relationship Id="rId482" Type="http://schemas.openxmlformats.org/officeDocument/2006/relationships/customXml" Target="../ink/ink435.xml"/><Relationship Id="rId538" Type="http://schemas.openxmlformats.org/officeDocument/2006/relationships/customXml" Target="../ink/ink464.xml"/><Relationship Id="rId81" Type="http://schemas.openxmlformats.org/officeDocument/2006/relationships/image" Target="../media/image231.png"/><Relationship Id="rId135" Type="http://schemas.openxmlformats.org/officeDocument/2006/relationships/image" Target="../media/image258.png"/><Relationship Id="rId177" Type="http://schemas.openxmlformats.org/officeDocument/2006/relationships/image" Target="../media/image279.png"/><Relationship Id="rId342" Type="http://schemas.openxmlformats.org/officeDocument/2006/relationships/customXml" Target="../ink/ink364.xml"/><Relationship Id="rId384" Type="http://schemas.openxmlformats.org/officeDocument/2006/relationships/customXml" Target="../ink/ink385.xml"/><Relationship Id="rId591" Type="http://schemas.openxmlformats.org/officeDocument/2006/relationships/image" Target="../media/image482.png"/><Relationship Id="rId605" Type="http://schemas.openxmlformats.org/officeDocument/2006/relationships/image" Target="../media/image489.png"/><Relationship Id="rId202" Type="http://schemas.openxmlformats.org/officeDocument/2006/relationships/customXml" Target="../ink/ink293.xml"/><Relationship Id="rId244" Type="http://schemas.openxmlformats.org/officeDocument/2006/relationships/customXml" Target="../ink/ink314.xml"/><Relationship Id="rId39" Type="http://schemas.openxmlformats.org/officeDocument/2006/relationships/image" Target="../media/image210.png"/><Relationship Id="rId286" Type="http://schemas.openxmlformats.org/officeDocument/2006/relationships/image" Target="../media/image332.png"/><Relationship Id="rId451" Type="http://schemas.openxmlformats.org/officeDocument/2006/relationships/image" Target="../media/image414.png"/><Relationship Id="rId493" Type="http://schemas.openxmlformats.org/officeDocument/2006/relationships/image" Target="../media/image434.png"/><Relationship Id="rId507" Type="http://schemas.openxmlformats.org/officeDocument/2006/relationships/image" Target="../media/image441.png"/><Relationship Id="rId549" Type="http://schemas.openxmlformats.org/officeDocument/2006/relationships/image" Target="../media/image461.png"/><Relationship Id="rId50" Type="http://schemas.openxmlformats.org/officeDocument/2006/relationships/customXml" Target="../ink/ink217.xml"/><Relationship Id="rId104" Type="http://schemas.openxmlformats.org/officeDocument/2006/relationships/customXml" Target="../ink/ink244.xml"/><Relationship Id="rId146" Type="http://schemas.openxmlformats.org/officeDocument/2006/relationships/customXml" Target="../ink/ink265.xml"/><Relationship Id="rId188" Type="http://schemas.openxmlformats.org/officeDocument/2006/relationships/customXml" Target="../ink/ink286.xml"/><Relationship Id="rId311" Type="http://schemas.openxmlformats.org/officeDocument/2006/relationships/image" Target="../media/image344.png"/><Relationship Id="rId353" Type="http://schemas.openxmlformats.org/officeDocument/2006/relationships/image" Target="../media/image365.png"/><Relationship Id="rId395" Type="http://schemas.openxmlformats.org/officeDocument/2006/relationships/image" Target="../media/image386.png"/><Relationship Id="rId409" Type="http://schemas.openxmlformats.org/officeDocument/2006/relationships/image" Target="../media/image393.png"/><Relationship Id="rId560" Type="http://schemas.openxmlformats.org/officeDocument/2006/relationships/customXml" Target="../ink/ink475.xml"/><Relationship Id="rId92" Type="http://schemas.openxmlformats.org/officeDocument/2006/relationships/customXml" Target="../ink/ink238.xml"/><Relationship Id="rId213" Type="http://schemas.openxmlformats.org/officeDocument/2006/relationships/image" Target="../media/image297.png"/><Relationship Id="rId420" Type="http://schemas.openxmlformats.org/officeDocument/2006/relationships/customXml" Target="../ink/ink403.xml"/><Relationship Id="rId616" Type="http://schemas.openxmlformats.org/officeDocument/2006/relationships/customXml" Target="../ink/ink503.xml"/><Relationship Id="rId255" Type="http://schemas.openxmlformats.org/officeDocument/2006/relationships/image" Target="../media/image318.png"/><Relationship Id="rId297" Type="http://schemas.openxmlformats.org/officeDocument/2006/relationships/image" Target="../media/image337.png"/><Relationship Id="rId462" Type="http://schemas.openxmlformats.org/officeDocument/2006/relationships/customXml" Target="../ink/ink424.xml"/><Relationship Id="rId518" Type="http://schemas.openxmlformats.org/officeDocument/2006/relationships/customXml" Target="../ink/ink454.xml"/><Relationship Id="rId115" Type="http://schemas.openxmlformats.org/officeDocument/2006/relationships/image" Target="../media/image248.png"/><Relationship Id="rId157" Type="http://schemas.openxmlformats.org/officeDocument/2006/relationships/image" Target="../media/image269.png"/><Relationship Id="rId322" Type="http://schemas.openxmlformats.org/officeDocument/2006/relationships/customXml" Target="../ink/ink354.xml"/><Relationship Id="rId364" Type="http://schemas.openxmlformats.org/officeDocument/2006/relationships/customXml" Target="../ink/ink375.xml"/><Relationship Id="rId61" Type="http://schemas.openxmlformats.org/officeDocument/2006/relationships/image" Target="../media/image221.png"/><Relationship Id="rId199" Type="http://schemas.openxmlformats.org/officeDocument/2006/relationships/image" Target="../media/image290.png"/><Relationship Id="rId571" Type="http://schemas.openxmlformats.org/officeDocument/2006/relationships/image" Target="../media/image472.png"/><Relationship Id="rId627" Type="http://schemas.openxmlformats.org/officeDocument/2006/relationships/image" Target="../media/image500.png"/><Relationship Id="rId19" Type="http://schemas.openxmlformats.org/officeDocument/2006/relationships/image" Target="../media/image200.png"/><Relationship Id="rId224" Type="http://schemas.openxmlformats.org/officeDocument/2006/relationships/customXml" Target="../ink/ink304.xml"/><Relationship Id="rId266" Type="http://schemas.openxmlformats.org/officeDocument/2006/relationships/customXml" Target="../ink/ink325.xml"/><Relationship Id="rId431" Type="http://schemas.openxmlformats.org/officeDocument/2006/relationships/image" Target="../media/image404.png"/><Relationship Id="rId473" Type="http://schemas.openxmlformats.org/officeDocument/2006/relationships/image" Target="../media/image424.png"/><Relationship Id="rId529" Type="http://schemas.openxmlformats.org/officeDocument/2006/relationships/image" Target="../media/image451.png"/><Relationship Id="rId30" Type="http://schemas.openxmlformats.org/officeDocument/2006/relationships/customXml" Target="../ink/ink207.xml"/><Relationship Id="rId126" Type="http://schemas.openxmlformats.org/officeDocument/2006/relationships/customXml" Target="../ink/ink255.xml"/><Relationship Id="rId168" Type="http://schemas.openxmlformats.org/officeDocument/2006/relationships/customXml" Target="../ink/ink276.xml"/><Relationship Id="rId333" Type="http://schemas.openxmlformats.org/officeDocument/2006/relationships/image" Target="../media/image355.png"/><Relationship Id="rId540" Type="http://schemas.openxmlformats.org/officeDocument/2006/relationships/customXml" Target="../ink/ink465.xml"/><Relationship Id="rId72" Type="http://schemas.openxmlformats.org/officeDocument/2006/relationships/customXml" Target="../ink/ink228.xml"/><Relationship Id="rId375" Type="http://schemas.openxmlformats.org/officeDocument/2006/relationships/image" Target="../media/image376.png"/><Relationship Id="rId582" Type="http://schemas.openxmlformats.org/officeDocument/2006/relationships/customXml" Target="../ink/ink486.xml"/><Relationship Id="rId638" Type="http://schemas.openxmlformats.org/officeDocument/2006/relationships/customXml" Target="../ink/ink514.xml"/><Relationship Id="rId3" Type="http://schemas.openxmlformats.org/officeDocument/2006/relationships/image" Target="../media/image192.png"/><Relationship Id="rId235" Type="http://schemas.openxmlformats.org/officeDocument/2006/relationships/image" Target="../media/image308.png"/><Relationship Id="rId277" Type="http://schemas.openxmlformats.org/officeDocument/2006/relationships/image" Target="../media/image329.png"/><Relationship Id="rId400" Type="http://schemas.openxmlformats.org/officeDocument/2006/relationships/customXml" Target="../ink/ink393.xml"/><Relationship Id="rId442" Type="http://schemas.openxmlformats.org/officeDocument/2006/relationships/customXml" Target="../ink/ink414.xml"/><Relationship Id="rId484" Type="http://schemas.openxmlformats.org/officeDocument/2006/relationships/customXml" Target="../ink/ink436.xml"/><Relationship Id="rId137" Type="http://schemas.openxmlformats.org/officeDocument/2006/relationships/image" Target="../media/image259.png"/><Relationship Id="rId302" Type="http://schemas.openxmlformats.org/officeDocument/2006/relationships/customXml" Target="../ink/ink344.xml"/><Relationship Id="rId344" Type="http://schemas.openxmlformats.org/officeDocument/2006/relationships/customXml" Target="../ink/ink365.xml"/><Relationship Id="rId41" Type="http://schemas.openxmlformats.org/officeDocument/2006/relationships/image" Target="../media/image211.png"/><Relationship Id="rId83" Type="http://schemas.openxmlformats.org/officeDocument/2006/relationships/image" Target="../media/image232.png"/><Relationship Id="rId179" Type="http://schemas.openxmlformats.org/officeDocument/2006/relationships/image" Target="../media/image280.png"/><Relationship Id="rId386" Type="http://schemas.openxmlformats.org/officeDocument/2006/relationships/customXml" Target="../ink/ink386.xml"/><Relationship Id="rId551" Type="http://schemas.openxmlformats.org/officeDocument/2006/relationships/image" Target="../media/image462.png"/><Relationship Id="rId593" Type="http://schemas.openxmlformats.org/officeDocument/2006/relationships/image" Target="../media/image483.png"/><Relationship Id="rId607" Type="http://schemas.openxmlformats.org/officeDocument/2006/relationships/image" Target="../media/image490.png"/><Relationship Id="rId190" Type="http://schemas.openxmlformats.org/officeDocument/2006/relationships/customXml" Target="../ink/ink287.xml"/><Relationship Id="rId204" Type="http://schemas.openxmlformats.org/officeDocument/2006/relationships/customXml" Target="../ink/ink294.xml"/><Relationship Id="rId246" Type="http://schemas.openxmlformats.org/officeDocument/2006/relationships/customXml" Target="../ink/ink315.xml"/><Relationship Id="rId288" Type="http://schemas.openxmlformats.org/officeDocument/2006/relationships/image" Target="../media/image333.png"/><Relationship Id="rId411" Type="http://schemas.openxmlformats.org/officeDocument/2006/relationships/image" Target="../media/image394.png"/><Relationship Id="rId453" Type="http://schemas.openxmlformats.org/officeDocument/2006/relationships/image" Target="../media/image415.png"/><Relationship Id="rId509" Type="http://schemas.openxmlformats.org/officeDocument/2006/relationships/image" Target="../media/image442.png"/><Relationship Id="rId106" Type="http://schemas.openxmlformats.org/officeDocument/2006/relationships/customXml" Target="../ink/ink245.xml"/><Relationship Id="rId313" Type="http://schemas.openxmlformats.org/officeDocument/2006/relationships/image" Target="../media/image345.png"/><Relationship Id="rId495" Type="http://schemas.openxmlformats.org/officeDocument/2006/relationships/image" Target="../media/image435.png"/><Relationship Id="rId10" Type="http://schemas.openxmlformats.org/officeDocument/2006/relationships/customXml" Target="../ink/ink197.xml"/><Relationship Id="rId52" Type="http://schemas.openxmlformats.org/officeDocument/2006/relationships/customXml" Target="../ink/ink218.xml"/><Relationship Id="rId94" Type="http://schemas.openxmlformats.org/officeDocument/2006/relationships/customXml" Target="../ink/ink239.xml"/><Relationship Id="rId148" Type="http://schemas.openxmlformats.org/officeDocument/2006/relationships/customXml" Target="../ink/ink266.xml"/><Relationship Id="rId355" Type="http://schemas.openxmlformats.org/officeDocument/2006/relationships/image" Target="../media/image366.png"/><Relationship Id="rId397" Type="http://schemas.openxmlformats.org/officeDocument/2006/relationships/image" Target="../media/image387.png"/><Relationship Id="rId520" Type="http://schemas.openxmlformats.org/officeDocument/2006/relationships/customXml" Target="../ink/ink455.xml"/><Relationship Id="rId562" Type="http://schemas.openxmlformats.org/officeDocument/2006/relationships/customXml" Target="../ink/ink476.xml"/><Relationship Id="rId618" Type="http://schemas.openxmlformats.org/officeDocument/2006/relationships/customXml" Target="../ink/ink504.xml"/><Relationship Id="rId215" Type="http://schemas.openxmlformats.org/officeDocument/2006/relationships/image" Target="../media/image298.png"/><Relationship Id="rId257" Type="http://schemas.openxmlformats.org/officeDocument/2006/relationships/image" Target="../media/image319.png"/><Relationship Id="rId422" Type="http://schemas.openxmlformats.org/officeDocument/2006/relationships/customXml" Target="../ink/ink404.xml"/><Relationship Id="rId464" Type="http://schemas.openxmlformats.org/officeDocument/2006/relationships/customXml" Target="../ink/ink425.xml"/><Relationship Id="rId299" Type="http://schemas.openxmlformats.org/officeDocument/2006/relationships/image" Target="../media/image338.png"/><Relationship Id="rId63" Type="http://schemas.openxmlformats.org/officeDocument/2006/relationships/image" Target="../media/image222.png"/><Relationship Id="rId159" Type="http://schemas.openxmlformats.org/officeDocument/2006/relationships/image" Target="../media/image270.png"/><Relationship Id="rId366" Type="http://schemas.openxmlformats.org/officeDocument/2006/relationships/customXml" Target="../ink/ink376.xml"/><Relationship Id="rId573" Type="http://schemas.openxmlformats.org/officeDocument/2006/relationships/image" Target="../media/image473.png"/><Relationship Id="rId226" Type="http://schemas.openxmlformats.org/officeDocument/2006/relationships/customXml" Target="../ink/ink305.xml"/><Relationship Id="rId433" Type="http://schemas.openxmlformats.org/officeDocument/2006/relationships/image" Target="../media/image405.png"/><Relationship Id="rId74" Type="http://schemas.openxmlformats.org/officeDocument/2006/relationships/customXml" Target="../ink/ink229.xml"/><Relationship Id="rId377" Type="http://schemas.openxmlformats.org/officeDocument/2006/relationships/image" Target="../media/image377.png"/><Relationship Id="rId500" Type="http://schemas.openxmlformats.org/officeDocument/2006/relationships/customXml" Target="../ink/ink444.xml"/><Relationship Id="rId584" Type="http://schemas.openxmlformats.org/officeDocument/2006/relationships/customXml" Target="../ink/ink487.xml"/><Relationship Id="rId5" Type="http://schemas.openxmlformats.org/officeDocument/2006/relationships/image" Target="../media/image193.png"/><Relationship Id="rId237" Type="http://schemas.openxmlformats.org/officeDocument/2006/relationships/image" Target="../media/image309.png"/><Relationship Id="rId444" Type="http://schemas.openxmlformats.org/officeDocument/2006/relationships/customXml" Target="../ink/ink415.xml"/><Relationship Id="rId290" Type="http://schemas.openxmlformats.org/officeDocument/2006/relationships/image" Target="../media/image334.png"/><Relationship Id="rId304" Type="http://schemas.openxmlformats.org/officeDocument/2006/relationships/customXml" Target="../ink/ink345.xml"/><Relationship Id="rId388" Type="http://schemas.openxmlformats.org/officeDocument/2006/relationships/customXml" Target="../ink/ink387.xml"/><Relationship Id="rId511" Type="http://schemas.openxmlformats.org/officeDocument/2006/relationships/image" Target="../media/image443.png"/><Relationship Id="rId609" Type="http://schemas.openxmlformats.org/officeDocument/2006/relationships/image" Target="../media/image491.png"/><Relationship Id="rId85" Type="http://schemas.openxmlformats.org/officeDocument/2006/relationships/image" Target="../media/image233.png"/><Relationship Id="rId150" Type="http://schemas.openxmlformats.org/officeDocument/2006/relationships/customXml" Target="../ink/ink267.xml"/><Relationship Id="rId595" Type="http://schemas.openxmlformats.org/officeDocument/2006/relationships/image" Target="../media/image484.png"/><Relationship Id="rId248" Type="http://schemas.openxmlformats.org/officeDocument/2006/relationships/customXml" Target="../ink/ink316.xml"/><Relationship Id="rId455" Type="http://schemas.openxmlformats.org/officeDocument/2006/relationships/image" Target="../media/image416.png"/><Relationship Id="rId12" Type="http://schemas.openxmlformats.org/officeDocument/2006/relationships/customXml" Target="../ink/ink198.xml"/><Relationship Id="rId108" Type="http://schemas.openxmlformats.org/officeDocument/2006/relationships/customXml" Target="../ink/ink246.xml"/><Relationship Id="rId315" Type="http://schemas.openxmlformats.org/officeDocument/2006/relationships/image" Target="../media/image346.png"/><Relationship Id="rId522" Type="http://schemas.openxmlformats.org/officeDocument/2006/relationships/customXml" Target="../ink/ink456.xml"/><Relationship Id="rId96" Type="http://schemas.openxmlformats.org/officeDocument/2006/relationships/customXml" Target="../ink/ink240.xml"/><Relationship Id="rId161" Type="http://schemas.openxmlformats.org/officeDocument/2006/relationships/image" Target="../media/image271.png"/><Relationship Id="rId399" Type="http://schemas.openxmlformats.org/officeDocument/2006/relationships/image" Target="../media/image388.png"/><Relationship Id="rId259" Type="http://schemas.openxmlformats.org/officeDocument/2006/relationships/image" Target="../media/image320.png"/><Relationship Id="rId466" Type="http://schemas.openxmlformats.org/officeDocument/2006/relationships/image" Target="../media/image421.png"/><Relationship Id="rId23" Type="http://schemas.openxmlformats.org/officeDocument/2006/relationships/image" Target="../media/image202.png"/><Relationship Id="rId119" Type="http://schemas.openxmlformats.org/officeDocument/2006/relationships/image" Target="../media/image250.png"/><Relationship Id="rId326" Type="http://schemas.openxmlformats.org/officeDocument/2006/relationships/customXml" Target="../ink/ink356.xml"/><Relationship Id="rId533" Type="http://schemas.openxmlformats.org/officeDocument/2006/relationships/image" Target="../media/image453.png"/><Relationship Id="rId172" Type="http://schemas.openxmlformats.org/officeDocument/2006/relationships/customXml" Target="../ink/ink278.xml"/><Relationship Id="rId477" Type="http://schemas.openxmlformats.org/officeDocument/2006/relationships/image" Target="../media/image426.png"/><Relationship Id="rId600" Type="http://schemas.openxmlformats.org/officeDocument/2006/relationships/customXml" Target="../ink/ink495.xml"/><Relationship Id="rId337" Type="http://schemas.openxmlformats.org/officeDocument/2006/relationships/image" Target="../media/image357.png"/><Relationship Id="rId34" Type="http://schemas.openxmlformats.org/officeDocument/2006/relationships/customXml" Target="../ink/ink209.xml"/><Relationship Id="rId544" Type="http://schemas.openxmlformats.org/officeDocument/2006/relationships/customXml" Target="../ink/ink467.xml"/><Relationship Id="rId183" Type="http://schemas.openxmlformats.org/officeDocument/2006/relationships/image" Target="../media/image282.png"/><Relationship Id="rId390" Type="http://schemas.openxmlformats.org/officeDocument/2006/relationships/customXml" Target="../ink/ink388.xml"/><Relationship Id="rId404" Type="http://schemas.openxmlformats.org/officeDocument/2006/relationships/customXml" Target="../ink/ink395.xml"/><Relationship Id="rId611" Type="http://schemas.openxmlformats.org/officeDocument/2006/relationships/image" Target="../media/image492.png"/><Relationship Id="rId250" Type="http://schemas.openxmlformats.org/officeDocument/2006/relationships/customXml" Target="../ink/ink317.xml"/><Relationship Id="rId488" Type="http://schemas.openxmlformats.org/officeDocument/2006/relationships/customXml" Target="../ink/ink438.xml"/><Relationship Id="rId45" Type="http://schemas.openxmlformats.org/officeDocument/2006/relationships/image" Target="../media/image213.png"/><Relationship Id="rId110" Type="http://schemas.openxmlformats.org/officeDocument/2006/relationships/customXml" Target="../ink/ink247.xml"/><Relationship Id="rId348" Type="http://schemas.openxmlformats.org/officeDocument/2006/relationships/customXml" Target="../ink/ink367.xml"/><Relationship Id="rId555" Type="http://schemas.openxmlformats.org/officeDocument/2006/relationships/image" Target="../media/image464.png"/><Relationship Id="rId194" Type="http://schemas.openxmlformats.org/officeDocument/2006/relationships/customXml" Target="../ink/ink289.xml"/><Relationship Id="rId208" Type="http://schemas.openxmlformats.org/officeDocument/2006/relationships/customXml" Target="../ink/ink296.xml"/><Relationship Id="rId415" Type="http://schemas.openxmlformats.org/officeDocument/2006/relationships/image" Target="../media/image396.png"/><Relationship Id="rId622" Type="http://schemas.openxmlformats.org/officeDocument/2006/relationships/customXml" Target="../ink/ink506.xml"/><Relationship Id="rId261" Type="http://schemas.openxmlformats.org/officeDocument/2006/relationships/image" Target="../media/image321.png"/><Relationship Id="rId499" Type="http://schemas.openxmlformats.org/officeDocument/2006/relationships/image" Target="../media/image437.png"/><Relationship Id="rId56" Type="http://schemas.openxmlformats.org/officeDocument/2006/relationships/customXml" Target="../ink/ink220.xml"/><Relationship Id="rId359" Type="http://schemas.openxmlformats.org/officeDocument/2006/relationships/image" Target="../media/image368.png"/><Relationship Id="rId566" Type="http://schemas.openxmlformats.org/officeDocument/2006/relationships/customXml" Target="../ink/ink478.xml"/><Relationship Id="rId121" Type="http://schemas.openxmlformats.org/officeDocument/2006/relationships/image" Target="../media/image251.png"/><Relationship Id="rId219" Type="http://schemas.openxmlformats.org/officeDocument/2006/relationships/image" Target="../media/image300.png"/><Relationship Id="rId426" Type="http://schemas.openxmlformats.org/officeDocument/2006/relationships/customXml" Target="../ink/ink406.xml"/><Relationship Id="rId633" Type="http://schemas.openxmlformats.org/officeDocument/2006/relationships/image" Target="../media/image503.png"/><Relationship Id="rId67" Type="http://schemas.openxmlformats.org/officeDocument/2006/relationships/image" Target="../media/image224.png"/><Relationship Id="rId272" Type="http://schemas.openxmlformats.org/officeDocument/2006/relationships/customXml" Target="../ink/ink328.xml"/><Relationship Id="rId577" Type="http://schemas.openxmlformats.org/officeDocument/2006/relationships/image" Target="../media/image475.png"/><Relationship Id="rId132" Type="http://schemas.openxmlformats.org/officeDocument/2006/relationships/customXml" Target="../ink/ink258.xml"/><Relationship Id="rId437" Type="http://schemas.openxmlformats.org/officeDocument/2006/relationships/image" Target="../media/image407.png"/><Relationship Id="rId283" Type="http://schemas.openxmlformats.org/officeDocument/2006/relationships/customXml" Target="../ink/ink334.xml"/><Relationship Id="rId490" Type="http://schemas.openxmlformats.org/officeDocument/2006/relationships/customXml" Target="../ink/ink439.xml"/><Relationship Id="rId504" Type="http://schemas.openxmlformats.org/officeDocument/2006/relationships/customXml" Target="../ink/ink446.xml"/><Relationship Id="rId78" Type="http://schemas.openxmlformats.org/officeDocument/2006/relationships/customXml" Target="../ink/ink231.xml"/><Relationship Id="rId143" Type="http://schemas.openxmlformats.org/officeDocument/2006/relationships/image" Target="../media/image262.png"/><Relationship Id="rId350" Type="http://schemas.openxmlformats.org/officeDocument/2006/relationships/customXml" Target="../ink/ink368.xml"/><Relationship Id="rId588" Type="http://schemas.openxmlformats.org/officeDocument/2006/relationships/customXml" Target="../ink/ink489.xml"/><Relationship Id="rId9" Type="http://schemas.openxmlformats.org/officeDocument/2006/relationships/image" Target="../media/image195.png"/><Relationship Id="rId210" Type="http://schemas.openxmlformats.org/officeDocument/2006/relationships/customXml" Target="../ink/ink297.xml"/><Relationship Id="rId448" Type="http://schemas.openxmlformats.org/officeDocument/2006/relationships/customXml" Target="../ink/ink41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81.png"/><Relationship Id="rId299" Type="http://schemas.openxmlformats.org/officeDocument/2006/relationships/image" Target="../media/image4672.png"/><Relationship Id="rId21" Type="http://schemas.openxmlformats.org/officeDocument/2006/relationships/image" Target="../media/image4534.png"/><Relationship Id="rId63" Type="http://schemas.openxmlformats.org/officeDocument/2006/relationships/image" Target="../media/image4555.png"/><Relationship Id="rId159" Type="http://schemas.openxmlformats.org/officeDocument/2006/relationships/image" Target="../media/image4602.png"/><Relationship Id="rId324" Type="http://schemas.openxmlformats.org/officeDocument/2006/relationships/image" Target="../media/image4684.png"/><Relationship Id="rId170" Type="http://schemas.openxmlformats.org/officeDocument/2006/relationships/customXml" Target="../ink/ink4705.xml"/><Relationship Id="rId226" Type="http://schemas.openxmlformats.org/officeDocument/2006/relationships/customXml" Target="../ink/ink4733.xml"/><Relationship Id="rId268" Type="http://schemas.openxmlformats.org/officeDocument/2006/relationships/customXml" Target="../ink/ink4754.xml"/><Relationship Id="rId32" Type="http://schemas.openxmlformats.org/officeDocument/2006/relationships/customXml" Target="../ink/ink4636.xml"/><Relationship Id="rId74" Type="http://schemas.openxmlformats.org/officeDocument/2006/relationships/customXml" Target="../ink/ink4657.xml"/><Relationship Id="rId128" Type="http://schemas.openxmlformats.org/officeDocument/2006/relationships/customXml" Target="../ink/ink4684.xml"/><Relationship Id="rId335" Type="http://schemas.openxmlformats.org/officeDocument/2006/relationships/customXml" Target="../ink/ink4788.xml"/><Relationship Id="rId5" Type="http://schemas.openxmlformats.org/officeDocument/2006/relationships/image" Target="../media/image4526.png"/><Relationship Id="rId181" Type="http://schemas.openxmlformats.org/officeDocument/2006/relationships/image" Target="../media/image4613.png"/><Relationship Id="rId237" Type="http://schemas.openxmlformats.org/officeDocument/2006/relationships/image" Target="../media/image4641.png"/><Relationship Id="rId279" Type="http://schemas.openxmlformats.org/officeDocument/2006/relationships/image" Target="../media/image4662.png"/><Relationship Id="rId43" Type="http://schemas.openxmlformats.org/officeDocument/2006/relationships/image" Target="../media/image4545.png"/><Relationship Id="rId139" Type="http://schemas.openxmlformats.org/officeDocument/2006/relationships/image" Target="../media/image4592.png"/><Relationship Id="rId290" Type="http://schemas.openxmlformats.org/officeDocument/2006/relationships/customXml" Target="../ink/ink4765.xml"/><Relationship Id="rId304" Type="http://schemas.openxmlformats.org/officeDocument/2006/relationships/customXml" Target="../ink/ink4772.xml"/><Relationship Id="rId346" Type="http://schemas.openxmlformats.org/officeDocument/2006/relationships/customXml" Target="../ink/ink4794.xml"/><Relationship Id="rId85" Type="http://schemas.openxmlformats.org/officeDocument/2006/relationships/image" Target="../media/image4565.png"/><Relationship Id="rId150" Type="http://schemas.openxmlformats.org/officeDocument/2006/relationships/customXml" Target="../ink/ink4695.xml"/><Relationship Id="rId192" Type="http://schemas.openxmlformats.org/officeDocument/2006/relationships/customXml" Target="../ink/ink4716.xml"/><Relationship Id="rId206" Type="http://schemas.openxmlformats.org/officeDocument/2006/relationships/customXml" Target="../ink/ink4723.xml"/><Relationship Id="rId248" Type="http://schemas.openxmlformats.org/officeDocument/2006/relationships/customXml" Target="../ink/ink4744.xml"/><Relationship Id="rId12" Type="http://schemas.openxmlformats.org/officeDocument/2006/relationships/customXml" Target="../ink/ink4626.xml"/><Relationship Id="rId108" Type="http://schemas.openxmlformats.org/officeDocument/2006/relationships/customXml" Target="../ink/ink4674.xml"/><Relationship Id="rId315" Type="http://schemas.openxmlformats.org/officeDocument/2006/relationships/customXml" Target="../ink/ink4778.xml"/><Relationship Id="rId54" Type="http://schemas.openxmlformats.org/officeDocument/2006/relationships/customXml" Target="../ink/ink4647.xml"/><Relationship Id="rId96" Type="http://schemas.openxmlformats.org/officeDocument/2006/relationships/customXml" Target="../ink/ink4668.xml"/><Relationship Id="rId161" Type="http://schemas.openxmlformats.org/officeDocument/2006/relationships/image" Target="../media/image4603.png"/><Relationship Id="rId217" Type="http://schemas.openxmlformats.org/officeDocument/2006/relationships/image" Target="../media/image4631.png"/><Relationship Id="rId259" Type="http://schemas.openxmlformats.org/officeDocument/2006/relationships/image" Target="../media/image4652.png"/><Relationship Id="rId23" Type="http://schemas.openxmlformats.org/officeDocument/2006/relationships/image" Target="../media/image4535.png"/><Relationship Id="rId119" Type="http://schemas.openxmlformats.org/officeDocument/2006/relationships/image" Target="../media/image4582.png"/><Relationship Id="rId270" Type="http://schemas.openxmlformats.org/officeDocument/2006/relationships/customXml" Target="../ink/ink4755.xml"/><Relationship Id="rId326" Type="http://schemas.openxmlformats.org/officeDocument/2006/relationships/image" Target="../media/image4685.png"/><Relationship Id="rId65" Type="http://schemas.openxmlformats.org/officeDocument/2006/relationships/image" Target="../media/image1054.png"/><Relationship Id="rId130" Type="http://schemas.openxmlformats.org/officeDocument/2006/relationships/customXml" Target="../ink/ink4685.xml"/><Relationship Id="rId172" Type="http://schemas.openxmlformats.org/officeDocument/2006/relationships/customXml" Target="../ink/ink4706.xml"/><Relationship Id="rId228" Type="http://schemas.openxmlformats.org/officeDocument/2006/relationships/customXml" Target="../ink/ink4734.xml"/><Relationship Id="rId281" Type="http://schemas.openxmlformats.org/officeDocument/2006/relationships/image" Target="../media/image4663.png"/><Relationship Id="rId337" Type="http://schemas.openxmlformats.org/officeDocument/2006/relationships/customXml" Target="../ink/ink4789.xml"/><Relationship Id="rId34" Type="http://schemas.openxmlformats.org/officeDocument/2006/relationships/customXml" Target="../ink/ink4637.xml"/><Relationship Id="rId76" Type="http://schemas.openxmlformats.org/officeDocument/2006/relationships/customXml" Target="../ink/ink4658.xml"/><Relationship Id="rId141" Type="http://schemas.openxmlformats.org/officeDocument/2006/relationships/image" Target="../media/image4593.png"/><Relationship Id="rId7" Type="http://schemas.openxmlformats.org/officeDocument/2006/relationships/image" Target="../media/image4527.png"/><Relationship Id="rId183" Type="http://schemas.openxmlformats.org/officeDocument/2006/relationships/image" Target="../media/image4614.png"/><Relationship Id="rId239" Type="http://schemas.openxmlformats.org/officeDocument/2006/relationships/image" Target="../media/image4642.png"/><Relationship Id="rId250" Type="http://schemas.openxmlformats.org/officeDocument/2006/relationships/customXml" Target="../ink/ink4745.xml"/><Relationship Id="rId292" Type="http://schemas.openxmlformats.org/officeDocument/2006/relationships/customXml" Target="../ink/ink4766.xml"/><Relationship Id="rId306" Type="http://schemas.openxmlformats.org/officeDocument/2006/relationships/image" Target="../media/image4675.png"/><Relationship Id="rId45" Type="http://schemas.openxmlformats.org/officeDocument/2006/relationships/image" Target="../media/image4546.png"/><Relationship Id="rId87" Type="http://schemas.openxmlformats.org/officeDocument/2006/relationships/image" Target="../media/image4566.png"/><Relationship Id="rId110" Type="http://schemas.openxmlformats.org/officeDocument/2006/relationships/customXml" Target="../ink/ink4675.xml"/><Relationship Id="rId348" Type="http://schemas.openxmlformats.org/officeDocument/2006/relationships/customXml" Target="../ink/ink4795.xml"/><Relationship Id="rId152" Type="http://schemas.openxmlformats.org/officeDocument/2006/relationships/customXml" Target="../ink/ink4696.xml"/><Relationship Id="rId194" Type="http://schemas.openxmlformats.org/officeDocument/2006/relationships/customXml" Target="../ink/ink4717.xml"/><Relationship Id="rId208" Type="http://schemas.openxmlformats.org/officeDocument/2006/relationships/customXml" Target="../ink/ink4724.xml"/><Relationship Id="rId261" Type="http://schemas.openxmlformats.org/officeDocument/2006/relationships/image" Target="../media/image4653.png"/><Relationship Id="rId14" Type="http://schemas.openxmlformats.org/officeDocument/2006/relationships/customXml" Target="../ink/ink4627.xml"/><Relationship Id="rId56" Type="http://schemas.openxmlformats.org/officeDocument/2006/relationships/customXml" Target="../ink/ink4648.xml"/><Relationship Id="rId317" Type="http://schemas.openxmlformats.org/officeDocument/2006/relationships/customXml" Target="../ink/ink4779.xml"/><Relationship Id="rId98" Type="http://schemas.openxmlformats.org/officeDocument/2006/relationships/customXml" Target="../ink/ink4669.xml"/><Relationship Id="rId121" Type="http://schemas.openxmlformats.org/officeDocument/2006/relationships/image" Target="../media/image4583.png"/><Relationship Id="rId163" Type="http://schemas.openxmlformats.org/officeDocument/2006/relationships/image" Target="../media/image4604.png"/><Relationship Id="rId219" Type="http://schemas.openxmlformats.org/officeDocument/2006/relationships/image" Target="../media/image4632.png"/><Relationship Id="rId230" Type="http://schemas.openxmlformats.org/officeDocument/2006/relationships/customXml" Target="../ink/ink4735.xml"/><Relationship Id="rId251" Type="http://schemas.openxmlformats.org/officeDocument/2006/relationships/image" Target="../media/image4648.png"/><Relationship Id="rId25" Type="http://schemas.openxmlformats.org/officeDocument/2006/relationships/image" Target="../media/image4536.png"/><Relationship Id="rId46" Type="http://schemas.openxmlformats.org/officeDocument/2006/relationships/customXml" Target="../ink/ink4643.xml"/><Relationship Id="rId67" Type="http://schemas.openxmlformats.org/officeDocument/2006/relationships/image" Target="../media/image4556.png"/><Relationship Id="rId272" Type="http://schemas.openxmlformats.org/officeDocument/2006/relationships/customXml" Target="../ink/ink4756.xml"/><Relationship Id="rId293" Type="http://schemas.openxmlformats.org/officeDocument/2006/relationships/image" Target="../media/image4669.png"/><Relationship Id="rId307" Type="http://schemas.openxmlformats.org/officeDocument/2006/relationships/customXml" Target="../ink/ink4774.xml"/><Relationship Id="rId328" Type="http://schemas.openxmlformats.org/officeDocument/2006/relationships/image" Target="../media/image4686.png"/><Relationship Id="rId349" Type="http://schemas.openxmlformats.org/officeDocument/2006/relationships/image" Target="../media/image4696.png"/><Relationship Id="rId88" Type="http://schemas.openxmlformats.org/officeDocument/2006/relationships/customXml" Target="../ink/ink4664.xml"/><Relationship Id="rId111" Type="http://schemas.openxmlformats.org/officeDocument/2006/relationships/image" Target="../media/image4578.png"/><Relationship Id="rId132" Type="http://schemas.openxmlformats.org/officeDocument/2006/relationships/customXml" Target="../ink/ink4686.xml"/><Relationship Id="rId153" Type="http://schemas.openxmlformats.org/officeDocument/2006/relationships/image" Target="../media/image4599.png"/><Relationship Id="rId174" Type="http://schemas.openxmlformats.org/officeDocument/2006/relationships/customXml" Target="../ink/ink4707.xml"/><Relationship Id="rId195" Type="http://schemas.openxmlformats.org/officeDocument/2006/relationships/image" Target="../media/image4620.png"/><Relationship Id="rId209" Type="http://schemas.openxmlformats.org/officeDocument/2006/relationships/image" Target="../media/image4627.png"/><Relationship Id="rId220" Type="http://schemas.openxmlformats.org/officeDocument/2006/relationships/customXml" Target="../ink/ink4730.xml"/><Relationship Id="rId241" Type="http://schemas.openxmlformats.org/officeDocument/2006/relationships/image" Target="../media/image4643.png"/><Relationship Id="rId15" Type="http://schemas.openxmlformats.org/officeDocument/2006/relationships/image" Target="../media/image4531.png"/><Relationship Id="rId36" Type="http://schemas.openxmlformats.org/officeDocument/2006/relationships/customXml" Target="../ink/ink4638.xml"/><Relationship Id="rId57" Type="http://schemas.openxmlformats.org/officeDocument/2006/relationships/image" Target="../media/image4552.png"/><Relationship Id="rId262" Type="http://schemas.openxmlformats.org/officeDocument/2006/relationships/customXml" Target="../ink/ink4751.xml"/><Relationship Id="rId283" Type="http://schemas.openxmlformats.org/officeDocument/2006/relationships/image" Target="../media/image4664.png"/><Relationship Id="rId318" Type="http://schemas.openxmlformats.org/officeDocument/2006/relationships/image" Target="../media/image4681.png"/><Relationship Id="rId339" Type="http://schemas.openxmlformats.org/officeDocument/2006/relationships/customXml" Target="../ink/ink4790.xml"/><Relationship Id="rId78" Type="http://schemas.openxmlformats.org/officeDocument/2006/relationships/customXml" Target="../ink/ink4659.xml"/><Relationship Id="rId99" Type="http://schemas.openxmlformats.org/officeDocument/2006/relationships/image" Target="../media/image4572.png"/><Relationship Id="rId101" Type="http://schemas.openxmlformats.org/officeDocument/2006/relationships/image" Target="../media/image4573.png"/><Relationship Id="rId122" Type="http://schemas.openxmlformats.org/officeDocument/2006/relationships/customXml" Target="../ink/ink4681.xml"/><Relationship Id="rId143" Type="http://schemas.openxmlformats.org/officeDocument/2006/relationships/image" Target="../media/image4594.png"/><Relationship Id="rId164" Type="http://schemas.openxmlformats.org/officeDocument/2006/relationships/customXml" Target="../ink/ink4702.xml"/><Relationship Id="rId185" Type="http://schemas.openxmlformats.org/officeDocument/2006/relationships/image" Target="../media/image4615.png"/><Relationship Id="rId350" Type="http://schemas.openxmlformats.org/officeDocument/2006/relationships/customXml" Target="../ink/ink4796.xml"/><Relationship Id="rId9" Type="http://schemas.openxmlformats.org/officeDocument/2006/relationships/image" Target="../media/image4528.png"/><Relationship Id="rId210" Type="http://schemas.openxmlformats.org/officeDocument/2006/relationships/customXml" Target="../ink/ink4725.xml"/><Relationship Id="rId26" Type="http://schemas.openxmlformats.org/officeDocument/2006/relationships/customXml" Target="../ink/ink4633.xml"/><Relationship Id="rId231" Type="http://schemas.openxmlformats.org/officeDocument/2006/relationships/image" Target="../media/image4638.png"/><Relationship Id="rId252" Type="http://schemas.openxmlformats.org/officeDocument/2006/relationships/customXml" Target="../ink/ink4746.xml"/><Relationship Id="rId273" Type="http://schemas.openxmlformats.org/officeDocument/2006/relationships/image" Target="../media/image4659.png"/><Relationship Id="rId294" Type="http://schemas.openxmlformats.org/officeDocument/2006/relationships/customXml" Target="../ink/ink4767.xml"/><Relationship Id="rId308" Type="http://schemas.openxmlformats.org/officeDocument/2006/relationships/image" Target="../media/image4676.png"/><Relationship Id="rId329" Type="http://schemas.openxmlformats.org/officeDocument/2006/relationships/customXml" Target="../ink/ink4785.xml"/><Relationship Id="rId47" Type="http://schemas.openxmlformats.org/officeDocument/2006/relationships/image" Target="../media/image4547.png"/><Relationship Id="rId68" Type="http://schemas.openxmlformats.org/officeDocument/2006/relationships/customXml" Target="../ink/ink4654.xml"/><Relationship Id="rId89" Type="http://schemas.openxmlformats.org/officeDocument/2006/relationships/image" Target="../media/image4567.png"/><Relationship Id="rId112" Type="http://schemas.openxmlformats.org/officeDocument/2006/relationships/customXml" Target="../ink/ink4676.xml"/><Relationship Id="rId133" Type="http://schemas.openxmlformats.org/officeDocument/2006/relationships/image" Target="../media/image4589.png"/><Relationship Id="rId154" Type="http://schemas.openxmlformats.org/officeDocument/2006/relationships/customXml" Target="../ink/ink4697.xml"/><Relationship Id="rId175" Type="http://schemas.openxmlformats.org/officeDocument/2006/relationships/image" Target="../media/image4610.png"/><Relationship Id="rId340" Type="http://schemas.openxmlformats.org/officeDocument/2006/relationships/image" Target="../media/image4692.png"/><Relationship Id="rId196" Type="http://schemas.openxmlformats.org/officeDocument/2006/relationships/customXml" Target="../ink/ink4718.xml"/><Relationship Id="rId200" Type="http://schemas.openxmlformats.org/officeDocument/2006/relationships/customXml" Target="../ink/ink4720.xml"/><Relationship Id="rId16" Type="http://schemas.openxmlformats.org/officeDocument/2006/relationships/customXml" Target="../ink/ink4628.xml"/><Relationship Id="rId221" Type="http://schemas.openxmlformats.org/officeDocument/2006/relationships/image" Target="../media/image4633.png"/><Relationship Id="rId242" Type="http://schemas.openxmlformats.org/officeDocument/2006/relationships/customXml" Target="../ink/ink4741.xml"/><Relationship Id="rId263" Type="http://schemas.openxmlformats.org/officeDocument/2006/relationships/image" Target="../media/image4654.png"/><Relationship Id="rId284" Type="http://schemas.openxmlformats.org/officeDocument/2006/relationships/customXml" Target="../ink/ink4762.xml"/><Relationship Id="rId319" Type="http://schemas.openxmlformats.org/officeDocument/2006/relationships/customXml" Target="../ink/ink4780.xml"/><Relationship Id="rId37" Type="http://schemas.openxmlformats.org/officeDocument/2006/relationships/image" Target="../media/image4542.png"/><Relationship Id="rId58" Type="http://schemas.openxmlformats.org/officeDocument/2006/relationships/customXml" Target="../ink/ink4649.xml"/><Relationship Id="rId79" Type="http://schemas.openxmlformats.org/officeDocument/2006/relationships/image" Target="../media/image4562.png"/><Relationship Id="rId102" Type="http://schemas.openxmlformats.org/officeDocument/2006/relationships/customXml" Target="../ink/ink4671.xml"/><Relationship Id="rId123" Type="http://schemas.openxmlformats.org/officeDocument/2006/relationships/image" Target="../media/image4584.png"/><Relationship Id="rId144" Type="http://schemas.openxmlformats.org/officeDocument/2006/relationships/customXml" Target="../ink/ink4692.xml"/><Relationship Id="rId330" Type="http://schemas.openxmlformats.org/officeDocument/2006/relationships/image" Target="../media/image4687.png"/><Relationship Id="rId90" Type="http://schemas.openxmlformats.org/officeDocument/2006/relationships/customXml" Target="../ink/ink4665.xml"/><Relationship Id="rId165" Type="http://schemas.openxmlformats.org/officeDocument/2006/relationships/image" Target="../media/image4605.png"/><Relationship Id="rId186" Type="http://schemas.openxmlformats.org/officeDocument/2006/relationships/customXml" Target="../ink/ink4713.xml"/><Relationship Id="rId351" Type="http://schemas.openxmlformats.org/officeDocument/2006/relationships/image" Target="../media/image4697.png"/><Relationship Id="rId211" Type="http://schemas.openxmlformats.org/officeDocument/2006/relationships/image" Target="../media/image4628.png"/><Relationship Id="rId232" Type="http://schemas.openxmlformats.org/officeDocument/2006/relationships/customXml" Target="../ink/ink4736.xml"/><Relationship Id="rId253" Type="http://schemas.openxmlformats.org/officeDocument/2006/relationships/image" Target="../media/image4649.png"/><Relationship Id="rId274" Type="http://schemas.openxmlformats.org/officeDocument/2006/relationships/customXml" Target="../ink/ink4757.xml"/><Relationship Id="rId295" Type="http://schemas.openxmlformats.org/officeDocument/2006/relationships/image" Target="../media/image4670.png"/><Relationship Id="rId309" Type="http://schemas.openxmlformats.org/officeDocument/2006/relationships/customXml" Target="../ink/ink4775.xml"/><Relationship Id="rId27" Type="http://schemas.openxmlformats.org/officeDocument/2006/relationships/image" Target="../media/image4537.png"/><Relationship Id="rId48" Type="http://schemas.openxmlformats.org/officeDocument/2006/relationships/customXml" Target="../ink/ink4644.xml"/><Relationship Id="rId69" Type="http://schemas.openxmlformats.org/officeDocument/2006/relationships/image" Target="../media/image4557.png"/><Relationship Id="rId113" Type="http://schemas.openxmlformats.org/officeDocument/2006/relationships/image" Target="../media/image4579.png"/><Relationship Id="rId134" Type="http://schemas.openxmlformats.org/officeDocument/2006/relationships/customXml" Target="../ink/ink4687.xml"/><Relationship Id="rId320" Type="http://schemas.openxmlformats.org/officeDocument/2006/relationships/image" Target="../media/image4682.png"/><Relationship Id="rId80" Type="http://schemas.openxmlformats.org/officeDocument/2006/relationships/customXml" Target="../ink/ink4660.xml"/><Relationship Id="rId155" Type="http://schemas.openxmlformats.org/officeDocument/2006/relationships/image" Target="../media/image4600.png"/><Relationship Id="rId176" Type="http://schemas.openxmlformats.org/officeDocument/2006/relationships/customXml" Target="../ink/ink4708.xml"/><Relationship Id="rId197" Type="http://schemas.openxmlformats.org/officeDocument/2006/relationships/image" Target="../media/image4621.png"/><Relationship Id="rId341" Type="http://schemas.openxmlformats.org/officeDocument/2006/relationships/customXml" Target="../ink/ink4791.xml"/><Relationship Id="rId201" Type="http://schemas.openxmlformats.org/officeDocument/2006/relationships/image" Target="../media/image4623.png"/><Relationship Id="rId222" Type="http://schemas.openxmlformats.org/officeDocument/2006/relationships/customXml" Target="../ink/ink4731.xml"/><Relationship Id="rId243" Type="http://schemas.openxmlformats.org/officeDocument/2006/relationships/image" Target="../media/image4644.png"/><Relationship Id="rId264" Type="http://schemas.openxmlformats.org/officeDocument/2006/relationships/customXml" Target="../ink/ink4752.xml"/><Relationship Id="rId285" Type="http://schemas.openxmlformats.org/officeDocument/2006/relationships/image" Target="../media/image4665.png"/><Relationship Id="rId17" Type="http://schemas.openxmlformats.org/officeDocument/2006/relationships/image" Target="../media/image4532.png"/><Relationship Id="rId38" Type="http://schemas.openxmlformats.org/officeDocument/2006/relationships/customXml" Target="../ink/ink4639.xml"/><Relationship Id="rId59" Type="http://schemas.openxmlformats.org/officeDocument/2006/relationships/image" Target="../media/image4553.png"/><Relationship Id="rId103" Type="http://schemas.openxmlformats.org/officeDocument/2006/relationships/image" Target="../media/image4574.png"/><Relationship Id="rId124" Type="http://schemas.openxmlformats.org/officeDocument/2006/relationships/customXml" Target="../ink/ink4682.xml"/><Relationship Id="rId310" Type="http://schemas.openxmlformats.org/officeDocument/2006/relationships/image" Target="../media/image4677.png"/><Relationship Id="rId70" Type="http://schemas.openxmlformats.org/officeDocument/2006/relationships/customXml" Target="../ink/ink4655.xml"/><Relationship Id="rId91" Type="http://schemas.openxmlformats.org/officeDocument/2006/relationships/image" Target="../media/image4568.png"/><Relationship Id="rId145" Type="http://schemas.openxmlformats.org/officeDocument/2006/relationships/image" Target="../media/image4595.png"/><Relationship Id="rId166" Type="http://schemas.openxmlformats.org/officeDocument/2006/relationships/customXml" Target="../ink/ink4703.xml"/><Relationship Id="rId187" Type="http://schemas.openxmlformats.org/officeDocument/2006/relationships/image" Target="../media/image4616.png"/><Relationship Id="rId331" Type="http://schemas.openxmlformats.org/officeDocument/2006/relationships/customXml" Target="../ink/ink4786.xml"/><Relationship Id="rId352" Type="http://schemas.openxmlformats.org/officeDocument/2006/relationships/customXml" Target="../ink/ink479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26.xml"/><Relationship Id="rId233" Type="http://schemas.openxmlformats.org/officeDocument/2006/relationships/image" Target="../media/image4639.png"/><Relationship Id="rId254" Type="http://schemas.openxmlformats.org/officeDocument/2006/relationships/customXml" Target="../ink/ink4747.xml"/><Relationship Id="rId28" Type="http://schemas.openxmlformats.org/officeDocument/2006/relationships/customXml" Target="../ink/ink4634.xml"/><Relationship Id="rId49" Type="http://schemas.openxmlformats.org/officeDocument/2006/relationships/image" Target="../media/image4548.png"/><Relationship Id="rId114" Type="http://schemas.openxmlformats.org/officeDocument/2006/relationships/customXml" Target="../ink/ink4677.xml"/><Relationship Id="rId275" Type="http://schemas.openxmlformats.org/officeDocument/2006/relationships/image" Target="../media/image4660.png"/><Relationship Id="rId296" Type="http://schemas.openxmlformats.org/officeDocument/2006/relationships/customXml" Target="../ink/ink4768.xml"/><Relationship Id="rId300" Type="http://schemas.openxmlformats.org/officeDocument/2006/relationships/customXml" Target="../ink/ink4770.xml"/><Relationship Id="rId60" Type="http://schemas.openxmlformats.org/officeDocument/2006/relationships/customXml" Target="../ink/ink4650.xml"/><Relationship Id="rId81" Type="http://schemas.openxmlformats.org/officeDocument/2006/relationships/image" Target="../media/image4563.png"/><Relationship Id="rId135" Type="http://schemas.openxmlformats.org/officeDocument/2006/relationships/image" Target="../media/image4590.png"/><Relationship Id="rId156" Type="http://schemas.openxmlformats.org/officeDocument/2006/relationships/customXml" Target="../ink/ink4698.xml"/><Relationship Id="rId177" Type="http://schemas.openxmlformats.org/officeDocument/2006/relationships/image" Target="../media/image4611.png"/><Relationship Id="rId198" Type="http://schemas.openxmlformats.org/officeDocument/2006/relationships/customXml" Target="../ink/ink4719.xml"/><Relationship Id="rId321" Type="http://schemas.openxmlformats.org/officeDocument/2006/relationships/customXml" Target="../ink/ink4781.xml"/><Relationship Id="rId342" Type="http://schemas.openxmlformats.org/officeDocument/2006/relationships/image" Target="../media/image4693.png"/><Relationship Id="rId202" Type="http://schemas.openxmlformats.org/officeDocument/2006/relationships/customXml" Target="../ink/ink4721.xml"/><Relationship Id="rId223" Type="http://schemas.openxmlformats.org/officeDocument/2006/relationships/image" Target="../media/image4634.png"/><Relationship Id="rId244" Type="http://schemas.openxmlformats.org/officeDocument/2006/relationships/customXml" Target="../ink/ink4742.xml"/><Relationship Id="rId18" Type="http://schemas.openxmlformats.org/officeDocument/2006/relationships/customXml" Target="../ink/ink4629.xml"/><Relationship Id="rId39" Type="http://schemas.openxmlformats.org/officeDocument/2006/relationships/image" Target="../media/image4543.png"/><Relationship Id="rId265" Type="http://schemas.openxmlformats.org/officeDocument/2006/relationships/image" Target="../media/image4655.png"/><Relationship Id="rId286" Type="http://schemas.openxmlformats.org/officeDocument/2006/relationships/customXml" Target="../ink/ink4763.xml"/><Relationship Id="rId50" Type="http://schemas.openxmlformats.org/officeDocument/2006/relationships/customXml" Target="../ink/ink4645.xml"/><Relationship Id="rId104" Type="http://schemas.openxmlformats.org/officeDocument/2006/relationships/customXml" Target="../ink/ink4672.xml"/><Relationship Id="rId125" Type="http://schemas.openxmlformats.org/officeDocument/2006/relationships/image" Target="../media/image4585.png"/><Relationship Id="rId146" Type="http://schemas.openxmlformats.org/officeDocument/2006/relationships/customXml" Target="../ink/ink4693.xml"/><Relationship Id="rId167" Type="http://schemas.openxmlformats.org/officeDocument/2006/relationships/image" Target="../media/image4606.png"/><Relationship Id="rId188" Type="http://schemas.openxmlformats.org/officeDocument/2006/relationships/customXml" Target="../ink/ink4714.xml"/><Relationship Id="rId311" Type="http://schemas.openxmlformats.org/officeDocument/2006/relationships/customXml" Target="../ink/ink4776.xml"/><Relationship Id="rId332" Type="http://schemas.openxmlformats.org/officeDocument/2006/relationships/image" Target="../media/image4688.png"/><Relationship Id="rId353" Type="http://schemas.openxmlformats.org/officeDocument/2006/relationships/image" Target="../media/image4698.png"/><Relationship Id="rId71" Type="http://schemas.openxmlformats.org/officeDocument/2006/relationships/image" Target="../media/image4558.png"/><Relationship Id="rId92" Type="http://schemas.openxmlformats.org/officeDocument/2006/relationships/customXml" Target="../ink/ink4666.xml"/><Relationship Id="rId213" Type="http://schemas.openxmlformats.org/officeDocument/2006/relationships/image" Target="../media/image4629.png"/><Relationship Id="rId234" Type="http://schemas.openxmlformats.org/officeDocument/2006/relationships/customXml" Target="../ink/ink4737.xml"/><Relationship Id="rId2" Type="http://schemas.openxmlformats.org/officeDocument/2006/relationships/customXml" Target="../ink/ink4621.xml"/><Relationship Id="rId29" Type="http://schemas.openxmlformats.org/officeDocument/2006/relationships/image" Target="../media/image4538.png"/><Relationship Id="rId255" Type="http://schemas.openxmlformats.org/officeDocument/2006/relationships/image" Target="../media/image4650.png"/><Relationship Id="rId276" Type="http://schemas.openxmlformats.org/officeDocument/2006/relationships/customXml" Target="../ink/ink4758.xml"/><Relationship Id="rId297" Type="http://schemas.openxmlformats.org/officeDocument/2006/relationships/image" Target="../media/image4671.png"/><Relationship Id="rId40" Type="http://schemas.openxmlformats.org/officeDocument/2006/relationships/customXml" Target="../ink/ink4640.xml"/><Relationship Id="rId115" Type="http://schemas.openxmlformats.org/officeDocument/2006/relationships/image" Target="../media/image4580.png"/><Relationship Id="rId136" Type="http://schemas.openxmlformats.org/officeDocument/2006/relationships/customXml" Target="../ink/ink4688.xml"/><Relationship Id="rId157" Type="http://schemas.openxmlformats.org/officeDocument/2006/relationships/image" Target="../media/image4601.png"/><Relationship Id="rId178" Type="http://schemas.openxmlformats.org/officeDocument/2006/relationships/customXml" Target="../ink/ink4709.xml"/><Relationship Id="rId301" Type="http://schemas.openxmlformats.org/officeDocument/2006/relationships/image" Target="../media/image4673.png"/><Relationship Id="rId322" Type="http://schemas.openxmlformats.org/officeDocument/2006/relationships/image" Target="../media/image4683.png"/><Relationship Id="rId343" Type="http://schemas.openxmlformats.org/officeDocument/2006/relationships/customXml" Target="../ink/ink4792.xml"/><Relationship Id="rId61" Type="http://schemas.openxmlformats.org/officeDocument/2006/relationships/image" Target="../media/image4554.png"/><Relationship Id="rId82" Type="http://schemas.openxmlformats.org/officeDocument/2006/relationships/customXml" Target="../ink/ink4661.xml"/><Relationship Id="rId199" Type="http://schemas.openxmlformats.org/officeDocument/2006/relationships/image" Target="../media/image4622.png"/><Relationship Id="rId203" Type="http://schemas.openxmlformats.org/officeDocument/2006/relationships/image" Target="../media/image4624.png"/><Relationship Id="rId19" Type="http://schemas.openxmlformats.org/officeDocument/2006/relationships/image" Target="../media/image4533.png"/><Relationship Id="rId224" Type="http://schemas.openxmlformats.org/officeDocument/2006/relationships/customXml" Target="../ink/ink4732.xml"/><Relationship Id="rId245" Type="http://schemas.openxmlformats.org/officeDocument/2006/relationships/image" Target="../media/image4645.png"/><Relationship Id="rId266" Type="http://schemas.openxmlformats.org/officeDocument/2006/relationships/customXml" Target="../ink/ink4753.xml"/><Relationship Id="rId287" Type="http://schemas.openxmlformats.org/officeDocument/2006/relationships/image" Target="../media/image4666.png"/><Relationship Id="rId30" Type="http://schemas.openxmlformats.org/officeDocument/2006/relationships/customXml" Target="../ink/ink4635.xml"/><Relationship Id="rId105" Type="http://schemas.openxmlformats.org/officeDocument/2006/relationships/image" Target="../media/image4575.png"/><Relationship Id="rId126" Type="http://schemas.openxmlformats.org/officeDocument/2006/relationships/customXml" Target="../ink/ink4683.xml"/><Relationship Id="rId147" Type="http://schemas.openxmlformats.org/officeDocument/2006/relationships/image" Target="../media/image4596.png"/><Relationship Id="rId168" Type="http://schemas.openxmlformats.org/officeDocument/2006/relationships/customXml" Target="../ink/ink4704.xml"/><Relationship Id="rId312" Type="http://schemas.openxmlformats.org/officeDocument/2006/relationships/image" Target="../media/image4678.png"/><Relationship Id="rId333" Type="http://schemas.openxmlformats.org/officeDocument/2006/relationships/customXml" Target="../ink/ink4787.xml"/><Relationship Id="rId51" Type="http://schemas.openxmlformats.org/officeDocument/2006/relationships/image" Target="../media/image4549.png"/><Relationship Id="rId72" Type="http://schemas.openxmlformats.org/officeDocument/2006/relationships/customXml" Target="../ink/ink4656.xml"/><Relationship Id="rId93" Type="http://schemas.openxmlformats.org/officeDocument/2006/relationships/image" Target="../media/image4569.png"/><Relationship Id="rId189" Type="http://schemas.openxmlformats.org/officeDocument/2006/relationships/image" Target="../media/image4617.png"/><Relationship Id="rId3" Type="http://schemas.openxmlformats.org/officeDocument/2006/relationships/image" Target="../media/image4525.png"/><Relationship Id="rId214" Type="http://schemas.openxmlformats.org/officeDocument/2006/relationships/customXml" Target="../ink/ink4727.xml"/><Relationship Id="rId235" Type="http://schemas.openxmlformats.org/officeDocument/2006/relationships/image" Target="../media/image4640.png"/><Relationship Id="rId256" Type="http://schemas.openxmlformats.org/officeDocument/2006/relationships/customXml" Target="../ink/ink4748.xml"/><Relationship Id="rId277" Type="http://schemas.openxmlformats.org/officeDocument/2006/relationships/image" Target="../media/image4661.png"/><Relationship Id="rId298" Type="http://schemas.openxmlformats.org/officeDocument/2006/relationships/customXml" Target="../ink/ink4769.xml"/><Relationship Id="rId116" Type="http://schemas.openxmlformats.org/officeDocument/2006/relationships/customXml" Target="../ink/ink4678.xml"/><Relationship Id="rId137" Type="http://schemas.openxmlformats.org/officeDocument/2006/relationships/image" Target="../media/image4591.png"/><Relationship Id="rId158" Type="http://schemas.openxmlformats.org/officeDocument/2006/relationships/customXml" Target="../ink/ink4699.xml"/><Relationship Id="rId302" Type="http://schemas.openxmlformats.org/officeDocument/2006/relationships/customXml" Target="../ink/ink4771.xml"/><Relationship Id="rId323" Type="http://schemas.openxmlformats.org/officeDocument/2006/relationships/customXml" Target="../ink/ink4782.xml"/><Relationship Id="rId344" Type="http://schemas.openxmlformats.org/officeDocument/2006/relationships/image" Target="../media/image4694.png"/><Relationship Id="rId20" Type="http://schemas.openxmlformats.org/officeDocument/2006/relationships/customXml" Target="../ink/ink4630.xml"/><Relationship Id="rId41" Type="http://schemas.openxmlformats.org/officeDocument/2006/relationships/image" Target="../media/image4544.png"/><Relationship Id="rId62" Type="http://schemas.openxmlformats.org/officeDocument/2006/relationships/customXml" Target="../ink/ink4651.xml"/><Relationship Id="rId83" Type="http://schemas.openxmlformats.org/officeDocument/2006/relationships/image" Target="../media/image4564.png"/><Relationship Id="rId179" Type="http://schemas.openxmlformats.org/officeDocument/2006/relationships/image" Target="../media/image4612.png"/><Relationship Id="rId190" Type="http://schemas.openxmlformats.org/officeDocument/2006/relationships/customXml" Target="../ink/ink4715.xml"/><Relationship Id="rId204" Type="http://schemas.openxmlformats.org/officeDocument/2006/relationships/customXml" Target="../ink/ink4722.xml"/><Relationship Id="rId225" Type="http://schemas.openxmlformats.org/officeDocument/2006/relationships/image" Target="../media/image4635.png"/><Relationship Id="rId246" Type="http://schemas.openxmlformats.org/officeDocument/2006/relationships/customXml" Target="../ink/ink4743.xml"/><Relationship Id="rId267" Type="http://schemas.openxmlformats.org/officeDocument/2006/relationships/image" Target="../media/image4656.png"/><Relationship Id="rId288" Type="http://schemas.openxmlformats.org/officeDocument/2006/relationships/customXml" Target="../ink/ink4764.xml"/><Relationship Id="rId106" Type="http://schemas.openxmlformats.org/officeDocument/2006/relationships/customXml" Target="../ink/ink4673.xml"/><Relationship Id="rId127" Type="http://schemas.openxmlformats.org/officeDocument/2006/relationships/image" Target="../media/image4586.png"/><Relationship Id="rId313" Type="http://schemas.openxmlformats.org/officeDocument/2006/relationships/customXml" Target="../ink/ink4777.xml"/><Relationship Id="rId10" Type="http://schemas.openxmlformats.org/officeDocument/2006/relationships/customXml" Target="../ink/ink4625.xml"/><Relationship Id="rId31" Type="http://schemas.openxmlformats.org/officeDocument/2006/relationships/image" Target="../media/image4539.png"/><Relationship Id="rId52" Type="http://schemas.openxmlformats.org/officeDocument/2006/relationships/customXml" Target="../ink/ink4646.xml"/><Relationship Id="rId73" Type="http://schemas.openxmlformats.org/officeDocument/2006/relationships/image" Target="../media/image4559.png"/><Relationship Id="rId94" Type="http://schemas.openxmlformats.org/officeDocument/2006/relationships/customXml" Target="../ink/ink4667.xml"/><Relationship Id="rId148" Type="http://schemas.openxmlformats.org/officeDocument/2006/relationships/customXml" Target="../ink/ink4694.xml"/><Relationship Id="rId169" Type="http://schemas.openxmlformats.org/officeDocument/2006/relationships/image" Target="../media/image4607.png"/><Relationship Id="rId334" Type="http://schemas.openxmlformats.org/officeDocument/2006/relationships/image" Target="../media/image4689.png"/><Relationship Id="rId4" Type="http://schemas.openxmlformats.org/officeDocument/2006/relationships/customXml" Target="../ink/ink4622.xml"/><Relationship Id="rId180" Type="http://schemas.openxmlformats.org/officeDocument/2006/relationships/customXml" Target="../ink/ink4710.xml"/><Relationship Id="rId215" Type="http://schemas.openxmlformats.org/officeDocument/2006/relationships/image" Target="../media/image4630.png"/><Relationship Id="rId236" Type="http://schemas.openxmlformats.org/officeDocument/2006/relationships/customXml" Target="../ink/ink4738.xml"/><Relationship Id="rId257" Type="http://schemas.openxmlformats.org/officeDocument/2006/relationships/image" Target="../media/image4651.png"/><Relationship Id="rId278" Type="http://schemas.openxmlformats.org/officeDocument/2006/relationships/customXml" Target="../ink/ink4759.xml"/><Relationship Id="rId303" Type="http://schemas.openxmlformats.org/officeDocument/2006/relationships/image" Target="../media/image4674.png"/><Relationship Id="rId42" Type="http://schemas.openxmlformats.org/officeDocument/2006/relationships/customXml" Target="../ink/ink4641.xml"/><Relationship Id="rId84" Type="http://schemas.openxmlformats.org/officeDocument/2006/relationships/customXml" Target="../ink/ink4662.xml"/><Relationship Id="rId138" Type="http://schemas.openxmlformats.org/officeDocument/2006/relationships/customXml" Target="../ink/ink4689.xml"/><Relationship Id="rId345" Type="http://schemas.openxmlformats.org/officeDocument/2006/relationships/customXml" Target="../ink/ink4793.xml"/><Relationship Id="rId191" Type="http://schemas.openxmlformats.org/officeDocument/2006/relationships/image" Target="../media/image4618.png"/><Relationship Id="rId205" Type="http://schemas.openxmlformats.org/officeDocument/2006/relationships/image" Target="../media/image4625.png"/><Relationship Id="rId247" Type="http://schemas.openxmlformats.org/officeDocument/2006/relationships/image" Target="../media/image4646.png"/><Relationship Id="rId107" Type="http://schemas.openxmlformats.org/officeDocument/2006/relationships/image" Target="../media/image4576.png"/><Relationship Id="rId289" Type="http://schemas.openxmlformats.org/officeDocument/2006/relationships/image" Target="../media/image4667.png"/><Relationship Id="rId11" Type="http://schemas.openxmlformats.org/officeDocument/2006/relationships/image" Target="../media/image4529.png"/><Relationship Id="rId53" Type="http://schemas.openxmlformats.org/officeDocument/2006/relationships/image" Target="../media/image4550.png"/><Relationship Id="rId149" Type="http://schemas.openxmlformats.org/officeDocument/2006/relationships/image" Target="../media/image4597.png"/><Relationship Id="rId314" Type="http://schemas.openxmlformats.org/officeDocument/2006/relationships/image" Target="../media/image4679.png"/><Relationship Id="rId95" Type="http://schemas.openxmlformats.org/officeDocument/2006/relationships/image" Target="../media/image4570.png"/><Relationship Id="rId160" Type="http://schemas.openxmlformats.org/officeDocument/2006/relationships/customXml" Target="../ink/ink4700.xml"/><Relationship Id="rId216" Type="http://schemas.openxmlformats.org/officeDocument/2006/relationships/customXml" Target="../ink/ink4728.xml"/><Relationship Id="rId258" Type="http://schemas.openxmlformats.org/officeDocument/2006/relationships/customXml" Target="../ink/ink4749.xml"/><Relationship Id="rId22" Type="http://schemas.openxmlformats.org/officeDocument/2006/relationships/customXml" Target="../ink/ink4631.xml"/><Relationship Id="rId64" Type="http://schemas.openxmlformats.org/officeDocument/2006/relationships/customXml" Target="../ink/ink4652.xml"/><Relationship Id="rId118" Type="http://schemas.openxmlformats.org/officeDocument/2006/relationships/customXml" Target="../ink/ink4679.xml"/><Relationship Id="rId325" Type="http://schemas.openxmlformats.org/officeDocument/2006/relationships/customXml" Target="../ink/ink4783.xml"/><Relationship Id="rId171" Type="http://schemas.openxmlformats.org/officeDocument/2006/relationships/image" Target="../media/image4608.png"/><Relationship Id="rId227" Type="http://schemas.openxmlformats.org/officeDocument/2006/relationships/image" Target="../media/image4636.png"/><Relationship Id="rId269" Type="http://schemas.openxmlformats.org/officeDocument/2006/relationships/image" Target="../media/image4657.png"/><Relationship Id="rId33" Type="http://schemas.openxmlformats.org/officeDocument/2006/relationships/image" Target="../media/image4540.png"/><Relationship Id="rId129" Type="http://schemas.openxmlformats.org/officeDocument/2006/relationships/image" Target="../media/image4587.png"/><Relationship Id="rId280" Type="http://schemas.openxmlformats.org/officeDocument/2006/relationships/customXml" Target="../ink/ink4760.xml"/><Relationship Id="rId336" Type="http://schemas.openxmlformats.org/officeDocument/2006/relationships/image" Target="../media/image4690.png"/><Relationship Id="rId75" Type="http://schemas.openxmlformats.org/officeDocument/2006/relationships/image" Target="../media/image4560.png"/><Relationship Id="rId140" Type="http://schemas.openxmlformats.org/officeDocument/2006/relationships/customXml" Target="../ink/ink4690.xml"/><Relationship Id="rId182" Type="http://schemas.openxmlformats.org/officeDocument/2006/relationships/customXml" Target="../ink/ink4711.xml"/><Relationship Id="rId6" Type="http://schemas.openxmlformats.org/officeDocument/2006/relationships/customXml" Target="../ink/ink4623.xml"/><Relationship Id="rId238" Type="http://schemas.openxmlformats.org/officeDocument/2006/relationships/customXml" Target="../ink/ink4739.xml"/><Relationship Id="rId291" Type="http://schemas.openxmlformats.org/officeDocument/2006/relationships/image" Target="../media/image4668.png"/><Relationship Id="rId305" Type="http://schemas.openxmlformats.org/officeDocument/2006/relationships/customXml" Target="../ink/ink4773.xml"/><Relationship Id="rId347" Type="http://schemas.openxmlformats.org/officeDocument/2006/relationships/image" Target="../media/image4695.png"/><Relationship Id="rId44" Type="http://schemas.openxmlformats.org/officeDocument/2006/relationships/customXml" Target="../ink/ink4642.xml"/><Relationship Id="rId86" Type="http://schemas.openxmlformats.org/officeDocument/2006/relationships/customXml" Target="../ink/ink4663.xml"/><Relationship Id="rId151" Type="http://schemas.openxmlformats.org/officeDocument/2006/relationships/image" Target="../media/image4598.png"/><Relationship Id="rId193" Type="http://schemas.openxmlformats.org/officeDocument/2006/relationships/image" Target="../media/image4619.png"/><Relationship Id="rId207" Type="http://schemas.openxmlformats.org/officeDocument/2006/relationships/image" Target="../media/image4626.png"/><Relationship Id="rId249" Type="http://schemas.openxmlformats.org/officeDocument/2006/relationships/image" Target="../media/image4647.png"/><Relationship Id="rId13" Type="http://schemas.openxmlformats.org/officeDocument/2006/relationships/image" Target="../media/image4530.png"/><Relationship Id="rId109" Type="http://schemas.openxmlformats.org/officeDocument/2006/relationships/image" Target="../media/image4577.png"/><Relationship Id="rId260" Type="http://schemas.openxmlformats.org/officeDocument/2006/relationships/customXml" Target="../ink/ink4750.xml"/><Relationship Id="rId316" Type="http://schemas.openxmlformats.org/officeDocument/2006/relationships/image" Target="../media/image4680.png"/><Relationship Id="rId55" Type="http://schemas.openxmlformats.org/officeDocument/2006/relationships/image" Target="../media/image4551.png"/><Relationship Id="rId97" Type="http://schemas.openxmlformats.org/officeDocument/2006/relationships/image" Target="../media/image4571.png"/><Relationship Id="rId120" Type="http://schemas.openxmlformats.org/officeDocument/2006/relationships/customXml" Target="../ink/ink4680.xml"/><Relationship Id="rId162" Type="http://schemas.openxmlformats.org/officeDocument/2006/relationships/customXml" Target="../ink/ink4701.xml"/><Relationship Id="rId218" Type="http://schemas.openxmlformats.org/officeDocument/2006/relationships/customXml" Target="../ink/ink4729.xml"/><Relationship Id="rId271" Type="http://schemas.openxmlformats.org/officeDocument/2006/relationships/image" Target="../media/image4658.png"/><Relationship Id="rId24" Type="http://schemas.openxmlformats.org/officeDocument/2006/relationships/customXml" Target="../ink/ink4632.xml"/><Relationship Id="rId66" Type="http://schemas.openxmlformats.org/officeDocument/2006/relationships/customXml" Target="../ink/ink4653.xml"/><Relationship Id="rId131" Type="http://schemas.openxmlformats.org/officeDocument/2006/relationships/image" Target="../media/image4588.png"/><Relationship Id="rId327" Type="http://schemas.openxmlformats.org/officeDocument/2006/relationships/customXml" Target="../ink/ink4784.xml"/><Relationship Id="rId173" Type="http://schemas.openxmlformats.org/officeDocument/2006/relationships/image" Target="../media/image4609.png"/><Relationship Id="rId229" Type="http://schemas.openxmlformats.org/officeDocument/2006/relationships/image" Target="../media/image4637.png"/><Relationship Id="rId240" Type="http://schemas.openxmlformats.org/officeDocument/2006/relationships/customXml" Target="../ink/ink4740.xml"/><Relationship Id="rId35" Type="http://schemas.openxmlformats.org/officeDocument/2006/relationships/image" Target="../media/image4541.png"/><Relationship Id="rId77" Type="http://schemas.openxmlformats.org/officeDocument/2006/relationships/image" Target="../media/image4561.png"/><Relationship Id="rId100" Type="http://schemas.openxmlformats.org/officeDocument/2006/relationships/customXml" Target="../ink/ink4670.xml"/><Relationship Id="rId282" Type="http://schemas.openxmlformats.org/officeDocument/2006/relationships/customXml" Target="../ink/ink4761.xml"/><Relationship Id="rId338" Type="http://schemas.openxmlformats.org/officeDocument/2006/relationships/image" Target="../media/image4691.png"/><Relationship Id="rId8" Type="http://schemas.openxmlformats.org/officeDocument/2006/relationships/customXml" Target="../ink/ink4624.xml"/><Relationship Id="rId142" Type="http://schemas.openxmlformats.org/officeDocument/2006/relationships/customXml" Target="../ink/ink4691.xml"/><Relationship Id="rId184" Type="http://schemas.openxmlformats.org/officeDocument/2006/relationships/customXml" Target="../ink/ink471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56.png"/><Relationship Id="rId299" Type="http://schemas.openxmlformats.org/officeDocument/2006/relationships/image" Target="../media/image4846.png"/><Relationship Id="rId21" Type="http://schemas.openxmlformats.org/officeDocument/2006/relationships/image" Target="../media/image4708.png"/><Relationship Id="rId63" Type="http://schemas.openxmlformats.org/officeDocument/2006/relationships/image" Target="../media/image4729.png"/><Relationship Id="rId159" Type="http://schemas.openxmlformats.org/officeDocument/2006/relationships/image" Target="../media/image4777.png"/><Relationship Id="rId324" Type="http://schemas.openxmlformats.org/officeDocument/2006/relationships/customXml" Target="../ink/ink4959.xml"/><Relationship Id="rId170" Type="http://schemas.openxmlformats.org/officeDocument/2006/relationships/customXml" Target="../ink/ink4882.xml"/><Relationship Id="rId226" Type="http://schemas.openxmlformats.org/officeDocument/2006/relationships/customXml" Target="../ink/ink4910.xml"/><Relationship Id="rId268" Type="http://schemas.openxmlformats.org/officeDocument/2006/relationships/customXml" Target="../ink/ink4931.xml"/><Relationship Id="rId32" Type="http://schemas.openxmlformats.org/officeDocument/2006/relationships/customXml" Target="../ink/ink4813.xml"/><Relationship Id="rId74" Type="http://schemas.openxmlformats.org/officeDocument/2006/relationships/customXml" Target="../ink/ink4834.xml"/><Relationship Id="rId128" Type="http://schemas.openxmlformats.org/officeDocument/2006/relationships/customXml" Target="../ink/ink4861.xml"/><Relationship Id="rId335" Type="http://schemas.openxmlformats.org/officeDocument/2006/relationships/image" Target="../media/image4864.png"/><Relationship Id="rId5" Type="http://schemas.openxmlformats.org/officeDocument/2006/relationships/image" Target="../media/image4700.png"/><Relationship Id="rId181" Type="http://schemas.openxmlformats.org/officeDocument/2006/relationships/image" Target="../media/image4788.png"/><Relationship Id="rId237" Type="http://schemas.openxmlformats.org/officeDocument/2006/relationships/image" Target="../media/image4816.png"/><Relationship Id="rId279" Type="http://schemas.openxmlformats.org/officeDocument/2006/relationships/image" Target="../media/image4836.png"/><Relationship Id="rId43" Type="http://schemas.openxmlformats.org/officeDocument/2006/relationships/image" Target="../media/image4719.png"/><Relationship Id="rId139" Type="http://schemas.openxmlformats.org/officeDocument/2006/relationships/image" Target="../media/image4767.png"/><Relationship Id="rId290" Type="http://schemas.openxmlformats.org/officeDocument/2006/relationships/customXml" Target="../ink/ink4942.xml"/><Relationship Id="rId304" Type="http://schemas.openxmlformats.org/officeDocument/2006/relationships/customXml" Target="../ink/ink4949.xml"/><Relationship Id="rId346" Type="http://schemas.openxmlformats.org/officeDocument/2006/relationships/customXml" Target="../ink/ink4970.xml"/><Relationship Id="rId85" Type="http://schemas.openxmlformats.org/officeDocument/2006/relationships/image" Target="../media/image4740.png"/><Relationship Id="rId150" Type="http://schemas.openxmlformats.org/officeDocument/2006/relationships/customXml" Target="../ink/ink4872.xml"/><Relationship Id="rId192" Type="http://schemas.openxmlformats.org/officeDocument/2006/relationships/customXml" Target="../ink/ink4893.xml"/><Relationship Id="rId206" Type="http://schemas.openxmlformats.org/officeDocument/2006/relationships/customXml" Target="../ink/ink4900.xml"/><Relationship Id="rId248" Type="http://schemas.openxmlformats.org/officeDocument/2006/relationships/customXml" Target="../ink/ink4921.xml"/><Relationship Id="rId12" Type="http://schemas.openxmlformats.org/officeDocument/2006/relationships/customXml" Target="../ink/ink4803.xml"/><Relationship Id="rId108" Type="http://schemas.openxmlformats.org/officeDocument/2006/relationships/customXml" Target="../ink/ink4851.xml"/><Relationship Id="rId315" Type="http://schemas.openxmlformats.org/officeDocument/2006/relationships/image" Target="../media/image4854.png"/><Relationship Id="rId357" Type="http://schemas.openxmlformats.org/officeDocument/2006/relationships/image" Target="../media/image4875.png"/><Relationship Id="rId54" Type="http://schemas.openxmlformats.org/officeDocument/2006/relationships/customXml" Target="../ink/ink4824.xml"/><Relationship Id="rId96" Type="http://schemas.openxmlformats.org/officeDocument/2006/relationships/customXml" Target="../ink/ink4845.xml"/><Relationship Id="rId161" Type="http://schemas.openxmlformats.org/officeDocument/2006/relationships/image" Target="../media/image4778.png"/><Relationship Id="rId217" Type="http://schemas.openxmlformats.org/officeDocument/2006/relationships/image" Target="../media/image4806.png"/><Relationship Id="rId259" Type="http://schemas.openxmlformats.org/officeDocument/2006/relationships/image" Target="../media/image4827.png"/><Relationship Id="rId23" Type="http://schemas.openxmlformats.org/officeDocument/2006/relationships/image" Target="../media/image4709.png"/><Relationship Id="rId119" Type="http://schemas.openxmlformats.org/officeDocument/2006/relationships/image" Target="../media/image4757.png"/><Relationship Id="rId270" Type="http://schemas.openxmlformats.org/officeDocument/2006/relationships/customXml" Target="../ink/ink4932.xml"/><Relationship Id="rId326" Type="http://schemas.openxmlformats.org/officeDocument/2006/relationships/customXml" Target="../ink/ink4960.xml"/><Relationship Id="rId65" Type="http://schemas.openxmlformats.org/officeDocument/2006/relationships/image" Target="../media/image4730.png"/><Relationship Id="rId130" Type="http://schemas.openxmlformats.org/officeDocument/2006/relationships/customXml" Target="../ink/ink4862.xml"/><Relationship Id="rId172" Type="http://schemas.openxmlformats.org/officeDocument/2006/relationships/customXml" Target="../ink/ink4883.xml"/><Relationship Id="rId228" Type="http://schemas.openxmlformats.org/officeDocument/2006/relationships/customXml" Target="../ink/ink4911.xml"/><Relationship Id="rId281" Type="http://schemas.openxmlformats.org/officeDocument/2006/relationships/image" Target="../media/image4837.png"/><Relationship Id="rId337" Type="http://schemas.openxmlformats.org/officeDocument/2006/relationships/image" Target="../media/image4865.png"/><Relationship Id="rId34" Type="http://schemas.openxmlformats.org/officeDocument/2006/relationships/customXml" Target="../ink/ink4814.xml"/><Relationship Id="rId76" Type="http://schemas.openxmlformats.org/officeDocument/2006/relationships/customXml" Target="../ink/ink4835.xml"/><Relationship Id="rId141" Type="http://schemas.openxmlformats.org/officeDocument/2006/relationships/image" Target="../media/image4768.png"/><Relationship Id="rId7" Type="http://schemas.openxmlformats.org/officeDocument/2006/relationships/image" Target="../media/image4701.png"/><Relationship Id="rId183" Type="http://schemas.openxmlformats.org/officeDocument/2006/relationships/image" Target="../media/image4789.png"/><Relationship Id="rId239" Type="http://schemas.openxmlformats.org/officeDocument/2006/relationships/image" Target="../media/image4817.png"/><Relationship Id="rId250" Type="http://schemas.openxmlformats.org/officeDocument/2006/relationships/customXml" Target="../ink/ink4922.xml"/><Relationship Id="rId292" Type="http://schemas.openxmlformats.org/officeDocument/2006/relationships/customXml" Target="../ink/ink4943.xml"/><Relationship Id="rId306" Type="http://schemas.openxmlformats.org/officeDocument/2006/relationships/customXml" Target="../ink/ink4950.xml"/><Relationship Id="rId45" Type="http://schemas.openxmlformats.org/officeDocument/2006/relationships/image" Target="../media/image4720.png"/><Relationship Id="rId87" Type="http://schemas.openxmlformats.org/officeDocument/2006/relationships/image" Target="../media/image4741.png"/><Relationship Id="rId110" Type="http://schemas.openxmlformats.org/officeDocument/2006/relationships/customXml" Target="../ink/ink4852.xml"/><Relationship Id="rId348" Type="http://schemas.openxmlformats.org/officeDocument/2006/relationships/customXml" Target="../ink/ink4971.xml"/><Relationship Id="rId152" Type="http://schemas.openxmlformats.org/officeDocument/2006/relationships/customXml" Target="../ink/ink4873.xml"/><Relationship Id="rId194" Type="http://schemas.openxmlformats.org/officeDocument/2006/relationships/customXml" Target="../ink/ink4894.xml"/><Relationship Id="rId208" Type="http://schemas.openxmlformats.org/officeDocument/2006/relationships/customXml" Target="../ink/ink4901.xml"/><Relationship Id="rId261" Type="http://schemas.openxmlformats.org/officeDocument/2006/relationships/image" Target="../media/image760.png"/><Relationship Id="rId14" Type="http://schemas.openxmlformats.org/officeDocument/2006/relationships/customXml" Target="../ink/ink4804.xml"/><Relationship Id="rId56" Type="http://schemas.openxmlformats.org/officeDocument/2006/relationships/customXml" Target="../ink/ink4825.xml"/><Relationship Id="rId317" Type="http://schemas.openxmlformats.org/officeDocument/2006/relationships/image" Target="../media/image4855.png"/><Relationship Id="rId359" Type="http://schemas.openxmlformats.org/officeDocument/2006/relationships/image" Target="../media/image4876.png"/><Relationship Id="rId98" Type="http://schemas.openxmlformats.org/officeDocument/2006/relationships/customXml" Target="../ink/ink4846.xml"/><Relationship Id="rId121" Type="http://schemas.openxmlformats.org/officeDocument/2006/relationships/image" Target="../media/image4758.png"/><Relationship Id="rId163" Type="http://schemas.openxmlformats.org/officeDocument/2006/relationships/image" Target="../media/image4779.png"/><Relationship Id="rId219" Type="http://schemas.openxmlformats.org/officeDocument/2006/relationships/image" Target="../media/image4807.png"/><Relationship Id="rId230" Type="http://schemas.openxmlformats.org/officeDocument/2006/relationships/customXml" Target="../ink/ink4912.xml"/><Relationship Id="rId25" Type="http://schemas.openxmlformats.org/officeDocument/2006/relationships/image" Target="../media/image4710.png"/><Relationship Id="rId67" Type="http://schemas.openxmlformats.org/officeDocument/2006/relationships/image" Target="../media/image4731.png"/><Relationship Id="rId272" Type="http://schemas.openxmlformats.org/officeDocument/2006/relationships/customXml" Target="../ink/ink4933.xml"/><Relationship Id="rId328" Type="http://schemas.openxmlformats.org/officeDocument/2006/relationships/customXml" Target="../ink/ink4961.xml"/><Relationship Id="rId88" Type="http://schemas.openxmlformats.org/officeDocument/2006/relationships/customXml" Target="../ink/ink4841.xml"/><Relationship Id="rId111" Type="http://schemas.openxmlformats.org/officeDocument/2006/relationships/image" Target="../media/image4753.png"/><Relationship Id="rId132" Type="http://schemas.openxmlformats.org/officeDocument/2006/relationships/customXml" Target="../ink/ink4863.xml"/><Relationship Id="rId153" Type="http://schemas.openxmlformats.org/officeDocument/2006/relationships/image" Target="../media/image4774.png"/><Relationship Id="rId174" Type="http://schemas.openxmlformats.org/officeDocument/2006/relationships/customXml" Target="../ink/ink4884.xml"/><Relationship Id="rId195" Type="http://schemas.openxmlformats.org/officeDocument/2006/relationships/image" Target="../media/image4795.png"/><Relationship Id="rId209" Type="http://schemas.openxmlformats.org/officeDocument/2006/relationships/image" Target="../media/image4802.png"/><Relationship Id="rId360" Type="http://schemas.openxmlformats.org/officeDocument/2006/relationships/customXml" Target="../ink/ink4977.xml"/><Relationship Id="rId220" Type="http://schemas.openxmlformats.org/officeDocument/2006/relationships/customXml" Target="../ink/ink4907.xml"/><Relationship Id="rId241" Type="http://schemas.openxmlformats.org/officeDocument/2006/relationships/image" Target="../media/image4818.png"/><Relationship Id="rId15" Type="http://schemas.openxmlformats.org/officeDocument/2006/relationships/image" Target="../media/image4705.png"/><Relationship Id="rId36" Type="http://schemas.openxmlformats.org/officeDocument/2006/relationships/customXml" Target="../ink/ink4815.xml"/><Relationship Id="rId57" Type="http://schemas.openxmlformats.org/officeDocument/2006/relationships/image" Target="../media/image4726.png"/><Relationship Id="rId262" Type="http://schemas.openxmlformats.org/officeDocument/2006/relationships/customXml" Target="../ink/ink4928.xml"/><Relationship Id="rId283" Type="http://schemas.openxmlformats.org/officeDocument/2006/relationships/image" Target="../media/image4838.png"/><Relationship Id="rId318" Type="http://schemas.openxmlformats.org/officeDocument/2006/relationships/customXml" Target="../ink/ink4956.xml"/><Relationship Id="rId339" Type="http://schemas.openxmlformats.org/officeDocument/2006/relationships/image" Target="../media/image4866.png"/><Relationship Id="rId78" Type="http://schemas.openxmlformats.org/officeDocument/2006/relationships/customXml" Target="../ink/ink4836.xml"/><Relationship Id="rId99" Type="http://schemas.openxmlformats.org/officeDocument/2006/relationships/image" Target="../media/image4747.png"/><Relationship Id="rId101" Type="http://schemas.openxmlformats.org/officeDocument/2006/relationships/image" Target="../media/image4748.png"/><Relationship Id="rId122" Type="http://schemas.openxmlformats.org/officeDocument/2006/relationships/customXml" Target="../ink/ink4858.xml"/><Relationship Id="rId143" Type="http://schemas.openxmlformats.org/officeDocument/2006/relationships/image" Target="../media/image4769.png"/><Relationship Id="rId164" Type="http://schemas.openxmlformats.org/officeDocument/2006/relationships/customXml" Target="../ink/ink4879.xml"/><Relationship Id="rId185" Type="http://schemas.openxmlformats.org/officeDocument/2006/relationships/image" Target="../media/image4790.png"/><Relationship Id="rId350" Type="http://schemas.openxmlformats.org/officeDocument/2006/relationships/customXml" Target="../ink/ink4972.xml"/><Relationship Id="rId9" Type="http://schemas.openxmlformats.org/officeDocument/2006/relationships/image" Target="../media/image4702.png"/><Relationship Id="rId210" Type="http://schemas.openxmlformats.org/officeDocument/2006/relationships/customXml" Target="../ink/ink4902.xml"/><Relationship Id="rId26" Type="http://schemas.openxmlformats.org/officeDocument/2006/relationships/customXml" Target="../ink/ink4810.xml"/><Relationship Id="rId231" Type="http://schemas.openxmlformats.org/officeDocument/2006/relationships/image" Target="../media/image4813.png"/><Relationship Id="rId252" Type="http://schemas.openxmlformats.org/officeDocument/2006/relationships/customXml" Target="../ink/ink4923.xml"/><Relationship Id="rId273" Type="http://schemas.openxmlformats.org/officeDocument/2006/relationships/image" Target="../media/image4833.png"/><Relationship Id="rId294" Type="http://schemas.openxmlformats.org/officeDocument/2006/relationships/customXml" Target="../ink/ink4944.xml"/><Relationship Id="rId308" Type="http://schemas.openxmlformats.org/officeDocument/2006/relationships/customXml" Target="../ink/ink4951.xml"/><Relationship Id="rId329" Type="http://schemas.openxmlformats.org/officeDocument/2006/relationships/image" Target="../media/image4861.png"/><Relationship Id="rId47" Type="http://schemas.openxmlformats.org/officeDocument/2006/relationships/image" Target="../media/image4721.png"/><Relationship Id="rId68" Type="http://schemas.openxmlformats.org/officeDocument/2006/relationships/customXml" Target="../ink/ink4831.xml"/><Relationship Id="rId89" Type="http://schemas.openxmlformats.org/officeDocument/2006/relationships/image" Target="../media/image4742.png"/><Relationship Id="rId112" Type="http://schemas.openxmlformats.org/officeDocument/2006/relationships/customXml" Target="../ink/ink4853.xml"/><Relationship Id="rId133" Type="http://schemas.openxmlformats.org/officeDocument/2006/relationships/image" Target="../media/image4764.png"/><Relationship Id="rId154" Type="http://schemas.openxmlformats.org/officeDocument/2006/relationships/customXml" Target="../ink/ink4874.xml"/><Relationship Id="rId175" Type="http://schemas.openxmlformats.org/officeDocument/2006/relationships/image" Target="../media/image4785.png"/><Relationship Id="rId340" Type="http://schemas.openxmlformats.org/officeDocument/2006/relationships/customXml" Target="../ink/ink4967.xml"/><Relationship Id="rId361" Type="http://schemas.openxmlformats.org/officeDocument/2006/relationships/image" Target="../media/image4877.png"/><Relationship Id="rId196" Type="http://schemas.openxmlformats.org/officeDocument/2006/relationships/customXml" Target="../ink/ink4895.xml"/><Relationship Id="rId200" Type="http://schemas.openxmlformats.org/officeDocument/2006/relationships/customXml" Target="../ink/ink4897.xml"/><Relationship Id="rId16" Type="http://schemas.openxmlformats.org/officeDocument/2006/relationships/customXml" Target="../ink/ink4805.xml"/><Relationship Id="rId221" Type="http://schemas.openxmlformats.org/officeDocument/2006/relationships/image" Target="../media/image4808.png"/><Relationship Id="rId242" Type="http://schemas.openxmlformats.org/officeDocument/2006/relationships/customXml" Target="../ink/ink4918.xml"/><Relationship Id="rId263" Type="http://schemas.openxmlformats.org/officeDocument/2006/relationships/image" Target="../media/image4828.png"/><Relationship Id="rId284" Type="http://schemas.openxmlformats.org/officeDocument/2006/relationships/customXml" Target="../ink/ink4939.xml"/><Relationship Id="rId319" Type="http://schemas.openxmlformats.org/officeDocument/2006/relationships/image" Target="../media/image4856.png"/><Relationship Id="rId37" Type="http://schemas.openxmlformats.org/officeDocument/2006/relationships/image" Target="../media/image4716.png"/><Relationship Id="rId58" Type="http://schemas.openxmlformats.org/officeDocument/2006/relationships/customXml" Target="../ink/ink4826.xml"/><Relationship Id="rId79" Type="http://schemas.openxmlformats.org/officeDocument/2006/relationships/image" Target="../media/image4737.png"/><Relationship Id="rId102" Type="http://schemas.openxmlformats.org/officeDocument/2006/relationships/customXml" Target="../ink/ink4848.xml"/><Relationship Id="rId123" Type="http://schemas.openxmlformats.org/officeDocument/2006/relationships/image" Target="../media/image4759.png"/><Relationship Id="rId144" Type="http://schemas.openxmlformats.org/officeDocument/2006/relationships/customXml" Target="../ink/ink4869.xml"/><Relationship Id="rId330" Type="http://schemas.openxmlformats.org/officeDocument/2006/relationships/customXml" Target="../ink/ink4962.xml"/><Relationship Id="rId90" Type="http://schemas.openxmlformats.org/officeDocument/2006/relationships/customXml" Target="../ink/ink4842.xml"/><Relationship Id="rId165" Type="http://schemas.openxmlformats.org/officeDocument/2006/relationships/image" Target="../media/image4780.png"/><Relationship Id="rId186" Type="http://schemas.openxmlformats.org/officeDocument/2006/relationships/customXml" Target="../ink/ink4890.xml"/><Relationship Id="rId351" Type="http://schemas.openxmlformats.org/officeDocument/2006/relationships/image" Target="../media/image4872.png"/><Relationship Id="rId211" Type="http://schemas.openxmlformats.org/officeDocument/2006/relationships/image" Target="../media/image4803.png"/><Relationship Id="rId232" Type="http://schemas.openxmlformats.org/officeDocument/2006/relationships/customXml" Target="../ink/ink4913.xml"/><Relationship Id="rId253" Type="http://schemas.openxmlformats.org/officeDocument/2006/relationships/image" Target="../media/image4824.png"/><Relationship Id="rId274" Type="http://schemas.openxmlformats.org/officeDocument/2006/relationships/customXml" Target="../ink/ink4934.xml"/><Relationship Id="rId295" Type="http://schemas.openxmlformats.org/officeDocument/2006/relationships/image" Target="../media/image4844.png"/><Relationship Id="rId309" Type="http://schemas.openxmlformats.org/officeDocument/2006/relationships/image" Target="../media/image4851.png"/><Relationship Id="rId27" Type="http://schemas.openxmlformats.org/officeDocument/2006/relationships/image" Target="../media/image4711.png"/><Relationship Id="rId48" Type="http://schemas.openxmlformats.org/officeDocument/2006/relationships/customXml" Target="../ink/ink4821.xml"/><Relationship Id="rId69" Type="http://schemas.openxmlformats.org/officeDocument/2006/relationships/image" Target="../media/image4732.png"/><Relationship Id="rId113" Type="http://schemas.openxmlformats.org/officeDocument/2006/relationships/image" Target="../media/image4754.png"/><Relationship Id="rId134" Type="http://schemas.openxmlformats.org/officeDocument/2006/relationships/customXml" Target="../ink/ink4864.xml"/><Relationship Id="rId320" Type="http://schemas.openxmlformats.org/officeDocument/2006/relationships/customXml" Target="../ink/ink4957.xml"/><Relationship Id="rId80" Type="http://schemas.openxmlformats.org/officeDocument/2006/relationships/customXml" Target="../ink/ink4837.xml"/><Relationship Id="rId155" Type="http://schemas.openxmlformats.org/officeDocument/2006/relationships/image" Target="../media/image4775.png"/><Relationship Id="rId176" Type="http://schemas.openxmlformats.org/officeDocument/2006/relationships/customXml" Target="../ink/ink4885.xml"/><Relationship Id="rId197" Type="http://schemas.openxmlformats.org/officeDocument/2006/relationships/image" Target="../media/image4796.png"/><Relationship Id="rId341" Type="http://schemas.openxmlformats.org/officeDocument/2006/relationships/image" Target="../media/image4867.png"/><Relationship Id="rId362" Type="http://schemas.openxmlformats.org/officeDocument/2006/relationships/customXml" Target="../ink/ink4978.xml"/><Relationship Id="rId201" Type="http://schemas.openxmlformats.org/officeDocument/2006/relationships/image" Target="../media/image4798.png"/><Relationship Id="rId222" Type="http://schemas.openxmlformats.org/officeDocument/2006/relationships/customXml" Target="../ink/ink4908.xml"/><Relationship Id="rId243" Type="http://schemas.openxmlformats.org/officeDocument/2006/relationships/image" Target="../media/image4819.png"/><Relationship Id="rId264" Type="http://schemas.openxmlformats.org/officeDocument/2006/relationships/customXml" Target="../ink/ink4929.xml"/><Relationship Id="rId285" Type="http://schemas.openxmlformats.org/officeDocument/2006/relationships/image" Target="../media/image4839.png"/><Relationship Id="rId17" Type="http://schemas.openxmlformats.org/officeDocument/2006/relationships/image" Target="../media/image4706.png"/><Relationship Id="rId38" Type="http://schemas.openxmlformats.org/officeDocument/2006/relationships/customXml" Target="../ink/ink4816.xml"/><Relationship Id="rId59" Type="http://schemas.openxmlformats.org/officeDocument/2006/relationships/image" Target="../media/image4727.png"/><Relationship Id="rId103" Type="http://schemas.openxmlformats.org/officeDocument/2006/relationships/image" Target="../media/image4749.png"/><Relationship Id="rId124" Type="http://schemas.openxmlformats.org/officeDocument/2006/relationships/customXml" Target="../ink/ink4859.xml"/><Relationship Id="rId310" Type="http://schemas.openxmlformats.org/officeDocument/2006/relationships/customXml" Target="../ink/ink4952.xml"/><Relationship Id="rId70" Type="http://schemas.openxmlformats.org/officeDocument/2006/relationships/customXml" Target="../ink/ink4832.xml"/><Relationship Id="rId91" Type="http://schemas.openxmlformats.org/officeDocument/2006/relationships/image" Target="../media/image4743.png"/><Relationship Id="rId145" Type="http://schemas.openxmlformats.org/officeDocument/2006/relationships/image" Target="../media/image4770.png"/><Relationship Id="rId166" Type="http://schemas.openxmlformats.org/officeDocument/2006/relationships/customXml" Target="../ink/ink4880.xml"/><Relationship Id="rId187" Type="http://schemas.openxmlformats.org/officeDocument/2006/relationships/image" Target="../media/image4791.png"/><Relationship Id="rId331" Type="http://schemas.openxmlformats.org/officeDocument/2006/relationships/image" Target="../media/image4862.png"/><Relationship Id="rId352" Type="http://schemas.openxmlformats.org/officeDocument/2006/relationships/customXml" Target="../ink/ink497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903.xml"/><Relationship Id="rId233" Type="http://schemas.openxmlformats.org/officeDocument/2006/relationships/image" Target="../media/image4814.png"/><Relationship Id="rId254" Type="http://schemas.openxmlformats.org/officeDocument/2006/relationships/customXml" Target="../ink/ink4924.xml"/><Relationship Id="rId28" Type="http://schemas.openxmlformats.org/officeDocument/2006/relationships/customXml" Target="../ink/ink4811.xml"/><Relationship Id="rId49" Type="http://schemas.openxmlformats.org/officeDocument/2006/relationships/image" Target="../media/image4722.png"/><Relationship Id="rId114" Type="http://schemas.openxmlformats.org/officeDocument/2006/relationships/customXml" Target="../ink/ink4854.xml"/><Relationship Id="rId275" Type="http://schemas.openxmlformats.org/officeDocument/2006/relationships/image" Target="../media/image4834.png"/><Relationship Id="rId296" Type="http://schemas.openxmlformats.org/officeDocument/2006/relationships/customXml" Target="../ink/ink4945.xml"/><Relationship Id="rId300" Type="http://schemas.openxmlformats.org/officeDocument/2006/relationships/customXml" Target="../ink/ink4947.xml"/><Relationship Id="rId60" Type="http://schemas.openxmlformats.org/officeDocument/2006/relationships/customXml" Target="../ink/ink4827.xml"/><Relationship Id="rId81" Type="http://schemas.openxmlformats.org/officeDocument/2006/relationships/image" Target="../media/image4738.png"/><Relationship Id="rId135" Type="http://schemas.openxmlformats.org/officeDocument/2006/relationships/image" Target="../media/image4765.png"/><Relationship Id="rId156" Type="http://schemas.openxmlformats.org/officeDocument/2006/relationships/customXml" Target="../ink/ink4875.xml"/><Relationship Id="rId177" Type="http://schemas.openxmlformats.org/officeDocument/2006/relationships/image" Target="../media/image4786.png"/><Relationship Id="rId198" Type="http://schemas.openxmlformats.org/officeDocument/2006/relationships/customXml" Target="../ink/ink4896.xml"/><Relationship Id="rId321" Type="http://schemas.openxmlformats.org/officeDocument/2006/relationships/image" Target="../media/image4857.png"/><Relationship Id="rId342" Type="http://schemas.openxmlformats.org/officeDocument/2006/relationships/customXml" Target="../ink/ink4968.xml"/><Relationship Id="rId202" Type="http://schemas.openxmlformats.org/officeDocument/2006/relationships/customXml" Target="../ink/ink4898.xml"/><Relationship Id="rId223" Type="http://schemas.openxmlformats.org/officeDocument/2006/relationships/image" Target="../media/image4809.png"/><Relationship Id="rId244" Type="http://schemas.openxmlformats.org/officeDocument/2006/relationships/customXml" Target="../ink/ink4919.xml"/><Relationship Id="rId18" Type="http://schemas.openxmlformats.org/officeDocument/2006/relationships/customXml" Target="../ink/ink4806.xml"/><Relationship Id="rId39" Type="http://schemas.openxmlformats.org/officeDocument/2006/relationships/image" Target="../media/image4717.png"/><Relationship Id="rId265" Type="http://schemas.openxmlformats.org/officeDocument/2006/relationships/image" Target="../media/image4829.png"/><Relationship Id="rId286" Type="http://schemas.openxmlformats.org/officeDocument/2006/relationships/customXml" Target="../ink/ink4940.xml"/><Relationship Id="rId50" Type="http://schemas.openxmlformats.org/officeDocument/2006/relationships/customXml" Target="../ink/ink4822.xml"/><Relationship Id="rId104" Type="http://schemas.openxmlformats.org/officeDocument/2006/relationships/customXml" Target="../ink/ink4849.xml"/><Relationship Id="rId125" Type="http://schemas.openxmlformats.org/officeDocument/2006/relationships/image" Target="../media/image4760.png"/><Relationship Id="rId146" Type="http://schemas.openxmlformats.org/officeDocument/2006/relationships/customXml" Target="../ink/ink4870.xml"/><Relationship Id="rId167" Type="http://schemas.openxmlformats.org/officeDocument/2006/relationships/image" Target="../media/image4781.png"/><Relationship Id="rId188" Type="http://schemas.openxmlformats.org/officeDocument/2006/relationships/customXml" Target="../ink/ink4891.xml"/><Relationship Id="rId311" Type="http://schemas.openxmlformats.org/officeDocument/2006/relationships/image" Target="../media/image4852.png"/><Relationship Id="rId332" Type="http://schemas.openxmlformats.org/officeDocument/2006/relationships/customXml" Target="../ink/ink4963.xml"/><Relationship Id="rId353" Type="http://schemas.openxmlformats.org/officeDocument/2006/relationships/image" Target="../media/image4873.png"/><Relationship Id="rId71" Type="http://schemas.openxmlformats.org/officeDocument/2006/relationships/image" Target="../media/image4733.png"/><Relationship Id="rId92" Type="http://schemas.openxmlformats.org/officeDocument/2006/relationships/customXml" Target="../ink/ink4843.xml"/><Relationship Id="rId213" Type="http://schemas.openxmlformats.org/officeDocument/2006/relationships/image" Target="../media/image4804.png"/><Relationship Id="rId234" Type="http://schemas.openxmlformats.org/officeDocument/2006/relationships/customXml" Target="../ink/ink4914.xml"/><Relationship Id="rId2" Type="http://schemas.openxmlformats.org/officeDocument/2006/relationships/customXml" Target="../ink/ink4798.xml"/><Relationship Id="rId29" Type="http://schemas.openxmlformats.org/officeDocument/2006/relationships/image" Target="../media/image4712.png"/><Relationship Id="rId255" Type="http://schemas.openxmlformats.org/officeDocument/2006/relationships/image" Target="../media/image4825.png"/><Relationship Id="rId276" Type="http://schemas.openxmlformats.org/officeDocument/2006/relationships/customXml" Target="../ink/ink4935.xml"/><Relationship Id="rId297" Type="http://schemas.openxmlformats.org/officeDocument/2006/relationships/image" Target="../media/image4845.png"/><Relationship Id="rId40" Type="http://schemas.openxmlformats.org/officeDocument/2006/relationships/customXml" Target="../ink/ink4817.xml"/><Relationship Id="rId115" Type="http://schemas.openxmlformats.org/officeDocument/2006/relationships/image" Target="../media/image4755.png"/><Relationship Id="rId136" Type="http://schemas.openxmlformats.org/officeDocument/2006/relationships/customXml" Target="../ink/ink4865.xml"/><Relationship Id="rId157" Type="http://schemas.openxmlformats.org/officeDocument/2006/relationships/image" Target="../media/image4776.png"/><Relationship Id="rId178" Type="http://schemas.openxmlformats.org/officeDocument/2006/relationships/customXml" Target="../ink/ink4886.xml"/><Relationship Id="rId301" Type="http://schemas.openxmlformats.org/officeDocument/2006/relationships/image" Target="../media/image4847.png"/><Relationship Id="rId322" Type="http://schemas.openxmlformats.org/officeDocument/2006/relationships/customXml" Target="../ink/ink4958.xml"/><Relationship Id="rId343" Type="http://schemas.openxmlformats.org/officeDocument/2006/relationships/image" Target="../media/image4868.png"/><Relationship Id="rId61" Type="http://schemas.openxmlformats.org/officeDocument/2006/relationships/image" Target="../media/image4728.png"/><Relationship Id="rId82" Type="http://schemas.openxmlformats.org/officeDocument/2006/relationships/customXml" Target="../ink/ink4838.xml"/><Relationship Id="rId199" Type="http://schemas.openxmlformats.org/officeDocument/2006/relationships/image" Target="../media/image4797.png"/><Relationship Id="rId203" Type="http://schemas.openxmlformats.org/officeDocument/2006/relationships/image" Target="../media/image4799.png"/><Relationship Id="rId19" Type="http://schemas.openxmlformats.org/officeDocument/2006/relationships/image" Target="../media/image4707.png"/><Relationship Id="rId224" Type="http://schemas.openxmlformats.org/officeDocument/2006/relationships/customXml" Target="../ink/ink4909.xml"/><Relationship Id="rId245" Type="http://schemas.openxmlformats.org/officeDocument/2006/relationships/image" Target="../media/image4820.png"/><Relationship Id="rId266" Type="http://schemas.openxmlformats.org/officeDocument/2006/relationships/customXml" Target="../ink/ink4930.xml"/><Relationship Id="rId287" Type="http://schemas.openxmlformats.org/officeDocument/2006/relationships/image" Target="../media/image4840.png"/><Relationship Id="rId30" Type="http://schemas.openxmlformats.org/officeDocument/2006/relationships/customXml" Target="../ink/ink4812.xml"/><Relationship Id="rId105" Type="http://schemas.openxmlformats.org/officeDocument/2006/relationships/image" Target="../media/image4750.png"/><Relationship Id="rId126" Type="http://schemas.openxmlformats.org/officeDocument/2006/relationships/customXml" Target="../ink/ink4860.xml"/><Relationship Id="rId147" Type="http://schemas.openxmlformats.org/officeDocument/2006/relationships/image" Target="../media/image4771.png"/><Relationship Id="rId168" Type="http://schemas.openxmlformats.org/officeDocument/2006/relationships/customXml" Target="../ink/ink4881.xml"/><Relationship Id="rId312" Type="http://schemas.openxmlformats.org/officeDocument/2006/relationships/customXml" Target="../ink/ink4953.xml"/><Relationship Id="rId333" Type="http://schemas.openxmlformats.org/officeDocument/2006/relationships/image" Target="../media/image4863.png"/><Relationship Id="rId354" Type="http://schemas.openxmlformats.org/officeDocument/2006/relationships/customXml" Target="../ink/ink4974.xml"/><Relationship Id="rId51" Type="http://schemas.openxmlformats.org/officeDocument/2006/relationships/image" Target="../media/image4723.png"/><Relationship Id="rId72" Type="http://schemas.openxmlformats.org/officeDocument/2006/relationships/customXml" Target="../ink/ink4833.xml"/><Relationship Id="rId93" Type="http://schemas.openxmlformats.org/officeDocument/2006/relationships/image" Target="../media/image4744.png"/><Relationship Id="rId189" Type="http://schemas.openxmlformats.org/officeDocument/2006/relationships/image" Target="../media/image4792.png"/><Relationship Id="rId3" Type="http://schemas.openxmlformats.org/officeDocument/2006/relationships/image" Target="../media/image4699.png"/><Relationship Id="rId214" Type="http://schemas.openxmlformats.org/officeDocument/2006/relationships/customXml" Target="../ink/ink4904.xml"/><Relationship Id="rId235" Type="http://schemas.openxmlformats.org/officeDocument/2006/relationships/image" Target="../media/image4815.png"/><Relationship Id="rId256" Type="http://schemas.openxmlformats.org/officeDocument/2006/relationships/customXml" Target="../ink/ink4925.xml"/><Relationship Id="rId277" Type="http://schemas.openxmlformats.org/officeDocument/2006/relationships/image" Target="../media/image4835.png"/><Relationship Id="rId298" Type="http://schemas.openxmlformats.org/officeDocument/2006/relationships/customXml" Target="../ink/ink4946.xml"/><Relationship Id="rId116" Type="http://schemas.openxmlformats.org/officeDocument/2006/relationships/customXml" Target="../ink/ink4855.xml"/><Relationship Id="rId137" Type="http://schemas.openxmlformats.org/officeDocument/2006/relationships/image" Target="../media/image4766.png"/><Relationship Id="rId158" Type="http://schemas.openxmlformats.org/officeDocument/2006/relationships/customXml" Target="../ink/ink4876.xml"/><Relationship Id="rId302" Type="http://schemas.openxmlformats.org/officeDocument/2006/relationships/customXml" Target="../ink/ink4948.xml"/><Relationship Id="rId323" Type="http://schemas.openxmlformats.org/officeDocument/2006/relationships/image" Target="../media/image4858.png"/><Relationship Id="rId344" Type="http://schemas.openxmlformats.org/officeDocument/2006/relationships/customXml" Target="../ink/ink4969.xml"/><Relationship Id="rId20" Type="http://schemas.openxmlformats.org/officeDocument/2006/relationships/customXml" Target="../ink/ink4807.xml"/><Relationship Id="rId41" Type="http://schemas.openxmlformats.org/officeDocument/2006/relationships/image" Target="../media/image4718.png"/><Relationship Id="rId62" Type="http://schemas.openxmlformats.org/officeDocument/2006/relationships/customXml" Target="../ink/ink4828.xml"/><Relationship Id="rId83" Type="http://schemas.openxmlformats.org/officeDocument/2006/relationships/image" Target="../media/image4739.png"/><Relationship Id="rId179" Type="http://schemas.openxmlformats.org/officeDocument/2006/relationships/image" Target="../media/image4787.png"/><Relationship Id="rId190" Type="http://schemas.openxmlformats.org/officeDocument/2006/relationships/customXml" Target="../ink/ink4892.xml"/><Relationship Id="rId204" Type="http://schemas.openxmlformats.org/officeDocument/2006/relationships/customXml" Target="../ink/ink4899.xml"/><Relationship Id="rId225" Type="http://schemas.openxmlformats.org/officeDocument/2006/relationships/image" Target="../media/image4810.png"/><Relationship Id="rId246" Type="http://schemas.openxmlformats.org/officeDocument/2006/relationships/customXml" Target="../ink/ink4920.xml"/><Relationship Id="rId267" Type="http://schemas.openxmlformats.org/officeDocument/2006/relationships/image" Target="../media/image4830.png"/><Relationship Id="rId288" Type="http://schemas.openxmlformats.org/officeDocument/2006/relationships/customXml" Target="../ink/ink4941.xml"/><Relationship Id="rId106" Type="http://schemas.openxmlformats.org/officeDocument/2006/relationships/customXml" Target="../ink/ink4850.xml"/><Relationship Id="rId127" Type="http://schemas.openxmlformats.org/officeDocument/2006/relationships/image" Target="../media/image4761.png"/><Relationship Id="rId313" Type="http://schemas.openxmlformats.org/officeDocument/2006/relationships/image" Target="../media/image4853.png"/><Relationship Id="rId10" Type="http://schemas.openxmlformats.org/officeDocument/2006/relationships/customXml" Target="../ink/ink4802.xml"/><Relationship Id="rId31" Type="http://schemas.openxmlformats.org/officeDocument/2006/relationships/image" Target="../media/image4713.png"/><Relationship Id="rId52" Type="http://schemas.openxmlformats.org/officeDocument/2006/relationships/customXml" Target="../ink/ink4823.xml"/><Relationship Id="rId73" Type="http://schemas.openxmlformats.org/officeDocument/2006/relationships/image" Target="../media/image4734.png"/><Relationship Id="rId94" Type="http://schemas.openxmlformats.org/officeDocument/2006/relationships/customXml" Target="../ink/ink4844.xml"/><Relationship Id="rId148" Type="http://schemas.openxmlformats.org/officeDocument/2006/relationships/customXml" Target="../ink/ink4871.xml"/><Relationship Id="rId169" Type="http://schemas.openxmlformats.org/officeDocument/2006/relationships/image" Target="../media/image4782.png"/><Relationship Id="rId334" Type="http://schemas.openxmlformats.org/officeDocument/2006/relationships/customXml" Target="../ink/ink4964.xml"/><Relationship Id="rId355" Type="http://schemas.openxmlformats.org/officeDocument/2006/relationships/image" Target="../media/image4874.png"/><Relationship Id="rId4" Type="http://schemas.openxmlformats.org/officeDocument/2006/relationships/customXml" Target="../ink/ink4799.xml"/><Relationship Id="rId180" Type="http://schemas.openxmlformats.org/officeDocument/2006/relationships/customXml" Target="../ink/ink4887.xml"/><Relationship Id="rId215" Type="http://schemas.openxmlformats.org/officeDocument/2006/relationships/image" Target="../media/image4805.png"/><Relationship Id="rId236" Type="http://schemas.openxmlformats.org/officeDocument/2006/relationships/customXml" Target="../ink/ink4915.xml"/><Relationship Id="rId257" Type="http://schemas.openxmlformats.org/officeDocument/2006/relationships/image" Target="../media/image4826.png"/><Relationship Id="rId278" Type="http://schemas.openxmlformats.org/officeDocument/2006/relationships/customXml" Target="../ink/ink4936.xml"/><Relationship Id="rId303" Type="http://schemas.openxmlformats.org/officeDocument/2006/relationships/image" Target="../media/image4848.png"/><Relationship Id="rId42" Type="http://schemas.openxmlformats.org/officeDocument/2006/relationships/customXml" Target="../ink/ink4818.xml"/><Relationship Id="rId84" Type="http://schemas.openxmlformats.org/officeDocument/2006/relationships/customXml" Target="../ink/ink4839.xml"/><Relationship Id="rId138" Type="http://schemas.openxmlformats.org/officeDocument/2006/relationships/customXml" Target="../ink/ink4866.xml"/><Relationship Id="rId345" Type="http://schemas.openxmlformats.org/officeDocument/2006/relationships/image" Target="../media/image4869.png"/><Relationship Id="rId191" Type="http://schemas.openxmlformats.org/officeDocument/2006/relationships/image" Target="../media/image4793.png"/><Relationship Id="rId205" Type="http://schemas.openxmlformats.org/officeDocument/2006/relationships/image" Target="../media/image4800.png"/><Relationship Id="rId247" Type="http://schemas.openxmlformats.org/officeDocument/2006/relationships/image" Target="../media/image4821.png"/><Relationship Id="rId107" Type="http://schemas.openxmlformats.org/officeDocument/2006/relationships/image" Target="../media/image4751.png"/><Relationship Id="rId289" Type="http://schemas.openxmlformats.org/officeDocument/2006/relationships/image" Target="../media/image4841.png"/><Relationship Id="rId11" Type="http://schemas.openxmlformats.org/officeDocument/2006/relationships/image" Target="../media/image4703.png"/><Relationship Id="rId53" Type="http://schemas.openxmlformats.org/officeDocument/2006/relationships/image" Target="../media/image4724.png"/><Relationship Id="rId149" Type="http://schemas.openxmlformats.org/officeDocument/2006/relationships/image" Target="../media/image4772.png"/><Relationship Id="rId314" Type="http://schemas.openxmlformats.org/officeDocument/2006/relationships/customXml" Target="../ink/ink4954.xml"/><Relationship Id="rId356" Type="http://schemas.openxmlformats.org/officeDocument/2006/relationships/customXml" Target="../ink/ink4975.xml"/><Relationship Id="rId95" Type="http://schemas.openxmlformats.org/officeDocument/2006/relationships/image" Target="../media/image4745.png"/><Relationship Id="rId160" Type="http://schemas.openxmlformats.org/officeDocument/2006/relationships/customXml" Target="../ink/ink4877.xml"/><Relationship Id="rId216" Type="http://schemas.openxmlformats.org/officeDocument/2006/relationships/customXml" Target="../ink/ink4905.xml"/><Relationship Id="rId258" Type="http://schemas.openxmlformats.org/officeDocument/2006/relationships/customXml" Target="../ink/ink4926.xml"/><Relationship Id="rId22" Type="http://schemas.openxmlformats.org/officeDocument/2006/relationships/customXml" Target="../ink/ink4808.xml"/><Relationship Id="rId64" Type="http://schemas.openxmlformats.org/officeDocument/2006/relationships/customXml" Target="../ink/ink4829.xml"/><Relationship Id="rId118" Type="http://schemas.openxmlformats.org/officeDocument/2006/relationships/customXml" Target="../ink/ink4856.xml"/><Relationship Id="rId325" Type="http://schemas.openxmlformats.org/officeDocument/2006/relationships/image" Target="../media/image4859.png"/><Relationship Id="rId171" Type="http://schemas.openxmlformats.org/officeDocument/2006/relationships/image" Target="../media/image4783.png"/><Relationship Id="rId227" Type="http://schemas.openxmlformats.org/officeDocument/2006/relationships/image" Target="../media/image4811.png"/><Relationship Id="rId269" Type="http://schemas.openxmlformats.org/officeDocument/2006/relationships/image" Target="../media/image4831.png"/><Relationship Id="rId33" Type="http://schemas.openxmlformats.org/officeDocument/2006/relationships/image" Target="../media/image4714.png"/><Relationship Id="rId129" Type="http://schemas.openxmlformats.org/officeDocument/2006/relationships/image" Target="../media/image4762.png"/><Relationship Id="rId280" Type="http://schemas.openxmlformats.org/officeDocument/2006/relationships/customXml" Target="../ink/ink4937.xml"/><Relationship Id="rId336" Type="http://schemas.openxmlformats.org/officeDocument/2006/relationships/customXml" Target="../ink/ink4965.xml"/><Relationship Id="rId75" Type="http://schemas.openxmlformats.org/officeDocument/2006/relationships/image" Target="../media/image4735.png"/><Relationship Id="rId140" Type="http://schemas.openxmlformats.org/officeDocument/2006/relationships/customXml" Target="../ink/ink4867.xml"/><Relationship Id="rId182" Type="http://schemas.openxmlformats.org/officeDocument/2006/relationships/customXml" Target="../ink/ink4888.xml"/><Relationship Id="rId6" Type="http://schemas.openxmlformats.org/officeDocument/2006/relationships/customXml" Target="../ink/ink4800.xml"/><Relationship Id="rId238" Type="http://schemas.openxmlformats.org/officeDocument/2006/relationships/customXml" Target="../ink/ink4916.xml"/><Relationship Id="rId291" Type="http://schemas.openxmlformats.org/officeDocument/2006/relationships/image" Target="../media/image4842.png"/><Relationship Id="rId305" Type="http://schemas.openxmlformats.org/officeDocument/2006/relationships/image" Target="../media/image4849.png"/><Relationship Id="rId347" Type="http://schemas.openxmlformats.org/officeDocument/2006/relationships/image" Target="../media/image4870.png"/><Relationship Id="rId44" Type="http://schemas.openxmlformats.org/officeDocument/2006/relationships/customXml" Target="../ink/ink4819.xml"/><Relationship Id="rId86" Type="http://schemas.openxmlformats.org/officeDocument/2006/relationships/customXml" Target="../ink/ink4840.xml"/><Relationship Id="rId151" Type="http://schemas.openxmlformats.org/officeDocument/2006/relationships/image" Target="../media/image4773.png"/><Relationship Id="rId193" Type="http://schemas.openxmlformats.org/officeDocument/2006/relationships/image" Target="../media/image4794.png"/><Relationship Id="rId207" Type="http://schemas.openxmlformats.org/officeDocument/2006/relationships/image" Target="../media/image4801.png"/><Relationship Id="rId249" Type="http://schemas.openxmlformats.org/officeDocument/2006/relationships/image" Target="../media/image4822.png"/><Relationship Id="rId13" Type="http://schemas.openxmlformats.org/officeDocument/2006/relationships/image" Target="../media/image4704.png"/><Relationship Id="rId109" Type="http://schemas.openxmlformats.org/officeDocument/2006/relationships/image" Target="../media/image4752.png"/><Relationship Id="rId260" Type="http://schemas.openxmlformats.org/officeDocument/2006/relationships/customXml" Target="../ink/ink4927.xml"/><Relationship Id="rId316" Type="http://schemas.openxmlformats.org/officeDocument/2006/relationships/customXml" Target="../ink/ink4955.xml"/><Relationship Id="rId55" Type="http://schemas.openxmlformats.org/officeDocument/2006/relationships/image" Target="../media/image4725.png"/><Relationship Id="rId97" Type="http://schemas.openxmlformats.org/officeDocument/2006/relationships/image" Target="../media/image4746.png"/><Relationship Id="rId120" Type="http://schemas.openxmlformats.org/officeDocument/2006/relationships/customXml" Target="../ink/ink4857.xml"/><Relationship Id="rId358" Type="http://schemas.openxmlformats.org/officeDocument/2006/relationships/customXml" Target="../ink/ink4976.xml"/><Relationship Id="rId162" Type="http://schemas.openxmlformats.org/officeDocument/2006/relationships/customXml" Target="../ink/ink4878.xml"/><Relationship Id="rId218" Type="http://schemas.openxmlformats.org/officeDocument/2006/relationships/customXml" Target="../ink/ink4906.xml"/><Relationship Id="rId271" Type="http://schemas.openxmlformats.org/officeDocument/2006/relationships/image" Target="../media/image4832.png"/><Relationship Id="rId24" Type="http://schemas.openxmlformats.org/officeDocument/2006/relationships/customXml" Target="../ink/ink4809.xml"/><Relationship Id="rId66" Type="http://schemas.openxmlformats.org/officeDocument/2006/relationships/customXml" Target="../ink/ink4830.xml"/><Relationship Id="rId131" Type="http://schemas.openxmlformats.org/officeDocument/2006/relationships/image" Target="../media/image4763.png"/><Relationship Id="rId327" Type="http://schemas.openxmlformats.org/officeDocument/2006/relationships/image" Target="../media/image4860.png"/><Relationship Id="rId173" Type="http://schemas.openxmlformats.org/officeDocument/2006/relationships/image" Target="../media/image4784.png"/><Relationship Id="rId229" Type="http://schemas.openxmlformats.org/officeDocument/2006/relationships/image" Target="../media/image4812.png"/><Relationship Id="rId240" Type="http://schemas.openxmlformats.org/officeDocument/2006/relationships/customXml" Target="../ink/ink4917.xml"/><Relationship Id="rId35" Type="http://schemas.openxmlformats.org/officeDocument/2006/relationships/image" Target="../media/image4715.png"/><Relationship Id="rId77" Type="http://schemas.openxmlformats.org/officeDocument/2006/relationships/image" Target="../media/image4736.png"/><Relationship Id="rId100" Type="http://schemas.openxmlformats.org/officeDocument/2006/relationships/customXml" Target="../ink/ink4847.xml"/><Relationship Id="rId282" Type="http://schemas.openxmlformats.org/officeDocument/2006/relationships/customXml" Target="../ink/ink4938.xml"/><Relationship Id="rId338" Type="http://schemas.openxmlformats.org/officeDocument/2006/relationships/customXml" Target="../ink/ink4966.xml"/><Relationship Id="rId8" Type="http://schemas.openxmlformats.org/officeDocument/2006/relationships/customXml" Target="../ink/ink4801.xml"/><Relationship Id="rId142" Type="http://schemas.openxmlformats.org/officeDocument/2006/relationships/customXml" Target="../ink/ink4868.xml"/><Relationship Id="rId184" Type="http://schemas.openxmlformats.org/officeDocument/2006/relationships/customXml" Target="../ink/ink4889.xml"/><Relationship Id="rId251" Type="http://schemas.openxmlformats.org/officeDocument/2006/relationships/image" Target="../media/image4823.png"/><Relationship Id="rId46" Type="http://schemas.openxmlformats.org/officeDocument/2006/relationships/customXml" Target="../ink/ink4820.xml"/><Relationship Id="rId293" Type="http://schemas.openxmlformats.org/officeDocument/2006/relationships/image" Target="../media/image4843.png"/><Relationship Id="rId307" Type="http://schemas.openxmlformats.org/officeDocument/2006/relationships/image" Target="../media/image4850.png"/><Relationship Id="rId349" Type="http://schemas.openxmlformats.org/officeDocument/2006/relationships/image" Target="../media/image4871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35.png"/><Relationship Id="rId299" Type="http://schemas.openxmlformats.org/officeDocument/2006/relationships/image" Target="../media/image5024.png"/><Relationship Id="rId21" Type="http://schemas.openxmlformats.org/officeDocument/2006/relationships/image" Target="../media/image4887.png"/><Relationship Id="rId63" Type="http://schemas.openxmlformats.org/officeDocument/2006/relationships/image" Target="../media/image4908.png"/><Relationship Id="rId159" Type="http://schemas.openxmlformats.org/officeDocument/2006/relationships/image" Target="../media/image4956.png"/><Relationship Id="rId324" Type="http://schemas.openxmlformats.org/officeDocument/2006/relationships/customXml" Target="../ink/ink5141.xml"/><Relationship Id="rId170" Type="http://schemas.openxmlformats.org/officeDocument/2006/relationships/customXml" Target="../ink/ink5063.xml"/><Relationship Id="rId226" Type="http://schemas.openxmlformats.org/officeDocument/2006/relationships/image" Target="../media/image4988.png"/><Relationship Id="rId268" Type="http://schemas.openxmlformats.org/officeDocument/2006/relationships/customXml" Target="../ink/ink5113.xml"/><Relationship Id="rId32" Type="http://schemas.openxmlformats.org/officeDocument/2006/relationships/customXml" Target="../ink/ink4994.xml"/><Relationship Id="rId74" Type="http://schemas.openxmlformats.org/officeDocument/2006/relationships/customXml" Target="../ink/ink5015.xml"/><Relationship Id="rId128" Type="http://schemas.openxmlformats.org/officeDocument/2006/relationships/customXml" Target="../ink/ink5042.xml"/><Relationship Id="rId335" Type="http://schemas.openxmlformats.org/officeDocument/2006/relationships/image" Target="../media/image5042.png"/><Relationship Id="rId5" Type="http://schemas.openxmlformats.org/officeDocument/2006/relationships/image" Target="../media/image4879.png"/><Relationship Id="rId181" Type="http://schemas.openxmlformats.org/officeDocument/2006/relationships/image" Target="../media/image4966.png"/><Relationship Id="rId237" Type="http://schemas.openxmlformats.org/officeDocument/2006/relationships/customXml" Target="../ink/ink5097.xml"/><Relationship Id="rId279" Type="http://schemas.openxmlformats.org/officeDocument/2006/relationships/image" Target="../media/image5014.png"/><Relationship Id="rId43" Type="http://schemas.openxmlformats.org/officeDocument/2006/relationships/image" Target="../media/image4898.png"/><Relationship Id="rId139" Type="http://schemas.openxmlformats.org/officeDocument/2006/relationships/image" Target="../media/image4946.png"/><Relationship Id="rId290" Type="http://schemas.openxmlformats.org/officeDocument/2006/relationships/customXml" Target="../ink/ink5124.xml"/><Relationship Id="rId304" Type="http://schemas.openxmlformats.org/officeDocument/2006/relationships/customXml" Target="../ink/ink5131.xml"/><Relationship Id="rId85" Type="http://schemas.openxmlformats.org/officeDocument/2006/relationships/image" Target="../media/image4919.png"/><Relationship Id="rId150" Type="http://schemas.openxmlformats.org/officeDocument/2006/relationships/customXml" Target="../ink/ink5053.xml"/><Relationship Id="rId192" Type="http://schemas.openxmlformats.org/officeDocument/2006/relationships/customXml" Target="../ink/ink5074.xml"/><Relationship Id="rId206" Type="http://schemas.openxmlformats.org/officeDocument/2006/relationships/image" Target="../media/image4978.png"/><Relationship Id="rId248" Type="http://schemas.openxmlformats.org/officeDocument/2006/relationships/image" Target="../media/image4999.png"/><Relationship Id="rId12" Type="http://schemas.openxmlformats.org/officeDocument/2006/relationships/customXml" Target="../ink/ink4984.xml"/><Relationship Id="rId108" Type="http://schemas.openxmlformats.org/officeDocument/2006/relationships/customXml" Target="../ink/ink5032.xml"/><Relationship Id="rId315" Type="http://schemas.openxmlformats.org/officeDocument/2006/relationships/image" Target="../media/image5032.png"/><Relationship Id="rId54" Type="http://schemas.openxmlformats.org/officeDocument/2006/relationships/customXml" Target="../ink/ink5005.xml"/><Relationship Id="rId96" Type="http://schemas.openxmlformats.org/officeDocument/2006/relationships/customXml" Target="../ink/ink5026.xml"/><Relationship Id="rId161" Type="http://schemas.openxmlformats.org/officeDocument/2006/relationships/image" Target="../media/image4957.png"/><Relationship Id="rId217" Type="http://schemas.openxmlformats.org/officeDocument/2006/relationships/customXml" Target="../ink/ink5087.xml"/><Relationship Id="rId259" Type="http://schemas.openxmlformats.org/officeDocument/2006/relationships/image" Target="../media/image5004.png"/><Relationship Id="rId23" Type="http://schemas.openxmlformats.org/officeDocument/2006/relationships/image" Target="../media/image4888.png"/><Relationship Id="rId119" Type="http://schemas.openxmlformats.org/officeDocument/2006/relationships/image" Target="../media/image4936.png"/><Relationship Id="rId270" Type="http://schemas.openxmlformats.org/officeDocument/2006/relationships/customXml" Target="../ink/ink5114.xml"/><Relationship Id="rId326" Type="http://schemas.openxmlformats.org/officeDocument/2006/relationships/customXml" Target="../ink/ink5142.xml"/><Relationship Id="rId65" Type="http://schemas.openxmlformats.org/officeDocument/2006/relationships/image" Target="../media/image4909.png"/><Relationship Id="rId130" Type="http://schemas.openxmlformats.org/officeDocument/2006/relationships/customXml" Target="../ink/ink5043.xml"/><Relationship Id="rId172" Type="http://schemas.openxmlformats.org/officeDocument/2006/relationships/customXml" Target="../ink/ink5064.xml"/><Relationship Id="rId228" Type="http://schemas.openxmlformats.org/officeDocument/2006/relationships/image" Target="../media/image4989.png"/><Relationship Id="rId281" Type="http://schemas.openxmlformats.org/officeDocument/2006/relationships/image" Target="../media/image5015.png"/><Relationship Id="rId337" Type="http://schemas.openxmlformats.org/officeDocument/2006/relationships/image" Target="../media/image5043.png"/><Relationship Id="rId34" Type="http://schemas.openxmlformats.org/officeDocument/2006/relationships/customXml" Target="../ink/ink4995.xml"/><Relationship Id="rId76" Type="http://schemas.openxmlformats.org/officeDocument/2006/relationships/customXml" Target="../ink/ink5016.xml"/><Relationship Id="rId141" Type="http://schemas.openxmlformats.org/officeDocument/2006/relationships/image" Target="../media/image4947.png"/><Relationship Id="rId7" Type="http://schemas.openxmlformats.org/officeDocument/2006/relationships/image" Target="../media/image4880.png"/><Relationship Id="rId183" Type="http://schemas.openxmlformats.org/officeDocument/2006/relationships/image" Target="../media/image4967.png"/><Relationship Id="rId239" Type="http://schemas.openxmlformats.org/officeDocument/2006/relationships/customXml" Target="../ink/ink5098.xml"/><Relationship Id="rId250" Type="http://schemas.openxmlformats.org/officeDocument/2006/relationships/image" Target="../media/image5000.png"/><Relationship Id="rId292" Type="http://schemas.openxmlformats.org/officeDocument/2006/relationships/customXml" Target="../ink/ink5125.xml"/><Relationship Id="rId306" Type="http://schemas.openxmlformats.org/officeDocument/2006/relationships/customXml" Target="../ink/ink5132.xml"/><Relationship Id="rId45" Type="http://schemas.openxmlformats.org/officeDocument/2006/relationships/image" Target="../media/image4899.png"/><Relationship Id="rId87" Type="http://schemas.openxmlformats.org/officeDocument/2006/relationships/image" Target="../media/image4920.png"/><Relationship Id="rId110" Type="http://schemas.openxmlformats.org/officeDocument/2006/relationships/customXml" Target="../ink/ink5033.xml"/><Relationship Id="rId152" Type="http://schemas.openxmlformats.org/officeDocument/2006/relationships/customXml" Target="../ink/ink5054.xml"/><Relationship Id="rId173" Type="http://schemas.openxmlformats.org/officeDocument/2006/relationships/image" Target="../media/image4963.png"/><Relationship Id="rId194" Type="http://schemas.openxmlformats.org/officeDocument/2006/relationships/customXml" Target="../ink/ink5075.xml"/><Relationship Id="rId208" Type="http://schemas.openxmlformats.org/officeDocument/2006/relationships/image" Target="../media/image4979.png"/><Relationship Id="rId229" Type="http://schemas.openxmlformats.org/officeDocument/2006/relationships/customXml" Target="../ink/ink5093.xml"/><Relationship Id="rId240" Type="http://schemas.openxmlformats.org/officeDocument/2006/relationships/image" Target="../media/image4995.png"/><Relationship Id="rId261" Type="http://schemas.openxmlformats.org/officeDocument/2006/relationships/image" Target="../media/image5005.png"/><Relationship Id="rId14" Type="http://schemas.openxmlformats.org/officeDocument/2006/relationships/customXml" Target="../ink/ink4985.xml"/><Relationship Id="rId35" Type="http://schemas.openxmlformats.org/officeDocument/2006/relationships/image" Target="../media/image4894.png"/><Relationship Id="rId56" Type="http://schemas.openxmlformats.org/officeDocument/2006/relationships/customXml" Target="../ink/ink5006.xml"/><Relationship Id="rId77" Type="http://schemas.openxmlformats.org/officeDocument/2006/relationships/image" Target="../media/image4915.png"/><Relationship Id="rId100" Type="http://schemas.openxmlformats.org/officeDocument/2006/relationships/customXml" Target="../ink/ink5028.xml"/><Relationship Id="rId282" Type="http://schemas.openxmlformats.org/officeDocument/2006/relationships/customXml" Target="../ink/ink5120.xml"/><Relationship Id="rId317" Type="http://schemas.openxmlformats.org/officeDocument/2006/relationships/image" Target="../media/image5033.png"/><Relationship Id="rId8" Type="http://schemas.openxmlformats.org/officeDocument/2006/relationships/customXml" Target="../ink/ink4982.xml"/><Relationship Id="rId98" Type="http://schemas.openxmlformats.org/officeDocument/2006/relationships/customXml" Target="../ink/ink5027.xml"/><Relationship Id="rId121" Type="http://schemas.openxmlformats.org/officeDocument/2006/relationships/image" Target="../media/image4937.png"/><Relationship Id="rId142" Type="http://schemas.openxmlformats.org/officeDocument/2006/relationships/customXml" Target="../ink/ink5049.xml"/><Relationship Id="rId163" Type="http://schemas.openxmlformats.org/officeDocument/2006/relationships/image" Target="../media/image4958.png"/><Relationship Id="rId184" Type="http://schemas.openxmlformats.org/officeDocument/2006/relationships/customXml" Target="../ink/ink5070.xml"/><Relationship Id="rId219" Type="http://schemas.openxmlformats.org/officeDocument/2006/relationships/customXml" Target="../ink/ink5088.xml"/><Relationship Id="rId230" Type="http://schemas.openxmlformats.org/officeDocument/2006/relationships/image" Target="../media/image4990.png"/><Relationship Id="rId251" Type="http://schemas.openxmlformats.org/officeDocument/2006/relationships/customXml" Target="../ink/ink5104.xml"/><Relationship Id="rId25" Type="http://schemas.openxmlformats.org/officeDocument/2006/relationships/image" Target="../media/image4889.png"/><Relationship Id="rId46" Type="http://schemas.openxmlformats.org/officeDocument/2006/relationships/customXml" Target="../ink/ink5001.xml"/><Relationship Id="rId67" Type="http://schemas.openxmlformats.org/officeDocument/2006/relationships/image" Target="../media/image4910.png"/><Relationship Id="rId272" Type="http://schemas.openxmlformats.org/officeDocument/2006/relationships/customXml" Target="../ink/ink5115.xml"/><Relationship Id="rId293" Type="http://schemas.openxmlformats.org/officeDocument/2006/relationships/image" Target="../media/image5021.png"/><Relationship Id="rId307" Type="http://schemas.openxmlformats.org/officeDocument/2006/relationships/image" Target="../media/image5028.png"/><Relationship Id="rId328" Type="http://schemas.openxmlformats.org/officeDocument/2006/relationships/customXml" Target="../ink/ink5143.xml"/><Relationship Id="rId88" Type="http://schemas.openxmlformats.org/officeDocument/2006/relationships/customXml" Target="../ink/ink5022.xml"/><Relationship Id="rId111" Type="http://schemas.openxmlformats.org/officeDocument/2006/relationships/image" Target="../media/image4932.png"/><Relationship Id="rId132" Type="http://schemas.openxmlformats.org/officeDocument/2006/relationships/customXml" Target="../ink/ink5044.xml"/><Relationship Id="rId153" Type="http://schemas.openxmlformats.org/officeDocument/2006/relationships/image" Target="../media/image4953.png"/><Relationship Id="rId174" Type="http://schemas.openxmlformats.org/officeDocument/2006/relationships/customXml" Target="../ink/ink5065.xml"/><Relationship Id="rId195" Type="http://schemas.openxmlformats.org/officeDocument/2006/relationships/image" Target="../media/image4973.png"/><Relationship Id="rId209" Type="http://schemas.openxmlformats.org/officeDocument/2006/relationships/customXml" Target="../ink/ink5083.xml"/><Relationship Id="rId220" Type="http://schemas.openxmlformats.org/officeDocument/2006/relationships/image" Target="../media/image4985.png"/><Relationship Id="rId241" Type="http://schemas.openxmlformats.org/officeDocument/2006/relationships/customXml" Target="../ink/ink5099.xml"/><Relationship Id="rId15" Type="http://schemas.openxmlformats.org/officeDocument/2006/relationships/image" Target="../media/image4884.png"/><Relationship Id="rId36" Type="http://schemas.openxmlformats.org/officeDocument/2006/relationships/customXml" Target="../ink/ink4996.xml"/><Relationship Id="rId57" Type="http://schemas.openxmlformats.org/officeDocument/2006/relationships/image" Target="../media/image4905.png"/><Relationship Id="rId262" Type="http://schemas.openxmlformats.org/officeDocument/2006/relationships/customXml" Target="../ink/ink5110.xml"/><Relationship Id="rId283" Type="http://schemas.openxmlformats.org/officeDocument/2006/relationships/image" Target="../media/image5016.png"/><Relationship Id="rId318" Type="http://schemas.openxmlformats.org/officeDocument/2006/relationships/customXml" Target="../ink/ink5138.xml"/><Relationship Id="rId78" Type="http://schemas.openxmlformats.org/officeDocument/2006/relationships/customXml" Target="../ink/ink5017.xml"/><Relationship Id="rId99" Type="http://schemas.openxmlformats.org/officeDocument/2006/relationships/image" Target="../media/image4926.png"/><Relationship Id="rId101" Type="http://schemas.openxmlformats.org/officeDocument/2006/relationships/image" Target="../media/image4927.png"/><Relationship Id="rId122" Type="http://schemas.openxmlformats.org/officeDocument/2006/relationships/customXml" Target="../ink/ink5039.xml"/><Relationship Id="rId143" Type="http://schemas.openxmlformats.org/officeDocument/2006/relationships/image" Target="../media/image4948.png"/><Relationship Id="rId164" Type="http://schemas.openxmlformats.org/officeDocument/2006/relationships/customXml" Target="../ink/ink5060.xml"/><Relationship Id="rId185" Type="http://schemas.openxmlformats.org/officeDocument/2006/relationships/image" Target="../media/image4968.png"/><Relationship Id="rId9" Type="http://schemas.openxmlformats.org/officeDocument/2006/relationships/image" Target="../media/image4881.png"/><Relationship Id="rId210" Type="http://schemas.openxmlformats.org/officeDocument/2006/relationships/image" Target="../media/image4980.png"/><Relationship Id="rId26" Type="http://schemas.openxmlformats.org/officeDocument/2006/relationships/customXml" Target="../ink/ink4991.xml"/><Relationship Id="rId231" Type="http://schemas.openxmlformats.org/officeDocument/2006/relationships/customXml" Target="../ink/ink5094.xml"/><Relationship Id="rId252" Type="http://schemas.openxmlformats.org/officeDocument/2006/relationships/image" Target="../media/image5001.png"/><Relationship Id="rId273" Type="http://schemas.openxmlformats.org/officeDocument/2006/relationships/image" Target="../media/image5011.png"/><Relationship Id="rId294" Type="http://schemas.openxmlformats.org/officeDocument/2006/relationships/customXml" Target="../ink/ink5126.xml"/><Relationship Id="rId308" Type="http://schemas.openxmlformats.org/officeDocument/2006/relationships/customXml" Target="../ink/ink5133.xml"/><Relationship Id="rId329" Type="http://schemas.openxmlformats.org/officeDocument/2006/relationships/image" Target="../media/image5039.png"/><Relationship Id="rId47" Type="http://schemas.openxmlformats.org/officeDocument/2006/relationships/image" Target="../media/image4900.png"/><Relationship Id="rId68" Type="http://schemas.openxmlformats.org/officeDocument/2006/relationships/customXml" Target="../ink/ink5012.xml"/><Relationship Id="rId89" Type="http://schemas.openxmlformats.org/officeDocument/2006/relationships/image" Target="../media/image4921.png"/><Relationship Id="rId112" Type="http://schemas.openxmlformats.org/officeDocument/2006/relationships/customXml" Target="../ink/ink5034.xml"/><Relationship Id="rId133" Type="http://schemas.openxmlformats.org/officeDocument/2006/relationships/image" Target="../media/image4943.png"/><Relationship Id="rId154" Type="http://schemas.openxmlformats.org/officeDocument/2006/relationships/customXml" Target="../ink/ink5055.xml"/><Relationship Id="rId175" Type="http://schemas.openxmlformats.org/officeDocument/2006/relationships/image" Target="../media/image760.png"/><Relationship Id="rId196" Type="http://schemas.openxmlformats.org/officeDocument/2006/relationships/customXml" Target="../ink/ink5076.xml"/><Relationship Id="rId200" Type="http://schemas.openxmlformats.org/officeDocument/2006/relationships/image" Target="../media/image4975.png"/><Relationship Id="rId16" Type="http://schemas.openxmlformats.org/officeDocument/2006/relationships/customXml" Target="../ink/ink4986.xml"/><Relationship Id="rId221" Type="http://schemas.openxmlformats.org/officeDocument/2006/relationships/customXml" Target="../ink/ink5089.xml"/><Relationship Id="rId242" Type="http://schemas.openxmlformats.org/officeDocument/2006/relationships/image" Target="../media/image4996.png"/><Relationship Id="rId263" Type="http://schemas.openxmlformats.org/officeDocument/2006/relationships/image" Target="../media/image5006.png"/><Relationship Id="rId284" Type="http://schemas.openxmlformats.org/officeDocument/2006/relationships/customXml" Target="../ink/ink5121.xml"/><Relationship Id="rId319" Type="http://schemas.openxmlformats.org/officeDocument/2006/relationships/image" Target="../media/image5034.png"/><Relationship Id="rId37" Type="http://schemas.openxmlformats.org/officeDocument/2006/relationships/image" Target="../media/image4895.png"/><Relationship Id="rId58" Type="http://schemas.openxmlformats.org/officeDocument/2006/relationships/customXml" Target="../ink/ink5007.xml"/><Relationship Id="rId79" Type="http://schemas.openxmlformats.org/officeDocument/2006/relationships/image" Target="../media/image4916.png"/><Relationship Id="rId102" Type="http://schemas.openxmlformats.org/officeDocument/2006/relationships/customXml" Target="../ink/ink5029.xml"/><Relationship Id="rId123" Type="http://schemas.openxmlformats.org/officeDocument/2006/relationships/image" Target="../media/image4938.png"/><Relationship Id="rId144" Type="http://schemas.openxmlformats.org/officeDocument/2006/relationships/customXml" Target="../ink/ink5050.xml"/><Relationship Id="rId330" Type="http://schemas.openxmlformats.org/officeDocument/2006/relationships/customXml" Target="../ink/ink5144.xml"/><Relationship Id="rId90" Type="http://schemas.openxmlformats.org/officeDocument/2006/relationships/customXml" Target="../ink/ink5023.xml"/><Relationship Id="rId165" Type="http://schemas.openxmlformats.org/officeDocument/2006/relationships/image" Target="../media/image4959.png"/><Relationship Id="rId186" Type="http://schemas.openxmlformats.org/officeDocument/2006/relationships/customXml" Target="../ink/ink5071.xml"/><Relationship Id="rId211" Type="http://schemas.openxmlformats.org/officeDocument/2006/relationships/customXml" Target="../ink/ink5084.xml"/><Relationship Id="rId232" Type="http://schemas.openxmlformats.org/officeDocument/2006/relationships/image" Target="../media/image4991.png"/><Relationship Id="rId253" Type="http://schemas.openxmlformats.org/officeDocument/2006/relationships/customXml" Target="../ink/ink5105.xml"/><Relationship Id="rId274" Type="http://schemas.openxmlformats.org/officeDocument/2006/relationships/customXml" Target="../ink/ink5116.xml"/><Relationship Id="rId295" Type="http://schemas.openxmlformats.org/officeDocument/2006/relationships/image" Target="../media/image5022.png"/><Relationship Id="rId309" Type="http://schemas.openxmlformats.org/officeDocument/2006/relationships/image" Target="../media/image5029.png"/><Relationship Id="rId27" Type="http://schemas.openxmlformats.org/officeDocument/2006/relationships/image" Target="../media/image4890.png"/><Relationship Id="rId48" Type="http://schemas.openxmlformats.org/officeDocument/2006/relationships/customXml" Target="../ink/ink5002.xml"/><Relationship Id="rId69" Type="http://schemas.openxmlformats.org/officeDocument/2006/relationships/image" Target="../media/image4911.png"/><Relationship Id="rId113" Type="http://schemas.openxmlformats.org/officeDocument/2006/relationships/image" Target="../media/image4933.png"/><Relationship Id="rId134" Type="http://schemas.openxmlformats.org/officeDocument/2006/relationships/customXml" Target="../ink/ink5045.xml"/><Relationship Id="rId320" Type="http://schemas.openxmlformats.org/officeDocument/2006/relationships/customXml" Target="../ink/ink5139.xml"/><Relationship Id="rId80" Type="http://schemas.openxmlformats.org/officeDocument/2006/relationships/customXml" Target="../ink/ink5018.xml"/><Relationship Id="rId155" Type="http://schemas.openxmlformats.org/officeDocument/2006/relationships/image" Target="../media/image4954.png"/><Relationship Id="rId176" Type="http://schemas.openxmlformats.org/officeDocument/2006/relationships/customXml" Target="../ink/ink5066.xml"/><Relationship Id="rId197" Type="http://schemas.openxmlformats.org/officeDocument/2006/relationships/customXml" Target="../ink/ink5077.xml"/><Relationship Id="rId201" Type="http://schemas.openxmlformats.org/officeDocument/2006/relationships/customXml" Target="../ink/ink5079.xml"/><Relationship Id="rId222" Type="http://schemas.openxmlformats.org/officeDocument/2006/relationships/image" Target="../media/image4986.png"/><Relationship Id="rId243" Type="http://schemas.openxmlformats.org/officeDocument/2006/relationships/customXml" Target="../ink/ink5100.xml"/><Relationship Id="rId264" Type="http://schemas.openxmlformats.org/officeDocument/2006/relationships/customXml" Target="../ink/ink5111.xml"/><Relationship Id="rId285" Type="http://schemas.openxmlformats.org/officeDocument/2006/relationships/image" Target="../media/image5017.png"/><Relationship Id="rId17" Type="http://schemas.openxmlformats.org/officeDocument/2006/relationships/image" Target="../media/image4885.png"/><Relationship Id="rId38" Type="http://schemas.openxmlformats.org/officeDocument/2006/relationships/customXml" Target="../ink/ink4997.xml"/><Relationship Id="rId59" Type="http://schemas.openxmlformats.org/officeDocument/2006/relationships/image" Target="../media/image4906.png"/><Relationship Id="rId103" Type="http://schemas.openxmlformats.org/officeDocument/2006/relationships/image" Target="../media/image4928.png"/><Relationship Id="rId124" Type="http://schemas.openxmlformats.org/officeDocument/2006/relationships/customXml" Target="../ink/ink5040.xml"/><Relationship Id="rId310" Type="http://schemas.openxmlformats.org/officeDocument/2006/relationships/customXml" Target="../ink/ink5134.xml"/><Relationship Id="rId70" Type="http://schemas.openxmlformats.org/officeDocument/2006/relationships/customXml" Target="../ink/ink5013.xml"/><Relationship Id="rId91" Type="http://schemas.openxmlformats.org/officeDocument/2006/relationships/image" Target="../media/image4922.png"/><Relationship Id="rId145" Type="http://schemas.openxmlformats.org/officeDocument/2006/relationships/image" Target="../media/image4949.png"/><Relationship Id="rId166" Type="http://schemas.openxmlformats.org/officeDocument/2006/relationships/customXml" Target="../ink/ink5061.xml"/><Relationship Id="rId187" Type="http://schemas.openxmlformats.org/officeDocument/2006/relationships/image" Target="../media/image4969.png"/><Relationship Id="rId331" Type="http://schemas.openxmlformats.org/officeDocument/2006/relationships/image" Target="../media/image504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981.png"/><Relationship Id="rId233" Type="http://schemas.openxmlformats.org/officeDocument/2006/relationships/customXml" Target="../ink/ink5095.xml"/><Relationship Id="rId254" Type="http://schemas.openxmlformats.org/officeDocument/2006/relationships/image" Target="../media/image5002.png"/><Relationship Id="rId28" Type="http://schemas.openxmlformats.org/officeDocument/2006/relationships/customXml" Target="../ink/ink4992.xml"/><Relationship Id="rId49" Type="http://schemas.openxmlformats.org/officeDocument/2006/relationships/image" Target="../media/image4901.png"/><Relationship Id="rId114" Type="http://schemas.openxmlformats.org/officeDocument/2006/relationships/customXml" Target="../ink/ink5035.xml"/><Relationship Id="rId275" Type="http://schemas.openxmlformats.org/officeDocument/2006/relationships/image" Target="../media/image5012.png"/><Relationship Id="rId296" Type="http://schemas.openxmlformats.org/officeDocument/2006/relationships/customXml" Target="../ink/ink5127.xml"/><Relationship Id="rId300" Type="http://schemas.openxmlformats.org/officeDocument/2006/relationships/customXml" Target="../ink/ink5129.xml"/><Relationship Id="rId60" Type="http://schemas.openxmlformats.org/officeDocument/2006/relationships/customXml" Target="../ink/ink5008.xml"/><Relationship Id="rId81" Type="http://schemas.openxmlformats.org/officeDocument/2006/relationships/image" Target="../media/image4917.png"/><Relationship Id="rId135" Type="http://schemas.openxmlformats.org/officeDocument/2006/relationships/image" Target="../media/image4944.png"/><Relationship Id="rId156" Type="http://schemas.openxmlformats.org/officeDocument/2006/relationships/customXml" Target="../ink/ink5056.xml"/><Relationship Id="rId177" Type="http://schemas.openxmlformats.org/officeDocument/2006/relationships/image" Target="../media/image4964.png"/><Relationship Id="rId198" Type="http://schemas.openxmlformats.org/officeDocument/2006/relationships/image" Target="../media/image4974.png"/><Relationship Id="rId321" Type="http://schemas.openxmlformats.org/officeDocument/2006/relationships/image" Target="../media/image5035.png"/><Relationship Id="rId202" Type="http://schemas.openxmlformats.org/officeDocument/2006/relationships/image" Target="../media/image4976.png"/><Relationship Id="rId223" Type="http://schemas.openxmlformats.org/officeDocument/2006/relationships/customXml" Target="../ink/ink5090.xml"/><Relationship Id="rId244" Type="http://schemas.openxmlformats.org/officeDocument/2006/relationships/image" Target="../media/image4997.png"/><Relationship Id="rId18" Type="http://schemas.openxmlformats.org/officeDocument/2006/relationships/customXml" Target="../ink/ink4987.xml"/><Relationship Id="rId39" Type="http://schemas.openxmlformats.org/officeDocument/2006/relationships/image" Target="../media/image4896.png"/><Relationship Id="rId265" Type="http://schemas.openxmlformats.org/officeDocument/2006/relationships/image" Target="../media/image5007.png"/><Relationship Id="rId286" Type="http://schemas.openxmlformats.org/officeDocument/2006/relationships/customXml" Target="../ink/ink5122.xml"/><Relationship Id="rId50" Type="http://schemas.openxmlformats.org/officeDocument/2006/relationships/customXml" Target="../ink/ink5003.xml"/><Relationship Id="rId104" Type="http://schemas.openxmlformats.org/officeDocument/2006/relationships/customXml" Target="../ink/ink5030.xml"/><Relationship Id="rId125" Type="http://schemas.openxmlformats.org/officeDocument/2006/relationships/image" Target="../media/image4939.png"/><Relationship Id="rId146" Type="http://schemas.openxmlformats.org/officeDocument/2006/relationships/customXml" Target="../ink/ink5051.xml"/><Relationship Id="rId167" Type="http://schemas.openxmlformats.org/officeDocument/2006/relationships/image" Target="../media/image4960.png"/><Relationship Id="rId188" Type="http://schemas.openxmlformats.org/officeDocument/2006/relationships/customXml" Target="../ink/ink5072.xml"/><Relationship Id="rId311" Type="http://schemas.openxmlformats.org/officeDocument/2006/relationships/image" Target="../media/image5030.png"/><Relationship Id="rId332" Type="http://schemas.openxmlformats.org/officeDocument/2006/relationships/customXml" Target="../ink/ink5145.xml"/><Relationship Id="rId71" Type="http://schemas.openxmlformats.org/officeDocument/2006/relationships/image" Target="../media/image4912.png"/><Relationship Id="rId92" Type="http://schemas.openxmlformats.org/officeDocument/2006/relationships/customXml" Target="../ink/ink5024.xml"/><Relationship Id="rId213" Type="http://schemas.openxmlformats.org/officeDocument/2006/relationships/customXml" Target="../ink/ink5085.xml"/><Relationship Id="rId234" Type="http://schemas.openxmlformats.org/officeDocument/2006/relationships/image" Target="../media/image4992.png"/><Relationship Id="rId2" Type="http://schemas.openxmlformats.org/officeDocument/2006/relationships/customXml" Target="../ink/ink4979.xml"/><Relationship Id="rId29" Type="http://schemas.openxmlformats.org/officeDocument/2006/relationships/image" Target="../media/image4891.png"/><Relationship Id="rId255" Type="http://schemas.openxmlformats.org/officeDocument/2006/relationships/customXml" Target="../ink/ink5106.xml"/><Relationship Id="rId276" Type="http://schemas.openxmlformats.org/officeDocument/2006/relationships/customXml" Target="../ink/ink5117.xml"/><Relationship Id="rId297" Type="http://schemas.openxmlformats.org/officeDocument/2006/relationships/image" Target="../media/image5023.png"/><Relationship Id="rId40" Type="http://schemas.openxmlformats.org/officeDocument/2006/relationships/customXml" Target="../ink/ink4998.xml"/><Relationship Id="rId115" Type="http://schemas.openxmlformats.org/officeDocument/2006/relationships/image" Target="../media/image4934.png"/><Relationship Id="rId136" Type="http://schemas.openxmlformats.org/officeDocument/2006/relationships/customXml" Target="../ink/ink5046.xml"/><Relationship Id="rId157" Type="http://schemas.openxmlformats.org/officeDocument/2006/relationships/image" Target="../media/image4955.png"/><Relationship Id="rId178" Type="http://schemas.openxmlformats.org/officeDocument/2006/relationships/customXml" Target="../ink/ink5067.xml"/><Relationship Id="rId301" Type="http://schemas.openxmlformats.org/officeDocument/2006/relationships/image" Target="../media/image5025.png"/><Relationship Id="rId322" Type="http://schemas.openxmlformats.org/officeDocument/2006/relationships/customXml" Target="../ink/ink5140.xml"/><Relationship Id="rId61" Type="http://schemas.openxmlformats.org/officeDocument/2006/relationships/image" Target="../media/image4907.png"/><Relationship Id="rId82" Type="http://schemas.openxmlformats.org/officeDocument/2006/relationships/customXml" Target="../ink/ink5019.xml"/><Relationship Id="rId199" Type="http://schemas.openxmlformats.org/officeDocument/2006/relationships/customXml" Target="../ink/ink5078.xml"/><Relationship Id="rId203" Type="http://schemas.openxmlformats.org/officeDocument/2006/relationships/customXml" Target="../ink/ink5080.xml"/><Relationship Id="rId19" Type="http://schemas.openxmlformats.org/officeDocument/2006/relationships/image" Target="../media/image4886.png"/><Relationship Id="rId224" Type="http://schemas.openxmlformats.org/officeDocument/2006/relationships/image" Target="../media/image4987.png"/><Relationship Id="rId245" Type="http://schemas.openxmlformats.org/officeDocument/2006/relationships/customXml" Target="../ink/ink5101.xml"/><Relationship Id="rId266" Type="http://schemas.openxmlformats.org/officeDocument/2006/relationships/customXml" Target="../ink/ink5112.xml"/><Relationship Id="rId287" Type="http://schemas.openxmlformats.org/officeDocument/2006/relationships/image" Target="../media/image5018.png"/><Relationship Id="rId30" Type="http://schemas.openxmlformats.org/officeDocument/2006/relationships/customXml" Target="../ink/ink4993.xml"/><Relationship Id="rId105" Type="http://schemas.openxmlformats.org/officeDocument/2006/relationships/image" Target="../media/image4929.png"/><Relationship Id="rId126" Type="http://schemas.openxmlformats.org/officeDocument/2006/relationships/customXml" Target="../ink/ink5041.xml"/><Relationship Id="rId147" Type="http://schemas.openxmlformats.org/officeDocument/2006/relationships/image" Target="../media/image4950.png"/><Relationship Id="rId168" Type="http://schemas.openxmlformats.org/officeDocument/2006/relationships/customXml" Target="../ink/ink5062.xml"/><Relationship Id="rId312" Type="http://schemas.openxmlformats.org/officeDocument/2006/relationships/customXml" Target="../ink/ink5135.xml"/><Relationship Id="rId333" Type="http://schemas.openxmlformats.org/officeDocument/2006/relationships/image" Target="../media/image5041.png"/><Relationship Id="rId51" Type="http://schemas.openxmlformats.org/officeDocument/2006/relationships/image" Target="../media/image4902.png"/><Relationship Id="rId72" Type="http://schemas.openxmlformats.org/officeDocument/2006/relationships/customXml" Target="../ink/ink5014.xml"/><Relationship Id="rId93" Type="http://schemas.openxmlformats.org/officeDocument/2006/relationships/image" Target="../media/image4923.png"/><Relationship Id="rId189" Type="http://schemas.openxmlformats.org/officeDocument/2006/relationships/image" Target="../media/image4970.png"/><Relationship Id="rId3" Type="http://schemas.openxmlformats.org/officeDocument/2006/relationships/image" Target="../media/image4878.png"/><Relationship Id="rId214" Type="http://schemas.openxmlformats.org/officeDocument/2006/relationships/image" Target="../media/image4982.png"/><Relationship Id="rId235" Type="http://schemas.openxmlformats.org/officeDocument/2006/relationships/customXml" Target="../ink/ink5096.xml"/><Relationship Id="rId256" Type="http://schemas.openxmlformats.org/officeDocument/2006/relationships/customXml" Target="../ink/ink5107.xml"/><Relationship Id="rId277" Type="http://schemas.openxmlformats.org/officeDocument/2006/relationships/image" Target="../media/image5013.png"/><Relationship Id="rId298" Type="http://schemas.openxmlformats.org/officeDocument/2006/relationships/customXml" Target="../ink/ink5128.xml"/><Relationship Id="rId116" Type="http://schemas.openxmlformats.org/officeDocument/2006/relationships/customXml" Target="../ink/ink5036.xml"/><Relationship Id="rId137" Type="http://schemas.openxmlformats.org/officeDocument/2006/relationships/image" Target="../media/image4945.png"/><Relationship Id="rId158" Type="http://schemas.openxmlformats.org/officeDocument/2006/relationships/customXml" Target="../ink/ink5057.xml"/><Relationship Id="rId302" Type="http://schemas.openxmlformats.org/officeDocument/2006/relationships/customXml" Target="../ink/ink5130.xml"/><Relationship Id="rId323" Type="http://schemas.openxmlformats.org/officeDocument/2006/relationships/image" Target="../media/image5036.png"/><Relationship Id="rId20" Type="http://schemas.openxmlformats.org/officeDocument/2006/relationships/customXml" Target="../ink/ink4988.xml"/><Relationship Id="rId41" Type="http://schemas.openxmlformats.org/officeDocument/2006/relationships/image" Target="../media/image4897.png"/><Relationship Id="rId62" Type="http://schemas.openxmlformats.org/officeDocument/2006/relationships/customXml" Target="../ink/ink5009.xml"/><Relationship Id="rId83" Type="http://schemas.openxmlformats.org/officeDocument/2006/relationships/image" Target="../media/image4918.png"/><Relationship Id="rId179" Type="http://schemas.openxmlformats.org/officeDocument/2006/relationships/image" Target="../media/image4965.png"/><Relationship Id="rId190" Type="http://schemas.openxmlformats.org/officeDocument/2006/relationships/customXml" Target="../ink/ink5073.xml"/><Relationship Id="rId204" Type="http://schemas.openxmlformats.org/officeDocument/2006/relationships/image" Target="../media/image4977.png"/><Relationship Id="rId225" Type="http://schemas.openxmlformats.org/officeDocument/2006/relationships/customXml" Target="../ink/ink5091.xml"/><Relationship Id="rId246" Type="http://schemas.openxmlformats.org/officeDocument/2006/relationships/image" Target="../media/image4998.png"/><Relationship Id="rId267" Type="http://schemas.openxmlformats.org/officeDocument/2006/relationships/image" Target="../media/image5008.png"/><Relationship Id="rId288" Type="http://schemas.openxmlformats.org/officeDocument/2006/relationships/customXml" Target="../ink/ink5123.xml"/><Relationship Id="rId106" Type="http://schemas.openxmlformats.org/officeDocument/2006/relationships/customXml" Target="../ink/ink5031.xml"/><Relationship Id="rId127" Type="http://schemas.openxmlformats.org/officeDocument/2006/relationships/image" Target="../media/image4940.png"/><Relationship Id="rId313" Type="http://schemas.openxmlformats.org/officeDocument/2006/relationships/image" Target="../media/image5031.png"/><Relationship Id="rId10" Type="http://schemas.openxmlformats.org/officeDocument/2006/relationships/customXml" Target="../ink/ink4983.xml"/><Relationship Id="rId31" Type="http://schemas.openxmlformats.org/officeDocument/2006/relationships/image" Target="../media/image4892.png"/><Relationship Id="rId52" Type="http://schemas.openxmlformats.org/officeDocument/2006/relationships/customXml" Target="../ink/ink5004.xml"/><Relationship Id="rId73" Type="http://schemas.openxmlformats.org/officeDocument/2006/relationships/image" Target="../media/image4913.png"/><Relationship Id="rId94" Type="http://schemas.openxmlformats.org/officeDocument/2006/relationships/customXml" Target="../ink/ink5025.xml"/><Relationship Id="rId148" Type="http://schemas.openxmlformats.org/officeDocument/2006/relationships/customXml" Target="../ink/ink5052.xml"/><Relationship Id="rId169" Type="http://schemas.openxmlformats.org/officeDocument/2006/relationships/image" Target="../media/image4961.png"/><Relationship Id="rId334" Type="http://schemas.openxmlformats.org/officeDocument/2006/relationships/customXml" Target="../ink/ink5146.xml"/><Relationship Id="rId4" Type="http://schemas.openxmlformats.org/officeDocument/2006/relationships/customXml" Target="../ink/ink4980.xml"/><Relationship Id="rId180" Type="http://schemas.openxmlformats.org/officeDocument/2006/relationships/customXml" Target="../ink/ink5068.xml"/><Relationship Id="rId215" Type="http://schemas.openxmlformats.org/officeDocument/2006/relationships/customXml" Target="../ink/ink5086.xml"/><Relationship Id="rId236" Type="http://schemas.openxmlformats.org/officeDocument/2006/relationships/image" Target="../media/image4993.png"/><Relationship Id="rId257" Type="http://schemas.openxmlformats.org/officeDocument/2006/relationships/image" Target="../media/image5003.png"/><Relationship Id="rId278" Type="http://schemas.openxmlformats.org/officeDocument/2006/relationships/customXml" Target="../ink/ink5118.xml"/><Relationship Id="rId303" Type="http://schemas.openxmlformats.org/officeDocument/2006/relationships/image" Target="../media/image5026.png"/><Relationship Id="rId42" Type="http://schemas.openxmlformats.org/officeDocument/2006/relationships/customXml" Target="../ink/ink4999.xml"/><Relationship Id="rId84" Type="http://schemas.openxmlformats.org/officeDocument/2006/relationships/customXml" Target="../ink/ink5020.xml"/><Relationship Id="rId138" Type="http://schemas.openxmlformats.org/officeDocument/2006/relationships/customXml" Target="../ink/ink5047.xml"/><Relationship Id="rId191" Type="http://schemas.openxmlformats.org/officeDocument/2006/relationships/image" Target="../media/image4971.png"/><Relationship Id="rId205" Type="http://schemas.openxmlformats.org/officeDocument/2006/relationships/customXml" Target="../ink/ink5081.xml"/><Relationship Id="rId247" Type="http://schemas.openxmlformats.org/officeDocument/2006/relationships/customXml" Target="../ink/ink5102.xml"/><Relationship Id="rId107" Type="http://schemas.openxmlformats.org/officeDocument/2006/relationships/image" Target="../media/image4930.png"/><Relationship Id="rId289" Type="http://schemas.openxmlformats.org/officeDocument/2006/relationships/image" Target="../media/image5019.png"/><Relationship Id="rId11" Type="http://schemas.openxmlformats.org/officeDocument/2006/relationships/image" Target="../media/image4882.png"/><Relationship Id="rId53" Type="http://schemas.openxmlformats.org/officeDocument/2006/relationships/image" Target="../media/image4903.png"/><Relationship Id="rId149" Type="http://schemas.openxmlformats.org/officeDocument/2006/relationships/image" Target="../media/image4951.png"/><Relationship Id="rId314" Type="http://schemas.openxmlformats.org/officeDocument/2006/relationships/customXml" Target="../ink/ink5136.xml"/><Relationship Id="rId95" Type="http://schemas.openxmlformats.org/officeDocument/2006/relationships/image" Target="../media/image4924.png"/><Relationship Id="rId160" Type="http://schemas.openxmlformats.org/officeDocument/2006/relationships/customXml" Target="../ink/ink5058.xml"/><Relationship Id="rId216" Type="http://schemas.openxmlformats.org/officeDocument/2006/relationships/image" Target="../media/image4983.png"/><Relationship Id="rId258" Type="http://schemas.openxmlformats.org/officeDocument/2006/relationships/customXml" Target="../ink/ink5108.xml"/><Relationship Id="rId22" Type="http://schemas.openxmlformats.org/officeDocument/2006/relationships/customXml" Target="../ink/ink4989.xml"/><Relationship Id="rId64" Type="http://schemas.openxmlformats.org/officeDocument/2006/relationships/customXml" Target="../ink/ink5010.xml"/><Relationship Id="rId118" Type="http://schemas.openxmlformats.org/officeDocument/2006/relationships/customXml" Target="../ink/ink5037.xml"/><Relationship Id="rId325" Type="http://schemas.openxmlformats.org/officeDocument/2006/relationships/image" Target="../media/image5037.png"/><Relationship Id="rId171" Type="http://schemas.openxmlformats.org/officeDocument/2006/relationships/image" Target="../media/image4962.png"/><Relationship Id="rId227" Type="http://schemas.openxmlformats.org/officeDocument/2006/relationships/customXml" Target="../ink/ink5092.xml"/><Relationship Id="rId269" Type="http://schemas.openxmlformats.org/officeDocument/2006/relationships/image" Target="../media/image5009.png"/><Relationship Id="rId33" Type="http://schemas.openxmlformats.org/officeDocument/2006/relationships/image" Target="../media/image4893.png"/><Relationship Id="rId129" Type="http://schemas.openxmlformats.org/officeDocument/2006/relationships/image" Target="../media/image4941.png"/><Relationship Id="rId280" Type="http://schemas.openxmlformats.org/officeDocument/2006/relationships/customXml" Target="../ink/ink5119.xml"/><Relationship Id="rId336" Type="http://schemas.openxmlformats.org/officeDocument/2006/relationships/customXml" Target="../ink/ink5147.xml"/><Relationship Id="rId75" Type="http://schemas.openxmlformats.org/officeDocument/2006/relationships/image" Target="../media/image4914.png"/><Relationship Id="rId140" Type="http://schemas.openxmlformats.org/officeDocument/2006/relationships/customXml" Target="../ink/ink5048.xml"/><Relationship Id="rId182" Type="http://schemas.openxmlformats.org/officeDocument/2006/relationships/customXml" Target="../ink/ink5069.xml"/><Relationship Id="rId6" Type="http://schemas.openxmlformats.org/officeDocument/2006/relationships/customXml" Target="../ink/ink4981.xml"/><Relationship Id="rId238" Type="http://schemas.openxmlformats.org/officeDocument/2006/relationships/image" Target="../media/image4994.png"/><Relationship Id="rId291" Type="http://schemas.openxmlformats.org/officeDocument/2006/relationships/image" Target="../media/image5020.png"/><Relationship Id="rId305" Type="http://schemas.openxmlformats.org/officeDocument/2006/relationships/image" Target="../media/image5027.png"/><Relationship Id="rId44" Type="http://schemas.openxmlformats.org/officeDocument/2006/relationships/customXml" Target="../ink/ink5000.xml"/><Relationship Id="rId86" Type="http://schemas.openxmlformats.org/officeDocument/2006/relationships/customXml" Target="../ink/ink5021.xml"/><Relationship Id="rId151" Type="http://schemas.openxmlformats.org/officeDocument/2006/relationships/image" Target="../media/image4952.png"/><Relationship Id="rId193" Type="http://schemas.openxmlformats.org/officeDocument/2006/relationships/image" Target="../media/image4972.png"/><Relationship Id="rId207" Type="http://schemas.openxmlformats.org/officeDocument/2006/relationships/customXml" Target="../ink/ink5082.xml"/><Relationship Id="rId249" Type="http://schemas.openxmlformats.org/officeDocument/2006/relationships/customXml" Target="../ink/ink5103.xml"/><Relationship Id="rId13" Type="http://schemas.openxmlformats.org/officeDocument/2006/relationships/image" Target="../media/image4883.png"/><Relationship Id="rId109" Type="http://schemas.openxmlformats.org/officeDocument/2006/relationships/image" Target="../media/image4931.png"/><Relationship Id="rId260" Type="http://schemas.openxmlformats.org/officeDocument/2006/relationships/customXml" Target="../ink/ink5109.xml"/><Relationship Id="rId316" Type="http://schemas.openxmlformats.org/officeDocument/2006/relationships/customXml" Target="../ink/ink5137.xml"/><Relationship Id="rId55" Type="http://schemas.openxmlformats.org/officeDocument/2006/relationships/image" Target="../media/image4904.png"/><Relationship Id="rId97" Type="http://schemas.openxmlformats.org/officeDocument/2006/relationships/image" Target="../media/image4925.png"/><Relationship Id="rId120" Type="http://schemas.openxmlformats.org/officeDocument/2006/relationships/customXml" Target="../ink/ink5038.xml"/><Relationship Id="rId162" Type="http://schemas.openxmlformats.org/officeDocument/2006/relationships/customXml" Target="../ink/ink5059.xml"/><Relationship Id="rId218" Type="http://schemas.openxmlformats.org/officeDocument/2006/relationships/image" Target="../media/image4984.png"/><Relationship Id="rId271" Type="http://schemas.openxmlformats.org/officeDocument/2006/relationships/image" Target="../media/image5010.png"/><Relationship Id="rId24" Type="http://schemas.openxmlformats.org/officeDocument/2006/relationships/customXml" Target="../ink/ink4990.xml"/><Relationship Id="rId66" Type="http://schemas.openxmlformats.org/officeDocument/2006/relationships/customXml" Target="../ink/ink5011.xml"/><Relationship Id="rId131" Type="http://schemas.openxmlformats.org/officeDocument/2006/relationships/image" Target="../media/image4942.png"/><Relationship Id="rId327" Type="http://schemas.openxmlformats.org/officeDocument/2006/relationships/image" Target="../media/image5038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01.png"/><Relationship Id="rId21" Type="http://schemas.openxmlformats.org/officeDocument/2006/relationships/image" Target="../media/image5053.png"/><Relationship Id="rId42" Type="http://schemas.openxmlformats.org/officeDocument/2006/relationships/customXml" Target="../ink/ink5168.xml"/><Relationship Id="rId63" Type="http://schemas.openxmlformats.org/officeDocument/2006/relationships/image" Target="../media/image5074.png"/><Relationship Id="rId84" Type="http://schemas.openxmlformats.org/officeDocument/2006/relationships/customXml" Target="../ink/ink5189.xml"/><Relationship Id="rId138" Type="http://schemas.openxmlformats.org/officeDocument/2006/relationships/customXml" Target="../ink/ink5216.xml"/><Relationship Id="rId159" Type="http://schemas.openxmlformats.org/officeDocument/2006/relationships/image" Target="../media/image5122.png"/><Relationship Id="rId170" Type="http://schemas.openxmlformats.org/officeDocument/2006/relationships/customXml" Target="../ink/ink5232.xml"/><Relationship Id="rId107" Type="http://schemas.openxmlformats.org/officeDocument/2006/relationships/image" Target="../media/image5096.png"/><Relationship Id="rId11" Type="http://schemas.openxmlformats.org/officeDocument/2006/relationships/image" Target="../media/image5048.png"/><Relationship Id="rId32" Type="http://schemas.openxmlformats.org/officeDocument/2006/relationships/customXml" Target="../ink/ink5163.xml"/><Relationship Id="rId53" Type="http://schemas.openxmlformats.org/officeDocument/2006/relationships/image" Target="../media/image5069.png"/><Relationship Id="rId74" Type="http://schemas.openxmlformats.org/officeDocument/2006/relationships/customXml" Target="../ink/ink5184.xml"/><Relationship Id="rId128" Type="http://schemas.openxmlformats.org/officeDocument/2006/relationships/customXml" Target="../ink/ink5211.xml"/><Relationship Id="rId149" Type="http://schemas.openxmlformats.org/officeDocument/2006/relationships/image" Target="../media/image5117.png"/><Relationship Id="rId5" Type="http://schemas.openxmlformats.org/officeDocument/2006/relationships/image" Target="../media/image5045.png"/><Relationship Id="rId95" Type="http://schemas.openxmlformats.org/officeDocument/2006/relationships/image" Target="../media/image5090.png"/><Relationship Id="rId160" Type="http://schemas.openxmlformats.org/officeDocument/2006/relationships/customXml" Target="../ink/ink5227.xml"/><Relationship Id="rId22" Type="http://schemas.openxmlformats.org/officeDocument/2006/relationships/customXml" Target="../ink/ink5158.xml"/><Relationship Id="rId43" Type="http://schemas.openxmlformats.org/officeDocument/2006/relationships/image" Target="../media/image5064.png"/><Relationship Id="rId64" Type="http://schemas.openxmlformats.org/officeDocument/2006/relationships/customXml" Target="../ink/ink5179.xml"/><Relationship Id="rId118" Type="http://schemas.openxmlformats.org/officeDocument/2006/relationships/customXml" Target="../ink/ink5206.xml"/><Relationship Id="rId139" Type="http://schemas.openxmlformats.org/officeDocument/2006/relationships/image" Target="../media/image5112.png"/><Relationship Id="rId85" Type="http://schemas.openxmlformats.org/officeDocument/2006/relationships/image" Target="../media/image5085.png"/><Relationship Id="rId150" Type="http://schemas.openxmlformats.org/officeDocument/2006/relationships/customXml" Target="../ink/ink5222.xml"/><Relationship Id="rId171" Type="http://schemas.openxmlformats.org/officeDocument/2006/relationships/image" Target="../media/image5128.png"/><Relationship Id="rId12" Type="http://schemas.openxmlformats.org/officeDocument/2006/relationships/customXml" Target="../ink/ink5153.xml"/><Relationship Id="rId33" Type="http://schemas.openxmlformats.org/officeDocument/2006/relationships/image" Target="../media/image5059.png"/><Relationship Id="rId108" Type="http://schemas.openxmlformats.org/officeDocument/2006/relationships/customXml" Target="../ink/ink5201.xml"/><Relationship Id="rId129" Type="http://schemas.openxmlformats.org/officeDocument/2006/relationships/image" Target="../media/image5107.png"/><Relationship Id="rId54" Type="http://schemas.openxmlformats.org/officeDocument/2006/relationships/customXml" Target="../ink/ink5174.xml"/><Relationship Id="rId75" Type="http://schemas.openxmlformats.org/officeDocument/2006/relationships/image" Target="../media/image5080.png"/><Relationship Id="rId96" Type="http://schemas.openxmlformats.org/officeDocument/2006/relationships/customXml" Target="../ink/ink5195.xml"/><Relationship Id="rId140" Type="http://schemas.openxmlformats.org/officeDocument/2006/relationships/customXml" Target="../ink/ink5217.xml"/><Relationship Id="rId161" Type="http://schemas.openxmlformats.org/officeDocument/2006/relationships/image" Target="../media/image51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50.xml"/><Relationship Id="rId23" Type="http://schemas.openxmlformats.org/officeDocument/2006/relationships/image" Target="../media/image5054.png"/><Relationship Id="rId28" Type="http://schemas.openxmlformats.org/officeDocument/2006/relationships/customXml" Target="../ink/ink5161.xml"/><Relationship Id="rId49" Type="http://schemas.openxmlformats.org/officeDocument/2006/relationships/image" Target="../media/image5067.png"/><Relationship Id="rId114" Type="http://schemas.openxmlformats.org/officeDocument/2006/relationships/customXml" Target="../ink/ink5204.xml"/><Relationship Id="rId119" Type="http://schemas.openxmlformats.org/officeDocument/2006/relationships/image" Target="../media/image5102.png"/><Relationship Id="rId44" Type="http://schemas.openxmlformats.org/officeDocument/2006/relationships/customXml" Target="../ink/ink5169.xml"/><Relationship Id="rId60" Type="http://schemas.openxmlformats.org/officeDocument/2006/relationships/customXml" Target="../ink/ink5177.xml"/><Relationship Id="rId65" Type="http://schemas.openxmlformats.org/officeDocument/2006/relationships/image" Target="../media/image5075.png"/><Relationship Id="rId81" Type="http://schemas.openxmlformats.org/officeDocument/2006/relationships/image" Target="../media/image5083.png"/><Relationship Id="rId86" Type="http://schemas.openxmlformats.org/officeDocument/2006/relationships/customXml" Target="../ink/ink5190.xml"/><Relationship Id="rId130" Type="http://schemas.openxmlformats.org/officeDocument/2006/relationships/customXml" Target="../ink/ink5212.xml"/><Relationship Id="rId135" Type="http://schemas.openxmlformats.org/officeDocument/2006/relationships/image" Target="../media/image5110.png"/><Relationship Id="rId151" Type="http://schemas.openxmlformats.org/officeDocument/2006/relationships/image" Target="../media/image5118.png"/><Relationship Id="rId156" Type="http://schemas.openxmlformats.org/officeDocument/2006/relationships/customXml" Target="../ink/ink5225.xml"/><Relationship Id="rId172" Type="http://schemas.openxmlformats.org/officeDocument/2006/relationships/customXml" Target="../ink/ink5233.xml"/><Relationship Id="rId13" Type="http://schemas.openxmlformats.org/officeDocument/2006/relationships/image" Target="../media/image5049.png"/><Relationship Id="rId18" Type="http://schemas.openxmlformats.org/officeDocument/2006/relationships/customXml" Target="../ink/ink5156.xml"/><Relationship Id="rId39" Type="http://schemas.openxmlformats.org/officeDocument/2006/relationships/image" Target="../media/image5062.png"/><Relationship Id="rId109" Type="http://schemas.openxmlformats.org/officeDocument/2006/relationships/image" Target="../media/image5097.png"/><Relationship Id="rId34" Type="http://schemas.openxmlformats.org/officeDocument/2006/relationships/customXml" Target="../ink/ink5164.xml"/><Relationship Id="rId50" Type="http://schemas.openxmlformats.org/officeDocument/2006/relationships/customXml" Target="../ink/ink5172.xml"/><Relationship Id="rId55" Type="http://schemas.openxmlformats.org/officeDocument/2006/relationships/image" Target="../media/image5070.png"/><Relationship Id="rId76" Type="http://schemas.openxmlformats.org/officeDocument/2006/relationships/customXml" Target="../ink/ink5185.xml"/><Relationship Id="rId97" Type="http://schemas.openxmlformats.org/officeDocument/2006/relationships/image" Target="../media/image5091.png"/><Relationship Id="rId104" Type="http://schemas.openxmlformats.org/officeDocument/2006/relationships/customXml" Target="../ink/ink5199.xml"/><Relationship Id="rId120" Type="http://schemas.openxmlformats.org/officeDocument/2006/relationships/customXml" Target="../ink/ink5207.xml"/><Relationship Id="rId125" Type="http://schemas.openxmlformats.org/officeDocument/2006/relationships/image" Target="../media/image5105.png"/><Relationship Id="rId141" Type="http://schemas.openxmlformats.org/officeDocument/2006/relationships/image" Target="../media/image5113.png"/><Relationship Id="rId146" Type="http://schemas.openxmlformats.org/officeDocument/2006/relationships/customXml" Target="../ink/ink5220.xml"/><Relationship Id="rId167" Type="http://schemas.openxmlformats.org/officeDocument/2006/relationships/image" Target="../media/image5126.png"/><Relationship Id="rId7" Type="http://schemas.openxmlformats.org/officeDocument/2006/relationships/image" Target="../media/image5046.png"/><Relationship Id="rId71" Type="http://schemas.openxmlformats.org/officeDocument/2006/relationships/image" Target="../media/image5078.png"/><Relationship Id="rId92" Type="http://schemas.openxmlformats.org/officeDocument/2006/relationships/customXml" Target="../ink/ink5193.xml"/><Relationship Id="rId162" Type="http://schemas.openxmlformats.org/officeDocument/2006/relationships/customXml" Target="../ink/ink5228.xml"/><Relationship Id="rId2" Type="http://schemas.openxmlformats.org/officeDocument/2006/relationships/customXml" Target="../ink/ink5148.xml"/><Relationship Id="rId29" Type="http://schemas.openxmlformats.org/officeDocument/2006/relationships/image" Target="../media/image5057.png"/><Relationship Id="rId24" Type="http://schemas.openxmlformats.org/officeDocument/2006/relationships/customXml" Target="../ink/ink5159.xml"/><Relationship Id="rId40" Type="http://schemas.openxmlformats.org/officeDocument/2006/relationships/customXml" Target="../ink/ink5167.xml"/><Relationship Id="rId45" Type="http://schemas.openxmlformats.org/officeDocument/2006/relationships/image" Target="../media/image5065.png"/><Relationship Id="rId66" Type="http://schemas.openxmlformats.org/officeDocument/2006/relationships/customXml" Target="../ink/ink5180.xml"/><Relationship Id="rId87" Type="http://schemas.openxmlformats.org/officeDocument/2006/relationships/image" Target="../media/image5086.png"/><Relationship Id="rId110" Type="http://schemas.openxmlformats.org/officeDocument/2006/relationships/customXml" Target="../ink/ink5202.xml"/><Relationship Id="rId115" Type="http://schemas.openxmlformats.org/officeDocument/2006/relationships/image" Target="../media/image5100.png"/><Relationship Id="rId131" Type="http://schemas.openxmlformats.org/officeDocument/2006/relationships/image" Target="../media/image5108.png"/><Relationship Id="rId136" Type="http://schemas.openxmlformats.org/officeDocument/2006/relationships/customXml" Target="../ink/ink5215.xml"/><Relationship Id="rId157" Type="http://schemas.openxmlformats.org/officeDocument/2006/relationships/image" Target="../media/image5121.png"/><Relationship Id="rId61" Type="http://schemas.openxmlformats.org/officeDocument/2006/relationships/image" Target="../media/image5073.png"/><Relationship Id="rId82" Type="http://schemas.openxmlformats.org/officeDocument/2006/relationships/customXml" Target="../ink/ink5188.xml"/><Relationship Id="rId152" Type="http://schemas.openxmlformats.org/officeDocument/2006/relationships/customXml" Target="../ink/ink5223.xml"/><Relationship Id="rId173" Type="http://schemas.openxmlformats.org/officeDocument/2006/relationships/image" Target="../media/image5129.png"/><Relationship Id="rId19" Type="http://schemas.openxmlformats.org/officeDocument/2006/relationships/image" Target="../media/image5052.png"/><Relationship Id="rId14" Type="http://schemas.openxmlformats.org/officeDocument/2006/relationships/customXml" Target="../ink/ink5154.xml"/><Relationship Id="rId30" Type="http://schemas.openxmlformats.org/officeDocument/2006/relationships/customXml" Target="../ink/ink5162.xml"/><Relationship Id="rId35" Type="http://schemas.openxmlformats.org/officeDocument/2006/relationships/image" Target="../media/image5060.png"/><Relationship Id="rId56" Type="http://schemas.openxmlformats.org/officeDocument/2006/relationships/customXml" Target="../ink/ink5175.xml"/><Relationship Id="rId77" Type="http://schemas.openxmlformats.org/officeDocument/2006/relationships/image" Target="../media/image5081.png"/><Relationship Id="rId100" Type="http://schemas.openxmlformats.org/officeDocument/2006/relationships/customXml" Target="../ink/ink5197.xml"/><Relationship Id="rId105" Type="http://schemas.openxmlformats.org/officeDocument/2006/relationships/image" Target="../media/image5095.png"/><Relationship Id="rId126" Type="http://schemas.openxmlformats.org/officeDocument/2006/relationships/customXml" Target="../ink/ink5210.xml"/><Relationship Id="rId147" Type="http://schemas.openxmlformats.org/officeDocument/2006/relationships/image" Target="../media/image5116.png"/><Relationship Id="rId168" Type="http://schemas.openxmlformats.org/officeDocument/2006/relationships/customXml" Target="../ink/ink5231.xml"/><Relationship Id="rId8" Type="http://schemas.openxmlformats.org/officeDocument/2006/relationships/customXml" Target="../ink/ink5151.xml"/><Relationship Id="rId51" Type="http://schemas.openxmlformats.org/officeDocument/2006/relationships/image" Target="../media/image5068.png"/><Relationship Id="rId72" Type="http://schemas.openxmlformats.org/officeDocument/2006/relationships/customXml" Target="../ink/ink5183.xml"/><Relationship Id="rId93" Type="http://schemas.openxmlformats.org/officeDocument/2006/relationships/image" Target="../media/image5089.png"/><Relationship Id="rId98" Type="http://schemas.openxmlformats.org/officeDocument/2006/relationships/customXml" Target="../ink/ink5196.xml"/><Relationship Id="rId121" Type="http://schemas.openxmlformats.org/officeDocument/2006/relationships/image" Target="../media/image5103.png"/><Relationship Id="rId142" Type="http://schemas.openxmlformats.org/officeDocument/2006/relationships/customXml" Target="../ink/ink5218.xml"/><Relationship Id="rId163" Type="http://schemas.openxmlformats.org/officeDocument/2006/relationships/image" Target="../media/image5124.png"/><Relationship Id="rId3" Type="http://schemas.openxmlformats.org/officeDocument/2006/relationships/image" Target="../media/image5044.png"/><Relationship Id="rId25" Type="http://schemas.openxmlformats.org/officeDocument/2006/relationships/image" Target="../media/image5055.png"/><Relationship Id="rId46" Type="http://schemas.openxmlformats.org/officeDocument/2006/relationships/customXml" Target="../ink/ink5170.xml"/><Relationship Id="rId67" Type="http://schemas.openxmlformats.org/officeDocument/2006/relationships/image" Target="../media/image5076.png"/><Relationship Id="rId116" Type="http://schemas.openxmlformats.org/officeDocument/2006/relationships/customXml" Target="../ink/ink5205.xml"/><Relationship Id="rId137" Type="http://schemas.openxmlformats.org/officeDocument/2006/relationships/image" Target="../media/image5111.png"/><Relationship Id="rId158" Type="http://schemas.openxmlformats.org/officeDocument/2006/relationships/customXml" Target="../ink/ink5226.xml"/><Relationship Id="rId20" Type="http://schemas.openxmlformats.org/officeDocument/2006/relationships/customXml" Target="../ink/ink5157.xml"/><Relationship Id="rId41" Type="http://schemas.openxmlformats.org/officeDocument/2006/relationships/image" Target="../media/image5063.png"/><Relationship Id="rId62" Type="http://schemas.openxmlformats.org/officeDocument/2006/relationships/customXml" Target="../ink/ink5178.xml"/><Relationship Id="rId83" Type="http://schemas.openxmlformats.org/officeDocument/2006/relationships/image" Target="../media/image5084.png"/><Relationship Id="rId88" Type="http://schemas.openxmlformats.org/officeDocument/2006/relationships/customXml" Target="../ink/ink5191.xml"/><Relationship Id="rId111" Type="http://schemas.openxmlformats.org/officeDocument/2006/relationships/image" Target="../media/image5098.png"/><Relationship Id="rId132" Type="http://schemas.openxmlformats.org/officeDocument/2006/relationships/customXml" Target="../ink/ink5213.xml"/><Relationship Id="rId153" Type="http://schemas.openxmlformats.org/officeDocument/2006/relationships/image" Target="../media/image5119.png"/><Relationship Id="rId15" Type="http://schemas.openxmlformats.org/officeDocument/2006/relationships/image" Target="../media/image5050.png"/><Relationship Id="rId36" Type="http://schemas.openxmlformats.org/officeDocument/2006/relationships/customXml" Target="../ink/ink5165.xml"/><Relationship Id="rId57" Type="http://schemas.openxmlformats.org/officeDocument/2006/relationships/image" Target="../media/image5071.png"/><Relationship Id="rId106" Type="http://schemas.openxmlformats.org/officeDocument/2006/relationships/customXml" Target="../ink/ink5200.xml"/><Relationship Id="rId127" Type="http://schemas.openxmlformats.org/officeDocument/2006/relationships/image" Target="../media/image5106.png"/><Relationship Id="rId10" Type="http://schemas.openxmlformats.org/officeDocument/2006/relationships/customXml" Target="../ink/ink5152.xml"/><Relationship Id="rId31" Type="http://schemas.openxmlformats.org/officeDocument/2006/relationships/image" Target="../media/image5058.png"/><Relationship Id="rId52" Type="http://schemas.openxmlformats.org/officeDocument/2006/relationships/customXml" Target="../ink/ink5173.xml"/><Relationship Id="rId73" Type="http://schemas.openxmlformats.org/officeDocument/2006/relationships/image" Target="../media/image5079.png"/><Relationship Id="rId78" Type="http://schemas.openxmlformats.org/officeDocument/2006/relationships/customXml" Target="../ink/ink5186.xml"/><Relationship Id="rId94" Type="http://schemas.openxmlformats.org/officeDocument/2006/relationships/customXml" Target="../ink/ink5194.xml"/><Relationship Id="rId99" Type="http://schemas.openxmlformats.org/officeDocument/2006/relationships/image" Target="../media/image5092.png"/><Relationship Id="rId101" Type="http://schemas.openxmlformats.org/officeDocument/2006/relationships/image" Target="../media/image5093.png"/><Relationship Id="rId122" Type="http://schemas.openxmlformats.org/officeDocument/2006/relationships/customXml" Target="../ink/ink5208.xml"/><Relationship Id="rId143" Type="http://schemas.openxmlformats.org/officeDocument/2006/relationships/image" Target="../media/image5114.png"/><Relationship Id="rId148" Type="http://schemas.openxmlformats.org/officeDocument/2006/relationships/customXml" Target="../ink/ink5221.xml"/><Relationship Id="rId164" Type="http://schemas.openxmlformats.org/officeDocument/2006/relationships/customXml" Target="../ink/ink5229.xml"/><Relationship Id="rId169" Type="http://schemas.openxmlformats.org/officeDocument/2006/relationships/image" Target="../media/image5127.png"/><Relationship Id="rId4" Type="http://schemas.openxmlformats.org/officeDocument/2006/relationships/customXml" Target="../ink/ink5149.xml"/><Relationship Id="rId9" Type="http://schemas.openxmlformats.org/officeDocument/2006/relationships/image" Target="../media/image5047.png"/><Relationship Id="rId26" Type="http://schemas.openxmlformats.org/officeDocument/2006/relationships/customXml" Target="../ink/ink5160.xml"/><Relationship Id="rId47" Type="http://schemas.openxmlformats.org/officeDocument/2006/relationships/image" Target="../media/image5066.png"/><Relationship Id="rId68" Type="http://schemas.openxmlformats.org/officeDocument/2006/relationships/customXml" Target="../ink/ink5181.xml"/><Relationship Id="rId89" Type="http://schemas.openxmlformats.org/officeDocument/2006/relationships/image" Target="../media/image5087.png"/><Relationship Id="rId112" Type="http://schemas.openxmlformats.org/officeDocument/2006/relationships/customXml" Target="../ink/ink5203.xml"/><Relationship Id="rId133" Type="http://schemas.openxmlformats.org/officeDocument/2006/relationships/image" Target="../media/image5109.png"/><Relationship Id="rId154" Type="http://schemas.openxmlformats.org/officeDocument/2006/relationships/customXml" Target="../ink/ink5224.xml"/><Relationship Id="rId16" Type="http://schemas.openxmlformats.org/officeDocument/2006/relationships/customXml" Target="../ink/ink5155.xml"/><Relationship Id="rId37" Type="http://schemas.openxmlformats.org/officeDocument/2006/relationships/image" Target="../media/image5061.png"/><Relationship Id="rId58" Type="http://schemas.openxmlformats.org/officeDocument/2006/relationships/customXml" Target="../ink/ink5176.xml"/><Relationship Id="rId79" Type="http://schemas.openxmlformats.org/officeDocument/2006/relationships/image" Target="../media/image5082.png"/><Relationship Id="rId102" Type="http://schemas.openxmlformats.org/officeDocument/2006/relationships/customXml" Target="../ink/ink5198.xml"/><Relationship Id="rId123" Type="http://schemas.openxmlformats.org/officeDocument/2006/relationships/image" Target="../media/image5104.png"/><Relationship Id="rId144" Type="http://schemas.openxmlformats.org/officeDocument/2006/relationships/customXml" Target="../ink/ink5219.xml"/><Relationship Id="rId90" Type="http://schemas.openxmlformats.org/officeDocument/2006/relationships/customXml" Target="../ink/ink5192.xml"/><Relationship Id="rId165" Type="http://schemas.openxmlformats.org/officeDocument/2006/relationships/image" Target="../media/image5125.png"/><Relationship Id="rId27" Type="http://schemas.openxmlformats.org/officeDocument/2006/relationships/image" Target="../media/image5056.png"/><Relationship Id="rId48" Type="http://schemas.openxmlformats.org/officeDocument/2006/relationships/customXml" Target="../ink/ink5171.xml"/><Relationship Id="rId69" Type="http://schemas.openxmlformats.org/officeDocument/2006/relationships/image" Target="../media/image5077.png"/><Relationship Id="rId113" Type="http://schemas.openxmlformats.org/officeDocument/2006/relationships/image" Target="../media/image5099.png"/><Relationship Id="rId134" Type="http://schemas.openxmlformats.org/officeDocument/2006/relationships/customXml" Target="../ink/ink5214.xml"/><Relationship Id="rId80" Type="http://schemas.openxmlformats.org/officeDocument/2006/relationships/customXml" Target="../ink/ink5187.xml"/><Relationship Id="rId155" Type="http://schemas.openxmlformats.org/officeDocument/2006/relationships/image" Target="../media/image5120.png"/><Relationship Id="rId17" Type="http://schemas.openxmlformats.org/officeDocument/2006/relationships/image" Target="../media/image5051.png"/><Relationship Id="rId38" Type="http://schemas.openxmlformats.org/officeDocument/2006/relationships/customXml" Target="../ink/ink5166.xml"/><Relationship Id="rId59" Type="http://schemas.openxmlformats.org/officeDocument/2006/relationships/image" Target="../media/image5072.png"/><Relationship Id="rId103" Type="http://schemas.openxmlformats.org/officeDocument/2006/relationships/image" Target="../media/image5094.png"/><Relationship Id="rId124" Type="http://schemas.openxmlformats.org/officeDocument/2006/relationships/customXml" Target="../ink/ink5209.xml"/><Relationship Id="rId70" Type="http://schemas.openxmlformats.org/officeDocument/2006/relationships/customXml" Target="../ink/ink5182.xml"/><Relationship Id="rId91" Type="http://schemas.openxmlformats.org/officeDocument/2006/relationships/image" Target="../media/image5088.png"/><Relationship Id="rId145" Type="http://schemas.openxmlformats.org/officeDocument/2006/relationships/image" Target="../media/image5115.png"/><Relationship Id="rId166" Type="http://schemas.openxmlformats.org/officeDocument/2006/relationships/customXml" Target="../ink/ink5230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87.png"/><Relationship Id="rId299" Type="http://schemas.openxmlformats.org/officeDocument/2006/relationships/image" Target="../media/image5276.png"/><Relationship Id="rId21" Type="http://schemas.openxmlformats.org/officeDocument/2006/relationships/image" Target="../media/image5139.png"/><Relationship Id="rId63" Type="http://schemas.openxmlformats.org/officeDocument/2006/relationships/image" Target="../media/image5160.png"/><Relationship Id="rId159" Type="http://schemas.openxmlformats.org/officeDocument/2006/relationships/image" Target="../media/image5208.png"/><Relationship Id="rId324" Type="http://schemas.openxmlformats.org/officeDocument/2006/relationships/customXml" Target="../ink/ink5396.xml"/><Relationship Id="rId366" Type="http://schemas.openxmlformats.org/officeDocument/2006/relationships/customXml" Target="../ink/ink5417.xml"/><Relationship Id="rId170" Type="http://schemas.openxmlformats.org/officeDocument/2006/relationships/customXml" Target="../ink/ink5318.xml"/><Relationship Id="rId226" Type="http://schemas.openxmlformats.org/officeDocument/2006/relationships/customXml" Target="../ink/ink5346.xml"/><Relationship Id="rId268" Type="http://schemas.openxmlformats.org/officeDocument/2006/relationships/image" Target="../media/image5261.png"/><Relationship Id="rId32" Type="http://schemas.openxmlformats.org/officeDocument/2006/relationships/customXml" Target="../ink/ink5249.xml"/><Relationship Id="rId74" Type="http://schemas.openxmlformats.org/officeDocument/2006/relationships/customXml" Target="../ink/ink5270.xml"/><Relationship Id="rId128" Type="http://schemas.openxmlformats.org/officeDocument/2006/relationships/customXml" Target="../ink/ink5297.xml"/><Relationship Id="rId335" Type="http://schemas.openxmlformats.org/officeDocument/2006/relationships/image" Target="../media/image5294.png"/><Relationship Id="rId377" Type="http://schemas.openxmlformats.org/officeDocument/2006/relationships/image" Target="../media/image5315.png"/><Relationship Id="rId5" Type="http://schemas.openxmlformats.org/officeDocument/2006/relationships/image" Target="../media/image5131.png"/><Relationship Id="rId181" Type="http://schemas.openxmlformats.org/officeDocument/2006/relationships/image" Target="../media/image5219.png"/><Relationship Id="rId237" Type="http://schemas.openxmlformats.org/officeDocument/2006/relationships/customXml" Target="../ink/ink5352.xml"/><Relationship Id="rId279" Type="http://schemas.openxmlformats.org/officeDocument/2006/relationships/customXml" Target="../ink/ink5373.xml"/><Relationship Id="rId43" Type="http://schemas.openxmlformats.org/officeDocument/2006/relationships/image" Target="../media/image5150.png"/><Relationship Id="rId139" Type="http://schemas.openxmlformats.org/officeDocument/2006/relationships/image" Target="../media/image5198.png"/><Relationship Id="rId290" Type="http://schemas.openxmlformats.org/officeDocument/2006/relationships/customXml" Target="../ink/ink5379.xml"/><Relationship Id="rId304" Type="http://schemas.openxmlformats.org/officeDocument/2006/relationships/customXml" Target="../ink/ink5386.xml"/><Relationship Id="rId346" Type="http://schemas.openxmlformats.org/officeDocument/2006/relationships/customXml" Target="../ink/ink5407.xml"/><Relationship Id="rId85" Type="http://schemas.openxmlformats.org/officeDocument/2006/relationships/image" Target="../media/image5171.png"/><Relationship Id="rId150" Type="http://schemas.openxmlformats.org/officeDocument/2006/relationships/customXml" Target="../ink/ink5308.xml"/><Relationship Id="rId192" Type="http://schemas.openxmlformats.org/officeDocument/2006/relationships/customXml" Target="../ink/ink5329.xml"/><Relationship Id="rId206" Type="http://schemas.openxmlformats.org/officeDocument/2006/relationships/customXml" Target="../ink/ink5336.xml"/><Relationship Id="rId248" Type="http://schemas.openxmlformats.org/officeDocument/2006/relationships/image" Target="../media/image5251.png"/><Relationship Id="rId12" Type="http://schemas.openxmlformats.org/officeDocument/2006/relationships/customXml" Target="../ink/ink5239.xml"/><Relationship Id="rId108" Type="http://schemas.openxmlformats.org/officeDocument/2006/relationships/customXml" Target="../ink/ink5287.xml"/><Relationship Id="rId315" Type="http://schemas.openxmlformats.org/officeDocument/2006/relationships/image" Target="../media/image5284.png"/><Relationship Id="rId357" Type="http://schemas.openxmlformats.org/officeDocument/2006/relationships/image" Target="../media/image5305.png"/><Relationship Id="rId54" Type="http://schemas.openxmlformats.org/officeDocument/2006/relationships/customXml" Target="../ink/ink5260.xml"/><Relationship Id="rId96" Type="http://schemas.openxmlformats.org/officeDocument/2006/relationships/customXml" Target="../ink/ink5281.xml"/><Relationship Id="rId161" Type="http://schemas.openxmlformats.org/officeDocument/2006/relationships/image" Target="../media/image5209.png"/><Relationship Id="rId217" Type="http://schemas.openxmlformats.org/officeDocument/2006/relationships/image" Target="../media/image5237.png"/><Relationship Id="rId259" Type="http://schemas.openxmlformats.org/officeDocument/2006/relationships/customXml" Target="../ink/ink5363.xml"/><Relationship Id="rId23" Type="http://schemas.openxmlformats.org/officeDocument/2006/relationships/image" Target="../media/image5140.png"/><Relationship Id="rId119" Type="http://schemas.openxmlformats.org/officeDocument/2006/relationships/image" Target="../media/image5188.png"/><Relationship Id="rId270" Type="http://schemas.openxmlformats.org/officeDocument/2006/relationships/image" Target="../media/image5262.png"/><Relationship Id="rId326" Type="http://schemas.openxmlformats.org/officeDocument/2006/relationships/customXml" Target="../ink/ink5397.xml"/><Relationship Id="rId65" Type="http://schemas.openxmlformats.org/officeDocument/2006/relationships/image" Target="../media/image5161.png"/><Relationship Id="rId130" Type="http://schemas.openxmlformats.org/officeDocument/2006/relationships/customXml" Target="../ink/ink5298.xml"/><Relationship Id="rId368" Type="http://schemas.openxmlformats.org/officeDocument/2006/relationships/customXml" Target="../ink/ink5418.xml"/><Relationship Id="rId172" Type="http://schemas.openxmlformats.org/officeDocument/2006/relationships/customXml" Target="../ink/ink5319.xml"/><Relationship Id="rId228" Type="http://schemas.openxmlformats.org/officeDocument/2006/relationships/customXml" Target="../ink/ink5347.xml"/><Relationship Id="rId281" Type="http://schemas.openxmlformats.org/officeDocument/2006/relationships/customXml" Target="../ink/ink5374.xml"/><Relationship Id="rId337" Type="http://schemas.openxmlformats.org/officeDocument/2006/relationships/image" Target="../media/image5295.png"/><Relationship Id="rId34" Type="http://schemas.openxmlformats.org/officeDocument/2006/relationships/customXml" Target="../ink/ink5250.xml"/><Relationship Id="rId76" Type="http://schemas.openxmlformats.org/officeDocument/2006/relationships/customXml" Target="../ink/ink5271.xml"/><Relationship Id="rId141" Type="http://schemas.openxmlformats.org/officeDocument/2006/relationships/image" Target="../media/image5199.png"/><Relationship Id="rId379" Type="http://schemas.openxmlformats.org/officeDocument/2006/relationships/image" Target="../media/image5316.png"/><Relationship Id="rId7" Type="http://schemas.openxmlformats.org/officeDocument/2006/relationships/image" Target="../media/image5132.png"/><Relationship Id="rId183" Type="http://schemas.openxmlformats.org/officeDocument/2006/relationships/image" Target="../media/image5220.png"/><Relationship Id="rId239" Type="http://schemas.openxmlformats.org/officeDocument/2006/relationships/customXml" Target="../ink/ink5353.xml"/><Relationship Id="rId250" Type="http://schemas.openxmlformats.org/officeDocument/2006/relationships/image" Target="../media/image5252.png"/><Relationship Id="rId292" Type="http://schemas.openxmlformats.org/officeDocument/2006/relationships/customXml" Target="../ink/ink5380.xml"/><Relationship Id="rId306" Type="http://schemas.openxmlformats.org/officeDocument/2006/relationships/customXml" Target="../ink/ink5387.xml"/><Relationship Id="rId45" Type="http://schemas.openxmlformats.org/officeDocument/2006/relationships/image" Target="../media/image5151.png"/><Relationship Id="rId87" Type="http://schemas.openxmlformats.org/officeDocument/2006/relationships/image" Target="../media/image5172.png"/><Relationship Id="rId110" Type="http://schemas.openxmlformats.org/officeDocument/2006/relationships/customXml" Target="../ink/ink5288.xml"/><Relationship Id="rId348" Type="http://schemas.openxmlformats.org/officeDocument/2006/relationships/customXml" Target="../ink/ink5408.xml"/><Relationship Id="rId152" Type="http://schemas.openxmlformats.org/officeDocument/2006/relationships/customXml" Target="../ink/ink5309.xml"/><Relationship Id="rId194" Type="http://schemas.openxmlformats.org/officeDocument/2006/relationships/customXml" Target="../ink/ink5330.xml"/><Relationship Id="rId208" Type="http://schemas.openxmlformats.org/officeDocument/2006/relationships/customXml" Target="../ink/ink5337.xml"/><Relationship Id="rId261" Type="http://schemas.openxmlformats.org/officeDocument/2006/relationships/customXml" Target="../ink/ink5364.xml"/><Relationship Id="rId14" Type="http://schemas.openxmlformats.org/officeDocument/2006/relationships/customXml" Target="../ink/ink5240.xml"/><Relationship Id="rId56" Type="http://schemas.openxmlformats.org/officeDocument/2006/relationships/customXml" Target="../ink/ink5261.xml"/><Relationship Id="rId317" Type="http://schemas.openxmlformats.org/officeDocument/2006/relationships/image" Target="../media/image5285.png"/><Relationship Id="rId359" Type="http://schemas.openxmlformats.org/officeDocument/2006/relationships/image" Target="../media/image5306.png"/><Relationship Id="rId98" Type="http://schemas.openxmlformats.org/officeDocument/2006/relationships/customXml" Target="../ink/ink5282.xml"/><Relationship Id="rId121" Type="http://schemas.openxmlformats.org/officeDocument/2006/relationships/image" Target="../media/image5189.png"/><Relationship Id="rId163" Type="http://schemas.openxmlformats.org/officeDocument/2006/relationships/image" Target="../media/image5210.png"/><Relationship Id="rId219" Type="http://schemas.openxmlformats.org/officeDocument/2006/relationships/image" Target="../media/image5238.png"/><Relationship Id="rId370" Type="http://schemas.openxmlformats.org/officeDocument/2006/relationships/customXml" Target="../ink/ink5419.xml"/><Relationship Id="rId230" Type="http://schemas.openxmlformats.org/officeDocument/2006/relationships/customXml" Target="../ink/ink5348.xml"/><Relationship Id="rId25" Type="http://schemas.openxmlformats.org/officeDocument/2006/relationships/image" Target="../media/image5141.png"/><Relationship Id="rId67" Type="http://schemas.openxmlformats.org/officeDocument/2006/relationships/image" Target="../media/image5162.png"/><Relationship Id="rId272" Type="http://schemas.openxmlformats.org/officeDocument/2006/relationships/image" Target="../media/image5263.png"/><Relationship Id="rId328" Type="http://schemas.openxmlformats.org/officeDocument/2006/relationships/customXml" Target="../ink/ink5398.xml"/><Relationship Id="rId132" Type="http://schemas.openxmlformats.org/officeDocument/2006/relationships/customXml" Target="../ink/ink5299.xml"/><Relationship Id="rId174" Type="http://schemas.openxmlformats.org/officeDocument/2006/relationships/customXml" Target="../ink/ink5320.xml"/><Relationship Id="rId381" Type="http://schemas.openxmlformats.org/officeDocument/2006/relationships/image" Target="../media/image5317.png"/><Relationship Id="rId241" Type="http://schemas.openxmlformats.org/officeDocument/2006/relationships/customXml" Target="../ink/ink5354.xml"/><Relationship Id="rId36" Type="http://schemas.openxmlformats.org/officeDocument/2006/relationships/customXml" Target="../ink/ink5251.xml"/><Relationship Id="rId283" Type="http://schemas.openxmlformats.org/officeDocument/2006/relationships/customXml" Target="../ink/ink5375.xml"/><Relationship Id="rId339" Type="http://schemas.openxmlformats.org/officeDocument/2006/relationships/image" Target="../media/image5296.png"/><Relationship Id="rId78" Type="http://schemas.openxmlformats.org/officeDocument/2006/relationships/customXml" Target="../ink/ink5272.xml"/><Relationship Id="rId101" Type="http://schemas.openxmlformats.org/officeDocument/2006/relationships/image" Target="../media/image5179.png"/><Relationship Id="rId143" Type="http://schemas.openxmlformats.org/officeDocument/2006/relationships/image" Target="../media/image5200.png"/><Relationship Id="rId185" Type="http://schemas.openxmlformats.org/officeDocument/2006/relationships/image" Target="../media/image5221.png"/><Relationship Id="rId350" Type="http://schemas.openxmlformats.org/officeDocument/2006/relationships/customXml" Target="../ink/ink5409.xml"/><Relationship Id="rId9" Type="http://schemas.openxmlformats.org/officeDocument/2006/relationships/image" Target="../media/image5133.png"/><Relationship Id="rId210" Type="http://schemas.openxmlformats.org/officeDocument/2006/relationships/customXml" Target="../ink/ink5338.xml"/><Relationship Id="rId26" Type="http://schemas.openxmlformats.org/officeDocument/2006/relationships/customXml" Target="../ink/ink5246.xml"/><Relationship Id="rId231" Type="http://schemas.openxmlformats.org/officeDocument/2006/relationships/image" Target="../media/image5243.png"/><Relationship Id="rId252" Type="http://schemas.openxmlformats.org/officeDocument/2006/relationships/image" Target="../media/image5253.png"/><Relationship Id="rId273" Type="http://schemas.openxmlformats.org/officeDocument/2006/relationships/customXml" Target="../ink/ink5370.xml"/><Relationship Id="rId294" Type="http://schemas.openxmlformats.org/officeDocument/2006/relationships/customXml" Target="../ink/ink5381.xml"/><Relationship Id="rId308" Type="http://schemas.openxmlformats.org/officeDocument/2006/relationships/customXml" Target="../ink/ink5388.xml"/><Relationship Id="rId329" Type="http://schemas.openxmlformats.org/officeDocument/2006/relationships/image" Target="../media/image5291.png"/><Relationship Id="rId47" Type="http://schemas.openxmlformats.org/officeDocument/2006/relationships/image" Target="../media/image5152.png"/><Relationship Id="rId68" Type="http://schemas.openxmlformats.org/officeDocument/2006/relationships/customXml" Target="../ink/ink5267.xml"/><Relationship Id="rId89" Type="http://schemas.openxmlformats.org/officeDocument/2006/relationships/image" Target="../media/image5173.png"/><Relationship Id="rId112" Type="http://schemas.openxmlformats.org/officeDocument/2006/relationships/customXml" Target="../ink/ink5289.xml"/><Relationship Id="rId133" Type="http://schemas.openxmlformats.org/officeDocument/2006/relationships/image" Target="../media/image5195.png"/><Relationship Id="rId154" Type="http://schemas.openxmlformats.org/officeDocument/2006/relationships/customXml" Target="../ink/ink5310.xml"/><Relationship Id="rId175" Type="http://schemas.openxmlformats.org/officeDocument/2006/relationships/image" Target="../media/image5216.png"/><Relationship Id="rId340" Type="http://schemas.openxmlformats.org/officeDocument/2006/relationships/customXml" Target="../ink/ink5404.xml"/><Relationship Id="rId361" Type="http://schemas.openxmlformats.org/officeDocument/2006/relationships/image" Target="../media/image5307.png"/><Relationship Id="rId196" Type="http://schemas.openxmlformats.org/officeDocument/2006/relationships/customXml" Target="../ink/ink5331.xml"/><Relationship Id="rId200" Type="http://schemas.openxmlformats.org/officeDocument/2006/relationships/customXml" Target="../ink/ink5333.xml"/><Relationship Id="rId16" Type="http://schemas.openxmlformats.org/officeDocument/2006/relationships/customXml" Target="../ink/ink5241.xml"/><Relationship Id="rId221" Type="http://schemas.openxmlformats.org/officeDocument/2006/relationships/image" Target="../media/image5239.png"/><Relationship Id="rId242" Type="http://schemas.openxmlformats.org/officeDocument/2006/relationships/image" Target="../media/image5248.png"/><Relationship Id="rId263" Type="http://schemas.openxmlformats.org/officeDocument/2006/relationships/customXml" Target="../ink/ink5365.xml"/><Relationship Id="rId284" Type="http://schemas.openxmlformats.org/officeDocument/2006/relationships/image" Target="../media/image5269.png"/><Relationship Id="rId319" Type="http://schemas.openxmlformats.org/officeDocument/2006/relationships/image" Target="../media/image5286.png"/><Relationship Id="rId37" Type="http://schemas.openxmlformats.org/officeDocument/2006/relationships/image" Target="../media/image5147.png"/><Relationship Id="rId58" Type="http://schemas.openxmlformats.org/officeDocument/2006/relationships/customXml" Target="../ink/ink5262.xml"/><Relationship Id="rId79" Type="http://schemas.openxmlformats.org/officeDocument/2006/relationships/image" Target="../media/image5168.png"/><Relationship Id="rId102" Type="http://schemas.openxmlformats.org/officeDocument/2006/relationships/customXml" Target="../ink/ink5284.xml"/><Relationship Id="rId123" Type="http://schemas.openxmlformats.org/officeDocument/2006/relationships/image" Target="../media/image5190.png"/><Relationship Id="rId144" Type="http://schemas.openxmlformats.org/officeDocument/2006/relationships/customXml" Target="../ink/ink5305.xml"/><Relationship Id="rId330" Type="http://schemas.openxmlformats.org/officeDocument/2006/relationships/customXml" Target="../ink/ink5399.xml"/><Relationship Id="rId90" Type="http://schemas.openxmlformats.org/officeDocument/2006/relationships/customXml" Target="../ink/ink5278.xml"/><Relationship Id="rId165" Type="http://schemas.openxmlformats.org/officeDocument/2006/relationships/image" Target="../media/image5211.png"/><Relationship Id="rId186" Type="http://schemas.openxmlformats.org/officeDocument/2006/relationships/customXml" Target="../ink/ink5326.xml"/><Relationship Id="rId351" Type="http://schemas.openxmlformats.org/officeDocument/2006/relationships/image" Target="../media/image5302.png"/><Relationship Id="rId372" Type="http://schemas.openxmlformats.org/officeDocument/2006/relationships/customXml" Target="../ink/ink5420.xml"/><Relationship Id="rId211" Type="http://schemas.openxmlformats.org/officeDocument/2006/relationships/image" Target="../media/image5234.png"/><Relationship Id="rId232" Type="http://schemas.openxmlformats.org/officeDocument/2006/relationships/customXml" Target="../ink/ink5349.xml"/><Relationship Id="rId253" Type="http://schemas.openxmlformats.org/officeDocument/2006/relationships/customXml" Target="../ink/ink5360.xml"/><Relationship Id="rId274" Type="http://schemas.openxmlformats.org/officeDocument/2006/relationships/image" Target="../media/image5264.png"/><Relationship Id="rId295" Type="http://schemas.openxmlformats.org/officeDocument/2006/relationships/image" Target="../media/image5274.png"/><Relationship Id="rId309" Type="http://schemas.openxmlformats.org/officeDocument/2006/relationships/image" Target="../media/image5281.png"/><Relationship Id="rId27" Type="http://schemas.openxmlformats.org/officeDocument/2006/relationships/image" Target="../media/image5142.png"/><Relationship Id="rId48" Type="http://schemas.openxmlformats.org/officeDocument/2006/relationships/customXml" Target="../ink/ink5257.xml"/><Relationship Id="rId69" Type="http://schemas.openxmlformats.org/officeDocument/2006/relationships/image" Target="../media/image5163.png"/><Relationship Id="rId113" Type="http://schemas.openxmlformats.org/officeDocument/2006/relationships/image" Target="../media/image5185.png"/><Relationship Id="rId134" Type="http://schemas.openxmlformats.org/officeDocument/2006/relationships/customXml" Target="../ink/ink5300.xml"/><Relationship Id="rId320" Type="http://schemas.openxmlformats.org/officeDocument/2006/relationships/customXml" Target="../ink/ink5394.xml"/><Relationship Id="rId80" Type="http://schemas.openxmlformats.org/officeDocument/2006/relationships/customXml" Target="../ink/ink5273.xml"/><Relationship Id="rId155" Type="http://schemas.openxmlformats.org/officeDocument/2006/relationships/image" Target="../media/image5206.png"/><Relationship Id="rId176" Type="http://schemas.openxmlformats.org/officeDocument/2006/relationships/customXml" Target="../ink/ink5321.xml"/><Relationship Id="rId197" Type="http://schemas.openxmlformats.org/officeDocument/2006/relationships/image" Target="../media/image5227.png"/><Relationship Id="rId341" Type="http://schemas.openxmlformats.org/officeDocument/2006/relationships/image" Target="../media/image5297.png"/><Relationship Id="rId362" Type="http://schemas.openxmlformats.org/officeDocument/2006/relationships/customXml" Target="../ink/ink5415.xml"/><Relationship Id="rId201" Type="http://schemas.openxmlformats.org/officeDocument/2006/relationships/image" Target="../media/image5229.png"/><Relationship Id="rId222" Type="http://schemas.openxmlformats.org/officeDocument/2006/relationships/customXml" Target="../ink/ink5344.xml"/><Relationship Id="rId243" Type="http://schemas.openxmlformats.org/officeDocument/2006/relationships/customXml" Target="../ink/ink5355.xml"/><Relationship Id="rId264" Type="http://schemas.openxmlformats.org/officeDocument/2006/relationships/image" Target="../media/image5259.png"/><Relationship Id="rId285" Type="http://schemas.openxmlformats.org/officeDocument/2006/relationships/customXml" Target="../ink/ink5376.xml"/><Relationship Id="rId17" Type="http://schemas.openxmlformats.org/officeDocument/2006/relationships/image" Target="../media/image5137.png"/><Relationship Id="rId38" Type="http://schemas.openxmlformats.org/officeDocument/2006/relationships/customXml" Target="../ink/ink5252.xml"/><Relationship Id="rId59" Type="http://schemas.openxmlformats.org/officeDocument/2006/relationships/image" Target="../media/image5158.png"/><Relationship Id="rId103" Type="http://schemas.openxmlformats.org/officeDocument/2006/relationships/image" Target="../media/image5180.png"/><Relationship Id="rId124" Type="http://schemas.openxmlformats.org/officeDocument/2006/relationships/customXml" Target="../ink/ink5295.xml"/><Relationship Id="rId310" Type="http://schemas.openxmlformats.org/officeDocument/2006/relationships/customXml" Target="../ink/ink5389.xml"/><Relationship Id="rId70" Type="http://schemas.openxmlformats.org/officeDocument/2006/relationships/customXml" Target="../ink/ink5268.xml"/><Relationship Id="rId91" Type="http://schemas.openxmlformats.org/officeDocument/2006/relationships/image" Target="../media/image5174.png"/><Relationship Id="rId145" Type="http://schemas.openxmlformats.org/officeDocument/2006/relationships/image" Target="../media/image5201.png"/><Relationship Id="rId166" Type="http://schemas.openxmlformats.org/officeDocument/2006/relationships/customXml" Target="../ink/ink5316.xml"/><Relationship Id="rId187" Type="http://schemas.openxmlformats.org/officeDocument/2006/relationships/image" Target="../media/image5222.png"/><Relationship Id="rId331" Type="http://schemas.openxmlformats.org/officeDocument/2006/relationships/image" Target="../media/image5292.png"/><Relationship Id="rId352" Type="http://schemas.openxmlformats.org/officeDocument/2006/relationships/customXml" Target="../ink/ink5410.xml"/><Relationship Id="rId373" Type="http://schemas.openxmlformats.org/officeDocument/2006/relationships/image" Target="../media/image531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339.xml"/><Relationship Id="rId233" Type="http://schemas.openxmlformats.org/officeDocument/2006/relationships/image" Target="../media/image5244.png"/><Relationship Id="rId254" Type="http://schemas.openxmlformats.org/officeDocument/2006/relationships/image" Target="../media/image5254.png"/><Relationship Id="rId28" Type="http://schemas.openxmlformats.org/officeDocument/2006/relationships/customXml" Target="../ink/ink5247.xml"/><Relationship Id="rId49" Type="http://schemas.openxmlformats.org/officeDocument/2006/relationships/image" Target="../media/image5153.png"/><Relationship Id="rId114" Type="http://schemas.openxmlformats.org/officeDocument/2006/relationships/customXml" Target="../ink/ink5290.xml"/><Relationship Id="rId275" Type="http://schemas.openxmlformats.org/officeDocument/2006/relationships/customXml" Target="../ink/ink5371.xml"/><Relationship Id="rId296" Type="http://schemas.openxmlformats.org/officeDocument/2006/relationships/customXml" Target="../ink/ink5382.xml"/><Relationship Id="rId300" Type="http://schemas.openxmlformats.org/officeDocument/2006/relationships/customXml" Target="../ink/ink5384.xml"/><Relationship Id="rId60" Type="http://schemas.openxmlformats.org/officeDocument/2006/relationships/customXml" Target="../ink/ink5263.xml"/><Relationship Id="rId81" Type="http://schemas.openxmlformats.org/officeDocument/2006/relationships/image" Target="../media/image5169.png"/><Relationship Id="rId135" Type="http://schemas.openxmlformats.org/officeDocument/2006/relationships/image" Target="../media/image5196.png"/><Relationship Id="rId156" Type="http://schemas.openxmlformats.org/officeDocument/2006/relationships/customXml" Target="../ink/ink5311.xml"/><Relationship Id="rId177" Type="http://schemas.openxmlformats.org/officeDocument/2006/relationships/image" Target="../media/image5217.png"/><Relationship Id="rId198" Type="http://schemas.openxmlformats.org/officeDocument/2006/relationships/customXml" Target="../ink/ink5332.xml"/><Relationship Id="rId321" Type="http://schemas.openxmlformats.org/officeDocument/2006/relationships/image" Target="../media/image5287.png"/><Relationship Id="rId342" Type="http://schemas.openxmlformats.org/officeDocument/2006/relationships/customXml" Target="../ink/ink5405.xml"/><Relationship Id="rId363" Type="http://schemas.openxmlformats.org/officeDocument/2006/relationships/image" Target="../media/image5308.png"/><Relationship Id="rId202" Type="http://schemas.openxmlformats.org/officeDocument/2006/relationships/customXml" Target="../ink/ink5334.xml"/><Relationship Id="rId223" Type="http://schemas.openxmlformats.org/officeDocument/2006/relationships/image" Target="../media/image5240.png"/><Relationship Id="rId244" Type="http://schemas.openxmlformats.org/officeDocument/2006/relationships/image" Target="../media/image5249.png"/><Relationship Id="rId18" Type="http://schemas.openxmlformats.org/officeDocument/2006/relationships/customXml" Target="../ink/ink5242.xml"/><Relationship Id="rId39" Type="http://schemas.openxmlformats.org/officeDocument/2006/relationships/image" Target="../media/image5148.png"/><Relationship Id="rId265" Type="http://schemas.openxmlformats.org/officeDocument/2006/relationships/customXml" Target="../ink/ink5366.xml"/><Relationship Id="rId286" Type="http://schemas.openxmlformats.org/officeDocument/2006/relationships/image" Target="../media/image5270.png"/><Relationship Id="rId50" Type="http://schemas.openxmlformats.org/officeDocument/2006/relationships/customXml" Target="../ink/ink5258.xml"/><Relationship Id="rId104" Type="http://schemas.openxmlformats.org/officeDocument/2006/relationships/customXml" Target="../ink/ink5285.xml"/><Relationship Id="rId125" Type="http://schemas.openxmlformats.org/officeDocument/2006/relationships/image" Target="../media/image5191.png"/><Relationship Id="rId146" Type="http://schemas.openxmlformats.org/officeDocument/2006/relationships/customXml" Target="../ink/ink5306.xml"/><Relationship Id="rId167" Type="http://schemas.openxmlformats.org/officeDocument/2006/relationships/image" Target="../media/image5212.png"/><Relationship Id="rId188" Type="http://schemas.openxmlformats.org/officeDocument/2006/relationships/customXml" Target="../ink/ink5327.xml"/><Relationship Id="rId311" Type="http://schemas.openxmlformats.org/officeDocument/2006/relationships/image" Target="../media/image5282.png"/><Relationship Id="rId332" Type="http://schemas.openxmlformats.org/officeDocument/2006/relationships/customXml" Target="../ink/ink5400.xml"/><Relationship Id="rId353" Type="http://schemas.openxmlformats.org/officeDocument/2006/relationships/image" Target="../media/image5303.png"/><Relationship Id="rId374" Type="http://schemas.openxmlformats.org/officeDocument/2006/relationships/customXml" Target="../ink/ink5421.xml"/><Relationship Id="rId71" Type="http://schemas.openxmlformats.org/officeDocument/2006/relationships/image" Target="../media/image5164.png"/><Relationship Id="rId92" Type="http://schemas.openxmlformats.org/officeDocument/2006/relationships/customXml" Target="../ink/ink5279.xml"/><Relationship Id="rId213" Type="http://schemas.openxmlformats.org/officeDocument/2006/relationships/image" Target="../media/image5235.png"/><Relationship Id="rId234" Type="http://schemas.openxmlformats.org/officeDocument/2006/relationships/customXml" Target="../ink/ink5350.xml"/><Relationship Id="rId2" Type="http://schemas.openxmlformats.org/officeDocument/2006/relationships/customXml" Target="../ink/ink5234.xml"/><Relationship Id="rId29" Type="http://schemas.openxmlformats.org/officeDocument/2006/relationships/image" Target="../media/image5143.png"/><Relationship Id="rId255" Type="http://schemas.openxmlformats.org/officeDocument/2006/relationships/customXml" Target="../ink/ink5361.xml"/><Relationship Id="rId276" Type="http://schemas.openxmlformats.org/officeDocument/2006/relationships/image" Target="../media/image5265.png"/><Relationship Id="rId297" Type="http://schemas.openxmlformats.org/officeDocument/2006/relationships/image" Target="../media/image5275.png"/><Relationship Id="rId40" Type="http://schemas.openxmlformats.org/officeDocument/2006/relationships/customXml" Target="../ink/ink5253.xml"/><Relationship Id="rId115" Type="http://schemas.openxmlformats.org/officeDocument/2006/relationships/image" Target="../media/image5186.png"/><Relationship Id="rId136" Type="http://schemas.openxmlformats.org/officeDocument/2006/relationships/customXml" Target="../ink/ink5301.xml"/><Relationship Id="rId157" Type="http://schemas.openxmlformats.org/officeDocument/2006/relationships/image" Target="../media/image5207.png"/><Relationship Id="rId178" Type="http://schemas.openxmlformats.org/officeDocument/2006/relationships/customXml" Target="../ink/ink5322.xml"/><Relationship Id="rId301" Type="http://schemas.openxmlformats.org/officeDocument/2006/relationships/image" Target="../media/image5277.png"/><Relationship Id="rId322" Type="http://schemas.openxmlformats.org/officeDocument/2006/relationships/customXml" Target="../ink/ink5395.xml"/><Relationship Id="rId343" Type="http://schemas.openxmlformats.org/officeDocument/2006/relationships/image" Target="../media/image5298.png"/><Relationship Id="rId364" Type="http://schemas.openxmlformats.org/officeDocument/2006/relationships/customXml" Target="../ink/ink5416.xml"/><Relationship Id="rId61" Type="http://schemas.openxmlformats.org/officeDocument/2006/relationships/image" Target="../media/image5159.png"/><Relationship Id="rId82" Type="http://schemas.openxmlformats.org/officeDocument/2006/relationships/customXml" Target="../ink/ink5274.xml"/><Relationship Id="rId199" Type="http://schemas.openxmlformats.org/officeDocument/2006/relationships/image" Target="../media/image5228.png"/><Relationship Id="rId203" Type="http://schemas.openxmlformats.org/officeDocument/2006/relationships/image" Target="../media/image5230.png"/><Relationship Id="rId19" Type="http://schemas.openxmlformats.org/officeDocument/2006/relationships/image" Target="../media/image5138.png"/><Relationship Id="rId224" Type="http://schemas.openxmlformats.org/officeDocument/2006/relationships/customXml" Target="../ink/ink5345.xml"/><Relationship Id="rId245" Type="http://schemas.openxmlformats.org/officeDocument/2006/relationships/customXml" Target="../ink/ink5356.xml"/><Relationship Id="rId266" Type="http://schemas.openxmlformats.org/officeDocument/2006/relationships/image" Target="../media/image5260.png"/><Relationship Id="rId287" Type="http://schemas.openxmlformats.org/officeDocument/2006/relationships/customXml" Target="../ink/ink5377.xml"/><Relationship Id="rId30" Type="http://schemas.openxmlformats.org/officeDocument/2006/relationships/customXml" Target="../ink/ink5248.xml"/><Relationship Id="rId105" Type="http://schemas.openxmlformats.org/officeDocument/2006/relationships/image" Target="../media/image5181.png"/><Relationship Id="rId126" Type="http://schemas.openxmlformats.org/officeDocument/2006/relationships/customXml" Target="../ink/ink5296.xml"/><Relationship Id="rId147" Type="http://schemas.openxmlformats.org/officeDocument/2006/relationships/image" Target="../media/image5202.png"/><Relationship Id="rId168" Type="http://schemas.openxmlformats.org/officeDocument/2006/relationships/customXml" Target="../ink/ink5317.xml"/><Relationship Id="rId312" Type="http://schemas.openxmlformats.org/officeDocument/2006/relationships/customXml" Target="../ink/ink5390.xml"/><Relationship Id="rId333" Type="http://schemas.openxmlformats.org/officeDocument/2006/relationships/image" Target="../media/image5293.png"/><Relationship Id="rId354" Type="http://schemas.openxmlformats.org/officeDocument/2006/relationships/customXml" Target="../ink/ink5411.xml"/><Relationship Id="rId51" Type="http://schemas.openxmlformats.org/officeDocument/2006/relationships/image" Target="../media/image5154.png"/><Relationship Id="rId72" Type="http://schemas.openxmlformats.org/officeDocument/2006/relationships/customXml" Target="../ink/ink5269.xml"/><Relationship Id="rId93" Type="http://schemas.openxmlformats.org/officeDocument/2006/relationships/image" Target="../media/image5175.png"/><Relationship Id="rId189" Type="http://schemas.openxmlformats.org/officeDocument/2006/relationships/image" Target="../media/image5223.png"/><Relationship Id="rId375" Type="http://schemas.openxmlformats.org/officeDocument/2006/relationships/image" Target="../media/image5314.png"/><Relationship Id="rId3" Type="http://schemas.openxmlformats.org/officeDocument/2006/relationships/image" Target="../media/image5130.png"/><Relationship Id="rId214" Type="http://schemas.openxmlformats.org/officeDocument/2006/relationships/customXml" Target="../ink/ink5340.xml"/><Relationship Id="rId235" Type="http://schemas.openxmlformats.org/officeDocument/2006/relationships/image" Target="../media/image5245.png"/><Relationship Id="rId256" Type="http://schemas.openxmlformats.org/officeDocument/2006/relationships/image" Target="../media/image5255.png"/><Relationship Id="rId277" Type="http://schemas.openxmlformats.org/officeDocument/2006/relationships/customXml" Target="../ink/ink5372.xml"/><Relationship Id="rId298" Type="http://schemas.openxmlformats.org/officeDocument/2006/relationships/customXml" Target="../ink/ink5383.xml"/><Relationship Id="rId116" Type="http://schemas.openxmlformats.org/officeDocument/2006/relationships/customXml" Target="../ink/ink5291.xml"/><Relationship Id="rId137" Type="http://schemas.openxmlformats.org/officeDocument/2006/relationships/image" Target="../media/image5197.png"/><Relationship Id="rId158" Type="http://schemas.openxmlformats.org/officeDocument/2006/relationships/customXml" Target="../ink/ink5312.xml"/><Relationship Id="rId302" Type="http://schemas.openxmlformats.org/officeDocument/2006/relationships/customXml" Target="../ink/ink5385.xml"/><Relationship Id="rId323" Type="http://schemas.openxmlformats.org/officeDocument/2006/relationships/image" Target="../media/image5288.png"/><Relationship Id="rId344" Type="http://schemas.openxmlformats.org/officeDocument/2006/relationships/customXml" Target="../ink/ink5406.xml"/><Relationship Id="rId20" Type="http://schemas.openxmlformats.org/officeDocument/2006/relationships/customXml" Target="../ink/ink5243.xml"/><Relationship Id="rId41" Type="http://schemas.openxmlformats.org/officeDocument/2006/relationships/image" Target="../media/image5149.png"/><Relationship Id="rId62" Type="http://schemas.openxmlformats.org/officeDocument/2006/relationships/customXml" Target="../ink/ink5264.xml"/><Relationship Id="rId83" Type="http://schemas.openxmlformats.org/officeDocument/2006/relationships/image" Target="../media/image5170.png"/><Relationship Id="rId179" Type="http://schemas.openxmlformats.org/officeDocument/2006/relationships/image" Target="../media/image5218.png"/><Relationship Id="rId365" Type="http://schemas.openxmlformats.org/officeDocument/2006/relationships/image" Target="../media/image5309.png"/><Relationship Id="rId190" Type="http://schemas.openxmlformats.org/officeDocument/2006/relationships/customXml" Target="../ink/ink5328.xml"/><Relationship Id="rId204" Type="http://schemas.openxmlformats.org/officeDocument/2006/relationships/customXml" Target="../ink/ink5335.xml"/><Relationship Id="rId225" Type="http://schemas.openxmlformats.org/officeDocument/2006/relationships/image" Target="../media/image5241.png"/><Relationship Id="rId246" Type="http://schemas.openxmlformats.org/officeDocument/2006/relationships/image" Target="../media/image5250.png"/><Relationship Id="rId267" Type="http://schemas.openxmlformats.org/officeDocument/2006/relationships/customXml" Target="../ink/ink5367.xml"/><Relationship Id="rId288" Type="http://schemas.openxmlformats.org/officeDocument/2006/relationships/customXml" Target="../ink/ink5378.xml"/><Relationship Id="rId106" Type="http://schemas.openxmlformats.org/officeDocument/2006/relationships/customXml" Target="../ink/ink5286.xml"/><Relationship Id="rId127" Type="http://schemas.openxmlformats.org/officeDocument/2006/relationships/image" Target="../media/image5192.png"/><Relationship Id="rId313" Type="http://schemas.openxmlformats.org/officeDocument/2006/relationships/image" Target="../media/image5283.png"/><Relationship Id="rId10" Type="http://schemas.openxmlformats.org/officeDocument/2006/relationships/customXml" Target="../ink/ink5238.xml"/><Relationship Id="rId31" Type="http://schemas.openxmlformats.org/officeDocument/2006/relationships/image" Target="../media/image5144.png"/><Relationship Id="rId52" Type="http://schemas.openxmlformats.org/officeDocument/2006/relationships/customXml" Target="../ink/ink5259.xml"/><Relationship Id="rId73" Type="http://schemas.openxmlformats.org/officeDocument/2006/relationships/image" Target="../media/image5165.png"/><Relationship Id="rId94" Type="http://schemas.openxmlformats.org/officeDocument/2006/relationships/customXml" Target="../ink/ink5280.xml"/><Relationship Id="rId148" Type="http://schemas.openxmlformats.org/officeDocument/2006/relationships/customXml" Target="../ink/ink5307.xml"/><Relationship Id="rId169" Type="http://schemas.openxmlformats.org/officeDocument/2006/relationships/image" Target="../media/image5213.png"/><Relationship Id="rId334" Type="http://schemas.openxmlformats.org/officeDocument/2006/relationships/customXml" Target="../ink/ink5401.xml"/><Relationship Id="rId355" Type="http://schemas.openxmlformats.org/officeDocument/2006/relationships/image" Target="../media/image5304.png"/><Relationship Id="rId376" Type="http://schemas.openxmlformats.org/officeDocument/2006/relationships/customXml" Target="../ink/ink5422.xml"/><Relationship Id="rId4" Type="http://schemas.openxmlformats.org/officeDocument/2006/relationships/customXml" Target="../ink/ink5235.xml"/><Relationship Id="rId180" Type="http://schemas.openxmlformats.org/officeDocument/2006/relationships/customXml" Target="../ink/ink5323.xml"/><Relationship Id="rId215" Type="http://schemas.openxmlformats.org/officeDocument/2006/relationships/image" Target="../media/image5236.png"/><Relationship Id="rId236" Type="http://schemas.openxmlformats.org/officeDocument/2006/relationships/customXml" Target="../ink/ink5351.xml"/><Relationship Id="rId257" Type="http://schemas.openxmlformats.org/officeDocument/2006/relationships/customXml" Target="../ink/ink5362.xml"/><Relationship Id="rId278" Type="http://schemas.openxmlformats.org/officeDocument/2006/relationships/image" Target="../media/image5266.png"/><Relationship Id="rId303" Type="http://schemas.openxmlformats.org/officeDocument/2006/relationships/image" Target="../media/image5278.png"/><Relationship Id="rId42" Type="http://schemas.openxmlformats.org/officeDocument/2006/relationships/customXml" Target="../ink/ink5254.xml"/><Relationship Id="rId84" Type="http://schemas.openxmlformats.org/officeDocument/2006/relationships/customXml" Target="../ink/ink5275.xml"/><Relationship Id="rId138" Type="http://schemas.openxmlformats.org/officeDocument/2006/relationships/customXml" Target="../ink/ink5302.xml"/><Relationship Id="rId345" Type="http://schemas.openxmlformats.org/officeDocument/2006/relationships/image" Target="../media/image5299.png"/><Relationship Id="rId191" Type="http://schemas.openxmlformats.org/officeDocument/2006/relationships/image" Target="../media/image5224.png"/><Relationship Id="rId205" Type="http://schemas.openxmlformats.org/officeDocument/2006/relationships/image" Target="../media/image5231.png"/><Relationship Id="rId247" Type="http://schemas.openxmlformats.org/officeDocument/2006/relationships/customXml" Target="../ink/ink5357.xml"/><Relationship Id="rId107" Type="http://schemas.openxmlformats.org/officeDocument/2006/relationships/image" Target="../media/image5182.png"/><Relationship Id="rId289" Type="http://schemas.openxmlformats.org/officeDocument/2006/relationships/image" Target="../media/image5271.png"/><Relationship Id="rId11" Type="http://schemas.openxmlformats.org/officeDocument/2006/relationships/image" Target="../media/image5134.png"/><Relationship Id="rId53" Type="http://schemas.openxmlformats.org/officeDocument/2006/relationships/image" Target="../media/image5155.png"/><Relationship Id="rId149" Type="http://schemas.openxmlformats.org/officeDocument/2006/relationships/image" Target="../media/image5203.png"/><Relationship Id="rId314" Type="http://schemas.openxmlformats.org/officeDocument/2006/relationships/customXml" Target="../ink/ink5391.xml"/><Relationship Id="rId356" Type="http://schemas.openxmlformats.org/officeDocument/2006/relationships/customXml" Target="../ink/ink5412.xml"/><Relationship Id="rId95" Type="http://schemas.openxmlformats.org/officeDocument/2006/relationships/image" Target="../media/image5176.png"/><Relationship Id="rId160" Type="http://schemas.openxmlformats.org/officeDocument/2006/relationships/customXml" Target="../ink/ink5313.xml"/><Relationship Id="rId216" Type="http://schemas.openxmlformats.org/officeDocument/2006/relationships/customXml" Target="../ink/ink5341.xml"/><Relationship Id="rId258" Type="http://schemas.openxmlformats.org/officeDocument/2006/relationships/image" Target="../media/image5256.png"/><Relationship Id="rId22" Type="http://schemas.openxmlformats.org/officeDocument/2006/relationships/customXml" Target="../ink/ink5244.xml"/><Relationship Id="rId64" Type="http://schemas.openxmlformats.org/officeDocument/2006/relationships/customXml" Target="../ink/ink5265.xml"/><Relationship Id="rId118" Type="http://schemas.openxmlformats.org/officeDocument/2006/relationships/customXml" Target="../ink/ink5292.xml"/><Relationship Id="rId325" Type="http://schemas.openxmlformats.org/officeDocument/2006/relationships/image" Target="../media/image5289.png"/><Relationship Id="rId367" Type="http://schemas.openxmlformats.org/officeDocument/2006/relationships/image" Target="../media/image5310.png"/><Relationship Id="rId171" Type="http://schemas.openxmlformats.org/officeDocument/2006/relationships/image" Target="../media/image5214.png"/><Relationship Id="rId227" Type="http://schemas.openxmlformats.org/officeDocument/2006/relationships/image" Target="../media/image5242.png"/><Relationship Id="rId269" Type="http://schemas.openxmlformats.org/officeDocument/2006/relationships/customXml" Target="../ink/ink5368.xml"/><Relationship Id="rId33" Type="http://schemas.openxmlformats.org/officeDocument/2006/relationships/image" Target="../media/image5145.png"/><Relationship Id="rId129" Type="http://schemas.openxmlformats.org/officeDocument/2006/relationships/image" Target="../media/image5193.png"/><Relationship Id="rId280" Type="http://schemas.openxmlformats.org/officeDocument/2006/relationships/image" Target="../media/image5267.png"/><Relationship Id="rId336" Type="http://schemas.openxmlformats.org/officeDocument/2006/relationships/customXml" Target="../ink/ink5402.xml"/><Relationship Id="rId75" Type="http://schemas.openxmlformats.org/officeDocument/2006/relationships/image" Target="../media/image5166.png"/><Relationship Id="rId140" Type="http://schemas.openxmlformats.org/officeDocument/2006/relationships/customXml" Target="../ink/ink5303.xml"/><Relationship Id="rId182" Type="http://schemas.openxmlformats.org/officeDocument/2006/relationships/customXml" Target="../ink/ink5324.xml"/><Relationship Id="rId378" Type="http://schemas.openxmlformats.org/officeDocument/2006/relationships/customXml" Target="../ink/ink5423.xml"/><Relationship Id="rId6" Type="http://schemas.openxmlformats.org/officeDocument/2006/relationships/customXml" Target="../ink/ink5236.xml"/><Relationship Id="rId238" Type="http://schemas.openxmlformats.org/officeDocument/2006/relationships/image" Target="../media/image5246.png"/><Relationship Id="rId291" Type="http://schemas.openxmlformats.org/officeDocument/2006/relationships/image" Target="../media/image5272.png"/><Relationship Id="rId305" Type="http://schemas.openxmlformats.org/officeDocument/2006/relationships/image" Target="../media/image5279.png"/><Relationship Id="rId347" Type="http://schemas.openxmlformats.org/officeDocument/2006/relationships/image" Target="../media/image5300.png"/><Relationship Id="rId44" Type="http://schemas.openxmlformats.org/officeDocument/2006/relationships/customXml" Target="../ink/ink5255.xml"/><Relationship Id="rId86" Type="http://schemas.openxmlformats.org/officeDocument/2006/relationships/customXml" Target="../ink/ink5276.xml"/><Relationship Id="rId151" Type="http://schemas.openxmlformats.org/officeDocument/2006/relationships/image" Target="../media/image5204.png"/><Relationship Id="rId193" Type="http://schemas.openxmlformats.org/officeDocument/2006/relationships/image" Target="../media/image5225.png"/><Relationship Id="rId207" Type="http://schemas.openxmlformats.org/officeDocument/2006/relationships/image" Target="../media/image5232.png"/><Relationship Id="rId249" Type="http://schemas.openxmlformats.org/officeDocument/2006/relationships/customXml" Target="../ink/ink5358.xml"/><Relationship Id="rId13" Type="http://schemas.openxmlformats.org/officeDocument/2006/relationships/image" Target="../media/image5135.png"/><Relationship Id="rId109" Type="http://schemas.openxmlformats.org/officeDocument/2006/relationships/image" Target="../media/image5183.png"/><Relationship Id="rId260" Type="http://schemas.openxmlformats.org/officeDocument/2006/relationships/image" Target="../media/image5257.png"/><Relationship Id="rId316" Type="http://schemas.openxmlformats.org/officeDocument/2006/relationships/customXml" Target="../ink/ink5392.xml"/><Relationship Id="rId55" Type="http://schemas.openxmlformats.org/officeDocument/2006/relationships/image" Target="../media/image5156.png"/><Relationship Id="rId97" Type="http://schemas.openxmlformats.org/officeDocument/2006/relationships/image" Target="../media/image5177.png"/><Relationship Id="rId120" Type="http://schemas.openxmlformats.org/officeDocument/2006/relationships/customXml" Target="../ink/ink5293.xml"/><Relationship Id="rId358" Type="http://schemas.openxmlformats.org/officeDocument/2006/relationships/customXml" Target="../ink/ink5413.xml"/><Relationship Id="rId162" Type="http://schemas.openxmlformats.org/officeDocument/2006/relationships/customXml" Target="../ink/ink5314.xml"/><Relationship Id="rId218" Type="http://schemas.openxmlformats.org/officeDocument/2006/relationships/customXml" Target="../ink/ink5342.xml"/><Relationship Id="rId271" Type="http://schemas.openxmlformats.org/officeDocument/2006/relationships/customXml" Target="../ink/ink5369.xml"/><Relationship Id="rId24" Type="http://schemas.openxmlformats.org/officeDocument/2006/relationships/customXml" Target="../ink/ink5245.xml"/><Relationship Id="rId66" Type="http://schemas.openxmlformats.org/officeDocument/2006/relationships/customXml" Target="../ink/ink5266.xml"/><Relationship Id="rId131" Type="http://schemas.openxmlformats.org/officeDocument/2006/relationships/image" Target="../media/image5194.png"/><Relationship Id="rId327" Type="http://schemas.openxmlformats.org/officeDocument/2006/relationships/image" Target="../media/image5290.png"/><Relationship Id="rId369" Type="http://schemas.openxmlformats.org/officeDocument/2006/relationships/image" Target="../media/image5311.png"/><Relationship Id="rId173" Type="http://schemas.openxmlformats.org/officeDocument/2006/relationships/image" Target="../media/image5215.png"/><Relationship Id="rId229" Type="http://schemas.openxmlformats.org/officeDocument/2006/relationships/image" Target="../media/image1054.png"/><Relationship Id="rId380" Type="http://schemas.openxmlformats.org/officeDocument/2006/relationships/customXml" Target="../ink/ink5424.xml"/><Relationship Id="rId240" Type="http://schemas.openxmlformats.org/officeDocument/2006/relationships/image" Target="../media/image5247.png"/><Relationship Id="rId35" Type="http://schemas.openxmlformats.org/officeDocument/2006/relationships/image" Target="../media/image5146.png"/><Relationship Id="rId77" Type="http://schemas.openxmlformats.org/officeDocument/2006/relationships/image" Target="../media/image5167.png"/><Relationship Id="rId100" Type="http://schemas.openxmlformats.org/officeDocument/2006/relationships/customXml" Target="../ink/ink5283.xml"/><Relationship Id="rId282" Type="http://schemas.openxmlformats.org/officeDocument/2006/relationships/image" Target="../media/image5268.png"/><Relationship Id="rId338" Type="http://schemas.openxmlformats.org/officeDocument/2006/relationships/customXml" Target="../ink/ink5403.xml"/><Relationship Id="rId8" Type="http://schemas.openxmlformats.org/officeDocument/2006/relationships/customXml" Target="../ink/ink5237.xml"/><Relationship Id="rId142" Type="http://schemas.openxmlformats.org/officeDocument/2006/relationships/customXml" Target="../ink/ink5304.xml"/><Relationship Id="rId184" Type="http://schemas.openxmlformats.org/officeDocument/2006/relationships/customXml" Target="../ink/ink5325.xml"/><Relationship Id="rId251" Type="http://schemas.openxmlformats.org/officeDocument/2006/relationships/customXml" Target="../ink/ink5359.xml"/><Relationship Id="rId46" Type="http://schemas.openxmlformats.org/officeDocument/2006/relationships/customXml" Target="../ink/ink5256.xml"/><Relationship Id="rId293" Type="http://schemas.openxmlformats.org/officeDocument/2006/relationships/image" Target="../media/image5273.png"/><Relationship Id="rId307" Type="http://schemas.openxmlformats.org/officeDocument/2006/relationships/image" Target="../media/image5280.png"/><Relationship Id="rId349" Type="http://schemas.openxmlformats.org/officeDocument/2006/relationships/image" Target="../media/image5301.png"/><Relationship Id="rId88" Type="http://schemas.openxmlformats.org/officeDocument/2006/relationships/customXml" Target="../ink/ink5277.xml"/><Relationship Id="rId111" Type="http://schemas.openxmlformats.org/officeDocument/2006/relationships/image" Target="../media/image5184.png"/><Relationship Id="rId153" Type="http://schemas.openxmlformats.org/officeDocument/2006/relationships/image" Target="../media/image5205.png"/><Relationship Id="rId195" Type="http://schemas.openxmlformats.org/officeDocument/2006/relationships/image" Target="../media/image5226.png"/><Relationship Id="rId209" Type="http://schemas.openxmlformats.org/officeDocument/2006/relationships/image" Target="../media/image5233.png"/><Relationship Id="rId360" Type="http://schemas.openxmlformats.org/officeDocument/2006/relationships/customXml" Target="../ink/ink5414.xml"/><Relationship Id="rId220" Type="http://schemas.openxmlformats.org/officeDocument/2006/relationships/customXml" Target="../ink/ink5343.xml"/><Relationship Id="rId15" Type="http://schemas.openxmlformats.org/officeDocument/2006/relationships/image" Target="../media/image5136.png"/><Relationship Id="rId57" Type="http://schemas.openxmlformats.org/officeDocument/2006/relationships/image" Target="../media/image5157.png"/><Relationship Id="rId262" Type="http://schemas.openxmlformats.org/officeDocument/2006/relationships/image" Target="../media/image5258.png"/><Relationship Id="rId318" Type="http://schemas.openxmlformats.org/officeDocument/2006/relationships/customXml" Target="../ink/ink5393.xml"/><Relationship Id="rId99" Type="http://schemas.openxmlformats.org/officeDocument/2006/relationships/image" Target="../media/image5178.png"/><Relationship Id="rId122" Type="http://schemas.openxmlformats.org/officeDocument/2006/relationships/customXml" Target="../ink/ink5294.xml"/><Relationship Id="rId164" Type="http://schemas.openxmlformats.org/officeDocument/2006/relationships/customXml" Target="../ink/ink5315.xml"/><Relationship Id="rId371" Type="http://schemas.openxmlformats.org/officeDocument/2006/relationships/image" Target="../media/image5312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83.xml"/><Relationship Id="rId21" Type="http://schemas.openxmlformats.org/officeDocument/2006/relationships/image" Target="../media/image5326.png"/><Relationship Id="rId42" Type="http://schemas.openxmlformats.org/officeDocument/2006/relationships/customXml" Target="../ink/ink5445.xml"/><Relationship Id="rId63" Type="http://schemas.openxmlformats.org/officeDocument/2006/relationships/image" Target="../media/image5347.png"/><Relationship Id="rId84" Type="http://schemas.openxmlformats.org/officeDocument/2006/relationships/customXml" Target="../ink/ink5466.xml"/><Relationship Id="rId138" Type="http://schemas.openxmlformats.org/officeDocument/2006/relationships/image" Target="../media/image5383.png"/><Relationship Id="rId159" Type="http://schemas.openxmlformats.org/officeDocument/2006/relationships/customXml" Target="../ink/ink5504.xml"/><Relationship Id="rId170" Type="http://schemas.openxmlformats.org/officeDocument/2006/relationships/image" Target="../media/image5399.png"/><Relationship Id="rId191" Type="http://schemas.openxmlformats.org/officeDocument/2006/relationships/customXml" Target="../ink/ink5520.xml"/><Relationship Id="rId205" Type="http://schemas.openxmlformats.org/officeDocument/2006/relationships/customXml" Target="../ink/ink5527.xml"/><Relationship Id="rId226" Type="http://schemas.openxmlformats.org/officeDocument/2006/relationships/image" Target="../media/image5427.png"/><Relationship Id="rId107" Type="http://schemas.openxmlformats.org/officeDocument/2006/relationships/customXml" Target="../ink/ink5478.xml"/><Relationship Id="rId11" Type="http://schemas.openxmlformats.org/officeDocument/2006/relationships/image" Target="../media/image5321.png"/><Relationship Id="rId32" Type="http://schemas.openxmlformats.org/officeDocument/2006/relationships/customXml" Target="../ink/ink5440.xml"/><Relationship Id="rId53" Type="http://schemas.openxmlformats.org/officeDocument/2006/relationships/image" Target="../media/image5342.png"/><Relationship Id="rId74" Type="http://schemas.openxmlformats.org/officeDocument/2006/relationships/customXml" Target="../ink/ink5461.xml"/><Relationship Id="rId128" Type="http://schemas.openxmlformats.org/officeDocument/2006/relationships/image" Target="../media/image5378.png"/><Relationship Id="rId149" Type="http://schemas.openxmlformats.org/officeDocument/2006/relationships/customXml" Target="../ink/ink5499.xml"/><Relationship Id="rId5" Type="http://schemas.openxmlformats.org/officeDocument/2006/relationships/image" Target="../media/image1054.png"/><Relationship Id="rId95" Type="http://schemas.openxmlformats.org/officeDocument/2006/relationships/customXml" Target="../ink/ink5472.xml"/><Relationship Id="rId160" Type="http://schemas.openxmlformats.org/officeDocument/2006/relationships/image" Target="../media/image5394.png"/><Relationship Id="rId181" Type="http://schemas.openxmlformats.org/officeDocument/2006/relationships/customXml" Target="../ink/ink5515.xml"/><Relationship Id="rId216" Type="http://schemas.openxmlformats.org/officeDocument/2006/relationships/image" Target="../media/image5422.png"/><Relationship Id="rId237" Type="http://schemas.openxmlformats.org/officeDocument/2006/relationships/customXml" Target="../ink/ink5543.xml"/><Relationship Id="rId22" Type="http://schemas.openxmlformats.org/officeDocument/2006/relationships/customXml" Target="../ink/ink5435.xml"/><Relationship Id="rId43" Type="http://schemas.openxmlformats.org/officeDocument/2006/relationships/image" Target="../media/image5337.png"/><Relationship Id="rId64" Type="http://schemas.openxmlformats.org/officeDocument/2006/relationships/customXml" Target="../ink/ink5456.xml"/><Relationship Id="rId118" Type="http://schemas.openxmlformats.org/officeDocument/2006/relationships/image" Target="../media/image5374.png"/><Relationship Id="rId139" Type="http://schemas.openxmlformats.org/officeDocument/2006/relationships/customXml" Target="../ink/ink5494.xml"/><Relationship Id="rId85" Type="http://schemas.openxmlformats.org/officeDocument/2006/relationships/image" Target="../media/image5358.png"/><Relationship Id="rId150" Type="http://schemas.openxmlformats.org/officeDocument/2006/relationships/image" Target="../media/image5389.png"/><Relationship Id="rId171" Type="http://schemas.openxmlformats.org/officeDocument/2006/relationships/customXml" Target="../ink/ink5510.xml"/><Relationship Id="rId192" Type="http://schemas.openxmlformats.org/officeDocument/2006/relationships/image" Target="../media/image5410.png"/><Relationship Id="rId206" Type="http://schemas.openxmlformats.org/officeDocument/2006/relationships/image" Target="../media/image5417.png"/><Relationship Id="rId227" Type="http://schemas.openxmlformats.org/officeDocument/2006/relationships/customXml" Target="../ink/ink5538.xml"/><Relationship Id="rId12" Type="http://schemas.openxmlformats.org/officeDocument/2006/relationships/customXml" Target="../ink/ink5430.xml"/><Relationship Id="rId33" Type="http://schemas.openxmlformats.org/officeDocument/2006/relationships/image" Target="../media/image5332.png"/><Relationship Id="rId108" Type="http://schemas.openxmlformats.org/officeDocument/2006/relationships/image" Target="../media/image5369.png"/><Relationship Id="rId129" Type="http://schemas.openxmlformats.org/officeDocument/2006/relationships/customXml" Target="../ink/ink5489.xml"/><Relationship Id="rId54" Type="http://schemas.openxmlformats.org/officeDocument/2006/relationships/customXml" Target="../ink/ink5451.xml"/><Relationship Id="rId75" Type="http://schemas.openxmlformats.org/officeDocument/2006/relationships/image" Target="../media/image5353.png"/><Relationship Id="rId96" Type="http://schemas.openxmlformats.org/officeDocument/2006/relationships/image" Target="../media/image5363.png"/><Relationship Id="rId140" Type="http://schemas.openxmlformats.org/officeDocument/2006/relationships/image" Target="../media/image5384.png"/><Relationship Id="rId161" Type="http://schemas.openxmlformats.org/officeDocument/2006/relationships/customXml" Target="../ink/ink5505.xml"/><Relationship Id="rId182" Type="http://schemas.openxmlformats.org/officeDocument/2006/relationships/image" Target="../media/image5405.png"/><Relationship Id="rId217" Type="http://schemas.openxmlformats.org/officeDocument/2006/relationships/customXml" Target="../ink/ink5533.xml"/><Relationship Id="rId6" Type="http://schemas.openxmlformats.org/officeDocument/2006/relationships/customXml" Target="../ink/ink5427.xml"/><Relationship Id="rId238" Type="http://schemas.openxmlformats.org/officeDocument/2006/relationships/customXml" Target="../ink/ink5544.xml"/><Relationship Id="rId23" Type="http://schemas.openxmlformats.org/officeDocument/2006/relationships/image" Target="../media/image5327.png"/><Relationship Id="rId119" Type="http://schemas.openxmlformats.org/officeDocument/2006/relationships/customXml" Target="../ink/ink5484.xml"/><Relationship Id="rId44" Type="http://schemas.openxmlformats.org/officeDocument/2006/relationships/customXml" Target="../ink/ink5446.xml"/><Relationship Id="rId65" Type="http://schemas.openxmlformats.org/officeDocument/2006/relationships/image" Target="../media/image5348.png"/><Relationship Id="rId86" Type="http://schemas.openxmlformats.org/officeDocument/2006/relationships/customXml" Target="../ink/ink5467.xml"/><Relationship Id="rId130" Type="http://schemas.openxmlformats.org/officeDocument/2006/relationships/image" Target="../media/image5379.png"/><Relationship Id="rId151" Type="http://schemas.openxmlformats.org/officeDocument/2006/relationships/customXml" Target="../ink/ink5500.xml"/><Relationship Id="rId172" Type="http://schemas.openxmlformats.org/officeDocument/2006/relationships/image" Target="../media/image5400.png"/><Relationship Id="rId193" Type="http://schemas.openxmlformats.org/officeDocument/2006/relationships/customXml" Target="../ink/ink5521.xml"/><Relationship Id="rId207" Type="http://schemas.openxmlformats.org/officeDocument/2006/relationships/customXml" Target="../ink/ink5528.xml"/><Relationship Id="rId228" Type="http://schemas.openxmlformats.org/officeDocument/2006/relationships/image" Target="../media/image5428.png"/><Relationship Id="rId13" Type="http://schemas.openxmlformats.org/officeDocument/2006/relationships/image" Target="../media/image5322.png"/><Relationship Id="rId109" Type="http://schemas.openxmlformats.org/officeDocument/2006/relationships/customXml" Target="../ink/ink5479.xml"/><Relationship Id="rId34" Type="http://schemas.openxmlformats.org/officeDocument/2006/relationships/customXml" Target="../ink/ink5441.xml"/><Relationship Id="rId55" Type="http://schemas.openxmlformats.org/officeDocument/2006/relationships/image" Target="../media/image5343.png"/><Relationship Id="rId76" Type="http://schemas.openxmlformats.org/officeDocument/2006/relationships/customXml" Target="../ink/ink5462.xml"/><Relationship Id="rId97" Type="http://schemas.openxmlformats.org/officeDocument/2006/relationships/customXml" Target="../ink/ink5473.xml"/><Relationship Id="rId120" Type="http://schemas.openxmlformats.org/officeDocument/2006/relationships/image" Target="../media/image5375.png"/><Relationship Id="rId141" Type="http://schemas.openxmlformats.org/officeDocument/2006/relationships/customXml" Target="../ink/ink5495.xml"/><Relationship Id="rId7" Type="http://schemas.openxmlformats.org/officeDocument/2006/relationships/image" Target="../media/image5319.png"/><Relationship Id="rId162" Type="http://schemas.openxmlformats.org/officeDocument/2006/relationships/image" Target="../media/image5395.png"/><Relationship Id="rId183" Type="http://schemas.openxmlformats.org/officeDocument/2006/relationships/customXml" Target="../ink/ink5516.xml"/><Relationship Id="rId218" Type="http://schemas.openxmlformats.org/officeDocument/2006/relationships/image" Target="../media/image5423.png"/><Relationship Id="rId239" Type="http://schemas.openxmlformats.org/officeDocument/2006/relationships/image" Target="../media/image5433.png"/><Relationship Id="rId24" Type="http://schemas.openxmlformats.org/officeDocument/2006/relationships/customXml" Target="../ink/ink5436.xml"/><Relationship Id="rId45" Type="http://schemas.openxmlformats.org/officeDocument/2006/relationships/image" Target="../media/image5338.png"/><Relationship Id="rId66" Type="http://schemas.openxmlformats.org/officeDocument/2006/relationships/customXml" Target="../ink/ink5457.xml"/><Relationship Id="rId87" Type="http://schemas.openxmlformats.org/officeDocument/2006/relationships/image" Target="../media/image5359.png"/><Relationship Id="rId110" Type="http://schemas.openxmlformats.org/officeDocument/2006/relationships/image" Target="../media/image5370.png"/><Relationship Id="rId131" Type="http://schemas.openxmlformats.org/officeDocument/2006/relationships/customXml" Target="../ink/ink5490.xml"/><Relationship Id="rId152" Type="http://schemas.openxmlformats.org/officeDocument/2006/relationships/image" Target="../media/image5390.png"/><Relationship Id="rId173" Type="http://schemas.openxmlformats.org/officeDocument/2006/relationships/customXml" Target="../ink/ink5511.xml"/><Relationship Id="rId194" Type="http://schemas.openxmlformats.org/officeDocument/2006/relationships/image" Target="../media/image5411.png"/><Relationship Id="rId208" Type="http://schemas.openxmlformats.org/officeDocument/2006/relationships/image" Target="../media/image5418.png"/><Relationship Id="rId229" Type="http://schemas.openxmlformats.org/officeDocument/2006/relationships/customXml" Target="../ink/ink5539.xml"/><Relationship Id="rId240" Type="http://schemas.openxmlformats.org/officeDocument/2006/relationships/customXml" Target="../ink/ink5545.xml"/><Relationship Id="rId14" Type="http://schemas.openxmlformats.org/officeDocument/2006/relationships/customXml" Target="../ink/ink5431.xml"/><Relationship Id="rId35" Type="http://schemas.openxmlformats.org/officeDocument/2006/relationships/image" Target="../media/image5333.png"/><Relationship Id="rId56" Type="http://schemas.openxmlformats.org/officeDocument/2006/relationships/customXml" Target="../ink/ink5452.xml"/><Relationship Id="rId77" Type="http://schemas.openxmlformats.org/officeDocument/2006/relationships/image" Target="../media/image5354.png"/><Relationship Id="rId100" Type="http://schemas.openxmlformats.org/officeDocument/2006/relationships/image" Target="../media/image5365.png"/><Relationship Id="rId8" Type="http://schemas.openxmlformats.org/officeDocument/2006/relationships/customXml" Target="../ink/ink5428.xml"/><Relationship Id="rId98" Type="http://schemas.openxmlformats.org/officeDocument/2006/relationships/image" Target="../media/image5364.png"/><Relationship Id="rId121" Type="http://schemas.openxmlformats.org/officeDocument/2006/relationships/customXml" Target="../ink/ink5485.xml"/><Relationship Id="rId142" Type="http://schemas.openxmlformats.org/officeDocument/2006/relationships/image" Target="../media/image5385.png"/><Relationship Id="rId163" Type="http://schemas.openxmlformats.org/officeDocument/2006/relationships/customXml" Target="../ink/ink5506.xml"/><Relationship Id="rId184" Type="http://schemas.openxmlformats.org/officeDocument/2006/relationships/image" Target="../media/image5406.png"/><Relationship Id="rId219" Type="http://schemas.openxmlformats.org/officeDocument/2006/relationships/customXml" Target="../ink/ink5534.xml"/><Relationship Id="rId230" Type="http://schemas.openxmlformats.org/officeDocument/2006/relationships/image" Target="../media/image5429.png"/><Relationship Id="rId25" Type="http://schemas.openxmlformats.org/officeDocument/2006/relationships/image" Target="../media/image5328.png"/><Relationship Id="rId46" Type="http://schemas.openxmlformats.org/officeDocument/2006/relationships/customXml" Target="../ink/ink5447.xml"/><Relationship Id="rId67" Type="http://schemas.openxmlformats.org/officeDocument/2006/relationships/image" Target="../media/image5349.png"/><Relationship Id="rId88" Type="http://schemas.openxmlformats.org/officeDocument/2006/relationships/customXml" Target="../ink/ink5468.xml"/><Relationship Id="rId111" Type="http://schemas.openxmlformats.org/officeDocument/2006/relationships/customXml" Target="../ink/ink5480.xml"/><Relationship Id="rId132" Type="http://schemas.openxmlformats.org/officeDocument/2006/relationships/image" Target="../media/image5380.png"/><Relationship Id="rId153" Type="http://schemas.openxmlformats.org/officeDocument/2006/relationships/customXml" Target="../ink/ink5501.xml"/><Relationship Id="rId174" Type="http://schemas.openxmlformats.org/officeDocument/2006/relationships/image" Target="../media/image5401.png"/><Relationship Id="rId195" Type="http://schemas.openxmlformats.org/officeDocument/2006/relationships/customXml" Target="../ink/ink5522.xml"/><Relationship Id="rId209" Type="http://schemas.openxmlformats.org/officeDocument/2006/relationships/customXml" Target="../ink/ink5529.xml"/><Relationship Id="rId220" Type="http://schemas.openxmlformats.org/officeDocument/2006/relationships/image" Target="../media/image5424.png"/><Relationship Id="rId241" Type="http://schemas.openxmlformats.org/officeDocument/2006/relationships/image" Target="../media/image5434.png"/><Relationship Id="rId15" Type="http://schemas.openxmlformats.org/officeDocument/2006/relationships/image" Target="../media/image5323.png"/><Relationship Id="rId36" Type="http://schemas.openxmlformats.org/officeDocument/2006/relationships/customXml" Target="../ink/ink5442.xml"/><Relationship Id="rId57" Type="http://schemas.openxmlformats.org/officeDocument/2006/relationships/image" Target="../media/image5344.png"/><Relationship Id="rId10" Type="http://schemas.openxmlformats.org/officeDocument/2006/relationships/customXml" Target="../ink/ink5429.xml"/><Relationship Id="rId31" Type="http://schemas.openxmlformats.org/officeDocument/2006/relationships/image" Target="../media/image5331.png"/><Relationship Id="rId52" Type="http://schemas.openxmlformats.org/officeDocument/2006/relationships/customXml" Target="../ink/ink5450.xml"/><Relationship Id="rId73" Type="http://schemas.openxmlformats.org/officeDocument/2006/relationships/image" Target="../media/image5352.png"/><Relationship Id="rId78" Type="http://schemas.openxmlformats.org/officeDocument/2006/relationships/customXml" Target="../ink/ink5463.xml"/><Relationship Id="rId94" Type="http://schemas.openxmlformats.org/officeDocument/2006/relationships/customXml" Target="../ink/ink5471.xml"/><Relationship Id="rId99" Type="http://schemas.openxmlformats.org/officeDocument/2006/relationships/customXml" Target="../ink/ink5474.xml"/><Relationship Id="rId101" Type="http://schemas.openxmlformats.org/officeDocument/2006/relationships/customXml" Target="../ink/ink5475.xml"/><Relationship Id="rId122" Type="http://schemas.openxmlformats.org/officeDocument/2006/relationships/image" Target="../media/image5376.png"/><Relationship Id="rId143" Type="http://schemas.openxmlformats.org/officeDocument/2006/relationships/customXml" Target="../ink/ink5496.xml"/><Relationship Id="rId148" Type="http://schemas.openxmlformats.org/officeDocument/2006/relationships/image" Target="../media/image5388.png"/><Relationship Id="rId164" Type="http://schemas.openxmlformats.org/officeDocument/2006/relationships/image" Target="../media/image5396.png"/><Relationship Id="rId169" Type="http://schemas.openxmlformats.org/officeDocument/2006/relationships/customXml" Target="../ink/ink5509.xml"/><Relationship Id="rId185" Type="http://schemas.openxmlformats.org/officeDocument/2006/relationships/customXml" Target="../ink/ink5517.xml"/><Relationship Id="rId4" Type="http://schemas.openxmlformats.org/officeDocument/2006/relationships/customXml" Target="../ink/ink5426.xml"/><Relationship Id="rId9" Type="http://schemas.openxmlformats.org/officeDocument/2006/relationships/image" Target="../media/image5320.png"/><Relationship Id="rId180" Type="http://schemas.openxmlformats.org/officeDocument/2006/relationships/image" Target="../media/image5404.png"/><Relationship Id="rId210" Type="http://schemas.openxmlformats.org/officeDocument/2006/relationships/image" Target="../media/image5419.png"/><Relationship Id="rId215" Type="http://schemas.openxmlformats.org/officeDocument/2006/relationships/customXml" Target="../ink/ink5532.xml"/><Relationship Id="rId236" Type="http://schemas.openxmlformats.org/officeDocument/2006/relationships/image" Target="../media/image5432.png"/><Relationship Id="rId26" Type="http://schemas.openxmlformats.org/officeDocument/2006/relationships/customXml" Target="../ink/ink5437.xml"/><Relationship Id="rId231" Type="http://schemas.openxmlformats.org/officeDocument/2006/relationships/customXml" Target="../ink/ink5540.xml"/><Relationship Id="rId47" Type="http://schemas.openxmlformats.org/officeDocument/2006/relationships/image" Target="../media/image5339.png"/><Relationship Id="rId68" Type="http://schemas.openxmlformats.org/officeDocument/2006/relationships/customXml" Target="../ink/ink5458.xml"/><Relationship Id="rId89" Type="http://schemas.openxmlformats.org/officeDocument/2006/relationships/image" Target="../media/image5360.png"/><Relationship Id="rId112" Type="http://schemas.openxmlformats.org/officeDocument/2006/relationships/image" Target="../media/image5371.png"/><Relationship Id="rId133" Type="http://schemas.openxmlformats.org/officeDocument/2006/relationships/customXml" Target="../ink/ink5491.xml"/><Relationship Id="rId154" Type="http://schemas.openxmlformats.org/officeDocument/2006/relationships/image" Target="../media/image5391.png"/><Relationship Id="rId175" Type="http://schemas.openxmlformats.org/officeDocument/2006/relationships/customXml" Target="../ink/ink5512.xml"/><Relationship Id="rId196" Type="http://schemas.openxmlformats.org/officeDocument/2006/relationships/image" Target="../media/image5412.png"/><Relationship Id="rId200" Type="http://schemas.openxmlformats.org/officeDocument/2006/relationships/image" Target="../media/image5414.png"/><Relationship Id="rId16" Type="http://schemas.openxmlformats.org/officeDocument/2006/relationships/customXml" Target="../ink/ink5432.xml"/><Relationship Id="rId221" Type="http://schemas.openxmlformats.org/officeDocument/2006/relationships/customXml" Target="../ink/ink5535.xml"/><Relationship Id="rId242" Type="http://schemas.openxmlformats.org/officeDocument/2006/relationships/customXml" Target="../ink/ink5546.xml"/><Relationship Id="rId37" Type="http://schemas.openxmlformats.org/officeDocument/2006/relationships/image" Target="../media/image5334.png"/><Relationship Id="rId58" Type="http://schemas.openxmlformats.org/officeDocument/2006/relationships/customXml" Target="../ink/ink5453.xml"/><Relationship Id="rId79" Type="http://schemas.openxmlformats.org/officeDocument/2006/relationships/image" Target="../media/image5355.png"/><Relationship Id="rId102" Type="http://schemas.openxmlformats.org/officeDocument/2006/relationships/image" Target="../media/image5366.png"/><Relationship Id="rId123" Type="http://schemas.openxmlformats.org/officeDocument/2006/relationships/customXml" Target="../ink/ink5486.xml"/><Relationship Id="rId144" Type="http://schemas.openxmlformats.org/officeDocument/2006/relationships/image" Target="../media/image5386.png"/><Relationship Id="rId90" Type="http://schemas.openxmlformats.org/officeDocument/2006/relationships/customXml" Target="../ink/ink5469.xml"/><Relationship Id="rId165" Type="http://schemas.openxmlformats.org/officeDocument/2006/relationships/customXml" Target="../ink/ink5507.xml"/><Relationship Id="rId186" Type="http://schemas.openxmlformats.org/officeDocument/2006/relationships/image" Target="../media/image5407.png"/><Relationship Id="rId211" Type="http://schemas.openxmlformats.org/officeDocument/2006/relationships/customXml" Target="../ink/ink5530.xml"/><Relationship Id="rId232" Type="http://schemas.openxmlformats.org/officeDocument/2006/relationships/image" Target="../media/image5430.png"/><Relationship Id="rId27" Type="http://schemas.openxmlformats.org/officeDocument/2006/relationships/image" Target="../media/image5329.png"/><Relationship Id="rId48" Type="http://schemas.openxmlformats.org/officeDocument/2006/relationships/customXml" Target="../ink/ink5448.xml"/><Relationship Id="rId69" Type="http://schemas.openxmlformats.org/officeDocument/2006/relationships/image" Target="../media/image5350.png"/><Relationship Id="rId113" Type="http://schemas.openxmlformats.org/officeDocument/2006/relationships/customXml" Target="../ink/ink5481.xml"/><Relationship Id="rId134" Type="http://schemas.openxmlformats.org/officeDocument/2006/relationships/image" Target="../media/image5381.png"/><Relationship Id="rId80" Type="http://schemas.openxmlformats.org/officeDocument/2006/relationships/customXml" Target="../ink/ink5464.xml"/><Relationship Id="rId155" Type="http://schemas.openxmlformats.org/officeDocument/2006/relationships/customXml" Target="../ink/ink5502.xml"/><Relationship Id="rId176" Type="http://schemas.openxmlformats.org/officeDocument/2006/relationships/image" Target="../media/image5402.png"/><Relationship Id="rId197" Type="http://schemas.openxmlformats.org/officeDocument/2006/relationships/customXml" Target="../ink/ink5523.xml"/><Relationship Id="rId201" Type="http://schemas.openxmlformats.org/officeDocument/2006/relationships/customXml" Target="../ink/ink5525.xml"/><Relationship Id="rId222" Type="http://schemas.openxmlformats.org/officeDocument/2006/relationships/image" Target="../media/image5425.png"/><Relationship Id="rId243" Type="http://schemas.openxmlformats.org/officeDocument/2006/relationships/image" Target="../media/image5435.png"/><Relationship Id="rId17" Type="http://schemas.openxmlformats.org/officeDocument/2006/relationships/image" Target="../media/image5324.png"/><Relationship Id="rId38" Type="http://schemas.openxmlformats.org/officeDocument/2006/relationships/customXml" Target="../ink/ink5443.xml"/><Relationship Id="rId59" Type="http://schemas.openxmlformats.org/officeDocument/2006/relationships/image" Target="../media/image5345.png"/><Relationship Id="rId103" Type="http://schemas.openxmlformats.org/officeDocument/2006/relationships/customXml" Target="../ink/ink5476.xml"/><Relationship Id="rId124" Type="http://schemas.openxmlformats.org/officeDocument/2006/relationships/image" Target="../media/image5377.png"/><Relationship Id="rId70" Type="http://schemas.openxmlformats.org/officeDocument/2006/relationships/customXml" Target="../ink/ink5459.xml"/><Relationship Id="rId91" Type="http://schemas.openxmlformats.org/officeDocument/2006/relationships/image" Target="../media/image5361.png"/><Relationship Id="rId145" Type="http://schemas.openxmlformats.org/officeDocument/2006/relationships/customXml" Target="../ink/ink5497.xml"/><Relationship Id="rId166" Type="http://schemas.openxmlformats.org/officeDocument/2006/relationships/image" Target="../media/image5397.png"/><Relationship Id="rId187" Type="http://schemas.openxmlformats.org/officeDocument/2006/relationships/customXml" Target="../ink/ink551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5420.png"/><Relationship Id="rId233" Type="http://schemas.openxmlformats.org/officeDocument/2006/relationships/customXml" Target="../ink/ink5541.xml"/><Relationship Id="rId28" Type="http://schemas.openxmlformats.org/officeDocument/2006/relationships/customXml" Target="../ink/ink5438.xml"/><Relationship Id="rId49" Type="http://schemas.openxmlformats.org/officeDocument/2006/relationships/image" Target="../media/image5340.png"/><Relationship Id="rId114" Type="http://schemas.openxmlformats.org/officeDocument/2006/relationships/image" Target="../media/image5372.png"/><Relationship Id="rId60" Type="http://schemas.openxmlformats.org/officeDocument/2006/relationships/customXml" Target="../ink/ink5454.xml"/><Relationship Id="rId81" Type="http://schemas.openxmlformats.org/officeDocument/2006/relationships/image" Target="../media/image5356.png"/><Relationship Id="rId135" Type="http://schemas.openxmlformats.org/officeDocument/2006/relationships/customXml" Target="../ink/ink5492.xml"/><Relationship Id="rId156" Type="http://schemas.openxmlformats.org/officeDocument/2006/relationships/image" Target="../media/image5392.png"/><Relationship Id="rId177" Type="http://schemas.openxmlformats.org/officeDocument/2006/relationships/customXml" Target="../ink/ink5513.xml"/><Relationship Id="rId198" Type="http://schemas.openxmlformats.org/officeDocument/2006/relationships/image" Target="../media/image5413.png"/><Relationship Id="rId202" Type="http://schemas.openxmlformats.org/officeDocument/2006/relationships/image" Target="../media/image5415.png"/><Relationship Id="rId223" Type="http://schemas.openxmlformats.org/officeDocument/2006/relationships/customXml" Target="../ink/ink5536.xml"/><Relationship Id="rId244" Type="http://schemas.openxmlformats.org/officeDocument/2006/relationships/customXml" Target="../ink/ink5547.xml"/><Relationship Id="rId18" Type="http://schemas.openxmlformats.org/officeDocument/2006/relationships/customXml" Target="../ink/ink5433.xml"/><Relationship Id="rId39" Type="http://schemas.openxmlformats.org/officeDocument/2006/relationships/image" Target="../media/image5335.png"/><Relationship Id="rId50" Type="http://schemas.openxmlformats.org/officeDocument/2006/relationships/customXml" Target="../ink/ink5449.xml"/><Relationship Id="rId104" Type="http://schemas.openxmlformats.org/officeDocument/2006/relationships/image" Target="../media/image5367.png"/><Relationship Id="rId125" Type="http://schemas.openxmlformats.org/officeDocument/2006/relationships/customXml" Target="../ink/ink5487.xml"/><Relationship Id="rId146" Type="http://schemas.openxmlformats.org/officeDocument/2006/relationships/image" Target="../media/image5387.png"/><Relationship Id="rId167" Type="http://schemas.openxmlformats.org/officeDocument/2006/relationships/customXml" Target="../ink/ink5508.xml"/><Relationship Id="rId188" Type="http://schemas.openxmlformats.org/officeDocument/2006/relationships/image" Target="../media/image5408.png"/><Relationship Id="rId71" Type="http://schemas.openxmlformats.org/officeDocument/2006/relationships/image" Target="../media/image5351.png"/><Relationship Id="rId92" Type="http://schemas.openxmlformats.org/officeDocument/2006/relationships/customXml" Target="../ink/ink5470.xml"/><Relationship Id="rId213" Type="http://schemas.openxmlformats.org/officeDocument/2006/relationships/customXml" Target="../ink/ink5531.xml"/><Relationship Id="rId234" Type="http://schemas.openxmlformats.org/officeDocument/2006/relationships/image" Target="../media/image5431.png"/><Relationship Id="rId2" Type="http://schemas.openxmlformats.org/officeDocument/2006/relationships/customXml" Target="../ink/ink5425.xml"/><Relationship Id="rId29" Type="http://schemas.openxmlformats.org/officeDocument/2006/relationships/image" Target="../media/image5330.png"/><Relationship Id="rId40" Type="http://schemas.openxmlformats.org/officeDocument/2006/relationships/customXml" Target="../ink/ink5444.xml"/><Relationship Id="rId115" Type="http://schemas.openxmlformats.org/officeDocument/2006/relationships/customXml" Target="../ink/ink5482.xml"/><Relationship Id="rId136" Type="http://schemas.openxmlformats.org/officeDocument/2006/relationships/image" Target="../media/image5382.png"/><Relationship Id="rId157" Type="http://schemas.openxmlformats.org/officeDocument/2006/relationships/customXml" Target="../ink/ink5503.xml"/><Relationship Id="rId178" Type="http://schemas.openxmlformats.org/officeDocument/2006/relationships/image" Target="../media/image5403.png"/><Relationship Id="rId61" Type="http://schemas.openxmlformats.org/officeDocument/2006/relationships/image" Target="../media/image5346.png"/><Relationship Id="rId82" Type="http://schemas.openxmlformats.org/officeDocument/2006/relationships/customXml" Target="../ink/ink5465.xml"/><Relationship Id="rId199" Type="http://schemas.openxmlformats.org/officeDocument/2006/relationships/customXml" Target="../ink/ink5524.xml"/><Relationship Id="rId203" Type="http://schemas.openxmlformats.org/officeDocument/2006/relationships/customXml" Target="../ink/ink5526.xml"/><Relationship Id="rId19" Type="http://schemas.openxmlformats.org/officeDocument/2006/relationships/image" Target="../media/image5325.png"/><Relationship Id="rId224" Type="http://schemas.openxmlformats.org/officeDocument/2006/relationships/image" Target="../media/image5426.png"/><Relationship Id="rId245" Type="http://schemas.openxmlformats.org/officeDocument/2006/relationships/image" Target="../media/image5436.png"/><Relationship Id="rId30" Type="http://schemas.openxmlformats.org/officeDocument/2006/relationships/customXml" Target="../ink/ink5439.xml"/><Relationship Id="rId105" Type="http://schemas.openxmlformats.org/officeDocument/2006/relationships/customXml" Target="../ink/ink5477.xml"/><Relationship Id="rId126" Type="http://schemas.openxmlformats.org/officeDocument/2006/relationships/image" Target="../media/image760.png"/><Relationship Id="rId147" Type="http://schemas.openxmlformats.org/officeDocument/2006/relationships/customXml" Target="../ink/ink5498.xml"/><Relationship Id="rId168" Type="http://schemas.openxmlformats.org/officeDocument/2006/relationships/image" Target="../media/image5398.png"/><Relationship Id="rId51" Type="http://schemas.openxmlformats.org/officeDocument/2006/relationships/image" Target="../media/image5341.png"/><Relationship Id="rId72" Type="http://schemas.openxmlformats.org/officeDocument/2006/relationships/customXml" Target="../ink/ink5460.xml"/><Relationship Id="rId93" Type="http://schemas.openxmlformats.org/officeDocument/2006/relationships/image" Target="../media/image5362.png"/><Relationship Id="rId189" Type="http://schemas.openxmlformats.org/officeDocument/2006/relationships/customXml" Target="../ink/ink5519.xml"/><Relationship Id="rId3" Type="http://schemas.openxmlformats.org/officeDocument/2006/relationships/image" Target="../media/image5318.png"/><Relationship Id="rId214" Type="http://schemas.openxmlformats.org/officeDocument/2006/relationships/image" Target="../media/image5421.png"/><Relationship Id="rId235" Type="http://schemas.openxmlformats.org/officeDocument/2006/relationships/customXml" Target="../ink/ink5542.xml"/><Relationship Id="rId116" Type="http://schemas.openxmlformats.org/officeDocument/2006/relationships/image" Target="../media/image5373.png"/><Relationship Id="rId137" Type="http://schemas.openxmlformats.org/officeDocument/2006/relationships/customXml" Target="../ink/ink5493.xml"/><Relationship Id="rId158" Type="http://schemas.openxmlformats.org/officeDocument/2006/relationships/image" Target="../media/image5393.png"/><Relationship Id="rId20" Type="http://schemas.openxmlformats.org/officeDocument/2006/relationships/customXml" Target="../ink/ink5434.xml"/><Relationship Id="rId41" Type="http://schemas.openxmlformats.org/officeDocument/2006/relationships/image" Target="../media/image5336.png"/><Relationship Id="rId62" Type="http://schemas.openxmlformats.org/officeDocument/2006/relationships/customXml" Target="../ink/ink5455.xml"/><Relationship Id="rId83" Type="http://schemas.openxmlformats.org/officeDocument/2006/relationships/image" Target="../media/image5357.png"/><Relationship Id="rId179" Type="http://schemas.openxmlformats.org/officeDocument/2006/relationships/customXml" Target="../ink/ink5514.xml"/><Relationship Id="rId190" Type="http://schemas.openxmlformats.org/officeDocument/2006/relationships/image" Target="../media/image5409.png"/><Relationship Id="rId204" Type="http://schemas.openxmlformats.org/officeDocument/2006/relationships/image" Target="../media/image5416.png"/><Relationship Id="rId225" Type="http://schemas.openxmlformats.org/officeDocument/2006/relationships/customXml" Target="../ink/ink5537.xml"/><Relationship Id="rId106" Type="http://schemas.openxmlformats.org/officeDocument/2006/relationships/image" Target="../media/image5368.png"/><Relationship Id="rId127" Type="http://schemas.openxmlformats.org/officeDocument/2006/relationships/customXml" Target="../ink/ink548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94.png"/><Relationship Id="rId299" Type="http://schemas.openxmlformats.org/officeDocument/2006/relationships/image" Target="../media/image5584.png"/><Relationship Id="rId21" Type="http://schemas.openxmlformats.org/officeDocument/2006/relationships/image" Target="../media/image5446.png"/><Relationship Id="rId63" Type="http://schemas.openxmlformats.org/officeDocument/2006/relationships/image" Target="../media/image5467.png"/><Relationship Id="rId159" Type="http://schemas.openxmlformats.org/officeDocument/2006/relationships/image" Target="../media/image5515.png"/><Relationship Id="rId170" Type="http://schemas.openxmlformats.org/officeDocument/2006/relationships/customXml" Target="../ink/ink5632.xml"/><Relationship Id="rId226" Type="http://schemas.openxmlformats.org/officeDocument/2006/relationships/customXml" Target="../ink/ink5660.xml"/><Relationship Id="rId268" Type="http://schemas.openxmlformats.org/officeDocument/2006/relationships/customXml" Target="../ink/ink5681.xml"/><Relationship Id="rId32" Type="http://schemas.openxmlformats.org/officeDocument/2006/relationships/customXml" Target="../ink/ink5563.xml"/><Relationship Id="rId74" Type="http://schemas.openxmlformats.org/officeDocument/2006/relationships/customXml" Target="../ink/ink5584.xml"/><Relationship Id="rId128" Type="http://schemas.openxmlformats.org/officeDocument/2006/relationships/customXml" Target="../ink/ink5611.xml"/><Relationship Id="rId5" Type="http://schemas.openxmlformats.org/officeDocument/2006/relationships/image" Target="../media/image5438.png"/><Relationship Id="rId181" Type="http://schemas.openxmlformats.org/officeDocument/2006/relationships/image" Target="../media/image5526.png"/><Relationship Id="rId237" Type="http://schemas.openxmlformats.org/officeDocument/2006/relationships/image" Target="../media/image5553.png"/><Relationship Id="rId279" Type="http://schemas.openxmlformats.org/officeDocument/2006/relationships/image" Target="../media/image5574.png"/><Relationship Id="rId43" Type="http://schemas.openxmlformats.org/officeDocument/2006/relationships/image" Target="../media/image5457.png"/><Relationship Id="rId139" Type="http://schemas.openxmlformats.org/officeDocument/2006/relationships/image" Target="../media/image5505.png"/><Relationship Id="rId290" Type="http://schemas.openxmlformats.org/officeDocument/2006/relationships/customXml" Target="../ink/ink5692.xml"/><Relationship Id="rId304" Type="http://schemas.openxmlformats.org/officeDocument/2006/relationships/customXml" Target="../ink/ink5699.xml"/><Relationship Id="rId85" Type="http://schemas.openxmlformats.org/officeDocument/2006/relationships/image" Target="../media/image5478.png"/><Relationship Id="rId150" Type="http://schemas.openxmlformats.org/officeDocument/2006/relationships/customXml" Target="../ink/ink5622.xml"/><Relationship Id="rId192" Type="http://schemas.openxmlformats.org/officeDocument/2006/relationships/customXml" Target="../ink/ink5643.xml"/><Relationship Id="rId206" Type="http://schemas.openxmlformats.org/officeDocument/2006/relationships/customXml" Target="../ink/ink5650.xml"/><Relationship Id="rId248" Type="http://schemas.openxmlformats.org/officeDocument/2006/relationships/customXml" Target="../ink/ink5671.xml"/><Relationship Id="rId12" Type="http://schemas.openxmlformats.org/officeDocument/2006/relationships/customXml" Target="../ink/ink5553.xml"/><Relationship Id="rId108" Type="http://schemas.openxmlformats.org/officeDocument/2006/relationships/customXml" Target="../ink/ink5601.xml"/><Relationship Id="rId54" Type="http://schemas.openxmlformats.org/officeDocument/2006/relationships/customXml" Target="../ink/ink5574.xml"/><Relationship Id="rId96" Type="http://schemas.openxmlformats.org/officeDocument/2006/relationships/customXml" Target="../ink/ink5595.xml"/><Relationship Id="rId161" Type="http://schemas.openxmlformats.org/officeDocument/2006/relationships/image" Target="../media/image5516.png"/><Relationship Id="rId217" Type="http://schemas.openxmlformats.org/officeDocument/2006/relationships/image" Target="../media/image1054.png"/><Relationship Id="rId259" Type="http://schemas.openxmlformats.org/officeDocument/2006/relationships/image" Target="../media/image5564.png"/><Relationship Id="rId23" Type="http://schemas.openxmlformats.org/officeDocument/2006/relationships/image" Target="../media/image5447.png"/><Relationship Id="rId119" Type="http://schemas.openxmlformats.org/officeDocument/2006/relationships/image" Target="../media/image5495.png"/><Relationship Id="rId270" Type="http://schemas.openxmlformats.org/officeDocument/2006/relationships/customXml" Target="../ink/ink5682.xml"/><Relationship Id="rId44" Type="http://schemas.openxmlformats.org/officeDocument/2006/relationships/customXml" Target="../ink/ink5569.xml"/><Relationship Id="rId65" Type="http://schemas.openxmlformats.org/officeDocument/2006/relationships/image" Target="../media/image5468.png"/><Relationship Id="rId86" Type="http://schemas.openxmlformats.org/officeDocument/2006/relationships/customXml" Target="../ink/ink5590.xml"/><Relationship Id="rId130" Type="http://schemas.openxmlformats.org/officeDocument/2006/relationships/customXml" Target="../ink/ink5612.xml"/><Relationship Id="rId151" Type="http://schemas.openxmlformats.org/officeDocument/2006/relationships/image" Target="../media/image5511.png"/><Relationship Id="rId172" Type="http://schemas.openxmlformats.org/officeDocument/2006/relationships/customXml" Target="../ink/ink5633.xml"/><Relationship Id="rId193" Type="http://schemas.openxmlformats.org/officeDocument/2006/relationships/image" Target="../media/image5532.png"/><Relationship Id="rId207" Type="http://schemas.openxmlformats.org/officeDocument/2006/relationships/image" Target="../media/image5539.png"/><Relationship Id="rId228" Type="http://schemas.openxmlformats.org/officeDocument/2006/relationships/customXml" Target="../ink/ink5661.xml"/><Relationship Id="rId249" Type="http://schemas.openxmlformats.org/officeDocument/2006/relationships/image" Target="../media/image5559.png"/><Relationship Id="rId13" Type="http://schemas.openxmlformats.org/officeDocument/2006/relationships/image" Target="../media/image5442.png"/><Relationship Id="rId109" Type="http://schemas.openxmlformats.org/officeDocument/2006/relationships/image" Target="../media/image5490.png"/><Relationship Id="rId260" Type="http://schemas.openxmlformats.org/officeDocument/2006/relationships/customXml" Target="../ink/ink5677.xml"/><Relationship Id="rId281" Type="http://schemas.openxmlformats.org/officeDocument/2006/relationships/image" Target="../media/image5575.png"/><Relationship Id="rId34" Type="http://schemas.openxmlformats.org/officeDocument/2006/relationships/customXml" Target="../ink/ink5564.xml"/><Relationship Id="rId55" Type="http://schemas.openxmlformats.org/officeDocument/2006/relationships/image" Target="../media/image5463.png"/><Relationship Id="rId76" Type="http://schemas.openxmlformats.org/officeDocument/2006/relationships/customXml" Target="../ink/ink5585.xml"/><Relationship Id="rId97" Type="http://schemas.openxmlformats.org/officeDocument/2006/relationships/image" Target="../media/image5484.png"/><Relationship Id="rId120" Type="http://schemas.openxmlformats.org/officeDocument/2006/relationships/customXml" Target="../ink/ink5607.xml"/><Relationship Id="rId141" Type="http://schemas.openxmlformats.org/officeDocument/2006/relationships/image" Target="../media/image5506.png"/><Relationship Id="rId7" Type="http://schemas.openxmlformats.org/officeDocument/2006/relationships/image" Target="../media/image5439.png"/><Relationship Id="rId162" Type="http://schemas.openxmlformats.org/officeDocument/2006/relationships/customXml" Target="../ink/ink5628.xml"/><Relationship Id="rId183" Type="http://schemas.openxmlformats.org/officeDocument/2006/relationships/image" Target="../media/image5527.png"/><Relationship Id="rId218" Type="http://schemas.openxmlformats.org/officeDocument/2006/relationships/customXml" Target="../ink/ink5656.xml"/><Relationship Id="rId239" Type="http://schemas.openxmlformats.org/officeDocument/2006/relationships/image" Target="../media/image5554.png"/><Relationship Id="rId250" Type="http://schemas.openxmlformats.org/officeDocument/2006/relationships/customXml" Target="../ink/ink5672.xml"/><Relationship Id="rId271" Type="http://schemas.openxmlformats.org/officeDocument/2006/relationships/image" Target="../media/image5570.png"/><Relationship Id="rId292" Type="http://schemas.openxmlformats.org/officeDocument/2006/relationships/customXml" Target="../ink/ink5693.xml"/><Relationship Id="rId306" Type="http://schemas.openxmlformats.org/officeDocument/2006/relationships/customXml" Target="../ink/ink5700.xml"/><Relationship Id="rId24" Type="http://schemas.openxmlformats.org/officeDocument/2006/relationships/customXml" Target="../ink/ink5559.xml"/><Relationship Id="rId45" Type="http://schemas.openxmlformats.org/officeDocument/2006/relationships/image" Target="../media/image5458.png"/><Relationship Id="rId66" Type="http://schemas.openxmlformats.org/officeDocument/2006/relationships/customXml" Target="../ink/ink5580.xml"/><Relationship Id="rId87" Type="http://schemas.openxmlformats.org/officeDocument/2006/relationships/image" Target="../media/image5479.png"/><Relationship Id="rId110" Type="http://schemas.openxmlformats.org/officeDocument/2006/relationships/customXml" Target="../ink/ink5602.xml"/><Relationship Id="rId131" Type="http://schemas.openxmlformats.org/officeDocument/2006/relationships/image" Target="../media/image5501.png"/><Relationship Id="rId152" Type="http://schemas.openxmlformats.org/officeDocument/2006/relationships/customXml" Target="../ink/ink5623.xml"/><Relationship Id="rId173" Type="http://schemas.openxmlformats.org/officeDocument/2006/relationships/image" Target="../media/image5522.png"/><Relationship Id="rId194" Type="http://schemas.openxmlformats.org/officeDocument/2006/relationships/customXml" Target="../ink/ink5644.xml"/><Relationship Id="rId208" Type="http://schemas.openxmlformats.org/officeDocument/2006/relationships/customXml" Target="../ink/ink5651.xml"/><Relationship Id="rId229" Type="http://schemas.openxmlformats.org/officeDocument/2006/relationships/image" Target="../media/image5549.png"/><Relationship Id="rId240" Type="http://schemas.openxmlformats.org/officeDocument/2006/relationships/customXml" Target="../ink/ink5667.xml"/><Relationship Id="rId261" Type="http://schemas.openxmlformats.org/officeDocument/2006/relationships/image" Target="../media/image5565.png"/><Relationship Id="rId14" Type="http://schemas.openxmlformats.org/officeDocument/2006/relationships/customXml" Target="../ink/ink5554.xml"/><Relationship Id="rId35" Type="http://schemas.openxmlformats.org/officeDocument/2006/relationships/image" Target="../media/image5453.png"/><Relationship Id="rId56" Type="http://schemas.openxmlformats.org/officeDocument/2006/relationships/customXml" Target="../ink/ink5575.xml"/><Relationship Id="rId77" Type="http://schemas.openxmlformats.org/officeDocument/2006/relationships/image" Target="../media/image5474.png"/><Relationship Id="rId100" Type="http://schemas.openxmlformats.org/officeDocument/2006/relationships/customXml" Target="../ink/ink5597.xml"/><Relationship Id="rId282" Type="http://schemas.openxmlformats.org/officeDocument/2006/relationships/customXml" Target="../ink/ink5688.xml"/><Relationship Id="rId8" Type="http://schemas.openxmlformats.org/officeDocument/2006/relationships/customXml" Target="../ink/ink5551.xml"/><Relationship Id="rId98" Type="http://schemas.openxmlformats.org/officeDocument/2006/relationships/customXml" Target="../ink/ink5596.xml"/><Relationship Id="rId121" Type="http://schemas.openxmlformats.org/officeDocument/2006/relationships/image" Target="../media/image5496.png"/><Relationship Id="rId142" Type="http://schemas.openxmlformats.org/officeDocument/2006/relationships/customXml" Target="../ink/ink5618.xml"/><Relationship Id="rId163" Type="http://schemas.openxmlformats.org/officeDocument/2006/relationships/image" Target="../media/image5517.png"/><Relationship Id="rId184" Type="http://schemas.openxmlformats.org/officeDocument/2006/relationships/customXml" Target="../ink/ink5639.xml"/><Relationship Id="rId219" Type="http://schemas.openxmlformats.org/officeDocument/2006/relationships/image" Target="../media/image5544.png"/><Relationship Id="rId230" Type="http://schemas.openxmlformats.org/officeDocument/2006/relationships/customXml" Target="../ink/ink5662.xml"/><Relationship Id="rId251" Type="http://schemas.openxmlformats.org/officeDocument/2006/relationships/image" Target="../media/image5560.png"/><Relationship Id="rId25" Type="http://schemas.openxmlformats.org/officeDocument/2006/relationships/image" Target="../media/image5448.png"/><Relationship Id="rId46" Type="http://schemas.openxmlformats.org/officeDocument/2006/relationships/customXml" Target="../ink/ink5570.xml"/><Relationship Id="rId67" Type="http://schemas.openxmlformats.org/officeDocument/2006/relationships/image" Target="../media/image5469.png"/><Relationship Id="rId272" Type="http://schemas.openxmlformats.org/officeDocument/2006/relationships/customXml" Target="../ink/ink5683.xml"/><Relationship Id="rId293" Type="http://schemas.openxmlformats.org/officeDocument/2006/relationships/image" Target="../media/image5581.png"/><Relationship Id="rId307" Type="http://schemas.openxmlformats.org/officeDocument/2006/relationships/image" Target="../media/image5588.png"/><Relationship Id="rId88" Type="http://schemas.openxmlformats.org/officeDocument/2006/relationships/customXml" Target="../ink/ink5591.xml"/><Relationship Id="rId111" Type="http://schemas.openxmlformats.org/officeDocument/2006/relationships/image" Target="../media/image5491.png"/><Relationship Id="rId132" Type="http://schemas.openxmlformats.org/officeDocument/2006/relationships/customXml" Target="../ink/ink5613.xml"/><Relationship Id="rId153" Type="http://schemas.openxmlformats.org/officeDocument/2006/relationships/image" Target="../media/image5512.png"/><Relationship Id="rId174" Type="http://schemas.openxmlformats.org/officeDocument/2006/relationships/customXml" Target="../ink/ink5634.xml"/><Relationship Id="rId195" Type="http://schemas.openxmlformats.org/officeDocument/2006/relationships/image" Target="../media/image5533.png"/><Relationship Id="rId209" Type="http://schemas.openxmlformats.org/officeDocument/2006/relationships/image" Target="../media/image5540.png"/><Relationship Id="rId220" Type="http://schemas.openxmlformats.org/officeDocument/2006/relationships/customXml" Target="../ink/ink5657.xml"/><Relationship Id="rId241" Type="http://schemas.openxmlformats.org/officeDocument/2006/relationships/image" Target="../media/image5555.png"/><Relationship Id="rId15" Type="http://schemas.openxmlformats.org/officeDocument/2006/relationships/image" Target="../media/image5443.png"/><Relationship Id="rId36" Type="http://schemas.openxmlformats.org/officeDocument/2006/relationships/customXml" Target="../ink/ink5565.xml"/><Relationship Id="rId57" Type="http://schemas.openxmlformats.org/officeDocument/2006/relationships/image" Target="../media/image5464.png"/><Relationship Id="rId262" Type="http://schemas.openxmlformats.org/officeDocument/2006/relationships/customXml" Target="../ink/ink5678.xml"/><Relationship Id="rId283" Type="http://schemas.openxmlformats.org/officeDocument/2006/relationships/image" Target="../media/image5576.png"/><Relationship Id="rId78" Type="http://schemas.openxmlformats.org/officeDocument/2006/relationships/customXml" Target="../ink/ink5586.xml"/><Relationship Id="rId99" Type="http://schemas.openxmlformats.org/officeDocument/2006/relationships/image" Target="../media/image5485.png"/><Relationship Id="rId101" Type="http://schemas.openxmlformats.org/officeDocument/2006/relationships/image" Target="../media/image5486.png"/><Relationship Id="rId122" Type="http://schemas.openxmlformats.org/officeDocument/2006/relationships/customXml" Target="../ink/ink5608.xml"/><Relationship Id="rId143" Type="http://schemas.openxmlformats.org/officeDocument/2006/relationships/image" Target="../media/image5507.png"/><Relationship Id="rId164" Type="http://schemas.openxmlformats.org/officeDocument/2006/relationships/customXml" Target="../ink/ink5629.xml"/><Relationship Id="rId185" Type="http://schemas.openxmlformats.org/officeDocument/2006/relationships/image" Target="../media/image5528.png"/><Relationship Id="rId9" Type="http://schemas.openxmlformats.org/officeDocument/2006/relationships/image" Target="../media/image5440.png"/><Relationship Id="rId210" Type="http://schemas.openxmlformats.org/officeDocument/2006/relationships/customXml" Target="../ink/ink5652.xml"/><Relationship Id="rId26" Type="http://schemas.openxmlformats.org/officeDocument/2006/relationships/customXml" Target="../ink/ink5560.xml"/><Relationship Id="rId231" Type="http://schemas.openxmlformats.org/officeDocument/2006/relationships/image" Target="../media/image5550.png"/><Relationship Id="rId252" Type="http://schemas.openxmlformats.org/officeDocument/2006/relationships/customXml" Target="../ink/ink5673.xml"/><Relationship Id="rId273" Type="http://schemas.openxmlformats.org/officeDocument/2006/relationships/image" Target="../media/image5571.png"/><Relationship Id="rId294" Type="http://schemas.openxmlformats.org/officeDocument/2006/relationships/customXml" Target="../ink/ink5694.xml"/><Relationship Id="rId308" Type="http://schemas.openxmlformats.org/officeDocument/2006/relationships/customXml" Target="../ink/ink5701.xml"/><Relationship Id="rId47" Type="http://schemas.openxmlformats.org/officeDocument/2006/relationships/image" Target="../media/image5459.png"/><Relationship Id="rId68" Type="http://schemas.openxmlformats.org/officeDocument/2006/relationships/customXml" Target="../ink/ink5581.xml"/><Relationship Id="rId89" Type="http://schemas.openxmlformats.org/officeDocument/2006/relationships/image" Target="../media/image5480.png"/><Relationship Id="rId112" Type="http://schemas.openxmlformats.org/officeDocument/2006/relationships/customXml" Target="../ink/ink5603.xml"/><Relationship Id="rId133" Type="http://schemas.openxmlformats.org/officeDocument/2006/relationships/image" Target="../media/image5502.png"/><Relationship Id="rId154" Type="http://schemas.openxmlformats.org/officeDocument/2006/relationships/customXml" Target="../ink/ink5624.xml"/><Relationship Id="rId175" Type="http://schemas.openxmlformats.org/officeDocument/2006/relationships/image" Target="../media/image5523.png"/><Relationship Id="rId196" Type="http://schemas.openxmlformats.org/officeDocument/2006/relationships/customXml" Target="../ink/ink5645.xml"/><Relationship Id="rId200" Type="http://schemas.openxmlformats.org/officeDocument/2006/relationships/customXml" Target="../ink/ink5647.xml"/><Relationship Id="rId16" Type="http://schemas.openxmlformats.org/officeDocument/2006/relationships/customXml" Target="../ink/ink5555.xml"/><Relationship Id="rId221" Type="http://schemas.openxmlformats.org/officeDocument/2006/relationships/image" Target="../media/image5545.png"/><Relationship Id="rId242" Type="http://schemas.openxmlformats.org/officeDocument/2006/relationships/customXml" Target="../ink/ink5668.xml"/><Relationship Id="rId263" Type="http://schemas.openxmlformats.org/officeDocument/2006/relationships/image" Target="../media/image5566.png"/><Relationship Id="rId284" Type="http://schemas.openxmlformats.org/officeDocument/2006/relationships/customXml" Target="../ink/ink5689.xml"/><Relationship Id="rId37" Type="http://schemas.openxmlformats.org/officeDocument/2006/relationships/image" Target="../media/image5454.png"/><Relationship Id="rId58" Type="http://schemas.openxmlformats.org/officeDocument/2006/relationships/customXml" Target="../ink/ink5576.xml"/><Relationship Id="rId79" Type="http://schemas.openxmlformats.org/officeDocument/2006/relationships/image" Target="../media/image5475.png"/><Relationship Id="rId102" Type="http://schemas.openxmlformats.org/officeDocument/2006/relationships/customXml" Target="../ink/ink5598.xml"/><Relationship Id="rId123" Type="http://schemas.openxmlformats.org/officeDocument/2006/relationships/image" Target="../media/image5497.png"/><Relationship Id="rId144" Type="http://schemas.openxmlformats.org/officeDocument/2006/relationships/customXml" Target="../ink/ink5619.xml"/><Relationship Id="rId90" Type="http://schemas.openxmlformats.org/officeDocument/2006/relationships/customXml" Target="../ink/ink5592.xml"/><Relationship Id="rId165" Type="http://schemas.openxmlformats.org/officeDocument/2006/relationships/image" Target="../media/image5518.png"/><Relationship Id="rId186" Type="http://schemas.openxmlformats.org/officeDocument/2006/relationships/customXml" Target="../ink/ink5640.xml"/><Relationship Id="rId211" Type="http://schemas.openxmlformats.org/officeDocument/2006/relationships/image" Target="../media/image5541.png"/><Relationship Id="rId232" Type="http://schemas.openxmlformats.org/officeDocument/2006/relationships/customXml" Target="../ink/ink5663.xml"/><Relationship Id="rId253" Type="http://schemas.openxmlformats.org/officeDocument/2006/relationships/image" Target="../media/image5561.png"/><Relationship Id="rId274" Type="http://schemas.openxmlformats.org/officeDocument/2006/relationships/customXml" Target="../ink/ink5684.xml"/><Relationship Id="rId295" Type="http://schemas.openxmlformats.org/officeDocument/2006/relationships/image" Target="../media/image5582.png"/><Relationship Id="rId309" Type="http://schemas.openxmlformats.org/officeDocument/2006/relationships/image" Target="../media/image5589.png"/><Relationship Id="rId27" Type="http://schemas.openxmlformats.org/officeDocument/2006/relationships/image" Target="../media/image5449.png"/><Relationship Id="rId48" Type="http://schemas.openxmlformats.org/officeDocument/2006/relationships/customXml" Target="../ink/ink5571.xml"/><Relationship Id="rId69" Type="http://schemas.openxmlformats.org/officeDocument/2006/relationships/image" Target="../media/image5470.png"/><Relationship Id="rId113" Type="http://schemas.openxmlformats.org/officeDocument/2006/relationships/image" Target="../media/image5492.png"/><Relationship Id="rId134" Type="http://schemas.openxmlformats.org/officeDocument/2006/relationships/customXml" Target="../ink/ink5614.xml"/><Relationship Id="rId80" Type="http://schemas.openxmlformats.org/officeDocument/2006/relationships/customXml" Target="../ink/ink5587.xml"/><Relationship Id="rId155" Type="http://schemas.openxmlformats.org/officeDocument/2006/relationships/image" Target="../media/image5513.png"/><Relationship Id="rId176" Type="http://schemas.openxmlformats.org/officeDocument/2006/relationships/customXml" Target="../ink/ink5635.xml"/><Relationship Id="rId197" Type="http://schemas.openxmlformats.org/officeDocument/2006/relationships/image" Target="../media/image5534.png"/><Relationship Id="rId201" Type="http://schemas.openxmlformats.org/officeDocument/2006/relationships/image" Target="../media/image5536.png"/><Relationship Id="rId222" Type="http://schemas.openxmlformats.org/officeDocument/2006/relationships/customXml" Target="../ink/ink5658.xml"/><Relationship Id="rId243" Type="http://schemas.openxmlformats.org/officeDocument/2006/relationships/image" Target="../media/image5556.png"/><Relationship Id="rId264" Type="http://schemas.openxmlformats.org/officeDocument/2006/relationships/customXml" Target="../ink/ink5679.xml"/><Relationship Id="rId285" Type="http://schemas.openxmlformats.org/officeDocument/2006/relationships/image" Target="../media/image5577.png"/><Relationship Id="rId17" Type="http://schemas.openxmlformats.org/officeDocument/2006/relationships/image" Target="../media/image5444.png"/><Relationship Id="rId38" Type="http://schemas.openxmlformats.org/officeDocument/2006/relationships/customXml" Target="../ink/ink5566.xml"/><Relationship Id="rId59" Type="http://schemas.openxmlformats.org/officeDocument/2006/relationships/image" Target="../media/image5465.png"/><Relationship Id="rId103" Type="http://schemas.openxmlformats.org/officeDocument/2006/relationships/image" Target="../media/image5487.png"/><Relationship Id="rId124" Type="http://schemas.openxmlformats.org/officeDocument/2006/relationships/customXml" Target="../ink/ink5609.xml"/><Relationship Id="rId70" Type="http://schemas.openxmlformats.org/officeDocument/2006/relationships/customXml" Target="../ink/ink5582.xml"/><Relationship Id="rId91" Type="http://schemas.openxmlformats.org/officeDocument/2006/relationships/image" Target="../media/image5481.png"/><Relationship Id="rId145" Type="http://schemas.openxmlformats.org/officeDocument/2006/relationships/image" Target="../media/image5508.png"/><Relationship Id="rId166" Type="http://schemas.openxmlformats.org/officeDocument/2006/relationships/customXml" Target="../ink/ink5630.xml"/><Relationship Id="rId187" Type="http://schemas.openxmlformats.org/officeDocument/2006/relationships/image" Target="../media/image552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653.xml"/><Relationship Id="rId233" Type="http://schemas.openxmlformats.org/officeDocument/2006/relationships/image" Target="../media/image5551.png"/><Relationship Id="rId254" Type="http://schemas.openxmlformats.org/officeDocument/2006/relationships/customXml" Target="../ink/ink5674.xml"/><Relationship Id="rId28" Type="http://schemas.openxmlformats.org/officeDocument/2006/relationships/customXml" Target="../ink/ink5561.xml"/><Relationship Id="rId49" Type="http://schemas.openxmlformats.org/officeDocument/2006/relationships/image" Target="../media/image5460.png"/><Relationship Id="rId114" Type="http://schemas.openxmlformats.org/officeDocument/2006/relationships/customXml" Target="../ink/ink5604.xml"/><Relationship Id="rId275" Type="http://schemas.openxmlformats.org/officeDocument/2006/relationships/image" Target="../media/image5572.png"/><Relationship Id="rId296" Type="http://schemas.openxmlformats.org/officeDocument/2006/relationships/customXml" Target="../ink/ink5695.xml"/><Relationship Id="rId300" Type="http://schemas.openxmlformats.org/officeDocument/2006/relationships/customXml" Target="../ink/ink5697.xml"/><Relationship Id="rId60" Type="http://schemas.openxmlformats.org/officeDocument/2006/relationships/customXml" Target="../ink/ink5577.xml"/><Relationship Id="rId81" Type="http://schemas.openxmlformats.org/officeDocument/2006/relationships/image" Target="../media/image5476.png"/><Relationship Id="rId135" Type="http://schemas.openxmlformats.org/officeDocument/2006/relationships/image" Target="../media/image5503.png"/><Relationship Id="rId156" Type="http://schemas.openxmlformats.org/officeDocument/2006/relationships/customXml" Target="../ink/ink5625.xml"/><Relationship Id="rId177" Type="http://schemas.openxmlformats.org/officeDocument/2006/relationships/image" Target="../media/image5524.png"/><Relationship Id="rId198" Type="http://schemas.openxmlformats.org/officeDocument/2006/relationships/customXml" Target="../ink/ink5646.xml"/><Relationship Id="rId202" Type="http://schemas.openxmlformats.org/officeDocument/2006/relationships/customXml" Target="../ink/ink5648.xml"/><Relationship Id="rId223" Type="http://schemas.openxmlformats.org/officeDocument/2006/relationships/image" Target="../media/image5546.png"/><Relationship Id="rId244" Type="http://schemas.openxmlformats.org/officeDocument/2006/relationships/customXml" Target="../ink/ink5669.xml"/><Relationship Id="rId18" Type="http://schemas.openxmlformats.org/officeDocument/2006/relationships/customXml" Target="../ink/ink5556.xml"/><Relationship Id="rId39" Type="http://schemas.openxmlformats.org/officeDocument/2006/relationships/image" Target="../media/image5455.png"/><Relationship Id="rId265" Type="http://schemas.openxmlformats.org/officeDocument/2006/relationships/image" Target="../media/image5567.png"/><Relationship Id="rId286" Type="http://schemas.openxmlformats.org/officeDocument/2006/relationships/customXml" Target="../ink/ink5690.xml"/><Relationship Id="rId50" Type="http://schemas.openxmlformats.org/officeDocument/2006/relationships/customXml" Target="../ink/ink5572.xml"/><Relationship Id="rId104" Type="http://schemas.openxmlformats.org/officeDocument/2006/relationships/customXml" Target="../ink/ink5599.xml"/><Relationship Id="rId125" Type="http://schemas.openxmlformats.org/officeDocument/2006/relationships/image" Target="../media/image5498.png"/><Relationship Id="rId146" Type="http://schemas.openxmlformats.org/officeDocument/2006/relationships/customXml" Target="../ink/ink5620.xml"/><Relationship Id="rId167" Type="http://schemas.openxmlformats.org/officeDocument/2006/relationships/image" Target="../media/image5519.png"/><Relationship Id="rId188" Type="http://schemas.openxmlformats.org/officeDocument/2006/relationships/customXml" Target="../ink/ink5641.xml"/><Relationship Id="rId71" Type="http://schemas.openxmlformats.org/officeDocument/2006/relationships/image" Target="../media/image5471.png"/><Relationship Id="rId92" Type="http://schemas.openxmlformats.org/officeDocument/2006/relationships/customXml" Target="../ink/ink5593.xml"/><Relationship Id="rId213" Type="http://schemas.openxmlformats.org/officeDocument/2006/relationships/image" Target="../media/image5542.png"/><Relationship Id="rId234" Type="http://schemas.openxmlformats.org/officeDocument/2006/relationships/customXml" Target="../ink/ink5664.xml"/><Relationship Id="rId2" Type="http://schemas.openxmlformats.org/officeDocument/2006/relationships/customXml" Target="../ink/ink5548.xml"/><Relationship Id="rId29" Type="http://schemas.openxmlformats.org/officeDocument/2006/relationships/image" Target="../media/image5450.png"/><Relationship Id="rId255" Type="http://schemas.openxmlformats.org/officeDocument/2006/relationships/image" Target="../media/image5562.png"/><Relationship Id="rId276" Type="http://schemas.openxmlformats.org/officeDocument/2006/relationships/customXml" Target="../ink/ink5685.xml"/><Relationship Id="rId297" Type="http://schemas.openxmlformats.org/officeDocument/2006/relationships/image" Target="../media/image5583.png"/><Relationship Id="rId40" Type="http://schemas.openxmlformats.org/officeDocument/2006/relationships/customXml" Target="../ink/ink5567.xml"/><Relationship Id="rId115" Type="http://schemas.openxmlformats.org/officeDocument/2006/relationships/image" Target="../media/image5493.png"/><Relationship Id="rId136" Type="http://schemas.openxmlformats.org/officeDocument/2006/relationships/customXml" Target="../ink/ink5615.xml"/><Relationship Id="rId157" Type="http://schemas.openxmlformats.org/officeDocument/2006/relationships/image" Target="../media/image5514.png"/><Relationship Id="rId178" Type="http://schemas.openxmlformats.org/officeDocument/2006/relationships/customXml" Target="../ink/ink5636.xml"/><Relationship Id="rId301" Type="http://schemas.openxmlformats.org/officeDocument/2006/relationships/image" Target="../media/image5585.png"/><Relationship Id="rId61" Type="http://schemas.openxmlformats.org/officeDocument/2006/relationships/image" Target="../media/image5466.png"/><Relationship Id="rId82" Type="http://schemas.openxmlformats.org/officeDocument/2006/relationships/customXml" Target="../ink/ink5588.xml"/><Relationship Id="rId199" Type="http://schemas.openxmlformats.org/officeDocument/2006/relationships/image" Target="../media/image5535.png"/><Relationship Id="rId203" Type="http://schemas.openxmlformats.org/officeDocument/2006/relationships/image" Target="../media/image5537.png"/><Relationship Id="rId19" Type="http://schemas.openxmlformats.org/officeDocument/2006/relationships/image" Target="../media/image5445.png"/><Relationship Id="rId224" Type="http://schemas.openxmlformats.org/officeDocument/2006/relationships/customXml" Target="../ink/ink5659.xml"/><Relationship Id="rId245" Type="http://schemas.openxmlformats.org/officeDocument/2006/relationships/image" Target="../media/image5557.png"/><Relationship Id="rId266" Type="http://schemas.openxmlformats.org/officeDocument/2006/relationships/customXml" Target="../ink/ink5680.xml"/><Relationship Id="rId287" Type="http://schemas.openxmlformats.org/officeDocument/2006/relationships/image" Target="../media/image5578.png"/><Relationship Id="rId30" Type="http://schemas.openxmlformats.org/officeDocument/2006/relationships/customXml" Target="../ink/ink5562.xml"/><Relationship Id="rId105" Type="http://schemas.openxmlformats.org/officeDocument/2006/relationships/image" Target="../media/image5488.png"/><Relationship Id="rId126" Type="http://schemas.openxmlformats.org/officeDocument/2006/relationships/customXml" Target="../ink/ink5610.xml"/><Relationship Id="rId147" Type="http://schemas.openxmlformats.org/officeDocument/2006/relationships/image" Target="../media/image5509.png"/><Relationship Id="rId168" Type="http://schemas.openxmlformats.org/officeDocument/2006/relationships/customXml" Target="../ink/ink5631.xml"/><Relationship Id="rId51" Type="http://schemas.openxmlformats.org/officeDocument/2006/relationships/image" Target="../media/image5461.png"/><Relationship Id="rId72" Type="http://schemas.openxmlformats.org/officeDocument/2006/relationships/customXml" Target="../ink/ink5583.xml"/><Relationship Id="rId93" Type="http://schemas.openxmlformats.org/officeDocument/2006/relationships/image" Target="../media/image5482.png"/><Relationship Id="rId189" Type="http://schemas.openxmlformats.org/officeDocument/2006/relationships/image" Target="../media/image5530.png"/><Relationship Id="rId3" Type="http://schemas.openxmlformats.org/officeDocument/2006/relationships/image" Target="../media/image5437.png"/><Relationship Id="rId214" Type="http://schemas.openxmlformats.org/officeDocument/2006/relationships/customXml" Target="../ink/ink5654.xml"/><Relationship Id="rId235" Type="http://schemas.openxmlformats.org/officeDocument/2006/relationships/image" Target="../media/image5552.png"/><Relationship Id="rId256" Type="http://schemas.openxmlformats.org/officeDocument/2006/relationships/customXml" Target="../ink/ink5675.xml"/><Relationship Id="rId277" Type="http://schemas.openxmlformats.org/officeDocument/2006/relationships/image" Target="../media/image5573.png"/><Relationship Id="rId298" Type="http://schemas.openxmlformats.org/officeDocument/2006/relationships/customXml" Target="../ink/ink5696.xml"/><Relationship Id="rId116" Type="http://schemas.openxmlformats.org/officeDocument/2006/relationships/customXml" Target="../ink/ink5605.xml"/><Relationship Id="rId137" Type="http://schemas.openxmlformats.org/officeDocument/2006/relationships/image" Target="../media/image5504.png"/><Relationship Id="rId158" Type="http://schemas.openxmlformats.org/officeDocument/2006/relationships/customXml" Target="../ink/ink5626.xml"/><Relationship Id="rId302" Type="http://schemas.openxmlformats.org/officeDocument/2006/relationships/customXml" Target="../ink/ink5698.xml"/><Relationship Id="rId20" Type="http://schemas.openxmlformats.org/officeDocument/2006/relationships/customXml" Target="../ink/ink5557.xml"/><Relationship Id="rId41" Type="http://schemas.openxmlformats.org/officeDocument/2006/relationships/image" Target="../media/image5456.png"/><Relationship Id="rId62" Type="http://schemas.openxmlformats.org/officeDocument/2006/relationships/customXml" Target="../ink/ink5578.xml"/><Relationship Id="rId83" Type="http://schemas.openxmlformats.org/officeDocument/2006/relationships/image" Target="../media/image5477.png"/><Relationship Id="rId179" Type="http://schemas.openxmlformats.org/officeDocument/2006/relationships/image" Target="../media/image5525.png"/><Relationship Id="rId190" Type="http://schemas.openxmlformats.org/officeDocument/2006/relationships/customXml" Target="../ink/ink5642.xml"/><Relationship Id="rId204" Type="http://schemas.openxmlformats.org/officeDocument/2006/relationships/customXml" Target="../ink/ink5649.xml"/><Relationship Id="rId225" Type="http://schemas.openxmlformats.org/officeDocument/2006/relationships/image" Target="../media/image5547.png"/><Relationship Id="rId246" Type="http://schemas.openxmlformats.org/officeDocument/2006/relationships/customXml" Target="../ink/ink5670.xml"/><Relationship Id="rId267" Type="http://schemas.openxmlformats.org/officeDocument/2006/relationships/image" Target="../media/image5568.png"/><Relationship Id="rId288" Type="http://schemas.openxmlformats.org/officeDocument/2006/relationships/customXml" Target="../ink/ink5691.xml"/><Relationship Id="rId106" Type="http://schemas.openxmlformats.org/officeDocument/2006/relationships/customXml" Target="../ink/ink5600.xml"/><Relationship Id="rId127" Type="http://schemas.openxmlformats.org/officeDocument/2006/relationships/image" Target="../media/image5499.png"/><Relationship Id="rId10" Type="http://schemas.openxmlformats.org/officeDocument/2006/relationships/customXml" Target="../ink/ink5552.xml"/><Relationship Id="rId31" Type="http://schemas.openxmlformats.org/officeDocument/2006/relationships/image" Target="../media/image5451.png"/><Relationship Id="rId52" Type="http://schemas.openxmlformats.org/officeDocument/2006/relationships/customXml" Target="../ink/ink5573.xml"/><Relationship Id="rId73" Type="http://schemas.openxmlformats.org/officeDocument/2006/relationships/image" Target="../media/image5472.png"/><Relationship Id="rId94" Type="http://schemas.openxmlformats.org/officeDocument/2006/relationships/customXml" Target="../ink/ink5594.xml"/><Relationship Id="rId148" Type="http://schemas.openxmlformats.org/officeDocument/2006/relationships/customXml" Target="../ink/ink5621.xml"/><Relationship Id="rId169" Type="http://schemas.openxmlformats.org/officeDocument/2006/relationships/image" Target="../media/image5520.png"/><Relationship Id="rId4" Type="http://schemas.openxmlformats.org/officeDocument/2006/relationships/customXml" Target="../ink/ink5549.xml"/><Relationship Id="rId180" Type="http://schemas.openxmlformats.org/officeDocument/2006/relationships/customXml" Target="../ink/ink5637.xml"/><Relationship Id="rId215" Type="http://schemas.openxmlformats.org/officeDocument/2006/relationships/image" Target="../media/image5543.png"/><Relationship Id="rId236" Type="http://schemas.openxmlformats.org/officeDocument/2006/relationships/customXml" Target="../ink/ink5665.xml"/><Relationship Id="rId257" Type="http://schemas.openxmlformats.org/officeDocument/2006/relationships/image" Target="../media/image5563.png"/><Relationship Id="rId278" Type="http://schemas.openxmlformats.org/officeDocument/2006/relationships/customXml" Target="../ink/ink5686.xml"/><Relationship Id="rId303" Type="http://schemas.openxmlformats.org/officeDocument/2006/relationships/image" Target="../media/image5586.png"/><Relationship Id="rId42" Type="http://schemas.openxmlformats.org/officeDocument/2006/relationships/customXml" Target="../ink/ink5568.xml"/><Relationship Id="rId84" Type="http://schemas.openxmlformats.org/officeDocument/2006/relationships/customXml" Target="../ink/ink5589.xml"/><Relationship Id="rId138" Type="http://schemas.openxmlformats.org/officeDocument/2006/relationships/customXml" Target="../ink/ink5616.xml"/><Relationship Id="rId191" Type="http://schemas.openxmlformats.org/officeDocument/2006/relationships/image" Target="../media/image5531.png"/><Relationship Id="rId205" Type="http://schemas.openxmlformats.org/officeDocument/2006/relationships/image" Target="../media/image5538.png"/><Relationship Id="rId247" Type="http://schemas.openxmlformats.org/officeDocument/2006/relationships/image" Target="../media/image5558.png"/><Relationship Id="rId107" Type="http://schemas.openxmlformats.org/officeDocument/2006/relationships/image" Target="../media/image5489.png"/><Relationship Id="rId289" Type="http://schemas.openxmlformats.org/officeDocument/2006/relationships/image" Target="../media/image5579.png"/><Relationship Id="rId11" Type="http://schemas.openxmlformats.org/officeDocument/2006/relationships/image" Target="../media/image5441.png"/><Relationship Id="rId53" Type="http://schemas.openxmlformats.org/officeDocument/2006/relationships/image" Target="../media/image5462.png"/><Relationship Id="rId149" Type="http://schemas.openxmlformats.org/officeDocument/2006/relationships/image" Target="../media/image5510.png"/><Relationship Id="rId95" Type="http://schemas.openxmlformats.org/officeDocument/2006/relationships/image" Target="../media/image5483.png"/><Relationship Id="rId160" Type="http://schemas.openxmlformats.org/officeDocument/2006/relationships/customXml" Target="../ink/ink5627.xml"/><Relationship Id="rId216" Type="http://schemas.openxmlformats.org/officeDocument/2006/relationships/customXml" Target="../ink/ink5655.xml"/><Relationship Id="rId258" Type="http://schemas.openxmlformats.org/officeDocument/2006/relationships/customXml" Target="../ink/ink5676.xml"/><Relationship Id="rId22" Type="http://schemas.openxmlformats.org/officeDocument/2006/relationships/customXml" Target="../ink/ink5558.xml"/><Relationship Id="rId64" Type="http://schemas.openxmlformats.org/officeDocument/2006/relationships/customXml" Target="../ink/ink5579.xml"/><Relationship Id="rId118" Type="http://schemas.openxmlformats.org/officeDocument/2006/relationships/customXml" Target="../ink/ink5606.xml"/><Relationship Id="rId171" Type="http://schemas.openxmlformats.org/officeDocument/2006/relationships/image" Target="../media/image5521.png"/><Relationship Id="rId227" Type="http://schemas.openxmlformats.org/officeDocument/2006/relationships/image" Target="../media/image5548.png"/><Relationship Id="rId269" Type="http://schemas.openxmlformats.org/officeDocument/2006/relationships/image" Target="../media/image5569.png"/><Relationship Id="rId33" Type="http://schemas.openxmlformats.org/officeDocument/2006/relationships/image" Target="../media/image5452.png"/><Relationship Id="rId129" Type="http://schemas.openxmlformats.org/officeDocument/2006/relationships/image" Target="../media/image5500.png"/><Relationship Id="rId280" Type="http://schemas.openxmlformats.org/officeDocument/2006/relationships/customXml" Target="../ink/ink5687.xml"/><Relationship Id="rId75" Type="http://schemas.openxmlformats.org/officeDocument/2006/relationships/image" Target="../media/image5473.png"/><Relationship Id="rId140" Type="http://schemas.openxmlformats.org/officeDocument/2006/relationships/customXml" Target="../ink/ink5617.xml"/><Relationship Id="rId182" Type="http://schemas.openxmlformats.org/officeDocument/2006/relationships/customXml" Target="../ink/ink5638.xml"/><Relationship Id="rId6" Type="http://schemas.openxmlformats.org/officeDocument/2006/relationships/customXml" Target="../ink/ink5550.xml"/><Relationship Id="rId238" Type="http://schemas.openxmlformats.org/officeDocument/2006/relationships/customXml" Target="../ink/ink5666.xml"/><Relationship Id="rId291" Type="http://schemas.openxmlformats.org/officeDocument/2006/relationships/image" Target="../media/image5580.png"/><Relationship Id="rId305" Type="http://schemas.openxmlformats.org/officeDocument/2006/relationships/image" Target="../media/image558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4.xml"/><Relationship Id="rId299" Type="http://schemas.openxmlformats.org/officeDocument/2006/relationships/customXml" Target="../ink/ink666.xml"/><Relationship Id="rId21" Type="http://schemas.openxmlformats.org/officeDocument/2006/relationships/image" Target="../media/image515.png"/><Relationship Id="rId63" Type="http://schemas.openxmlformats.org/officeDocument/2006/relationships/image" Target="../media/image535.png"/><Relationship Id="rId159" Type="http://schemas.openxmlformats.org/officeDocument/2006/relationships/image" Target="../media/image582.png"/><Relationship Id="rId324" Type="http://schemas.openxmlformats.org/officeDocument/2006/relationships/customXml" Target="../ink/ink679.xml"/><Relationship Id="rId366" Type="http://schemas.openxmlformats.org/officeDocument/2006/relationships/customXml" Target="../ink/ink700.xml"/><Relationship Id="rId170" Type="http://schemas.openxmlformats.org/officeDocument/2006/relationships/customXml" Target="../ink/ink601.xml"/><Relationship Id="rId226" Type="http://schemas.openxmlformats.org/officeDocument/2006/relationships/customXml" Target="../ink/ink629.xml"/><Relationship Id="rId433" Type="http://schemas.openxmlformats.org/officeDocument/2006/relationships/image" Target="../media/image718.png"/><Relationship Id="rId268" Type="http://schemas.openxmlformats.org/officeDocument/2006/relationships/customXml" Target="../ink/ink650.xml"/><Relationship Id="rId32" Type="http://schemas.openxmlformats.org/officeDocument/2006/relationships/customXml" Target="../ink/ink530.xml"/><Relationship Id="rId74" Type="http://schemas.openxmlformats.org/officeDocument/2006/relationships/customXml" Target="../ink/ink552.xml"/><Relationship Id="rId128" Type="http://schemas.openxmlformats.org/officeDocument/2006/relationships/image" Target="../media/image567.png"/><Relationship Id="rId335" Type="http://schemas.openxmlformats.org/officeDocument/2006/relationships/image" Target="../media/image669.png"/><Relationship Id="rId377" Type="http://schemas.openxmlformats.org/officeDocument/2006/relationships/image" Target="../media/image690.png"/><Relationship Id="rId5" Type="http://schemas.openxmlformats.org/officeDocument/2006/relationships/image" Target="../media/image508.png"/><Relationship Id="rId181" Type="http://schemas.openxmlformats.org/officeDocument/2006/relationships/image" Target="../media/image593.png"/><Relationship Id="rId237" Type="http://schemas.openxmlformats.org/officeDocument/2006/relationships/image" Target="../media/image621.png"/><Relationship Id="rId402" Type="http://schemas.openxmlformats.org/officeDocument/2006/relationships/customXml" Target="../ink/ink718.xml"/><Relationship Id="rId279" Type="http://schemas.openxmlformats.org/officeDocument/2006/relationships/customXml" Target="../ink/ink656.xml"/><Relationship Id="rId444" Type="http://schemas.openxmlformats.org/officeDocument/2006/relationships/customXml" Target="../ink/ink739.xml"/><Relationship Id="rId43" Type="http://schemas.openxmlformats.org/officeDocument/2006/relationships/customXml" Target="../ink/ink536.xml"/><Relationship Id="rId139" Type="http://schemas.openxmlformats.org/officeDocument/2006/relationships/customXml" Target="../ink/ink585.xml"/><Relationship Id="rId290" Type="http://schemas.openxmlformats.org/officeDocument/2006/relationships/image" Target="../media/image647.png"/><Relationship Id="rId304" Type="http://schemas.openxmlformats.org/officeDocument/2006/relationships/image" Target="../media/image654.png"/><Relationship Id="rId346" Type="http://schemas.openxmlformats.org/officeDocument/2006/relationships/customXml" Target="../ink/ink690.xml"/><Relationship Id="rId388" Type="http://schemas.openxmlformats.org/officeDocument/2006/relationships/customXml" Target="../ink/ink711.xml"/><Relationship Id="rId85" Type="http://schemas.openxmlformats.org/officeDocument/2006/relationships/image" Target="../media/image546.png"/><Relationship Id="rId150" Type="http://schemas.openxmlformats.org/officeDocument/2006/relationships/customXml" Target="../ink/ink591.xml"/><Relationship Id="rId192" Type="http://schemas.openxmlformats.org/officeDocument/2006/relationships/customXml" Target="../ink/ink612.xml"/><Relationship Id="rId206" Type="http://schemas.openxmlformats.org/officeDocument/2006/relationships/customXml" Target="../ink/ink619.xml"/><Relationship Id="rId413" Type="http://schemas.openxmlformats.org/officeDocument/2006/relationships/image" Target="../media/image708.png"/><Relationship Id="rId248" Type="http://schemas.openxmlformats.org/officeDocument/2006/relationships/customXml" Target="../ink/ink640.xml"/><Relationship Id="rId455" Type="http://schemas.openxmlformats.org/officeDocument/2006/relationships/image" Target="../media/image729.png"/><Relationship Id="rId12" Type="http://schemas.openxmlformats.org/officeDocument/2006/relationships/customXml" Target="../ink/ink520.xml"/><Relationship Id="rId108" Type="http://schemas.openxmlformats.org/officeDocument/2006/relationships/customXml" Target="../ink/ink569.xml"/><Relationship Id="rId315" Type="http://schemas.openxmlformats.org/officeDocument/2006/relationships/customXml" Target="../ink/ink674.xml"/><Relationship Id="rId357" Type="http://schemas.openxmlformats.org/officeDocument/2006/relationships/image" Target="../media/image680.png"/><Relationship Id="rId54" Type="http://schemas.openxmlformats.org/officeDocument/2006/relationships/customXml" Target="../ink/ink542.xml"/><Relationship Id="rId96" Type="http://schemas.openxmlformats.org/officeDocument/2006/relationships/customXml" Target="../ink/ink563.xml"/><Relationship Id="rId161" Type="http://schemas.openxmlformats.org/officeDocument/2006/relationships/image" Target="../media/image583.png"/><Relationship Id="rId217" Type="http://schemas.openxmlformats.org/officeDocument/2006/relationships/image" Target="../media/image611.png"/><Relationship Id="rId399" Type="http://schemas.openxmlformats.org/officeDocument/2006/relationships/image" Target="../media/image701.png"/><Relationship Id="rId259" Type="http://schemas.openxmlformats.org/officeDocument/2006/relationships/image" Target="../media/image632.png"/><Relationship Id="rId424" Type="http://schemas.openxmlformats.org/officeDocument/2006/relationships/customXml" Target="../ink/ink729.xml"/><Relationship Id="rId466" Type="http://schemas.openxmlformats.org/officeDocument/2006/relationships/customXml" Target="../ink/ink750.xml"/><Relationship Id="rId23" Type="http://schemas.openxmlformats.org/officeDocument/2006/relationships/image" Target="../media/image516.png"/><Relationship Id="rId119" Type="http://schemas.openxmlformats.org/officeDocument/2006/relationships/customXml" Target="../ink/ink575.xml"/><Relationship Id="rId270" Type="http://schemas.openxmlformats.org/officeDocument/2006/relationships/customXml" Target="../ink/ink651.xml"/><Relationship Id="rId326" Type="http://schemas.openxmlformats.org/officeDocument/2006/relationships/customXml" Target="../ink/ink680.xml"/><Relationship Id="rId65" Type="http://schemas.openxmlformats.org/officeDocument/2006/relationships/image" Target="../media/image536.png"/><Relationship Id="rId130" Type="http://schemas.openxmlformats.org/officeDocument/2006/relationships/image" Target="../media/image568.png"/><Relationship Id="rId368" Type="http://schemas.openxmlformats.org/officeDocument/2006/relationships/customXml" Target="../ink/ink701.xml"/><Relationship Id="rId172" Type="http://schemas.openxmlformats.org/officeDocument/2006/relationships/customXml" Target="../ink/ink602.xml"/><Relationship Id="rId228" Type="http://schemas.openxmlformats.org/officeDocument/2006/relationships/customXml" Target="../ink/ink630.xml"/><Relationship Id="rId435" Type="http://schemas.openxmlformats.org/officeDocument/2006/relationships/image" Target="../media/image719.png"/><Relationship Id="rId281" Type="http://schemas.openxmlformats.org/officeDocument/2006/relationships/customXml" Target="../ink/ink657.xml"/><Relationship Id="rId337" Type="http://schemas.openxmlformats.org/officeDocument/2006/relationships/image" Target="../media/image670.png"/><Relationship Id="rId34" Type="http://schemas.openxmlformats.org/officeDocument/2006/relationships/customXml" Target="../ink/ink531.xml"/><Relationship Id="rId76" Type="http://schemas.openxmlformats.org/officeDocument/2006/relationships/customXml" Target="../ink/ink553.xml"/><Relationship Id="rId141" Type="http://schemas.openxmlformats.org/officeDocument/2006/relationships/customXml" Target="../ink/ink586.xml"/><Relationship Id="rId379" Type="http://schemas.openxmlformats.org/officeDocument/2006/relationships/image" Target="../media/image691.png"/><Relationship Id="rId7" Type="http://schemas.openxmlformats.org/officeDocument/2006/relationships/image" Target="../media/image509.png"/><Relationship Id="rId183" Type="http://schemas.openxmlformats.org/officeDocument/2006/relationships/image" Target="../media/image594.png"/><Relationship Id="rId239" Type="http://schemas.openxmlformats.org/officeDocument/2006/relationships/image" Target="../media/image622.png"/><Relationship Id="rId390" Type="http://schemas.openxmlformats.org/officeDocument/2006/relationships/customXml" Target="../ink/ink712.xml"/><Relationship Id="rId404" Type="http://schemas.openxmlformats.org/officeDocument/2006/relationships/customXml" Target="../ink/ink719.xml"/><Relationship Id="rId446" Type="http://schemas.openxmlformats.org/officeDocument/2006/relationships/customXml" Target="../ink/ink740.xml"/><Relationship Id="rId250" Type="http://schemas.openxmlformats.org/officeDocument/2006/relationships/customXml" Target="../ink/ink641.xml"/><Relationship Id="rId292" Type="http://schemas.openxmlformats.org/officeDocument/2006/relationships/image" Target="../media/image648.png"/><Relationship Id="rId306" Type="http://schemas.openxmlformats.org/officeDocument/2006/relationships/image" Target="../media/image655.png"/><Relationship Id="rId45" Type="http://schemas.openxmlformats.org/officeDocument/2006/relationships/customXml" Target="../ink/ink537.xml"/><Relationship Id="rId87" Type="http://schemas.openxmlformats.org/officeDocument/2006/relationships/image" Target="../media/image547.png"/><Relationship Id="rId110" Type="http://schemas.openxmlformats.org/officeDocument/2006/relationships/customXml" Target="../ink/ink570.xml"/><Relationship Id="rId348" Type="http://schemas.openxmlformats.org/officeDocument/2006/relationships/customXml" Target="../ink/ink691.xml"/><Relationship Id="rId152" Type="http://schemas.openxmlformats.org/officeDocument/2006/relationships/customXml" Target="../ink/ink592.xml"/><Relationship Id="rId194" Type="http://schemas.openxmlformats.org/officeDocument/2006/relationships/customXml" Target="../ink/ink613.xml"/><Relationship Id="rId208" Type="http://schemas.openxmlformats.org/officeDocument/2006/relationships/customXml" Target="../ink/ink620.xml"/><Relationship Id="rId415" Type="http://schemas.openxmlformats.org/officeDocument/2006/relationships/image" Target="../media/image709.png"/><Relationship Id="rId457" Type="http://schemas.openxmlformats.org/officeDocument/2006/relationships/image" Target="../media/image730.png"/><Relationship Id="rId261" Type="http://schemas.openxmlformats.org/officeDocument/2006/relationships/image" Target="../media/image633.png"/><Relationship Id="rId14" Type="http://schemas.openxmlformats.org/officeDocument/2006/relationships/customXml" Target="../ink/ink521.xml"/><Relationship Id="rId56" Type="http://schemas.openxmlformats.org/officeDocument/2006/relationships/customXml" Target="../ink/ink543.xml"/><Relationship Id="rId317" Type="http://schemas.openxmlformats.org/officeDocument/2006/relationships/customXml" Target="../ink/ink675.xml"/><Relationship Id="rId359" Type="http://schemas.openxmlformats.org/officeDocument/2006/relationships/image" Target="../media/image681.png"/><Relationship Id="rId98" Type="http://schemas.openxmlformats.org/officeDocument/2006/relationships/customXml" Target="../ink/ink564.xml"/><Relationship Id="rId121" Type="http://schemas.openxmlformats.org/officeDocument/2006/relationships/customXml" Target="../ink/ink576.xml"/><Relationship Id="rId163" Type="http://schemas.openxmlformats.org/officeDocument/2006/relationships/image" Target="../media/image584.png"/><Relationship Id="rId219" Type="http://schemas.openxmlformats.org/officeDocument/2006/relationships/image" Target="../media/image612.png"/><Relationship Id="rId370" Type="http://schemas.openxmlformats.org/officeDocument/2006/relationships/customXml" Target="../ink/ink702.xml"/><Relationship Id="rId426" Type="http://schemas.openxmlformats.org/officeDocument/2006/relationships/customXml" Target="../ink/ink730.xml"/><Relationship Id="rId230" Type="http://schemas.openxmlformats.org/officeDocument/2006/relationships/customXml" Target="../ink/ink631.xml"/><Relationship Id="rId468" Type="http://schemas.openxmlformats.org/officeDocument/2006/relationships/customXml" Target="../ink/ink751.xml"/><Relationship Id="rId25" Type="http://schemas.openxmlformats.org/officeDocument/2006/relationships/image" Target="../media/image517.png"/><Relationship Id="rId67" Type="http://schemas.openxmlformats.org/officeDocument/2006/relationships/image" Target="../media/image537.png"/><Relationship Id="rId272" Type="http://schemas.openxmlformats.org/officeDocument/2006/relationships/customXml" Target="../ink/ink652.xml"/><Relationship Id="rId328" Type="http://schemas.openxmlformats.org/officeDocument/2006/relationships/customXml" Target="../ink/ink681.xml"/><Relationship Id="rId132" Type="http://schemas.openxmlformats.org/officeDocument/2006/relationships/image" Target="../media/image569.png"/><Relationship Id="rId174" Type="http://schemas.openxmlformats.org/officeDocument/2006/relationships/customXml" Target="../ink/ink603.xml"/><Relationship Id="rId381" Type="http://schemas.openxmlformats.org/officeDocument/2006/relationships/image" Target="../media/image692.png"/><Relationship Id="rId241" Type="http://schemas.openxmlformats.org/officeDocument/2006/relationships/image" Target="../media/image623.png"/><Relationship Id="rId437" Type="http://schemas.openxmlformats.org/officeDocument/2006/relationships/image" Target="../media/image720.png"/><Relationship Id="rId36" Type="http://schemas.openxmlformats.org/officeDocument/2006/relationships/customXml" Target="../ink/ink532.xml"/><Relationship Id="rId283" Type="http://schemas.openxmlformats.org/officeDocument/2006/relationships/customXml" Target="../ink/ink658.xml"/><Relationship Id="rId339" Type="http://schemas.openxmlformats.org/officeDocument/2006/relationships/image" Target="../media/image671.png"/><Relationship Id="rId78" Type="http://schemas.openxmlformats.org/officeDocument/2006/relationships/customXml" Target="../ink/ink554.xml"/><Relationship Id="rId101" Type="http://schemas.openxmlformats.org/officeDocument/2006/relationships/image" Target="../media/image554.png"/><Relationship Id="rId143" Type="http://schemas.openxmlformats.org/officeDocument/2006/relationships/customXml" Target="../ink/ink587.xml"/><Relationship Id="rId185" Type="http://schemas.openxmlformats.org/officeDocument/2006/relationships/image" Target="../media/image595.png"/><Relationship Id="rId350" Type="http://schemas.openxmlformats.org/officeDocument/2006/relationships/customXml" Target="../ink/ink692.xml"/><Relationship Id="rId406" Type="http://schemas.openxmlformats.org/officeDocument/2006/relationships/customXml" Target="../ink/ink720.xml"/><Relationship Id="rId9" Type="http://schemas.openxmlformats.org/officeDocument/2006/relationships/image" Target="../media/image510.png"/><Relationship Id="rId210" Type="http://schemas.openxmlformats.org/officeDocument/2006/relationships/customXml" Target="../ink/ink621.xml"/><Relationship Id="rId392" Type="http://schemas.openxmlformats.org/officeDocument/2006/relationships/customXml" Target="../ink/ink713.xml"/><Relationship Id="rId448" Type="http://schemas.openxmlformats.org/officeDocument/2006/relationships/customXml" Target="../ink/ink741.xml"/><Relationship Id="rId252" Type="http://schemas.openxmlformats.org/officeDocument/2006/relationships/customXml" Target="../ink/ink642.xml"/><Relationship Id="rId294" Type="http://schemas.openxmlformats.org/officeDocument/2006/relationships/image" Target="../media/image649.png"/><Relationship Id="rId308" Type="http://schemas.openxmlformats.org/officeDocument/2006/relationships/image" Target="../media/image656.png"/><Relationship Id="rId47" Type="http://schemas.openxmlformats.org/officeDocument/2006/relationships/customXml" Target="../ink/ink538.xml"/><Relationship Id="rId89" Type="http://schemas.openxmlformats.org/officeDocument/2006/relationships/image" Target="../media/image548.png"/><Relationship Id="rId112" Type="http://schemas.openxmlformats.org/officeDocument/2006/relationships/customXml" Target="../ink/ink571.xml"/><Relationship Id="rId154" Type="http://schemas.openxmlformats.org/officeDocument/2006/relationships/customXml" Target="../ink/ink593.xml"/><Relationship Id="rId361" Type="http://schemas.openxmlformats.org/officeDocument/2006/relationships/image" Target="../media/image682.png"/><Relationship Id="rId196" Type="http://schemas.openxmlformats.org/officeDocument/2006/relationships/customXml" Target="../ink/ink614.xml"/><Relationship Id="rId417" Type="http://schemas.openxmlformats.org/officeDocument/2006/relationships/image" Target="../media/image710.png"/><Relationship Id="rId459" Type="http://schemas.openxmlformats.org/officeDocument/2006/relationships/image" Target="../media/image731.png"/><Relationship Id="rId16" Type="http://schemas.openxmlformats.org/officeDocument/2006/relationships/customXml" Target="../ink/ink522.xml"/><Relationship Id="rId221" Type="http://schemas.openxmlformats.org/officeDocument/2006/relationships/image" Target="../media/image613.png"/><Relationship Id="rId263" Type="http://schemas.openxmlformats.org/officeDocument/2006/relationships/image" Target="../media/image634.png"/><Relationship Id="rId319" Type="http://schemas.openxmlformats.org/officeDocument/2006/relationships/customXml" Target="../ink/ink676.xml"/><Relationship Id="rId470" Type="http://schemas.openxmlformats.org/officeDocument/2006/relationships/customXml" Target="../ink/ink752.xml"/><Relationship Id="rId58" Type="http://schemas.openxmlformats.org/officeDocument/2006/relationships/customXml" Target="../ink/ink544.xml"/><Relationship Id="rId123" Type="http://schemas.openxmlformats.org/officeDocument/2006/relationships/customXml" Target="../ink/ink577.xml"/><Relationship Id="rId330" Type="http://schemas.openxmlformats.org/officeDocument/2006/relationships/customXml" Target="../ink/ink682.xml"/><Relationship Id="rId165" Type="http://schemas.openxmlformats.org/officeDocument/2006/relationships/image" Target="../media/image585.png"/><Relationship Id="rId372" Type="http://schemas.openxmlformats.org/officeDocument/2006/relationships/customXml" Target="../ink/ink703.xml"/><Relationship Id="rId428" Type="http://schemas.openxmlformats.org/officeDocument/2006/relationships/customXml" Target="../ink/ink731.xml"/><Relationship Id="rId232" Type="http://schemas.openxmlformats.org/officeDocument/2006/relationships/customXml" Target="../ink/ink632.xml"/><Relationship Id="rId274" Type="http://schemas.openxmlformats.org/officeDocument/2006/relationships/customXml" Target="../ink/ink653.xml"/><Relationship Id="rId27" Type="http://schemas.openxmlformats.org/officeDocument/2006/relationships/image" Target="../media/image518.png"/><Relationship Id="rId69" Type="http://schemas.openxmlformats.org/officeDocument/2006/relationships/image" Target="../media/image538.png"/><Relationship Id="rId134" Type="http://schemas.openxmlformats.org/officeDocument/2006/relationships/image" Target="../media/image570.png"/><Relationship Id="rId80" Type="http://schemas.openxmlformats.org/officeDocument/2006/relationships/customXml" Target="../ink/ink555.xml"/><Relationship Id="rId176" Type="http://schemas.openxmlformats.org/officeDocument/2006/relationships/customXml" Target="../ink/ink604.xml"/><Relationship Id="rId341" Type="http://schemas.openxmlformats.org/officeDocument/2006/relationships/image" Target="../media/image672.png"/><Relationship Id="rId383" Type="http://schemas.openxmlformats.org/officeDocument/2006/relationships/image" Target="../media/image693.png"/><Relationship Id="rId439" Type="http://schemas.openxmlformats.org/officeDocument/2006/relationships/image" Target="../media/image721.png"/><Relationship Id="rId201" Type="http://schemas.openxmlformats.org/officeDocument/2006/relationships/image" Target="../media/image603.png"/><Relationship Id="rId243" Type="http://schemas.openxmlformats.org/officeDocument/2006/relationships/image" Target="../media/image624.png"/><Relationship Id="rId285" Type="http://schemas.openxmlformats.org/officeDocument/2006/relationships/customXml" Target="../ink/ink659.xml"/><Relationship Id="rId450" Type="http://schemas.openxmlformats.org/officeDocument/2006/relationships/customXml" Target="../ink/ink742.xml"/><Relationship Id="rId38" Type="http://schemas.openxmlformats.org/officeDocument/2006/relationships/image" Target="../media/image523.png"/><Relationship Id="rId103" Type="http://schemas.openxmlformats.org/officeDocument/2006/relationships/image" Target="../media/image555.png"/><Relationship Id="rId310" Type="http://schemas.openxmlformats.org/officeDocument/2006/relationships/image" Target="../media/image657.png"/><Relationship Id="rId91" Type="http://schemas.openxmlformats.org/officeDocument/2006/relationships/image" Target="../media/image549.png"/><Relationship Id="rId145" Type="http://schemas.openxmlformats.org/officeDocument/2006/relationships/image" Target="../media/image575.png"/><Relationship Id="rId187" Type="http://schemas.openxmlformats.org/officeDocument/2006/relationships/image" Target="../media/image596.png"/><Relationship Id="rId352" Type="http://schemas.openxmlformats.org/officeDocument/2006/relationships/customXml" Target="../ink/ink693.xml"/><Relationship Id="rId394" Type="http://schemas.openxmlformats.org/officeDocument/2006/relationships/customXml" Target="../ink/ink714.xml"/><Relationship Id="rId408" Type="http://schemas.openxmlformats.org/officeDocument/2006/relationships/customXml" Target="../ink/ink721.xml"/><Relationship Id="rId212" Type="http://schemas.openxmlformats.org/officeDocument/2006/relationships/customXml" Target="../ink/ink622.xml"/><Relationship Id="rId254" Type="http://schemas.openxmlformats.org/officeDocument/2006/relationships/customXml" Target="../ink/ink643.xml"/><Relationship Id="rId49" Type="http://schemas.openxmlformats.org/officeDocument/2006/relationships/customXml" Target="../ink/ink539.xml"/><Relationship Id="rId114" Type="http://schemas.openxmlformats.org/officeDocument/2006/relationships/customXml" Target="../ink/ink572.xml"/><Relationship Id="rId296" Type="http://schemas.openxmlformats.org/officeDocument/2006/relationships/image" Target="../media/image650.png"/><Relationship Id="rId461" Type="http://schemas.openxmlformats.org/officeDocument/2006/relationships/image" Target="../media/image732.png"/><Relationship Id="rId60" Type="http://schemas.openxmlformats.org/officeDocument/2006/relationships/customXml" Target="../ink/ink545.xml"/><Relationship Id="rId156" Type="http://schemas.openxmlformats.org/officeDocument/2006/relationships/customXml" Target="../ink/ink594.xml"/><Relationship Id="rId198" Type="http://schemas.openxmlformats.org/officeDocument/2006/relationships/customXml" Target="../ink/ink615.xml"/><Relationship Id="rId321" Type="http://schemas.openxmlformats.org/officeDocument/2006/relationships/customXml" Target="../ink/ink677.xml"/><Relationship Id="rId363" Type="http://schemas.openxmlformats.org/officeDocument/2006/relationships/image" Target="../media/image683.png"/><Relationship Id="rId419" Type="http://schemas.openxmlformats.org/officeDocument/2006/relationships/image" Target="../media/image711.png"/><Relationship Id="rId223" Type="http://schemas.openxmlformats.org/officeDocument/2006/relationships/image" Target="../media/image614.png"/><Relationship Id="rId430" Type="http://schemas.openxmlformats.org/officeDocument/2006/relationships/customXml" Target="../ink/ink732.xml"/><Relationship Id="rId18" Type="http://schemas.openxmlformats.org/officeDocument/2006/relationships/customXml" Target="../ink/ink523.xml"/><Relationship Id="rId265" Type="http://schemas.openxmlformats.org/officeDocument/2006/relationships/image" Target="../media/image635.png"/><Relationship Id="rId125" Type="http://schemas.openxmlformats.org/officeDocument/2006/relationships/customXml" Target="../ink/ink578.xml"/><Relationship Id="rId167" Type="http://schemas.openxmlformats.org/officeDocument/2006/relationships/image" Target="../media/image586.png"/><Relationship Id="rId332" Type="http://schemas.openxmlformats.org/officeDocument/2006/relationships/customXml" Target="../ink/ink683.xml"/><Relationship Id="rId374" Type="http://schemas.openxmlformats.org/officeDocument/2006/relationships/customXml" Target="../ink/ink704.xml"/><Relationship Id="rId71" Type="http://schemas.openxmlformats.org/officeDocument/2006/relationships/image" Target="../media/image539.png"/><Relationship Id="rId234" Type="http://schemas.openxmlformats.org/officeDocument/2006/relationships/customXml" Target="../ink/ink633.xml"/><Relationship Id="rId2" Type="http://schemas.openxmlformats.org/officeDocument/2006/relationships/customXml" Target="../ink/ink515.xml"/><Relationship Id="rId29" Type="http://schemas.openxmlformats.org/officeDocument/2006/relationships/image" Target="../media/image519.png"/><Relationship Id="rId276" Type="http://schemas.openxmlformats.org/officeDocument/2006/relationships/customXml" Target="../ink/ink654.xml"/><Relationship Id="rId441" Type="http://schemas.openxmlformats.org/officeDocument/2006/relationships/image" Target="../media/image722.png"/><Relationship Id="rId40" Type="http://schemas.openxmlformats.org/officeDocument/2006/relationships/image" Target="../media/image524.png"/><Relationship Id="rId136" Type="http://schemas.openxmlformats.org/officeDocument/2006/relationships/image" Target="../media/image571.png"/><Relationship Id="rId178" Type="http://schemas.openxmlformats.org/officeDocument/2006/relationships/customXml" Target="../ink/ink605.xml"/><Relationship Id="rId301" Type="http://schemas.openxmlformats.org/officeDocument/2006/relationships/customXml" Target="../ink/ink667.xml"/><Relationship Id="rId343" Type="http://schemas.openxmlformats.org/officeDocument/2006/relationships/image" Target="../media/image673.png"/><Relationship Id="rId82" Type="http://schemas.openxmlformats.org/officeDocument/2006/relationships/customXml" Target="../ink/ink556.xml"/><Relationship Id="rId203" Type="http://schemas.openxmlformats.org/officeDocument/2006/relationships/image" Target="../media/image604.png"/><Relationship Id="rId385" Type="http://schemas.openxmlformats.org/officeDocument/2006/relationships/image" Target="../media/image694.png"/><Relationship Id="rId19" Type="http://schemas.openxmlformats.org/officeDocument/2006/relationships/image" Target="../media/image514.png"/><Relationship Id="rId224" Type="http://schemas.openxmlformats.org/officeDocument/2006/relationships/customXml" Target="../ink/ink628.xml"/><Relationship Id="rId245" Type="http://schemas.openxmlformats.org/officeDocument/2006/relationships/image" Target="../media/image625.png"/><Relationship Id="rId266" Type="http://schemas.openxmlformats.org/officeDocument/2006/relationships/customXml" Target="../ink/ink649.xml"/><Relationship Id="rId287" Type="http://schemas.openxmlformats.org/officeDocument/2006/relationships/customXml" Target="../ink/ink660.xml"/><Relationship Id="rId410" Type="http://schemas.openxmlformats.org/officeDocument/2006/relationships/customXml" Target="../ink/ink722.xml"/><Relationship Id="rId431" Type="http://schemas.openxmlformats.org/officeDocument/2006/relationships/image" Target="../media/image717.png"/><Relationship Id="rId452" Type="http://schemas.openxmlformats.org/officeDocument/2006/relationships/customXml" Target="../ink/ink743.xml"/><Relationship Id="rId30" Type="http://schemas.openxmlformats.org/officeDocument/2006/relationships/customXml" Target="../ink/ink529.xml"/><Relationship Id="rId105" Type="http://schemas.openxmlformats.org/officeDocument/2006/relationships/image" Target="../media/image556.png"/><Relationship Id="rId126" Type="http://schemas.openxmlformats.org/officeDocument/2006/relationships/image" Target="../media/image566.png"/><Relationship Id="rId147" Type="http://schemas.openxmlformats.org/officeDocument/2006/relationships/image" Target="../media/image576.png"/><Relationship Id="rId168" Type="http://schemas.openxmlformats.org/officeDocument/2006/relationships/customXml" Target="../ink/ink600.xml"/><Relationship Id="rId312" Type="http://schemas.openxmlformats.org/officeDocument/2006/relationships/image" Target="../media/image658.png"/><Relationship Id="rId333" Type="http://schemas.openxmlformats.org/officeDocument/2006/relationships/image" Target="../media/image668.png"/><Relationship Id="rId354" Type="http://schemas.openxmlformats.org/officeDocument/2006/relationships/customXml" Target="../ink/ink694.xml"/><Relationship Id="rId51" Type="http://schemas.openxmlformats.org/officeDocument/2006/relationships/customXml" Target="../ink/ink540.xml"/><Relationship Id="rId72" Type="http://schemas.openxmlformats.org/officeDocument/2006/relationships/customXml" Target="../ink/ink551.xml"/><Relationship Id="rId93" Type="http://schemas.openxmlformats.org/officeDocument/2006/relationships/image" Target="../media/image550.png"/><Relationship Id="rId189" Type="http://schemas.openxmlformats.org/officeDocument/2006/relationships/image" Target="../media/image597.png"/><Relationship Id="rId375" Type="http://schemas.openxmlformats.org/officeDocument/2006/relationships/image" Target="../media/image689.png"/><Relationship Id="rId396" Type="http://schemas.openxmlformats.org/officeDocument/2006/relationships/customXml" Target="../ink/ink715.xml"/><Relationship Id="rId3" Type="http://schemas.openxmlformats.org/officeDocument/2006/relationships/image" Target="../media/image507.png"/><Relationship Id="rId214" Type="http://schemas.openxmlformats.org/officeDocument/2006/relationships/customXml" Target="../ink/ink623.xml"/><Relationship Id="rId235" Type="http://schemas.openxmlformats.org/officeDocument/2006/relationships/image" Target="../media/image620.png"/><Relationship Id="rId256" Type="http://schemas.openxmlformats.org/officeDocument/2006/relationships/customXml" Target="../ink/ink644.xml"/><Relationship Id="rId277" Type="http://schemas.openxmlformats.org/officeDocument/2006/relationships/image" Target="../media/image641.png"/><Relationship Id="rId298" Type="http://schemas.openxmlformats.org/officeDocument/2006/relationships/image" Target="../media/image651.png"/><Relationship Id="rId400" Type="http://schemas.openxmlformats.org/officeDocument/2006/relationships/customXml" Target="../ink/ink717.xml"/><Relationship Id="rId421" Type="http://schemas.openxmlformats.org/officeDocument/2006/relationships/image" Target="../media/image712.png"/><Relationship Id="rId442" Type="http://schemas.openxmlformats.org/officeDocument/2006/relationships/customXml" Target="../ink/ink738.xml"/><Relationship Id="rId463" Type="http://schemas.openxmlformats.org/officeDocument/2006/relationships/image" Target="../media/image733.png"/><Relationship Id="rId116" Type="http://schemas.openxmlformats.org/officeDocument/2006/relationships/image" Target="../media/image561.png"/><Relationship Id="rId137" Type="http://schemas.openxmlformats.org/officeDocument/2006/relationships/customXml" Target="../ink/ink584.xml"/><Relationship Id="rId158" Type="http://schemas.openxmlformats.org/officeDocument/2006/relationships/customXml" Target="../ink/ink595.xml"/><Relationship Id="rId302" Type="http://schemas.openxmlformats.org/officeDocument/2006/relationships/image" Target="../media/image653.png"/><Relationship Id="rId323" Type="http://schemas.openxmlformats.org/officeDocument/2006/relationships/customXml" Target="../ink/ink678.xml"/><Relationship Id="rId344" Type="http://schemas.openxmlformats.org/officeDocument/2006/relationships/customXml" Target="../ink/ink689.xml"/><Relationship Id="rId20" Type="http://schemas.openxmlformats.org/officeDocument/2006/relationships/customXml" Target="../ink/ink524.xml"/><Relationship Id="rId41" Type="http://schemas.openxmlformats.org/officeDocument/2006/relationships/customXml" Target="../ink/ink535.xml"/><Relationship Id="rId62" Type="http://schemas.openxmlformats.org/officeDocument/2006/relationships/customXml" Target="../ink/ink546.xml"/><Relationship Id="rId83" Type="http://schemas.openxmlformats.org/officeDocument/2006/relationships/image" Target="../media/image545.png"/><Relationship Id="rId179" Type="http://schemas.openxmlformats.org/officeDocument/2006/relationships/image" Target="../media/image592.png"/><Relationship Id="rId365" Type="http://schemas.openxmlformats.org/officeDocument/2006/relationships/image" Target="../media/image684.png"/><Relationship Id="rId386" Type="http://schemas.openxmlformats.org/officeDocument/2006/relationships/customXml" Target="../ink/ink710.xml"/><Relationship Id="rId190" Type="http://schemas.openxmlformats.org/officeDocument/2006/relationships/customXml" Target="../ink/ink611.xml"/><Relationship Id="rId204" Type="http://schemas.openxmlformats.org/officeDocument/2006/relationships/customXml" Target="../ink/ink618.xml"/><Relationship Id="rId225" Type="http://schemas.openxmlformats.org/officeDocument/2006/relationships/image" Target="../media/image615.png"/><Relationship Id="rId246" Type="http://schemas.openxmlformats.org/officeDocument/2006/relationships/customXml" Target="../ink/ink639.xml"/><Relationship Id="rId267" Type="http://schemas.openxmlformats.org/officeDocument/2006/relationships/image" Target="../media/image636.png"/><Relationship Id="rId288" Type="http://schemas.openxmlformats.org/officeDocument/2006/relationships/image" Target="../media/image646.png"/><Relationship Id="rId411" Type="http://schemas.openxmlformats.org/officeDocument/2006/relationships/image" Target="../media/image707.png"/><Relationship Id="rId432" Type="http://schemas.openxmlformats.org/officeDocument/2006/relationships/customXml" Target="../ink/ink733.xml"/><Relationship Id="rId453" Type="http://schemas.openxmlformats.org/officeDocument/2006/relationships/image" Target="../media/image728.png"/><Relationship Id="rId106" Type="http://schemas.openxmlformats.org/officeDocument/2006/relationships/customXml" Target="../ink/ink568.xml"/><Relationship Id="rId127" Type="http://schemas.openxmlformats.org/officeDocument/2006/relationships/customXml" Target="../ink/ink579.xml"/><Relationship Id="rId313" Type="http://schemas.openxmlformats.org/officeDocument/2006/relationships/customXml" Target="../ink/ink673.xml"/><Relationship Id="rId10" Type="http://schemas.openxmlformats.org/officeDocument/2006/relationships/customXml" Target="../ink/ink519.xml"/><Relationship Id="rId31" Type="http://schemas.openxmlformats.org/officeDocument/2006/relationships/image" Target="../media/image520.png"/><Relationship Id="rId52" Type="http://schemas.openxmlformats.org/officeDocument/2006/relationships/customXml" Target="../ink/ink541.xml"/><Relationship Id="rId73" Type="http://schemas.openxmlformats.org/officeDocument/2006/relationships/image" Target="../media/image540.png"/><Relationship Id="rId94" Type="http://schemas.openxmlformats.org/officeDocument/2006/relationships/customXml" Target="../ink/ink562.xml"/><Relationship Id="rId148" Type="http://schemas.openxmlformats.org/officeDocument/2006/relationships/customXml" Target="../ink/ink590.xml"/><Relationship Id="rId169" Type="http://schemas.openxmlformats.org/officeDocument/2006/relationships/image" Target="../media/image587.png"/><Relationship Id="rId334" Type="http://schemas.openxmlformats.org/officeDocument/2006/relationships/customXml" Target="../ink/ink684.xml"/><Relationship Id="rId355" Type="http://schemas.openxmlformats.org/officeDocument/2006/relationships/image" Target="../media/image679.png"/><Relationship Id="rId376" Type="http://schemas.openxmlformats.org/officeDocument/2006/relationships/customXml" Target="../ink/ink705.xml"/><Relationship Id="rId397" Type="http://schemas.openxmlformats.org/officeDocument/2006/relationships/image" Target="../media/image700.png"/><Relationship Id="rId4" Type="http://schemas.openxmlformats.org/officeDocument/2006/relationships/customXml" Target="../ink/ink516.xml"/><Relationship Id="rId180" Type="http://schemas.openxmlformats.org/officeDocument/2006/relationships/customXml" Target="../ink/ink606.xml"/><Relationship Id="rId215" Type="http://schemas.openxmlformats.org/officeDocument/2006/relationships/image" Target="../media/image610.png"/><Relationship Id="rId236" Type="http://schemas.openxmlformats.org/officeDocument/2006/relationships/customXml" Target="../ink/ink634.xml"/><Relationship Id="rId257" Type="http://schemas.openxmlformats.org/officeDocument/2006/relationships/image" Target="../media/image631.png"/><Relationship Id="rId278" Type="http://schemas.openxmlformats.org/officeDocument/2006/relationships/customXml" Target="../ink/ink655.xml"/><Relationship Id="rId401" Type="http://schemas.openxmlformats.org/officeDocument/2006/relationships/image" Target="../media/image702.png"/><Relationship Id="rId422" Type="http://schemas.openxmlformats.org/officeDocument/2006/relationships/customXml" Target="../ink/ink728.xml"/><Relationship Id="rId443" Type="http://schemas.openxmlformats.org/officeDocument/2006/relationships/image" Target="../media/image723.png"/><Relationship Id="rId464" Type="http://schemas.openxmlformats.org/officeDocument/2006/relationships/customXml" Target="../ink/ink749.xml"/><Relationship Id="rId303" Type="http://schemas.openxmlformats.org/officeDocument/2006/relationships/customXml" Target="../ink/ink668.xml"/><Relationship Id="rId42" Type="http://schemas.openxmlformats.org/officeDocument/2006/relationships/image" Target="../media/image525.png"/><Relationship Id="rId84" Type="http://schemas.openxmlformats.org/officeDocument/2006/relationships/customXml" Target="../ink/ink557.xml"/><Relationship Id="rId138" Type="http://schemas.openxmlformats.org/officeDocument/2006/relationships/image" Target="../media/image572.png"/><Relationship Id="rId345" Type="http://schemas.openxmlformats.org/officeDocument/2006/relationships/image" Target="../media/image674.png"/><Relationship Id="rId387" Type="http://schemas.openxmlformats.org/officeDocument/2006/relationships/image" Target="../media/image695.png"/><Relationship Id="rId191" Type="http://schemas.openxmlformats.org/officeDocument/2006/relationships/image" Target="../media/image598.png"/><Relationship Id="rId205" Type="http://schemas.openxmlformats.org/officeDocument/2006/relationships/image" Target="../media/image605.png"/><Relationship Id="rId247" Type="http://schemas.openxmlformats.org/officeDocument/2006/relationships/image" Target="../media/image626.png"/><Relationship Id="rId412" Type="http://schemas.openxmlformats.org/officeDocument/2006/relationships/customXml" Target="../ink/ink723.xml"/><Relationship Id="rId107" Type="http://schemas.openxmlformats.org/officeDocument/2006/relationships/image" Target="../media/image557.png"/><Relationship Id="rId289" Type="http://schemas.openxmlformats.org/officeDocument/2006/relationships/customXml" Target="../ink/ink661.xml"/><Relationship Id="rId454" Type="http://schemas.openxmlformats.org/officeDocument/2006/relationships/customXml" Target="../ink/ink744.xml"/><Relationship Id="rId11" Type="http://schemas.openxmlformats.org/officeDocument/2006/relationships/image" Target="../media/image511.png"/><Relationship Id="rId53" Type="http://schemas.openxmlformats.org/officeDocument/2006/relationships/image" Target="../media/image530.png"/><Relationship Id="rId149" Type="http://schemas.openxmlformats.org/officeDocument/2006/relationships/image" Target="../media/image577.png"/><Relationship Id="rId314" Type="http://schemas.openxmlformats.org/officeDocument/2006/relationships/image" Target="../media/image659.png"/><Relationship Id="rId356" Type="http://schemas.openxmlformats.org/officeDocument/2006/relationships/customXml" Target="../ink/ink695.xml"/><Relationship Id="rId398" Type="http://schemas.openxmlformats.org/officeDocument/2006/relationships/customXml" Target="../ink/ink716.xml"/><Relationship Id="rId95" Type="http://schemas.openxmlformats.org/officeDocument/2006/relationships/image" Target="../media/image551.png"/><Relationship Id="rId160" Type="http://schemas.openxmlformats.org/officeDocument/2006/relationships/customXml" Target="../ink/ink596.xml"/><Relationship Id="rId216" Type="http://schemas.openxmlformats.org/officeDocument/2006/relationships/customXml" Target="../ink/ink624.xml"/><Relationship Id="rId423" Type="http://schemas.openxmlformats.org/officeDocument/2006/relationships/image" Target="../media/image713.png"/><Relationship Id="rId258" Type="http://schemas.openxmlformats.org/officeDocument/2006/relationships/customXml" Target="../ink/ink645.xml"/><Relationship Id="rId465" Type="http://schemas.openxmlformats.org/officeDocument/2006/relationships/image" Target="../media/image734.png"/><Relationship Id="rId22" Type="http://schemas.openxmlformats.org/officeDocument/2006/relationships/customXml" Target="../ink/ink525.xml"/><Relationship Id="rId64" Type="http://schemas.openxmlformats.org/officeDocument/2006/relationships/customXml" Target="../ink/ink547.xml"/><Relationship Id="rId118" Type="http://schemas.openxmlformats.org/officeDocument/2006/relationships/image" Target="../media/image562.png"/><Relationship Id="rId325" Type="http://schemas.openxmlformats.org/officeDocument/2006/relationships/image" Target="../media/image664.png"/><Relationship Id="rId367" Type="http://schemas.openxmlformats.org/officeDocument/2006/relationships/image" Target="../media/image685.png"/><Relationship Id="rId171" Type="http://schemas.openxmlformats.org/officeDocument/2006/relationships/image" Target="../media/image588.png"/><Relationship Id="rId227" Type="http://schemas.openxmlformats.org/officeDocument/2006/relationships/image" Target="../media/image616.png"/><Relationship Id="rId269" Type="http://schemas.openxmlformats.org/officeDocument/2006/relationships/image" Target="../media/image637.png"/><Relationship Id="rId434" Type="http://schemas.openxmlformats.org/officeDocument/2006/relationships/customXml" Target="../ink/ink734.xml"/><Relationship Id="rId33" Type="http://schemas.openxmlformats.org/officeDocument/2006/relationships/image" Target="../media/image521.png"/><Relationship Id="rId129" Type="http://schemas.openxmlformats.org/officeDocument/2006/relationships/customXml" Target="../ink/ink580.xml"/><Relationship Id="rId280" Type="http://schemas.openxmlformats.org/officeDocument/2006/relationships/image" Target="../media/image642.png"/><Relationship Id="rId336" Type="http://schemas.openxmlformats.org/officeDocument/2006/relationships/customXml" Target="../ink/ink685.xml"/><Relationship Id="rId75" Type="http://schemas.openxmlformats.org/officeDocument/2006/relationships/image" Target="../media/image541.png"/><Relationship Id="rId140" Type="http://schemas.openxmlformats.org/officeDocument/2006/relationships/image" Target="../media/image573.png"/><Relationship Id="rId182" Type="http://schemas.openxmlformats.org/officeDocument/2006/relationships/customXml" Target="../ink/ink607.xml"/><Relationship Id="rId378" Type="http://schemas.openxmlformats.org/officeDocument/2006/relationships/customXml" Target="../ink/ink706.xml"/><Relationship Id="rId403" Type="http://schemas.openxmlformats.org/officeDocument/2006/relationships/image" Target="../media/image703.png"/><Relationship Id="rId6" Type="http://schemas.openxmlformats.org/officeDocument/2006/relationships/customXml" Target="../ink/ink517.xml"/><Relationship Id="rId238" Type="http://schemas.openxmlformats.org/officeDocument/2006/relationships/customXml" Target="../ink/ink635.xml"/><Relationship Id="rId445" Type="http://schemas.openxmlformats.org/officeDocument/2006/relationships/image" Target="../media/image724.png"/><Relationship Id="rId291" Type="http://schemas.openxmlformats.org/officeDocument/2006/relationships/customXml" Target="../ink/ink662.xml"/><Relationship Id="rId305" Type="http://schemas.openxmlformats.org/officeDocument/2006/relationships/customXml" Target="../ink/ink669.xml"/><Relationship Id="rId347" Type="http://schemas.openxmlformats.org/officeDocument/2006/relationships/image" Target="../media/image675.png"/><Relationship Id="rId44" Type="http://schemas.openxmlformats.org/officeDocument/2006/relationships/image" Target="../media/image526.png"/><Relationship Id="rId86" Type="http://schemas.openxmlformats.org/officeDocument/2006/relationships/customXml" Target="../ink/ink558.xml"/><Relationship Id="rId151" Type="http://schemas.openxmlformats.org/officeDocument/2006/relationships/image" Target="../media/image578.png"/><Relationship Id="rId389" Type="http://schemas.openxmlformats.org/officeDocument/2006/relationships/image" Target="../media/image696.png"/><Relationship Id="rId193" Type="http://schemas.openxmlformats.org/officeDocument/2006/relationships/image" Target="../media/image599.png"/><Relationship Id="rId207" Type="http://schemas.openxmlformats.org/officeDocument/2006/relationships/image" Target="../media/image606.png"/><Relationship Id="rId249" Type="http://schemas.openxmlformats.org/officeDocument/2006/relationships/image" Target="../media/image627.png"/><Relationship Id="rId414" Type="http://schemas.openxmlformats.org/officeDocument/2006/relationships/customXml" Target="../ink/ink724.xml"/><Relationship Id="rId456" Type="http://schemas.openxmlformats.org/officeDocument/2006/relationships/customXml" Target="../ink/ink745.xml"/><Relationship Id="rId13" Type="http://schemas.openxmlformats.org/officeDocument/2006/relationships/image" Target="../media/image77.png"/><Relationship Id="rId109" Type="http://schemas.openxmlformats.org/officeDocument/2006/relationships/image" Target="../media/image558.png"/><Relationship Id="rId260" Type="http://schemas.openxmlformats.org/officeDocument/2006/relationships/customXml" Target="../ink/ink646.xml"/><Relationship Id="rId316" Type="http://schemas.openxmlformats.org/officeDocument/2006/relationships/image" Target="../media/image660.png"/><Relationship Id="rId55" Type="http://schemas.openxmlformats.org/officeDocument/2006/relationships/image" Target="../media/image531.png"/><Relationship Id="rId97" Type="http://schemas.openxmlformats.org/officeDocument/2006/relationships/image" Target="../media/image552.png"/><Relationship Id="rId120" Type="http://schemas.openxmlformats.org/officeDocument/2006/relationships/image" Target="../media/image563.png"/><Relationship Id="rId358" Type="http://schemas.openxmlformats.org/officeDocument/2006/relationships/customXml" Target="../ink/ink696.xml"/><Relationship Id="rId162" Type="http://schemas.openxmlformats.org/officeDocument/2006/relationships/customXml" Target="../ink/ink597.xml"/><Relationship Id="rId218" Type="http://schemas.openxmlformats.org/officeDocument/2006/relationships/customXml" Target="../ink/ink625.xml"/><Relationship Id="rId425" Type="http://schemas.openxmlformats.org/officeDocument/2006/relationships/image" Target="../media/image714.png"/><Relationship Id="rId467" Type="http://schemas.openxmlformats.org/officeDocument/2006/relationships/image" Target="../media/image735.png"/><Relationship Id="rId271" Type="http://schemas.openxmlformats.org/officeDocument/2006/relationships/image" Target="../media/image638.png"/><Relationship Id="rId24" Type="http://schemas.openxmlformats.org/officeDocument/2006/relationships/customXml" Target="../ink/ink526.xml"/><Relationship Id="rId66" Type="http://schemas.openxmlformats.org/officeDocument/2006/relationships/customXml" Target="../ink/ink548.xml"/><Relationship Id="rId131" Type="http://schemas.openxmlformats.org/officeDocument/2006/relationships/customXml" Target="../ink/ink581.xml"/><Relationship Id="rId327" Type="http://schemas.openxmlformats.org/officeDocument/2006/relationships/image" Target="../media/image665.png"/><Relationship Id="rId369" Type="http://schemas.openxmlformats.org/officeDocument/2006/relationships/image" Target="../media/image686.png"/><Relationship Id="rId173" Type="http://schemas.openxmlformats.org/officeDocument/2006/relationships/image" Target="../media/image589.png"/><Relationship Id="rId229" Type="http://schemas.openxmlformats.org/officeDocument/2006/relationships/image" Target="../media/image617.png"/><Relationship Id="rId380" Type="http://schemas.openxmlformats.org/officeDocument/2006/relationships/customXml" Target="../ink/ink707.xml"/><Relationship Id="rId436" Type="http://schemas.openxmlformats.org/officeDocument/2006/relationships/customXml" Target="../ink/ink735.xml"/><Relationship Id="rId240" Type="http://schemas.openxmlformats.org/officeDocument/2006/relationships/customXml" Target="../ink/ink636.xml"/><Relationship Id="rId35" Type="http://schemas.openxmlformats.org/officeDocument/2006/relationships/image" Target="../media/image522.png"/><Relationship Id="rId77" Type="http://schemas.openxmlformats.org/officeDocument/2006/relationships/image" Target="../media/image542.png"/><Relationship Id="rId100" Type="http://schemas.openxmlformats.org/officeDocument/2006/relationships/customXml" Target="../ink/ink565.xml"/><Relationship Id="rId282" Type="http://schemas.openxmlformats.org/officeDocument/2006/relationships/image" Target="../media/image643.png"/><Relationship Id="rId338" Type="http://schemas.openxmlformats.org/officeDocument/2006/relationships/customXml" Target="../ink/ink686.xml"/><Relationship Id="rId8" Type="http://schemas.openxmlformats.org/officeDocument/2006/relationships/customXml" Target="../ink/ink518.xml"/><Relationship Id="rId142" Type="http://schemas.openxmlformats.org/officeDocument/2006/relationships/image" Target="../media/image574.png"/><Relationship Id="rId184" Type="http://schemas.openxmlformats.org/officeDocument/2006/relationships/customXml" Target="../ink/ink608.xml"/><Relationship Id="rId391" Type="http://schemas.openxmlformats.org/officeDocument/2006/relationships/image" Target="../media/image697.png"/><Relationship Id="rId405" Type="http://schemas.openxmlformats.org/officeDocument/2006/relationships/image" Target="../media/image704.png"/><Relationship Id="rId447" Type="http://schemas.openxmlformats.org/officeDocument/2006/relationships/image" Target="../media/image725.png"/><Relationship Id="rId251" Type="http://schemas.openxmlformats.org/officeDocument/2006/relationships/image" Target="../media/image628.png"/><Relationship Id="rId46" Type="http://schemas.openxmlformats.org/officeDocument/2006/relationships/image" Target="../media/image527.png"/><Relationship Id="rId293" Type="http://schemas.openxmlformats.org/officeDocument/2006/relationships/customXml" Target="../ink/ink663.xml"/><Relationship Id="rId307" Type="http://schemas.openxmlformats.org/officeDocument/2006/relationships/customXml" Target="../ink/ink670.xml"/><Relationship Id="rId349" Type="http://schemas.openxmlformats.org/officeDocument/2006/relationships/image" Target="../media/image676.png"/><Relationship Id="rId88" Type="http://schemas.openxmlformats.org/officeDocument/2006/relationships/customXml" Target="../ink/ink559.xml"/><Relationship Id="rId111" Type="http://schemas.openxmlformats.org/officeDocument/2006/relationships/image" Target="../media/image559.png"/><Relationship Id="rId153" Type="http://schemas.openxmlformats.org/officeDocument/2006/relationships/image" Target="../media/image579.png"/><Relationship Id="rId195" Type="http://schemas.openxmlformats.org/officeDocument/2006/relationships/image" Target="../media/image600.png"/><Relationship Id="rId209" Type="http://schemas.openxmlformats.org/officeDocument/2006/relationships/image" Target="../media/image607.png"/><Relationship Id="rId360" Type="http://schemas.openxmlformats.org/officeDocument/2006/relationships/customXml" Target="../ink/ink697.xml"/><Relationship Id="rId416" Type="http://schemas.openxmlformats.org/officeDocument/2006/relationships/customXml" Target="../ink/ink725.xml"/><Relationship Id="rId220" Type="http://schemas.openxmlformats.org/officeDocument/2006/relationships/customXml" Target="../ink/ink626.xml"/><Relationship Id="rId458" Type="http://schemas.openxmlformats.org/officeDocument/2006/relationships/customXml" Target="../ink/ink746.xml"/><Relationship Id="rId15" Type="http://schemas.openxmlformats.org/officeDocument/2006/relationships/image" Target="../media/image512.png"/><Relationship Id="rId57" Type="http://schemas.openxmlformats.org/officeDocument/2006/relationships/image" Target="../media/image532.png"/><Relationship Id="rId262" Type="http://schemas.openxmlformats.org/officeDocument/2006/relationships/customXml" Target="../ink/ink647.xml"/><Relationship Id="rId318" Type="http://schemas.openxmlformats.org/officeDocument/2006/relationships/image" Target="../media/image661.png"/><Relationship Id="rId99" Type="http://schemas.openxmlformats.org/officeDocument/2006/relationships/image" Target="../media/image553.png"/><Relationship Id="rId122" Type="http://schemas.openxmlformats.org/officeDocument/2006/relationships/image" Target="../media/image564.png"/><Relationship Id="rId164" Type="http://schemas.openxmlformats.org/officeDocument/2006/relationships/customXml" Target="../ink/ink598.xml"/><Relationship Id="rId371" Type="http://schemas.openxmlformats.org/officeDocument/2006/relationships/image" Target="../media/image687.png"/><Relationship Id="rId427" Type="http://schemas.openxmlformats.org/officeDocument/2006/relationships/image" Target="../media/image715.png"/><Relationship Id="rId469" Type="http://schemas.openxmlformats.org/officeDocument/2006/relationships/image" Target="../media/image736.png"/><Relationship Id="rId26" Type="http://schemas.openxmlformats.org/officeDocument/2006/relationships/customXml" Target="../ink/ink527.xml"/><Relationship Id="rId231" Type="http://schemas.openxmlformats.org/officeDocument/2006/relationships/image" Target="../media/image618.png"/><Relationship Id="rId273" Type="http://schemas.openxmlformats.org/officeDocument/2006/relationships/image" Target="../media/image639.png"/><Relationship Id="rId329" Type="http://schemas.openxmlformats.org/officeDocument/2006/relationships/image" Target="../media/image666.png"/><Relationship Id="rId68" Type="http://schemas.openxmlformats.org/officeDocument/2006/relationships/customXml" Target="../ink/ink549.xml"/><Relationship Id="rId133" Type="http://schemas.openxmlformats.org/officeDocument/2006/relationships/customXml" Target="../ink/ink582.xml"/><Relationship Id="rId175" Type="http://schemas.openxmlformats.org/officeDocument/2006/relationships/image" Target="../media/image590.png"/><Relationship Id="rId340" Type="http://schemas.openxmlformats.org/officeDocument/2006/relationships/customXml" Target="../ink/ink687.xml"/><Relationship Id="rId200" Type="http://schemas.openxmlformats.org/officeDocument/2006/relationships/customXml" Target="../ink/ink616.xml"/><Relationship Id="rId382" Type="http://schemas.openxmlformats.org/officeDocument/2006/relationships/customXml" Target="../ink/ink708.xml"/><Relationship Id="rId438" Type="http://schemas.openxmlformats.org/officeDocument/2006/relationships/customXml" Target="../ink/ink736.xml"/><Relationship Id="rId242" Type="http://schemas.openxmlformats.org/officeDocument/2006/relationships/customXml" Target="../ink/ink637.xml"/><Relationship Id="rId284" Type="http://schemas.openxmlformats.org/officeDocument/2006/relationships/image" Target="../media/image644.png"/><Relationship Id="rId37" Type="http://schemas.openxmlformats.org/officeDocument/2006/relationships/customXml" Target="../ink/ink533.xml"/><Relationship Id="rId79" Type="http://schemas.openxmlformats.org/officeDocument/2006/relationships/image" Target="../media/image543.png"/><Relationship Id="rId102" Type="http://schemas.openxmlformats.org/officeDocument/2006/relationships/customXml" Target="../ink/ink566.xml"/><Relationship Id="rId144" Type="http://schemas.openxmlformats.org/officeDocument/2006/relationships/customXml" Target="../ink/ink588.xml"/><Relationship Id="rId90" Type="http://schemas.openxmlformats.org/officeDocument/2006/relationships/customXml" Target="../ink/ink560.xml"/><Relationship Id="rId186" Type="http://schemas.openxmlformats.org/officeDocument/2006/relationships/customXml" Target="../ink/ink609.xml"/><Relationship Id="rId351" Type="http://schemas.openxmlformats.org/officeDocument/2006/relationships/image" Target="../media/image677.png"/><Relationship Id="rId393" Type="http://schemas.openxmlformats.org/officeDocument/2006/relationships/image" Target="../media/image698.png"/><Relationship Id="rId407" Type="http://schemas.openxmlformats.org/officeDocument/2006/relationships/image" Target="../media/image705.png"/><Relationship Id="rId449" Type="http://schemas.openxmlformats.org/officeDocument/2006/relationships/image" Target="../media/image726.png"/><Relationship Id="rId211" Type="http://schemas.openxmlformats.org/officeDocument/2006/relationships/image" Target="../media/image608.png"/><Relationship Id="rId253" Type="http://schemas.openxmlformats.org/officeDocument/2006/relationships/image" Target="../media/image629.png"/><Relationship Id="rId295" Type="http://schemas.openxmlformats.org/officeDocument/2006/relationships/customXml" Target="../ink/ink664.xml"/><Relationship Id="rId309" Type="http://schemas.openxmlformats.org/officeDocument/2006/relationships/customXml" Target="../ink/ink671.xml"/><Relationship Id="rId460" Type="http://schemas.openxmlformats.org/officeDocument/2006/relationships/customXml" Target="../ink/ink747.xml"/><Relationship Id="rId48" Type="http://schemas.openxmlformats.org/officeDocument/2006/relationships/image" Target="../media/image528.png"/><Relationship Id="rId113" Type="http://schemas.openxmlformats.org/officeDocument/2006/relationships/image" Target="../media/image560.png"/><Relationship Id="rId320" Type="http://schemas.openxmlformats.org/officeDocument/2006/relationships/image" Target="../media/image662.png"/><Relationship Id="rId155" Type="http://schemas.openxmlformats.org/officeDocument/2006/relationships/image" Target="../media/image580.png"/><Relationship Id="rId197" Type="http://schemas.openxmlformats.org/officeDocument/2006/relationships/image" Target="../media/image601.png"/><Relationship Id="rId362" Type="http://schemas.openxmlformats.org/officeDocument/2006/relationships/customXml" Target="../ink/ink698.xml"/><Relationship Id="rId418" Type="http://schemas.openxmlformats.org/officeDocument/2006/relationships/customXml" Target="../ink/ink726.xml"/><Relationship Id="rId222" Type="http://schemas.openxmlformats.org/officeDocument/2006/relationships/customXml" Target="../ink/ink627.xml"/><Relationship Id="rId264" Type="http://schemas.openxmlformats.org/officeDocument/2006/relationships/customXml" Target="../ink/ink648.xml"/><Relationship Id="rId471" Type="http://schemas.openxmlformats.org/officeDocument/2006/relationships/image" Target="../media/image737.png"/><Relationship Id="rId17" Type="http://schemas.openxmlformats.org/officeDocument/2006/relationships/image" Target="../media/image513.png"/><Relationship Id="rId59" Type="http://schemas.openxmlformats.org/officeDocument/2006/relationships/image" Target="../media/image533.png"/><Relationship Id="rId124" Type="http://schemas.openxmlformats.org/officeDocument/2006/relationships/image" Target="../media/image565.png"/><Relationship Id="rId70" Type="http://schemas.openxmlformats.org/officeDocument/2006/relationships/customXml" Target="../ink/ink550.xml"/><Relationship Id="rId166" Type="http://schemas.openxmlformats.org/officeDocument/2006/relationships/customXml" Target="../ink/ink599.xml"/><Relationship Id="rId331" Type="http://schemas.openxmlformats.org/officeDocument/2006/relationships/image" Target="../media/image667.png"/><Relationship Id="rId373" Type="http://schemas.openxmlformats.org/officeDocument/2006/relationships/image" Target="../media/image688.png"/><Relationship Id="rId429" Type="http://schemas.openxmlformats.org/officeDocument/2006/relationships/image" Target="../media/image71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19.png"/><Relationship Id="rId440" Type="http://schemas.openxmlformats.org/officeDocument/2006/relationships/customXml" Target="../ink/ink737.xml"/><Relationship Id="rId28" Type="http://schemas.openxmlformats.org/officeDocument/2006/relationships/customXml" Target="../ink/ink528.xml"/><Relationship Id="rId275" Type="http://schemas.openxmlformats.org/officeDocument/2006/relationships/image" Target="../media/image640.png"/><Relationship Id="rId300" Type="http://schemas.openxmlformats.org/officeDocument/2006/relationships/image" Target="../media/image652.png"/><Relationship Id="rId81" Type="http://schemas.openxmlformats.org/officeDocument/2006/relationships/image" Target="../media/image544.png"/><Relationship Id="rId135" Type="http://schemas.openxmlformats.org/officeDocument/2006/relationships/customXml" Target="../ink/ink583.xml"/><Relationship Id="rId177" Type="http://schemas.openxmlformats.org/officeDocument/2006/relationships/image" Target="../media/image591.png"/><Relationship Id="rId342" Type="http://schemas.openxmlformats.org/officeDocument/2006/relationships/customXml" Target="../ink/ink688.xml"/><Relationship Id="rId384" Type="http://schemas.openxmlformats.org/officeDocument/2006/relationships/customXml" Target="../ink/ink709.xml"/><Relationship Id="rId202" Type="http://schemas.openxmlformats.org/officeDocument/2006/relationships/customXml" Target="../ink/ink617.xml"/><Relationship Id="rId244" Type="http://schemas.openxmlformats.org/officeDocument/2006/relationships/customXml" Target="../ink/ink638.xml"/><Relationship Id="rId39" Type="http://schemas.openxmlformats.org/officeDocument/2006/relationships/customXml" Target="../ink/ink534.xml"/><Relationship Id="rId286" Type="http://schemas.openxmlformats.org/officeDocument/2006/relationships/image" Target="../media/image645.png"/><Relationship Id="rId451" Type="http://schemas.openxmlformats.org/officeDocument/2006/relationships/image" Target="../media/image727.png"/><Relationship Id="rId50" Type="http://schemas.openxmlformats.org/officeDocument/2006/relationships/image" Target="../media/image529.png"/><Relationship Id="rId104" Type="http://schemas.openxmlformats.org/officeDocument/2006/relationships/customXml" Target="../ink/ink567.xml"/><Relationship Id="rId146" Type="http://schemas.openxmlformats.org/officeDocument/2006/relationships/customXml" Target="../ink/ink589.xml"/><Relationship Id="rId188" Type="http://schemas.openxmlformats.org/officeDocument/2006/relationships/customXml" Target="../ink/ink610.xml"/><Relationship Id="rId311" Type="http://schemas.openxmlformats.org/officeDocument/2006/relationships/customXml" Target="../ink/ink672.xml"/><Relationship Id="rId353" Type="http://schemas.openxmlformats.org/officeDocument/2006/relationships/image" Target="../media/image678.png"/><Relationship Id="rId395" Type="http://schemas.openxmlformats.org/officeDocument/2006/relationships/image" Target="../media/image699.png"/><Relationship Id="rId409" Type="http://schemas.openxmlformats.org/officeDocument/2006/relationships/image" Target="../media/image706.png"/><Relationship Id="rId92" Type="http://schemas.openxmlformats.org/officeDocument/2006/relationships/customXml" Target="../ink/ink561.xml"/><Relationship Id="rId213" Type="http://schemas.openxmlformats.org/officeDocument/2006/relationships/image" Target="../media/image609.png"/><Relationship Id="rId420" Type="http://schemas.openxmlformats.org/officeDocument/2006/relationships/customXml" Target="../ink/ink727.xml"/><Relationship Id="rId255" Type="http://schemas.openxmlformats.org/officeDocument/2006/relationships/image" Target="../media/image630.png"/><Relationship Id="rId297" Type="http://schemas.openxmlformats.org/officeDocument/2006/relationships/customXml" Target="../ink/ink665.xml"/><Relationship Id="rId462" Type="http://schemas.openxmlformats.org/officeDocument/2006/relationships/customXml" Target="../ink/ink748.xml"/><Relationship Id="rId115" Type="http://schemas.openxmlformats.org/officeDocument/2006/relationships/customXml" Target="../ink/ink573.xml"/><Relationship Id="rId157" Type="http://schemas.openxmlformats.org/officeDocument/2006/relationships/image" Target="../media/image581.png"/><Relationship Id="rId322" Type="http://schemas.openxmlformats.org/officeDocument/2006/relationships/image" Target="../media/image663.png"/><Relationship Id="rId364" Type="http://schemas.openxmlformats.org/officeDocument/2006/relationships/customXml" Target="../ink/ink699.xml"/><Relationship Id="rId61" Type="http://schemas.openxmlformats.org/officeDocument/2006/relationships/image" Target="../media/image534.png"/><Relationship Id="rId199" Type="http://schemas.openxmlformats.org/officeDocument/2006/relationships/image" Target="../media/image602.png"/></Relationships>
</file>

<file path=ppt/slides/_rels/slide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747.png"/><Relationship Id="rId170" Type="http://schemas.openxmlformats.org/officeDocument/2006/relationships/customXml" Target="../ink/ink837.xml"/><Relationship Id="rId268" Type="http://schemas.openxmlformats.org/officeDocument/2006/relationships/image" Target="../media/image869.png"/><Relationship Id="rId475" Type="http://schemas.openxmlformats.org/officeDocument/2006/relationships/customXml" Target="../ink/ink991.xml"/><Relationship Id="rId682" Type="http://schemas.openxmlformats.org/officeDocument/2006/relationships/image" Target="../media/image1074.png"/><Relationship Id="rId128" Type="http://schemas.openxmlformats.org/officeDocument/2006/relationships/customXml" Target="../ink/ink816.xml"/><Relationship Id="rId335" Type="http://schemas.openxmlformats.org/officeDocument/2006/relationships/customXml" Target="../ink/ink920.xml"/><Relationship Id="rId542" Type="http://schemas.openxmlformats.org/officeDocument/2006/relationships/image" Target="../media/image1005.png"/><Relationship Id="rId987" Type="http://schemas.openxmlformats.org/officeDocument/2006/relationships/image" Target="../media/image1224.png"/><Relationship Id="rId402" Type="http://schemas.openxmlformats.org/officeDocument/2006/relationships/image" Target="../media/image936.png"/><Relationship Id="rId847" Type="http://schemas.openxmlformats.org/officeDocument/2006/relationships/image" Target="../media/image1155.png"/><Relationship Id="rId1032" Type="http://schemas.openxmlformats.org/officeDocument/2006/relationships/image" Target="../media/image1246.png"/><Relationship Id="rId707" Type="http://schemas.openxmlformats.org/officeDocument/2006/relationships/customXml" Target="../ink/ink1108.xml"/><Relationship Id="rId914" Type="http://schemas.openxmlformats.org/officeDocument/2006/relationships/customXml" Target="../ink/ink1214.xml"/><Relationship Id="rId43" Type="http://schemas.openxmlformats.org/officeDocument/2006/relationships/image" Target="../media/image758.png"/><Relationship Id="rId192" Type="http://schemas.openxmlformats.org/officeDocument/2006/relationships/image" Target="../media/image831.png"/><Relationship Id="rId497" Type="http://schemas.openxmlformats.org/officeDocument/2006/relationships/customXml" Target="../ink/ink1002.xml"/><Relationship Id="rId357" Type="http://schemas.openxmlformats.org/officeDocument/2006/relationships/customXml" Target="../ink/ink931.xml"/><Relationship Id="rId54" Type="http://schemas.openxmlformats.org/officeDocument/2006/relationships/customXml" Target="../ink/ink779.xml"/><Relationship Id="rId217" Type="http://schemas.openxmlformats.org/officeDocument/2006/relationships/customXml" Target="../ink/ink861.xml"/><Relationship Id="rId564" Type="http://schemas.openxmlformats.org/officeDocument/2006/relationships/customXml" Target="../ink/ink1036.xml"/><Relationship Id="rId771" Type="http://schemas.openxmlformats.org/officeDocument/2006/relationships/image" Target="../media/image1118.png"/><Relationship Id="rId869" Type="http://schemas.openxmlformats.org/officeDocument/2006/relationships/image" Target="../media/image1166.png"/><Relationship Id="rId424" Type="http://schemas.openxmlformats.org/officeDocument/2006/relationships/image" Target="../media/image947.png"/><Relationship Id="rId631" Type="http://schemas.openxmlformats.org/officeDocument/2006/relationships/customXml" Target="../ink/ink1070.xml"/><Relationship Id="rId729" Type="http://schemas.openxmlformats.org/officeDocument/2006/relationships/customXml" Target="../ink/ink1119.xml"/><Relationship Id="rId1054" Type="http://schemas.openxmlformats.org/officeDocument/2006/relationships/image" Target="../media/image1257.png"/><Relationship Id="rId270" Type="http://schemas.openxmlformats.org/officeDocument/2006/relationships/image" Target="../media/image870.png"/><Relationship Id="rId936" Type="http://schemas.openxmlformats.org/officeDocument/2006/relationships/customXml" Target="../ink/ink1225.xml"/><Relationship Id="rId65" Type="http://schemas.openxmlformats.org/officeDocument/2006/relationships/image" Target="../media/image769.png"/><Relationship Id="rId130" Type="http://schemas.openxmlformats.org/officeDocument/2006/relationships/customXml" Target="../ink/ink817.xml"/><Relationship Id="rId368" Type="http://schemas.openxmlformats.org/officeDocument/2006/relationships/image" Target="../media/image919.png"/><Relationship Id="rId575" Type="http://schemas.openxmlformats.org/officeDocument/2006/relationships/customXml" Target="../ink/ink1042.xml"/><Relationship Id="rId782" Type="http://schemas.openxmlformats.org/officeDocument/2006/relationships/customXml" Target="../ink/ink1146.xml"/><Relationship Id="rId228" Type="http://schemas.openxmlformats.org/officeDocument/2006/relationships/image" Target="../media/image849.png"/><Relationship Id="rId435" Type="http://schemas.openxmlformats.org/officeDocument/2006/relationships/customXml" Target="../ink/ink970.xml"/><Relationship Id="rId642" Type="http://schemas.openxmlformats.org/officeDocument/2006/relationships/image" Target="../media/image1054.png"/><Relationship Id="rId1065" Type="http://schemas.openxmlformats.org/officeDocument/2006/relationships/customXml" Target="../ink/ink1290.xml"/><Relationship Id="rId281" Type="http://schemas.openxmlformats.org/officeDocument/2006/relationships/customXml" Target="../ink/ink893.xml"/><Relationship Id="rId502" Type="http://schemas.openxmlformats.org/officeDocument/2006/relationships/image" Target="../media/image985.png"/><Relationship Id="rId947" Type="http://schemas.openxmlformats.org/officeDocument/2006/relationships/image" Target="../media/image1204.png"/><Relationship Id="rId76" Type="http://schemas.openxmlformats.org/officeDocument/2006/relationships/customXml" Target="../ink/ink790.xml"/><Relationship Id="rId141" Type="http://schemas.openxmlformats.org/officeDocument/2006/relationships/image" Target="../media/image806.png"/><Relationship Id="rId379" Type="http://schemas.openxmlformats.org/officeDocument/2006/relationships/customXml" Target="../ink/ink942.xml"/><Relationship Id="rId586" Type="http://schemas.openxmlformats.org/officeDocument/2006/relationships/image" Target="../media/image1026.png"/><Relationship Id="rId793" Type="http://schemas.openxmlformats.org/officeDocument/2006/relationships/image" Target="../media/image1129.png"/><Relationship Id="rId807" Type="http://schemas.openxmlformats.org/officeDocument/2006/relationships/customXml" Target="../ink/ink1159.xml"/><Relationship Id="rId7" Type="http://schemas.openxmlformats.org/officeDocument/2006/relationships/image" Target="../media/image740.png"/><Relationship Id="rId239" Type="http://schemas.openxmlformats.org/officeDocument/2006/relationships/customXml" Target="../ink/ink872.xml"/><Relationship Id="rId446" Type="http://schemas.openxmlformats.org/officeDocument/2006/relationships/image" Target="../media/image958.png"/><Relationship Id="rId653" Type="http://schemas.openxmlformats.org/officeDocument/2006/relationships/customXml" Target="../ink/ink1081.xml"/><Relationship Id="rId292" Type="http://schemas.openxmlformats.org/officeDocument/2006/relationships/image" Target="../media/image881.png"/><Relationship Id="rId306" Type="http://schemas.openxmlformats.org/officeDocument/2006/relationships/image" Target="../media/image888.png"/><Relationship Id="rId860" Type="http://schemas.openxmlformats.org/officeDocument/2006/relationships/customXml" Target="../ink/ink1186.xml"/><Relationship Id="rId958" Type="http://schemas.openxmlformats.org/officeDocument/2006/relationships/customXml" Target="../ink/ink1236.xml"/><Relationship Id="rId87" Type="http://schemas.openxmlformats.org/officeDocument/2006/relationships/image" Target="../media/image780.png"/><Relationship Id="rId513" Type="http://schemas.openxmlformats.org/officeDocument/2006/relationships/customXml" Target="../ink/ink1010.xml"/><Relationship Id="rId597" Type="http://schemas.openxmlformats.org/officeDocument/2006/relationships/customXml" Target="../ink/ink1053.xml"/><Relationship Id="rId720" Type="http://schemas.openxmlformats.org/officeDocument/2006/relationships/image" Target="../media/image1093.png"/><Relationship Id="rId818" Type="http://schemas.openxmlformats.org/officeDocument/2006/relationships/image" Target="../media/image1141.png"/><Relationship Id="rId152" Type="http://schemas.openxmlformats.org/officeDocument/2006/relationships/customXml" Target="../ink/ink828.xml"/><Relationship Id="rId457" Type="http://schemas.openxmlformats.org/officeDocument/2006/relationships/image" Target="../media/image963.png"/><Relationship Id="rId1003" Type="http://schemas.openxmlformats.org/officeDocument/2006/relationships/image" Target="../media/image1232.png"/><Relationship Id="rId664" Type="http://schemas.openxmlformats.org/officeDocument/2006/relationships/image" Target="../media/image1065.png"/><Relationship Id="rId871" Type="http://schemas.openxmlformats.org/officeDocument/2006/relationships/image" Target="../media/image1167.png"/><Relationship Id="rId969" Type="http://schemas.openxmlformats.org/officeDocument/2006/relationships/image" Target="../media/image1215.png"/><Relationship Id="rId14" Type="http://schemas.openxmlformats.org/officeDocument/2006/relationships/customXml" Target="../ink/ink759.xml"/><Relationship Id="rId317" Type="http://schemas.openxmlformats.org/officeDocument/2006/relationships/customXml" Target="../ink/ink911.xml"/><Relationship Id="rId524" Type="http://schemas.openxmlformats.org/officeDocument/2006/relationships/image" Target="../media/image996.png"/><Relationship Id="rId731" Type="http://schemas.openxmlformats.org/officeDocument/2006/relationships/customXml" Target="../ink/ink1120.xml"/><Relationship Id="rId98" Type="http://schemas.openxmlformats.org/officeDocument/2006/relationships/customXml" Target="../ink/ink801.xml"/><Relationship Id="rId163" Type="http://schemas.openxmlformats.org/officeDocument/2006/relationships/image" Target="../media/image817.png"/><Relationship Id="rId370" Type="http://schemas.openxmlformats.org/officeDocument/2006/relationships/image" Target="../media/image920.png"/><Relationship Id="rId829" Type="http://schemas.openxmlformats.org/officeDocument/2006/relationships/image" Target="../media/image1146.png"/><Relationship Id="rId1014" Type="http://schemas.openxmlformats.org/officeDocument/2006/relationships/customXml" Target="../ink/ink1264.xml"/><Relationship Id="rId230" Type="http://schemas.openxmlformats.org/officeDocument/2006/relationships/image" Target="../media/image850.png"/><Relationship Id="rId468" Type="http://schemas.openxmlformats.org/officeDocument/2006/relationships/image" Target="../media/image968.png"/><Relationship Id="rId675" Type="http://schemas.openxmlformats.org/officeDocument/2006/relationships/customXml" Target="../ink/ink1092.xml"/><Relationship Id="rId882" Type="http://schemas.openxmlformats.org/officeDocument/2006/relationships/customXml" Target="../ink/ink1197.xml"/><Relationship Id="rId25" Type="http://schemas.openxmlformats.org/officeDocument/2006/relationships/image" Target="../media/image749.png"/><Relationship Id="rId328" Type="http://schemas.openxmlformats.org/officeDocument/2006/relationships/image" Target="../media/image899.png"/><Relationship Id="rId535" Type="http://schemas.openxmlformats.org/officeDocument/2006/relationships/customXml" Target="../ink/ink1021.xml"/><Relationship Id="rId742" Type="http://schemas.openxmlformats.org/officeDocument/2006/relationships/customXml" Target="../ink/ink1126.xml"/><Relationship Id="rId174" Type="http://schemas.openxmlformats.org/officeDocument/2006/relationships/customXml" Target="../ink/ink839.xml"/><Relationship Id="rId381" Type="http://schemas.openxmlformats.org/officeDocument/2006/relationships/customXml" Target="../ink/ink943.xml"/><Relationship Id="rId602" Type="http://schemas.openxmlformats.org/officeDocument/2006/relationships/image" Target="../media/image1034.png"/><Relationship Id="rId1025" Type="http://schemas.openxmlformats.org/officeDocument/2006/relationships/customXml" Target="../ink/ink1270.xml"/><Relationship Id="rId241" Type="http://schemas.openxmlformats.org/officeDocument/2006/relationships/customXml" Target="../ink/ink873.xml"/><Relationship Id="rId479" Type="http://schemas.openxmlformats.org/officeDocument/2006/relationships/customXml" Target="../ink/ink993.xml"/><Relationship Id="rId686" Type="http://schemas.openxmlformats.org/officeDocument/2006/relationships/image" Target="../media/image1076.png"/><Relationship Id="rId893" Type="http://schemas.openxmlformats.org/officeDocument/2006/relationships/customXml" Target="../ink/ink1203.xml"/><Relationship Id="rId907" Type="http://schemas.openxmlformats.org/officeDocument/2006/relationships/customXml" Target="../ink/ink1210.xml"/><Relationship Id="rId36" Type="http://schemas.openxmlformats.org/officeDocument/2006/relationships/customXml" Target="../ink/ink770.xml"/><Relationship Id="rId339" Type="http://schemas.openxmlformats.org/officeDocument/2006/relationships/customXml" Target="../ink/ink922.xml"/><Relationship Id="rId546" Type="http://schemas.openxmlformats.org/officeDocument/2006/relationships/image" Target="../media/image1007.png"/><Relationship Id="rId753" Type="http://schemas.openxmlformats.org/officeDocument/2006/relationships/image" Target="../media/image1109.png"/><Relationship Id="rId101" Type="http://schemas.openxmlformats.org/officeDocument/2006/relationships/image" Target="../media/image787.png"/><Relationship Id="rId185" Type="http://schemas.openxmlformats.org/officeDocument/2006/relationships/image" Target="../media/image828.png"/><Relationship Id="rId406" Type="http://schemas.openxmlformats.org/officeDocument/2006/relationships/image" Target="../media/image938.png"/><Relationship Id="rId960" Type="http://schemas.openxmlformats.org/officeDocument/2006/relationships/customXml" Target="../ink/ink1237.xml"/><Relationship Id="rId1036" Type="http://schemas.openxmlformats.org/officeDocument/2006/relationships/image" Target="../media/image1248.png"/><Relationship Id="rId392" Type="http://schemas.openxmlformats.org/officeDocument/2006/relationships/image" Target="../media/image931.png"/><Relationship Id="rId613" Type="http://schemas.openxmlformats.org/officeDocument/2006/relationships/customXml" Target="../ink/ink1061.xml"/><Relationship Id="rId697" Type="http://schemas.openxmlformats.org/officeDocument/2006/relationships/customXml" Target="../ink/ink1103.xml"/><Relationship Id="rId820" Type="http://schemas.openxmlformats.org/officeDocument/2006/relationships/image" Target="../media/image1142.png"/><Relationship Id="rId918" Type="http://schemas.openxmlformats.org/officeDocument/2006/relationships/customXml" Target="../ink/ink1216.xml"/><Relationship Id="rId252" Type="http://schemas.openxmlformats.org/officeDocument/2006/relationships/image" Target="../media/image861.png"/><Relationship Id="rId47" Type="http://schemas.openxmlformats.org/officeDocument/2006/relationships/image" Target="../media/image760.png"/><Relationship Id="rId112" Type="http://schemas.openxmlformats.org/officeDocument/2006/relationships/customXml" Target="../ink/ink808.xml"/><Relationship Id="rId557" Type="http://schemas.openxmlformats.org/officeDocument/2006/relationships/customXml" Target="../ink/ink1032.xml"/><Relationship Id="rId764" Type="http://schemas.openxmlformats.org/officeDocument/2006/relationships/customXml" Target="../ink/ink1137.xml"/><Relationship Id="rId971" Type="http://schemas.openxmlformats.org/officeDocument/2006/relationships/image" Target="../media/image1216.png"/><Relationship Id="rId196" Type="http://schemas.openxmlformats.org/officeDocument/2006/relationships/image" Target="../media/image833.png"/><Relationship Id="rId417" Type="http://schemas.openxmlformats.org/officeDocument/2006/relationships/customXml" Target="../ink/ink961.xml"/><Relationship Id="rId624" Type="http://schemas.openxmlformats.org/officeDocument/2006/relationships/image" Target="../media/image1045.png"/><Relationship Id="rId831" Type="http://schemas.openxmlformats.org/officeDocument/2006/relationships/image" Target="../media/image1147.png"/><Relationship Id="rId1047" Type="http://schemas.openxmlformats.org/officeDocument/2006/relationships/customXml" Target="../ink/ink1281.xml"/><Relationship Id="rId263" Type="http://schemas.openxmlformats.org/officeDocument/2006/relationships/customXml" Target="../ink/ink884.xml"/><Relationship Id="rId470" Type="http://schemas.openxmlformats.org/officeDocument/2006/relationships/image" Target="../media/image969.png"/><Relationship Id="rId929" Type="http://schemas.openxmlformats.org/officeDocument/2006/relationships/image" Target="../media/image1195.png"/><Relationship Id="rId58" Type="http://schemas.openxmlformats.org/officeDocument/2006/relationships/customXml" Target="../ink/ink781.xml"/><Relationship Id="rId123" Type="http://schemas.openxmlformats.org/officeDocument/2006/relationships/image" Target="../media/image797.png"/><Relationship Id="rId330" Type="http://schemas.openxmlformats.org/officeDocument/2006/relationships/image" Target="../media/image900.png"/><Relationship Id="rId568" Type="http://schemas.openxmlformats.org/officeDocument/2006/relationships/customXml" Target="../ink/ink1038.xml"/><Relationship Id="rId775" Type="http://schemas.openxmlformats.org/officeDocument/2006/relationships/image" Target="../media/image1120.png"/><Relationship Id="rId982" Type="http://schemas.openxmlformats.org/officeDocument/2006/relationships/customXml" Target="../ink/ink1248.xml"/><Relationship Id="rId428" Type="http://schemas.openxmlformats.org/officeDocument/2006/relationships/image" Target="../media/image949.png"/><Relationship Id="rId635" Type="http://schemas.openxmlformats.org/officeDocument/2006/relationships/customXml" Target="../ink/ink1072.xml"/><Relationship Id="rId842" Type="http://schemas.openxmlformats.org/officeDocument/2006/relationships/customXml" Target="../ink/ink1177.xml"/><Relationship Id="rId1058" Type="http://schemas.openxmlformats.org/officeDocument/2006/relationships/image" Target="../media/image1259.png"/><Relationship Id="rId274" Type="http://schemas.openxmlformats.org/officeDocument/2006/relationships/image" Target="../media/image872.png"/><Relationship Id="rId481" Type="http://schemas.openxmlformats.org/officeDocument/2006/relationships/customXml" Target="../ink/ink994.xml"/><Relationship Id="rId702" Type="http://schemas.openxmlformats.org/officeDocument/2006/relationships/image" Target="../media/image1084.png"/><Relationship Id="rId69" Type="http://schemas.openxmlformats.org/officeDocument/2006/relationships/image" Target="../media/image771.png"/><Relationship Id="rId134" Type="http://schemas.openxmlformats.org/officeDocument/2006/relationships/customXml" Target="../ink/ink819.xml"/><Relationship Id="rId579" Type="http://schemas.openxmlformats.org/officeDocument/2006/relationships/customXml" Target="../ink/ink1044.xml"/><Relationship Id="rId786" Type="http://schemas.openxmlformats.org/officeDocument/2006/relationships/customXml" Target="../ink/ink1148.xml"/><Relationship Id="rId993" Type="http://schemas.openxmlformats.org/officeDocument/2006/relationships/image" Target="../media/image1227.png"/><Relationship Id="rId341" Type="http://schemas.openxmlformats.org/officeDocument/2006/relationships/customXml" Target="../ink/ink923.xml"/><Relationship Id="rId439" Type="http://schemas.openxmlformats.org/officeDocument/2006/relationships/customXml" Target="../ink/ink972.xml"/><Relationship Id="rId646" Type="http://schemas.openxmlformats.org/officeDocument/2006/relationships/image" Target="../media/image1056.png"/><Relationship Id="rId201" Type="http://schemas.openxmlformats.org/officeDocument/2006/relationships/customXml" Target="../ink/ink853.xml"/><Relationship Id="rId285" Type="http://schemas.openxmlformats.org/officeDocument/2006/relationships/customXml" Target="../ink/ink895.xml"/><Relationship Id="rId506" Type="http://schemas.openxmlformats.org/officeDocument/2006/relationships/image" Target="../media/image987.png"/><Relationship Id="rId853" Type="http://schemas.openxmlformats.org/officeDocument/2006/relationships/image" Target="../media/image1158.png"/><Relationship Id="rId492" Type="http://schemas.openxmlformats.org/officeDocument/2006/relationships/image" Target="../media/image980.png"/><Relationship Id="rId713" Type="http://schemas.openxmlformats.org/officeDocument/2006/relationships/customXml" Target="../ink/ink1111.xml"/><Relationship Id="rId797" Type="http://schemas.openxmlformats.org/officeDocument/2006/relationships/image" Target="../media/image1131.png"/><Relationship Id="rId920" Type="http://schemas.openxmlformats.org/officeDocument/2006/relationships/customXml" Target="../ink/ink1217.xml"/><Relationship Id="rId145" Type="http://schemas.openxmlformats.org/officeDocument/2006/relationships/image" Target="../media/image808.png"/><Relationship Id="rId352" Type="http://schemas.openxmlformats.org/officeDocument/2006/relationships/image" Target="../media/image911.png"/><Relationship Id="rId212" Type="http://schemas.openxmlformats.org/officeDocument/2006/relationships/image" Target="../media/image841.png"/><Relationship Id="rId657" Type="http://schemas.openxmlformats.org/officeDocument/2006/relationships/customXml" Target="../ink/ink1083.xml"/><Relationship Id="rId864" Type="http://schemas.openxmlformats.org/officeDocument/2006/relationships/customXml" Target="../ink/ink1188.xml"/><Relationship Id="rId296" Type="http://schemas.openxmlformats.org/officeDocument/2006/relationships/image" Target="../media/image883.png"/><Relationship Id="rId517" Type="http://schemas.openxmlformats.org/officeDocument/2006/relationships/customXml" Target="../ink/ink1012.xml"/><Relationship Id="rId724" Type="http://schemas.openxmlformats.org/officeDocument/2006/relationships/image" Target="../media/image1095.png"/><Relationship Id="rId931" Type="http://schemas.openxmlformats.org/officeDocument/2006/relationships/image" Target="../media/image1196.png"/><Relationship Id="rId60" Type="http://schemas.openxmlformats.org/officeDocument/2006/relationships/customXml" Target="../ink/ink782.xml"/><Relationship Id="rId156" Type="http://schemas.openxmlformats.org/officeDocument/2006/relationships/customXml" Target="../ink/ink830.xml"/><Relationship Id="rId363" Type="http://schemas.openxmlformats.org/officeDocument/2006/relationships/customXml" Target="../ink/ink934.xml"/><Relationship Id="rId570" Type="http://schemas.openxmlformats.org/officeDocument/2006/relationships/customXml" Target="../ink/ink1039.xml"/><Relationship Id="rId1007" Type="http://schemas.openxmlformats.org/officeDocument/2006/relationships/image" Target="../media/image1234.png"/><Relationship Id="rId223" Type="http://schemas.openxmlformats.org/officeDocument/2006/relationships/customXml" Target="../ink/ink864.xml"/><Relationship Id="rId430" Type="http://schemas.openxmlformats.org/officeDocument/2006/relationships/image" Target="../media/image950.png"/><Relationship Id="rId668" Type="http://schemas.openxmlformats.org/officeDocument/2006/relationships/image" Target="../media/image1067.png"/><Relationship Id="rId875" Type="http://schemas.openxmlformats.org/officeDocument/2006/relationships/image" Target="../media/image1169.png"/><Relationship Id="rId1060" Type="http://schemas.openxmlformats.org/officeDocument/2006/relationships/image" Target="../media/image1260.png"/><Relationship Id="rId18" Type="http://schemas.openxmlformats.org/officeDocument/2006/relationships/customXml" Target="../ink/ink761.xml"/><Relationship Id="rId528" Type="http://schemas.openxmlformats.org/officeDocument/2006/relationships/image" Target="../media/image998.png"/><Relationship Id="rId735" Type="http://schemas.openxmlformats.org/officeDocument/2006/relationships/customXml" Target="../ink/ink1122.xml"/><Relationship Id="rId942" Type="http://schemas.openxmlformats.org/officeDocument/2006/relationships/customXml" Target="../ink/ink1228.xml"/><Relationship Id="rId167" Type="http://schemas.openxmlformats.org/officeDocument/2006/relationships/image" Target="../media/image819.png"/><Relationship Id="rId374" Type="http://schemas.openxmlformats.org/officeDocument/2006/relationships/image" Target="../media/image922.png"/><Relationship Id="rId581" Type="http://schemas.openxmlformats.org/officeDocument/2006/relationships/customXml" Target="../ink/ink1045.xml"/><Relationship Id="rId1018" Type="http://schemas.openxmlformats.org/officeDocument/2006/relationships/customXml" Target="../ink/ink1266.xml"/><Relationship Id="rId71" Type="http://schemas.openxmlformats.org/officeDocument/2006/relationships/image" Target="../media/image772.png"/><Relationship Id="rId234" Type="http://schemas.openxmlformats.org/officeDocument/2006/relationships/image" Target="../media/image852.png"/><Relationship Id="rId679" Type="http://schemas.openxmlformats.org/officeDocument/2006/relationships/customXml" Target="../ink/ink1094.xml"/><Relationship Id="rId802" Type="http://schemas.openxmlformats.org/officeDocument/2006/relationships/image" Target="../media/image1133.png"/><Relationship Id="rId886" Type="http://schemas.openxmlformats.org/officeDocument/2006/relationships/image" Target="../media/image1174.png"/><Relationship Id="rId2" Type="http://schemas.openxmlformats.org/officeDocument/2006/relationships/customXml" Target="../ink/ink753.xml"/><Relationship Id="rId29" Type="http://schemas.openxmlformats.org/officeDocument/2006/relationships/image" Target="../media/image751.png"/><Relationship Id="rId441" Type="http://schemas.openxmlformats.org/officeDocument/2006/relationships/customXml" Target="../ink/ink973.xml"/><Relationship Id="rId539" Type="http://schemas.openxmlformats.org/officeDocument/2006/relationships/customXml" Target="../ink/ink1023.xml"/><Relationship Id="rId746" Type="http://schemas.openxmlformats.org/officeDocument/2006/relationships/customXml" Target="../ink/ink1128.xml"/><Relationship Id="rId178" Type="http://schemas.openxmlformats.org/officeDocument/2006/relationships/customXml" Target="../ink/ink841.xml"/><Relationship Id="rId301" Type="http://schemas.openxmlformats.org/officeDocument/2006/relationships/customXml" Target="../ink/ink903.xml"/><Relationship Id="rId953" Type="http://schemas.openxmlformats.org/officeDocument/2006/relationships/image" Target="../media/image1207.png"/><Relationship Id="rId1029" Type="http://schemas.openxmlformats.org/officeDocument/2006/relationships/customXml" Target="../ink/ink1272.xml"/><Relationship Id="rId82" Type="http://schemas.openxmlformats.org/officeDocument/2006/relationships/customXml" Target="../ink/ink793.xml"/><Relationship Id="rId385" Type="http://schemas.openxmlformats.org/officeDocument/2006/relationships/customXml" Target="../ink/ink945.xml"/><Relationship Id="rId592" Type="http://schemas.openxmlformats.org/officeDocument/2006/relationships/image" Target="../media/image1029.png"/><Relationship Id="rId606" Type="http://schemas.openxmlformats.org/officeDocument/2006/relationships/image" Target="../media/image1036.png"/><Relationship Id="rId813" Type="http://schemas.openxmlformats.org/officeDocument/2006/relationships/customXml" Target="../ink/ink1162.xml"/><Relationship Id="rId245" Type="http://schemas.openxmlformats.org/officeDocument/2006/relationships/customXml" Target="../ink/ink875.xml"/><Relationship Id="rId452" Type="http://schemas.openxmlformats.org/officeDocument/2006/relationships/image" Target="../media/image961.png"/><Relationship Id="rId897" Type="http://schemas.openxmlformats.org/officeDocument/2006/relationships/customXml" Target="../ink/ink1205.xml"/><Relationship Id="rId105" Type="http://schemas.openxmlformats.org/officeDocument/2006/relationships/image" Target="../media/image789.png"/><Relationship Id="rId312" Type="http://schemas.openxmlformats.org/officeDocument/2006/relationships/image" Target="../media/image891.png"/><Relationship Id="rId757" Type="http://schemas.openxmlformats.org/officeDocument/2006/relationships/image" Target="../media/image1111.png"/><Relationship Id="rId964" Type="http://schemas.openxmlformats.org/officeDocument/2006/relationships/customXml" Target="../ink/ink1239.xml"/><Relationship Id="rId93" Type="http://schemas.openxmlformats.org/officeDocument/2006/relationships/image" Target="../media/image783.png"/><Relationship Id="rId189" Type="http://schemas.openxmlformats.org/officeDocument/2006/relationships/customXml" Target="../ink/ink847.xml"/><Relationship Id="rId396" Type="http://schemas.openxmlformats.org/officeDocument/2006/relationships/image" Target="../media/image933.png"/><Relationship Id="rId617" Type="http://schemas.openxmlformats.org/officeDocument/2006/relationships/customXml" Target="../ink/ink1063.xml"/><Relationship Id="rId824" Type="http://schemas.openxmlformats.org/officeDocument/2006/relationships/customXml" Target="../ink/ink1168.xml"/><Relationship Id="rId256" Type="http://schemas.openxmlformats.org/officeDocument/2006/relationships/image" Target="../media/image863.png"/><Relationship Id="rId463" Type="http://schemas.openxmlformats.org/officeDocument/2006/relationships/customXml" Target="../ink/ink985.xml"/><Relationship Id="rId670" Type="http://schemas.openxmlformats.org/officeDocument/2006/relationships/image" Target="../media/image1068.png"/><Relationship Id="rId116" Type="http://schemas.openxmlformats.org/officeDocument/2006/relationships/customXml" Target="../ink/ink810.xml"/><Relationship Id="rId323" Type="http://schemas.openxmlformats.org/officeDocument/2006/relationships/customXml" Target="../ink/ink914.xml"/><Relationship Id="rId530" Type="http://schemas.openxmlformats.org/officeDocument/2006/relationships/image" Target="../media/image999.png"/><Relationship Id="rId768" Type="http://schemas.openxmlformats.org/officeDocument/2006/relationships/customXml" Target="../ink/ink1139.xml"/><Relationship Id="rId975" Type="http://schemas.openxmlformats.org/officeDocument/2006/relationships/image" Target="../media/image1218.png"/><Relationship Id="rId20" Type="http://schemas.openxmlformats.org/officeDocument/2006/relationships/customXml" Target="../ink/ink762.xml"/><Relationship Id="rId628" Type="http://schemas.openxmlformats.org/officeDocument/2006/relationships/image" Target="../media/image1047.png"/><Relationship Id="rId835" Type="http://schemas.openxmlformats.org/officeDocument/2006/relationships/image" Target="../media/image1149.png"/><Relationship Id="rId267" Type="http://schemas.openxmlformats.org/officeDocument/2006/relationships/customXml" Target="../ink/ink886.xml"/><Relationship Id="rId474" Type="http://schemas.openxmlformats.org/officeDocument/2006/relationships/image" Target="../media/image971.png"/><Relationship Id="rId1020" Type="http://schemas.openxmlformats.org/officeDocument/2006/relationships/image" Target="../media/image1240.png"/><Relationship Id="rId127" Type="http://schemas.openxmlformats.org/officeDocument/2006/relationships/image" Target="../media/image799.png"/><Relationship Id="rId681" Type="http://schemas.openxmlformats.org/officeDocument/2006/relationships/customXml" Target="../ink/ink1095.xml"/><Relationship Id="rId779" Type="http://schemas.openxmlformats.org/officeDocument/2006/relationships/image" Target="../media/image1122.png"/><Relationship Id="rId902" Type="http://schemas.openxmlformats.org/officeDocument/2006/relationships/image" Target="../media/image1182.png"/><Relationship Id="rId986" Type="http://schemas.openxmlformats.org/officeDocument/2006/relationships/customXml" Target="../ink/ink1250.xml"/><Relationship Id="rId31" Type="http://schemas.openxmlformats.org/officeDocument/2006/relationships/image" Target="../media/image752.png"/><Relationship Id="rId334" Type="http://schemas.openxmlformats.org/officeDocument/2006/relationships/image" Target="../media/image902.png"/><Relationship Id="rId541" Type="http://schemas.openxmlformats.org/officeDocument/2006/relationships/customXml" Target="../ink/ink1024.xml"/><Relationship Id="rId639" Type="http://schemas.openxmlformats.org/officeDocument/2006/relationships/customXml" Target="../ink/ink1074.xml"/><Relationship Id="rId180" Type="http://schemas.openxmlformats.org/officeDocument/2006/relationships/customXml" Target="../ink/ink842.xml"/><Relationship Id="rId278" Type="http://schemas.openxmlformats.org/officeDocument/2006/relationships/image" Target="../media/image874.png"/><Relationship Id="rId401" Type="http://schemas.openxmlformats.org/officeDocument/2006/relationships/customXml" Target="../ink/ink953.xml"/><Relationship Id="rId846" Type="http://schemas.openxmlformats.org/officeDocument/2006/relationships/customXml" Target="../ink/ink1179.xml"/><Relationship Id="rId1031" Type="http://schemas.openxmlformats.org/officeDocument/2006/relationships/customXml" Target="../ink/ink1273.xml"/><Relationship Id="rId485" Type="http://schemas.openxmlformats.org/officeDocument/2006/relationships/customXml" Target="../ink/ink996.xml"/><Relationship Id="rId692" Type="http://schemas.openxmlformats.org/officeDocument/2006/relationships/image" Target="../media/image1079.png"/><Relationship Id="rId706" Type="http://schemas.openxmlformats.org/officeDocument/2006/relationships/image" Target="../media/image1086.png"/><Relationship Id="rId913" Type="http://schemas.openxmlformats.org/officeDocument/2006/relationships/image" Target="../media/image1187.png"/><Relationship Id="rId42" Type="http://schemas.openxmlformats.org/officeDocument/2006/relationships/customXml" Target="../ink/ink773.xml"/><Relationship Id="rId138" Type="http://schemas.openxmlformats.org/officeDocument/2006/relationships/customXml" Target="../ink/ink821.xml"/><Relationship Id="rId345" Type="http://schemas.openxmlformats.org/officeDocument/2006/relationships/customXml" Target="../ink/ink925.xml"/><Relationship Id="rId552" Type="http://schemas.openxmlformats.org/officeDocument/2006/relationships/image" Target="../media/image1010.png"/><Relationship Id="rId997" Type="http://schemas.openxmlformats.org/officeDocument/2006/relationships/image" Target="../media/image1229.png"/><Relationship Id="rId191" Type="http://schemas.openxmlformats.org/officeDocument/2006/relationships/customXml" Target="../ink/ink848.xml"/><Relationship Id="rId205" Type="http://schemas.openxmlformats.org/officeDocument/2006/relationships/customXml" Target="../ink/ink855.xml"/><Relationship Id="rId412" Type="http://schemas.openxmlformats.org/officeDocument/2006/relationships/image" Target="../media/image941.png"/><Relationship Id="rId857" Type="http://schemas.openxmlformats.org/officeDocument/2006/relationships/image" Target="../media/image1160.png"/><Relationship Id="rId1042" Type="http://schemas.openxmlformats.org/officeDocument/2006/relationships/image" Target="../media/image1251.png"/><Relationship Id="rId289" Type="http://schemas.openxmlformats.org/officeDocument/2006/relationships/customXml" Target="../ink/ink897.xml"/><Relationship Id="rId496" Type="http://schemas.openxmlformats.org/officeDocument/2006/relationships/image" Target="../media/image982.png"/><Relationship Id="rId717" Type="http://schemas.openxmlformats.org/officeDocument/2006/relationships/customXml" Target="../ink/ink1113.xml"/><Relationship Id="rId924" Type="http://schemas.openxmlformats.org/officeDocument/2006/relationships/customXml" Target="../ink/ink1219.xml"/><Relationship Id="rId53" Type="http://schemas.openxmlformats.org/officeDocument/2006/relationships/image" Target="../media/image763.png"/><Relationship Id="rId149" Type="http://schemas.openxmlformats.org/officeDocument/2006/relationships/image" Target="../media/image810.png"/><Relationship Id="rId356" Type="http://schemas.openxmlformats.org/officeDocument/2006/relationships/image" Target="../media/image913.png"/><Relationship Id="rId563" Type="http://schemas.openxmlformats.org/officeDocument/2006/relationships/image" Target="../media/image1015.png"/><Relationship Id="rId770" Type="http://schemas.openxmlformats.org/officeDocument/2006/relationships/customXml" Target="../ink/ink1140.xml"/><Relationship Id="rId216" Type="http://schemas.openxmlformats.org/officeDocument/2006/relationships/image" Target="../media/image843.png"/><Relationship Id="rId423" Type="http://schemas.openxmlformats.org/officeDocument/2006/relationships/customXml" Target="../ink/ink964.xml"/><Relationship Id="rId868" Type="http://schemas.openxmlformats.org/officeDocument/2006/relationships/customXml" Target="../ink/ink1190.xml"/><Relationship Id="rId1053" Type="http://schemas.openxmlformats.org/officeDocument/2006/relationships/customXml" Target="../ink/ink1284.xml"/><Relationship Id="rId630" Type="http://schemas.openxmlformats.org/officeDocument/2006/relationships/image" Target="../media/image1048.png"/><Relationship Id="rId728" Type="http://schemas.openxmlformats.org/officeDocument/2006/relationships/image" Target="../media/image1097.png"/><Relationship Id="rId935" Type="http://schemas.openxmlformats.org/officeDocument/2006/relationships/image" Target="../media/image1198.png"/><Relationship Id="rId64" Type="http://schemas.openxmlformats.org/officeDocument/2006/relationships/customXml" Target="../ink/ink784.xml"/><Relationship Id="rId367" Type="http://schemas.openxmlformats.org/officeDocument/2006/relationships/customXml" Target="../ink/ink936.xml"/><Relationship Id="rId574" Type="http://schemas.openxmlformats.org/officeDocument/2006/relationships/customXml" Target="../ink/ink1041.xml"/><Relationship Id="rId227" Type="http://schemas.openxmlformats.org/officeDocument/2006/relationships/customXml" Target="../ink/ink866.xml"/><Relationship Id="rId781" Type="http://schemas.openxmlformats.org/officeDocument/2006/relationships/image" Target="../media/image1123.png"/><Relationship Id="rId879" Type="http://schemas.openxmlformats.org/officeDocument/2006/relationships/image" Target="../media/image1171.png"/><Relationship Id="rId434" Type="http://schemas.openxmlformats.org/officeDocument/2006/relationships/image" Target="../media/image952.png"/><Relationship Id="rId641" Type="http://schemas.openxmlformats.org/officeDocument/2006/relationships/customXml" Target="../ink/ink1075.xml"/><Relationship Id="rId739" Type="http://schemas.openxmlformats.org/officeDocument/2006/relationships/image" Target="../media/image1102.png"/><Relationship Id="rId1064" Type="http://schemas.openxmlformats.org/officeDocument/2006/relationships/image" Target="../media/image1262.png"/><Relationship Id="rId280" Type="http://schemas.openxmlformats.org/officeDocument/2006/relationships/image" Target="../media/image875.png"/><Relationship Id="rId501" Type="http://schemas.openxmlformats.org/officeDocument/2006/relationships/customXml" Target="../ink/ink1004.xml"/><Relationship Id="rId946" Type="http://schemas.openxmlformats.org/officeDocument/2006/relationships/customXml" Target="../ink/ink1230.xml"/><Relationship Id="rId75" Type="http://schemas.openxmlformats.org/officeDocument/2006/relationships/image" Target="../media/image774.png"/><Relationship Id="rId140" Type="http://schemas.openxmlformats.org/officeDocument/2006/relationships/customXml" Target="../ink/ink822.xml"/><Relationship Id="rId378" Type="http://schemas.openxmlformats.org/officeDocument/2006/relationships/image" Target="../media/image924.png"/><Relationship Id="rId585" Type="http://schemas.openxmlformats.org/officeDocument/2006/relationships/customXml" Target="../ink/ink1047.xml"/><Relationship Id="rId792" Type="http://schemas.openxmlformats.org/officeDocument/2006/relationships/customXml" Target="../ink/ink1151.xml"/><Relationship Id="rId806" Type="http://schemas.openxmlformats.org/officeDocument/2006/relationships/image" Target="../media/image1135.png"/><Relationship Id="rId6" Type="http://schemas.openxmlformats.org/officeDocument/2006/relationships/customXml" Target="../ink/ink755.xml"/><Relationship Id="rId238" Type="http://schemas.openxmlformats.org/officeDocument/2006/relationships/image" Target="../media/image854.png"/><Relationship Id="rId445" Type="http://schemas.openxmlformats.org/officeDocument/2006/relationships/customXml" Target="../ink/ink975.xml"/><Relationship Id="rId652" Type="http://schemas.openxmlformats.org/officeDocument/2006/relationships/image" Target="../media/image1059.png"/><Relationship Id="rId291" Type="http://schemas.openxmlformats.org/officeDocument/2006/relationships/customXml" Target="../ink/ink898.xml"/><Relationship Id="rId305" Type="http://schemas.openxmlformats.org/officeDocument/2006/relationships/customXml" Target="../ink/ink905.xml"/><Relationship Id="rId512" Type="http://schemas.openxmlformats.org/officeDocument/2006/relationships/image" Target="../media/image990.png"/><Relationship Id="rId957" Type="http://schemas.openxmlformats.org/officeDocument/2006/relationships/image" Target="../media/image1209.png"/><Relationship Id="rId86" Type="http://schemas.openxmlformats.org/officeDocument/2006/relationships/customXml" Target="../ink/ink795.xml"/><Relationship Id="rId151" Type="http://schemas.openxmlformats.org/officeDocument/2006/relationships/image" Target="../media/image811.png"/><Relationship Id="rId389" Type="http://schemas.openxmlformats.org/officeDocument/2006/relationships/customXml" Target="../ink/ink947.xml"/><Relationship Id="rId596" Type="http://schemas.openxmlformats.org/officeDocument/2006/relationships/image" Target="../media/image1031.png"/><Relationship Id="rId817" Type="http://schemas.openxmlformats.org/officeDocument/2006/relationships/customXml" Target="../ink/ink1164.xml"/><Relationship Id="rId1002" Type="http://schemas.openxmlformats.org/officeDocument/2006/relationships/customXml" Target="../ink/ink1258.xml"/><Relationship Id="rId249" Type="http://schemas.openxmlformats.org/officeDocument/2006/relationships/customXml" Target="../ink/ink877.xml"/><Relationship Id="rId456" Type="http://schemas.openxmlformats.org/officeDocument/2006/relationships/customXml" Target="../ink/ink981.xml"/><Relationship Id="rId663" Type="http://schemas.openxmlformats.org/officeDocument/2006/relationships/customXml" Target="../ink/ink1086.xml"/><Relationship Id="rId870" Type="http://schemas.openxmlformats.org/officeDocument/2006/relationships/customXml" Target="../ink/ink1191.xml"/><Relationship Id="rId13" Type="http://schemas.openxmlformats.org/officeDocument/2006/relationships/image" Target="../media/image743.png"/><Relationship Id="rId109" Type="http://schemas.openxmlformats.org/officeDocument/2006/relationships/image" Target="../media/image791.png"/><Relationship Id="rId316" Type="http://schemas.openxmlformats.org/officeDocument/2006/relationships/image" Target="../media/image893.png"/><Relationship Id="rId523" Type="http://schemas.openxmlformats.org/officeDocument/2006/relationships/customXml" Target="../ink/ink1015.xml"/><Relationship Id="rId968" Type="http://schemas.openxmlformats.org/officeDocument/2006/relationships/customXml" Target="../ink/ink1241.xml"/><Relationship Id="rId97" Type="http://schemas.openxmlformats.org/officeDocument/2006/relationships/image" Target="../media/image785.png"/><Relationship Id="rId730" Type="http://schemas.openxmlformats.org/officeDocument/2006/relationships/image" Target="../media/image1098.png"/><Relationship Id="rId828" Type="http://schemas.openxmlformats.org/officeDocument/2006/relationships/customXml" Target="../ink/ink1170.xml"/><Relationship Id="rId1013" Type="http://schemas.openxmlformats.org/officeDocument/2006/relationships/image" Target="../media/image1237.png"/><Relationship Id="rId162" Type="http://schemas.openxmlformats.org/officeDocument/2006/relationships/customXml" Target="../ink/ink833.xml"/><Relationship Id="rId467" Type="http://schemas.openxmlformats.org/officeDocument/2006/relationships/customXml" Target="../ink/ink987.xml"/><Relationship Id="rId674" Type="http://schemas.openxmlformats.org/officeDocument/2006/relationships/image" Target="../media/image1070.png"/><Relationship Id="rId881" Type="http://schemas.openxmlformats.org/officeDocument/2006/relationships/image" Target="../media/image1172.png"/><Relationship Id="rId979" Type="http://schemas.openxmlformats.org/officeDocument/2006/relationships/image" Target="../media/image1220.png"/><Relationship Id="rId24" Type="http://schemas.openxmlformats.org/officeDocument/2006/relationships/customXml" Target="../ink/ink764.xml"/><Relationship Id="rId327" Type="http://schemas.openxmlformats.org/officeDocument/2006/relationships/customXml" Target="../ink/ink916.xml"/><Relationship Id="rId534" Type="http://schemas.openxmlformats.org/officeDocument/2006/relationships/image" Target="../media/image1001.png"/><Relationship Id="rId741" Type="http://schemas.openxmlformats.org/officeDocument/2006/relationships/image" Target="../media/image1103.png"/><Relationship Id="rId839" Type="http://schemas.openxmlformats.org/officeDocument/2006/relationships/image" Target="../media/image1151.png"/><Relationship Id="rId173" Type="http://schemas.openxmlformats.org/officeDocument/2006/relationships/image" Target="../media/image822.png"/><Relationship Id="rId380" Type="http://schemas.openxmlformats.org/officeDocument/2006/relationships/image" Target="../media/image925.png"/><Relationship Id="rId601" Type="http://schemas.openxmlformats.org/officeDocument/2006/relationships/customXml" Target="../ink/ink1055.xml"/><Relationship Id="rId1024" Type="http://schemas.openxmlformats.org/officeDocument/2006/relationships/image" Target="../media/image1242.png"/><Relationship Id="rId240" Type="http://schemas.openxmlformats.org/officeDocument/2006/relationships/image" Target="../media/image855.png"/><Relationship Id="rId478" Type="http://schemas.openxmlformats.org/officeDocument/2006/relationships/image" Target="../media/image973.png"/><Relationship Id="rId685" Type="http://schemas.openxmlformats.org/officeDocument/2006/relationships/customXml" Target="../ink/ink1097.xml"/><Relationship Id="rId892" Type="http://schemas.openxmlformats.org/officeDocument/2006/relationships/image" Target="../media/image1177.png"/><Relationship Id="rId906" Type="http://schemas.openxmlformats.org/officeDocument/2006/relationships/image" Target="../media/image1184.png"/><Relationship Id="rId35" Type="http://schemas.openxmlformats.org/officeDocument/2006/relationships/image" Target="../media/image754.png"/><Relationship Id="rId100" Type="http://schemas.openxmlformats.org/officeDocument/2006/relationships/customXml" Target="../ink/ink802.xml"/><Relationship Id="rId338" Type="http://schemas.openxmlformats.org/officeDocument/2006/relationships/image" Target="../media/image904.png"/><Relationship Id="rId545" Type="http://schemas.openxmlformats.org/officeDocument/2006/relationships/customXml" Target="../ink/ink1026.xml"/><Relationship Id="rId752" Type="http://schemas.openxmlformats.org/officeDocument/2006/relationships/customXml" Target="../ink/ink1131.xml"/><Relationship Id="rId184" Type="http://schemas.openxmlformats.org/officeDocument/2006/relationships/customXml" Target="../ink/ink844.xml"/><Relationship Id="rId391" Type="http://schemas.openxmlformats.org/officeDocument/2006/relationships/customXml" Target="../ink/ink948.xml"/><Relationship Id="rId405" Type="http://schemas.openxmlformats.org/officeDocument/2006/relationships/customXml" Target="../ink/ink955.xml"/><Relationship Id="rId612" Type="http://schemas.openxmlformats.org/officeDocument/2006/relationships/image" Target="../media/image1039.png"/><Relationship Id="rId1035" Type="http://schemas.openxmlformats.org/officeDocument/2006/relationships/customXml" Target="../ink/ink1275.xml"/><Relationship Id="rId251" Type="http://schemas.openxmlformats.org/officeDocument/2006/relationships/customXml" Target="../ink/ink878.xml"/><Relationship Id="rId489" Type="http://schemas.openxmlformats.org/officeDocument/2006/relationships/customXml" Target="../ink/ink998.xml"/><Relationship Id="rId696" Type="http://schemas.openxmlformats.org/officeDocument/2006/relationships/image" Target="../media/image1081.png"/><Relationship Id="rId917" Type="http://schemas.openxmlformats.org/officeDocument/2006/relationships/image" Target="../media/image1189.png"/><Relationship Id="rId46" Type="http://schemas.openxmlformats.org/officeDocument/2006/relationships/customXml" Target="../ink/ink775.xml"/><Relationship Id="rId349" Type="http://schemas.openxmlformats.org/officeDocument/2006/relationships/customXml" Target="../ink/ink927.xml"/><Relationship Id="rId556" Type="http://schemas.openxmlformats.org/officeDocument/2006/relationships/image" Target="../media/image1012.png"/><Relationship Id="rId763" Type="http://schemas.openxmlformats.org/officeDocument/2006/relationships/image" Target="../media/image1114.png"/><Relationship Id="rId111" Type="http://schemas.openxmlformats.org/officeDocument/2006/relationships/image" Target="../media/image77.png"/><Relationship Id="rId195" Type="http://schemas.openxmlformats.org/officeDocument/2006/relationships/customXml" Target="../ink/ink850.xml"/><Relationship Id="rId209" Type="http://schemas.openxmlformats.org/officeDocument/2006/relationships/customXml" Target="../ink/ink857.xml"/><Relationship Id="rId416" Type="http://schemas.openxmlformats.org/officeDocument/2006/relationships/image" Target="../media/image943.png"/><Relationship Id="rId970" Type="http://schemas.openxmlformats.org/officeDocument/2006/relationships/customXml" Target="../ink/ink1242.xml"/><Relationship Id="rId1046" Type="http://schemas.openxmlformats.org/officeDocument/2006/relationships/image" Target="../media/image1253.png"/><Relationship Id="rId623" Type="http://schemas.openxmlformats.org/officeDocument/2006/relationships/customXml" Target="../ink/ink1066.xml"/><Relationship Id="rId830" Type="http://schemas.openxmlformats.org/officeDocument/2006/relationships/customXml" Target="../ink/ink1171.xml"/><Relationship Id="rId928" Type="http://schemas.openxmlformats.org/officeDocument/2006/relationships/customXml" Target="../ink/ink1221.xml"/><Relationship Id="rId57" Type="http://schemas.openxmlformats.org/officeDocument/2006/relationships/image" Target="../media/image765.png"/><Relationship Id="rId262" Type="http://schemas.openxmlformats.org/officeDocument/2006/relationships/image" Target="../media/image866.png"/><Relationship Id="rId567" Type="http://schemas.openxmlformats.org/officeDocument/2006/relationships/image" Target="../media/image1017.png"/><Relationship Id="rId122" Type="http://schemas.openxmlformats.org/officeDocument/2006/relationships/customXml" Target="../ink/ink813.xml"/><Relationship Id="rId774" Type="http://schemas.openxmlformats.org/officeDocument/2006/relationships/customXml" Target="../ink/ink1142.xml"/><Relationship Id="rId981" Type="http://schemas.openxmlformats.org/officeDocument/2006/relationships/image" Target="../media/image1221.png"/><Relationship Id="rId1057" Type="http://schemas.openxmlformats.org/officeDocument/2006/relationships/customXml" Target="../ink/ink1286.xml"/><Relationship Id="rId427" Type="http://schemas.openxmlformats.org/officeDocument/2006/relationships/customXml" Target="../ink/ink966.xml"/><Relationship Id="rId634" Type="http://schemas.openxmlformats.org/officeDocument/2006/relationships/image" Target="../media/image1050.png"/><Relationship Id="rId841" Type="http://schemas.openxmlformats.org/officeDocument/2006/relationships/image" Target="../media/image1152.png"/><Relationship Id="rId273" Type="http://schemas.openxmlformats.org/officeDocument/2006/relationships/customXml" Target="../ink/ink889.xml"/><Relationship Id="rId480" Type="http://schemas.openxmlformats.org/officeDocument/2006/relationships/image" Target="../media/image974.png"/><Relationship Id="rId701" Type="http://schemas.openxmlformats.org/officeDocument/2006/relationships/customXml" Target="../ink/ink1105.xml"/><Relationship Id="rId939" Type="http://schemas.openxmlformats.org/officeDocument/2006/relationships/image" Target="../media/image1200.png"/><Relationship Id="rId68" Type="http://schemas.openxmlformats.org/officeDocument/2006/relationships/customXml" Target="../ink/ink786.xml"/><Relationship Id="rId133" Type="http://schemas.openxmlformats.org/officeDocument/2006/relationships/image" Target="../media/image802.png"/><Relationship Id="rId340" Type="http://schemas.openxmlformats.org/officeDocument/2006/relationships/image" Target="../media/image905.png"/><Relationship Id="rId578" Type="http://schemas.openxmlformats.org/officeDocument/2006/relationships/image" Target="../media/image1022.png"/><Relationship Id="rId785" Type="http://schemas.openxmlformats.org/officeDocument/2006/relationships/image" Target="../media/image1125.png"/><Relationship Id="rId992" Type="http://schemas.openxmlformats.org/officeDocument/2006/relationships/customXml" Target="../ink/ink1253.xml"/><Relationship Id="rId200" Type="http://schemas.openxmlformats.org/officeDocument/2006/relationships/image" Target="../media/image835.png"/><Relationship Id="rId438" Type="http://schemas.openxmlformats.org/officeDocument/2006/relationships/image" Target="../media/image954.png"/><Relationship Id="rId645" Type="http://schemas.openxmlformats.org/officeDocument/2006/relationships/customXml" Target="../ink/ink1077.xml"/><Relationship Id="rId852" Type="http://schemas.openxmlformats.org/officeDocument/2006/relationships/customXml" Target="../ink/ink1182.xml"/><Relationship Id="rId284" Type="http://schemas.openxmlformats.org/officeDocument/2006/relationships/image" Target="../media/image877.png"/><Relationship Id="rId491" Type="http://schemas.openxmlformats.org/officeDocument/2006/relationships/customXml" Target="../ink/ink999.xml"/><Relationship Id="rId505" Type="http://schemas.openxmlformats.org/officeDocument/2006/relationships/customXml" Target="../ink/ink1006.xml"/><Relationship Id="rId712" Type="http://schemas.openxmlformats.org/officeDocument/2006/relationships/image" Target="../media/image1089.png"/><Relationship Id="rId79" Type="http://schemas.openxmlformats.org/officeDocument/2006/relationships/image" Target="../media/image776.png"/><Relationship Id="rId144" Type="http://schemas.openxmlformats.org/officeDocument/2006/relationships/customXml" Target="../ink/ink824.xml"/><Relationship Id="rId589" Type="http://schemas.openxmlformats.org/officeDocument/2006/relationships/customXml" Target="../ink/ink1049.xml"/><Relationship Id="rId796" Type="http://schemas.openxmlformats.org/officeDocument/2006/relationships/customXml" Target="../ink/ink1153.xml"/><Relationship Id="rId351" Type="http://schemas.openxmlformats.org/officeDocument/2006/relationships/customXml" Target="../ink/ink928.xml"/><Relationship Id="rId449" Type="http://schemas.openxmlformats.org/officeDocument/2006/relationships/customXml" Target="../ink/ink977.xml"/><Relationship Id="rId656" Type="http://schemas.openxmlformats.org/officeDocument/2006/relationships/image" Target="../media/image1061.png"/><Relationship Id="rId863" Type="http://schemas.openxmlformats.org/officeDocument/2006/relationships/image" Target="../media/image1163.png"/><Relationship Id="rId211" Type="http://schemas.openxmlformats.org/officeDocument/2006/relationships/customXml" Target="../ink/ink858.xml"/><Relationship Id="rId295" Type="http://schemas.openxmlformats.org/officeDocument/2006/relationships/customXml" Target="../ink/ink900.xml"/><Relationship Id="rId309" Type="http://schemas.openxmlformats.org/officeDocument/2006/relationships/customXml" Target="../ink/ink907.xml"/><Relationship Id="rId516" Type="http://schemas.openxmlformats.org/officeDocument/2006/relationships/image" Target="../media/image992.png"/><Relationship Id="rId723" Type="http://schemas.openxmlformats.org/officeDocument/2006/relationships/customXml" Target="../ink/ink1116.xml"/><Relationship Id="rId930" Type="http://schemas.openxmlformats.org/officeDocument/2006/relationships/customXml" Target="../ink/ink1222.xml"/><Relationship Id="rId1006" Type="http://schemas.openxmlformats.org/officeDocument/2006/relationships/customXml" Target="../ink/ink1260.xml"/><Relationship Id="rId155" Type="http://schemas.openxmlformats.org/officeDocument/2006/relationships/image" Target="../media/image813.png"/><Relationship Id="rId362" Type="http://schemas.openxmlformats.org/officeDocument/2006/relationships/image" Target="../media/image916.png"/><Relationship Id="rId222" Type="http://schemas.openxmlformats.org/officeDocument/2006/relationships/image" Target="../media/image846.png"/><Relationship Id="rId667" Type="http://schemas.openxmlformats.org/officeDocument/2006/relationships/customXml" Target="../ink/ink1088.xml"/><Relationship Id="rId874" Type="http://schemas.openxmlformats.org/officeDocument/2006/relationships/customXml" Target="../ink/ink1193.xml"/><Relationship Id="rId17" Type="http://schemas.openxmlformats.org/officeDocument/2006/relationships/image" Target="../media/image745.png"/><Relationship Id="rId527" Type="http://schemas.openxmlformats.org/officeDocument/2006/relationships/customXml" Target="../ink/ink1017.xml"/><Relationship Id="rId734" Type="http://schemas.openxmlformats.org/officeDocument/2006/relationships/image" Target="../media/image1100.png"/><Relationship Id="rId941" Type="http://schemas.openxmlformats.org/officeDocument/2006/relationships/image" Target="../media/image1201.png"/><Relationship Id="rId70" Type="http://schemas.openxmlformats.org/officeDocument/2006/relationships/customXml" Target="../ink/ink787.xml"/><Relationship Id="rId166" Type="http://schemas.openxmlformats.org/officeDocument/2006/relationships/customXml" Target="../ink/ink835.xml"/><Relationship Id="rId373" Type="http://schemas.openxmlformats.org/officeDocument/2006/relationships/customXml" Target="../ink/ink939.xml"/><Relationship Id="rId580" Type="http://schemas.openxmlformats.org/officeDocument/2006/relationships/image" Target="../media/image1023.png"/><Relationship Id="rId801" Type="http://schemas.openxmlformats.org/officeDocument/2006/relationships/customXml" Target="../ink/ink1156.xml"/><Relationship Id="rId1017" Type="http://schemas.openxmlformats.org/officeDocument/2006/relationships/image" Target="../media/image1239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869.xml"/><Relationship Id="rId440" Type="http://schemas.openxmlformats.org/officeDocument/2006/relationships/image" Target="../media/image955.png"/><Relationship Id="rId678" Type="http://schemas.openxmlformats.org/officeDocument/2006/relationships/image" Target="../media/image1072.png"/><Relationship Id="rId885" Type="http://schemas.openxmlformats.org/officeDocument/2006/relationships/customXml" Target="../ink/ink1199.xml"/><Relationship Id="rId28" Type="http://schemas.openxmlformats.org/officeDocument/2006/relationships/customXml" Target="../ink/ink766.xml"/><Relationship Id="rId300" Type="http://schemas.openxmlformats.org/officeDocument/2006/relationships/image" Target="../media/image885.png"/><Relationship Id="rId538" Type="http://schemas.openxmlformats.org/officeDocument/2006/relationships/image" Target="../media/image1003.png"/><Relationship Id="rId745" Type="http://schemas.openxmlformats.org/officeDocument/2006/relationships/image" Target="../media/image1105.png"/><Relationship Id="rId952" Type="http://schemas.openxmlformats.org/officeDocument/2006/relationships/customXml" Target="../ink/ink1233.xml"/><Relationship Id="rId81" Type="http://schemas.openxmlformats.org/officeDocument/2006/relationships/image" Target="../media/image777.png"/><Relationship Id="rId177" Type="http://schemas.openxmlformats.org/officeDocument/2006/relationships/image" Target="../media/image824.png"/><Relationship Id="rId384" Type="http://schemas.openxmlformats.org/officeDocument/2006/relationships/image" Target="../media/image927.png"/><Relationship Id="rId591" Type="http://schemas.openxmlformats.org/officeDocument/2006/relationships/customXml" Target="../ink/ink1050.xml"/><Relationship Id="rId605" Type="http://schemas.openxmlformats.org/officeDocument/2006/relationships/customXml" Target="../ink/ink1057.xml"/><Relationship Id="rId812" Type="http://schemas.openxmlformats.org/officeDocument/2006/relationships/image" Target="../media/image1138.png"/><Relationship Id="rId1028" Type="http://schemas.openxmlformats.org/officeDocument/2006/relationships/image" Target="../media/image1244.png"/><Relationship Id="rId244" Type="http://schemas.openxmlformats.org/officeDocument/2006/relationships/image" Target="../media/image857.png"/><Relationship Id="rId689" Type="http://schemas.openxmlformats.org/officeDocument/2006/relationships/customXml" Target="../ink/ink1099.xml"/><Relationship Id="rId896" Type="http://schemas.openxmlformats.org/officeDocument/2006/relationships/image" Target="../media/image1179.png"/><Relationship Id="rId39" Type="http://schemas.openxmlformats.org/officeDocument/2006/relationships/image" Target="../media/image756.png"/><Relationship Id="rId451" Type="http://schemas.openxmlformats.org/officeDocument/2006/relationships/customXml" Target="../ink/ink978.xml"/><Relationship Id="rId549" Type="http://schemas.openxmlformats.org/officeDocument/2006/relationships/customXml" Target="../ink/ink1028.xml"/><Relationship Id="rId756" Type="http://schemas.openxmlformats.org/officeDocument/2006/relationships/customXml" Target="../ink/ink1133.xml"/><Relationship Id="rId104" Type="http://schemas.openxmlformats.org/officeDocument/2006/relationships/customXml" Target="../ink/ink804.xml"/><Relationship Id="rId188" Type="http://schemas.openxmlformats.org/officeDocument/2006/relationships/customXml" Target="../ink/ink846.xml"/><Relationship Id="rId311" Type="http://schemas.openxmlformats.org/officeDocument/2006/relationships/customXml" Target="../ink/ink908.xml"/><Relationship Id="rId395" Type="http://schemas.openxmlformats.org/officeDocument/2006/relationships/customXml" Target="../ink/ink950.xml"/><Relationship Id="rId409" Type="http://schemas.openxmlformats.org/officeDocument/2006/relationships/customXml" Target="../ink/ink957.xml"/><Relationship Id="rId963" Type="http://schemas.openxmlformats.org/officeDocument/2006/relationships/image" Target="../media/image1212.png"/><Relationship Id="rId1039" Type="http://schemas.openxmlformats.org/officeDocument/2006/relationships/customXml" Target="../ink/ink1277.xml"/><Relationship Id="rId92" Type="http://schemas.openxmlformats.org/officeDocument/2006/relationships/customXml" Target="../ink/ink798.xml"/><Relationship Id="rId616" Type="http://schemas.openxmlformats.org/officeDocument/2006/relationships/image" Target="../media/image1041.png"/><Relationship Id="rId823" Type="http://schemas.openxmlformats.org/officeDocument/2006/relationships/image" Target="../media/image1143.png"/><Relationship Id="rId255" Type="http://schemas.openxmlformats.org/officeDocument/2006/relationships/customXml" Target="../ink/ink880.xml"/><Relationship Id="rId462" Type="http://schemas.openxmlformats.org/officeDocument/2006/relationships/image" Target="../media/image965.png"/><Relationship Id="rId115" Type="http://schemas.openxmlformats.org/officeDocument/2006/relationships/image" Target="../media/image793.png"/><Relationship Id="rId322" Type="http://schemas.openxmlformats.org/officeDocument/2006/relationships/image" Target="../media/image896.png"/><Relationship Id="rId767" Type="http://schemas.openxmlformats.org/officeDocument/2006/relationships/image" Target="../media/image1116.png"/><Relationship Id="rId974" Type="http://schemas.openxmlformats.org/officeDocument/2006/relationships/customXml" Target="../ink/ink1244.xml"/><Relationship Id="rId199" Type="http://schemas.openxmlformats.org/officeDocument/2006/relationships/customXml" Target="../ink/ink852.xml"/><Relationship Id="rId627" Type="http://schemas.openxmlformats.org/officeDocument/2006/relationships/customXml" Target="../ink/ink1068.xml"/><Relationship Id="rId834" Type="http://schemas.openxmlformats.org/officeDocument/2006/relationships/customXml" Target="../ink/ink1173.xml"/><Relationship Id="rId266" Type="http://schemas.openxmlformats.org/officeDocument/2006/relationships/image" Target="../media/image868.png"/><Relationship Id="rId473" Type="http://schemas.openxmlformats.org/officeDocument/2006/relationships/customXml" Target="../ink/ink990.xml"/><Relationship Id="rId680" Type="http://schemas.openxmlformats.org/officeDocument/2006/relationships/image" Target="../media/image1073.png"/><Relationship Id="rId901" Type="http://schemas.openxmlformats.org/officeDocument/2006/relationships/customXml" Target="../ink/ink1207.xml"/><Relationship Id="rId30" Type="http://schemas.openxmlformats.org/officeDocument/2006/relationships/customXml" Target="../ink/ink767.xml"/><Relationship Id="rId126" Type="http://schemas.openxmlformats.org/officeDocument/2006/relationships/customXml" Target="../ink/ink815.xml"/><Relationship Id="rId333" Type="http://schemas.openxmlformats.org/officeDocument/2006/relationships/customXml" Target="../ink/ink919.xml"/><Relationship Id="rId540" Type="http://schemas.openxmlformats.org/officeDocument/2006/relationships/image" Target="../media/image1004.png"/><Relationship Id="rId778" Type="http://schemas.openxmlformats.org/officeDocument/2006/relationships/customXml" Target="../ink/ink1144.xml"/><Relationship Id="rId985" Type="http://schemas.openxmlformats.org/officeDocument/2006/relationships/image" Target="../media/image1223.png"/><Relationship Id="rId638" Type="http://schemas.openxmlformats.org/officeDocument/2006/relationships/image" Target="../media/image1052.png"/><Relationship Id="rId845" Type="http://schemas.openxmlformats.org/officeDocument/2006/relationships/image" Target="../media/image1154.png"/><Relationship Id="rId1030" Type="http://schemas.openxmlformats.org/officeDocument/2006/relationships/image" Target="../media/image1245.png"/><Relationship Id="rId277" Type="http://schemas.openxmlformats.org/officeDocument/2006/relationships/customXml" Target="../ink/ink891.xml"/><Relationship Id="rId400" Type="http://schemas.openxmlformats.org/officeDocument/2006/relationships/image" Target="../media/image935.png"/><Relationship Id="rId484" Type="http://schemas.openxmlformats.org/officeDocument/2006/relationships/image" Target="../media/image976.png"/><Relationship Id="rId705" Type="http://schemas.openxmlformats.org/officeDocument/2006/relationships/customXml" Target="../ink/ink1107.xml"/><Relationship Id="rId137" Type="http://schemas.openxmlformats.org/officeDocument/2006/relationships/image" Target="../media/image804.png"/><Relationship Id="rId344" Type="http://schemas.openxmlformats.org/officeDocument/2006/relationships/image" Target="../media/image907.png"/><Relationship Id="rId691" Type="http://schemas.openxmlformats.org/officeDocument/2006/relationships/customXml" Target="../ink/ink1100.xml"/><Relationship Id="rId789" Type="http://schemas.openxmlformats.org/officeDocument/2006/relationships/image" Target="../media/image1127.png"/><Relationship Id="rId912" Type="http://schemas.openxmlformats.org/officeDocument/2006/relationships/customXml" Target="../ink/ink1213.xml"/><Relationship Id="rId996" Type="http://schemas.openxmlformats.org/officeDocument/2006/relationships/customXml" Target="../ink/ink1255.xml"/><Relationship Id="rId41" Type="http://schemas.openxmlformats.org/officeDocument/2006/relationships/image" Target="../media/image757.png"/><Relationship Id="rId551" Type="http://schemas.openxmlformats.org/officeDocument/2006/relationships/customXml" Target="../ink/ink1029.xml"/><Relationship Id="rId649" Type="http://schemas.openxmlformats.org/officeDocument/2006/relationships/customXml" Target="../ink/ink1079.xml"/><Relationship Id="rId856" Type="http://schemas.openxmlformats.org/officeDocument/2006/relationships/customXml" Target="../ink/ink1184.xml"/><Relationship Id="rId190" Type="http://schemas.openxmlformats.org/officeDocument/2006/relationships/image" Target="../media/image830.png"/><Relationship Id="rId204" Type="http://schemas.openxmlformats.org/officeDocument/2006/relationships/image" Target="../media/image837.png"/><Relationship Id="rId288" Type="http://schemas.openxmlformats.org/officeDocument/2006/relationships/image" Target="../media/image879.png"/><Relationship Id="rId411" Type="http://schemas.openxmlformats.org/officeDocument/2006/relationships/customXml" Target="../ink/ink958.xml"/><Relationship Id="rId509" Type="http://schemas.openxmlformats.org/officeDocument/2006/relationships/customXml" Target="../ink/ink1008.xml"/><Relationship Id="rId1041" Type="http://schemas.openxmlformats.org/officeDocument/2006/relationships/customXml" Target="../ink/ink1278.xml"/><Relationship Id="rId495" Type="http://schemas.openxmlformats.org/officeDocument/2006/relationships/customXml" Target="../ink/ink1001.xml"/><Relationship Id="rId716" Type="http://schemas.openxmlformats.org/officeDocument/2006/relationships/image" Target="../media/image1091.png"/><Relationship Id="rId923" Type="http://schemas.openxmlformats.org/officeDocument/2006/relationships/image" Target="../media/image1192.png"/><Relationship Id="rId52" Type="http://schemas.openxmlformats.org/officeDocument/2006/relationships/customXml" Target="../ink/ink778.xml"/><Relationship Id="rId148" Type="http://schemas.openxmlformats.org/officeDocument/2006/relationships/customXml" Target="../ink/ink826.xml"/><Relationship Id="rId355" Type="http://schemas.openxmlformats.org/officeDocument/2006/relationships/customXml" Target="../ink/ink930.xml"/><Relationship Id="rId562" Type="http://schemas.openxmlformats.org/officeDocument/2006/relationships/customXml" Target="../ink/ink1035.xml"/><Relationship Id="rId215" Type="http://schemas.openxmlformats.org/officeDocument/2006/relationships/customXml" Target="../ink/ink860.xml"/><Relationship Id="rId422" Type="http://schemas.openxmlformats.org/officeDocument/2006/relationships/image" Target="../media/image946.png"/><Relationship Id="rId867" Type="http://schemas.openxmlformats.org/officeDocument/2006/relationships/image" Target="../media/image1165.png"/><Relationship Id="rId1052" Type="http://schemas.openxmlformats.org/officeDocument/2006/relationships/image" Target="../media/image1256.png"/><Relationship Id="rId299" Type="http://schemas.openxmlformats.org/officeDocument/2006/relationships/customXml" Target="../ink/ink902.xml"/><Relationship Id="rId727" Type="http://schemas.openxmlformats.org/officeDocument/2006/relationships/customXml" Target="../ink/ink1118.xml"/><Relationship Id="rId934" Type="http://schemas.openxmlformats.org/officeDocument/2006/relationships/customXml" Target="../ink/ink1224.xml"/><Relationship Id="rId63" Type="http://schemas.openxmlformats.org/officeDocument/2006/relationships/image" Target="../media/image768.png"/><Relationship Id="rId159" Type="http://schemas.openxmlformats.org/officeDocument/2006/relationships/image" Target="../media/image815.png"/><Relationship Id="rId366" Type="http://schemas.openxmlformats.org/officeDocument/2006/relationships/image" Target="../media/image918.png"/><Relationship Id="rId573" Type="http://schemas.openxmlformats.org/officeDocument/2006/relationships/image" Target="../media/image1020.png"/><Relationship Id="rId780" Type="http://schemas.openxmlformats.org/officeDocument/2006/relationships/customXml" Target="../ink/ink1145.xml"/><Relationship Id="rId226" Type="http://schemas.openxmlformats.org/officeDocument/2006/relationships/image" Target="../media/image848.png"/><Relationship Id="rId433" Type="http://schemas.openxmlformats.org/officeDocument/2006/relationships/customXml" Target="../ink/ink969.xml"/><Relationship Id="rId878" Type="http://schemas.openxmlformats.org/officeDocument/2006/relationships/customXml" Target="../ink/ink1195.xml"/><Relationship Id="rId1063" Type="http://schemas.openxmlformats.org/officeDocument/2006/relationships/customXml" Target="../ink/ink1289.xml"/><Relationship Id="rId640" Type="http://schemas.openxmlformats.org/officeDocument/2006/relationships/image" Target="../media/image1053.png"/><Relationship Id="rId738" Type="http://schemas.openxmlformats.org/officeDocument/2006/relationships/customXml" Target="../ink/ink1124.xml"/><Relationship Id="rId945" Type="http://schemas.openxmlformats.org/officeDocument/2006/relationships/image" Target="../media/image1203.png"/><Relationship Id="rId74" Type="http://schemas.openxmlformats.org/officeDocument/2006/relationships/customXml" Target="../ink/ink789.xml"/><Relationship Id="rId377" Type="http://schemas.openxmlformats.org/officeDocument/2006/relationships/customXml" Target="../ink/ink941.xml"/><Relationship Id="rId500" Type="http://schemas.openxmlformats.org/officeDocument/2006/relationships/image" Target="../media/image984.png"/><Relationship Id="rId584" Type="http://schemas.openxmlformats.org/officeDocument/2006/relationships/image" Target="../media/image1025.png"/><Relationship Id="rId805" Type="http://schemas.openxmlformats.org/officeDocument/2006/relationships/customXml" Target="../ink/ink1158.xml"/><Relationship Id="rId5" Type="http://schemas.openxmlformats.org/officeDocument/2006/relationships/image" Target="../media/image739.png"/><Relationship Id="rId237" Type="http://schemas.openxmlformats.org/officeDocument/2006/relationships/customXml" Target="../ink/ink871.xml"/><Relationship Id="rId791" Type="http://schemas.openxmlformats.org/officeDocument/2006/relationships/image" Target="../media/image1128.png"/><Relationship Id="rId889" Type="http://schemas.openxmlformats.org/officeDocument/2006/relationships/customXml" Target="../ink/ink1201.xml"/><Relationship Id="rId444" Type="http://schemas.openxmlformats.org/officeDocument/2006/relationships/image" Target="../media/image957.png"/><Relationship Id="rId651" Type="http://schemas.openxmlformats.org/officeDocument/2006/relationships/customXml" Target="../ink/ink1080.xml"/><Relationship Id="rId749" Type="http://schemas.openxmlformats.org/officeDocument/2006/relationships/image" Target="../media/image1107.png"/><Relationship Id="rId290" Type="http://schemas.openxmlformats.org/officeDocument/2006/relationships/image" Target="../media/image880.png"/><Relationship Id="rId304" Type="http://schemas.openxmlformats.org/officeDocument/2006/relationships/image" Target="../media/image887.png"/><Relationship Id="rId388" Type="http://schemas.openxmlformats.org/officeDocument/2006/relationships/image" Target="../media/image929.png"/><Relationship Id="rId511" Type="http://schemas.openxmlformats.org/officeDocument/2006/relationships/customXml" Target="../ink/ink1009.xml"/><Relationship Id="rId609" Type="http://schemas.openxmlformats.org/officeDocument/2006/relationships/customXml" Target="../ink/ink1059.xml"/><Relationship Id="rId956" Type="http://schemas.openxmlformats.org/officeDocument/2006/relationships/customXml" Target="../ink/ink1235.xml"/><Relationship Id="rId85" Type="http://schemas.openxmlformats.org/officeDocument/2006/relationships/image" Target="../media/image779.png"/><Relationship Id="rId150" Type="http://schemas.openxmlformats.org/officeDocument/2006/relationships/customXml" Target="../ink/ink827.xml"/><Relationship Id="rId595" Type="http://schemas.openxmlformats.org/officeDocument/2006/relationships/customXml" Target="../ink/ink1052.xml"/><Relationship Id="rId816" Type="http://schemas.openxmlformats.org/officeDocument/2006/relationships/image" Target="../media/image1140.png"/><Relationship Id="rId1001" Type="http://schemas.openxmlformats.org/officeDocument/2006/relationships/image" Target="../media/image1231.png"/><Relationship Id="rId248" Type="http://schemas.openxmlformats.org/officeDocument/2006/relationships/image" Target="../media/image859.png"/><Relationship Id="rId455" Type="http://schemas.openxmlformats.org/officeDocument/2006/relationships/customXml" Target="../ink/ink980.xml"/><Relationship Id="rId662" Type="http://schemas.openxmlformats.org/officeDocument/2006/relationships/image" Target="../media/image1064.png"/><Relationship Id="rId12" Type="http://schemas.openxmlformats.org/officeDocument/2006/relationships/customXml" Target="../ink/ink758.xml"/><Relationship Id="rId108" Type="http://schemas.openxmlformats.org/officeDocument/2006/relationships/customXml" Target="../ink/ink806.xml"/><Relationship Id="rId315" Type="http://schemas.openxmlformats.org/officeDocument/2006/relationships/customXml" Target="../ink/ink910.xml"/><Relationship Id="rId522" Type="http://schemas.openxmlformats.org/officeDocument/2006/relationships/image" Target="../media/image995.png"/><Relationship Id="rId967" Type="http://schemas.openxmlformats.org/officeDocument/2006/relationships/image" Target="../media/image1214.png"/><Relationship Id="rId96" Type="http://schemas.openxmlformats.org/officeDocument/2006/relationships/customXml" Target="../ink/ink800.xml"/><Relationship Id="rId161" Type="http://schemas.openxmlformats.org/officeDocument/2006/relationships/image" Target="../media/image816.png"/><Relationship Id="rId399" Type="http://schemas.openxmlformats.org/officeDocument/2006/relationships/customXml" Target="../ink/ink952.xml"/><Relationship Id="rId827" Type="http://schemas.openxmlformats.org/officeDocument/2006/relationships/image" Target="../media/image1145.png"/><Relationship Id="rId1012" Type="http://schemas.openxmlformats.org/officeDocument/2006/relationships/customXml" Target="../ink/ink1263.xml"/><Relationship Id="rId259" Type="http://schemas.openxmlformats.org/officeDocument/2006/relationships/customXml" Target="../ink/ink882.xml"/><Relationship Id="rId466" Type="http://schemas.openxmlformats.org/officeDocument/2006/relationships/image" Target="../media/image967.png"/><Relationship Id="rId673" Type="http://schemas.openxmlformats.org/officeDocument/2006/relationships/customXml" Target="../ink/ink1091.xml"/><Relationship Id="rId880" Type="http://schemas.openxmlformats.org/officeDocument/2006/relationships/customXml" Target="../ink/ink1196.xml"/><Relationship Id="rId23" Type="http://schemas.openxmlformats.org/officeDocument/2006/relationships/image" Target="../media/image748.png"/><Relationship Id="rId119" Type="http://schemas.openxmlformats.org/officeDocument/2006/relationships/image" Target="../media/image795.png"/><Relationship Id="rId326" Type="http://schemas.openxmlformats.org/officeDocument/2006/relationships/image" Target="../media/image898.png"/><Relationship Id="rId533" Type="http://schemas.openxmlformats.org/officeDocument/2006/relationships/customXml" Target="../ink/ink1020.xml"/><Relationship Id="rId978" Type="http://schemas.openxmlformats.org/officeDocument/2006/relationships/customXml" Target="../ink/ink1246.xml"/><Relationship Id="rId740" Type="http://schemas.openxmlformats.org/officeDocument/2006/relationships/customXml" Target="../ink/ink1125.xml"/><Relationship Id="rId838" Type="http://schemas.openxmlformats.org/officeDocument/2006/relationships/customXml" Target="../ink/ink1175.xml"/><Relationship Id="rId1023" Type="http://schemas.openxmlformats.org/officeDocument/2006/relationships/customXml" Target="../ink/ink1269.xml"/><Relationship Id="rId172" Type="http://schemas.openxmlformats.org/officeDocument/2006/relationships/customXml" Target="../ink/ink838.xml"/><Relationship Id="rId477" Type="http://schemas.openxmlformats.org/officeDocument/2006/relationships/customXml" Target="../ink/ink992.xml"/><Relationship Id="rId600" Type="http://schemas.openxmlformats.org/officeDocument/2006/relationships/image" Target="../media/image1033.png"/><Relationship Id="rId684" Type="http://schemas.openxmlformats.org/officeDocument/2006/relationships/image" Target="../media/image1075.png"/><Relationship Id="rId337" Type="http://schemas.openxmlformats.org/officeDocument/2006/relationships/customXml" Target="../ink/ink921.xml"/><Relationship Id="rId891" Type="http://schemas.openxmlformats.org/officeDocument/2006/relationships/customXml" Target="../ink/ink1202.xml"/><Relationship Id="rId905" Type="http://schemas.openxmlformats.org/officeDocument/2006/relationships/customXml" Target="../ink/ink1209.xml"/><Relationship Id="rId989" Type="http://schemas.openxmlformats.org/officeDocument/2006/relationships/image" Target="../media/image1225.png"/><Relationship Id="rId34" Type="http://schemas.openxmlformats.org/officeDocument/2006/relationships/customXml" Target="../ink/ink769.xml"/><Relationship Id="rId544" Type="http://schemas.openxmlformats.org/officeDocument/2006/relationships/image" Target="../media/image1006.png"/><Relationship Id="rId751" Type="http://schemas.openxmlformats.org/officeDocument/2006/relationships/image" Target="../media/image1108.png"/><Relationship Id="rId849" Type="http://schemas.openxmlformats.org/officeDocument/2006/relationships/image" Target="../media/image1156.png"/><Relationship Id="rId183" Type="http://schemas.openxmlformats.org/officeDocument/2006/relationships/image" Target="../media/image827.png"/><Relationship Id="rId390" Type="http://schemas.openxmlformats.org/officeDocument/2006/relationships/image" Target="../media/image930.png"/><Relationship Id="rId404" Type="http://schemas.openxmlformats.org/officeDocument/2006/relationships/image" Target="../media/image937.png"/><Relationship Id="rId611" Type="http://schemas.openxmlformats.org/officeDocument/2006/relationships/customXml" Target="../ink/ink1060.xml"/><Relationship Id="rId1034" Type="http://schemas.openxmlformats.org/officeDocument/2006/relationships/image" Target="../media/image1247.png"/><Relationship Id="rId250" Type="http://schemas.openxmlformats.org/officeDocument/2006/relationships/image" Target="../media/image860.png"/><Relationship Id="rId488" Type="http://schemas.openxmlformats.org/officeDocument/2006/relationships/image" Target="../media/image978.png"/><Relationship Id="rId695" Type="http://schemas.openxmlformats.org/officeDocument/2006/relationships/customXml" Target="../ink/ink1102.xml"/><Relationship Id="rId709" Type="http://schemas.openxmlformats.org/officeDocument/2006/relationships/customXml" Target="../ink/ink1109.xml"/><Relationship Id="rId916" Type="http://schemas.openxmlformats.org/officeDocument/2006/relationships/customXml" Target="../ink/ink1215.xml"/><Relationship Id="rId45" Type="http://schemas.openxmlformats.org/officeDocument/2006/relationships/image" Target="../media/image759.png"/><Relationship Id="rId110" Type="http://schemas.openxmlformats.org/officeDocument/2006/relationships/customXml" Target="../ink/ink807.xml"/><Relationship Id="rId348" Type="http://schemas.openxmlformats.org/officeDocument/2006/relationships/image" Target="../media/image909.png"/><Relationship Id="rId555" Type="http://schemas.openxmlformats.org/officeDocument/2006/relationships/customXml" Target="../ink/ink1031.xml"/><Relationship Id="rId762" Type="http://schemas.openxmlformats.org/officeDocument/2006/relationships/customXml" Target="../ink/ink1136.xml"/><Relationship Id="rId194" Type="http://schemas.openxmlformats.org/officeDocument/2006/relationships/image" Target="../media/image832.png"/><Relationship Id="rId208" Type="http://schemas.openxmlformats.org/officeDocument/2006/relationships/image" Target="../media/image839.png"/><Relationship Id="rId415" Type="http://schemas.openxmlformats.org/officeDocument/2006/relationships/customXml" Target="../ink/ink960.xml"/><Relationship Id="rId622" Type="http://schemas.openxmlformats.org/officeDocument/2006/relationships/image" Target="../media/image1044.png"/><Relationship Id="rId1045" Type="http://schemas.openxmlformats.org/officeDocument/2006/relationships/customXml" Target="../ink/ink1280.xml"/><Relationship Id="rId261" Type="http://schemas.openxmlformats.org/officeDocument/2006/relationships/customXml" Target="../ink/ink883.xml"/><Relationship Id="rId499" Type="http://schemas.openxmlformats.org/officeDocument/2006/relationships/customXml" Target="../ink/ink1003.xml"/><Relationship Id="rId927" Type="http://schemas.openxmlformats.org/officeDocument/2006/relationships/image" Target="../media/image1194.png"/><Relationship Id="rId56" Type="http://schemas.openxmlformats.org/officeDocument/2006/relationships/customXml" Target="../ink/ink780.xml"/><Relationship Id="rId359" Type="http://schemas.openxmlformats.org/officeDocument/2006/relationships/customXml" Target="../ink/ink932.xml"/><Relationship Id="rId566" Type="http://schemas.openxmlformats.org/officeDocument/2006/relationships/customXml" Target="../ink/ink1037.xml"/><Relationship Id="rId773" Type="http://schemas.openxmlformats.org/officeDocument/2006/relationships/image" Target="../media/image1119.png"/><Relationship Id="rId121" Type="http://schemas.openxmlformats.org/officeDocument/2006/relationships/image" Target="../media/image796.png"/><Relationship Id="rId219" Type="http://schemas.openxmlformats.org/officeDocument/2006/relationships/customXml" Target="../ink/ink862.xml"/><Relationship Id="rId426" Type="http://schemas.openxmlformats.org/officeDocument/2006/relationships/image" Target="../media/image948.png"/><Relationship Id="rId633" Type="http://schemas.openxmlformats.org/officeDocument/2006/relationships/customXml" Target="../ink/ink1071.xml"/><Relationship Id="rId980" Type="http://schemas.openxmlformats.org/officeDocument/2006/relationships/customXml" Target="../ink/ink1247.xml"/><Relationship Id="rId1056" Type="http://schemas.openxmlformats.org/officeDocument/2006/relationships/image" Target="../media/image1258.png"/><Relationship Id="rId840" Type="http://schemas.openxmlformats.org/officeDocument/2006/relationships/customXml" Target="../ink/ink1176.xml"/><Relationship Id="rId938" Type="http://schemas.openxmlformats.org/officeDocument/2006/relationships/customXml" Target="../ink/ink1226.xml"/><Relationship Id="rId67" Type="http://schemas.openxmlformats.org/officeDocument/2006/relationships/image" Target="../media/image770.png"/><Relationship Id="rId272" Type="http://schemas.openxmlformats.org/officeDocument/2006/relationships/image" Target="../media/image871.png"/><Relationship Id="rId577" Type="http://schemas.openxmlformats.org/officeDocument/2006/relationships/customXml" Target="../ink/ink1043.xml"/><Relationship Id="rId700" Type="http://schemas.openxmlformats.org/officeDocument/2006/relationships/image" Target="../media/image1083.png"/><Relationship Id="rId132" Type="http://schemas.openxmlformats.org/officeDocument/2006/relationships/customXml" Target="../ink/ink818.xml"/><Relationship Id="rId784" Type="http://schemas.openxmlformats.org/officeDocument/2006/relationships/customXml" Target="../ink/ink1147.xml"/><Relationship Id="rId991" Type="http://schemas.openxmlformats.org/officeDocument/2006/relationships/image" Target="../media/image1226.png"/><Relationship Id="rId437" Type="http://schemas.openxmlformats.org/officeDocument/2006/relationships/customXml" Target="../ink/ink971.xml"/><Relationship Id="rId644" Type="http://schemas.openxmlformats.org/officeDocument/2006/relationships/image" Target="../media/image1055.png"/><Relationship Id="rId851" Type="http://schemas.openxmlformats.org/officeDocument/2006/relationships/image" Target="../media/image1157.png"/><Relationship Id="rId283" Type="http://schemas.openxmlformats.org/officeDocument/2006/relationships/customXml" Target="../ink/ink894.xml"/><Relationship Id="rId490" Type="http://schemas.openxmlformats.org/officeDocument/2006/relationships/image" Target="../media/image979.png"/><Relationship Id="rId504" Type="http://schemas.openxmlformats.org/officeDocument/2006/relationships/image" Target="../media/image986.png"/><Relationship Id="rId711" Type="http://schemas.openxmlformats.org/officeDocument/2006/relationships/customXml" Target="../ink/ink1110.xml"/><Relationship Id="rId949" Type="http://schemas.openxmlformats.org/officeDocument/2006/relationships/image" Target="../media/image1205.png"/><Relationship Id="rId78" Type="http://schemas.openxmlformats.org/officeDocument/2006/relationships/customXml" Target="../ink/ink791.xml"/><Relationship Id="rId143" Type="http://schemas.openxmlformats.org/officeDocument/2006/relationships/image" Target="../media/image807.png"/><Relationship Id="rId350" Type="http://schemas.openxmlformats.org/officeDocument/2006/relationships/image" Target="../media/image910.png"/><Relationship Id="rId588" Type="http://schemas.openxmlformats.org/officeDocument/2006/relationships/image" Target="../media/image1027.png"/><Relationship Id="rId795" Type="http://schemas.openxmlformats.org/officeDocument/2006/relationships/image" Target="../media/image1130.png"/><Relationship Id="rId809" Type="http://schemas.openxmlformats.org/officeDocument/2006/relationships/customXml" Target="../ink/ink1160.xml"/><Relationship Id="rId9" Type="http://schemas.openxmlformats.org/officeDocument/2006/relationships/image" Target="../media/image741.png"/><Relationship Id="rId210" Type="http://schemas.openxmlformats.org/officeDocument/2006/relationships/image" Target="../media/image840.png"/><Relationship Id="rId448" Type="http://schemas.openxmlformats.org/officeDocument/2006/relationships/image" Target="../media/image959.png"/><Relationship Id="rId655" Type="http://schemas.openxmlformats.org/officeDocument/2006/relationships/customXml" Target="../ink/ink1082.xml"/><Relationship Id="rId862" Type="http://schemas.openxmlformats.org/officeDocument/2006/relationships/customXml" Target="../ink/ink1187.xml"/><Relationship Id="rId294" Type="http://schemas.openxmlformats.org/officeDocument/2006/relationships/image" Target="../media/image882.png"/><Relationship Id="rId308" Type="http://schemas.openxmlformats.org/officeDocument/2006/relationships/image" Target="../media/image889.png"/><Relationship Id="rId515" Type="http://schemas.openxmlformats.org/officeDocument/2006/relationships/customXml" Target="../ink/ink1011.xml"/><Relationship Id="rId722" Type="http://schemas.openxmlformats.org/officeDocument/2006/relationships/image" Target="../media/image1094.png"/><Relationship Id="rId89" Type="http://schemas.openxmlformats.org/officeDocument/2006/relationships/image" Target="../media/image781.png"/><Relationship Id="rId154" Type="http://schemas.openxmlformats.org/officeDocument/2006/relationships/customXml" Target="../ink/ink829.xml"/><Relationship Id="rId361" Type="http://schemas.openxmlformats.org/officeDocument/2006/relationships/customXml" Target="../ink/ink933.xml"/><Relationship Id="rId599" Type="http://schemas.openxmlformats.org/officeDocument/2006/relationships/customXml" Target="../ink/ink1054.xml"/><Relationship Id="rId1005" Type="http://schemas.openxmlformats.org/officeDocument/2006/relationships/image" Target="../media/image1233.png"/><Relationship Id="rId459" Type="http://schemas.openxmlformats.org/officeDocument/2006/relationships/image" Target="../media/image964.png"/><Relationship Id="rId666" Type="http://schemas.openxmlformats.org/officeDocument/2006/relationships/image" Target="../media/image1066.png"/><Relationship Id="rId873" Type="http://schemas.openxmlformats.org/officeDocument/2006/relationships/image" Target="../media/image1168.png"/><Relationship Id="rId16" Type="http://schemas.openxmlformats.org/officeDocument/2006/relationships/customXml" Target="../ink/ink760.xml"/><Relationship Id="rId221" Type="http://schemas.openxmlformats.org/officeDocument/2006/relationships/customXml" Target="../ink/ink863.xml"/><Relationship Id="rId319" Type="http://schemas.openxmlformats.org/officeDocument/2006/relationships/customXml" Target="../ink/ink912.xml"/><Relationship Id="rId526" Type="http://schemas.openxmlformats.org/officeDocument/2006/relationships/image" Target="../media/image997.png"/><Relationship Id="rId733" Type="http://schemas.openxmlformats.org/officeDocument/2006/relationships/customXml" Target="../ink/ink1121.xml"/><Relationship Id="rId940" Type="http://schemas.openxmlformats.org/officeDocument/2006/relationships/customXml" Target="../ink/ink1227.xml"/><Relationship Id="rId1016" Type="http://schemas.openxmlformats.org/officeDocument/2006/relationships/customXml" Target="../ink/ink1265.xml"/><Relationship Id="rId165" Type="http://schemas.openxmlformats.org/officeDocument/2006/relationships/image" Target="../media/image818.png"/><Relationship Id="rId372" Type="http://schemas.openxmlformats.org/officeDocument/2006/relationships/image" Target="../media/image921.png"/><Relationship Id="rId677" Type="http://schemas.openxmlformats.org/officeDocument/2006/relationships/customXml" Target="../ink/ink1093.xml"/><Relationship Id="rId800" Type="http://schemas.openxmlformats.org/officeDocument/2006/relationships/customXml" Target="../ink/ink1155.xml"/><Relationship Id="rId232" Type="http://schemas.openxmlformats.org/officeDocument/2006/relationships/image" Target="../media/image851.png"/><Relationship Id="rId884" Type="http://schemas.openxmlformats.org/officeDocument/2006/relationships/customXml" Target="../ink/ink1198.xml"/><Relationship Id="rId27" Type="http://schemas.openxmlformats.org/officeDocument/2006/relationships/image" Target="../media/image750.png"/><Relationship Id="rId537" Type="http://schemas.openxmlformats.org/officeDocument/2006/relationships/customXml" Target="../ink/ink1022.xml"/><Relationship Id="rId744" Type="http://schemas.openxmlformats.org/officeDocument/2006/relationships/customXml" Target="../ink/ink1127.xml"/><Relationship Id="rId951" Type="http://schemas.openxmlformats.org/officeDocument/2006/relationships/image" Target="../media/image1206.png"/><Relationship Id="rId80" Type="http://schemas.openxmlformats.org/officeDocument/2006/relationships/customXml" Target="../ink/ink792.xml"/><Relationship Id="rId176" Type="http://schemas.openxmlformats.org/officeDocument/2006/relationships/customXml" Target="../ink/ink840.xml"/><Relationship Id="rId383" Type="http://schemas.openxmlformats.org/officeDocument/2006/relationships/customXml" Target="../ink/ink944.xml"/><Relationship Id="rId590" Type="http://schemas.openxmlformats.org/officeDocument/2006/relationships/image" Target="../media/image1028.png"/><Relationship Id="rId604" Type="http://schemas.openxmlformats.org/officeDocument/2006/relationships/image" Target="../media/image1035.png"/><Relationship Id="rId811" Type="http://schemas.openxmlformats.org/officeDocument/2006/relationships/customXml" Target="../ink/ink1161.xml"/><Relationship Id="rId1027" Type="http://schemas.openxmlformats.org/officeDocument/2006/relationships/customXml" Target="../ink/ink1271.xml"/><Relationship Id="rId243" Type="http://schemas.openxmlformats.org/officeDocument/2006/relationships/customXml" Target="../ink/ink874.xml"/><Relationship Id="rId450" Type="http://schemas.openxmlformats.org/officeDocument/2006/relationships/image" Target="../media/image960.png"/><Relationship Id="rId688" Type="http://schemas.openxmlformats.org/officeDocument/2006/relationships/image" Target="../media/image1077.png"/><Relationship Id="rId895" Type="http://schemas.openxmlformats.org/officeDocument/2006/relationships/customXml" Target="../ink/ink1204.xml"/><Relationship Id="rId909" Type="http://schemas.openxmlformats.org/officeDocument/2006/relationships/customXml" Target="../ink/ink1211.xml"/><Relationship Id="rId38" Type="http://schemas.openxmlformats.org/officeDocument/2006/relationships/customXml" Target="../ink/ink771.xml"/><Relationship Id="rId103" Type="http://schemas.openxmlformats.org/officeDocument/2006/relationships/image" Target="../media/image788.png"/><Relationship Id="rId310" Type="http://schemas.openxmlformats.org/officeDocument/2006/relationships/image" Target="../media/image890.png"/><Relationship Id="rId548" Type="http://schemas.openxmlformats.org/officeDocument/2006/relationships/image" Target="../media/image1008.png"/><Relationship Id="rId755" Type="http://schemas.openxmlformats.org/officeDocument/2006/relationships/image" Target="../media/image1110.png"/><Relationship Id="rId962" Type="http://schemas.openxmlformats.org/officeDocument/2006/relationships/customXml" Target="../ink/ink1238.xml"/><Relationship Id="rId91" Type="http://schemas.openxmlformats.org/officeDocument/2006/relationships/image" Target="../media/image782.png"/><Relationship Id="rId187" Type="http://schemas.openxmlformats.org/officeDocument/2006/relationships/image" Target="../media/image829.png"/><Relationship Id="rId394" Type="http://schemas.openxmlformats.org/officeDocument/2006/relationships/image" Target="../media/image932.png"/><Relationship Id="rId408" Type="http://schemas.openxmlformats.org/officeDocument/2006/relationships/image" Target="../media/image939.png"/><Relationship Id="rId615" Type="http://schemas.openxmlformats.org/officeDocument/2006/relationships/customXml" Target="../ink/ink1062.xml"/><Relationship Id="rId822" Type="http://schemas.openxmlformats.org/officeDocument/2006/relationships/customXml" Target="../ink/ink1167.xml"/><Relationship Id="rId1038" Type="http://schemas.openxmlformats.org/officeDocument/2006/relationships/image" Target="../media/image1249.png"/><Relationship Id="rId254" Type="http://schemas.openxmlformats.org/officeDocument/2006/relationships/image" Target="../media/image862.png"/><Relationship Id="rId699" Type="http://schemas.openxmlformats.org/officeDocument/2006/relationships/customXml" Target="../ink/ink1104.xml"/><Relationship Id="rId49" Type="http://schemas.openxmlformats.org/officeDocument/2006/relationships/image" Target="../media/image761.png"/><Relationship Id="rId114" Type="http://schemas.openxmlformats.org/officeDocument/2006/relationships/customXml" Target="../ink/ink809.xml"/><Relationship Id="rId461" Type="http://schemas.openxmlformats.org/officeDocument/2006/relationships/customXml" Target="../ink/ink984.xml"/><Relationship Id="rId559" Type="http://schemas.openxmlformats.org/officeDocument/2006/relationships/customXml" Target="../ink/ink1033.xml"/><Relationship Id="rId766" Type="http://schemas.openxmlformats.org/officeDocument/2006/relationships/customXml" Target="../ink/ink1138.xml"/><Relationship Id="rId198" Type="http://schemas.openxmlformats.org/officeDocument/2006/relationships/image" Target="../media/image834.png"/><Relationship Id="rId321" Type="http://schemas.openxmlformats.org/officeDocument/2006/relationships/customXml" Target="../ink/ink913.xml"/><Relationship Id="rId419" Type="http://schemas.openxmlformats.org/officeDocument/2006/relationships/customXml" Target="../ink/ink962.xml"/><Relationship Id="rId626" Type="http://schemas.openxmlformats.org/officeDocument/2006/relationships/image" Target="../media/image1046.png"/><Relationship Id="rId973" Type="http://schemas.openxmlformats.org/officeDocument/2006/relationships/image" Target="../media/image1217.png"/><Relationship Id="rId1049" Type="http://schemas.openxmlformats.org/officeDocument/2006/relationships/customXml" Target="../ink/ink1282.xml"/><Relationship Id="rId833" Type="http://schemas.openxmlformats.org/officeDocument/2006/relationships/image" Target="../media/image1148.png"/><Relationship Id="rId265" Type="http://schemas.openxmlformats.org/officeDocument/2006/relationships/customXml" Target="../ink/ink885.xml"/><Relationship Id="rId472" Type="http://schemas.openxmlformats.org/officeDocument/2006/relationships/image" Target="../media/image970.png"/><Relationship Id="rId900" Type="http://schemas.openxmlformats.org/officeDocument/2006/relationships/image" Target="../media/image1181.png"/><Relationship Id="rId125" Type="http://schemas.openxmlformats.org/officeDocument/2006/relationships/image" Target="../media/image798.png"/><Relationship Id="rId332" Type="http://schemas.openxmlformats.org/officeDocument/2006/relationships/image" Target="../media/image901.png"/><Relationship Id="rId777" Type="http://schemas.openxmlformats.org/officeDocument/2006/relationships/image" Target="../media/image1121.png"/><Relationship Id="rId984" Type="http://schemas.openxmlformats.org/officeDocument/2006/relationships/customXml" Target="../ink/ink1249.xml"/><Relationship Id="rId637" Type="http://schemas.openxmlformats.org/officeDocument/2006/relationships/customXml" Target="../ink/ink1073.xml"/><Relationship Id="rId844" Type="http://schemas.openxmlformats.org/officeDocument/2006/relationships/customXml" Target="../ink/ink1178.xml"/><Relationship Id="rId276" Type="http://schemas.openxmlformats.org/officeDocument/2006/relationships/image" Target="../media/image873.png"/><Relationship Id="rId483" Type="http://schemas.openxmlformats.org/officeDocument/2006/relationships/customXml" Target="../ink/ink995.xml"/><Relationship Id="rId690" Type="http://schemas.openxmlformats.org/officeDocument/2006/relationships/image" Target="../media/image1078.png"/><Relationship Id="rId704" Type="http://schemas.openxmlformats.org/officeDocument/2006/relationships/image" Target="../media/image1085.png"/><Relationship Id="rId911" Type="http://schemas.openxmlformats.org/officeDocument/2006/relationships/customXml" Target="../ink/ink1212.xml"/><Relationship Id="rId40" Type="http://schemas.openxmlformats.org/officeDocument/2006/relationships/customXml" Target="../ink/ink772.xml"/><Relationship Id="rId136" Type="http://schemas.openxmlformats.org/officeDocument/2006/relationships/customXml" Target="../ink/ink820.xml"/><Relationship Id="rId343" Type="http://schemas.openxmlformats.org/officeDocument/2006/relationships/customXml" Target="../ink/ink924.xml"/><Relationship Id="rId550" Type="http://schemas.openxmlformats.org/officeDocument/2006/relationships/image" Target="../media/image1009.png"/><Relationship Id="rId788" Type="http://schemas.openxmlformats.org/officeDocument/2006/relationships/customXml" Target="../ink/ink1149.xml"/><Relationship Id="rId995" Type="http://schemas.openxmlformats.org/officeDocument/2006/relationships/image" Target="../media/image1228.png"/><Relationship Id="rId203" Type="http://schemas.openxmlformats.org/officeDocument/2006/relationships/customXml" Target="../ink/ink854.xml"/><Relationship Id="rId648" Type="http://schemas.openxmlformats.org/officeDocument/2006/relationships/image" Target="../media/image1057.png"/><Relationship Id="rId855" Type="http://schemas.openxmlformats.org/officeDocument/2006/relationships/image" Target="../media/image1159.png"/><Relationship Id="rId1040" Type="http://schemas.openxmlformats.org/officeDocument/2006/relationships/image" Target="../media/image1250.png"/><Relationship Id="rId287" Type="http://schemas.openxmlformats.org/officeDocument/2006/relationships/customXml" Target="../ink/ink896.xml"/><Relationship Id="rId410" Type="http://schemas.openxmlformats.org/officeDocument/2006/relationships/image" Target="../media/image940.png"/><Relationship Id="rId494" Type="http://schemas.openxmlformats.org/officeDocument/2006/relationships/image" Target="../media/image981.png"/><Relationship Id="rId508" Type="http://schemas.openxmlformats.org/officeDocument/2006/relationships/image" Target="../media/image988.png"/><Relationship Id="rId715" Type="http://schemas.openxmlformats.org/officeDocument/2006/relationships/customXml" Target="../ink/ink1112.xml"/><Relationship Id="rId922" Type="http://schemas.openxmlformats.org/officeDocument/2006/relationships/customXml" Target="../ink/ink1218.xml"/><Relationship Id="rId147" Type="http://schemas.openxmlformats.org/officeDocument/2006/relationships/image" Target="../media/image809.png"/><Relationship Id="rId354" Type="http://schemas.openxmlformats.org/officeDocument/2006/relationships/image" Target="../media/image912.png"/><Relationship Id="rId799" Type="http://schemas.openxmlformats.org/officeDocument/2006/relationships/image" Target="../media/image1132.png"/><Relationship Id="rId51" Type="http://schemas.openxmlformats.org/officeDocument/2006/relationships/image" Target="../media/image762.png"/><Relationship Id="rId561" Type="http://schemas.openxmlformats.org/officeDocument/2006/relationships/image" Target="../media/image1014.png"/><Relationship Id="rId659" Type="http://schemas.openxmlformats.org/officeDocument/2006/relationships/customXml" Target="../ink/ink1084.xml"/><Relationship Id="rId866" Type="http://schemas.openxmlformats.org/officeDocument/2006/relationships/customXml" Target="../ink/ink1189.xml"/><Relationship Id="rId214" Type="http://schemas.openxmlformats.org/officeDocument/2006/relationships/image" Target="../media/image842.png"/><Relationship Id="rId298" Type="http://schemas.openxmlformats.org/officeDocument/2006/relationships/image" Target="../media/image884.png"/><Relationship Id="rId421" Type="http://schemas.openxmlformats.org/officeDocument/2006/relationships/customXml" Target="../ink/ink963.xml"/><Relationship Id="rId519" Type="http://schemas.openxmlformats.org/officeDocument/2006/relationships/customXml" Target="../ink/ink1013.xml"/><Relationship Id="rId1051" Type="http://schemas.openxmlformats.org/officeDocument/2006/relationships/customXml" Target="../ink/ink1283.xml"/><Relationship Id="rId158" Type="http://schemas.openxmlformats.org/officeDocument/2006/relationships/customXml" Target="../ink/ink831.xml"/><Relationship Id="rId726" Type="http://schemas.openxmlformats.org/officeDocument/2006/relationships/image" Target="../media/image1096.png"/><Relationship Id="rId933" Type="http://schemas.openxmlformats.org/officeDocument/2006/relationships/image" Target="../media/image1197.png"/><Relationship Id="rId1009" Type="http://schemas.openxmlformats.org/officeDocument/2006/relationships/image" Target="../media/image1235.png"/><Relationship Id="rId62" Type="http://schemas.openxmlformats.org/officeDocument/2006/relationships/customXml" Target="../ink/ink783.xml"/><Relationship Id="rId365" Type="http://schemas.openxmlformats.org/officeDocument/2006/relationships/customXml" Target="../ink/ink935.xml"/><Relationship Id="rId572" Type="http://schemas.openxmlformats.org/officeDocument/2006/relationships/customXml" Target="../ink/ink1040.xml"/><Relationship Id="rId225" Type="http://schemas.openxmlformats.org/officeDocument/2006/relationships/customXml" Target="../ink/ink865.xml"/><Relationship Id="rId432" Type="http://schemas.openxmlformats.org/officeDocument/2006/relationships/image" Target="../media/image951.png"/><Relationship Id="rId877" Type="http://schemas.openxmlformats.org/officeDocument/2006/relationships/image" Target="../media/image1170.png"/><Relationship Id="rId1062" Type="http://schemas.openxmlformats.org/officeDocument/2006/relationships/image" Target="../media/image1261.png"/><Relationship Id="rId737" Type="http://schemas.openxmlformats.org/officeDocument/2006/relationships/customXml" Target="../ink/ink1123.xml"/><Relationship Id="rId944" Type="http://schemas.openxmlformats.org/officeDocument/2006/relationships/customXml" Target="../ink/ink1229.xml"/><Relationship Id="rId73" Type="http://schemas.openxmlformats.org/officeDocument/2006/relationships/image" Target="../media/image773.png"/><Relationship Id="rId169" Type="http://schemas.openxmlformats.org/officeDocument/2006/relationships/image" Target="../media/image820.png"/><Relationship Id="rId376" Type="http://schemas.openxmlformats.org/officeDocument/2006/relationships/image" Target="../media/image923.png"/><Relationship Id="rId583" Type="http://schemas.openxmlformats.org/officeDocument/2006/relationships/customXml" Target="../ink/ink1046.xml"/><Relationship Id="rId790" Type="http://schemas.openxmlformats.org/officeDocument/2006/relationships/customXml" Target="../ink/ink1150.xml"/><Relationship Id="rId804" Type="http://schemas.openxmlformats.org/officeDocument/2006/relationships/image" Target="../media/image1134.png"/><Relationship Id="rId4" Type="http://schemas.openxmlformats.org/officeDocument/2006/relationships/customXml" Target="../ink/ink754.xml"/><Relationship Id="rId236" Type="http://schemas.openxmlformats.org/officeDocument/2006/relationships/image" Target="../media/image853.png"/><Relationship Id="rId443" Type="http://schemas.openxmlformats.org/officeDocument/2006/relationships/customXml" Target="../ink/ink974.xml"/><Relationship Id="rId650" Type="http://schemas.openxmlformats.org/officeDocument/2006/relationships/image" Target="../media/image1058.png"/><Relationship Id="rId888" Type="http://schemas.openxmlformats.org/officeDocument/2006/relationships/image" Target="../media/image1175.png"/><Relationship Id="rId303" Type="http://schemas.openxmlformats.org/officeDocument/2006/relationships/customXml" Target="../ink/ink904.xml"/><Relationship Id="rId748" Type="http://schemas.openxmlformats.org/officeDocument/2006/relationships/customXml" Target="../ink/ink1129.xml"/><Relationship Id="rId955" Type="http://schemas.openxmlformats.org/officeDocument/2006/relationships/image" Target="../media/image1208.png"/><Relationship Id="rId84" Type="http://schemas.openxmlformats.org/officeDocument/2006/relationships/customXml" Target="../ink/ink794.xml"/><Relationship Id="rId387" Type="http://schemas.openxmlformats.org/officeDocument/2006/relationships/customXml" Target="../ink/ink946.xml"/><Relationship Id="rId510" Type="http://schemas.openxmlformats.org/officeDocument/2006/relationships/image" Target="../media/image989.png"/><Relationship Id="rId594" Type="http://schemas.openxmlformats.org/officeDocument/2006/relationships/image" Target="../media/image1030.png"/><Relationship Id="rId608" Type="http://schemas.openxmlformats.org/officeDocument/2006/relationships/image" Target="../media/image1037.png"/><Relationship Id="rId815" Type="http://schemas.openxmlformats.org/officeDocument/2006/relationships/customXml" Target="../ink/ink1163.xml"/><Relationship Id="rId247" Type="http://schemas.openxmlformats.org/officeDocument/2006/relationships/customXml" Target="../ink/ink876.xml"/><Relationship Id="rId899" Type="http://schemas.openxmlformats.org/officeDocument/2006/relationships/customXml" Target="../ink/ink1206.xml"/><Relationship Id="rId1000" Type="http://schemas.openxmlformats.org/officeDocument/2006/relationships/customXml" Target="../ink/ink1257.xml"/><Relationship Id="rId107" Type="http://schemas.openxmlformats.org/officeDocument/2006/relationships/image" Target="../media/image790.png"/><Relationship Id="rId454" Type="http://schemas.openxmlformats.org/officeDocument/2006/relationships/image" Target="../media/image962.png"/><Relationship Id="rId661" Type="http://schemas.openxmlformats.org/officeDocument/2006/relationships/customXml" Target="../ink/ink1085.xml"/><Relationship Id="rId759" Type="http://schemas.openxmlformats.org/officeDocument/2006/relationships/image" Target="../media/image1112.png"/><Relationship Id="rId966" Type="http://schemas.openxmlformats.org/officeDocument/2006/relationships/customXml" Target="../ink/ink1240.xml"/><Relationship Id="rId11" Type="http://schemas.openxmlformats.org/officeDocument/2006/relationships/image" Target="../media/image742.png"/><Relationship Id="rId314" Type="http://schemas.openxmlformats.org/officeDocument/2006/relationships/image" Target="../media/image892.png"/><Relationship Id="rId398" Type="http://schemas.openxmlformats.org/officeDocument/2006/relationships/image" Target="../media/image934.png"/><Relationship Id="rId521" Type="http://schemas.openxmlformats.org/officeDocument/2006/relationships/customXml" Target="../ink/ink1014.xml"/><Relationship Id="rId619" Type="http://schemas.openxmlformats.org/officeDocument/2006/relationships/customXml" Target="../ink/ink1064.xml"/><Relationship Id="rId95" Type="http://schemas.openxmlformats.org/officeDocument/2006/relationships/image" Target="../media/image784.png"/><Relationship Id="rId160" Type="http://schemas.openxmlformats.org/officeDocument/2006/relationships/customXml" Target="../ink/ink832.xml"/><Relationship Id="rId826" Type="http://schemas.openxmlformats.org/officeDocument/2006/relationships/customXml" Target="../ink/ink1169.xml"/><Relationship Id="rId1011" Type="http://schemas.openxmlformats.org/officeDocument/2006/relationships/image" Target="../media/image1236.png"/><Relationship Id="rId258" Type="http://schemas.openxmlformats.org/officeDocument/2006/relationships/image" Target="../media/image864.png"/><Relationship Id="rId465" Type="http://schemas.openxmlformats.org/officeDocument/2006/relationships/customXml" Target="../ink/ink986.xml"/><Relationship Id="rId672" Type="http://schemas.openxmlformats.org/officeDocument/2006/relationships/image" Target="../media/image1069.png"/><Relationship Id="rId22" Type="http://schemas.openxmlformats.org/officeDocument/2006/relationships/customXml" Target="../ink/ink763.xml"/><Relationship Id="rId118" Type="http://schemas.openxmlformats.org/officeDocument/2006/relationships/customXml" Target="../ink/ink811.xml"/><Relationship Id="rId325" Type="http://schemas.openxmlformats.org/officeDocument/2006/relationships/customXml" Target="../ink/ink915.xml"/><Relationship Id="rId532" Type="http://schemas.openxmlformats.org/officeDocument/2006/relationships/image" Target="../media/image1000.png"/><Relationship Id="rId977" Type="http://schemas.openxmlformats.org/officeDocument/2006/relationships/image" Target="../media/image1219.png"/><Relationship Id="rId171" Type="http://schemas.openxmlformats.org/officeDocument/2006/relationships/image" Target="../media/image821.png"/><Relationship Id="rId837" Type="http://schemas.openxmlformats.org/officeDocument/2006/relationships/image" Target="../media/image1150.png"/><Relationship Id="rId1022" Type="http://schemas.openxmlformats.org/officeDocument/2006/relationships/image" Target="../media/image1241.png"/><Relationship Id="rId269" Type="http://schemas.openxmlformats.org/officeDocument/2006/relationships/customXml" Target="../ink/ink887.xml"/><Relationship Id="rId476" Type="http://schemas.openxmlformats.org/officeDocument/2006/relationships/image" Target="../media/image972.png"/><Relationship Id="rId683" Type="http://schemas.openxmlformats.org/officeDocument/2006/relationships/customXml" Target="../ink/ink1096.xml"/><Relationship Id="rId890" Type="http://schemas.openxmlformats.org/officeDocument/2006/relationships/image" Target="../media/image1176.png"/><Relationship Id="rId904" Type="http://schemas.openxmlformats.org/officeDocument/2006/relationships/image" Target="../media/image1183.png"/><Relationship Id="rId33" Type="http://schemas.openxmlformats.org/officeDocument/2006/relationships/image" Target="../media/image753.png"/><Relationship Id="rId129" Type="http://schemas.openxmlformats.org/officeDocument/2006/relationships/image" Target="../media/image800.png"/><Relationship Id="rId336" Type="http://schemas.openxmlformats.org/officeDocument/2006/relationships/image" Target="../media/image903.png"/><Relationship Id="rId543" Type="http://schemas.openxmlformats.org/officeDocument/2006/relationships/customXml" Target="../ink/ink1025.xml"/><Relationship Id="rId988" Type="http://schemas.openxmlformats.org/officeDocument/2006/relationships/customXml" Target="../ink/ink1251.xml"/><Relationship Id="rId182" Type="http://schemas.openxmlformats.org/officeDocument/2006/relationships/customXml" Target="../ink/ink843.xml"/><Relationship Id="rId403" Type="http://schemas.openxmlformats.org/officeDocument/2006/relationships/customXml" Target="../ink/ink954.xml"/><Relationship Id="rId750" Type="http://schemas.openxmlformats.org/officeDocument/2006/relationships/customXml" Target="../ink/ink1130.xml"/><Relationship Id="rId848" Type="http://schemas.openxmlformats.org/officeDocument/2006/relationships/customXml" Target="../ink/ink1180.xml"/><Relationship Id="rId1033" Type="http://schemas.openxmlformats.org/officeDocument/2006/relationships/customXml" Target="../ink/ink1274.xml"/><Relationship Id="rId487" Type="http://schemas.openxmlformats.org/officeDocument/2006/relationships/customXml" Target="../ink/ink997.xml"/><Relationship Id="rId610" Type="http://schemas.openxmlformats.org/officeDocument/2006/relationships/image" Target="../media/image1038.png"/><Relationship Id="rId694" Type="http://schemas.openxmlformats.org/officeDocument/2006/relationships/image" Target="../media/image1080.png"/><Relationship Id="rId708" Type="http://schemas.openxmlformats.org/officeDocument/2006/relationships/image" Target="../media/image1087.png"/><Relationship Id="rId915" Type="http://schemas.openxmlformats.org/officeDocument/2006/relationships/image" Target="../media/image1188.png"/><Relationship Id="rId347" Type="http://schemas.openxmlformats.org/officeDocument/2006/relationships/customXml" Target="../ink/ink926.xml"/><Relationship Id="rId999" Type="http://schemas.openxmlformats.org/officeDocument/2006/relationships/image" Target="../media/image1230.png"/><Relationship Id="rId44" Type="http://schemas.openxmlformats.org/officeDocument/2006/relationships/customXml" Target="../ink/ink774.xml"/><Relationship Id="rId554" Type="http://schemas.openxmlformats.org/officeDocument/2006/relationships/image" Target="../media/image1011.png"/><Relationship Id="rId761" Type="http://schemas.openxmlformats.org/officeDocument/2006/relationships/image" Target="../media/image1113.png"/><Relationship Id="rId859" Type="http://schemas.openxmlformats.org/officeDocument/2006/relationships/image" Target="../media/image1161.png"/><Relationship Id="rId193" Type="http://schemas.openxmlformats.org/officeDocument/2006/relationships/customXml" Target="../ink/ink849.xml"/><Relationship Id="rId207" Type="http://schemas.openxmlformats.org/officeDocument/2006/relationships/customXml" Target="../ink/ink856.xml"/><Relationship Id="rId414" Type="http://schemas.openxmlformats.org/officeDocument/2006/relationships/image" Target="../media/image942.png"/><Relationship Id="rId498" Type="http://schemas.openxmlformats.org/officeDocument/2006/relationships/image" Target="../media/image983.png"/><Relationship Id="rId621" Type="http://schemas.openxmlformats.org/officeDocument/2006/relationships/customXml" Target="../ink/ink1065.xml"/><Relationship Id="rId1044" Type="http://schemas.openxmlformats.org/officeDocument/2006/relationships/image" Target="../media/image1252.png"/><Relationship Id="rId260" Type="http://schemas.openxmlformats.org/officeDocument/2006/relationships/image" Target="../media/image865.png"/><Relationship Id="rId719" Type="http://schemas.openxmlformats.org/officeDocument/2006/relationships/customXml" Target="../ink/ink1114.xml"/><Relationship Id="rId926" Type="http://schemas.openxmlformats.org/officeDocument/2006/relationships/customXml" Target="../ink/ink1220.xml"/><Relationship Id="rId55" Type="http://schemas.openxmlformats.org/officeDocument/2006/relationships/image" Target="../media/image764.png"/><Relationship Id="rId120" Type="http://schemas.openxmlformats.org/officeDocument/2006/relationships/customXml" Target="../ink/ink812.xml"/><Relationship Id="rId358" Type="http://schemas.openxmlformats.org/officeDocument/2006/relationships/image" Target="../media/image914.png"/><Relationship Id="rId565" Type="http://schemas.openxmlformats.org/officeDocument/2006/relationships/image" Target="../media/image1016.png"/><Relationship Id="rId772" Type="http://schemas.openxmlformats.org/officeDocument/2006/relationships/customXml" Target="../ink/ink1141.xml"/><Relationship Id="rId218" Type="http://schemas.openxmlformats.org/officeDocument/2006/relationships/image" Target="../media/image844.png"/><Relationship Id="rId425" Type="http://schemas.openxmlformats.org/officeDocument/2006/relationships/customXml" Target="../ink/ink965.xml"/><Relationship Id="rId632" Type="http://schemas.openxmlformats.org/officeDocument/2006/relationships/image" Target="../media/image1049.png"/><Relationship Id="rId1055" Type="http://schemas.openxmlformats.org/officeDocument/2006/relationships/customXml" Target="../ink/ink1285.xml"/><Relationship Id="rId271" Type="http://schemas.openxmlformats.org/officeDocument/2006/relationships/customXml" Target="../ink/ink888.xml"/><Relationship Id="rId937" Type="http://schemas.openxmlformats.org/officeDocument/2006/relationships/image" Target="../media/image1199.png"/><Relationship Id="rId66" Type="http://schemas.openxmlformats.org/officeDocument/2006/relationships/customXml" Target="../ink/ink785.xml"/><Relationship Id="rId131" Type="http://schemas.openxmlformats.org/officeDocument/2006/relationships/image" Target="../media/image801.png"/><Relationship Id="rId369" Type="http://schemas.openxmlformats.org/officeDocument/2006/relationships/customXml" Target="../ink/ink937.xml"/><Relationship Id="rId576" Type="http://schemas.openxmlformats.org/officeDocument/2006/relationships/image" Target="../media/image1021.png"/><Relationship Id="rId783" Type="http://schemas.openxmlformats.org/officeDocument/2006/relationships/image" Target="../media/image1124.png"/><Relationship Id="rId990" Type="http://schemas.openxmlformats.org/officeDocument/2006/relationships/customXml" Target="../ink/ink1252.xml"/><Relationship Id="rId229" Type="http://schemas.openxmlformats.org/officeDocument/2006/relationships/customXml" Target="../ink/ink867.xml"/><Relationship Id="rId436" Type="http://schemas.openxmlformats.org/officeDocument/2006/relationships/image" Target="../media/image953.png"/><Relationship Id="rId643" Type="http://schemas.openxmlformats.org/officeDocument/2006/relationships/customXml" Target="../ink/ink1076.xml"/><Relationship Id="rId1066" Type="http://schemas.openxmlformats.org/officeDocument/2006/relationships/image" Target="../media/image1263.png"/><Relationship Id="rId850" Type="http://schemas.openxmlformats.org/officeDocument/2006/relationships/customXml" Target="../ink/ink1181.xml"/><Relationship Id="rId948" Type="http://schemas.openxmlformats.org/officeDocument/2006/relationships/customXml" Target="../ink/ink1231.xml"/><Relationship Id="rId77" Type="http://schemas.openxmlformats.org/officeDocument/2006/relationships/image" Target="../media/image775.png"/><Relationship Id="rId282" Type="http://schemas.openxmlformats.org/officeDocument/2006/relationships/image" Target="../media/image876.png"/><Relationship Id="rId503" Type="http://schemas.openxmlformats.org/officeDocument/2006/relationships/customXml" Target="../ink/ink1005.xml"/><Relationship Id="rId587" Type="http://schemas.openxmlformats.org/officeDocument/2006/relationships/customXml" Target="../ink/ink1048.xml"/><Relationship Id="rId710" Type="http://schemas.openxmlformats.org/officeDocument/2006/relationships/image" Target="../media/image1088.png"/><Relationship Id="rId808" Type="http://schemas.openxmlformats.org/officeDocument/2006/relationships/image" Target="../media/image1136.png"/><Relationship Id="rId8" Type="http://schemas.openxmlformats.org/officeDocument/2006/relationships/customXml" Target="../ink/ink756.xml"/><Relationship Id="rId142" Type="http://schemas.openxmlformats.org/officeDocument/2006/relationships/customXml" Target="../ink/ink823.xml"/><Relationship Id="rId447" Type="http://schemas.openxmlformats.org/officeDocument/2006/relationships/customXml" Target="../ink/ink976.xml"/><Relationship Id="rId794" Type="http://schemas.openxmlformats.org/officeDocument/2006/relationships/customXml" Target="../ink/ink1152.xml"/><Relationship Id="rId654" Type="http://schemas.openxmlformats.org/officeDocument/2006/relationships/image" Target="../media/image1060.png"/><Relationship Id="rId861" Type="http://schemas.openxmlformats.org/officeDocument/2006/relationships/image" Target="../media/image1162.png"/><Relationship Id="rId959" Type="http://schemas.openxmlformats.org/officeDocument/2006/relationships/image" Target="../media/image1210.png"/><Relationship Id="rId293" Type="http://schemas.openxmlformats.org/officeDocument/2006/relationships/customXml" Target="../ink/ink899.xml"/><Relationship Id="rId307" Type="http://schemas.openxmlformats.org/officeDocument/2006/relationships/customXml" Target="../ink/ink906.xml"/><Relationship Id="rId514" Type="http://schemas.openxmlformats.org/officeDocument/2006/relationships/image" Target="../media/image991.png"/><Relationship Id="rId721" Type="http://schemas.openxmlformats.org/officeDocument/2006/relationships/customXml" Target="../ink/ink1115.xml"/><Relationship Id="rId88" Type="http://schemas.openxmlformats.org/officeDocument/2006/relationships/customXml" Target="../ink/ink796.xml"/><Relationship Id="rId153" Type="http://schemas.openxmlformats.org/officeDocument/2006/relationships/image" Target="../media/image812.png"/><Relationship Id="rId360" Type="http://schemas.openxmlformats.org/officeDocument/2006/relationships/image" Target="../media/image915.png"/><Relationship Id="rId598" Type="http://schemas.openxmlformats.org/officeDocument/2006/relationships/image" Target="../media/image1032.png"/><Relationship Id="rId819" Type="http://schemas.openxmlformats.org/officeDocument/2006/relationships/customXml" Target="../ink/ink1165.xml"/><Relationship Id="rId1004" Type="http://schemas.openxmlformats.org/officeDocument/2006/relationships/customXml" Target="../ink/ink1259.xml"/><Relationship Id="rId220" Type="http://schemas.openxmlformats.org/officeDocument/2006/relationships/image" Target="../media/image845.png"/><Relationship Id="rId458" Type="http://schemas.openxmlformats.org/officeDocument/2006/relationships/customXml" Target="../ink/ink982.xml"/><Relationship Id="rId665" Type="http://schemas.openxmlformats.org/officeDocument/2006/relationships/customXml" Target="../ink/ink1087.xml"/><Relationship Id="rId872" Type="http://schemas.openxmlformats.org/officeDocument/2006/relationships/customXml" Target="../ink/ink1192.xml"/><Relationship Id="rId15" Type="http://schemas.openxmlformats.org/officeDocument/2006/relationships/image" Target="../media/image744.png"/><Relationship Id="rId318" Type="http://schemas.openxmlformats.org/officeDocument/2006/relationships/image" Target="../media/image894.png"/><Relationship Id="rId525" Type="http://schemas.openxmlformats.org/officeDocument/2006/relationships/customXml" Target="../ink/ink1016.xml"/><Relationship Id="rId732" Type="http://schemas.openxmlformats.org/officeDocument/2006/relationships/image" Target="../media/image1099.png"/><Relationship Id="rId99" Type="http://schemas.openxmlformats.org/officeDocument/2006/relationships/image" Target="../media/image786.png"/><Relationship Id="rId164" Type="http://schemas.openxmlformats.org/officeDocument/2006/relationships/customXml" Target="../ink/ink834.xml"/><Relationship Id="rId371" Type="http://schemas.openxmlformats.org/officeDocument/2006/relationships/customXml" Target="../ink/ink938.xml"/><Relationship Id="rId1015" Type="http://schemas.openxmlformats.org/officeDocument/2006/relationships/image" Target="../media/image1238.png"/><Relationship Id="rId469" Type="http://schemas.openxmlformats.org/officeDocument/2006/relationships/customXml" Target="../ink/ink988.xml"/><Relationship Id="rId676" Type="http://schemas.openxmlformats.org/officeDocument/2006/relationships/image" Target="../media/image1071.png"/><Relationship Id="rId883" Type="http://schemas.openxmlformats.org/officeDocument/2006/relationships/image" Target="../media/image1173.png"/><Relationship Id="rId26" Type="http://schemas.openxmlformats.org/officeDocument/2006/relationships/customXml" Target="../ink/ink765.xml"/><Relationship Id="rId231" Type="http://schemas.openxmlformats.org/officeDocument/2006/relationships/customXml" Target="../ink/ink868.xml"/><Relationship Id="rId329" Type="http://schemas.openxmlformats.org/officeDocument/2006/relationships/customXml" Target="../ink/ink917.xml"/><Relationship Id="rId536" Type="http://schemas.openxmlformats.org/officeDocument/2006/relationships/image" Target="../media/image1002.png"/><Relationship Id="rId175" Type="http://schemas.openxmlformats.org/officeDocument/2006/relationships/image" Target="../media/image823.png"/><Relationship Id="rId743" Type="http://schemas.openxmlformats.org/officeDocument/2006/relationships/image" Target="../media/image1104.png"/><Relationship Id="rId950" Type="http://schemas.openxmlformats.org/officeDocument/2006/relationships/customXml" Target="../ink/ink1232.xml"/><Relationship Id="rId1026" Type="http://schemas.openxmlformats.org/officeDocument/2006/relationships/image" Target="../media/image1243.png"/><Relationship Id="rId382" Type="http://schemas.openxmlformats.org/officeDocument/2006/relationships/image" Target="../media/image926.png"/><Relationship Id="rId603" Type="http://schemas.openxmlformats.org/officeDocument/2006/relationships/customXml" Target="../ink/ink1056.xml"/><Relationship Id="rId687" Type="http://schemas.openxmlformats.org/officeDocument/2006/relationships/customXml" Target="../ink/ink1098.xml"/><Relationship Id="rId810" Type="http://schemas.openxmlformats.org/officeDocument/2006/relationships/image" Target="../media/image1137.png"/><Relationship Id="rId908" Type="http://schemas.openxmlformats.org/officeDocument/2006/relationships/image" Target="../media/image1185.png"/><Relationship Id="rId242" Type="http://schemas.openxmlformats.org/officeDocument/2006/relationships/image" Target="../media/image856.png"/><Relationship Id="rId894" Type="http://schemas.openxmlformats.org/officeDocument/2006/relationships/image" Target="../media/image1178.png"/><Relationship Id="rId37" Type="http://schemas.openxmlformats.org/officeDocument/2006/relationships/image" Target="../media/image755.png"/><Relationship Id="rId102" Type="http://schemas.openxmlformats.org/officeDocument/2006/relationships/customXml" Target="../ink/ink803.xml"/><Relationship Id="rId547" Type="http://schemas.openxmlformats.org/officeDocument/2006/relationships/customXml" Target="../ink/ink1027.xml"/><Relationship Id="rId754" Type="http://schemas.openxmlformats.org/officeDocument/2006/relationships/customXml" Target="../ink/ink1132.xml"/><Relationship Id="rId961" Type="http://schemas.openxmlformats.org/officeDocument/2006/relationships/image" Target="../media/image1211.png"/><Relationship Id="rId90" Type="http://schemas.openxmlformats.org/officeDocument/2006/relationships/customXml" Target="../ink/ink797.xml"/><Relationship Id="rId186" Type="http://schemas.openxmlformats.org/officeDocument/2006/relationships/customXml" Target="../ink/ink845.xml"/><Relationship Id="rId393" Type="http://schemas.openxmlformats.org/officeDocument/2006/relationships/customXml" Target="../ink/ink949.xml"/><Relationship Id="rId407" Type="http://schemas.openxmlformats.org/officeDocument/2006/relationships/customXml" Target="../ink/ink956.xml"/><Relationship Id="rId614" Type="http://schemas.openxmlformats.org/officeDocument/2006/relationships/image" Target="../media/image1040.png"/><Relationship Id="rId821" Type="http://schemas.openxmlformats.org/officeDocument/2006/relationships/customXml" Target="../ink/ink1166.xml"/><Relationship Id="rId1037" Type="http://schemas.openxmlformats.org/officeDocument/2006/relationships/customXml" Target="../ink/ink1276.xml"/><Relationship Id="rId253" Type="http://schemas.openxmlformats.org/officeDocument/2006/relationships/customXml" Target="../ink/ink879.xml"/><Relationship Id="rId460" Type="http://schemas.openxmlformats.org/officeDocument/2006/relationships/customXml" Target="../ink/ink983.xml"/><Relationship Id="rId698" Type="http://schemas.openxmlformats.org/officeDocument/2006/relationships/image" Target="../media/image1082.png"/><Relationship Id="rId919" Type="http://schemas.openxmlformats.org/officeDocument/2006/relationships/image" Target="../media/image1190.png"/><Relationship Id="rId48" Type="http://schemas.openxmlformats.org/officeDocument/2006/relationships/customXml" Target="../ink/ink776.xml"/><Relationship Id="rId113" Type="http://schemas.openxmlformats.org/officeDocument/2006/relationships/image" Target="../media/image792.png"/><Relationship Id="rId320" Type="http://schemas.openxmlformats.org/officeDocument/2006/relationships/image" Target="../media/image895.png"/><Relationship Id="rId558" Type="http://schemas.openxmlformats.org/officeDocument/2006/relationships/image" Target="../media/image1013.png"/><Relationship Id="rId765" Type="http://schemas.openxmlformats.org/officeDocument/2006/relationships/image" Target="../media/image1115.png"/><Relationship Id="rId972" Type="http://schemas.openxmlformats.org/officeDocument/2006/relationships/customXml" Target="../ink/ink1243.xml"/><Relationship Id="rId197" Type="http://schemas.openxmlformats.org/officeDocument/2006/relationships/customXml" Target="../ink/ink851.xml"/><Relationship Id="rId418" Type="http://schemas.openxmlformats.org/officeDocument/2006/relationships/image" Target="../media/image944.png"/><Relationship Id="rId625" Type="http://schemas.openxmlformats.org/officeDocument/2006/relationships/customXml" Target="../ink/ink1067.xml"/><Relationship Id="rId832" Type="http://schemas.openxmlformats.org/officeDocument/2006/relationships/customXml" Target="../ink/ink1172.xml"/><Relationship Id="rId1048" Type="http://schemas.openxmlformats.org/officeDocument/2006/relationships/image" Target="../media/image1254.png"/><Relationship Id="rId264" Type="http://schemas.openxmlformats.org/officeDocument/2006/relationships/image" Target="../media/image867.png"/><Relationship Id="rId471" Type="http://schemas.openxmlformats.org/officeDocument/2006/relationships/customXml" Target="../ink/ink989.xml"/><Relationship Id="rId59" Type="http://schemas.openxmlformats.org/officeDocument/2006/relationships/image" Target="../media/image766.png"/><Relationship Id="rId124" Type="http://schemas.openxmlformats.org/officeDocument/2006/relationships/customXml" Target="../ink/ink814.xml"/><Relationship Id="rId569" Type="http://schemas.openxmlformats.org/officeDocument/2006/relationships/image" Target="../media/image1018.png"/><Relationship Id="rId776" Type="http://schemas.openxmlformats.org/officeDocument/2006/relationships/customXml" Target="../ink/ink1143.xml"/><Relationship Id="rId983" Type="http://schemas.openxmlformats.org/officeDocument/2006/relationships/image" Target="../media/image1222.png"/><Relationship Id="rId331" Type="http://schemas.openxmlformats.org/officeDocument/2006/relationships/customXml" Target="../ink/ink918.xml"/><Relationship Id="rId429" Type="http://schemas.openxmlformats.org/officeDocument/2006/relationships/customXml" Target="../ink/ink967.xml"/><Relationship Id="rId636" Type="http://schemas.openxmlformats.org/officeDocument/2006/relationships/image" Target="../media/image1051.png"/><Relationship Id="rId1059" Type="http://schemas.openxmlformats.org/officeDocument/2006/relationships/customXml" Target="../ink/ink1287.xml"/><Relationship Id="rId843" Type="http://schemas.openxmlformats.org/officeDocument/2006/relationships/image" Target="../media/image1153.png"/><Relationship Id="rId275" Type="http://schemas.openxmlformats.org/officeDocument/2006/relationships/customXml" Target="../ink/ink890.xml"/><Relationship Id="rId482" Type="http://schemas.openxmlformats.org/officeDocument/2006/relationships/image" Target="../media/image975.png"/><Relationship Id="rId703" Type="http://schemas.openxmlformats.org/officeDocument/2006/relationships/customXml" Target="../ink/ink1106.xml"/><Relationship Id="rId910" Type="http://schemas.openxmlformats.org/officeDocument/2006/relationships/image" Target="../media/image1186.png"/><Relationship Id="rId135" Type="http://schemas.openxmlformats.org/officeDocument/2006/relationships/image" Target="../media/image803.png"/><Relationship Id="rId342" Type="http://schemas.openxmlformats.org/officeDocument/2006/relationships/image" Target="../media/image906.png"/><Relationship Id="rId787" Type="http://schemas.openxmlformats.org/officeDocument/2006/relationships/image" Target="../media/image1126.png"/><Relationship Id="rId994" Type="http://schemas.openxmlformats.org/officeDocument/2006/relationships/customXml" Target="../ink/ink1254.xml"/><Relationship Id="rId202" Type="http://schemas.openxmlformats.org/officeDocument/2006/relationships/image" Target="../media/image836.png"/><Relationship Id="rId647" Type="http://schemas.openxmlformats.org/officeDocument/2006/relationships/customXml" Target="../ink/ink1078.xml"/><Relationship Id="rId854" Type="http://schemas.openxmlformats.org/officeDocument/2006/relationships/customXml" Target="../ink/ink1183.xml"/><Relationship Id="rId286" Type="http://schemas.openxmlformats.org/officeDocument/2006/relationships/image" Target="../media/image878.png"/><Relationship Id="rId493" Type="http://schemas.openxmlformats.org/officeDocument/2006/relationships/customXml" Target="../ink/ink1000.xml"/><Relationship Id="rId507" Type="http://schemas.openxmlformats.org/officeDocument/2006/relationships/customXml" Target="../ink/ink1007.xml"/><Relationship Id="rId714" Type="http://schemas.openxmlformats.org/officeDocument/2006/relationships/image" Target="../media/image1090.png"/><Relationship Id="rId921" Type="http://schemas.openxmlformats.org/officeDocument/2006/relationships/image" Target="../media/image1191.png"/><Relationship Id="rId50" Type="http://schemas.openxmlformats.org/officeDocument/2006/relationships/customXml" Target="../ink/ink777.xml"/><Relationship Id="rId146" Type="http://schemas.openxmlformats.org/officeDocument/2006/relationships/customXml" Target="../ink/ink825.xml"/><Relationship Id="rId353" Type="http://schemas.openxmlformats.org/officeDocument/2006/relationships/customXml" Target="../ink/ink929.xml"/><Relationship Id="rId560" Type="http://schemas.openxmlformats.org/officeDocument/2006/relationships/customXml" Target="../ink/ink1034.xml"/><Relationship Id="rId798" Type="http://schemas.openxmlformats.org/officeDocument/2006/relationships/customXml" Target="../ink/ink1154.xml"/><Relationship Id="rId213" Type="http://schemas.openxmlformats.org/officeDocument/2006/relationships/customXml" Target="../ink/ink859.xml"/><Relationship Id="rId420" Type="http://schemas.openxmlformats.org/officeDocument/2006/relationships/image" Target="../media/image945.png"/><Relationship Id="rId658" Type="http://schemas.openxmlformats.org/officeDocument/2006/relationships/image" Target="../media/image1062.png"/><Relationship Id="rId865" Type="http://schemas.openxmlformats.org/officeDocument/2006/relationships/image" Target="../media/image1164.png"/><Relationship Id="rId1050" Type="http://schemas.openxmlformats.org/officeDocument/2006/relationships/image" Target="../media/image1255.png"/><Relationship Id="rId297" Type="http://schemas.openxmlformats.org/officeDocument/2006/relationships/customXml" Target="../ink/ink901.xml"/><Relationship Id="rId518" Type="http://schemas.openxmlformats.org/officeDocument/2006/relationships/image" Target="../media/image993.png"/><Relationship Id="rId725" Type="http://schemas.openxmlformats.org/officeDocument/2006/relationships/customXml" Target="../ink/ink1117.xml"/><Relationship Id="rId932" Type="http://schemas.openxmlformats.org/officeDocument/2006/relationships/customXml" Target="../ink/ink1223.xml"/><Relationship Id="rId157" Type="http://schemas.openxmlformats.org/officeDocument/2006/relationships/image" Target="../media/image814.png"/><Relationship Id="rId364" Type="http://schemas.openxmlformats.org/officeDocument/2006/relationships/image" Target="../media/image917.png"/><Relationship Id="rId1008" Type="http://schemas.openxmlformats.org/officeDocument/2006/relationships/customXml" Target="../ink/ink1261.xml"/><Relationship Id="rId61" Type="http://schemas.openxmlformats.org/officeDocument/2006/relationships/image" Target="../media/image767.png"/><Relationship Id="rId571" Type="http://schemas.openxmlformats.org/officeDocument/2006/relationships/image" Target="../media/image1019.png"/><Relationship Id="rId669" Type="http://schemas.openxmlformats.org/officeDocument/2006/relationships/customXml" Target="../ink/ink1089.xml"/><Relationship Id="rId876" Type="http://schemas.openxmlformats.org/officeDocument/2006/relationships/customXml" Target="../ink/ink1194.xml"/><Relationship Id="rId19" Type="http://schemas.openxmlformats.org/officeDocument/2006/relationships/image" Target="../media/image746.png"/><Relationship Id="rId224" Type="http://schemas.openxmlformats.org/officeDocument/2006/relationships/image" Target="../media/image847.png"/><Relationship Id="rId431" Type="http://schemas.openxmlformats.org/officeDocument/2006/relationships/customXml" Target="../ink/ink968.xml"/><Relationship Id="rId529" Type="http://schemas.openxmlformats.org/officeDocument/2006/relationships/customXml" Target="../ink/ink1018.xml"/><Relationship Id="rId736" Type="http://schemas.openxmlformats.org/officeDocument/2006/relationships/image" Target="../media/image1101.png"/><Relationship Id="rId1061" Type="http://schemas.openxmlformats.org/officeDocument/2006/relationships/customXml" Target="../ink/ink1288.xml"/><Relationship Id="rId168" Type="http://schemas.openxmlformats.org/officeDocument/2006/relationships/customXml" Target="../ink/ink836.xml"/><Relationship Id="rId943" Type="http://schemas.openxmlformats.org/officeDocument/2006/relationships/image" Target="../media/image1202.png"/><Relationship Id="rId1019" Type="http://schemas.openxmlformats.org/officeDocument/2006/relationships/customXml" Target="../ink/ink1267.xml"/><Relationship Id="rId72" Type="http://schemas.openxmlformats.org/officeDocument/2006/relationships/customXml" Target="../ink/ink788.xml"/><Relationship Id="rId375" Type="http://schemas.openxmlformats.org/officeDocument/2006/relationships/customXml" Target="../ink/ink940.xml"/><Relationship Id="rId582" Type="http://schemas.openxmlformats.org/officeDocument/2006/relationships/image" Target="../media/image1024.png"/><Relationship Id="rId803" Type="http://schemas.openxmlformats.org/officeDocument/2006/relationships/customXml" Target="../ink/ink1157.xml"/><Relationship Id="rId3" Type="http://schemas.openxmlformats.org/officeDocument/2006/relationships/image" Target="../media/image738.png"/><Relationship Id="rId235" Type="http://schemas.openxmlformats.org/officeDocument/2006/relationships/customXml" Target="../ink/ink870.xml"/><Relationship Id="rId442" Type="http://schemas.openxmlformats.org/officeDocument/2006/relationships/image" Target="../media/image956.png"/><Relationship Id="rId887" Type="http://schemas.openxmlformats.org/officeDocument/2006/relationships/customXml" Target="../ink/ink1200.xml"/><Relationship Id="rId302" Type="http://schemas.openxmlformats.org/officeDocument/2006/relationships/image" Target="../media/image886.png"/><Relationship Id="rId747" Type="http://schemas.openxmlformats.org/officeDocument/2006/relationships/image" Target="../media/image1106.png"/><Relationship Id="rId954" Type="http://schemas.openxmlformats.org/officeDocument/2006/relationships/customXml" Target="../ink/ink1234.xml"/><Relationship Id="rId83" Type="http://schemas.openxmlformats.org/officeDocument/2006/relationships/image" Target="../media/image778.png"/><Relationship Id="rId179" Type="http://schemas.openxmlformats.org/officeDocument/2006/relationships/image" Target="../media/image825.png"/><Relationship Id="rId386" Type="http://schemas.openxmlformats.org/officeDocument/2006/relationships/image" Target="../media/image928.png"/><Relationship Id="rId593" Type="http://schemas.openxmlformats.org/officeDocument/2006/relationships/customXml" Target="../ink/ink1051.xml"/><Relationship Id="rId607" Type="http://schemas.openxmlformats.org/officeDocument/2006/relationships/customXml" Target="../ink/ink1058.xml"/><Relationship Id="rId814" Type="http://schemas.openxmlformats.org/officeDocument/2006/relationships/image" Target="../media/image1139.png"/><Relationship Id="rId246" Type="http://schemas.openxmlformats.org/officeDocument/2006/relationships/image" Target="../media/image858.png"/><Relationship Id="rId453" Type="http://schemas.openxmlformats.org/officeDocument/2006/relationships/customXml" Target="../ink/ink979.xml"/><Relationship Id="rId660" Type="http://schemas.openxmlformats.org/officeDocument/2006/relationships/image" Target="../media/image1063.png"/><Relationship Id="rId898" Type="http://schemas.openxmlformats.org/officeDocument/2006/relationships/image" Target="../media/image1180.png"/><Relationship Id="rId106" Type="http://schemas.openxmlformats.org/officeDocument/2006/relationships/customXml" Target="../ink/ink805.xml"/><Relationship Id="rId313" Type="http://schemas.openxmlformats.org/officeDocument/2006/relationships/customXml" Target="../ink/ink909.xml"/><Relationship Id="rId758" Type="http://schemas.openxmlformats.org/officeDocument/2006/relationships/customXml" Target="../ink/ink1134.xml"/><Relationship Id="rId965" Type="http://schemas.openxmlformats.org/officeDocument/2006/relationships/image" Target="../media/image1213.png"/><Relationship Id="rId10" Type="http://schemas.openxmlformats.org/officeDocument/2006/relationships/customXml" Target="../ink/ink757.xml"/><Relationship Id="rId94" Type="http://schemas.openxmlformats.org/officeDocument/2006/relationships/customXml" Target="../ink/ink799.xml"/><Relationship Id="rId397" Type="http://schemas.openxmlformats.org/officeDocument/2006/relationships/customXml" Target="../ink/ink951.xml"/><Relationship Id="rId520" Type="http://schemas.openxmlformats.org/officeDocument/2006/relationships/image" Target="../media/image994.png"/><Relationship Id="rId618" Type="http://schemas.openxmlformats.org/officeDocument/2006/relationships/image" Target="../media/image1042.png"/><Relationship Id="rId825" Type="http://schemas.openxmlformats.org/officeDocument/2006/relationships/image" Target="../media/image1144.png"/><Relationship Id="rId257" Type="http://schemas.openxmlformats.org/officeDocument/2006/relationships/customXml" Target="../ink/ink881.xml"/><Relationship Id="rId464" Type="http://schemas.openxmlformats.org/officeDocument/2006/relationships/image" Target="../media/image966.png"/><Relationship Id="rId1010" Type="http://schemas.openxmlformats.org/officeDocument/2006/relationships/customXml" Target="../ink/ink1262.xml"/><Relationship Id="rId117" Type="http://schemas.openxmlformats.org/officeDocument/2006/relationships/image" Target="../media/image794.png"/><Relationship Id="rId671" Type="http://schemas.openxmlformats.org/officeDocument/2006/relationships/customXml" Target="../ink/ink1090.xml"/><Relationship Id="rId769" Type="http://schemas.openxmlformats.org/officeDocument/2006/relationships/image" Target="../media/image1117.png"/><Relationship Id="rId976" Type="http://schemas.openxmlformats.org/officeDocument/2006/relationships/customXml" Target="../ink/ink1245.xml"/><Relationship Id="rId324" Type="http://schemas.openxmlformats.org/officeDocument/2006/relationships/image" Target="../media/image897.png"/><Relationship Id="rId531" Type="http://schemas.openxmlformats.org/officeDocument/2006/relationships/customXml" Target="../ink/ink1019.xml"/><Relationship Id="rId629" Type="http://schemas.openxmlformats.org/officeDocument/2006/relationships/customXml" Target="../ink/ink1069.xml"/><Relationship Id="rId836" Type="http://schemas.openxmlformats.org/officeDocument/2006/relationships/customXml" Target="../ink/ink1174.xml"/><Relationship Id="rId1021" Type="http://schemas.openxmlformats.org/officeDocument/2006/relationships/customXml" Target="../ink/ink1268.xml"/><Relationship Id="rId903" Type="http://schemas.openxmlformats.org/officeDocument/2006/relationships/customXml" Target="../ink/ink1208.xml"/><Relationship Id="rId32" Type="http://schemas.openxmlformats.org/officeDocument/2006/relationships/customXml" Target="../ink/ink768.xml"/><Relationship Id="rId181" Type="http://schemas.openxmlformats.org/officeDocument/2006/relationships/image" Target="../media/image826.png"/><Relationship Id="rId279" Type="http://schemas.openxmlformats.org/officeDocument/2006/relationships/customXml" Target="../ink/ink892.xml"/><Relationship Id="rId486" Type="http://schemas.openxmlformats.org/officeDocument/2006/relationships/image" Target="../media/image977.png"/><Relationship Id="rId693" Type="http://schemas.openxmlformats.org/officeDocument/2006/relationships/customXml" Target="../ink/ink1101.xml"/><Relationship Id="rId139" Type="http://schemas.openxmlformats.org/officeDocument/2006/relationships/image" Target="../media/image805.png"/><Relationship Id="rId346" Type="http://schemas.openxmlformats.org/officeDocument/2006/relationships/image" Target="../media/image908.png"/><Relationship Id="rId553" Type="http://schemas.openxmlformats.org/officeDocument/2006/relationships/customXml" Target="../ink/ink1030.xml"/><Relationship Id="rId760" Type="http://schemas.openxmlformats.org/officeDocument/2006/relationships/customXml" Target="../ink/ink1135.xml"/><Relationship Id="rId998" Type="http://schemas.openxmlformats.org/officeDocument/2006/relationships/customXml" Target="../ink/ink1256.xml"/><Relationship Id="rId206" Type="http://schemas.openxmlformats.org/officeDocument/2006/relationships/image" Target="../media/image838.png"/><Relationship Id="rId413" Type="http://schemas.openxmlformats.org/officeDocument/2006/relationships/customXml" Target="../ink/ink959.xml"/><Relationship Id="rId858" Type="http://schemas.openxmlformats.org/officeDocument/2006/relationships/customXml" Target="../ink/ink1185.xml"/><Relationship Id="rId1043" Type="http://schemas.openxmlformats.org/officeDocument/2006/relationships/customXml" Target="../ink/ink1279.xml"/><Relationship Id="rId620" Type="http://schemas.openxmlformats.org/officeDocument/2006/relationships/image" Target="../media/image1043.png"/><Relationship Id="rId718" Type="http://schemas.openxmlformats.org/officeDocument/2006/relationships/image" Target="../media/image1092.png"/><Relationship Id="rId925" Type="http://schemas.openxmlformats.org/officeDocument/2006/relationships/image" Target="../media/image1193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1.png"/><Relationship Id="rId21" Type="http://schemas.openxmlformats.org/officeDocument/2006/relationships/image" Target="../media/image1273.png"/><Relationship Id="rId63" Type="http://schemas.openxmlformats.org/officeDocument/2006/relationships/image" Target="../media/image1294.png"/><Relationship Id="rId159" Type="http://schemas.openxmlformats.org/officeDocument/2006/relationships/image" Target="../media/image1342.png"/><Relationship Id="rId170" Type="http://schemas.openxmlformats.org/officeDocument/2006/relationships/customXml" Target="../ink/ink1375.xml"/><Relationship Id="rId226" Type="http://schemas.openxmlformats.org/officeDocument/2006/relationships/customXml" Target="../ink/ink1403.xml"/><Relationship Id="rId268" Type="http://schemas.openxmlformats.org/officeDocument/2006/relationships/customXml" Target="../ink/ink1424.xml"/><Relationship Id="rId32" Type="http://schemas.openxmlformats.org/officeDocument/2006/relationships/customXml" Target="../ink/ink1306.xml"/><Relationship Id="rId74" Type="http://schemas.openxmlformats.org/officeDocument/2006/relationships/customXml" Target="../ink/ink1327.xml"/><Relationship Id="rId128" Type="http://schemas.openxmlformats.org/officeDocument/2006/relationships/customXml" Target="../ink/ink1354.xml"/><Relationship Id="rId5" Type="http://schemas.openxmlformats.org/officeDocument/2006/relationships/image" Target="../media/image1265.png"/><Relationship Id="rId181" Type="http://schemas.openxmlformats.org/officeDocument/2006/relationships/image" Target="../media/image1353.png"/><Relationship Id="rId237" Type="http://schemas.openxmlformats.org/officeDocument/2006/relationships/image" Target="../media/image1381.png"/><Relationship Id="rId258" Type="http://schemas.openxmlformats.org/officeDocument/2006/relationships/customXml" Target="../ink/ink1419.xml"/><Relationship Id="rId22" Type="http://schemas.openxmlformats.org/officeDocument/2006/relationships/customXml" Target="../ink/ink1301.xml"/><Relationship Id="rId43" Type="http://schemas.openxmlformats.org/officeDocument/2006/relationships/image" Target="../media/image1284.png"/><Relationship Id="rId64" Type="http://schemas.openxmlformats.org/officeDocument/2006/relationships/customXml" Target="../ink/ink1322.xml"/><Relationship Id="rId118" Type="http://schemas.openxmlformats.org/officeDocument/2006/relationships/customXml" Target="../ink/ink1349.xml"/><Relationship Id="rId139" Type="http://schemas.openxmlformats.org/officeDocument/2006/relationships/image" Target="../media/image1332.png"/><Relationship Id="rId85" Type="http://schemas.openxmlformats.org/officeDocument/2006/relationships/image" Target="../media/image1305.png"/><Relationship Id="rId150" Type="http://schemas.openxmlformats.org/officeDocument/2006/relationships/customXml" Target="../ink/ink1365.xml"/><Relationship Id="rId171" Type="http://schemas.openxmlformats.org/officeDocument/2006/relationships/image" Target="../media/image1348.png"/><Relationship Id="rId192" Type="http://schemas.openxmlformats.org/officeDocument/2006/relationships/customXml" Target="../ink/ink1386.xml"/><Relationship Id="rId206" Type="http://schemas.openxmlformats.org/officeDocument/2006/relationships/customXml" Target="../ink/ink1393.xml"/><Relationship Id="rId227" Type="http://schemas.openxmlformats.org/officeDocument/2006/relationships/image" Target="../media/image1376.png"/><Relationship Id="rId248" Type="http://schemas.openxmlformats.org/officeDocument/2006/relationships/customXml" Target="../ink/ink1414.xml"/><Relationship Id="rId269" Type="http://schemas.openxmlformats.org/officeDocument/2006/relationships/image" Target="../media/image1397.png"/><Relationship Id="rId12" Type="http://schemas.openxmlformats.org/officeDocument/2006/relationships/customXml" Target="../ink/ink1296.xml"/><Relationship Id="rId33" Type="http://schemas.openxmlformats.org/officeDocument/2006/relationships/image" Target="../media/image1279.png"/><Relationship Id="rId108" Type="http://schemas.openxmlformats.org/officeDocument/2006/relationships/customXml" Target="../ink/ink1344.xml"/><Relationship Id="rId129" Type="http://schemas.openxmlformats.org/officeDocument/2006/relationships/image" Target="../media/image1327.png"/><Relationship Id="rId54" Type="http://schemas.openxmlformats.org/officeDocument/2006/relationships/customXml" Target="../ink/ink1317.xml"/><Relationship Id="rId75" Type="http://schemas.openxmlformats.org/officeDocument/2006/relationships/image" Target="../media/image1300.png"/><Relationship Id="rId96" Type="http://schemas.openxmlformats.org/officeDocument/2006/relationships/customXml" Target="../ink/ink1338.xml"/><Relationship Id="rId140" Type="http://schemas.openxmlformats.org/officeDocument/2006/relationships/customXml" Target="../ink/ink1360.xml"/><Relationship Id="rId161" Type="http://schemas.openxmlformats.org/officeDocument/2006/relationships/image" Target="../media/image1343.png"/><Relationship Id="rId182" Type="http://schemas.openxmlformats.org/officeDocument/2006/relationships/customXml" Target="../ink/ink1381.xml"/><Relationship Id="rId217" Type="http://schemas.openxmlformats.org/officeDocument/2006/relationships/image" Target="../media/image1371.png"/><Relationship Id="rId6" Type="http://schemas.openxmlformats.org/officeDocument/2006/relationships/customXml" Target="../ink/ink1293.xml"/><Relationship Id="rId238" Type="http://schemas.openxmlformats.org/officeDocument/2006/relationships/customXml" Target="../ink/ink1409.xml"/><Relationship Id="rId259" Type="http://schemas.openxmlformats.org/officeDocument/2006/relationships/image" Target="../media/image1392.png"/><Relationship Id="rId23" Type="http://schemas.openxmlformats.org/officeDocument/2006/relationships/image" Target="../media/image1274.png"/><Relationship Id="rId119" Type="http://schemas.openxmlformats.org/officeDocument/2006/relationships/image" Target="../media/image1322.png"/><Relationship Id="rId270" Type="http://schemas.openxmlformats.org/officeDocument/2006/relationships/customXml" Target="../ink/ink1425.xml"/><Relationship Id="rId44" Type="http://schemas.openxmlformats.org/officeDocument/2006/relationships/customXml" Target="../ink/ink1312.xml"/><Relationship Id="rId65" Type="http://schemas.openxmlformats.org/officeDocument/2006/relationships/image" Target="../media/image1295.png"/><Relationship Id="rId86" Type="http://schemas.openxmlformats.org/officeDocument/2006/relationships/customXml" Target="../ink/ink1333.xml"/><Relationship Id="rId130" Type="http://schemas.openxmlformats.org/officeDocument/2006/relationships/customXml" Target="../ink/ink1355.xml"/><Relationship Id="rId151" Type="http://schemas.openxmlformats.org/officeDocument/2006/relationships/image" Target="../media/image1338.png"/><Relationship Id="rId172" Type="http://schemas.openxmlformats.org/officeDocument/2006/relationships/customXml" Target="../ink/ink1376.xml"/><Relationship Id="rId193" Type="http://schemas.openxmlformats.org/officeDocument/2006/relationships/image" Target="../media/image1359.png"/><Relationship Id="rId207" Type="http://schemas.openxmlformats.org/officeDocument/2006/relationships/image" Target="../media/image1366.png"/><Relationship Id="rId228" Type="http://schemas.openxmlformats.org/officeDocument/2006/relationships/customXml" Target="../ink/ink1404.xml"/><Relationship Id="rId249" Type="http://schemas.openxmlformats.org/officeDocument/2006/relationships/image" Target="../media/image1387.png"/><Relationship Id="rId13" Type="http://schemas.openxmlformats.org/officeDocument/2006/relationships/image" Target="../media/image1269.png"/><Relationship Id="rId109" Type="http://schemas.openxmlformats.org/officeDocument/2006/relationships/image" Target="../media/image1317.png"/><Relationship Id="rId260" Type="http://schemas.openxmlformats.org/officeDocument/2006/relationships/customXml" Target="../ink/ink1420.xml"/><Relationship Id="rId34" Type="http://schemas.openxmlformats.org/officeDocument/2006/relationships/customXml" Target="../ink/ink1307.xml"/><Relationship Id="rId55" Type="http://schemas.openxmlformats.org/officeDocument/2006/relationships/image" Target="../media/image1290.png"/><Relationship Id="rId76" Type="http://schemas.openxmlformats.org/officeDocument/2006/relationships/customXml" Target="../ink/ink1328.xml"/><Relationship Id="rId97" Type="http://schemas.openxmlformats.org/officeDocument/2006/relationships/image" Target="../media/image1311.png"/><Relationship Id="rId120" Type="http://schemas.openxmlformats.org/officeDocument/2006/relationships/customXml" Target="../ink/ink1350.xml"/><Relationship Id="rId141" Type="http://schemas.openxmlformats.org/officeDocument/2006/relationships/image" Target="../media/image1333.png"/><Relationship Id="rId7" Type="http://schemas.openxmlformats.org/officeDocument/2006/relationships/image" Target="../media/image1266.png"/><Relationship Id="rId162" Type="http://schemas.openxmlformats.org/officeDocument/2006/relationships/customXml" Target="../ink/ink1371.xml"/><Relationship Id="rId183" Type="http://schemas.openxmlformats.org/officeDocument/2006/relationships/image" Target="../media/image1354.png"/><Relationship Id="rId218" Type="http://schemas.openxmlformats.org/officeDocument/2006/relationships/customXml" Target="../ink/ink1399.xml"/><Relationship Id="rId239" Type="http://schemas.openxmlformats.org/officeDocument/2006/relationships/image" Target="../media/image1382.png"/><Relationship Id="rId250" Type="http://schemas.openxmlformats.org/officeDocument/2006/relationships/customXml" Target="../ink/ink1415.xml"/><Relationship Id="rId271" Type="http://schemas.openxmlformats.org/officeDocument/2006/relationships/image" Target="../media/image1398.png"/><Relationship Id="rId24" Type="http://schemas.openxmlformats.org/officeDocument/2006/relationships/customXml" Target="../ink/ink1302.xml"/><Relationship Id="rId45" Type="http://schemas.openxmlformats.org/officeDocument/2006/relationships/image" Target="../media/image1285.png"/><Relationship Id="rId66" Type="http://schemas.openxmlformats.org/officeDocument/2006/relationships/customXml" Target="../ink/ink1323.xml"/><Relationship Id="rId87" Type="http://schemas.openxmlformats.org/officeDocument/2006/relationships/image" Target="../media/image1306.png"/><Relationship Id="rId110" Type="http://schemas.openxmlformats.org/officeDocument/2006/relationships/customXml" Target="../ink/ink1345.xml"/><Relationship Id="rId131" Type="http://schemas.openxmlformats.org/officeDocument/2006/relationships/image" Target="../media/image1328.png"/><Relationship Id="rId152" Type="http://schemas.openxmlformats.org/officeDocument/2006/relationships/customXml" Target="../ink/ink1366.xml"/><Relationship Id="rId173" Type="http://schemas.openxmlformats.org/officeDocument/2006/relationships/image" Target="../media/image1349.png"/><Relationship Id="rId194" Type="http://schemas.openxmlformats.org/officeDocument/2006/relationships/customXml" Target="../ink/ink1387.xml"/><Relationship Id="rId208" Type="http://schemas.openxmlformats.org/officeDocument/2006/relationships/customXml" Target="../ink/ink1394.xml"/><Relationship Id="rId229" Type="http://schemas.openxmlformats.org/officeDocument/2006/relationships/image" Target="../media/image1377.png"/><Relationship Id="rId240" Type="http://schemas.openxmlformats.org/officeDocument/2006/relationships/customXml" Target="../ink/ink1410.xml"/><Relationship Id="rId261" Type="http://schemas.openxmlformats.org/officeDocument/2006/relationships/image" Target="../media/image1393.png"/><Relationship Id="rId14" Type="http://schemas.openxmlformats.org/officeDocument/2006/relationships/customXml" Target="../ink/ink1297.xml"/><Relationship Id="rId35" Type="http://schemas.openxmlformats.org/officeDocument/2006/relationships/image" Target="../media/image1280.png"/><Relationship Id="rId56" Type="http://schemas.openxmlformats.org/officeDocument/2006/relationships/customXml" Target="../ink/ink1318.xml"/><Relationship Id="rId77" Type="http://schemas.openxmlformats.org/officeDocument/2006/relationships/image" Target="../media/image1301.png"/><Relationship Id="rId100" Type="http://schemas.openxmlformats.org/officeDocument/2006/relationships/customXml" Target="../ink/ink1340.xml"/><Relationship Id="rId8" Type="http://schemas.openxmlformats.org/officeDocument/2006/relationships/customXml" Target="../ink/ink1294.xml"/><Relationship Id="rId98" Type="http://schemas.openxmlformats.org/officeDocument/2006/relationships/customXml" Target="../ink/ink1339.xml"/><Relationship Id="rId121" Type="http://schemas.openxmlformats.org/officeDocument/2006/relationships/image" Target="../media/image1323.png"/><Relationship Id="rId142" Type="http://schemas.openxmlformats.org/officeDocument/2006/relationships/customXml" Target="../ink/ink1361.xml"/><Relationship Id="rId163" Type="http://schemas.openxmlformats.org/officeDocument/2006/relationships/image" Target="../media/image1344.png"/><Relationship Id="rId184" Type="http://schemas.openxmlformats.org/officeDocument/2006/relationships/customXml" Target="../ink/ink1382.xml"/><Relationship Id="rId219" Type="http://schemas.openxmlformats.org/officeDocument/2006/relationships/image" Target="../media/image1372.png"/><Relationship Id="rId230" Type="http://schemas.openxmlformats.org/officeDocument/2006/relationships/customXml" Target="../ink/ink1405.xml"/><Relationship Id="rId251" Type="http://schemas.openxmlformats.org/officeDocument/2006/relationships/image" Target="../media/image1388.png"/><Relationship Id="rId25" Type="http://schemas.openxmlformats.org/officeDocument/2006/relationships/image" Target="../media/image1275.png"/><Relationship Id="rId46" Type="http://schemas.openxmlformats.org/officeDocument/2006/relationships/customXml" Target="../ink/ink1313.xml"/><Relationship Id="rId67" Type="http://schemas.openxmlformats.org/officeDocument/2006/relationships/image" Target="../media/image1296.png"/><Relationship Id="rId272" Type="http://schemas.openxmlformats.org/officeDocument/2006/relationships/customXml" Target="../ink/ink1426.xml"/><Relationship Id="rId88" Type="http://schemas.openxmlformats.org/officeDocument/2006/relationships/customXml" Target="../ink/ink1334.xml"/><Relationship Id="rId111" Type="http://schemas.openxmlformats.org/officeDocument/2006/relationships/image" Target="../media/image1318.png"/><Relationship Id="rId132" Type="http://schemas.openxmlformats.org/officeDocument/2006/relationships/customXml" Target="../ink/ink1356.xml"/><Relationship Id="rId153" Type="http://schemas.openxmlformats.org/officeDocument/2006/relationships/image" Target="../media/image1339.png"/><Relationship Id="rId174" Type="http://schemas.openxmlformats.org/officeDocument/2006/relationships/customXml" Target="../ink/ink1377.xml"/><Relationship Id="rId195" Type="http://schemas.openxmlformats.org/officeDocument/2006/relationships/image" Target="../media/image1360.png"/><Relationship Id="rId209" Type="http://schemas.openxmlformats.org/officeDocument/2006/relationships/image" Target="../media/image1367.png"/><Relationship Id="rId220" Type="http://schemas.openxmlformats.org/officeDocument/2006/relationships/customXml" Target="../ink/ink1400.xml"/><Relationship Id="rId241" Type="http://schemas.openxmlformats.org/officeDocument/2006/relationships/image" Target="../media/image1383.png"/><Relationship Id="rId15" Type="http://schemas.openxmlformats.org/officeDocument/2006/relationships/image" Target="../media/image1270.png"/><Relationship Id="rId36" Type="http://schemas.openxmlformats.org/officeDocument/2006/relationships/customXml" Target="../ink/ink1308.xml"/><Relationship Id="rId57" Type="http://schemas.openxmlformats.org/officeDocument/2006/relationships/image" Target="../media/image1291.png"/><Relationship Id="rId262" Type="http://schemas.openxmlformats.org/officeDocument/2006/relationships/customXml" Target="../ink/ink1421.xml"/><Relationship Id="rId78" Type="http://schemas.openxmlformats.org/officeDocument/2006/relationships/customXml" Target="../ink/ink1329.xml"/><Relationship Id="rId99" Type="http://schemas.openxmlformats.org/officeDocument/2006/relationships/image" Target="../media/image1312.png"/><Relationship Id="rId101" Type="http://schemas.openxmlformats.org/officeDocument/2006/relationships/image" Target="../media/image1313.png"/><Relationship Id="rId122" Type="http://schemas.openxmlformats.org/officeDocument/2006/relationships/customXml" Target="../ink/ink1351.xml"/><Relationship Id="rId143" Type="http://schemas.openxmlformats.org/officeDocument/2006/relationships/image" Target="../media/image1334.png"/><Relationship Id="rId164" Type="http://schemas.openxmlformats.org/officeDocument/2006/relationships/customXml" Target="../ink/ink1372.xml"/><Relationship Id="rId185" Type="http://schemas.openxmlformats.org/officeDocument/2006/relationships/image" Target="../media/image1355.png"/><Relationship Id="rId9" Type="http://schemas.openxmlformats.org/officeDocument/2006/relationships/image" Target="../media/image1267.png"/><Relationship Id="rId210" Type="http://schemas.openxmlformats.org/officeDocument/2006/relationships/customXml" Target="../ink/ink1395.xml"/><Relationship Id="rId26" Type="http://schemas.openxmlformats.org/officeDocument/2006/relationships/customXml" Target="../ink/ink1303.xml"/><Relationship Id="rId231" Type="http://schemas.openxmlformats.org/officeDocument/2006/relationships/image" Target="../media/image1378.png"/><Relationship Id="rId252" Type="http://schemas.openxmlformats.org/officeDocument/2006/relationships/customXml" Target="../ink/ink1416.xml"/><Relationship Id="rId273" Type="http://schemas.openxmlformats.org/officeDocument/2006/relationships/image" Target="../media/image1399.png"/><Relationship Id="rId47" Type="http://schemas.openxmlformats.org/officeDocument/2006/relationships/image" Target="../media/image1286.png"/><Relationship Id="rId68" Type="http://schemas.openxmlformats.org/officeDocument/2006/relationships/customXml" Target="../ink/ink1324.xml"/><Relationship Id="rId89" Type="http://schemas.openxmlformats.org/officeDocument/2006/relationships/image" Target="../media/image1307.png"/><Relationship Id="rId112" Type="http://schemas.openxmlformats.org/officeDocument/2006/relationships/customXml" Target="../ink/ink1346.xml"/><Relationship Id="rId133" Type="http://schemas.openxmlformats.org/officeDocument/2006/relationships/image" Target="../media/image1329.png"/><Relationship Id="rId154" Type="http://schemas.openxmlformats.org/officeDocument/2006/relationships/customXml" Target="../ink/ink1367.xml"/><Relationship Id="rId175" Type="http://schemas.openxmlformats.org/officeDocument/2006/relationships/image" Target="../media/image1350.png"/><Relationship Id="rId196" Type="http://schemas.openxmlformats.org/officeDocument/2006/relationships/customXml" Target="../ink/ink1388.xml"/><Relationship Id="rId200" Type="http://schemas.openxmlformats.org/officeDocument/2006/relationships/customXml" Target="../ink/ink1390.xml"/><Relationship Id="rId16" Type="http://schemas.openxmlformats.org/officeDocument/2006/relationships/customXml" Target="../ink/ink1298.xml"/><Relationship Id="rId221" Type="http://schemas.openxmlformats.org/officeDocument/2006/relationships/image" Target="../media/image1373.png"/><Relationship Id="rId242" Type="http://schemas.openxmlformats.org/officeDocument/2006/relationships/customXml" Target="../ink/ink1411.xml"/><Relationship Id="rId263" Type="http://schemas.openxmlformats.org/officeDocument/2006/relationships/image" Target="../media/image1394.png"/><Relationship Id="rId37" Type="http://schemas.openxmlformats.org/officeDocument/2006/relationships/image" Target="../media/image1281.png"/><Relationship Id="rId58" Type="http://schemas.openxmlformats.org/officeDocument/2006/relationships/customXml" Target="../ink/ink1319.xml"/><Relationship Id="rId79" Type="http://schemas.openxmlformats.org/officeDocument/2006/relationships/image" Target="../media/image1302.png"/><Relationship Id="rId102" Type="http://schemas.openxmlformats.org/officeDocument/2006/relationships/customXml" Target="../ink/ink1341.xml"/><Relationship Id="rId123" Type="http://schemas.openxmlformats.org/officeDocument/2006/relationships/image" Target="../media/image1324.png"/><Relationship Id="rId144" Type="http://schemas.openxmlformats.org/officeDocument/2006/relationships/customXml" Target="../ink/ink1362.xml"/><Relationship Id="rId90" Type="http://schemas.openxmlformats.org/officeDocument/2006/relationships/customXml" Target="../ink/ink1335.xml"/><Relationship Id="rId165" Type="http://schemas.openxmlformats.org/officeDocument/2006/relationships/image" Target="../media/image1345.png"/><Relationship Id="rId186" Type="http://schemas.openxmlformats.org/officeDocument/2006/relationships/customXml" Target="../ink/ink1383.xml"/><Relationship Id="rId211" Type="http://schemas.openxmlformats.org/officeDocument/2006/relationships/image" Target="../media/image1368.png"/><Relationship Id="rId232" Type="http://schemas.openxmlformats.org/officeDocument/2006/relationships/customXml" Target="../ink/ink1406.xml"/><Relationship Id="rId253" Type="http://schemas.openxmlformats.org/officeDocument/2006/relationships/image" Target="../media/image1389.png"/><Relationship Id="rId274" Type="http://schemas.openxmlformats.org/officeDocument/2006/relationships/customXml" Target="../ink/ink1427.xml"/><Relationship Id="rId27" Type="http://schemas.openxmlformats.org/officeDocument/2006/relationships/image" Target="../media/image1276.png"/><Relationship Id="rId48" Type="http://schemas.openxmlformats.org/officeDocument/2006/relationships/customXml" Target="../ink/ink1314.xml"/><Relationship Id="rId69" Type="http://schemas.openxmlformats.org/officeDocument/2006/relationships/image" Target="../media/image1297.png"/><Relationship Id="rId113" Type="http://schemas.openxmlformats.org/officeDocument/2006/relationships/image" Target="../media/image1319.png"/><Relationship Id="rId134" Type="http://schemas.openxmlformats.org/officeDocument/2006/relationships/customXml" Target="../ink/ink1357.xml"/><Relationship Id="rId80" Type="http://schemas.openxmlformats.org/officeDocument/2006/relationships/customXml" Target="../ink/ink1330.xml"/><Relationship Id="rId155" Type="http://schemas.openxmlformats.org/officeDocument/2006/relationships/image" Target="../media/image1340.png"/><Relationship Id="rId176" Type="http://schemas.openxmlformats.org/officeDocument/2006/relationships/customXml" Target="../ink/ink1378.xml"/><Relationship Id="rId197" Type="http://schemas.openxmlformats.org/officeDocument/2006/relationships/image" Target="../media/image1361.png"/><Relationship Id="rId201" Type="http://schemas.openxmlformats.org/officeDocument/2006/relationships/image" Target="../media/image1363.png"/><Relationship Id="rId222" Type="http://schemas.openxmlformats.org/officeDocument/2006/relationships/customXml" Target="../ink/ink1401.xml"/><Relationship Id="rId243" Type="http://schemas.openxmlformats.org/officeDocument/2006/relationships/image" Target="../media/image1384.png"/><Relationship Id="rId264" Type="http://schemas.openxmlformats.org/officeDocument/2006/relationships/customXml" Target="../ink/ink1422.xml"/><Relationship Id="rId17" Type="http://schemas.openxmlformats.org/officeDocument/2006/relationships/image" Target="../media/image1271.png"/><Relationship Id="rId38" Type="http://schemas.openxmlformats.org/officeDocument/2006/relationships/customXml" Target="../ink/ink1309.xml"/><Relationship Id="rId59" Type="http://schemas.openxmlformats.org/officeDocument/2006/relationships/image" Target="../media/image1292.png"/><Relationship Id="rId103" Type="http://schemas.openxmlformats.org/officeDocument/2006/relationships/image" Target="../media/image1314.png"/><Relationship Id="rId124" Type="http://schemas.openxmlformats.org/officeDocument/2006/relationships/customXml" Target="../ink/ink1352.xml"/><Relationship Id="rId70" Type="http://schemas.openxmlformats.org/officeDocument/2006/relationships/customXml" Target="../ink/ink1325.xml"/><Relationship Id="rId91" Type="http://schemas.openxmlformats.org/officeDocument/2006/relationships/image" Target="../media/image1308.png"/><Relationship Id="rId145" Type="http://schemas.openxmlformats.org/officeDocument/2006/relationships/image" Target="../media/image1335.png"/><Relationship Id="rId166" Type="http://schemas.openxmlformats.org/officeDocument/2006/relationships/customXml" Target="../ink/ink1373.xml"/><Relationship Id="rId187" Type="http://schemas.openxmlformats.org/officeDocument/2006/relationships/image" Target="../media/image135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96.xml"/><Relationship Id="rId233" Type="http://schemas.openxmlformats.org/officeDocument/2006/relationships/image" Target="../media/image1379.png"/><Relationship Id="rId254" Type="http://schemas.openxmlformats.org/officeDocument/2006/relationships/customXml" Target="../ink/ink1417.xml"/><Relationship Id="rId28" Type="http://schemas.openxmlformats.org/officeDocument/2006/relationships/customXml" Target="../ink/ink1304.xml"/><Relationship Id="rId49" Type="http://schemas.openxmlformats.org/officeDocument/2006/relationships/image" Target="../media/image1287.png"/><Relationship Id="rId114" Type="http://schemas.openxmlformats.org/officeDocument/2006/relationships/customXml" Target="../ink/ink1347.xml"/><Relationship Id="rId275" Type="http://schemas.openxmlformats.org/officeDocument/2006/relationships/image" Target="../media/image1400.png"/><Relationship Id="rId60" Type="http://schemas.openxmlformats.org/officeDocument/2006/relationships/customXml" Target="../ink/ink1320.xml"/><Relationship Id="rId81" Type="http://schemas.openxmlformats.org/officeDocument/2006/relationships/image" Target="../media/image1303.png"/><Relationship Id="rId135" Type="http://schemas.openxmlformats.org/officeDocument/2006/relationships/image" Target="../media/image1330.png"/><Relationship Id="rId156" Type="http://schemas.openxmlformats.org/officeDocument/2006/relationships/customXml" Target="../ink/ink1368.xml"/><Relationship Id="rId177" Type="http://schemas.openxmlformats.org/officeDocument/2006/relationships/image" Target="../media/image1351.png"/><Relationship Id="rId198" Type="http://schemas.openxmlformats.org/officeDocument/2006/relationships/customXml" Target="../ink/ink1389.xml"/><Relationship Id="rId202" Type="http://schemas.openxmlformats.org/officeDocument/2006/relationships/customXml" Target="../ink/ink1391.xml"/><Relationship Id="rId223" Type="http://schemas.openxmlformats.org/officeDocument/2006/relationships/image" Target="../media/image1374.png"/><Relationship Id="rId244" Type="http://schemas.openxmlformats.org/officeDocument/2006/relationships/customXml" Target="../ink/ink1412.xml"/><Relationship Id="rId18" Type="http://schemas.openxmlformats.org/officeDocument/2006/relationships/customXml" Target="../ink/ink1299.xml"/><Relationship Id="rId39" Type="http://schemas.openxmlformats.org/officeDocument/2006/relationships/image" Target="../media/image1282.png"/><Relationship Id="rId265" Type="http://schemas.openxmlformats.org/officeDocument/2006/relationships/image" Target="../media/image1395.png"/><Relationship Id="rId50" Type="http://schemas.openxmlformats.org/officeDocument/2006/relationships/customXml" Target="../ink/ink1315.xml"/><Relationship Id="rId104" Type="http://schemas.openxmlformats.org/officeDocument/2006/relationships/customXml" Target="../ink/ink1342.xml"/><Relationship Id="rId125" Type="http://schemas.openxmlformats.org/officeDocument/2006/relationships/image" Target="../media/image1325.png"/><Relationship Id="rId146" Type="http://schemas.openxmlformats.org/officeDocument/2006/relationships/customXml" Target="../ink/ink1363.xml"/><Relationship Id="rId167" Type="http://schemas.openxmlformats.org/officeDocument/2006/relationships/image" Target="../media/image1346.png"/><Relationship Id="rId188" Type="http://schemas.openxmlformats.org/officeDocument/2006/relationships/customXml" Target="../ink/ink1384.xml"/><Relationship Id="rId71" Type="http://schemas.openxmlformats.org/officeDocument/2006/relationships/image" Target="../media/image1298.png"/><Relationship Id="rId92" Type="http://schemas.openxmlformats.org/officeDocument/2006/relationships/customXml" Target="../ink/ink1336.xml"/><Relationship Id="rId213" Type="http://schemas.openxmlformats.org/officeDocument/2006/relationships/image" Target="../media/image1369.png"/><Relationship Id="rId234" Type="http://schemas.openxmlformats.org/officeDocument/2006/relationships/customXml" Target="../ink/ink1407.xml"/><Relationship Id="rId2" Type="http://schemas.openxmlformats.org/officeDocument/2006/relationships/customXml" Target="../ink/ink1291.xml"/><Relationship Id="rId29" Type="http://schemas.openxmlformats.org/officeDocument/2006/relationships/image" Target="../media/image1277.png"/><Relationship Id="rId255" Type="http://schemas.openxmlformats.org/officeDocument/2006/relationships/image" Target="../media/image1390.png"/><Relationship Id="rId276" Type="http://schemas.openxmlformats.org/officeDocument/2006/relationships/customXml" Target="../ink/ink1428.xml"/><Relationship Id="rId40" Type="http://schemas.openxmlformats.org/officeDocument/2006/relationships/customXml" Target="../ink/ink1310.xml"/><Relationship Id="rId115" Type="http://schemas.openxmlformats.org/officeDocument/2006/relationships/image" Target="../media/image1320.png"/><Relationship Id="rId136" Type="http://schemas.openxmlformats.org/officeDocument/2006/relationships/customXml" Target="../ink/ink1358.xml"/><Relationship Id="rId157" Type="http://schemas.openxmlformats.org/officeDocument/2006/relationships/image" Target="../media/image1341.png"/><Relationship Id="rId178" Type="http://schemas.openxmlformats.org/officeDocument/2006/relationships/customXml" Target="../ink/ink1379.xml"/><Relationship Id="rId61" Type="http://schemas.openxmlformats.org/officeDocument/2006/relationships/image" Target="../media/image1293.png"/><Relationship Id="rId82" Type="http://schemas.openxmlformats.org/officeDocument/2006/relationships/customXml" Target="../ink/ink1331.xml"/><Relationship Id="rId199" Type="http://schemas.openxmlformats.org/officeDocument/2006/relationships/image" Target="../media/image1362.png"/><Relationship Id="rId203" Type="http://schemas.openxmlformats.org/officeDocument/2006/relationships/image" Target="../media/image1364.png"/><Relationship Id="rId19" Type="http://schemas.openxmlformats.org/officeDocument/2006/relationships/image" Target="../media/image1272.png"/><Relationship Id="rId224" Type="http://schemas.openxmlformats.org/officeDocument/2006/relationships/customXml" Target="../ink/ink1402.xml"/><Relationship Id="rId245" Type="http://schemas.openxmlformats.org/officeDocument/2006/relationships/image" Target="../media/image1385.png"/><Relationship Id="rId266" Type="http://schemas.openxmlformats.org/officeDocument/2006/relationships/customXml" Target="../ink/ink1423.xml"/><Relationship Id="rId30" Type="http://schemas.openxmlformats.org/officeDocument/2006/relationships/customXml" Target="../ink/ink1305.xml"/><Relationship Id="rId105" Type="http://schemas.openxmlformats.org/officeDocument/2006/relationships/image" Target="../media/image1315.png"/><Relationship Id="rId126" Type="http://schemas.openxmlformats.org/officeDocument/2006/relationships/customXml" Target="../ink/ink1353.xml"/><Relationship Id="rId147" Type="http://schemas.openxmlformats.org/officeDocument/2006/relationships/image" Target="../media/image1336.png"/><Relationship Id="rId168" Type="http://schemas.openxmlformats.org/officeDocument/2006/relationships/customXml" Target="../ink/ink1374.xml"/><Relationship Id="rId51" Type="http://schemas.openxmlformats.org/officeDocument/2006/relationships/image" Target="../media/image1288.png"/><Relationship Id="rId72" Type="http://schemas.openxmlformats.org/officeDocument/2006/relationships/customXml" Target="../ink/ink1326.xml"/><Relationship Id="rId93" Type="http://schemas.openxmlformats.org/officeDocument/2006/relationships/image" Target="../media/image1309.png"/><Relationship Id="rId189" Type="http://schemas.openxmlformats.org/officeDocument/2006/relationships/image" Target="../media/image1357.png"/><Relationship Id="rId3" Type="http://schemas.openxmlformats.org/officeDocument/2006/relationships/image" Target="../media/image1264.png"/><Relationship Id="rId214" Type="http://schemas.openxmlformats.org/officeDocument/2006/relationships/customXml" Target="../ink/ink1397.xml"/><Relationship Id="rId235" Type="http://schemas.openxmlformats.org/officeDocument/2006/relationships/image" Target="../media/image1380.png"/><Relationship Id="rId256" Type="http://schemas.openxmlformats.org/officeDocument/2006/relationships/customXml" Target="../ink/ink1418.xml"/><Relationship Id="rId277" Type="http://schemas.openxmlformats.org/officeDocument/2006/relationships/image" Target="../media/image1401.png"/><Relationship Id="rId116" Type="http://schemas.openxmlformats.org/officeDocument/2006/relationships/customXml" Target="../ink/ink1348.xml"/><Relationship Id="rId137" Type="http://schemas.openxmlformats.org/officeDocument/2006/relationships/image" Target="../media/image1331.png"/><Relationship Id="rId158" Type="http://schemas.openxmlformats.org/officeDocument/2006/relationships/customXml" Target="../ink/ink1369.xml"/><Relationship Id="rId20" Type="http://schemas.openxmlformats.org/officeDocument/2006/relationships/customXml" Target="../ink/ink1300.xml"/><Relationship Id="rId41" Type="http://schemas.openxmlformats.org/officeDocument/2006/relationships/image" Target="../media/image1283.png"/><Relationship Id="rId62" Type="http://schemas.openxmlformats.org/officeDocument/2006/relationships/customXml" Target="../ink/ink1321.xml"/><Relationship Id="rId83" Type="http://schemas.openxmlformats.org/officeDocument/2006/relationships/image" Target="../media/image1304.png"/><Relationship Id="rId179" Type="http://schemas.openxmlformats.org/officeDocument/2006/relationships/image" Target="../media/image1352.png"/><Relationship Id="rId190" Type="http://schemas.openxmlformats.org/officeDocument/2006/relationships/customXml" Target="../ink/ink1385.xml"/><Relationship Id="rId204" Type="http://schemas.openxmlformats.org/officeDocument/2006/relationships/customXml" Target="../ink/ink1392.xml"/><Relationship Id="rId225" Type="http://schemas.openxmlformats.org/officeDocument/2006/relationships/image" Target="../media/image1375.png"/><Relationship Id="rId246" Type="http://schemas.openxmlformats.org/officeDocument/2006/relationships/customXml" Target="../ink/ink1413.xml"/><Relationship Id="rId267" Type="http://schemas.openxmlformats.org/officeDocument/2006/relationships/image" Target="../media/image1396.png"/><Relationship Id="rId106" Type="http://schemas.openxmlformats.org/officeDocument/2006/relationships/customXml" Target="../ink/ink1343.xml"/><Relationship Id="rId127" Type="http://schemas.openxmlformats.org/officeDocument/2006/relationships/image" Target="../media/image1326.png"/><Relationship Id="rId10" Type="http://schemas.openxmlformats.org/officeDocument/2006/relationships/customXml" Target="../ink/ink1295.xml"/><Relationship Id="rId31" Type="http://schemas.openxmlformats.org/officeDocument/2006/relationships/image" Target="../media/image1278.png"/><Relationship Id="rId52" Type="http://schemas.openxmlformats.org/officeDocument/2006/relationships/customXml" Target="../ink/ink1316.xml"/><Relationship Id="rId73" Type="http://schemas.openxmlformats.org/officeDocument/2006/relationships/image" Target="../media/image1299.png"/><Relationship Id="rId94" Type="http://schemas.openxmlformats.org/officeDocument/2006/relationships/customXml" Target="../ink/ink1337.xml"/><Relationship Id="rId148" Type="http://schemas.openxmlformats.org/officeDocument/2006/relationships/customXml" Target="../ink/ink1364.xml"/><Relationship Id="rId169" Type="http://schemas.openxmlformats.org/officeDocument/2006/relationships/image" Target="../media/image1347.png"/><Relationship Id="rId4" Type="http://schemas.openxmlformats.org/officeDocument/2006/relationships/customXml" Target="../ink/ink1292.xml"/><Relationship Id="rId180" Type="http://schemas.openxmlformats.org/officeDocument/2006/relationships/customXml" Target="../ink/ink1380.xml"/><Relationship Id="rId215" Type="http://schemas.openxmlformats.org/officeDocument/2006/relationships/image" Target="../media/image1370.png"/><Relationship Id="rId236" Type="http://schemas.openxmlformats.org/officeDocument/2006/relationships/customXml" Target="../ink/ink1408.xml"/><Relationship Id="rId257" Type="http://schemas.openxmlformats.org/officeDocument/2006/relationships/image" Target="../media/image1391.png"/><Relationship Id="rId42" Type="http://schemas.openxmlformats.org/officeDocument/2006/relationships/customXml" Target="../ink/ink1311.xml"/><Relationship Id="rId84" Type="http://schemas.openxmlformats.org/officeDocument/2006/relationships/customXml" Target="../ink/ink1332.xml"/><Relationship Id="rId138" Type="http://schemas.openxmlformats.org/officeDocument/2006/relationships/customXml" Target="../ink/ink1359.xml"/><Relationship Id="rId191" Type="http://schemas.openxmlformats.org/officeDocument/2006/relationships/image" Target="../media/image1358.png"/><Relationship Id="rId205" Type="http://schemas.openxmlformats.org/officeDocument/2006/relationships/image" Target="../media/image1365.png"/><Relationship Id="rId247" Type="http://schemas.openxmlformats.org/officeDocument/2006/relationships/image" Target="../media/image1386.png"/><Relationship Id="rId107" Type="http://schemas.openxmlformats.org/officeDocument/2006/relationships/image" Target="../media/image1316.png"/><Relationship Id="rId11" Type="http://schemas.openxmlformats.org/officeDocument/2006/relationships/image" Target="../media/image1268.png"/><Relationship Id="rId53" Type="http://schemas.openxmlformats.org/officeDocument/2006/relationships/image" Target="../media/image1289.png"/><Relationship Id="rId149" Type="http://schemas.openxmlformats.org/officeDocument/2006/relationships/image" Target="../media/image1337.png"/><Relationship Id="rId95" Type="http://schemas.openxmlformats.org/officeDocument/2006/relationships/image" Target="../media/image1310.png"/><Relationship Id="rId160" Type="http://schemas.openxmlformats.org/officeDocument/2006/relationships/customXml" Target="../ink/ink1370.xml"/><Relationship Id="rId216" Type="http://schemas.openxmlformats.org/officeDocument/2006/relationships/customXml" Target="../ink/ink1398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7.png"/><Relationship Id="rId671" Type="http://schemas.openxmlformats.org/officeDocument/2006/relationships/customXml" Target="../ink/ink1764.xml"/><Relationship Id="rId769" Type="http://schemas.openxmlformats.org/officeDocument/2006/relationships/customXml" Target="../ink/ink1813.xml"/><Relationship Id="rId21" Type="http://schemas.openxmlformats.org/officeDocument/2006/relationships/image" Target="../media/image1411.png"/><Relationship Id="rId324" Type="http://schemas.openxmlformats.org/officeDocument/2006/relationships/image" Target="../media/image1559.png"/><Relationship Id="rId531" Type="http://schemas.openxmlformats.org/officeDocument/2006/relationships/customXml" Target="../ink/ink1694.xml"/><Relationship Id="rId629" Type="http://schemas.openxmlformats.org/officeDocument/2006/relationships/customXml" Target="../ink/ink1743.xml"/><Relationship Id="rId170" Type="http://schemas.openxmlformats.org/officeDocument/2006/relationships/image" Target="../media/image1483.png"/><Relationship Id="rId268" Type="http://schemas.openxmlformats.org/officeDocument/2006/relationships/image" Target="../media/image1531.png"/><Relationship Id="rId475" Type="http://schemas.openxmlformats.org/officeDocument/2006/relationships/customXml" Target="../ink/ink1666.xml"/><Relationship Id="rId682" Type="http://schemas.openxmlformats.org/officeDocument/2006/relationships/image" Target="../media/image1738.png"/><Relationship Id="rId32" Type="http://schemas.openxmlformats.org/officeDocument/2006/relationships/customXml" Target="../ink/ink1444.xml"/><Relationship Id="rId128" Type="http://schemas.openxmlformats.org/officeDocument/2006/relationships/customXml" Target="../ink/ink1492.xml"/><Relationship Id="rId335" Type="http://schemas.openxmlformats.org/officeDocument/2006/relationships/customXml" Target="../ink/ink1596.xml"/><Relationship Id="rId542" Type="http://schemas.openxmlformats.org/officeDocument/2006/relationships/image" Target="../media/image1668.png"/><Relationship Id="rId181" Type="http://schemas.openxmlformats.org/officeDocument/2006/relationships/customXml" Target="../ink/ink1519.xml"/><Relationship Id="rId402" Type="http://schemas.openxmlformats.org/officeDocument/2006/relationships/image" Target="../media/image1598.png"/><Relationship Id="rId279" Type="http://schemas.openxmlformats.org/officeDocument/2006/relationships/customXml" Target="../ink/ink1568.xml"/><Relationship Id="rId486" Type="http://schemas.openxmlformats.org/officeDocument/2006/relationships/image" Target="../media/image1640.png"/><Relationship Id="rId693" Type="http://schemas.openxmlformats.org/officeDocument/2006/relationships/customXml" Target="../ink/ink1775.xml"/><Relationship Id="rId707" Type="http://schemas.openxmlformats.org/officeDocument/2006/relationships/customXml" Target="../ink/ink1782.xml"/><Relationship Id="rId43" Type="http://schemas.openxmlformats.org/officeDocument/2006/relationships/image" Target="../media/image1421.png"/><Relationship Id="rId139" Type="http://schemas.openxmlformats.org/officeDocument/2006/relationships/image" Target="../media/image1468.png"/><Relationship Id="rId346" Type="http://schemas.openxmlformats.org/officeDocument/2006/relationships/image" Target="../media/image1570.png"/><Relationship Id="rId553" Type="http://schemas.openxmlformats.org/officeDocument/2006/relationships/customXml" Target="../ink/ink1705.xml"/><Relationship Id="rId760" Type="http://schemas.openxmlformats.org/officeDocument/2006/relationships/image" Target="../media/image1777.png"/><Relationship Id="rId192" Type="http://schemas.openxmlformats.org/officeDocument/2006/relationships/image" Target="../media/image1494.png"/><Relationship Id="rId206" Type="http://schemas.openxmlformats.org/officeDocument/2006/relationships/image" Target="../media/image1501.png"/><Relationship Id="rId413" Type="http://schemas.openxmlformats.org/officeDocument/2006/relationships/customXml" Target="../ink/ink1635.xml"/><Relationship Id="rId497" Type="http://schemas.openxmlformats.org/officeDocument/2006/relationships/customXml" Target="../ink/ink1677.xml"/><Relationship Id="rId620" Type="http://schemas.openxmlformats.org/officeDocument/2006/relationships/image" Target="../media/image1707.png"/><Relationship Id="rId718" Type="http://schemas.openxmlformats.org/officeDocument/2006/relationships/image" Target="../media/image1756.png"/><Relationship Id="rId357" Type="http://schemas.openxmlformats.org/officeDocument/2006/relationships/customXml" Target="../ink/ink1607.xml"/><Relationship Id="rId54" Type="http://schemas.openxmlformats.org/officeDocument/2006/relationships/customXml" Target="../ink/ink1455.xml"/><Relationship Id="rId217" Type="http://schemas.openxmlformats.org/officeDocument/2006/relationships/customXml" Target="../ink/ink1537.xml"/><Relationship Id="rId564" Type="http://schemas.openxmlformats.org/officeDocument/2006/relationships/image" Target="../media/image1679.png"/><Relationship Id="rId771" Type="http://schemas.openxmlformats.org/officeDocument/2006/relationships/customXml" Target="../ink/ink1814.xml"/><Relationship Id="rId424" Type="http://schemas.openxmlformats.org/officeDocument/2006/relationships/image" Target="../media/image1609.png"/><Relationship Id="rId631" Type="http://schemas.openxmlformats.org/officeDocument/2006/relationships/customXml" Target="../ink/ink1744.xml"/><Relationship Id="rId729" Type="http://schemas.openxmlformats.org/officeDocument/2006/relationships/customXml" Target="../ink/ink1793.xml"/><Relationship Id="rId270" Type="http://schemas.openxmlformats.org/officeDocument/2006/relationships/image" Target="../media/image1532.png"/><Relationship Id="rId65" Type="http://schemas.openxmlformats.org/officeDocument/2006/relationships/image" Target="../media/image1431.png"/><Relationship Id="rId130" Type="http://schemas.openxmlformats.org/officeDocument/2006/relationships/customXml" Target="../ink/ink1493.xml"/><Relationship Id="rId368" Type="http://schemas.openxmlformats.org/officeDocument/2006/relationships/image" Target="../media/image1581.png"/><Relationship Id="rId575" Type="http://schemas.openxmlformats.org/officeDocument/2006/relationships/customXml" Target="../ink/ink1716.xml"/><Relationship Id="rId782" Type="http://schemas.openxmlformats.org/officeDocument/2006/relationships/image" Target="../media/image1788.png"/><Relationship Id="rId228" Type="http://schemas.openxmlformats.org/officeDocument/2006/relationships/image" Target="../media/image1511.png"/><Relationship Id="rId435" Type="http://schemas.openxmlformats.org/officeDocument/2006/relationships/customXml" Target="../ink/ink1646.xml"/><Relationship Id="rId642" Type="http://schemas.openxmlformats.org/officeDocument/2006/relationships/image" Target="../media/image1718.png"/><Relationship Id="rId281" Type="http://schemas.openxmlformats.org/officeDocument/2006/relationships/customXml" Target="../ink/ink1569.xml"/><Relationship Id="rId502" Type="http://schemas.openxmlformats.org/officeDocument/2006/relationships/image" Target="../media/image1648.png"/><Relationship Id="rId76" Type="http://schemas.openxmlformats.org/officeDocument/2006/relationships/customXml" Target="../ink/ink1466.xml"/><Relationship Id="rId141" Type="http://schemas.openxmlformats.org/officeDocument/2006/relationships/image" Target="../media/image1469.png"/><Relationship Id="rId379" Type="http://schemas.openxmlformats.org/officeDocument/2006/relationships/customXml" Target="../ink/ink1618.xml"/><Relationship Id="rId586" Type="http://schemas.openxmlformats.org/officeDocument/2006/relationships/image" Target="../media/image1690.png"/><Relationship Id="rId793" Type="http://schemas.openxmlformats.org/officeDocument/2006/relationships/customXml" Target="../ink/ink1825.xml"/><Relationship Id="rId7" Type="http://schemas.openxmlformats.org/officeDocument/2006/relationships/image" Target="../media/image1404.png"/><Relationship Id="rId239" Type="http://schemas.openxmlformats.org/officeDocument/2006/relationships/customXml" Target="../ink/ink1548.xml"/><Relationship Id="rId446" Type="http://schemas.openxmlformats.org/officeDocument/2006/relationships/image" Target="../media/image1620.png"/><Relationship Id="rId653" Type="http://schemas.openxmlformats.org/officeDocument/2006/relationships/customXml" Target="../ink/ink1755.xml"/><Relationship Id="rId292" Type="http://schemas.openxmlformats.org/officeDocument/2006/relationships/image" Target="../media/image1543.png"/><Relationship Id="rId306" Type="http://schemas.openxmlformats.org/officeDocument/2006/relationships/image" Target="../media/image1550.png"/><Relationship Id="rId87" Type="http://schemas.openxmlformats.org/officeDocument/2006/relationships/image" Target="../media/image1442.png"/><Relationship Id="rId513" Type="http://schemas.openxmlformats.org/officeDocument/2006/relationships/customXml" Target="../ink/ink1685.xml"/><Relationship Id="rId597" Type="http://schemas.openxmlformats.org/officeDocument/2006/relationships/customXml" Target="../ink/ink1727.xml"/><Relationship Id="rId720" Type="http://schemas.openxmlformats.org/officeDocument/2006/relationships/image" Target="../media/image1757.png"/><Relationship Id="rId152" Type="http://schemas.openxmlformats.org/officeDocument/2006/relationships/customXml" Target="../ink/ink1504.xml"/><Relationship Id="rId457" Type="http://schemas.openxmlformats.org/officeDocument/2006/relationships/customXml" Target="../ink/ink1657.xml"/><Relationship Id="rId664" Type="http://schemas.openxmlformats.org/officeDocument/2006/relationships/image" Target="../media/image1729.png"/><Relationship Id="rId14" Type="http://schemas.openxmlformats.org/officeDocument/2006/relationships/customXml" Target="../ink/ink1435.xml"/><Relationship Id="rId317" Type="http://schemas.openxmlformats.org/officeDocument/2006/relationships/customXml" Target="../ink/ink1587.xml"/><Relationship Id="rId524" Type="http://schemas.openxmlformats.org/officeDocument/2006/relationships/image" Target="../media/image1659.png"/><Relationship Id="rId731" Type="http://schemas.openxmlformats.org/officeDocument/2006/relationships/customXml" Target="../ink/ink1794.xml"/><Relationship Id="rId98" Type="http://schemas.openxmlformats.org/officeDocument/2006/relationships/customXml" Target="../ink/ink1477.xml"/><Relationship Id="rId163" Type="http://schemas.openxmlformats.org/officeDocument/2006/relationships/customXml" Target="../ink/ink1510.xml"/><Relationship Id="rId370" Type="http://schemas.openxmlformats.org/officeDocument/2006/relationships/image" Target="../media/image1582.png"/><Relationship Id="rId230" Type="http://schemas.openxmlformats.org/officeDocument/2006/relationships/image" Target="../media/image1512.png"/><Relationship Id="rId468" Type="http://schemas.openxmlformats.org/officeDocument/2006/relationships/image" Target="../media/image1631.png"/><Relationship Id="rId675" Type="http://schemas.openxmlformats.org/officeDocument/2006/relationships/customXml" Target="../ink/ink1766.xml"/><Relationship Id="rId25" Type="http://schemas.openxmlformats.org/officeDocument/2006/relationships/image" Target="../media/image1413.png"/><Relationship Id="rId328" Type="http://schemas.openxmlformats.org/officeDocument/2006/relationships/image" Target="../media/image1561.png"/><Relationship Id="rId535" Type="http://schemas.openxmlformats.org/officeDocument/2006/relationships/customXml" Target="../ink/ink1696.xml"/><Relationship Id="rId742" Type="http://schemas.openxmlformats.org/officeDocument/2006/relationships/image" Target="../media/image1768.png"/><Relationship Id="rId174" Type="http://schemas.openxmlformats.org/officeDocument/2006/relationships/image" Target="../media/image1485.png"/><Relationship Id="rId381" Type="http://schemas.openxmlformats.org/officeDocument/2006/relationships/customXml" Target="../ink/ink1619.xml"/><Relationship Id="rId602" Type="http://schemas.openxmlformats.org/officeDocument/2006/relationships/image" Target="../media/image1698.png"/><Relationship Id="rId241" Type="http://schemas.openxmlformats.org/officeDocument/2006/relationships/customXml" Target="../ink/ink1549.xml"/><Relationship Id="rId479" Type="http://schemas.openxmlformats.org/officeDocument/2006/relationships/customXml" Target="../ink/ink1668.xml"/><Relationship Id="rId686" Type="http://schemas.openxmlformats.org/officeDocument/2006/relationships/image" Target="../media/image1740.png"/><Relationship Id="rId36" Type="http://schemas.openxmlformats.org/officeDocument/2006/relationships/customXml" Target="../ink/ink1446.xml"/><Relationship Id="rId339" Type="http://schemas.openxmlformats.org/officeDocument/2006/relationships/customXml" Target="../ink/ink1598.xml"/><Relationship Id="rId546" Type="http://schemas.openxmlformats.org/officeDocument/2006/relationships/image" Target="../media/image1670.png"/><Relationship Id="rId753" Type="http://schemas.openxmlformats.org/officeDocument/2006/relationships/customXml" Target="../ink/ink1805.xml"/><Relationship Id="rId101" Type="http://schemas.openxmlformats.org/officeDocument/2006/relationships/image" Target="../media/image1449.png"/><Relationship Id="rId185" Type="http://schemas.openxmlformats.org/officeDocument/2006/relationships/customXml" Target="../ink/ink1521.xml"/><Relationship Id="rId406" Type="http://schemas.openxmlformats.org/officeDocument/2006/relationships/image" Target="../media/image1600.png"/><Relationship Id="rId392" Type="http://schemas.openxmlformats.org/officeDocument/2006/relationships/image" Target="../media/image1593.png"/><Relationship Id="rId613" Type="http://schemas.openxmlformats.org/officeDocument/2006/relationships/customXml" Target="../ink/ink1735.xml"/><Relationship Id="rId697" Type="http://schemas.openxmlformats.org/officeDocument/2006/relationships/customXml" Target="../ink/ink1777.xml"/><Relationship Id="rId252" Type="http://schemas.openxmlformats.org/officeDocument/2006/relationships/image" Target="../media/image1523.png"/><Relationship Id="rId47" Type="http://schemas.openxmlformats.org/officeDocument/2006/relationships/image" Target="../media/image1422.png"/><Relationship Id="rId112" Type="http://schemas.openxmlformats.org/officeDocument/2006/relationships/customXml" Target="../ink/ink1484.xml"/><Relationship Id="rId557" Type="http://schemas.openxmlformats.org/officeDocument/2006/relationships/customXml" Target="../ink/ink1707.xml"/><Relationship Id="rId764" Type="http://schemas.openxmlformats.org/officeDocument/2006/relationships/image" Target="../media/image1779.png"/><Relationship Id="rId196" Type="http://schemas.openxmlformats.org/officeDocument/2006/relationships/image" Target="../media/image1496.png"/><Relationship Id="rId417" Type="http://schemas.openxmlformats.org/officeDocument/2006/relationships/customXml" Target="../ink/ink1637.xml"/><Relationship Id="rId624" Type="http://schemas.openxmlformats.org/officeDocument/2006/relationships/image" Target="../media/image1709.png"/><Relationship Id="rId263" Type="http://schemas.openxmlformats.org/officeDocument/2006/relationships/customXml" Target="../ink/ink1560.xml"/><Relationship Id="rId470" Type="http://schemas.openxmlformats.org/officeDocument/2006/relationships/image" Target="../media/image1632.png"/><Relationship Id="rId58" Type="http://schemas.openxmlformats.org/officeDocument/2006/relationships/customXml" Target="../ink/ink1457.xml"/><Relationship Id="rId123" Type="http://schemas.openxmlformats.org/officeDocument/2006/relationships/image" Target="../media/image1460.png"/><Relationship Id="rId330" Type="http://schemas.openxmlformats.org/officeDocument/2006/relationships/image" Target="../media/image1562.png"/><Relationship Id="rId568" Type="http://schemas.openxmlformats.org/officeDocument/2006/relationships/image" Target="../media/image1681.png"/><Relationship Id="rId775" Type="http://schemas.openxmlformats.org/officeDocument/2006/relationships/customXml" Target="../ink/ink1816.xml"/><Relationship Id="rId428" Type="http://schemas.openxmlformats.org/officeDocument/2006/relationships/image" Target="../media/image1611.png"/><Relationship Id="rId635" Type="http://schemas.openxmlformats.org/officeDocument/2006/relationships/customXml" Target="../ink/ink1746.xml"/><Relationship Id="rId274" Type="http://schemas.openxmlformats.org/officeDocument/2006/relationships/image" Target="../media/image1534.png"/><Relationship Id="rId481" Type="http://schemas.openxmlformats.org/officeDocument/2006/relationships/customXml" Target="../ink/ink1669.xml"/><Relationship Id="rId702" Type="http://schemas.openxmlformats.org/officeDocument/2006/relationships/image" Target="../media/image1748.png"/><Relationship Id="rId69" Type="http://schemas.openxmlformats.org/officeDocument/2006/relationships/image" Target="../media/image1433.png"/><Relationship Id="rId134" Type="http://schemas.openxmlformats.org/officeDocument/2006/relationships/customXml" Target="../ink/ink1495.xml"/><Relationship Id="rId579" Type="http://schemas.openxmlformats.org/officeDocument/2006/relationships/customXml" Target="../ink/ink1718.xml"/><Relationship Id="rId786" Type="http://schemas.openxmlformats.org/officeDocument/2006/relationships/image" Target="../media/image1790.png"/><Relationship Id="rId341" Type="http://schemas.openxmlformats.org/officeDocument/2006/relationships/customXml" Target="../ink/ink1599.xml"/><Relationship Id="rId439" Type="http://schemas.openxmlformats.org/officeDocument/2006/relationships/customXml" Target="../ink/ink1648.xml"/><Relationship Id="rId646" Type="http://schemas.openxmlformats.org/officeDocument/2006/relationships/image" Target="../media/image1720.png"/><Relationship Id="rId201" Type="http://schemas.openxmlformats.org/officeDocument/2006/relationships/customXml" Target="../ink/ink1529.xml"/><Relationship Id="rId285" Type="http://schemas.openxmlformats.org/officeDocument/2006/relationships/customXml" Target="../ink/ink1571.xml"/><Relationship Id="rId506" Type="http://schemas.openxmlformats.org/officeDocument/2006/relationships/image" Target="../media/image1650.png"/><Relationship Id="rId492" Type="http://schemas.openxmlformats.org/officeDocument/2006/relationships/image" Target="../media/image1643.png"/><Relationship Id="rId713" Type="http://schemas.openxmlformats.org/officeDocument/2006/relationships/customXml" Target="../ink/ink1785.xml"/><Relationship Id="rId797" Type="http://schemas.openxmlformats.org/officeDocument/2006/relationships/customXml" Target="../ink/ink1827.xml"/><Relationship Id="rId145" Type="http://schemas.openxmlformats.org/officeDocument/2006/relationships/image" Target="../media/image1471.png"/><Relationship Id="rId352" Type="http://schemas.openxmlformats.org/officeDocument/2006/relationships/image" Target="../media/image1573.png"/><Relationship Id="rId212" Type="http://schemas.openxmlformats.org/officeDocument/2006/relationships/image" Target="../media/image1504.png"/><Relationship Id="rId657" Type="http://schemas.openxmlformats.org/officeDocument/2006/relationships/customXml" Target="../ink/ink1757.xml"/><Relationship Id="rId296" Type="http://schemas.openxmlformats.org/officeDocument/2006/relationships/image" Target="../media/image1545.png"/><Relationship Id="rId517" Type="http://schemas.openxmlformats.org/officeDocument/2006/relationships/customXml" Target="../ink/ink1687.xml"/><Relationship Id="rId724" Type="http://schemas.openxmlformats.org/officeDocument/2006/relationships/image" Target="../media/image1759.png"/><Relationship Id="rId60" Type="http://schemas.openxmlformats.org/officeDocument/2006/relationships/customXml" Target="../ink/ink1458.xml"/><Relationship Id="rId156" Type="http://schemas.openxmlformats.org/officeDocument/2006/relationships/image" Target="../media/image1476.png"/><Relationship Id="rId363" Type="http://schemas.openxmlformats.org/officeDocument/2006/relationships/customXml" Target="../ink/ink1610.xml"/><Relationship Id="rId570" Type="http://schemas.openxmlformats.org/officeDocument/2006/relationships/image" Target="../media/image1682.png"/><Relationship Id="rId223" Type="http://schemas.openxmlformats.org/officeDocument/2006/relationships/customXml" Target="../ink/ink1540.xml"/><Relationship Id="rId430" Type="http://schemas.openxmlformats.org/officeDocument/2006/relationships/image" Target="../media/image1612.png"/><Relationship Id="rId668" Type="http://schemas.openxmlformats.org/officeDocument/2006/relationships/image" Target="../media/image1731.png"/><Relationship Id="rId18" Type="http://schemas.openxmlformats.org/officeDocument/2006/relationships/customXml" Target="../ink/ink1437.xml"/><Relationship Id="rId528" Type="http://schemas.openxmlformats.org/officeDocument/2006/relationships/image" Target="../media/image1661.png"/><Relationship Id="rId735" Type="http://schemas.openxmlformats.org/officeDocument/2006/relationships/customXml" Target="../ink/ink1796.xml"/><Relationship Id="rId167" Type="http://schemas.openxmlformats.org/officeDocument/2006/relationships/customXml" Target="../ink/ink1512.xml"/><Relationship Id="rId374" Type="http://schemas.openxmlformats.org/officeDocument/2006/relationships/image" Target="../media/image1584.png"/><Relationship Id="rId581" Type="http://schemas.openxmlformats.org/officeDocument/2006/relationships/customXml" Target="../ink/ink1719.xml"/><Relationship Id="rId71" Type="http://schemas.openxmlformats.org/officeDocument/2006/relationships/image" Target="../media/image1434.png"/><Relationship Id="rId234" Type="http://schemas.openxmlformats.org/officeDocument/2006/relationships/image" Target="../media/image1514.png"/><Relationship Id="rId679" Type="http://schemas.openxmlformats.org/officeDocument/2006/relationships/customXml" Target="../ink/ink1768.xml"/><Relationship Id="rId2" Type="http://schemas.openxmlformats.org/officeDocument/2006/relationships/customXml" Target="../ink/ink1429.xml"/><Relationship Id="rId29" Type="http://schemas.openxmlformats.org/officeDocument/2006/relationships/image" Target="../media/image1415.png"/><Relationship Id="rId441" Type="http://schemas.openxmlformats.org/officeDocument/2006/relationships/customXml" Target="../ink/ink1649.xml"/><Relationship Id="rId539" Type="http://schemas.openxmlformats.org/officeDocument/2006/relationships/customXml" Target="../ink/ink1698.xml"/><Relationship Id="rId746" Type="http://schemas.openxmlformats.org/officeDocument/2006/relationships/image" Target="../media/image1770.png"/><Relationship Id="rId178" Type="http://schemas.openxmlformats.org/officeDocument/2006/relationships/image" Target="../media/image1487.png"/><Relationship Id="rId301" Type="http://schemas.openxmlformats.org/officeDocument/2006/relationships/customXml" Target="../ink/ink1579.xml"/><Relationship Id="rId82" Type="http://schemas.openxmlformats.org/officeDocument/2006/relationships/customXml" Target="../ink/ink1469.xml"/><Relationship Id="rId385" Type="http://schemas.openxmlformats.org/officeDocument/2006/relationships/customXml" Target="../ink/ink1621.xml"/><Relationship Id="rId592" Type="http://schemas.openxmlformats.org/officeDocument/2006/relationships/image" Target="../media/image1693.png"/><Relationship Id="rId606" Type="http://schemas.openxmlformats.org/officeDocument/2006/relationships/image" Target="../media/image1700.png"/><Relationship Id="rId245" Type="http://schemas.openxmlformats.org/officeDocument/2006/relationships/customXml" Target="../ink/ink1551.xml"/><Relationship Id="rId452" Type="http://schemas.openxmlformats.org/officeDocument/2006/relationships/image" Target="../media/image1623.png"/><Relationship Id="rId105" Type="http://schemas.openxmlformats.org/officeDocument/2006/relationships/image" Target="../media/image1451.png"/><Relationship Id="rId312" Type="http://schemas.openxmlformats.org/officeDocument/2006/relationships/image" Target="../media/image1553.png"/><Relationship Id="rId757" Type="http://schemas.openxmlformats.org/officeDocument/2006/relationships/customXml" Target="../ink/ink1807.xml"/><Relationship Id="rId93" Type="http://schemas.openxmlformats.org/officeDocument/2006/relationships/image" Target="../media/image1445.png"/><Relationship Id="rId189" Type="http://schemas.openxmlformats.org/officeDocument/2006/relationships/customXml" Target="../ink/ink1523.xml"/><Relationship Id="rId396" Type="http://schemas.openxmlformats.org/officeDocument/2006/relationships/image" Target="../media/image1595.png"/><Relationship Id="rId617" Type="http://schemas.openxmlformats.org/officeDocument/2006/relationships/customXml" Target="../ink/ink1737.xml"/><Relationship Id="rId256" Type="http://schemas.openxmlformats.org/officeDocument/2006/relationships/image" Target="../media/image1525.png"/><Relationship Id="rId463" Type="http://schemas.openxmlformats.org/officeDocument/2006/relationships/customXml" Target="../ink/ink1660.xml"/><Relationship Id="rId670" Type="http://schemas.openxmlformats.org/officeDocument/2006/relationships/image" Target="../media/image1732.png"/><Relationship Id="rId116" Type="http://schemas.openxmlformats.org/officeDocument/2006/relationships/customXml" Target="../ink/ink1486.xml"/><Relationship Id="rId323" Type="http://schemas.openxmlformats.org/officeDocument/2006/relationships/customXml" Target="../ink/ink1590.xml"/><Relationship Id="rId530" Type="http://schemas.openxmlformats.org/officeDocument/2006/relationships/image" Target="../media/image1662.png"/><Relationship Id="rId768" Type="http://schemas.openxmlformats.org/officeDocument/2006/relationships/image" Target="../media/image1781.png"/><Relationship Id="rId20" Type="http://schemas.openxmlformats.org/officeDocument/2006/relationships/customXml" Target="../ink/ink1438.xml"/><Relationship Id="rId628" Type="http://schemas.openxmlformats.org/officeDocument/2006/relationships/image" Target="../media/image1711.png"/><Relationship Id="rId267" Type="http://schemas.openxmlformats.org/officeDocument/2006/relationships/customXml" Target="../ink/ink1562.xml"/><Relationship Id="rId474" Type="http://schemas.openxmlformats.org/officeDocument/2006/relationships/image" Target="../media/image1634.png"/><Relationship Id="rId127" Type="http://schemas.openxmlformats.org/officeDocument/2006/relationships/image" Target="../media/image1462.png"/><Relationship Id="rId681" Type="http://schemas.openxmlformats.org/officeDocument/2006/relationships/customXml" Target="../ink/ink1769.xml"/><Relationship Id="rId779" Type="http://schemas.openxmlformats.org/officeDocument/2006/relationships/customXml" Target="../ink/ink1818.xml"/><Relationship Id="rId31" Type="http://schemas.openxmlformats.org/officeDocument/2006/relationships/image" Target="../media/image1416.png"/><Relationship Id="rId334" Type="http://schemas.openxmlformats.org/officeDocument/2006/relationships/image" Target="../media/image1564.png"/><Relationship Id="rId541" Type="http://schemas.openxmlformats.org/officeDocument/2006/relationships/customXml" Target="../ink/ink1699.xml"/><Relationship Id="rId639" Type="http://schemas.openxmlformats.org/officeDocument/2006/relationships/customXml" Target="../ink/ink1748.xml"/><Relationship Id="rId180" Type="http://schemas.openxmlformats.org/officeDocument/2006/relationships/image" Target="../media/image1488.png"/><Relationship Id="rId278" Type="http://schemas.openxmlformats.org/officeDocument/2006/relationships/image" Target="../media/image1536.png"/><Relationship Id="rId401" Type="http://schemas.openxmlformats.org/officeDocument/2006/relationships/customXml" Target="../ink/ink1629.xml"/><Relationship Id="rId485" Type="http://schemas.openxmlformats.org/officeDocument/2006/relationships/customXml" Target="../ink/ink1671.xml"/><Relationship Id="rId692" Type="http://schemas.openxmlformats.org/officeDocument/2006/relationships/image" Target="../media/image1743.png"/><Relationship Id="rId706" Type="http://schemas.openxmlformats.org/officeDocument/2006/relationships/image" Target="../media/image1750.png"/><Relationship Id="rId42" Type="http://schemas.openxmlformats.org/officeDocument/2006/relationships/customXml" Target="../ink/ink1449.xml"/><Relationship Id="rId138" Type="http://schemas.openxmlformats.org/officeDocument/2006/relationships/customXml" Target="../ink/ink1497.xml"/><Relationship Id="rId345" Type="http://schemas.openxmlformats.org/officeDocument/2006/relationships/customXml" Target="../ink/ink1601.xml"/><Relationship Id="rId552" Type="http://schemas.openxmlformats.org/officeDocument/2006/relationships/image" Target="../media/image1673.png"/><Relationship Id="rId191" Type="http://schemas.openxmlformats.org/officeDocument/2006/relationships/customXml" Target="../ink/ink1524.xml"/><Relationship Id="rId205" Type="http://schemas.openxmlformats.org/officeDocument/2006/relationships/customXml" Target="../ink/ink1531.xml"/><Relationship Id="rId412" Type="http://schemas.openxmlformats.org/officeDocument/2006/relationships/image" Target="../media/image1603.png"/><Relationship Id="rId289" Type="http://schemas.openxmlformats.org/officeDocument/2006/relationships/customXml" Target="../ink/ink1573.xml"/><Relationship Id="rId496" Type="http://schemas.openxmlformats.org/officeDocument/2006/relationships/image" Target="../media/image1645.png"/><Relationship Id="rId717" Type="http://schemas.openxmlformats.org/officeDocument/2006/relationships/customXml" Target="../ink/ink1787.xml"/><Relationship Id="rId53" Type="http://schemas.openxmlformats.org/officeDocument/2006/relationships/image" Target="../media/image1425.png"/><Relationship Id="rId149" Type="http://schemas.openxmlformats.org/officeDocument/2006/relationships/image" Target="../media/image1473.png"/><Relationship Id="rId356" Type="http://schemas.openxmlformats.org/officeDocument/2006/relationships/image" Target="../media/image1575.png"/><Relationship Id="rId563" Type="http://schemas.openxmlformats.org/officeDocument/2006/relationships/customXml" Target="../ink/ink1710.xml"/><Relationship Id="rId770" Type="http://schemas.openxmlformats.org/officeDocument/2006/relationships/image" Target="../media/image1782.png"/><Relationship Id="rId216" Type="http://schemas.openxmlformats.org/officeDocument/2006/relationships/image" Target="../media/image1506.png"/><Relationship Id="rId423" Type="http://schemas.openxmlformats.org/officeDocument/2006/relationships/customXml" Target="../ink/ink1640.xml"/><Relationship Id="rId630" Type="http://schemas.openxmlformats.org/officeDocument/2006/relationships/image" Target="../media/image1712.png"/><Relationship Id="rId728" Type="http://schemas.openxmlformats.org/officeDocument/2006/relationships/image" Target="../media/image1761.png"/><Relationship Id="rId64" Type="http://schemas.openxmlformats.org/officeDocument/2006/relationships/customXml" Target="../ink/ink1460.xml"/><Relationship Id="rId367" Type="http://schemas.openxmlformats.org/officeDocument/2006/relationships/customXml" Target="../ink/ink1612.xml"/><Relationship Id="rId574" Type="http://schemas.openxmlformats.org/officeDocument/2006/relationships/image" Target="../media/image1684.png"/><Relationship Id="rId171" Type="http://schemas.openxmlformats.org/officeDocument/2006/relationships/customXml" Target="../ink/ink1514.xml"/><Relationship Id="rId227" Type="http://schemas.openxmlformats.org/officeDocument/2006/relationships/customXml" Target="../ink/ink1542.xml"/><Relationship Id="rId781" Type="http://schemas.openxmlformats.org/officeDocument/2006/relationships/customXml" Target="../ink/ink1819.xml"/><Relationship Id="rId269" Type="http://schemas.openxmlformats.org/officeDocument/2006/relationships/customXml" Target="../ink/ink1563.xml"/><Relationship Id="rId434" Type="http://schemas.openxmlformats.org/officeDocument/2006/relationships/image" Target="../media/image1614.png"/><Relationship Id="rId476" Type="http://schemas.openxmlformats.org/officeDocument/2006/relationships/image" Target="../media/image1635.png"/><Relationship Id="rId641" Type="http://schemas.openxmlformats.org/officeDocument/2006/relationships/customXml" Target="../ink/ink1749.xml"/><Relationship Id="rId683" Type="http://schemas.openxmlformats.org/officeDocument/2006/relationships/customXml" Target="../ink/ink1770.xml"/><Relationship Id="rId739" Type="http://schemas.openxmlformats.org/officeDocument/2006/relationships/customXml" Target="../ink/ink1798.xml"/><Relationship Id="rId33" Type="http://schemas.openxmlformats.org/officeDocument/2006/relationships/image" Target="../media/image1417.png"/><Relationship Id="rId129" Type="http://schemas.openxmlformats.org/officeDocument/2006/relationships/image" Target="../media/image1463.png"/><Relationship Id="rId280" Type="http://schemas.openxmlformats.org/officeDocument/2006/relationships/image" Target="../media/image1537.png"/><Relationship Id="rId336" Type="http://schemas.openxmlformats.org/officeDocument/2006/relationships/image" Target="../media/image1565.png"/><Relationship Id="rId501" Type="http://schemas.openxmlformats.org/officeDocument/2006/relationships/customXml" Target="../ink/ink1679.xml"/><Relationship Id="rId543" Type="http://schemas.openxmlformats.org/officeDocument/2006/relationships/customXml" Target="../ink/ink1700.xml"/><Relationship Id="rId75" Type="http://schemas.openxmlformats.org/officeDocument/2006/relationships/image" Target="../media/image1436.png"/><Relationship Id="rId140" Type="http://schemas.openxmlformats.org/officeDocument/2006/relationships/customXml" Target="../ink/ink1498.xml"/><Relationship Id="rId182" Type="http://schemas.openxmlformats.org/officeDocument/2006/relationships/image" Target="../media/image1489.png"/><Relationship Id="rId378" Type="http://schemas.openxmlformats.org/officeDocument/2006/relationships/image" Target="../media/image1586.png"/><Relationship Id="rId403" Type="http://schemas.openxmlformats.org/officeDocument/2006/relationships/customXml" Target="../ink/ink1630.xml"/><Relationship Id="rId585" Type="http://schemas.openxmlformats.org/officeDocument/2006/relationships/customXml" Target="../ink/ink1721.xml"/><Relationship Id="rId750" Type="http://schemas.openxmlformats.org/officeDocument/2006/relationships/image" Target="../media/image1772.png"/><Relationship Id="rId792" Type="http://schemas.openxmlformats.org/officeDocument/2006/relationships/image" Target="../media/image1793.png"/><Relationship Id="rId6" Type="http://schemas.openxmlformats.org/officeDocument/2006/relationships/customXml" Target="../ink/ink1431.xml"/><Relationship Id="rId238" Type="http://schemas.openxmlformats.org/officeDocument/2006/relationships/image" Target="../media/image1516.png"/><Relationship Id="rId445" Type="http://schemas.openxmlformats.org/officeDocument/2006/relationships/customXml" Target="../ink/ink1651.xml"/><Relationship Id="rId487" Type="http://schemas.openxmlformats.org/officeDocument/2006/relationships/customXml" Target="../ink/ink1672.xml"/><Relationship Id="rId610" Type="http://schemas.openxmlformats.org/officeDocument/2006/relationships/image" Target="../media/image1702.png"/><Relationship Id="rId652" Type="http://schemas.openxmlformats.org/officeDocument/2006/relationships/image" Target="../media/image1723.png"/><Relationship Id="rId694" Type="http://schemas.openxmlformats.org/officeDocument/2006/relationships/image" Target="../media/image1744.png"/><Relationship Id="rId708" Type="http://schemas.openxmlformats.org/officeDocument/2006/relationships/image" Target="../media/image1751.png"/><Relationship Id="rId291" Type="http://schemas.openxmlformats.org/officeDocument/2006/relationships/customXml" Target="../ink/ink1574.xml"/><Relationship Id="rId305" Type="http://schemas.openxmlformats.org/officeDocument/2006/relationships/customXml" Target="../ink/ink1581.xml"/><Relationship Id="rId347" Type="http://schemas.openxmlformats.org/officeDocument/2006/relationships/customXml" Target="../ink/ink1602.xml"/><Relationship Id="rId512" Type="http://schemas.openxmlformats.org/officeDocument/2006/relationships/image" Target="../media/image1653.png"/><Relationship Id="rId44" Type="http://schemas.openxmlformats.org/officeDocument/2006/relationships/customXml" Target="../ink/ink1450.xml"/><Relationship Id="rId86" Type="http://schemas.openxmlformats.org/officeDocument/2006/relationships/customXml" Target="../ink/ink1471.xml"/><Relationship Id="rId151" Type="http://schemas.openxmlformats.org/officeDocument/2006/relationships/image" Target="../media/image1474.png"/><Relationship Id="rId389" Type="http://schemas.openxmlformats.org/officeDocument/2006/relationships/customXml" Target="../ink/ink1623.xml"/><Relationship Id="rId554" Type="http://schemas.openxmlformats.org/officeDocument/2006/relationships/image" Target="../media/image1674.png"/><Relationship Id="rId596" Type="http://schemas.openxmlformats.org/officeDocument/2006/relationships/image" Target="../media/image1695.png"/><Relationship Id="rId761" Type="http://schemas.openxmlformats.org/officeDocument/2006/relationships/customXml" Target="../ink/ink1809.xml"/><Relationship Id="rId193" Type="http://schemas.openxmlformats.org/officeDocument/2006/relationships/customXml" Target="../ink/ink1525.xml"/><Relationship Id="rId207" Type="http://schemas.openxmlformats.org/officeDocument/2006/relationships/customXml" Target="../ink/ink1532.xml"/><Relationship Id="rId249" Type="http://schemas.openxmlformats.org/officeDocument/2006/relationships/customXml" Target="../ink/ink1553.xml"/><Relationship Id="rId414" Type="http://schemas.openxmlformats.org/officeDocument/2006/relationships/image" Target="../media/image1604.png"/><Relationship Id="rId456" Type="http://schemas.openxmlformats.org/officeDocument/2006/relationships/image" Target="../media/image1625.png"/><Relationship Id="rId498" Type="http://schemas.openxmlformats.org/officeDocument/2006/relationships/image" Target="../media/image1646.png"/><Relationship Id="rId621" Type="http://schemas.openxmlformats.org/officeDocument/2006/relationships/customXml" Target="../ink/ink1739.xml"/><Relationship Id="rId663" Type="http://schemas.openxmlformats.org/officeDocument/2006/relationships/customXml" Target="../ink/ink1760.xml"/><Relationship Id="rId13" Type="http://schemas.openxmlformats.org/officeDocument/2006/relationships/image" Target="../media/image1407.png"/><Relationship Id="rId109" Type="http://schemas.openxmlformats.org/officeDocument/2006/relationships/image" Target="../media/image1453.png"/><Relationship Id="rId260" Type="http://schemas.openxmlformats.org/officeDocument/2006/relationships/image" Target="../media/image1527.png"/><Relationship Id="rId316" Type="http://schemas.openxmlformats.org/officeDocument/2006/relationships/image" Target="../media/image1555.png"/><Relationship Id="rId523" Type="http://schemas.openxmlformats.org/officeDocument/2006/relationships/customXml" Target="../ink/ink1690.xml"/><Relationship Id="rId719" Type="http://schemas.openxmlformats.org/officeDocument/2006/relationships/customXml" Target="../ink/ink1788.xml"/><Relationship Id="rId55" Type="http://schemas.openxmlformats.org/officeDocument/2006/relationships/image" Target="../media/image1426.png"/><Relationship Id="rId97" Type="http://schemas.openxmlformats.org/officeDocument/2006/relationships/image" Target="../media/image1447.png"/><Relationship Id="rId120" Type="http://schemas.openxmlformats.org/officeDocument/2006/relationships/customXml" Target="../ink/ink1488.xml"/><Relationship Id="rId358" Type="http://schemas.openxmlformats.org/officeDocument/2006/relationships/image" Target="../media/image1576.png"/><Relationship Id="rId565" Type="http://schemas.openxmlformats.org/officeDocument/2006/relationships/customXml" Target="../ink/ink1711.xml"/><Relationship Id="rId730" Type="http://schemas.openxmlformats.org/officeDocument/2006/relationships/image" Target="../media/image1762.png"/><Relationship Id="rId772" Type="http://schemas.openxmlformats.org/officeDocument/2006/relationships/image" Target="../media/image1783.png"/><Relationship Id="rId162" Type="http://schemas.openxmlformats.org/officeDocument/2006/relationships/image" Target="../media/image1479.png"/><Relationship Id="rId218" Type="http://schemas.openxmlformats.org/officeDocument/2006/relationships/image" Target="../media/image1507.png"/><Relationship Id="rId425" Type="http://schemas.openxmlformats.org/officeDocument/2006/relationships/customXml" Target="../ink/ink1641.xml"/><Relationship Id="rId467" Type="http://schemas.openxmlformats.org/officeDocument/2006/relationships/customXml" Target="../ink/ink1662.xml"/><Relationship Id="rId632" Type="http://schemas.openxmlformats.org/officeDocument/2006/relationships/image" Target="../media/image1713.png"/><Relationship Id="rId271" Type="http://schemas.openxmlformats.org/officeDocument/2006/relationships/customXml" Target="../ink/ink1564.xml"/><Relationship Id="rId674" Type="http://schemas.openxmlformats.org/officeDocument/2006/relationships/image" Target="../media/image1734.png"/><Relationship Id="rId24" Type="http://schemas.openxmlformats.org/officeDocument/2006/relationships/customXml" Target="../ink/ink1440.xml"/><Relationship Id="rId66" Type="http://schemas.openxmlformats.org/officeDocument/2006/relationships/customXml" Target="../ink/ink1461.xml"/><Relationship Id="rId131" Type="http://schemas.openxmlformats.org/officeDocument/2006/relationships/image" Target="../media/image1464.png"/><Relationship Id="rId327" Type="http://schemas.openxmlformats.org/officeDocument/2006/relationships/customXml" Target="../ink/ink1592.xml"/><Relationship Id="rId369" Type="http://schemas.openxmlformats.org/officeDocument/2006/relationships/customXml" Target="../ink/ink1613.xml"/><Relationship Id="rId534" Type="http://schemas.openxmlformats.org/officeDocument/2006/relationships/image" Target="../media/image1664.png"/><Relationship Id="rId576" Type="http://schemas.openxmlformats.org/officeDocument/2006/relationships/image" Target="../media/image1685.png"/><Relationship Id="rId741" Type="http://schemas.openxmlformats.org/officeDocument/2006/relationships/customXml" Target="../ink/ink1799.xml"/><Relationship Id="rId783" Type="http://schemas.openxmlformats.org/officeDocument/2006/relationships/customXml" Target="../ink/ink1820.xml"/><Relationship Id="rId173" Type="http://schemas.openxmlformats.org/officeDocument/2006/relationships/customXml" Target="../ink/ink1515.xml"/><Relationship Id="rId229" Type="http://schemas.openxmlformats.org/officeDocument/2006/relationships/customXml" Target="../ink/ink1543.xml"/><Relationship Id="rId380" Type="http://schemas.openxmlformats.org/officeDocument/2006/relationships/image" Target="../media/image1587.png"/><Relationship Id="rId436" Type="http://schemas.openxmlformats.org/officeDocument/2006/relationships/image" Target="../media/image1615.png"/><Relationship Id="rId601" Type="http://schemas.openxmlformats.org/officeDocument/2006/relationships/customXml" Target="../ink/ink1729.xml"/><Relationship Id="rId643" Type="http://schemas.openxmlformats.org/officeDocument/2006/relationships/customXml" Target="../ink/ink1750.xml"/><Relationship Id="rId240" Type="http://schemas.openxmlformats.org/officeDocument/2006/relationships/image" Target="../media/image1517.png"/><Relationship Id="rId478" Type="http://schemas.openxmlformats.org/officeDocument/2006/relationships/image" Target="../media/image1636.png"/><Relationship Id="rId685" Type="http://schemas.openxmlformats.org/officeDocument/2006/relationships/customXml" Target="../ink/ink1771.xml"/><Relationship Id="rId35" Type="http://schemas.openxmlformats.org/officeDocument/2006/relationships/image" Target="../media/image1054.png"/><Relationship Id="rId77" Type="http://schemas.openxmlformats.org/officeDocument/2006/relationships/image" Target="../media/image1437.png"/><Relationship Id="rId100" Type="http://schemas.openxmlformats.org/officeDocument/2006/relationships/customXml" Target="../ink/ink1478.xml"/><Relationship Id="rId282" Type="http://schemas.openxmlformats.org/officeDocument/2006/relationships/image" Target="../media/image1538.png"/><Relationship Id="rId338" Type="http://schemas.openxmlformats.org/officeDocument/2006/relationships/image" Target="../media/image1566.png"/><Relationship Id="rId503" Type="http://schemas.openxmlformats.org/officeDocument/2006/relationships/customXml" Target="../ink/ink1680.xml"/><Relationship Id="rId545" Type="http://schemas.openxmlformats.org/officeDocument/2006/relationships/customXml" Target="../ink/ink1701.xml"/><Relationship Id="rId587" Type="http://schemas.openxmlformats.org/officeDocument/2006/relationships/customXml" Target="../ink/ink1722.xml"/><Relationship Id="rId710" Type="http://schemas.openxmlformats.org/officeDocument/2006/relationships/image" Target="../media/image1752.png"/><Relationship Id="rId752" Type="http://schemas.openxmlformats.org/officeDocument/2006/relationships/image" Target="../media/image1773.png"/><Relationship Id="rId8" Type="http://schemas.openxmlformats.org/officeDocument/2006/relationships/customXml" Target="../ink/ink1432.xml"/><Relationship Id="rId142" Type="http://schemas.openxmlformats.org/officeDocument/2006/relationships/customXml" Target="../ink/ink1499.xml"/><Relationship Id="rId184" Type="http://schemas.openxmlformats.org/officeDocument/2006/relationships/image" Target="../media/image1490.png"/><Relationship Id="rId391" Type="http://schemas.openxmlformats.org/officeDocument/2006/relationships/customXml" Target="../ink/ink1624.xml"/><Relationship Id="rId405" Type="http://schemas.openxmlformats.org/officeDocument/2006/relationships/customXml" Target="../ink/ink1631.xml"/><Relationship Id="rId447" Type="http://schemas.openxmlformats.org/officeDocument/2006/relationships/customXml" Target="../ink/ink1652.xml"/><Relationship Id="rId612" Type="http://schemas.openxmlformats.org/officeDocument/2006/relationships/image" Target="../media/image1703.png"/><Relationship Id="rId794" Type="http://schemas.openxmlformats.org/officeDocument/2006/relationships/image" Target="../media/image1794.png"/><Relationship Id="rId251" Type="http://schemas.openxmlformats.org/officeDocument/2006/relationships/customXml" Target="../ink/ink1554.xml"/><Relationship Id="rId489" Type="http://schemas.openxmlformats.org/officeDocument/2006/relationships/customXml" Target="../ink/ink1673.xml"/><Relationship Id="rId654" Type="http://schemas.openxmlformats.org/officeDocument/2006/relationships/image" Target="../media/image1724.png"/><Relationship Id="rId696" Type="http://schemas.openxmlformats.org/officeDocument/2006/relationships/image" Target="../media/image1745.png"/><Relationship Id="rId46" Type="http://schemas.openxmlformats.org/officeDocument/2006/relationships/customXml" Target="../ink/ink1451.xml"/><Relationship Id="rId293" Type="http://schemas.openxmlformats.org/officeDocument/2006/relationships/customXml" Target="../ink/ink1575.xml"/><Relationship Id="rId307" Type="http://schemas.openxmlformats.org/officeDocument/2006/relationships/customXml" Target="../ink/ink1582.xml"/><Relationship Id="rId349" Type="http://schemas.openxmlformats.org/officeDocument/2006/relationships/customXml" Target="../ink/ink1603.xml"/><Relationship Id="rId514" Type="http://schemas.openxmlformats.org/officeDocument/2006/relationships/image" Target="../media/image1654.png"/><Relationship Id="rId556" Type="http://schemas.openxmlformats.org/officeDocument/2006/relationships/image" Target="../media/image1675.png"/><Relationship Id="rId721" Type="http://schemas.openxmlformats.org/officeDocument/2006/relationships/customXml" Target="../ink/ink1789.xml"/><Relationship Id="rId763" Type="http://schemas.openxmlformats.org/officeDocument/2006/relationships/customXml" Target="../ink/ink1810.xml"/><Relationship Id="rId88" Type="http://schemas.openxmlformats.org/officeDocument/2006/relationships/customXml" Target="../ink/ink1472.xml"/><Relationship Id="rId111" Type="http://schemas.openxmlformats.org/officeDocument/2006/relationships/image" Target="../media/image1454.png"/><Relationship Id="rId153" Type="http://schemas.openxmlformats.org/officeDocument/2006/relationships/image" Target="../media/image1475.png"/><Relationship Id="rId195" Type="http://schemas.openxmlformats.org/officeDocument/2006/relationships/customXml" Target="../ink/ink1526.xml"/><Relationship Id="rId209" Type="http://schemas.openxmlformats.org/officeDocument/2006/relationships/customXml" Target="../ink/ink1533.xml"/><Relationship Id="rId360" Type="http://schemas.openxmlformats.org/officeDocument/2006/relationships/image" Target="../media/image1577.png"/><Relationship Id="rId416" Type="http://schemas.openxmlformats.org/officeDocument/2006/relationships/image" Target="../media/image1605.png"/><Relationship Id="rId598" Type="http://schemas.openxmlformats.org/officeDocument/2006/relationships/image" Target="../media/image1696.png"/><Relationship Id="rId220" Type="http://schemas.openxmlformats.org/officeDocument/2006/relationships/image" Target="../media/image1508.png"/><Relationship Id="rId458" Type="http://schemas.openxmlformats.org/officeDocument/2006/relationships/image" Target="../media/image1626.png"/><Relationship Id="rId623" Type="http://schemas.openxmlformats.org/officeDocument/2006/relationships/customXml" Target="../ink/ink1740.xml"/><Relationship Id="rId665" Type="http://schemas.openxmlformats.org/officeDocument/2006/relationships/customXml" Target="../ink/ink1761.xml"/><Relationship Id="rId15" Type="http://schemas.openxmlformats.org/officeDocument/2006/relationships/image" Target="../media/image1408.png"/><Relationship Id="rId57" Type="http://schemas.openxmlformats.org/officeDocument/2006/relationships/image" Target="../media/image1427.png"/><Relationship Id="rId262" Type="http://schemas.openxmlformats.org/officeDocument/2006/relationships/image" Target="../media/image1528.png"/><Relationship Id="rId318" Type="http://schemas.openxmlformats.org/officeDocument/2006/relationships/image" Target="../media/image1556.png"/><Relationship Id="rId525" Type="http://schemas.openxmlformats.org/officeDocument/2006/relationships/customXml" Target="../ink/ink1691.xml"/><Relationship Id="rId567" Type="http://schemas.openxmlformats.org/officeDocument/2006/relationships/customXml" Target="../ink/ink1712.xml"/><Relationship Id="rId732" Type="http://schemas.openxmlformats.org/officeDocument/2006/relationships/image" Target="../media/image1763.png"/><Relationship Id="rId99" Type="http://schemas.openxmlformats.org/officeDocument/2006/relationships/image" Target="../media/image1448.png"/><Relationship Id="rId122" Type="http://schemas.openxmlformats.org/officeDocument/2006/relationships/customXml" Target="../ink/ink1489.xml"/><Relationship Id="rId164" Type="http://schemas.openxmlformats.org/officeDocument/2006/relationships/image" Target="../media/image1480.png"/><Relationship Id="rId371" Type="http://schemas.openxmlformats.org/officeDocument/2006/relationships/customXml" Target="../ink/ink1614.xml"/><Relationship Id="rId774" Type="http://schemas.openxmlformats.org/officeDocument/2006/relationships/image" Target="../media/image1784.png"/><Relationship Id="rId427" Type="http://schemas.openxmlformats.org/officeDocument/2006/relationships/customXml" Target="../ink/ink1642.xml"/><Relationship Id="rId469" Type="http://schemas.openxmlformats.org/officeDocument/2006/relationships/customXml" Target="../ink/ink1663.xml"/><Relationship Id="rId634" Type="http://schemas.openxmlformats.org/officeDocument/2006/relationships/image" Target="../media/image1714.png"/><Relationship Id="rId676" Type="http://schemas.openxmlformats.org/officeDocument/2006/relationships/image" Target="../media/image1735.png"/><Relationship Id="rId26" Type="http://schemas.openxmlformats.org/officeDocument/2006/relationships/customXml" Target="../ink/ink1441.xml"/><Relationship Id="rId231" Type="http://schemas.openxmlformats.org/officeDocument/2006/relationships/customXml" Target="../ink/ink1544.xml"/><Relationship Id="rId273" Type="http://schemas.openxmlformats.org/officeDocument/2006/relationships/customXml" Target="../ink/ink1565.xml"/><Relationship Id="rId329" Type="http://schemas.openxmlformats.org/officeDocument/2006/relationships/customXml" Target="../ink/ink1593.xml"/><Relationship Id="rId480" Type="http://schemas.openxmlformats.org/officeDocument/2006/relationships/image" Target="../media/image1637.png"/><Relationship Id="rId536" Type="http://schemas.openxmlformats.org/officeDocument/2006/relationships/image" Target="../media/image1665.png"/><Relationship Id="rId701" Type="http://schemas.openxmlformats.org/officeDocument/2006/relationships/customXml" Target="../ink/ink1779.xml"/><Relationship Id="rId68" Type="http://schemas.openxmlformats.org/officeDocument/2006/relationships/customXml" Target="../ink/ink1462.xml"/><Relationship Id="rId133" Type="http://schemas.openxmlformats.org/officeDocument/2006/relationships/image" Target="../media/image1465.png"/><Relationship Id="rId175" Type="http://schemas.openxmlformats.org/officeDocument/2006/relationships/customXml" Target="../ink/ink1516.xml"/><Relationship Id="rId340" Type="http://schemas.openxmlformats.org/officeDocument/2006/relationships/image" Target="../media/image1567.png"/><Relationship Id="rId578" Type="http://schemas.openxmlformats.org/officeDocument/2006/relationships/image" Target="../media/image1686.png"/><Relationship Id="rId743" Type="http://schemas.openxmlformats.org/officeDocument/2006/relationships/customXml" Target="../ink/ink1800.xml"/><Relationship Id="rId785" Type="http://schemas.openxmlformats.org/officeDocument/2006/relationships/customXml" Target="../ink/ink1821.xml"/><Relationship Id="rId200" Type="http://schemas.openxmlformats.org/officeDocument/2006/relationships/image" Target="../media/image1498.png"/><Relationship Id="rId382" Type="http://schemas.openxmlformats.org/officeDocument/2006/relationships/image" Target="../media/image1588.png"/><Relationship Id="rId438" Type="http://schemas.openxmlformats.org/officeDocument/2006/relationships/image" Target="../media/image1616.png"/><Relationship Id="rId603" Type="http://schemas.openxmlformats.org/officeDocument/2006/relationships/customXml" Target="../ink/ink1730.xml"/><Relationship Id="rId645" Type="http://schemas.openxmlformats.org/officeDocument/2006/relationships/customXml" Target="../ink/ink1751.xml"/><Relationship Id="rId687" Type="http://schemas.openxmlformats.org/officeDocument/2006/relationships/customXml" Target="../ink/ink1772.xml"/><Relationship Id="rId242" Type="http://schemas.openxmlformats.org/officeDocument/2006/relationships/image" Target="../media/image1518.png"/><Relationship Id="rId284" Type="http://schemas.openxmlformats.org/officeDocument/2006/relationships/image" Target="../media/image1539.png"/><Relationship Id="rId491" Type="http://schemas.openxmlformats.org/officeDocument/2006/relationships/customXml" Target="../ink/ink1674.xml"/><Relationship Id="rId505" Type="http://schemas.openxmlformats.org/officeDocument/2006/relationships/customXml" Target="../ink/ink1681.xml"/><Relationship Id="rId712" Type="http://schemas.openxmlformats.org/officeDocument/2006/relationships/image" Target="../media/image1753.png"/><Relationship Id="rId37" Type="http://schemas.openxmlformats.org/officeDocument/2006/relationships/image" Target="../media/image1418.png"/><Relationship Id="rId79" Type="http://schemas.openxmlformats.org/officeDocument/2006/relationships/image" Target="../media/image1438.png"/><Relationship Id="rId102" Type="http://schemas.openxmlformats.org/officeDocument/2006/relationships/customXml" Target="../ink/ink1479.xml"/><Relationship Id="rId144" Type="http://schemas.openxmlformats.org/officeDocument/2006/relationships/customXml" Target="../ink/ink1500.xml"/><Relationship Id="rId547" Type="http://schemas.openxmlformats.org/officeDocument/2006/relationships/customXml" Target="../ink/ink1702.xml"/><Relationship Id="rId589" Type="http://schemas.openxmlformats.org/officeDocument/2006/relationships/customXml" Target="../ink/ink1723.xml"/><Relationship Id="rId754" Type="http://schemas.openxmlformats.org/officeDocument/2006/relationships/image" Target="../media/image1774.png"/><Relationship Id="rId796" Type="http://schemas.openxmlformats.org/officeDocument/2006/relationships/image" Target="../media/image1795.png"/><Relationship Id="rId90" Type="http://schemas.openxmlformats.org/officeDocument/2006/relationships/customXml" Target="../ink/ink1473.xml"/><Relationship Id="rId186" Type="http://schemas.openxmlformats.org/officeDocument/2006/relationships/image" Target="../media/image1491.png"/><Relationship Id="rId351" Type="http://schemas.openxmlformats.org/officeDocument/2006/relationships/customXml" Target="../ink/ink1604.xml"/><Relationship Id="rId393" Type="http://schemas.openxmlformats.org/officeDocument/2006/relationships/customXml" Target="../ink/ink1625.xml"/><Relationship Id="rId407" Type="http://schemas.openxmlformats.org/officeDocument/2006/relationships/customXml" Target="../ink/ink1632.xml"/><Relationship Id="rId449" Type="http://schemas.openxmlformats.org/officeDocument/2006/relationships/customXml" Target="../ink/ink1653.xml"/><Relationship Id="rId614" Type="http://schemas.openxmlformats.org/officeDocument/2006/relationships/image" Target="../media/image1704.png"/><Relationship Id="rId656" Type="http://schemas.openxmlformats.org/officeDocument/2006/relationships/image" Target="../media/image1725.png"/><Relationship Id="rId211" Type="http://schemas.openxmlformats.org/officeDocument/2006/relationships/customXml" Target="../ink/ink1534.xml"/><Relationship Id="rId253" Type="http://schemas.openxmlformats.org/officeDocument/2006/relationships/customXml" Target="../ink/ink1555.xml"/><Relationship Id="rId295" Type="http://schemas.openxmlformats.org/officeDocument/2006/relationships/customXml" Target="../ink/ink1576.xml"/><Relationship Id="rId309" Type="http://schemas.openxmlformats.org/officeDocument/2006/relationships/customXml" Target="../ink/ink1583.xml"/><Relationship Id="rId460" Type="http://schemas.openxmlformats.org/officeDocument/2006/relationships/image" Target="../media/image1627.png"/><Relationship Id="rId516" Type="http://schemas.openxmlformats.org/officeDocument/2006/relationships/image" Target="../media/image1655.png"/><Relationship Id="rId698" Type="http://schemas.openxmlformats.org/officeDocument/2006/relationships/image" Target="../media/image1746.png"/><Relationship Id="rId48" Type="http://schemas.openxmlformats.org/officeDocument/2006/relationships/customXml" Target="../ink/ink1452.xml"/><Relationship Id="rId113" Type="http://schemas.openxmlformats.org/officeDocument/2006/relationships/image" Target="../media/image1455.png"/><Relationship Id="rId320" Type="http://schemas.openxmlformats.org/officeDocument/2006/relationships/image" Target="../media/image1557.png"/><Relationship Id="rId558" Type="http://schemas.openxmlformats.org/officeDocument/2006/relationships/image" Target="../media/image1676.png"/><Relationship Id="rId723" Type="http://schemas.openxmlformats.org/officeDocument/2006/relationships/customXml" Target="../ink/ink1790.xml"/><Relationship Id="rId765" Type="http://schemas.openxmlformats.org/officeDocument/2006/relationships/customXml" Target="../ink/ink1811.xml"/><Relationship Id="rId155" Type="http://schemas.openxmlformats.org/officeDocument/2006/relationships/customXml" Target="../ink/ink1506.xml"/><Relationship Id="rId197" Type="http://schemas.openxmlformats.org/officeDocument/2006/relationships/customXml" Target="../ink/ink1527.xml"/><Relationship Id="rId362" Type="http://schemas.openxmlformats.org/officeDocument/2006/relationships/image" Target="../media/image1578.png"/><Relationship Id="rId418" Type="http://schemas.openxmlformats.org/officeDocument/2006/relationships/image" Target="../media/image1606.png"/><Relationship Id="rId625" Type="http://schemas.openxmlformats.org/officeDocument/2006/relationships/customXml" Target="../ink/ink1741.xml"/><Relationship Id="rId222" Type="http://schemas.openxmlformats.org/officeDocument/2006/relationships/image" Target="../media/image1509.png"/><Relationship Id="rId264" Type="http://schemas.openxmlformats.org/officeDocument/2006/relationships/image" Target="../media/image1529.png"/><Relationship Id="rId471" Type="http://schemas.openxmlformats.org/officeDocument/2006/relationships/customXml" Target="../ink/ink1664.xml"/><Relationship Id="rId667" Type="http://schemas.openxmlformats.org/officeDocument/2006/relationships/customXml" Target="../ink/ink1762.xml"/><Relationship Id="rId17" Type="http://schemas.openxmlformats.org/officeDocument/2006/relationships/image" Target="../media/image1409.png"/><Relationship Id="rId59" Type="http://schemas.openxmlformats.org/officeDocument/2006/relationships/image" Target="../media/image1428.png"/><Relationship Id="rId124" Type="http://schemas.openxmlformats.org/officeDocument/2006/relationships/customXml" Target="../ink/ink1490.xml"/><Relationship Id="rId527" Type="http://schemas.openxmlformats.org/officeDocument/2006/relationships/customXml" Target="../ink/ink1692.xml"/><Relationship Id="rId569" Type="http://schemas.openxmlformats.org/officeDocument/2006/relationships/customXml" Target="../ink/ink1713.xml"/><Relationship Id="rId734" Type="http://schemas.openxmlformats.org/officeDocument/2006/relationships/image" Target="../media/image1764.png"/><Relationship Id="rId776" Type="http://schemas.openxmlformats.org/officeDocument/2006/relationships/image" Target="../media/image1785.png"/><Relationship Id="rId70" Type="http://schemas.openxmlformats.org/officeDocument/2006/relationships/customXml" Target="../ink/ink1463.xml"/><Relationship Id="rId166" Type="http://schemas.openxmlformats.org/officeDocument/2006/relationships/image" Target="../media/image1481.png"/><Relationship Id="rId331" Type="http://schemas.openxmlformats.org/officeDocument/2006/relationships/customXml" Target="../ink/ink1594.xml"/><Relationship Id="rId373" Type="http://schemas.openxmlformats.org/officeDocument/2006/relationships/customXml" Target="../ink/ink1615.xml"/><Relationship Id="rId429" Type="http://schemas.openxmlformats.org/officeDocument/2006/relationships/customXml" Target="../ink/ink1643.xml"/><Relationship Id="rId580" Type="http://schemas.openxmlformats.org/officeDocument/2006/relationships/image" Target="../media/image1687.png"/><Relationship Id="rId636" Type="http://schemas.openxmlformats.org/officeDocument/2006/relationships/image" Target="../media/image1715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545.xml"/><Relationship Id="rId440" Type="http://schemas.openxmlformats.org/officeDocument/2006/relationships/image" Target="../media/image1617.png"/><Relationship Id="rId678" Type="http://schemas.openxmlformats.org/officeDocument/2006/relationships/image" Target="../media/image1736.png"/><Relationship Id="rId28" Type="http://schemas.openxmlformats.org/officeDocument/2006/relationships/customXml" Target="../ink/ink1442.xml"/><Relationship Id="rId275" Type="http://schemas.openxmlformats.org/officeDocument/2006/relationships/customXml" Target="../ink/ink1566.xml"/><Relationship Id="rId300" Type="http://schemas.openxmlformats.org/officeDocument/2006/relationships/image" Target="../media/image1547.png"/><Relationship Id="rId482" Type="http://schemas.openxmlformats.org/officeDocument/2006/relationships/image" Target="../media/image1638.png"/><Relationship Id="rId538" Type="http://schemas.openxmlformats.org/officeDocument/2006/relationships/image" Target="../media/image1666.png"/><Relationship Id="rId703" Type="http://schemas.openxmlformats.org/officeDocument/2006/relationships/customXml" Target="../ink/ink1780.xml"/><Relationship Id="rId745" Type="http://schemas.openxmlformats.org/officeDocument/2006/relationships/customXml" Target="../ink/ink1801.xml"/><Relationship Id="rId81" Type="http://schemas.openxmlformats.org/officeDocument/2006/relationships/image" Target="../media/image1439.png"/><Relationship Id="rId135" Type="http://schemas.openxmlformats.org/officeDocument/2006/relationships/image" Target="../media/image1466.png"/><Relationship Id="rId177" Type="http://schemas.openxmlformats.org/officeDocument/2006/relationships/customXml" Target="../ink/ink1517.xml"/><Relationship Id="rId342" Type="http://schemas.openxmlformats.org/officeDocument/2006/relationships/image" Target="../media/image1568.png"/><Relationship Id="rId384" Type="http://schemas.openxmlformats.org/officeDocument/2006/relationships/image" Target="../media/image1589.png"/><Relationship Id="rId591" Type="http://schemas.openxmlformats.org/officeDocument/2006/relationships/customXml" Target="../ink/ink1724.xml"/><Relationship Id="rId605" Type="http://schemas.openxmlformats.org/officeDocument/2006/relationships/customXml" Target="../ink/ink1731.xml"/><Relationship Id="rId787" Type="http://schemas.openxmlformats.org/officeDocument/2006/relationships/customXml" Target="../ink/ink1822.xml"/><Relationship Id="rId202" Type="http://schemas.openxmlformats.org/officeDocument/2006/relationships/image" Target="../media/image1499.png"/><Relationship Id="rId244" Type="http://schemas.openxmlformats.org/officeDocument/2006/relationships/image" Target="../media/image1519.png"/><Relationship Id="rId647" Type="http://schemas.openxmlformats.org/officeDocument/2006/relationships/customXml" Target="../ink/ink1752.xml"/><Relationship Id="rId689" Type="http://schemas.openxmlformats.org/officeDocument/2006/relationships/customXml" Target="../ink/ink1773.xml"/><Relationship Id="rId39" Type="http://schemas.openxmlformats.org/officeDocument/2006/relationships/image" Target="../media/image1419.png"/><Relationship Id="rId286" Type="http://schemas.openxmlformats.org/officeDocument/2006/relationships/image" Target="../media/image1540.png"/><Relationship Id="rId451" Type="http://schemas.openxmlformats.org/officeDocument/2006/relationships/customXml" Target="../ink/ink1654.xml"/><Relationship Id="rId493" Type="http://schemas.openxmlformats.org/officeDocument/2006/relationships/customXml" Target="../ink/ink1675.xml"/><Relationship Id="rId507" Type="http://schemas.openxmlformats.org/officeDocument/2006/relationships/customXml" Target="../ink/ink1682.xml"/><Relationship Id="rId549" Type="http://schemas.openxmlformats.org/officeDocument/2006/relationships/customXml" Target="../ink/ink1703.xml"/><Relationship Id="rId714" Type="http://schemas.openxmlformats.org/officeDocument/2006/relationships/image" Target="../media/image1754.png"/><Relationship Id="rId756" Type="http://schemas.openxmlformats.org/officeDocument/2006/relationships/image" Target="../media/image1775.png"/><Relationship Id="rId50" Type="http://schemas.openxmlformats.org/officeDocument/2006/relationships/customXml" Target="../ink/ink1453.xml"/><Relationship Id="rId104" Type="http://schemas.openxmlformats.org/officeDocument/2006/relationships/customXml" Target="../ink/ink1480.xml"/><Relationship Id="rId146" Type="http://schemas.openxmlformats.org/officeDocument/2006/relationships/customXml" Target="../ink/ink1501.xml"/><Relationship Id="rId188" Type="http://schemas.openxmlformats.org/officeDocument/2006/relationships/image" Target="../media/image1492.png"/><Relationship Id="rId311" Type="http://schemas.openxmlformats.org/officeDocument/2006/relationships/customXml" Target="../ink/ink1584.xml"/><Relationship Id="rId353" Type="http://schemas.openxmlformats.org/officeDocument/2006/relationships/customXml" Target="../ink/ink1605.xml"/><Relationship Id="rId395" Type="http://schemas.openxmlformats.org/officeDocument/2006/relationships/customXml" Target="../ink/ink1626.xml"/><Relationship Id="rId409" Type="http://schemas.openxmlformats.org/officeDocument/2006/relationships/customXml" Target="../ink/ink1633.xml"/><Relationship Id="rId560" Type="http://schemas.openxmlformats.org/officeDocument/2006/relationships/image" Target="../media/image1677.png"/><Relationship Id="rId798" Type="http://schemas.openxmlformats.org/officeDocument/2006/relationships/image" Target="../media/image1796.png"/><Relationship Id="rId92" Type="http://schemas.openxmlformats.org/officeDocument/2006/relationships/customXml" Target="../ink/ink1474.xml"/><Relationship Id="rId213" Type="http://schemas.openxmlformats.org/officeDocument/2006/relationships/customXml" Target="../ink/ink1535.xml"/><Relationship Id="rId420" Type="http://schemas.openxmlformats.org/officeDocument/2006/relationships/image" Target="../media/image1607.png"/><Relationship Id="rId616" Type="http://schemas.openxmlformats.org/officeDocument/2006/relationships/image" Target="../media/image1705.png"/><Relationship Id="rId658" Type="http://schemas.openxmlformats.org/officeDocument/2006/relationships/image" Target="../media/image1726.png"/><Relationship Id="rId255" Type="http://schemas.openxmlformats.org/officeDocument/2006/relationships/customXml" Target="../ink/ink1556.xml"/><Relationship Id="rId297" Type="http://schemas.openxmlformats.org/officeDocument/2006/relationships/customXml" Target="../ink/ink1577.xml"/><Relationship Id="rId462" Type="http://schemas.openxmlformats.org/officeDocument/2006/relationships/image" Target="../media/image1628.png"/><Relationship Id="rId518" Type="http://schemas.openxmlformats.org/officeDocument/2006/relationships/image" Target="../media/image1656.png"/><Relationship Id="rId725" Type="http://schemas.openxmlformats.org/officeDocument/2006/relationships/customXml" Target="../ink/ink1791.xml"/><Relationship Id="rId115" Type="http://schemas.openxmlformats.org/officeDocument/2006/relationships/image" Target="../media/image1456.png"/><Relationship Id="rId157" Type="http://schemas.openxmlformats.org/officeDocument/2006/relationships/customXml" Target="../ink/ink1507.xml"/><Relationship Id="rId322" Type="http://schemas.openxmlformats.org/officeDocument/2006/relationships/image" Target="../media/image1558.png"/><Relationship Id="rId364" Type="http://schemas.openxmlformats.org/officeDocument/2006/relationships/image" Target="../media/image1579.png"/><Relationship Id="rId767" Type="http://schemas.openxmlformats.org/officeDocument/2006/relationships/customXml" Target="../ink/ink1812.xml"/><Relationship Id="rId61" Type="http://schemas.openxmlformats.org/officeDocument/2006/relationships/image" Target="../media/image1429.png"/><Relationship Id="rId199" Type="http://schemas.openxmlformats.org/officeDocument/2006/relationships/customXml" Target="../ink/ink1528.xml"/><Relationship Id="rId571" Type="http://schemas.openxmlformats.org/officeDocument/2006/relationships/customXml" Target="../ink/ink1714.xml"/><Relationship Id="rId627" Type="http://schemas.openxmlformats.org/officeDocument/2006/relationships/customXml" Target="../ink/ink1742.xml"/><Relationship Id="rId669" Type="http://schemas.openxmlformats.org/officeDocument/2006/relationships/customXml" Target="../ink/ink1763.xml"/><Relationship Id="rId19" Type="http://schemas.openxmlformats.org/officeDocument/2006/relationships/image" Target="../media/image1410.png"/><Relationship Id="rId224" Type="http://schemas.openxmlformats.org/officeDocument/2006/relationships/image" Target="../media/image77.png"/><Relationship Id="rId266" Type="http://schemas.openxmlformats.org/officeDocument/2006/relationships/image" Target="../media/image1530.png"/><Relationship Id="rId431" Type="http://schemas.openxmlformats.org/officeDocument/2006/relationships/customXml" Target="../ink/ink1644.xml"/><Relationship Id="rId473" Type="http://schemas.openxmlformats.org/officeDocument/2006/relationships/customXml" Target="../ink/ink1665.xml"/><Relationship Id="rId529" Type="http://schemas.openxmlformats.org/officeDocument/2006/relationships/customXml" Target="../ink/ink1693.xml"/><Relationship Id="rId680" Type="http://schemas.openxmlformats.org/officeDocument/2006/relationships/image" Target="../media/image1737.png"/><Relationship Id="rId736" Type="http://schemas.openxmlformats.org/officeDocument/2006/relationships/image" Target="../media/image1765.png"/><Relationship Id="rId30" Type="http://schemas.openxmlformats.org/officeDocument/2006/relationships/customXml" Target="../ink/ink1443.xml"/><Relationship Id="rId126" Type="http://schemas.openxmlformats.org/officeDocument/2006/relationships/customXml" Target="../ink/ink1491.xml"/><Relationship Id="rId168" Type="http://schemas.openxmlformats.org/officeDocument/2006/relationships/image" Target="../media/image1482.png"/><Relationship Id="rId333" Type="http://schemas.openxmlformats.org/officeDocument/2006/relationships/customXml" Target="../ink/ink1595.xml"/><Relationship Id="rId540" Type="http://schemas.openxmlformats.org/officeDocument/2006/relationships/image" Target="../media/image1667.png"/><Relationship Id="rId778" Type="http://schemas.openxmlformats.org/officeDocument/2006/relationships/image" Target="../media/image1786.png"/><Relationship Id="rId72" Type="http://schemas.openxmlformats.org/officeDocument/2006/relationships/customXml" Target="../ink/ink1464.xml"/><Relationship Id="rId375" Type="http://schemas.openxmlformats.org/officeDocument/2006/relationships/customXml" Target="../ink/ink1616.xml"/><Relationship Id="rId582" Type="http://schemas.openxmlformats.org/officeDocument/2006/relationships/image" Target="../media/image1688.png"/><Relationship Id="rId638" Type="http://schemas.openxmlformats.org/officeDocument/2006/relationships/image" Target="../media/image1716.png"/><Relationship Id="rId3" Type="http://schemas.openxmlformats.org/officeDocument/2006/relationships/image" Target="../media/image1402.png"/><Relationship Id="rId235" Type="http://schemas.openxmlformats.org/officeDocument/2006/relationships/customXml" Target="../ink/ink1546.xml"/><Relationship Id="rId277" Type="http://schemas.openxmlformats.org/officeDocument/2006/relationships/customXml" Target="../ink/ink1567.xml"/><Relationship Id="rId400" Type="http://schemas.openxmlformats.org/officeDocument/2006/relationships/image" Target="../media/image1597.png"/><Relationship Id="rId442" Type="http://schemas.openxmlformats.org/officeDocument/2006/relationships/image" Target="../media/image1618.png"/><Relationship Id="rId484" Type="http://schemas.openxmlformats.org/officeDocument/2006/relationships/image" Target="../media/image1639.png"/><Relationship Id="rId705" Type="http://schemas.openxmlformats.org/officeDocument/2006/relationships/customXml" Target="../ink/ink1781.xml"/><Relationship Id="rId137" Type="http://schemas.openxmlformats.org/officeDocument/2006/relationships/image" Target="../media/image1467.png"/><Relationship Id="rId302" Type="http://schemas.openxmlformats.org/officeDocument/2006/relationships/image" Target="../media/image1548.png"/><Relationship Id="rId344" Type="http://schemas.openxmlformats.org/officeDocument/2006/relationships/image" Target="../media/image1569.png"/><Relationship Id="rId691" Type="http://schemas.openxmlformats.org/officeDocument/2006/relationships/customXml" Target="../ink/ink1774.xml"/><Relationship Id="rId747" Type="http://schemas.openxmlformats.org/officeDocument/2006/relationships/customXml" Target="../ink/ink1802.xml"/><Relationship Id="rId789" Type="http://schemas.openxmlformats.org/officeDocument/2006/relationships/customXml" Target="../ink/ink1823.xml"/><Relationship Id="rId41" Type="http://schemas.openxmlformats.org/officeDocument/2006/relationships/image" Target="../media/image1420.png"/><Relationship Id="rId83" Type="http://schemas.openxmlformats.org/officeDocument/2006/relationships/image" Target="../media/image1440.png"/><Relationship Id="rId179" Type="http://schemas.openxmlformats.org/officeDocument/2006/relationships/customXml" Target="../ink/ink1518.xml"/><Relationship Id="rId386" Type="http://schemas.openxmlformats.org/officeDocument/2006/relationships/image" Target="../media/image1590.png"/><Relationship Id="rId551" Type="http://schemas.openxmlformats.org/officeDocument/2006/relationships/customXml" Target="../ink/ink1704.xml"/><Relationship Id="rId593" Type="http://schemas.openxmlformats.org/officeDocument/2006/relationships/customXml" Target="../ink/ink1725.xml"/><Relationship Id="rId607" Type="http://schemas.openxmlformats.org/officeDocument/2006/relationships/customXml" Target="../ink/ink1732.xml"/><Relationship Id="rId649" Type="http://schemas.openxmlformats.org/officeDocument/2006/relationships/customXml" Target="../ink/ink1753.xml"/><Relationship Id="rId190" Type="http://schemas.openxmlformats.org/officeDocument/2006/relationships/image" Target="../media/image1493.png"/><Relationship Id="rId204" Type="http://schemas.openxmlformats.org/officeDocument/2006/relationships/image" Target="../media/image1500.png"/><Relationship Id="rId246" Type="http://schemas.openxmlformats.org/officeDocument/2006/relationships/image" Target="../media/image1520.png"/><Relationship Id="rId288" Type="http://schemas.openxmlformats.org/officeDocument/2006/relationships/image" Target="../media/image1541.png"/><Relationship Id="rId411" Type="http://schemas.openxmlformats.org/officeDocument/2006/relationships/customXml" Target="../ink/ink1634.xml"/><Relationship Id="rId453" Type="http://schemas.openxmlformats.org/officeDocument/2006/relationships/customXml" Target="../ink/ink1655.xml"/><Relationship Id="rId509" Type="http://schemas.openxmlformats.org/officeDocument/2006/relationships/customXml" Target="../ink/ink1683.xml"/><Relationship Id="rId660" Type="http://schemas.openxmlformats.org/officeDocument/2006/relationships/image" Target="../media/image1727.png"/><Relationship Id="rId106" Type="http://schemas.openxmlformats.org/officeDocument/2006/relationships/customXml" Target="../ink/ink1481.xml"/><Relationship Id="rId313" Type="http://schemas.openxmlformats.org/officeDocument/2006/relationships/customXml" Target="../ink/ink1585.xml"/><Relationship Id="rId495" Type="http://schemas.openxmlformats.org/officeDocument/2006/relationships/customXml" Target="../ink/ink1676.xml"/><Relationship Id="rId716" Type="http://schemas.openxmlformats.org/officeDocument/2006/relationships/image" Target="../media/image1755.png"/><Relationship Id="rId758" Type="http://schemas.openxmlformats.org/officeDocument/2006/relationships/image" Target="../media/image1776.png"/><Relationship Id="rId10" Type="http://schemas.openxmlformats.org/officeDocument/2006/relationships/customXml" Target="../ink/ink1433.xml"/><Relationship Id="rId52" Type="http://schemas.openxmlformats.org/officeDocument/2006/relationships/customXml" Target="../ink/ink1454.xml"/><Relationship Id="rId94" Type="http://schemas.openxmlformats.org/officeDocument/2006/relationships/customXml" Target="../ink/ink1475.xml"/><Relationship Id="rId148" Type="http://schemas.openxmlformats.org/officeDocument/2006/relationships/customXml" Target="../ink/ink1502.xml"/><Relationship Id="rId355" Type="http://schemas.openxmlformats.org/officeDocument/2006/relationships/customXml" Target="../ink/ink1606.xml"/><Relationship Id="rId397" Type="http://schemas.openxmlformats.org/officeDocument/2006/relationships/customXml" Target="../ink/ink1627.xml"/><Relationship Id="rId520" Type="http://schemas.openxmlformats.org/officeDocument/2006/relationships/image" Target="../media/image1657.png"/><Relationship Id="rId562" Type="http://schemas.openxmlformats.org/officeDocument/2006/relationships/image" Target="../media/image1678.png"/><Relationship Id="rId618" Type="http://schemas.openxmlformats.org/officeDocument/2006/relationships/image" Target="../media/image1706.png"/><Relationship Id="rId215" Type="http://schemas.openxmlformats.org/officeDocument/2006/relationships/customXml" Target="../ink/ink1536.xml"/><Relationship Id="rId257" Type="http://schemas.openxmlformats.org/officeDocument/2006/relationships/customXml" Target="../ink/ink1557.xml"/><Relationship Id="rId422" Type="http://schemas.openxmlformats.org/officeDocument/2006/relationships/image" Target="../media/image1608.png"/><Relationship Id="rId464" Type="http://schemas.openxmlformats.org/officeDocument/2006/relationships/image" Target="../media/image1629.png"/><Relationship Id="rId299" Type="http://schemas.openxmlformats.org/officeDocument/2006/relationships/customXml" Target="../ink/ink1578.xml"/><Relationship Id="rId727" Type="http://schemas.openxmlformats.org/officeDocument/2006/relationships/customXml" Target="../ink/ink1792.xml"/><Relationship Id="rId63" Type="http://schemas.openxmlformats.org/officeDocument/2006/relationships/image" Target="../media/image1430.png"/><Relationship Id="rId159" Type="http://schemas.openxmlformats.org/officeDocument/2006/relationships/customXml" Target="../ink/ink1508.xml"/><Relationship Id="rId366" Type="http://schemas.openxmlformats.org/officeDocument/2006/relationships/image" Target="../media/image1580.png"/><Relationship Id="rId573" Type="http://schemas.openxmlformats.org/officeDocument/2006/relationships/customXml" Target="../ink/ink1715.xml"/><Relationship Id="rId780" Type="http://schemas.openxmlformats.org/officeDocument/2006/relationships/image" Target="../media/image1787.png"/><Relationship Id="rId226" Type="http://schemas.openxmlformats.org/officeDocument/2006/relationships/image" Target="../media/image1510.png"/><Relationship Id="rId433" Type="http://schemas.openxmlformats.org/officeDocument/2006/relationships/customXml" Target="../ink/ink1645.xml"/><Relationship Id="rId640" Type="http://schemas.openxmlformats.org/officeDocument/2006/relationships/image" Target="../media/image1717.png"/><Relationship Id="rId738" Type="http://schemas.openxmlformats.org/officeDocument/2006/relationships/image" Target="../media/image1766.png"/><Relationship Id="rId74" Type="http://schemas.openxmlformats.org/officeDocument/2006/relationships/customXml" Target="../ink/ink1465.xml"/><Relationship Id="rId377" Type="http://schemas.openxmlformats.org/officeDocument/2006/relationships/customXml" Target="../ink/ink1617.xml"/><Relationship Id="rId500" Type="http://schemas.openxmlformats.org/officeDocument/2006/relationships/image" Target="../media/image1647.png"/><Relationship Id="rId584" Type="http://schemas.openxmlformats.org/officeDocument/2006/relationships/image" Target="../media/image1689.png"/><Relationship Id="rId5" Type="http://schemas.openxmlformats.org/officeDocument/2006/relationships/image" Target="../media/image1403.png"/><Relationship Id="rId237" Type="http://schemas.openxmlformats.org/officeDocument/2006/relationships/customXml" Target="../ink/ink1547.xml"/><Relationship Id="rId791" Type="http://schemas.openxmlformats.org/officeDocument/2006/relationships/customXml" Target="../ink/ink1824.xml"/><Relationship Id="rId444" Type="http://schemas.openxmlformats.org/officeDocument/2006/relationships/image" Target="../media/image1619.png"/><Relationship Id="rId651" Type="http://schemas.openxmlformats.org/officeDocument/2006/relationships/customXml" Target="../ink/ink1754.xml"/><Relationship Id="rId749" Type="http://schemas.openxmlformats.org/officeDocument/2006/relationships/customXml" Target="../ink/ink1803.xml"/><Relationship Id="rId290" Type="http://schemas.openxmlformats.org/officeDocument/2006/relationships/image" Target="../media/image1542.png"/><Relationship Id="rId304" Type="http://schemas.openxmlformats.org/officeDocument/2006/relationships/image" Target="../media/image1549.png"/><Relationship Id="rId388" Type="http://schemas.openxmlformats.org/officeDocument/2006/relationships/image" Target="../media/image1591.png"/><Relationship Id="rId511" Type="http://schemas.openxmlformats.org/officeDocument/2006/relationships/customXml" Target="../ink/ink1684.xml"/><Relationship Id="rId609" Type="http://schemas.openxmlformats.org/officeDocument/2006/relationships/customXml" Target="../ink/ink1733.xml"/><Relationship Id="rId85" Type="http://schemas.openxmlformats.org/officeDocument/2006/relationships/image" Target="../media/image1441.png"/><Relationship Id="rId150" Type="http://schemas.openxmlformats.org/officeDocument/2006/relationships/customXml" Target="../ink/ink1503.xml"/><Relationship Id="rId595" Type="http://schemas.openxmlformats.org/officeDocument/2006/relationships/customXml" Target="../ink/ink1726.xml"/><Relationship Id="rId248" Type="http://schemas.openxmlformats.org/officeDocument/2006/relationships/image" Target="../media/image1521.png"/><Relationship Id="rId455" Type="http://schemas.openxmlformats.org/officeDocument/2006/relationships/customXml" Target="../ink/ink1656.xml"/><Relationship Id="rId662" Type="http://schemas.openxmlformats.org/officeDocument/2006/relationships/image" Target="../media/image1728.png"/><Relationship Id="rId12" Type="http://schemas.openxmlformats.org/officeDocument/2006/relationships/customXml" Target="../ink/ink1434.xml"/><Relationship Id="rId108" Type="http://schemas.openxmlformats.org/officeDocument/2006/relationships/customXml" Target="../ink/ink1482.xml"/><Relationship Id="rId315" Type="http://schemas.openxmlformats.org/officeDocument/2006/relationships/customXml" Target="../ink/ink1586.xml"/><Relationship Id="rId522" Type="http://schemas.openxmlformats.org/officeDocument/2006/relationships/image" Target="../media/image1658.png"/><Relationship Id="rId96" Type="http://schemas.openxmlformats.org/officeDocument/2006/relationships/customXml" Target="../ink/ink1476.xml"/><Relationship Id="rId161" Type="http://schemas.openxmlformats.org/officeDocument/2006/relationships/customXml" Target="../ink/ink1509.xml"/><Relationship Id="rId399" Type="http://schemas.openxmlformats.org/officeDocument/2006/relationships/customXml" Target="../ink/ink1628.xml"/><Relationship Id="rId259" Type="http://schemas.openxmlformats.org/officeDocument/2006/relationships/customXml" Target="../ink/ink1558.xml"/><Relationship Id="rId466" Type="http://schemas.openxmlformats.org/officeDocument/2006/relationships/image" Target="../media/image1630.png"/><Relationship Id="rId673" Type="http://schemas.openxmlformats.org/officeDocument/2006/relationships/customXml" Target="../ink/ink1765.xml"/><Relationship Id="rId23" Type="http://schemas.openxmlformats.org/officeDocument/2006/relationships/image" Target="../media/image1412.png"/><Relationship Id="rId119" Type="http://schemas.openxmlformats.org/officeDocument/2006/relationships/image" Target="../media/image1458.png"/><Relationship Id="rId326" Type="http://schemas.openxmlformats.org/officeDocument/2006/relationships/image" Target="../media/image1560.png"/><Relationship Id="rId533" Type="http://schemas.openxmlformats.org/officeDocument/2006/relationships/customXml" Target="../ink/ink1695.xml"/><Relationship Id="rId740" Type="http://schemas.openxmlformats.org/officeDocument/2006/relationships/image" Target="../media/image1767.png"/><Relationship Id="rId172" Type="http://schemas.openxmlformats.org/officeDocument/2006/relationships/image" Target="../media/image1484.png"/><Relationship Id="rId477" Type="http://schemas.openxmlformats.org/officeDocument/2006/relationships/customXml" Target="../ink/ink1667.xml"/><Relationship Id="rId600" Type="http://schemas.openxmlformats.org/officeDocument/2006/relationships/image" Target="../media/image1697.png"/><Relationship Id="rId684" Type="http://schemas.openxmlformats.org/officeDocument/2006/relationships/image" Target="../media/image1739.png"/><Relationship Id="rId337" Type="http://schemas.openxmlformats.org/officeDocument/2006/relationships/customXml" Target="../ink/ink1597.xml"/><Relationship Id="rId34" Type="http://schemas.openxmlformats.org/officeDocument/2006/relationships/customXml" Target="../ink/ink1445.xml"/><Relationship Id="rId544" Type="http://schemas.openxmlformats.org/officeDocument/2006/relationships/image" Target="../media/image1669.png"/><Relationship Id="rId751" Type="http://schemas.openxmlformats.org/officeDocument/2006/relationships/customXml" Target="../ink/ink1804.xml"/><Relationship Id="rId183" Type="http://schemas.openxmlformats.org/officeDocument/2006/relationships/customXml" Target="../ink/ink1520.xml"/><Relationship Id="rId390" Type="http://schemas.openxmlformats.org/officeDocument/2006/relationships/image" Target="../media/image1592.png"/><Relationship Id="rId404" Type="http://schemas.openxmlformats.org/officeDocument/2006/relationships/image" Target="../media/image1599.png"/><Relationship Id="rId611" Type="http://schemas.openxmlformats.org/officeDocument/2006/relationships/customXml" Target="../ink/ink1734.xml"/><Relationship Id="rId250" Type="http://schemas.openxmlformats.org/officeDocument/2006/relationships/image" Target="../media/image1522.png"/><Relationship Id="rId488" Type="http://schemas.openxmlformats.org/officeDocument/2006/relationships/image" Target="../media/image1641.png"/><Relationship Id="rId695" Type="http://schemas.openxmlformats.org/officeDocument/2006/relationships/customXml" Target="../ink/ink1776.xml"/><Relationship Id="rId709" Type="http://schemas.openxmlformats.org/officeDocument/2006/relationships/customXml" Target="../ink/ink1783.xml"/><Relationship Id="rId45" Type="http://schemas.openxmlformats.org/officeDocument/2006/relationships/image" Target="../media/image760.png"/><Relationship Id="rId110" Type="http://schemas.openxmlformats.org/officeDocument/2006/relationships/customXml" Target="../ink/ink1483.xml"/><Relationship Id="rId348" Type="http://schemas.openxmlformats.org/officeDocument/2006/relationships/image" Target="../media/image1571.png"/><Relationship Id="rId555" Type="http://schemas.openxmlformats.org/officeDocument/2006/relationships/customXml" Target="../ink/ink1706.xml"/><Relationship Id="rId762" Type="http://schemas.openxmlformats.org/officeDocument/2006/relationships/image" Target="../media/image1778.png"/><Relationship Id="rId194" Type="http://schemas.openxmlformats.org/officeDocument/2006/relationships/image" Target="../media/image1495.png"/><Relationship Id="rId208" Type="http://schemas.openxmlformats.org/officeDocument/2006/relationships/image" Target="../media/image1502.png"/><Relationship Id="rId415" Type="http://schemas.openxmlformats.org/officeDocument/2006/relationships/customXml" Target="../ink/ink1636.xml"/><Relationship Id="rId622" Type="http://schemas.openxmlformats.org/officeDocument/2006/relationships/image" Target="../media/image1708.png"/><Relationship Id="rId261" Type="http://schemas.openxmlformats.org/officeDocument/2006/relationships/customXml" Target="../ink/ink1559.xml"/><Relationship Id="rId499" Type="http://schemas.openxmlformats.org/officeDocument/2006/relationships/customXml" Target="../ink/ink1678.xml"/><Relationship Id="rId56" Type="http://schemas.openxmlformats.org/officeDocument/2006/relationships/customXml" Target="../ink/ink1456.xml"/><Relationship Id="rId359" Type="http://schemas.openxmlformats.org/officeDocument/2006/relationships/customXml" Target="../ink/ink1608.xml"/><Relationship Id="rId566" Type="http://schemas.openxmlformats.org/officeDocument/2006/relationships/image" Target="../media/image1680.png"/><Relationship Id="rId773" Type="http://schemas.openxmlformats.org/officeDocument/2006/relationships/customXml" Target="../ink/ink1815.xml"/><Relationship Id="rId121" Type="http://schemas.openxmlformats.org/officeDocument/2006/relationships/image" Target="../media/image1459.png"/><Relationship Id="rId219" Type="http://schemas.openxmlformats.org/officeDocument/2006/relationships/customXml" Target="../ink/ink1538.xml"/><Relationship Id="rId426" Type="http://schemas.openxmlformats.org/officeDocument/2006/relationships/image" Target="../media/image1610.png"/><Relationship Id="rId633" Type="http://schemas.openxmlformats.org/officeDocument/2006/relationships/customXml" Target="../ink/ink1745.xml"/><Relationship Id="rId67" Type="http://schemas.openxmlformats.org/officeDocument/2006/relationships/image" Target="../media/image1432.png"/><Relationship Id="rId272" Type="http://schemas.openxmlformats.org/officeDocument/2006/relationships/image" Target="../media/image1533.png"/><Relationship Id="rId577" Type="http://schemas.openxmlformats.org/officeDocument/2006/relationships/customXml" Target="../ink/ink1717.xml"/><Relationship Id="rId700" Type="http://schemas.openxmlformats.org/officeDocument/2006/relationships/image" Target="../media/image1747.png"/><Relationship Id="rId132" Type="http://schemas.openxmlformats.org/officeDocument/2006/relationships/customXml" Target="../ink/ink1494.xml"/><Relationship Id="rId784" Type="http://schemas.openxmlformats.org/officeDocument/2006/relationships/image" Target="../media/image1789.png"/><Relationship Id="rId437" Type="http://schemas.openxmlformats.org/officeDocument/2006/relationships/customXml" Target="../ink/ink1647.xml"/><Relationship Id="rId644" Type="http://schemas.openxmlformats.org/officeDocument/2006/relationships/image" Target="../media/image1719.png"/><Relationship Id="rId283" Type="http://schemas.openxmlformats.org/officeDocument/2006/relationships/customXml" Target="../ink/ink1570.xml"/><Relationship Id="rId490" Type="http://schemas.openxmlformats.org/officeDocument/2006/relationships/image" Target="../media/image1642.png"/><Relationship Id="rId504" Type="http://schemas.openxmlformats.org/officeDocument/2006/relationships/image" Target="../media/image1649.png"/><Relationship Id="rId711" Type="http://schemas.openxmlformats.org/officeDocument/2006/relationships/customXml" Target="../ink/ink1784.xml"/><Relationship Id="rId78" Type="http://schemas.openxmlformats.org/officeDocument/2006/relationships/customXml" Target="../ink/ink1467.xml"/><Relationship Id="rId143" Type="http://schemas.openxmlformats.org/officeDocument/2006/relationships/image" Target="../media/image1470.png"/><Relationship Id="rId350" Type="http://schemas.openxmlformats.org/officeDocument/2006/relationships/image" Target="../media/image1572.png"/><Relationship Id="rId588" Type="http://schemas.openxmlformats.org/officeDocument/2006/relationships/image" Target="../media/image1691.png"/><Relationship Id="rId795" Type="http://schemas.openxmlformats.org/officeDocument/2006/relationships/customXml" Target="../ink/ink1826.xml"/><Relationship Id="rId9" Type="http://schemas.openxmlformats.org/officeDocument/2006/relationships/image" Target="../media/image1405.png"/><Relationship Id="rId210" Type="http://schemas.openxmlformats.org/officeDocument/2006/relationships/image" Target="../media/image1503.png"/><Relationship Id="rId448" Type="http://schemas.openxmlformats.org/officeDocument/2006/relationships/image" Target="../media/image1621.png"/><Relationship Id="rId655" Type="http://schemas.openxmlformats.org/officeDocument/2006/relationships/customXml" Target="../ink/ink1756.xml"/><Relationship Id="rId294" Type="http://schemas.openxmlformats.org/officeDocument/2006/relationships/image" Target="../media/image1544.png"/><Relationship Id="rId308" Type="http://schemas.openxmlformats.org/officeDocument/2006/relationships/image" Target="../media/image1551.png"/><Relationship Id="rId515" Type="http://schemas.openxmlformats.org/officeDocument/2006/relationships/customXml" Target="../ink/ink1686.xml"/><Relationship Id="rId722" Type="http://schemas.openxmlformats.org/officeDocument/2006/relationships/image" Target="../media/image1758.png"/><Relationship Id="rId89" Type="http://schemas.openxmlformats.org/officeDocument/2006/relationships/image" Target="../media/image1443.png"/><Relationship Id="rId154" Type="http://schemas.openxmlformats.org/officeDocument/2006/relationships/customXml" Target="../ink/ink1505.xml"/><Relationship Id="rId361" Type="http://schemas.openxmlformats.org/officeDocument/2006/relationships/customXml" Target="../ink/ink1609.xml"/><Relationship Id="rId599" Type="http://schemas.openxmlformats.org/officeDocument/2006/relationships/customXml" Target="../ink/ink1728.xml"/><Relationship Id="rId459" Type="http://schemas.openxmlformats.org/officeDocument/2006/relationships/customXml" Target="../ink/ink1658.xml"/><Relationship Id="rId666" Type="http://schemas.openxmlformats.org/officeDocument/2006/relationships/image" Target="../media/image1730.png"/><Relationship Id="rId16" Type="http://schemas.openxmlformats.org/officeDocument/2006/relationships/customXml" Target="../ink/ink1436.xml"/><Relationship Id="rId221" Type="http://schemas.openxmlformats.org/officeDocument/2006/relationships/customXml" Target="../ink/ink1539.xml"/><Relationship Id="rId319" Type="http://schemas.openxmlformats.org/officeDocument/2006/relationships/customXml" Target="../ink/ink1588.xml"/><Relationship Id="rId526" Type="http://schemas.openxmlformats.org/officeDocument/2006/relationships/image" Target="../media/image1660.png"/><Relationship Id="rId733" Type="http://schemas.openxmlformats.org/officeDocument/2006/relationships/customXml" Target="../ink/ink1795.xml"/><Relationship Id="rId165" Type="http://schemas.openxmlformats.org/officeDocument/2006/relationships/customXml" Target="../ink/ink1511.xml"/><Relationship Id="rId372" Type="http://schemas.openxmlformats.org/officeDocument/2006/relationships/image" Target="../media/image1583.png"/><Relationship Id="rId677" Type="http://schemas.openxmlformats.org/officeDocument/2006/relationships/customXml" Target="../ink/ink1767.xml"/><Relationship Id="rId232" Type="http://schemas.openxmlformats.org/officeDocument/2006/relationships/image" Target="../media/image1513.png"/><Relationship Id="rId27" Type="http://schemas.openxmlformats.org/officeDocument/2006/relationships/image" Target="../media/image1414.png"/><Relationship Id="rId537" Type="http://schemas.openxmlformats.org/officeDocument/2006/relationships/customXml" Target="../ink/ink1697.xml"/><Relationship Id="rId744" Type="http://schemas.openxmlformats.org/officeDocument/2006/relationships/image" Target="../media/image1769.png"/><Relationship Id="rId80" Type="http://schemas.openxmlformats.org/officeDocument/2006/relationships/customXml" Target="../ink/ink1468.xml"/><Relationship Id="rId176" Type="http://schemas.openxmlformats.org/officeDocument/2006/relationships/image" Target="../media/image1486.png"/><Relationship Id="rId383" Type="http://schemas.openxmlformats.org/officeDocument/2006/relationships/customXml" Target="../ink/ink1620.xml"/><Relationship Id="rId590" Type="http://schemas.openxmlformats.org/officeDocument/2006/relationships/image" Target="../media/image1692.png"/><Relationship Id="rId604" Type="http://schemas.openxmlformats.org/officeDocument/2006/relationships/image" Target="../media/image1699.png"/><Relationship Id="rId243" Type="http://schemas.openxmlformats.org/officeDocument/2006/relationships/customXml" Target="../ink/ink1550.xml"/><Relationship Id="rId450" Type="http://schemas.openxmlformats.org/officeDocument/2006/relationships/image" Target="../media/image1622.png"/><Relationship Id="rId688" Type="http://schemas.openxmlformats.org/officeDocument/2006/relationships/image" Target="../media/image1741.png"/><Relationship Id="rId38" Type="http://schemas.openxmlformats.org/officeDocument/2006/relationships/customXml" Target="../ink/ink1447.xml"/><Relationship Id="rId103" Type="http://schemas.openxmlformats.org/officeDocument/2006/relationships/image" Target="../media/image1450.png"/><Relationship Id="rId310" Type="http://schemas.openxmlformats.org/officeDocument/2006/relationships/image" Target="../media/image1552.png"/><Relationship Id="rId548" Type="http://schemas.openxmlformats.org/officeDocument/2006/relationships/image" Target="../media/image1671.png"/><Relationship Id="rId755" Type="http://schemas.openxmlformats.org/officeDocument/2006/relationships/customXml" Target="../ink/ink1806.xml"/><Relationship Id="rId91" Type="http://schemas.openxmlformats.org/officeDocument/2006/relationships/image" Target="../media/image1444.png"/><Relationship Id="rId187" Type="http://schemas.openxmlformats.org/officeDocument/2006/relationships/customXml" Target="../ink/ink1522.xml"/><Relationship Id="rId394" Type="http://schemas.openxmlformats.org/officeDocument/2006/relationships/image" Target="../media/image1594.png"/><Relationship Id="rId408" Type="http://schemas.openxmlformats.org/officeDocument/2006/relationships/image" Target="../media/image1601.png"/><Relationship Id="rId615" Type="http://schemas.openxmlformats.org/officeDocument/2006/relationships/customXml" Target="../ink/ink1736.xml"/><Relationship Id="rId254" Type="http://schemas.openxmlformats.org/officeDocument/2006/relationships/image" Target="../media/image1524.png"/><Relationship Id="rId699" Type="http://schemas.openxmlformats.org/officeDocument/2006/relationships/customXml" Target="../ink/ink1778.xml"/><Relationship Id="rId49" Type="http://schemas.openxmlformats.org/officeDocument/2006/relationships/image" Target="../media/image1423.png"/><Relationship Id="rId114" Type="http://schemas.openxmlformats.org/officeDocument/2006/relationships/customXml" Target="../ink/ink1485.xml"/><Relationship Id="rId461" Type="http://schemas.openxmlformats.org/officeDocument/2006/relationships/customXml" Target="../ink/ink1659.xml"/><Relationship Id="rId559" Type="http://schemas.openxmlformats.org/officeDocument/2006/relationships/customXml" Target="../ink/ink1708.xml"/><Relationship Id="rId766" Type="http://schemas.openxmlformats.org/officeDocument/2006/relationships/image" Target="../media/image1780.png"/><Relationship Id="rId198" Type="http://schemas.openxmlformats.org/officeDocument/2006/relationships/image" Target="../media/image1497.png"/><Relationship Id="rId321" Type="http://schemas.openxmlformats.org/officeDocument/2006/relationships/customXml" Target="../ink/ink1589.xml"/><Relationship Id="rId419" Type="http://schemas.openxmlformats.org/officeDocument/2006/relationships/customXml" Target="../ink/ink1638.xml"/><Relationship Id="rId626" Type="http://schemas.openxmlformats.org/officeDocument/2006/relationships/image" Target="../media/image1710.png"/><Relationship Id="rId265" Type="http://schemas.openxmlformats.org/officeDocument/2006/relationships/customXml" Target="../ink/ink1561.xml"/><Relationship Id="rId472" Type="http://schemas.openxmlformats.org/officeDocument/2006/relationships/image" Target="../media/image1633.png"/><Relationship Id="rId125" Type="http://schemas.openxmlformats.org/officeDocument/2006/relationships/image" Target="../media/image1461.png"/><Relationship Id="rId332" Type="http://schemas.openxmlformats.org/officeDocument/2006/relationships/image" Target="../media/image1563.png"/><Relationship Id="rId777" Type="http://schemas.openxmlformats.org/officeDocument/2006/relationships/customXml" Target="../ink/ink1817.xml"/><Relationship Id="rId637" Type="http://schemas.openxmlformats.org/officeDocument/2006/relationships/customXml" Target="../ink/ink1747.xml"/><Relationship Id="rId276" Type="http://schemas.openxmlformats.org/officeDocument/2006/relationships/image" Target="../media/image1535.png"/><Relationship Id="rId483" Type="http://schemas.openxmlformats.org/officeDocument/2006/relationships/customXml" Target="../ink/ink1670.xml"/><Relationship Id="rId690" Type="http://schemas.openxmlformats.org/officeDocument/2006/relationships/image" Target="../media/image1742.png"/><Relationship Id="rId704" Type="http://schemas.openxmlformats.org/officeDocument/2006/relationships/image" Target="../media/image1749.png"/><Relationship Id="rId40" Type="http://schemas.openxmlformats.org/officeDocument/2006/relationships/customXml" Target="../ink/ink1448.xml"/><Relationship Id="rId136" Type="http://schemas.openxmlformats.org/officeDocument/2006/relationships/customXml" Target="../ink/ink1496.xml"/><Relationship Id="rId343" Type="http://schemas.openxmlformats.org/officeDocument/2006/relationships/customXml" Target="../ink/ink1600.xml"/><Relationship Id="rId550" Type="http://schemas.openxmlformats.org/officeDocument/2006/relationships/image" Target="../media/image1672.png"/><Relationship Id="rId788" Type="http://schemas.openxmlformats.org/officeDocument/2006/relationships/image" Target="../media/image1791.png"/><Relationship Id="rId203" Type="http://schemas.openxmlformats.org/officeDocument/2006/relationships/customXml" Target="../ink/ink1530.xml"/><Relationship Id="rId648" Type="http://schemas.openxmlformats.org/officeDocument/2006/relationships/image" Target="../media/image1721.png"/><Relationship Id="rId287" Type="http://schemas.openxmlformats.org/officeDocument/2006/relationships/customXml" Target="../ink/ink1572.xml"/><Relationship Id="rId410" Type="http://schemas.openxmlformats.org/officeDocument/2006/relationships/image" Target="../media/image1602.png"/><Relationship Id="rId494" Type="http://schemas.openxmlformats.org/officeDocument/2006/relationships/image" Target="../media/image1644.png"/><Relationship Id="rId508" Type="http://schemas.openxmlformats.org/officeDocument/2006/relationships/image" Target="../media/image1651.png"/><Relationship Id="rId715" Type="http://schemas.openxmlformats.org/officeDocument/2006/relationships/customXml" Target="../ink/ink1786.xml"/><Relationship Id="rId147" Type="http://schemas.openxmlformats.org/officeDocument/2006/relationships/image" Target="../media/image1472.png"/><Relationship Id="rId354" Type="http://schemas.openxmlformats.org/officeDocument/2006/relationships/image" Target="../media/image1574.png"/><Relationship Id="rId51" Type="http://schemas.openxmlformats.org/officeDocument/2006/relationships/image" Target="../media/image1424.png"/><Relationship Id="rId561" Type="http://schemas.openxmlformats.org/officeDocument/2006/relationships/customXml" Target="../ink/ink1709.xml"/><Relationship Id="rId659" Type="http://schemas.openxmlformats.org/officeDocument/2006/relationships/customXml" Target="../ink/ink1758.xml"/><Relationship Id="rId214" Type="http://schemas.openxmlformats.org/officeDocument/2006/relationships/image" Target="../media/image1505.png"/><Relationship Id="rId298" Type="http://schemas.openxmlformats.org/officeDocument/2006/relationships/image" Target="../media/image1546.png"/><Relationship Id="rId421" Type="http://schemas.openxmlformats.org/officeDocument/2006/relationships/customXml" Target="../ink/ink1639.xml"/><Relationship Id="rId519" Type="http://schemas.openxmlformats.org/officeDocument/2006/relationships/customXml" Target="../ink/ink1688.xml"/><Relationship Id="rId158" Type="http://schemas.openxmlformats.org/officeDocument/2006/relationships/image" Target="../media/image1477.png"/><Relationship Id="rId726" Type="http://schemas.openxmlformats.org/officeDocument/2006/relationships/image" Target="../media/image1760.png"/><Relationship Id="rId62" Type="http://schemas.openxmlformats.org/officeDocument/2006/relationships/customXml" Target="../ink/ink1459.xml"/><Relationship Id="rId365" Type="http://schemas.openxmlformats.org/officeDocument/2006/relationships/customXml" Target="../ink/ink1611.xml"/><Relationship Id="rId572" Type="http://schemas.openxmlformats.org/officeDocument/2006/relationships/image" Target="../media/image1683.png"/><Relationship Id="rId225" Type="http://schemas.openxmlformats.org/officeDocument/2006/relationships/customXml" Target="../ink/ink1541.xml"/><Relationship Id="rId432" Type="http://schemas.openxmlformats.org/officeDocument/2006/relationships/image" Target="../media/image1613.png"/><Relationship Id="rId737" Type="http://schemas.openxmlformats.org/officeDocument/2006/relationships/customXml" Target="../ink/ink1797.xml"/><Relationship Id="rId73" Type="http://schemas.openxmlformats.org/officeDocument/2006/relationships/image" Target="../media/image1435.png"/><Relationship Id="rId169" Type="http://schemas.openxmlformats.org/officeDocument/2006/relationships/customXml" Target="../ink/ink1513.xml"/><Relationship Id="rId376" Type="http://schemas.openxmlformats.org/officeDocument/2006/relationships/image" Target="../media/image1585.png"/><Relationship Id="rId583" Type="http://schemas.openxmlformats.org/officeDocument/2006/relationships/customXml" Target="../ink/ink1720.xml"/><Relationship Id="rId790" Type="http://schemas.openxmlformats.org/officeDocument/2006/relationships/image" Target="../media/image1792.png"/><Relationship Id="rId4" Type="http://schemas.openxmlformats.org/officeDocument/2006/relationships/customXml" Target="../ink/ink1430.xml"/><Relationship Id="rId236" Type="http://schemas.openxmlformats.org/officeDocument/2006/relationships/image" Target="../media/image1515.png"/><Relationship Id="rId443" Type="http://schemas.openxmlformats.org/officeDocument/2006/relationships/customXml" Target="../ink/ink1650.xml"/><Relationship Id="rId650" Type="http://schemas.openxmlformats.org/officeDocument/2006/relationships/image" Target="../media/image1722.png"/><Relationship Id="rId303" Type="http://schemas.openxmlformats.org/officeDocument/2006/relationships/customXml" Target="../ink/ink1580.xml"/><Relationship Id="rId748" Type="http://schemas.openxmlformats.org/officeDocument/2006/relationships/image" Target="../media/image1771.png"/><Relationship Id="rId84" Type="http://schemas.openxmlformats.org/officeDocument/2006/relationships/customXml" Target="../ink/ink1470.xml"/><Relationship Id="rId387" Type="http://schemas.openxmlformats.org/officeDocument/2006/relationships/customXml" Target="../ink/ink1622.xml"/><Relationship Id="rId510" Type="http://schemas.openxmlformats.org/officeDocument/2006/relationships/image" Target="../media/image1652.png"/><Relationship Id="rId594" Type="http://schemas.openxmlformats.org/officeDocument/2006/relationships/image" Target="../media/image1694.png"/><Relationship Id="rId608" Type="http://schemas.openxmlformats.org/officeDocument/2006/relationships/image" Target="../media/image1701.png"/><Relationship Id="rId247" Type="http://schemas.openxmlformats.org/officeDocument/2006/relationships/customXml" Target="../ink/ink1552.xml"/><Relationship Id="rId107" Type="http://schemas.openxmlformats.org/officeDocument/2006/relationships/image" Target="../media/image1452.png"/><Relationship Id="rId454" Type="http://schemas.openxmlformats.org/officeDocument/2006/relationships/image" Target="../media/image1624.png"/><Relationship Id="rId661" Type="http://schemas.openxmlformats.org/officeDocument/2006/relationships/customXml" Target="../ink/ink1759.xml"/><Relationship Id="rId759" Type="http://schemas.openxmlformats.org/officeDocument/2006/relationships/customXml" Target="../ink/ink1808.xml"/><Relationship Id="rId11" Type="http://schemas.openxmlformats.org/officeDocument/2006/relationships/image" Target="../media/image1406.png"/><Relationship Id="rId314" Type="http://schemas.openxmlformats.org/officeDocument/2006/relationships/image" Target="../media/image1554.png"/><Relationship Id="rId398" Type="http://schemas.openxmlformats.org/officeDocument/2006/relationships/image" Target="../media/image1596.png"/><Relationship Id="rId521" Type="http://schemas.openxmlformats.org/officeDocument/2006/relationships/customXml" Target="../ink/ink1689.xml"/><Relationship Id="rId619" Type="http://schemas.openxmlformats.org/officeDocument/2006/relationships/customXml" Target="../ink/ink1738.xml"/><Relationship Id="rId95" Type="http://schemas.openxmlformats.org/officeDocument/2006/relationships/image" Target="../media/image1446.png"/><Relationship Id="rId160" Type="http://schemas.openxmlformats.org/officeDocument/2006/relationships/image" Target="../media/image1478.png"/><Relationship Id="rId258" Type="http://schemas.openxmlformats.org/officeDocument/2006/relationships/image" Target="../media/image1526.png"/><Relationship Id="rId465" Type="http://schemas.openxmlformats.org/officeDocument/2006/relationships/customXml" Target="../ink/ink1661.xml"/><Relationship Id="rId672" Type="http://schemas.openxmlformats.org/officeDocument/2006/relationships/image" Target="../media/image1733.png"/><Relationship Id="rId22" Type="http://schemas.openxmlformats.org/officeDocument/2006/relationships/customXml" Target="../ink/ink1439.xml"/><Relationship Id="rId118" Type="http://schemas.openxmlformats.org/officeDocument/2006/relationships/customXml" Target="../ink/ink1487.xml"/><Relationship Id="rId325" Type="http://schemas.openxmlformats.org/officeDocument/2006/relationships/customXml" Target="../ink/ink1591.xml"/><Relationship Id="rId532" Type="http://schemas.openxmlformats.org/officeDocument/2006/relationships/image" Target="../media/image1663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4.png"/><Relationship Id="rId299" Type="http://schemas.openxmlformats.org/officeDocument/2006/relationships/customXml" Target="../ink/ink1977.xml"/><Relationship Id="rId21" Type="http://schemas.openxmlformats.org/officeDocument/2006/relationships/image" Target="../media/image1806.png"/><Relationship Id="rId63" Type="http://schemas.openxmlformats.org/officeDocument/2006/relationships/image" Target="../media/image1827.png"/><Relationship Id="rId159" Type="http://schemas.openxmlformats.org/officeDocument/2006/relationships/image" Target="../media/image1875.png"/><Relationship Id="rId324" Type="http://schemas.openxmlformats.org/officeDocument/2006/relationships/image" Target="../media/image1955.png"/><Relationship Id="rId366" Type="http://schemas.openxmlformats.org/officeDocument/2006/relationships/image" Target="../media/image1976.png"/><Relationship Id="rId170" Type="http://schemas.openxmlformats.org/officeDocument/2006/relationships/customXml" Target="../ink/ink1912.xml"/><Relationship Id="rId226" Type="http://schemas.openxmlformats.org/officeDocument/2006/relationships/customXml" Target="../ink/ink1940.xml"/><Relationship Id="rId433" Type="http://schemas.openxmlformats.org/officeDocument/2006/relationships/customXml" Target="../ink/ink2044.xml"/><Relationship Id="rId268" Type="http://schemas.openxmlformats.org/officeDocument/2006/relationships/customXml" Target="../ink/ink1961.xml"/><Relationship Id="rId32" Type="http://schemas.openxmlformats.org/officeDocument/2006/relationships/customXml" Target="../ink/ink1843.xml"/><Relationship Id="rId74" Type="http://schemas.openxmlformats.org/officeDocument/2006/relationships/customXml" Target="../ink/ink1864.xml"/><Relationship Id="rId128" Type="http://schemas.openxmlformats.org/officeDocument/2006/relationships/customXml" Target="../ink/ink1891.xml"/><Relationship Id="rId335" Type="http://schemas.openxmlformats.org/officeDocument/2006/relationships/customXml" Target="../ink/ink1995.xml"/><Relationship Id="rId377" Type="http://schemas.openxmlformats.org/officeDocument/2006/relationships/customXml" Target="../ink/ink2016.xml"/><Relationship Id="rId5" Type="http://schemas.openxmlformats.org/officeDocument/2006/relationships/image" Target="../media/image1798.png"/><Relationship Id="rId181" Type="http://schemas.openxmlformats.org/officeDocument/2006/relationships/image" Target="../media/image1886.png"/><Relationship Id="rId237" Type="http://schemas.openxmlformats.org/officeDocument/2006/relationships/image" Target="../media/image77.png"/><Relationship Id="rId402" Type="http://schemas.openxmlformats.org/officeDocument/2006/relationships/image" Target="../media/image1994.png"/><Relationship Id="rId279" Type="http://schemas.openxmlformats.org/officeDocument/2006/relationships/image" Target="../media/image1934.png"/><Relationship Id="rId43" Type="http://schemas.openxmlformats.org/officeDocument/2006/relationships/image" Target="../media/image1817.png"/><Relationship Id="rId139" Type="http://schemas.openxmlformats.org/officeDocument/2006/relationships/image" Target="../media/image1865.png"/><Relationship Id="rId290" Type="http://schemas.openxmlformats.org/officeDocument/2006/relationships/image" Target="../media/image1938.png"/><Relationship Id="rId304" Type="http://schemas.openxmlformats.org/officeDocument/2006/relationships/image" Target="../media/image1945.png"/><Relationship Id="rId346" Type="http://schemas.openxmlformats.org/officeDocument/2006/relationships/image" Target="../media/image1966.png"/><Relationship Id="rId388" Type="http://schemas.openxmlformats.org/officeDocument/2006/relationships/image" Target="../media/image1987.png"/><Relationship Id="rId85" Type="http://schemas.openxmlformats.org/officeDocument/2006/relationships/image" Target="../media/image1838.png"/><Relationship Id="rId150" Type="http://schemas.openxmlformats.org/officeDocument/2006/relationships/customXml" Target="../ink/ink1902.xml"/><Relationship Id="rId192" Type="http://schemas.openxmlformats.org/officeDocument/2006/relationships/customXml" Target="../ink/ink1923.xml"/><Relationship Id="rId206" Type="http://schemas.openxmlformats.org/officeDocument/2006/relationships/customXml" Target="../ink/ink1930.xml"/><Relationship Id="rId413" Type="http://schemas.openxmlformats.org/officeDocument/2006/relationships/customXml" Target="../ink/ink2034.xml"/><Relationship Id="rId248" Type="http://schemas.openxmlformats.org/officeDocument/2006/relationships/customXml" Target="../ink/ink1951.xml"/><Relationship Id="rId12" Type="http://schemas.openxmlformats.org/officeDocument/2006/relationships/customXml" Target="../ink/ink1833.xml"/><Relationship Id="rId108" Type="http://schemas.openxmlformats.org/officeDocument/2006/relationships/customXml" Target="../ink/ink1881.xml"/><Relationship Id="rId315" Type="http://schemas.openxmlformats.org/officeDocument/2006/relationships/customXml" Target="../ink/ink1985.xml"/><Relationship Id="rId357" Type="http://schemas.openxmlformats.org/officeDocument/2006/relationships/customXml" Target="../ink/ink2006.xml"/><Relationship Id="rId54" Type="http://schemas.openxmlformats.org/officeDocument/2006/relationships/customXml" Target="../ink/ink1854.xml"/><Relationship Id="rId96" Type="http://schemas.openxmlformats.org/officeDocument/2006/relationships/customXml" Target="../ink/ink1875.xml"/><Relationship Id="rId161" Type="http://schemas.openxmlformats.org/officeDocument/2006/relationships/image" Target="../media/image1876.png"/><Relationship Id="rId217" Type="http://schemas.openxmlformats.org/officeDocument/2006/relationships/image" Target="../media/image1904.png"/><Relationship Id="rId399" Type="http://schemas.openxmlformats.org/officeDocument/2006/relationships/customXml" Target="../ink/ink2027.xml"/><Relationship Id="rId259" Type="http://schemas.openxmlformats.org/officeDocument/2006/relationships/image" Target="../media/image1924.png"/><Relationship Id="rId424" Type="http://schemas.openxmlformats.org/officeDocument/2006/relationships/image" Target="../media/image2005.png"/><Relationship Id="rId23" Type="http://schemas.openxmlformats.org/officeDocument/2006/relationships/image" Target="../media/image1807.png"/><Relationship Id="rId119" Type="http://schemas.openxmlformats.org/officeDocument/2006/relationships/image" Target="../media/image1855.png"/><Relationship Id="rId270" Type="http://schemas.openxmlformats.org/officeDocument/2006/relationships/customXml" Target="../ink/ink1962.xml"/><Relationship Id="rId326" Type="http://schemas.openxmlformats.org/officeDocument/2006/relationships/image" Target="../media/image1956.png"/><Relationship Id="rId65" Type="http://schemas.openxmlformats.org/officeDocument/2006/relationships/image" Target="../media/image1828.png"/><Relationship Id="rId130" Type="http://schemas.openxmlformats.org/officeDocument/2006/relationships/customXml" Target="../ink/ink1892.xml"/><Relationship Id="rId368" Type="http://schemas.openxmlformats.org/officeDocument/2006/relationships/image" Target="../media/image1977.png"/><Relationship Id="rId172" Type="http://schemas.openxmlformats.org/officeDocument/2006/relationships/customXml" Target="../ink/ink1913.xml"/><Relationship Id="rId228" Type="http://schemas.openxmlformats.org/officeDocument/2006/relationships/customXml" Target="../ink/ink1941.xml"/><Relationship Id="rId435" Type="http://schemas.openxmlformats.org/officeDocument/2006/relationships/customXml" Target="../ink/ink2045.xml"/><Relationship Id="rId281" Type="http://schemas.openxmlformats.org/officeDocument/2006/relationships/image" Target="../media/image1935.png"/><Relationship Id="rId337" Type="http://schemas.openxmlformats.org/officeDocument/2006/relationships/customXml" Target="../ink/ink1996.xml"/><Relationship Id="rId34" Type="http://schemas.openxmlformats.org/officeDocument/2006/relationships/customXml" Target="../ink/ink1844.xml"/><Relationship Id="rId76" Type="http://schemas.openxmlformats.org/officeDocument/2006/relationships/customXml" Target="../ink/ink1865.xml"/><Relationship Id="rId141" Type="http://schemas.openxmlformats.org/officeDocument/2006/relationships/image" Target="../media/image1866.png"/><Relationship Id="rId379" Type="http://schemas.openxmlformats.org/officeDocument/2006/relationships/customXml" Target="../ink/ink2017.xml"/><Relationship Id="rId7" Type="http://schemas.openxmlformats.org/officeDocument/2006/relationships/image" Target="../media/image1799.png"/><Relationship Id="rId183" Type="http://schemas.openxmlformats.org/officeDocument/2006/relationships/image" Target="../media/image1887.png"/><Relationship Id="rId239" Type="http://schemas.openxmlformats.org/officeDocument/2006/relationships/image" Target="../media/image1914.png"/><Relationship Id="rId390" Type="http://schemas.openxmlformats.org/officeDocument/2006/relationships/image" Target="../media/image1988.png"/><Relationship Id="rId404" Type="http://schemas.openxmlformats.org/officeDocument/2006/relationships/image" Target="../media/image1995.png"/><Relationship Id="rId250" Type="http://schemas.openxmlformats.org/officeDocument/2006/relationships/customXml" Target="../ink/ink1952.xml"/><Relationship Id="rId292" Type="http://schemas.openxmlformats.org/officeDocument/2006/relationships/image" Target="../media/image1939.png"/><Relationship Id="rId306" Type="http://schemas.openxmlformats.org/officeDocument/2006/relationships/image" Target="../media/image1946.png"/><Relationship Id="rId45" Type="http://schemas.openxmlformats.org/officeDocument/2006/relationships/image" Target="../media/image1818.png"/><Relationship Id="rId87" Type="http://schemas.openxmlformats.org/officeDocument/2006/relationships/image" Target="../media/image1839.png"/><Relationship Id="rId110" Type="http://schemas.openxmlformats.org/officeDocument/2006/relationships/customXml" Target="../ink/ink1882.xml"/><Relationship Id="rId348" Type="http://schemas.openxmlformats.org/officeDocument/2006/relationships/image" Target="../media/image1967.png"/><Relationship Id="rId152" Type="http://schemas.openxmlformats.org/officeDocument/2006/relationships/customXml" Target="../ink/ink1903.xml"/><Relationship Id="rId194" Type="http://schemas.openxmlformats.org/officeDocument/2006/relationships/customXml" Target="../ink/ink1924.xml"/><Relationship Id="rId208" Type="http://schemas.openxmlformats.org/officeDocument/2006/relationships/customXml" Target="../ink/ink1931.xml"/><Relationship Id="rId415" Type="http://schemas.openxmlformats.org/officeDocument/2006/relationships/customXml" Target="../ink/ink2035.xml"/><Relationship Id="rId261" Type="http://schemas.openxmlformats.org/officeDocument/2006/relationships/image" Target="../media/image1925.png"/><Relationship Id="rId14" Type="http://schemas.openxmlformats.org/officeDocument/2006/relationships/customXml" Target="../ink/ink1834.xml"/><Relationship Id="rId56" Type="http://schemas.openxmlformats.org/officeDocument/2006/relationships/customXml" Target="../ink/ink1855.xml"/><Relationship Id="rId317" Type="http://schemas.openxmlformats.org/officeDocument/2006/relationships/customXml" Target="../ink/ink1986.xml"/><Relationship Id="rId359" Type="http://schemas.openxmlformats.org/officeDocument/2006/relationships/customXml" Target="../ink/ink2007.xml"/><Relationship Id="rId98" Type="http://schemas.openxmlformats.org/officeDocument/2006/relationships/customXml" Target="../ink/ink1876.xml"/><Relationship Id="rId121" Type="http://schemas.openxmlformats.org/officeDocument/2006/relationships/image" Target="../media/image1856.png"/><Relationship Id="rId163" Type="http://schemas.openxmlformats.org/officeDocument/2006/relationships/image" Target="../media/image1877.png"/><Relationship Id="rId219" Type="http://schemas.openxmlformats.org/officeDocument/2006/relationships/image" Target="../media/image1905.png"/><Relationship Id="rId370" Type="http://schemas.openxmlformats.org/officeDocument/2006/relationships/image" Target="../media/image1978.png"/><Relationship Id="rId426" Type="http://schemas.openxmlformats.org/officeDocument/2006/relationships/image" Target="../media/image2006.png"/><Relationship Id="rId230" Type="http://schemas.openxmlformats.org/officeDocument/2006/relationships/customXml" Target="../ink/ink1942.xml"/><Relationship Id="rId25" Type="http://schemas.openxmlformats.org/officeDocument/2006/relationships/image" Target="../media/image1808.png"/><Relationship Id="rId67" Type="http://schemas.openxmlformats.org/officeDocument/2006/relationships/image" Target="../media/image1829.png"/><Relationship Id="rId272" Type="http://schemas.openxmlformats.org/officeDocument/2006/relationships/customXml" Target="../ink/ink1963.xml"/><Relationship Id="rId328" Type="http://schemas.openxmlformats.org/officeDocument/2006/relationships/image" Target="../media/image1957.png"/><Relationship Id="rId132" Type="http://schemas.openxmlformats.org/officeDocument/2006/relationships/customXml" Target="../ink/ink1893.xml"/><Relationship Id="rId174" Type="http://schemas.openxmlformats.org/officeDocument/2006/relationships/customXml" Target="../ink/ink1914.xml"/><Relationship Id="rId381" Type="http://schemas.openxmlformats.org/officeDocument/2006/relationships/customXml" Target="../ink/ink2018.xml"/><Relationship Id="rId241" Type="http://schemas.openxmlformats.org/officeDocument/2006/relationships/image" Target="../media/image1915.png"/><Relationship Id="rId36" Type="http://schemas.openxmlformats.org/officeDocument/2006/relationships/customXml" Target="../ink/ink1845.xml"/><Relationship Id="rId283" Type="http://schemas.openxmlformats.org/officeDocument/2006/relationships/image" Target="../media/image33.png"/><Relationship Id="rId339" Type="http://schemas.openxmlformats.org/officeDocument/2006/relationships/customXml" Target="../ink/ink1997.xml"/><Relationship Id="rId78" Type="http://schemas.openxmlformats.org/officeDocument/2006/relationships/customXml" Target="../ink/ink1866.xml"/><Relationship Id="rId101" Type="http://schemas.openxmlformats.org/officeDocument/2006/relationships/image" Target="../media/image1846.png"/><Relationship Id="rId143" Type="http://schemas.openxmlformats.org/officeDocument/2006/relationships/image" Target="../media/image1867.png"/><Relationship Id="rId185" Type="http://schemas.openxmlformats.org/officeDocument/2006/relationships/image" Target="../media/image1888.png"/><Relationship Id="rId350" Type="http://schemas.openxmlformats.org/officeDocument/2006/relationships/image" Target="../media/image1968.png"/><Relationship Id="rId406" Type="http://schemas.openxmlformats.org/officeDocument/2006/relationships/image" Target="../media/image1996.png"/><Relationship Id="rId9" Type="http://schemas.openxmlformats.org/officeDocument/2006/relationships/image" Target="../media/image1800.png"/><Relationship Id="rId210" Type="http://schemas.openxmlformats.org/officeDocument/2006/relationships/customXml" Target="../ink/ink1932.xml"/><Relationship Id="rId392" Type="http://schemas.openxmlformats.org/officeDocument/2006/relationships/image" Target="../media/image1989.png"/><Relationship Id="rId252" Type="http://schemas.openxmlformats.org/officeDocument/2006/relationships/customXml" Target="../ink/ink1953.xml"/><Relationship Id="rId294" Type="http://schemas.openxmlformats.org/officeDocument/2006/relationships/image" Target="../media/image1940.png"/><Relationship Id="rId308" Type="http://schemas.openxmlformats.org/officeDocument/2006/relationships/image" Target="../media/image1947.png"/><Relationship Id="rId47" Type="http://schemas.openxmlformats.org/officeDocument/2006/relationships/image" Target="../media/image1819.png"/><Relationship Id="rId89" Type="http://schemas.openxmlformats.org/officeDocument/2006/relationships/image" Target="../media/image1840.png"/><Relationship Id="rId112" Type="http://schemas.openxmlformats.org/officeDocument/2006/relationships/customXml" Target="../ink/ink1883.xml"/><Relationship Id="rId154" Type="http://schemas.openxmlformats.org/officeDocument/2006/relationships/customXml" Target="../ink/ink1904.xml"/><Relationship Id="rId361" Type="http://schemas.openxmlformats.org/officeDocument/2006/relationships/customXml" Target="../ink/ink2008.xml"/><Relationship Id="rId196" Type="http://schemas.openxmlformats.org/officeDocument/2006/relationships/customXml" Target="../ink/ink1925.xml"/><Relationship Id="rId417" Type="http://schemas.openxmlformats.org/officeDocument/2006/relationships/customXml" Target="../ink/ink2036.xml"/><Relationship Id="rId16" Type="http://schemas.openxmlformats.org/officeDocument/2006/relationships/customXml" Target="../ink/ink1835.xml"/><Relationship Id="rId221" Type="http://schemas.openxmlformats.org/officeDocument/2006/relationships/image" Target="../media/image1906.png"/><Relationship Id="rId263" Type="http://schemas.openxmlformats.org/officeDocument/2006/relationships/image" Target="../media/image1926.png"/><Relationship Id="rId319" Type="http://schemas.openxmlformats.org/officeDocument/2006/relationships/customXml" Target="../ink/ink1987.xml"/><Relationship Id="rId58" Type="http://schemas.openxmlformats.org/officeDocument/2006/relationships/customXml" Target="../ink/ink1856.xml"/><Relationship Id="rId123" Type="http://schemas.openxmlformats.org/officeDocument/2006/relationships/image" Target="../media/image1857.png"/><Relationship Id="rId330" Type="http://schemas.openxmlformats.org/officeDocument/2006/relationships/image" Target="../media/image1958.png"/><Relationship Id="rId165" Type="http://schemas.openxmlformats.org/officeDocument/2006/relationships/image" Target="../media/image1878.png"/><Relationship Id="rId372" Type="http://schemas.openxmlformats.org/officeDocument/2006/relationships/image" Target="../media/image1979.png"/><Relationship Id="rId428" Type="http://schemas.openxmlformats.org/officeDocument/2006/relationships/image" Target="../media/image2007.png"/><Relationship Id="rId232" Type="http://schemas.openxmlformats.org/officeDocument/2006/relationships/customXml" Target="../ink/ink1943.xml"/><Relationship Id="rId274" Type="http://schemas.openxmlformats.org/officeDocument/2006/relationships/customXml" Target="../ink/ink1964.xml"/><Relationship Id="rId27" Type="http://schemas.openxmlformats.org/officeDocument/2006/relationships/image" Target="../media/image1809.png"/><Relationship Id="rId69" Type="http://schemas.openxmlformats.org/officeDocument/2006/relationships/image" Target="../media/image1830.png"/><Relationship Id="rId134" Type="http://schemas.openxmlformats.org/officeDocument/2006/relationships/customXml" Target="../ink/ink1894.xml"/><Relationship Id="rId80" Type="http://schemas.openxmlformats.org/officeDocument/2006/relationships/customXml" Target="../ink/ink1867.xml"/><Relationship Id="rId176" Type="http://schemas.openxmlformats.org/officeDocument/2006/relationships/customXml" Target="../ink/ink1915.xml"/><Relationship Id="rId341" Type="http://schemas.openxmlformats.org/officeDocument/2006/relationships/customXml" Target="../ink/ink1998.xml"/><Relationship Id="rId383" Type="http://schemas.openxmlformats.org/officeDocument/2006/relationships/customXml" Target="../ink/ink2019.xml"/><Relationship Id="rId201" Type="http://schemas.openxmlformats.org/officeDocument/2006/relationships/image" Target="../media/image1896.png"/><Relationship Id="rId243" Type="http://schemas.openxmlformats.org/officeDocument/2006/relationships/image" Target="../media/image1916.png"/><Relationship Id="rId285" Type="http://schemas.openxmlformats.org/officeDocument/2006/relationships/customXml" Target="../ink/ink1970.xml"/><Relationship Id="rId38" Type="http://schemas.openxmlformats.org/officeDocument/2006/relationships/customXml" Target="../ink/ink1846.xml"/><Relationship Id="rId103" Type="http://schemas.openxmlformats.org/officeDocument/2006/relationships/image" Target="../media/image1847.png"/><Relationship Id="rId310" Type="http://schemas.openxmlformats.org/officeDocument/2006/relationships/image" Target="../media/image1948.png"/><Relationship Id="rId91" Type="http://schemas.openxmlformats.org/officeDocument/2006/relationships/image" Target="../media/image1841.png"/><Relationship Id="rId145" Type="http://schemas.openxmlformats.org/officeDocument/2006/relationships/image" Target="../media/image1868.png"/><Relationship Id="rId187" Type="http://schemas.openxmlformats.org/officeDocument/2006/relationships/image" Target="../media/image1889.png"/><Relationship Id="rId352" Type="http://schemas.openxmlformats.org/officeDocument/2006/relationships/image" Target="../media/image1969.png"/><Relationship Id="rId394" Type="http://schemas.openxmlformats.org/officeDocument/2006/relationships/image" Target="../media/image1990.png"/><Relationship Id="rId408" Type="http://schemas.openxmlformats.org/officeDocument/2006/relationships/image" Target="../media/image1997.png"/><Relationship Id="rId212" Type="http://schemas.openxmlformats.org/officeDocument/2006/relationships/customXml" Target="../ink/ink1933.xml"/><Relationship Id="rId254" Type="http://schemas.openxmlformats.org/officeDocument/2006/relationships/customXml" Target="../ink/ink1954.xml"/><Relationship Id="rId28" Type="http://schemas.openxmlformats.org/officeDocument/2006/relationships/customXml" Target="../ink/ink1841.xml"/><Relationship Id="rId49" Type="http://schemas.openxmlformats.org/officeDocument/2006/relationships/image" Target="../media/image1820.png"/><Relationship Id="rId114" Type="http://schemas.openxmlformats.org/officeDocument/2006/relationships/customXml" Target="../ink/ink1884.xml"/><Relationship Id="rId275" Type="http://schemas.openxmlformats.org/officeDocument/2006/relationships/image" Target="../media/image1932.png"/><Relationship Id="rId296" Type="http://schemas.openxmlformats.org/officeDocument/2006/relationships/image" Target="../media/image1941.png"/><Relationship Id="rId300" Type="http://schemas.openxmlformats.org/officeDocument/2006/relationships/image" Target="../media/image1943.png"/><Relationship Id="rId60" Type="http://schemas.openxmlformats.org/officeDocument/2006/relationships/customXml" Target="../ink/ink1857.xml"/><Relationship Id="rId81" Type="http://schemas.openxmlformats.org/officeDocument/2006/relationships/image" Target="../media/image1836.png"/><Relationship Id="rId135" Type="http://schemas.openxmlformats.org/officeDocument/2006/relationships/image" Target="../media/image1863.png"/><Relationship Id="rId156" Type="http://schemas.openxmlformats.org/officeDocument/2006/relationships/customXml" Target="../ink/ink1905.xml"/><Relationship Id="rId177" Type="http://schemas.openxmlformats.org/officeDocument/2006/relationships/image" Target="../media/image1884.png"/><Relationship Id="rId198" Type="http://schemas.openxmlformats.org/officeDocument/2006/relationships/customXml" Target="../ink/ink1926.xml"/><Relationship Id="rId321" Type="http://schemas.openxmlformats.org/officeDocument/2006/relationships/customXml" Target="../ink/ink1988.xml"/><Relationship Id="rId342" Type="http://schemas.openxmlformats.org/officeDocument/2006/relationships/image" Target="../media/image1964.png"/><Relationship Id="rId363" Type="http://schemas.openxmlformats.org/officeDocument/2006/relationships/customXml" Target="../ink/ink2009.xml"/><Relationship Id="rId384" Type="http://schemas.openxmlformats.org/officeDocument/2006/relationships/image" Target="../media/image1985.png"/><Relationship Id="rId419" Type="http://schemas.openxmlformats.org/officeDocument/2006/relationships/customXml" Target="../ink/ink2037.xml"/><Relationship Id="rId202" Type="http://schemas.openxmlformats.org/officeDocument/2006/relationships/customXml" Target="../ink/ink1928.xml"/><Relationship Id="rId223" Type="http://schemas.openxmlformats.org/officeDocument/2006/relationships/image" Target="../media/image1907.png"/><Relationship Id="rId244" Type="http://schemas.openxmlformats.org/officeDocument/2006/relationships/customXml" Target="../ink/ink1949.xml"/><Relationship Id="rId430" Type="http://schemas.openxmlformats.org/officeDocument/2006/relationships/image" Target="../media/image2008.png"/><Relationship Id="rId18" Type="http://schemas.openxmlformats.org/officeDocument/2006/relationships/customXml" Target="../ink/ink1836.xml"/><Relationship Id="rId39" Type="http://schemas.openxmlformats.org/officeDocument/2006/relationships/image" Target="../media/image1815.png"/><Relationship Id="rId265" Type="http://schemas.openxmlformats.org/officeDocument/2006/relationships/image" Target="../media/image1927.png"/><Relationship Id="rId286" Type="http://schemas.openxmlformats.org/officeDocument/2006/relationships/image" Target="../media/image1936.png"/><Relationship Id="rId50" Type="http://schemas.openxmlformats.org/officeDocument/2006/relationships/customXml" Target="../ink/ink1852.xml"/><Relationship Id="rId104" Type="http://schemas.openxmlformats.org/officeDocument/2006/relationships/customXml" Target="../ink/ink1879.xml"/><Relationship Id="rId125" Type="http://schemas.openxmlformats.org/officeDocument/2006/relationships/image" Target="../media/image1858.png"/><Relationship Id="rId146" Type="http://schemas.openxmlformats.org/officeDocument/2006/relationships/customXml" Target="../ink/ink1900.xml"/><Relationship Id="rId167" Type="http://schemas.openxmlformats.org/officeDocument/2006/relationships/image" Target="../media/image1879.png"/><Relationship Id="rId188" Type="http://schemas.openxmlformats.org/officeDocument/2006/relationships/customXml" Target="../ink/ink1921.xml"/><Relationship Id="rId311" Type="http://schemas.openxmlformats.org/officeDocument/2006/relationships/customXml" Target="../ink/ink1983.xml"/><Relationship Id="rId332" Type="http://schemas.openxmlformats.org/officeDocument/2006/relationships/image" Target="../media/image1959.png"/><Relationship Id="rId353" Type="http://schemas.openxmlformats.org/officeDocument/2006/relationships/customXml" Target="../ink/ink2004.xml"/><Relationship Id="rId374" Type="http://schemas.openxmlformats.org/officeDocument/2006/relationships/image" Target="../media/image1980.png"/><Relationship Id="rId395" Type="http://schemas.openxmlformats.org/officeDocument/2006/relationships/customXml" Target="../ink/ink2025.xml"/><Relationship Id="rId409" Type="http://schemas.openxmlformats.org/officeDocument/2006/relationships/customXml" Target="../ink/ink2032.xml"/><Relationship Id="rId71" Type="http://schemas.openxmlformats.org/officeDocument/2006/relationships/image" Target="../media/image1831.png"/><Relationship Id="rId92" Type="http://schemas.openxmlformats.org/officeDocument/2006/relationships/customXml" Target="../ink/ink1873.xml"/><Relationship Id="rId213" Type="http://schemas.openxmlformats.org/officeDocument/2006/relationships/image" Target="../media/image1902.png"/><Relationship Id="rId234" Type="http://schemas.openxmlformats.org/officeDocument/2006/relationships/customXml" Target="../ink/ink1944.xml"/><Relationship Id="rId420" Type="http://schemas.openxmlformats.org/officeDocument/2006/relationships/image" Target="../media/image2003.png"/><Relationship Id="rId2" Type="http://schemas.openxmlformats.org/officeDocument/2006/relationships/customXml" Target="../ink/ink1828.xml"/><Relationship Id="rId29" Type="http://schemas.openxmlformats.org/officeDocument/2006/relationships/image" Target="../media/image1810.png"/><Relationship Id="rId255" Type="http://schemas.openxmlformats.org/officeDocument/2006/relationships/image" Target="../media/image1922.png"/><Relationship Id="rId276" Type="http://schemas.openxmlformats.org/officeDocument/2006/relationships/customXml" Target="../ink/ink1965.xml"/><Relationship Id="rId297" Type="http://schemas.openxmlformats.org/officeDocument/2006/relationships/customXml" Target="../ink/ink1976.xml"/><Relationship Id="rId40" Type="http://schemas.openxmlformats.org/officeDocument/2006/relationships/customXml" Target="../ink/ink1847.xml"/><Relationship Id="rId115" Type="http://schemas.openxmlformats.org/officeDocument/2006/relationships/image" Target="../media/image1853.png"/><Relationship Id="rId136" Type="http://schemas.openxmlformats.org/officeDocument/2006/relationships/customXml" Target="../ink/ink1895.xml"/><Relationship Id="rId157" Type="http://schemas.openxmlformats.org/officeDocument/2006/relationships/image" Target="../media/image1874.png"/><Relationship Id="rId178" Type="http://schemas.openxmlformats.org/officeDocument/2006/relationships/customXml" Target="../ink/ink1916.xml"/><Relationship Id="rId301" Type="http://schemas.openxmlformats.org/officeDocument/2006/relationships/customXml" Target="../ink/ink1978.xml"/><Relationship Id="rId322" Type="http://schemas.openxmlformats.org/officeDocument/2006/relationships/image" Target="../media/image1954.png"/><Relationship Id="rId343" Type="http://schemas.openxmlformats.org/officeDocument/2006/relationships/customXml" Target="../ink/ink1999.xml"/><Relationship Id="rId364" Type="http://schemas.openxmlformats.org/officeDocument/2006/relationships/image" Target="../media/image1975.png"/><Relationship Id="rId61" Type="http://schemas.openxmlformats.org/officeDocument/2006/relationships/image" Target="../media/image1826.png"/><Relationship Id="rId82" Type="http://schemas.openxmlformats.org/officeDocument/2006/relationships/customXml" Target="../ink/ink1868.xml"/><Relationship Id="rId199" Type="http://schemas.openxmlformats.org/officeDocument/2006/relationships/image" Target="../media/image1895.png"/><Relationship Id="rId203" Type="http://schemas.openxmlformats.org/officeDocument/2006/relationships/image" Target="../media/image1897.png"/><Relationship Id="rId385" Type="http://schemas.openxmlformats.org/officeDocument/2006/relationships/customXml" Target="../ink/ink2020.xml"/><Relationship Id="rId19" Type="http://schemas.openxmlformats.org/officeDocument/2006/relationships/image" Target="../media/image1805.png"/><Relationship Id="rId224" Type="http://schemas.openxmlformats.org/officeDocument/2006/relationships/customXml" Target="../ink/ink1939.xml"/><Relationship Id="rId245" Type="http://schemas.openxmlformats.org/officeDocument/2006/relationships/image" Target="../media/image1917.png"/><Relationship Id="rId266" Type="http://schemas.openxmlformats.org/officeDocument/2006/relationships/customXml" Target="../ink/ink1960.xml"/><Relationship Id="rId287" Type="http://schemas.openxmlformats.org/officeDocument/2006/relationships/customXml" Target="../ink/ink1971.xml"/><Relationship Id="rId410" Type="http://schemas.openxmlformats.org/officeDocument/2006/relationships/image" Target="../media/image1998.png"/><Relationship Id="rId431" Type="http://schemas.openxmlformats.org/officeDocument/2006/relationships/customXml" Target="../ink/ink2043.xml"/><Relationship Id="rId30" Type="http://schemas.openxmlformats.org/officeDocument/2006/relationships/customXml" Target="../ink/ink1842.xml"/><Relationship Id="rId105" Type="http://schemas.openxmlformats.org/officeDocument/2006/relationships/image" Target="../media/image1848.png"/><Relationship Id="rId126" Type="http://schemas.openxmlformats.org/officeDocument/2006/relationships/customXml" Target="../ink/ink1890.xml"/><Relationship Id="rId147" Type="http://schemas.openxmlformats.org/officeDocument/2006/relationships/image" Target="../media/image1869.png"/><Relationship Id="rId168" Type="http://schemas.openxmlformats.org/officeDocument/2006/relationships/customXml" Target="../ink/ink1911.xml"/><Relationship Id="rId312" Type="http://schemas.openxmlformats.org/officeDocument/2006/relationships/image" Target="../media/image1949.png"/><Relationship Id="rId333" Type="http://schemas.openxmlformats.org/officeDocument/2006/relationships/customXml" Target="../ink/ink1994.xml"/><Relationship Id="rId354" Type="http://schemas.openxmlformats.org/officeDocument/2006/relationships/image" Target="../media/image1970.png"/><Relationship Id="rId51" Type="http://schemas.openxmlformats.org/officeDocument/2006/relationships/image" Target="../media/image1821.png"/><Relationship Id="rId72" Type="http://schemas.openxmlformats.org/officeDocument/2006/relationships/customXml" Target="../ink/ink1863.xml"/><Relationship Id="rId93" Type="http://schemas.openxmlformats.org/officeDocument/2006/relationships/image" Target="../media/image1842.png"/><Relationship Id="rId189" Type="http://schemas.openxmlformats.org/officeDocument/2006/relationships/image" Target="../media/image1890.png"/><Relationship Id="rId375" Type="http://schemas.openxmlformats.org/officeDocument/2006/relationships/customXml" Target="../ink/ink2015.xml"/><Relationship Id="rId396" Type="http://schemas.openxmlformats.org/officeDocument/2006/relationships/image" Target="../media/image1991.png"/><Relationship Id="rId3" Type="http://schemas.openxmlformats.org/officeDocument/2006/relationships/image" Target="../media/image1797.png"/><Relationship Id="rId214" Type="http://schemas.openxmlformats.org/officeDocument/2006/relationships/customXml" Target="../ink/ink1934.xml"/><Relationship Id="rId235" Type="http://schemas.openxmlformats.org/officeDocument/2006/relationships/image" Target="../media/image1913.png"/><Relationship Id="rId256" Type="http://schemas.openxmlformats.org/officeDocument/2006/relationships/customXml" Target="../ink/ink1955.xml"/><Relationship Id="rId277" Type="http://schemas.openxmlformats.org/officeDocument/2006/relationships/image" Target="../media/image1933.png"/><Relationship Id="rId298" Type="http://schemas.openxmlformats.org/officeDocument/2006/relationships/image" Target="../media/image1942.png"/><Relationship Id="rId400" Type="http://schemas.openxmlformats.org/officeDocument/2006/relationships/image" Target="../media/image1993.png"/><Relationship Id="rId421" Type="http://schemas.openxmlformats.org/officeDocument/2006/relationships/customXml" Target="../ink/ink2038.xml"/><Relationship Id="rId116" Type="http://schemas.openxmlformats.org/officeDocument/2006/relationships/customXml" Target="../ink/ink1885.xml"/><Relationship Id="rId137" Type="http://schemas.openxmlformats.org/officeDocument/2006/relationships/image" Target="../media/image1864.png"/><Relationship Id="rId158" Type="http://schemas.openxmlformats.org/officeDocument/2006/relationships/customXml" Target="../ink/ink1906.xml"/><Relationship Id="rId302" Type="http://schemas.openxmlformats.org/officeDocument/2006/relationships/image" Target="../media/image1944.png"/><Relationship Id="rId323" Type="http://schemas.openxmlformats.org/officeDocument/2006/relationships/customXml" Target="../ink/ink1989.xml"/><Relationship Id="rId344" Type="http://schemas.openxmlformats.org/officeDocument/2006/relationships/image" Target="../media/image1965.png"/><Relationship Id="rId20" Type="http://schemas.openxmlformats.org/officeDocument/2006/relationships/customXml" Target="../ink/ink1837.xml"/><Relationship Id="rId41" Type="http://schemas.openxmlformats.org/officeDocument/2006/relationships/image" Target="../media/image1816.png"/><Relationship Id="rId62" Type="http://schemas.openxmlformats.org/officeDocument/2006/relationships/customXml" Target="../ink/ink1858.xml"/><Relationship Id="rId83" Type="http://schemas.openxmlformats.org/officeDocument/2006/relationships/image" Target="../media/image1837.png"/><Relationship Id="rId179" Type="http://schemas.openxmlformats.org/officeDocument/2006/relationships/image" Target="../media/image1885.png"/><Relationship Id="rId365" Type="http://schemas.openxmlformats.org/officeDocument/2006/relationships/customXml" Target="../ink/ink2010.xml"/><Relationship Id="rId386" Type="http://schemas.openxmlformats.org/officeDocument/2006/relationships/image" Target="../media/image1986.png"/><Relationship Id="rId190" Type="http://schemas.openxmlformats.org/officeDocument/2006/relationships/customXml" Target="../ink/ink1922.xml"/><Relationship Id="rId204" Type="http://schemas.openxmlformats.org/officeDocument/2006/relationships/customXml" Target="../ink/ink1929.xml"/><Relationship Id="rId225" Type="http://schemas.openxmlformats.org/officeDocument/2006/relationships/image" Target="../media/image1908.png"/><Relationship Id="rId246" Type="http://schemas.openxmlformats.org/officeDocument/2006/relationships/customXml" Target="../ink/ink1950.xml"/><Relationship Id="rId267" Type="http://schemas.openxmlformats.org/officeDocument/2006/relationships/image" Target="../media/image1928.png"/><Relationship Id="rId288" Type="http://schemas.openxmlformats.org/officeDocument/2006/relationships/image" Target="../media/image1937.png"/><Relationship Id="rId411" Type="http://schemas.openxmlformats.org/officeDocument/2006/relationships/customXml" Target="../ink/ink2033.xml"/><Relationship Id="rId432" Type="http://schemas.openxmlformats.org/officeDocument/2006/relationships/image" Target="../media/image2009.png"/><Relationship Id="rId106" Type="http://schemas.openxmlformats.org/officeDocument/2006/relationships/customXml" Target="../ink/ink1880.xml"/><Relationship Id="rId127" Type="http://schemas.openxmlformats.org/officeDocument/2006/relationships/image" Target="../media/image1859.png"/><Relationship Id="rId313" Type="http://schemas.openxmlformats.org/officeDocument/2006/relationships/customXml" Target="../ink/ink1984.xml"/><Relationship Id="rId10" Type="http://schemas.openxmlformats.org/officeDocument/2006/relationships/customXml" Target="../ink/ink1832.xml"/><Relationship Id="rId31" Type="http://schemas.openxmlformats.org/officeDocument/2006/relationships/image" Target="../media/image1811.png"/><Relationship Id="rId52" Type="http://schemas.openxmlformats.org/officeDocument/2006/relationships/customXml" Target="../ink/ink1853.xml"/><Relationship Id="rId73" Type="http://schemas.openxmlformats.org/officeDocument/2006/relationships/image" Target="../media/image1832.png"/><Relationship Id="rId94" Type="http://schemas.openxmlformats.org/officeDocument/2006/relationships/customXml" Target="../ink/ink1874.xml"/><Relationship Id="rId148" Type="http://schemas.openxmlformats.org/officeDocument/2006/relationships/customXml" Target="../ink/ink1901.xml"/><Relationship Id="rId169" Type="http://schemas.openxmlformats.org/officeDocument/2006/relationships/image" Target="../media/image1880.png"/><Relationship Id="rId334" Type="http://schemas.openxmlformats.org/officeDocument/2006/relationships/image" Target="../media/image1960.png"/><Relationship Id="rId355" Type="http://schemas.openxmlformats.org/officeDocument/2006/relationships/customXml" Target="../ink/ink2005.xml"/><Relationship Id="rId376" Type="http://schemas.openxmlformats.org/officeDocument/2006/relationships/image" Target="../media/image1981.png"/><Relationship Id="rId397" Type="http://schemas.openxmlformats.org/officeDocument/2006/relationships/customXml" Target="../ink/ink2026.xml"/><Relationship Id="rId4" Type="http://schemas.openxmlformats.org/officeDocument/2006/relationships/customXml" Target="../ink/ink1829.xml"/><Relationship Id="rId180" Type="http://schemas.openxmlformats.org/officeDocument/2006/relationships/customXml" Target="../ink/ink1917.xml"/><Relationship Id="rId215" Type="http://schemas.openxmlformats.org/officeDocument/2006/relationships/image" Target="../media/image1903.png"/><Relationship Id="rId236" Type="http://schemas.openxmlformats.org/officeDocument/2006/relationships/customXml" Target="../ink/ink1945.xml"/><Relationship Id="rId257" Type="http://schemas.openxmlformats.org/officeDocument/2006/relationships/image" Target="../media/image1923.png"/><Relationship Id="rId278" Type="http://schemas.openxmlformats.org/officeDocument/2006/relationships/customXml" Target="../ink/ink1966.xml"/><Relationship Id="rId401" Type="http://schemas.openxmlformats.org/officeDocument/2006/relationships/customXml" Target="../ink/ink2028.xml"/><Relationship Id="rId422" Type="http://schemas.openxmlformats.org/officeDocument/2006/relationships/image" Target="../media/image2004.png"/><Relationship Id="rId303" Type="http://schemas.openxmlformats.org/officeDocument/2006/relationships/customXml" Target="../ink/ink1979.xml"/><Relationship Id="rId42" Type="http://schemas.openxmlformats.org/officeDocument/2006/relationships/customXml" Target="../ink/ink1848.xml"/><Relationship Id="rId84" Type="http://schemas.openxmlformats.org/officeDocument/2006/relationships/customXml" Target="../ink/ink1869.xml"/><Relationship Id="rId138" Type="http://schemas.openxmlformats.org/officeDocument/2006/relationships/customXml" Target="../ink/ink1896.xml"/><Relationship Id="rId345" Type="http://schemas.openxmlformats.org/officeDocument/2006/relationships/customXml" Target="../ink/ink2000.xml"/><Relationship Id="rId387" Type="http://schemas.openxmlformats.org/officeDocument/2006/relationships/customXml" Target="../ink/ink2021.xml"/><Relationship Id="rId191" Type="http://schemas.openxmlformats.org/officeDocument/2006/relationships/image" Target="../media/image1891.png"/><Relationship Id="rId205" Type="http://schemas.openxmlformats.org/officeDocument/2006/relationships/image" Target="../media/image1898.png"/><Relationship Id="rId247" Type="http://schemas.openxmlformats.org/officeDocument/2006/relationships/image" Target="../media/image1918.png"/><Relationship Id="rId412" Type="http://schemas.openxmlformats.org/officeDocument/2006/relationships/image" Target="../media/image1999.png"/><Relationship Id="rId107" Type="http://schemas.openxmlformats.org/officeDocument/2006/relationships/image" Target="../media/image1849.png"/><Relationship Id="rId289" Type="http://schemas.openxmlformats.org/officeDocument/2006/relationships/customXml" Target="../ink/ink1972.xml"/><Relationship Id="rId11" Type="http://schemas.openxmlformats.org/officeDocument/2006/relationships/image" Target="../media/image1801.png"/><Relationship Id="rId53" Type="http://schemas.openxmlformats.org/officeDocument/2006/relationships/image" Target="../media/image1822.png"/><Relationship Id="rId149" Type="http://schemas.openxmlformats.org/officeDocument/2006/relationships/image" Target="../media/image1870.png"/><Relationship Id="rId314" Type="http://schemas.openxmlformats.org/officeDocument/2006/relationships/image" Target="../media/image1950.png"/><Relationship Id="rId356" Type="http://schemas.openxmlformats.org/officeDocument/2006/relationships/image" Target="../media/image1971.png"/><Relationship Id="rId398" Type="http://schemas.openxmlformats.org/officeDocument/2006/relationships/image" Target="../media/image1992.png"/><Relationship Id="rId95" Type="http://schemas.openxmlformats.org/officeDocument/2006/relationships/image" Target="../media/image1843.png"/><Relationship Id="rId160" Type="http://schemas.openxmlformats.org/officeDocument/2006/relationships/customXml" Target="../ink/ink1907.xml"/><Relationship Id="rId216" Type="http://schemas.openxmlformats.org/officeDocument/2006/relationships/customXml" Target="../ink/ink1935.xml"/><Relationship Id="rId423" Type="http://schemas.openxmlformats.org/officeDocument/2006/relationships/customXml" Target="../ink/ink2039.xml"/><Relationship Id="rId258" Type="http://schemas.openxmlformats.org/officeDocument/2006/relationships/customXml" Target="../ink/ink1956.xml"/><Relationship Id="rId22" Type="http://schemas.openxmlformats.org/officeDocument/2006/relationships/customXml" Target="../ink/ink1838.xml"/><Relationship Id="rId64" Type="http://schemas.openxmlformats.org/officeDocument/2006/relationships/customXml" Target="../ink/ink1859.xml"/><Relationship Id="rId118" Type="http://schemas.openxmlformats.org/officeDocument/2006/relationships/customXml" Target="../ink/ink1886.xml"/><Relationship Id="rId325" Type="http://schemas.openxmlformats.org/officeDocument/2006/relationships/customXml" Target="../ink/ink1990.xml"/><Relationship Id="rId367" Type="http://schemas.openxmlformats.org/officeDocument/2006/relationships/customXml" Target="../ink/ink2011.xml"/><Relationship Id="rId171" Type="http://schemas.openxmlformats.org/officeDocument/2006/relationships/image" Target="../media/image1881.png"/><Relationship Id="rId227" Type="http://schemas.openxmlformats.org/officeDocument/2006/relationships/image" Target="../media/image1909.png"/><Relationship Id="rId269" Type="http://schemas.openxmlformats.org/officeDocument/2006/relationships/image" Target="../media/image1929.png"/><Relationship Id="rId434" Type="http://schemas.openxmlformats.org/officeDocument/2006/relationships/image" Target="../media/image2010.png"/><Relationship Id="rId33" Type="http://schemas.openxmlformats.org/officeDocument/2006/relationships/image" Target="../media/image1812.png"/><Relationship Id="rId129" Type="http://schemas.openxmlformats.org/officeDocument/2006/relationships/image" Target="../media/image1860.png"/><Relationship Id="rId280" Type="http://schemas.openxmlformats.org/officeDocument/2006/relationships/customXml" Target="../ink/ink1967.xml"/><Relationship Id="rId336" Type="http://schemas.openxmlformats.org/officeDocument/2006/relationships/image" Target="../media/image1961.png"/><Relationship Id="rId75" Type="http://schemas.openxmlformats.org/officeDocument/2006/relationships/image" Target="../media/image1833.png"/><Relationship Id="rId140" Type="http://schemas.openxmlformats.org/officeDocument/2006/relationships/customXml" Target="../ink/ink1897.xml"/><Relationship Id="rId182" Type="http://schemas.openxmlformats.org/officeDocument/2006/relationships/customXml" Target="../ink/ink1918.xml"/><Relationship Id="rId378" Type="http://schemas.openxmlformats.org/officeDocument/2006/relationships/image" Target="../media/image1982.png"/><Relationship Id="rId403" Type="http://schemas.openxmlformats.org/officeDocument/2006/relationships/customXml" Target="../ink/ink2029.xml"/><Relationship Id="rId6" Type="http://schemas.openxmlformats.org/officeDocument/2006/relationships/customXml" Target="../ink/ink1830.xml"/><Relationship Id="rId238" Type="http://schemas.openxmlformats.org/officeDocument/2006/relationships/customXml" Target="../ink/ink1946.xml"/><Relationship Id="rId291" Type="http://schemas.openxmlformats.org/officeDocument/2006/relationships/customXml" Target="../ink/ink1973.xml"/><Relationship Id="rId305" Type="http://schemas.openxmlformats.org/officeDocument/2006/relationships/customXml" Target="../ink/ink1980.xml"/><Relationship Id="rId347" Type="http://schemas.openxmlformats.org/officeDocument/2006/relationships/customXml" Target="../ink/ink2001.xml"/><Relationship Id="rId44" Type="http://schemas.openxmlformats.org/officeDocument/2006/relationships/customXml" Target="../ink/ink1849.xml"/><Relationship Id="rId86" Type="http://schemas.openxmlformats.org/officeDocument/2006/relationships/customXml" Target="../ink/ink1870.xml"/><Relationship Id="rId151" Type="http://schemas.openxmlformats.org/officeDocument/2006/relationships/image" Target="../media/image1871.png"/><Relationship Id="rId389" Type="http://schemas.openxmlformats.org/officeDocument/2006/relationships/customXml" Target="../ink/ink2022.xml"/><Relationship Id="rId193" Type="http://schemas.openxmlformats.org/officeDocument/2006/relationships/image" Target="../media/image1892.png"/><Relationship Id="rId207" Type="http://schemas.openxmlformats.org/officeDocument/2006/relationships/image" Target="../media/image1899.png"/><Relationship Id="rId249" Type="http://schemas.openxmlformats.org/officeDocument/2006/relationships/image" Target="../media/image1919.png"/><Relationship Id="rId414" Type="http://schemas.openxmlformats.org/officeDocument/2006/relationships/image" Target="../media/image2000.png"/><Relationship Id="rId13" Type="http://schemas.openxmlformats.org/officeDocument/2006/relationships/image" Target="../media/image1802.png"/><Relationship Id="rId109" Type="http://schemas.openxmlformats.org/officeDocument/2006/relationships/image" Target="../media/image1850.png"/><Relationship Id="rId260" Type="http://schemas.openxmlformats.org/officeDocument/2006/relationships/customXml" Target="../ink/ink1957.xml"/><Relationship Id="rId316" Type="http://schemas.openxmlformats.org/officeDocument/2006/relationships/image" Target="../media/image1951.png"/><Relationship Id="rId55" Type="http://schemas.openxmlformats.org/officeDocument/2006/relationships/image" Target="../media/image1823.png"/><Relationship Id="rId97" Type="http://schemas.openxmlformats.org/officeDocument/2006/relationships/image" Target="../media/image1844.png"/><Relationship Id="rId120" Type="http://schemas.openxmlformats.org/officeDocument/2006/relationships/customXml" Target="../ink/ink1887.xml"/><Relationship Id="rId358" Type="http://schemas.openxmlformats.org/officeDocument/2006/relationships/image" Target="../media/image1972.png"/><Relationship Id="rId162" Type="http://schemas.openxmlformats.org/officeDocument/2006/relationships/customXml" Target="../ink/ink1908.xml"/><Relationship Id="rId218" Type="http://schemas.openxmlformats.org/officeDocument/2006/relationships/customXml" Target="../ink/ink1936.xml"/><Relationship Id="rId425" Type="http://schemas.openxmlformats.org/officeDocument/2006/relationships/customXml" Target="../ink/ink2040.xml"/><Relationship Id="rId271" Type="http://schemas.openxmlformats.org/officeDocument/2006/relationships/image" Target="../media/image1930.png"/><Relationship Id="rId24" Type="http://schemas.openxmlformats.org/officeDocument/2006/relationships/customXml" Target="../ink/ink1839.xml"/><Relationship Id="rId66" Type="http://schemas.openxmlformats.org/officeDocument/2006/relationships/customXml" Target="../ink/ink1860.xml"/><Relationship Id="rId131" Type="http://schemas.openxmlformats.org/officeDocument/2006/relationships/image" Target="../media/image1861.png"/><Relationship Id="rId327" Type="http://schemas.openxmlformats.org/officeDocument/2006/relationships/customXml" Target="../ink/ink1991.xml"/><Relationship Id="rId369" Type="http://schemas.openxmlformats.org/officeDocument/2006/relationships/customXml" Target="../ink/ink2012.xml"/><Relationship Id="rId173" Type="http://schemas.openxmlformats.org/officeDocument/2006/relationships/image" Target="../media/image1882.png"/><Relationship Id="rId229" Type="http://schemas.openxmlformats.org/officeDocument/2006/relationships/image" Target="../media/image1910.png"/><Relationship Id="rId380" Type="http://schemas.openxmlformats.org/officeDocument/2006/relationships/image" Target="../media/image1983.png"/><Relationship Id="rId436" Type="http://schemas.openxmlformats.org/officeDocument/2006/relationships/image" Target="../media/image2011.png"/><Relationship Id="rId240" Type="http://schemas.openxmlformats.org/officeDocument/2006/relationships/customXml" Target="../ink/ink1947.xml"/><Relationship Id="rId35" Type="http://schemas.openxmlformats.org/officeDocument/2006/relationships/image" Target="../media/image1813.png"/><Relationship Id="rId77" Type="http://schemas.openxmlformats.org/officeDocument/2006/relationships/image" Target="../media/image1834.png"/><Relationship Id="rId100" Type="http://schemas.openxmlformats.org/officeDocument/2006/relationships/customXml" Target="../ink/ink1877.xml"/><Relationship Id="rId282" Type="http://schemas.openxmlformats.org/officeDocument/2006/relationships/customXml" Target="../ink/ink1968.xml"/><Relationship Id="rId338" Type="http://schemas.openxmlformats.org/officeDocument/2006/relationships/image" Target="../media/image1962.png"/><Relationship Id="rId8" Type="http://schemas.openxmlformats.org/officeDocument/2006/relationships/customXml" Target="../ink/ink1831.xml"/><Relationship Id="rId142" Type="http://schemas.openxmlformats.org/officeDocument/2006/relationships/customXml" Target="../ink/ink1898.xml"/><Relationship Id="rId184" Type="http://schemas.openxmlformats.org/officeDocument/2006/relationships/customXml" Target="../ink/ink1919.xml"/><Relationship Id="rId391" Type="http://schemas.openxmlformats.org/officeDocument/2006/relationships/customXml" Target="../ink/ink2023.xml"/><Relationship Id="rId405" Type="http://schemas.openxmlformats.org/officeDocument/2006/relationships/customXml" Target="../ink/ink2030.xml"/><Relationship Id="rId251" Type="http://schemas.openxmlformats.org/officeDocument/2006/relationships/image" Target="../media/image1920.png"/><Relationship Id="rId46" Type="http://schemas.openxmlformats.org/officeDocument/2006/relationships/customXml" Target="../ink/ink1850.xml"/><Relationship Id="rId293" Type="http://schemas.openxmlformats.org/officeDocument/2006/relationships/customXml" Target="../ink/ink1974.xml"/><Relationship Id="rId307" Type="http://schemas.openxmlformats.org/officeDocument/2006/relationships/customXml" Target="../ink/ink1981.xml"/><Relationship Id="rId349" Type="http://schemas.openxmlformats.org/officeDocument/2006/relationships/customXml" Target="../ink/ink2002.xml"/><Relationship Id="rId88" Type="http://schemas.openxmlformats.org/officeDocument/2006/relationships/customXml" Target="../ink/ink1871.xml"/><Relationship Id="rId111" Type="http://schemas.openxmlformats.org/officeDocument/2006/relationships/image" Target="../media/image1851.png"/><Relationship Id="rId153" Type="http://schemas.openxmlformats.org/officeDocument/2006/relationships/image" Target="../media/image1872.png"/><Relationship Id="rId195" Type="http://schemas.openxmlformats.org/officeDocument/2006/relationships/image" Target="../media/image1893.png"/><Relationship Id="rId209" Type="http://schemas.openxmlformats.org/officeDocument/2006/relationships/image" Target="../media/image1900.png"/><Relationship Id="rId360" Type="http://schemas.openxmlformats.org/officeDocument/2006/relationships/image" Target="../media/image1973.png"/><Relationship Id="rId416" Type="http://schemas.openxmlformats.org/officeDocument/2006/relationships/image" Target="../media/image2001.png"/><Relationship Id="rId220" Type="http://schemas.openxmlformats.org/officeDocument/2006/relationships/customXml" Target="../ink/ink1937.xml"/><Relationship Id="rId15" Type="http://schemas.openxmlformats.org/officeDocument/2006/relationships/image" Target="../media/image1803.png"/><Relationship Id="rId57" Type="http://schemas.openxmlformats.org/officeDocument/2006/relationships/image" Target="../media/image1824.png"/><Relationship Id="rId262" Type="http://schemas.openxmlformats.org/officeDocument/2006/relationships/customXml" Target="../ink/ink1958.xml"/><Relationship Id="rId318" Type="http://schemas.openxmlformats.org/officeDocument/2006/relationships/image" Target="../media/image1952.png"/><Relationship Id="rId99" Type="http://schemas.openxmlformats.org/officeDocument/2006/relationships/image" Target="../media/image1845.png"/><Relationship Id="rId122" Type="http://schemas.openxmlformats.org/officeDocument/2006/relationships/customXml" Target="../ink/ink1888.xml"/><Relationship Id="rId164" Type="http://schemas.openxmlformats.org/officeDocument/2006/relationships/customXml" Target="../ink/ink1909.xml"/><Relationship Id="rId371" Type="http://schemas.openxmlformats.org/officeDocument/2006/relationships/customXml" Target="../ink/ink2013.xml"/><Relationship Id="rId427" Type="http://schemas.openxmlformats.org/officeDocument/2006/relationships/customXml" Target="../ink/ink2041.xml"/><Relationship Id="rId26" Type="http://schemas.openxmlformats.org/officeDocument/2006/relationships/customXml" Target="../ink/ink1840.xml"/><Relationship Id="rId231" Type="http://schemas.openxmlformats.org/officeDocument/2006/relationships/image" Target="../media/image1911.png"/><Relationship Id="rId273" Type="http://schemas.openxmlformats.org/officeDocument/2006/relationships/image" Target="../media/image1931.png"/><Relationship Id="rId329" Type="http://schemas.openxmlformats.org/officeDocument/2006/relationships/customXml" Target="../ink/ink1992.xml"/><Relationship Id="rId68" Type="http://schemas.openxmlformats.org/officeDocument/2006/relationships/customXml" Target="../ink/ink1861.xml"/><Relationship Id="rId133" Type="http://schemas.openxmlformats.org/officeDocument/2006/relationships/image" Target="../media/image1862.png"/><Relationship Id="rId175" Type="http://schemas.openxmlformats.org/officeDocument/2006/relationships/image" Target="../media/image1883.png"/><Relationship Id="rId340" Type="http://schemas.openxmlformats.org/officeDocument/2006/relationships/image" Target="../media/image1963.png"/><Relationship Id="rId200" Type="http://schemas.openxmlformats.org/officeDocument/2006/relationships/customXml" Target="../ink/ink1927.xml"/><Relationship Id="rId382" Type="http://schemas.openxmlformats.org/officeDocument/2006/relationships/image" Target="../media/image1984.png"/><Relationship Id="rId242" Type="http://schemas.openxmlformats.org/officeDocument/2006/relationships/customXml" Target="../ink/ink1948.xml"/><Relationship Id="rId284" Type="http://schemas.openxmlformats.org/officeDocument/2006/relationships/customXml" Target="../ink/ink1969.xml"/><Relationship Id="rId37" Type="http://schemas.openxmlformats.org/officeDocument/2006/relationships/image" Target="../media/image1814.png"/><Relationship Id="rId79" Type="http://schemas.openxmlformats.org/officeDocument/2006/relationships/image" Target="../media/image1835.png"/><Relationship Id="rId102" Type="http://schemas.openxmlformats.org/officeDocument/2006/relationships/customXml" Target="../ink/ink1878.xml"/><Relationship Id="rId144" Type="http://schemas.openxmlformats.org/officeDocument/2006/relationships/customXml" Target="../ink/ink1899.xml"/><Relationship Id="rId90" Type="http://schemas.openxmlformats.org/officeDocument/2006/relationships/customXml" Target="../ink/ink1872.xml"/><Relationship Id="rId186" Type="http://schemas.openxmlformats.org/officeDocument/2006/relationships/customXml" Target="../ink/ink1920.xml"/><Relationship Id="rId351" Type="http://schemas.openxmlformats.org/officeDocument/2006/relationships/customXml" Target="../ink/ink2003.xml"/><Relationship Id="rId393" Type="http://schemas.openxmlformats.org/officeDocument/2006/relationships/customXml" Target="../ink/ink2024.xml"/><Relationship Id="rId407" Type="http://schemas.openxmlformats.org/officeDocument/2006/relationships/customXml" Target="../ink/ink2031.xml"/><Relationship Id="rId211" Type="http://schemas.openxmlformats.org/officeDocument/2006/relationships/image" Target="../media/image1901.png"/><Relationship Id="rId253" Type="http://schemas.openxmlformats.org/officeDocument/2006/relationships/image" Target="../media/image1921.png"/><Relationship Id="rId295" Type="http://schemas.openxmlformats.org/officeDocument/2006/relationships/customXml" Target="../ink/ink1975.xml"/><Relationship Id="rId309" Type="http://schemas.openxmlformats.org/officeDocument/2006/relationships/customXml" Target="../ink/ink1982.xml"/><Relationship Id="rId48" Type="http://schemas.openxmlformats.org/officeDocument/2006/relationships/customXml" Target="../ink/ink1851.xml"/><Relationship Id="rId113" Type="http://schemas.openxmlformats.org/officeDocument/2006/relationships/image" Target="../media/image1852.png"/><Relationship Id="rId320" Type="http://schemas.openxmlformats.org/officeDocument/2006/relationships/image" Target="../media/image1953.png"/><Relationship Id="rId155" Type="http://schemas.openxmlformats.org/officeDocument/2006/relationships/image" Target="../media/image1873.png"/><Relationship Id="rId197" Type="http://schemas.openxmlformats.org/officeDocument/2006/relationships/image" Target="../media/image1894.png"/><Relationship Id="rId362" Type="http://schemas.openxmlformats.org/officeDocument/2006/relationships/image" Target="../media/image1974.png"/><Relationship Id="rId418" Type="http://schemas.openxmlformats.org/officeDocument/2006/relationships/image" Target="../media/image2002.png"/><Relationship Id="rId222" Type="http://schemas.openxmlformats.org/officeDocument/2006/relationships/customXml" Target="../ink/ink1938.xml"/><Relationship Id="rId264" Type="http://schemas.openxmlformats.org/officeDocument/2006/relationships/customXml" Target="../ink/ink1959.xml"/><Relationship Id="rId17" Type="http://schemas.openxmlformats.org/officeDocument/2006/relationships/image" Target="../media/image1804.png"/><Relationship Id="rId59" Type="http://schemas.openxmlformats.org/officeDocument/2006/relationships/image" Target="../media/image1825.png"/><Relationship Id="rId124" Type="http://schemas.openxmlformats.org/officeDocument/2006/relationships/customXml" Target="../ink/ink1889.xml"/><Relationship Id="rId70" Type="http://schemas.openxmlformats.org/officeDocument/2006/relationships/customXml" Target="../ink/ink1862.xml"/><Relationship Id="rId166" Type="http://schemas.openxmlformats.org/officeDocument/2006/relationships/customXml" Target="../ink/ink1910.xml"/><Relationship Id="rId331" Type="http://schemas.openxmlformats.org/officeDocument/2006/relationships/customXml" Target="../ink/ink1993.xml"/><Relationship Id="rId373" Type="http://schemas.openxmlformats.org/officeDocument/2006/relationships/customXml" Target="../ink/ink2014.xml"/><Relationship Id="rId429" Type="http://schemas.openxmlformats.org/officeDocument/2006/relationships/customXml" Target="../ink/ink204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1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9.png"/><Relationship Id="rId21" Type="http://schemas.openxmlformats.org/officeDocument/2006/relationships/image" Target="../media/image2021.png"/><Relationship Id="rId42" Type="http://schemas.openxmlformats.org/officeDocument/2006/relationships/customXml" Target="../ink/ink2066.xml"/><Relationship Id="rId63" Type="http://schemas.openxmlformats.org/officeDocument/2006/relationships/image" Target="../media/image2042.png"/><Relationship Id="rId84" Type="http://schemas.openxmlformats.org/officeDocument/2006/relationships/customXml" Target="../ink/ink2087.xml"/><Relationship Id="rId138" Type="http://schemas.openxmlformats.org/officeDocument/2006/relationships/customXml" Target="../ink/ink2114.xml"/><Relationship Id="rId159" Type="http://schemas.openxmlformats.org/officeDocument/2006/relationships/image" Target="../media/image2090.png"/><Relationship Id="rId170" Type="http://schemas.openxmlformats.org/officeDocument/2006/relationships/customXml" Target="../ink/ink2130.xml"/><Relationship Id="rId191" Type="http://schemas.openxmlformats.org/officeDocument/2006/relationships/image" Target="../media/image2105.png"/><Relationship Id="rId205" Type="http://schemas.openxmlformats.org/officeDocument/2006/relationships/image" Target="../media/image2112.png"/><Relationship Id="rId226" Type="http://schemas.openxmlformats.org/officeDocument/2006/relationships/customXml" Target="../ink/ink2158.xml"/><Relationship Id="rId107" Type="http://schemas.openxmlformats.org/officeDocument/2006/relationships/image" Target="../media/image2064.png"/><Relationship Id="rId11" Type="http://schemas.openxmlformats.org/officeDocument/2006/relationships/image" Target="../media/image2016.png"/><Relationship Id="rId32" Type="http://schemas.openxmlformats.org/officeDocument/2006/relationships/customXml" Target="../ink/ink2061.xml"/><Relationship Id="rId53" Type="http://schemas.openxmlformats.org/officeDocument/2006/relationships/image" Target="../media/image2037.png"/><Relationship Id="rId74" Type="http://schemas.openxmlformats.org/officeDocument/2006/relationships/customXml" Target="../ink/ink2082.xml"/><Relationship Id="rId128" Type="http://schemas.openxmlformats.org/officeDocument/2006/relationships/customXml" Target="../ink/ink2109.xml"/><Relationship Id="rId149" Type="http://schemas.openxmlformats.org/officeDocument/2006/relationships/image" Target="../media/image2085.png"/><Relationship Id="rId5" Type="http://schemas.openxmlformats.org/officeDocument/2006/relationships/image" Target="../media/image2013.png"/><Relationship Id="rId95" Type="http://schemas.openxmlformats.org/officeDocument/2006/relationships/image" Target="../media/image2058.png"/><Relationship Id="rId160" Type="http://schemas.openxmlformats.org/officeDocument/2006/relationships/customXml" Target="../ink/ink2125.xml"/><Relationship Id="rId181" Type="http://schemas.openxmlformats.org/officeDocument/2006/relationships/image" Target="../media/image2100.png"/><Relationship Id="rId216" Type="http://schemas.openxmlformats.org/officeDocument/2006/relationships/customXml" Target="../ink/ink2153.xml"/><Relationship Id="rId237" Type="http://schemas.openxmlformats.org/officeDocument/2006/relationships/image" Target="../media/image2128.png"/><Relationship Id="rId22" Type="http://schemas.openxmlformats.org/officeDocument/2006/relationships/customXml" Target="../ink/ink2056.xml"/><Relationship Id="rId43" Type="http://schemas.openxmlformats.org/officeDocument/2006/relationships/image" Target="../media/image2032.png"/><Relationship Id="rId64" Type="http://schemas.openxmlformats.org/officeDocument/2006/relationships/customXml" Target="../ink/ink2077.xml"/><Relationship Id="rId118" Type="http://schemas.openxmlformats.org/officeDocument/2006/relationships/customXml" Target="../ink/ink2104.xml"/><Relationship Id="rId139" Type="http://schemas.openxmlformats.org/officeDocument/2006/relationships/image" Target="../media/image2080.png"/><Relationship Id="rId85" Type="http://schemas.openxmlformats.org/officeDocument/2006/relationships/image" Target="../media/image2053.png"/><Relationship Id="rId150" Type="http://schemas.openxmlformats.org/officeDocument/2006/relationships/customXml" Target="../ink/ink2120.xml"/><Relationship Id="rId171" Type="http://schemas.openxmlformats.org/officeDocument/2006/relationships/image" Target="../media/image2096.png"/><Relationship Id="rId192" Type="http://schemas.openxmlformats.org/officeDocument/2006/relationships/customXml" Target="../ink/ink2141.xml"/><Relationship Id="rId206" Type="http://schemas.openxmlformats.org/officeDocument/2006/relationships/customXml" Target="../ink/ink2148.xml"/><Relationship Id="rId227" Type="http://schemas.openxmlformats.org/officeDocument/2006/relationships/image" Target="../media/image2123.png"/><Relationship Id="rId12" Type="http://schemas.openxmlformats.org/officeDocument/2006/relationships/customXml" Target="../ink/ink2051.xml"/><Relationship Id="rId33" Type="http://schemas.openxmlformats.org/officeDocument/2006/relationships/image" Target="../media/image2027.png"/><Relationship Id="rId108" Type="http://schemas.openxmlformats.org/officeDocument/2006/relationships/customXml" Target="../ink/ink2099.xml"/><Relationship Id="rId129" Type="http://schemas.openxmlformats.org/officeDocument/2006/relationships/image" Target="../media/image2075.png"/><Relationship Id="rId54" Type="http://schemas.openxmlformats.org/officeDocument/2006/relationships/customXml" Target="../ink/ink2072.xml"/><Relationship Id="rId75" Type="http://schemas.openxmlformats.org/officeDocument/2006/relationships/image" Target="../media/image2048.png"/><Relationship Id="rId96" Type="http://schemas.openxmlformats.org/officeDocument/2006/relationships/customXml" Target="../ink/ink2093.xml"/><Relationship Id="rId140" Type="http://schemas.openxmlformats.org/officeDocument/2006/relationships/customXml" Target="../ink/ink2115.xml"/><Relationship Id="rId161" Type="http://schemas.openxmlformats.org/officeDocument/2006/relationships/image" Target="../media/image2091.png"/><Relationship Id="rId182" Type="http://schemas.openxmlformats.org/officeDocument/2006/relationships/customXml" Target="../ink/ink2136.xml"/><Relationship Id="rId217" Type="http://schemas.openxmlformats.org/officeDocument/2006/relationships/image" Target="../media/image2118.png"/><Relationship Id="rId6" Type="http://schemas.openxmlformats.org/officeDocument/2006/relationships/customXml" Target="../ink/ink2048.xml"/><Relationship Id="rId238" Type="http://schemas.openxmlformats.org/officeDocument/2006/relationships/customXml" Target="../ink/ink2164.xml"/><Relationship Id="rId23" Type="http://schemas.openxmlformats.org/officeDocument/2006/relationships/image" Target="../media/image2022.png"/><Relationship Id="rId119" Type="http://schemas.openxmlformats.org/officeDocument/2006/relationships/image" Target="../media/image2070.png"/><Relationship Id="rId44" Type="http://schemas.openxmlformats.org/officeDocument/2006/relationships/customXml" Target="../ink/ink2067.xml"/><Relationship Id="rId65" Type="http://schemas.openxmlformats.org/officeDocument/2006/relationships/image" Target="../media/image2043.png"/><Relationship Id="rId86" Type="http://schemas.openxmlformats.org/officeDocument/2006/relationships/customXml" Target="../ink/ink2088.xml"/><Relationship Id="rId130" Type="http://schemas.openxmlformats.org/officeDocument/2006/relationships/customXml" Target="../ink/ink2110.xml"/><Relationship Id="rId151" Type="http://schemas.openxmlformats.org/officeDocument/2006/relationships/image" Target="../media/image2086.png"/><Relationship Id="rId172" Type="http://schemas.openxmlformats.org/officeDocument/2006/relationships/customXml" Target="../ink/ink2131.xml"/><Relationship Id="rId193" Type="http://schemas.openxmlformats.org/officeDocument/2006/relationships/image" Target="../media/image2106.png"/><Relationship Id="rId207" Type="http://schemas.openxmlformats.org/officeDocument/2006/relationships/image" Target="../media/image2113.png"/><Relationship Id="rId228" Type="http://schemas.openxmlformats.org/officeDocument/2006/relationships/customXml" Target="../ink/ink2159.xml"/><Relationship Id="rId13" Type="http://schemas.openxmlformats.org/officeDocument/2006/relationships/image" Target="../media/image2017.png"/><Relationship Id="rId109" Type="http://schemas.openxmlformats.org/officeDocument/2006/relationships/image" Target="../media/image2065.png"/><Relationship Id="rId34" Type="http://schemas.openxmlformats.org/officeDocument/2006/relationships/customXml" Target="../ink/ink2062.xml"/><Relationship Id="rId55" Type="http://schemas.openxmlformats.org/officeDocument/2006/relationships/image" Target="../media/image2038.png"/><Relationship Id="rId76" Type="http://schemas.openxmlformats.org/officeDocument/2006/relationships/customXml" Target="../ink/ink2083.xml"/><Relationship Id="rId97" Type="http://schemas.openxmlformats.org/officeDocument/2006/relationships/image" Target="../media/image2059.png"/><Relationship Id="rId120" Type="http://schemas.openxmlformats.org/officeDocument/2006/relationships/customXml" Target="../ink/ink2105.xml"/><Relationship Id="rId141" Type="http://schemas.openxmlformats.org/officeDocument/2006/relationships/image" Target="../media/image2081.png"/><Relationship Id="rId7" Type="http://schemas.openxmlformats.org/officeDocument/2006/relationships/image" Target="../media/image2014.png"/><Relationship Id="rId162" Type="http://schemas.openxmlformats.org/officeDocument/2006/relationships/customXml" Target="../ink/ink2126.xml"/><Relationship Id="rId183" Type="http://schemas.openxmlformats.org/officeDocument/2006/relationships/image" Target="../media/image2101.png"/><Relationship Id="rId218" Type="http://schemas.openxmlformats.org/officeDocument/2006/relationships/customXml" Target="../ink/ink2154.xml"/><Relationship Id="rId239" Type="http://schemas.openxmlformats.org/officeDocument/2006/relationships/image" Target="../media/image2129.png"/><Relationship Id="rId24" Type="http://schemas.openxmlformats.org/officeDocument/2006/relationships/customXml" Target="../ink/ink2057.xml"/><Relationship Id="rId45" Type="http://schemas.openxmlformats.org/officeDocument/2006/relationships/image" Target="../media/image2033.png"/><Relationship Id="rId66" Type="http://schemas.openxmlformats.org/officeDocument/2006/relationships/customXml" Target="../ink/ink2078.xml"/><Relationship Id="rId87" Type="http://schemas.openxmlformats.org/officeDocument/2006/relationships/image" Target="../media/image2054.png"/><Relationship Id="rId110" Type="http://schemas.openxmlformats.org/officeDocument/2006/relationships/customXml" Target="../ink/ink2100.xml"/><Relationship Id="rId131" Type="http://schemas.openxmlformats.org/officeDocument/2006/relationships/image" Target="../media/image2076.png"/><Relationship Id="rId152" Type="http://schemas.openxmlformats.org/officeDocument/2006/relationships/customXml" Target="../ink/ink2121.xml"/><Relationship Id="rId173" Type="http://schemas.openxmlformats.org/officeDocument/2006/relationships/image" Target="../media/image2097.png"/><Relationship Id="rId194" Type="http://schemas.openxmlformats.org/officeDocument/2006/relationships/customXml" Target="../ink/ink2142.xml"/><Relationship Id="rId208" Type="http://schemas.openxmlformats.org/officeDocument/2006/relationships/customXml" Target="../ink/ink2149.xml"/><Relationship Id="rId229" Type="http://schemas.openxmlformats.org/officeDocument/2006/relationships/image" Target="../media/image2124.png"/><Relationship Id="rId240" Type="http://schemas.openxmlformats.org/officeDocument/2006/relationships/customXml" Target="../ink/ink2165.xml"/><Relationship Id="rId14" Type="http://schemas.openxmlformats.org/officeDocument/2006/relationships/customXml" Target="../ink/ink2052.xml"/><Relationship Id="rId35" Type="http://schemas.openxmlformats.org/officeDocument/2006/relationships/image" Target="../media/image2028.png"/><Relationship Id="rId56" Type="http://schemas.openxmlformats.org/officeDocument/2006/relationships/customXml" Target="../ink/ink2073.xml"/><Relationship Id="rId77" Type="http://schemas.openxmlformats.org/officeDocument/2006/relationships/image" Target="../media/image2049.png"/><Relationship Id="rId100" Type="http://schemas.openxmlformats.org/officeDocument/2006/relationships/customXml" Target="../ink/ink2095.xml"/><Relationship Id="rId8" Type="http://schemas.openxmlformats.org/officeDocument/2006/relationships/customXml" Target="../ink/ink2049.xml"/><Relationship Id="rId98" Type="http://schemas.openxmlformats.org/officeDocument/2006/relationships/customXml" Target="../ink/ink2094.xml"/><Relationship Id="rId121" Type="http://schemas.openxmlformats.org/officeDocument/2006/relationships/image" Target="../media/image2071.png"/><Relationship Id="rId142" Type="http://schemas.openxmlformats.org/officeDocument/2006/relationships/customXml" Target="../ink/ink2116.xml"/><Relationship Id="rId163" Type="http://schemas.openxmlformats.org/officeDocument/2006/relationships/image" Target="../media/image2092.png"/><Relationship Id="rId184" Type="http://schemas.openxmlformats.org/officeDocument/2006/relationships/customXml" Target="../ink/ink2137.xml"/><Relationship Id="rId219" Type="http://schemas.openxmlformats.org/officeDocument/2006/relationships/image" Target="../media/image2119.png"/><Relationship Id="rId230" Type="http://schemas.openxmlformats.org/officeDocument/2006/relationships/customXml" Target="../ink/ink2160.xml"/><Relationship Id="rId25" Type="http://schemas.openxmlformats.org/officeDocument/2006/relationships/image" Target="../media/image2023.png"/><Relationship Id="rId46" Type="http://schemas.openxmlformats.org/officeDocument/2006/relationships/customXml" Target="../ink/ink2068.xml"/><Relationship Id="rId67" Type="http://schemas.openxmlformats.org/officeDocument/2006/relationships/image" Target="../media/image2044.png"/><Relationship Id="rId88" Type="http://schemas.openxmlformats.org/officeDocument/2006/relationships/customXml" Target="../ink/ink2089.xml"/><Relationship Id="rId111" Type="http://schemas.openxmlformats.org/officeDocument/2006/relationships/image" Target="../media/image2066.png"/><Relationship Id="rId132" Type="http://schemas.openxmlformats.org/officeDocument/2006/relationships/customXml" Target="../ink/ink2111.xml"/><Relationship Id="rId153" Type="http://schemas.openxmlformats.org/officeDocument/2006/relationships/image" Target="../media/image2087.png"/><Relationship Id="rId174" Type="http://schemas.openxmlformats.org/officeDocument/2006/relationships/customXml" Target="../ink/ink2132.xml"/><Relationship Id="rId195" Type="http://schemas.openxmlformats.org/officeDocument/2006/relationships/image" Target="../media/image2107.png"/><Relationship Id="rId209" Type="http://schemas.openxmlformats.org/officeDocument/2006/relationships/image" Target="../media/image2114.png"/><Relationship Id="rId220" Type="http://schemas.openxmlformats.org/officeDocument/2006/relationships/customXml" Target="../ink/ink2155.xml"/><Relationship Id="rId241" Type="http://schemas.openxmlformats.org/officeDocument/2006/relationships/image" Target="../media/image2130.png"/><Relationship Id="rId15" Type="http://schemas.openxmlformats.org/officeDocument/2006/relationships/image" Target="../media/image2018.png"/><Relationship Id="rId36" Type="http://schemas.openxmlformats.org/officeDocument/2006/relationships/customXml" Target="../ink/ink2063.xml"/><Relationship Id="rId57" Type="http://schemas.openxmlformats.org/officeDocument/2006/relationships/image" Target="../media/image2039.png"/><Relationship Id="rId10" Type="http://schemas.openxmlformats.org/officeDocument/2006/relationships/customXml" Target="../ink/ink2050.xml"/><Relationship Id="rId31" Type="http://schemas.openxmlformats.org/officeDocument/2006/relationships/image" Target="../media/image2026.png"/><Relationship Id="rId52" Type="http://schemas.openxmlformats.org/officeDocument/2006/relationships/customXml" Target="../ink/ink2071.xml"/><Relationship Id="rId73" Type="http://schemas.openxmlformats.org/officeDocument/2006/relationships/image" Target="../media/image2047.png"/><Relationship Id="rId78" Type="http://schemas.openxmlformats.org/officeDocument/2006/relationships/customXml" Target="../ink/ink2084.xml"/><Relationship Id="rId94" Type="http://schemas.openxmlformats.org/officeDocument/2006/relationships/customXml" Target="../ink/ink2092.xml"/><Relationship Id="rId99" Type="http://schemas.openxmlformats.org/officeDocument/2006/relationships/image" Target="../media/image2060.png"/><Relationship Id="rId101" Type="http://schemas.openxmlformats.org/officeDocument/2006/relationships/image" Target="../media/image2061.png"/><Relationship Id="rId122" Type="http://schemas.openxmlformats.org/officeDocument/2006/relationships/customXml" Target="../ink/ink2106.xml"/><Relationship Id="rId143" Type="http://schemas.openxmlformats.org/officeDocument/2006/relationships/image" Target="../media/image2082.png"/><Relationship Id="rId148" Type="http://schemas.openxmlformats.org/officeDocument/2006/relationships/customXml" Target="../ink/ink2119.xml"/><Relationship Id="rId164" Type="http://schemas.openxmlformats.org/officeDocument/2006/relationships/customXml" Target="../ink/ink2127.xml"/><Relationship Id="rId169" Type="http://schemas.openxmlformats.org/officeDocument/2006/relationships/image" Target="../media/image2095.png"/><Relationship Id="rId185" Type="http://schemas.openxmlformats.org/officeDocument/2006/relationships/image" Target="../media/image2102.png"/><Relationship Id="rId4" Type="http://schemas.openxmlformats.org/officeDocument/2006/relationships/customXml" Target="../ink/ink2047.xml"/><Relationship Id="rId9" Type="http://schemas.openxmlformats.org/officeDocument/2006/relationships/image" Target="../media/image2015.png"/><Relationship Id="rId180" Type="http://schemas.openxmlformats.org/officeDocument/2006/relationships/customXml" Target="../ink/ink2135.xml"/><Relationship Id="rId210" Type="http://schemas.openxmlformats.org/officeDocument/2006/relationships/customXml" Target="../ink/ink2150.xml"/><Relationship Id="rId215" Type="http://schemas.openxmlformats.org/officeDocument/2006/relationships/image" Target="../media/image2117.png"/><Relationship Id="rId236" Type="http://schemas.openxmlformats.org/officeDocument/2006/relationships/customXml" Target="../ink/ink2163.xml"/><Relationship Id="rId26" Type="http://schemas.openxmlformats.org/officeDocument/2006/relationships/customXml" Target="../ink/ink2058.xml"/><Relationship Id="rId231" Type="http://schemas.openxmlformats.org/officeDocument/2006/relationships/image" Target="../media/image2125.png"/><Relationship Id="rId47" Type="http://schemas.openxmlformats.org/officeDocument/2006/relationships/image" Target="../media/image2034.png"/><Relationship Id="rId68" Type="http://schemas.openxmlformats.org/officeDocument/2006/relationships/customXml" Target="../ink/ink2079.xml"/><Relationship Id="rId89" Type="http://schemas.openxmlformats.org/officeDocument/2006/relationships/image" Target="../media/image2055.png"/><Relationship Id="rId112" Type="http://schemas.openxmlformats.org/officeDocument/2006/relationships/customXml" Target="../ink/ink2101.xml"/><Relationship Id="rId133" Type="http://schemas.openxmlformats.org/officeDocument/2006/relationships/image" Target="../media/image2077.png"/><Relationship Id="rId154" Type="http://schemas.openxmlformats.org/officeDocument/2006/relationships/customXml" Target="../ink/ink2122.xml"/><Relationship Id="rId175" Type="http://schemas.openxmlformats.org/officeDocument/2006/relationships/image" Target="../media/image1054.png"/><Relationship Id="rId196" Type="http://schemas.openxmlformats.org/officeDocument/2006/relationships/customXml" Target="../ink/ink2143.xml"/><Relationship Id="rId200" Type="http://schemas.openxmlformats.org/officeDocument/2006/relationships/customXml" Target="../ink/ink2145.xml"/><Relationship Id="rId16" Type="http://schemas.openxmlformats.org/officeDocument/2006/relationships/customXml" Target="../ink/ink2053.xml"/><Relationship Id="rId221" Type="http://schemas.openxmlformats.org/officeDocument/2006/relationships/image" Target="../media/image2120.png"/><Relationship Id="rId242" Type="http://schemas.openxmlformats.org/officeDocument/2006/relationships/customXml" Target="../ink/ink2166.xml"/><Relationship Id="rId37" Type="http://schemas.openxmlformats.org/officeDocument/2006/relationships/image" Target="../media/image2029.png"/><Relationship Id="rId58" Type="http://schemas.openxmlformats.org/officeDocument/2006/relationships/customXml" Target="../ink/ink2074.xml"/><Relationship Id="rId79" Type="http://schemas.openxmlformats.org/officeDocument/2006/relationships/image" Target="../media/image2050.png"/><Relationship Id="rId102" Type="http://schemas.openxmlformats.org/officeDocument/2006/relationships/customXml" Target="../ink/ink2096.xml"/><Relationship Id="rId123" Type="http://schemas.openxmlformats.org/officeDocument/2006/relationships/image" Target="../media/image2072.png"/><Relationship Id="rId144" Type="http://schemas.openxmlformats.org/officeDocument/2006/relationships/customXml" Target="../ink/ink2117.xml"/><Relationship Id="rId90" Type="http://schemas.openxmlformats.org/officeDocument/2006/relationships/customXml" Target="../ink/ink2090.xml"/><Relationship Id="rId165" Type="http://schemas.openxmlformats.org/officeDocument/2006/relationships/image" Target="../media/image2093.png"/><Relationship Id="rId186" Type="http://schemas.openxmlformats.org/officeDocument/2006/relationships/customXml" Target="../ink/ink2138.xml"/><Relationship Id="rId211" Type="http://schemas.openxmlformats.org/officeDocument/2006/relationships/image" Target="../media/image2115.png"/><Relationship Id="rId232" Type="http://schemas.openxmlformats.org/officeDocument/2006/relationships/customXml" Target="../ink/ink2161.xml"/><Relationship Id="rId27" Type="http://schemas.openxmlformats.org/officeDocument/2006/relationships/image" Target="../media/image2024.png"/><Relationship Id="rId48" Type="http://schemas.openxmlformats.org/officeDocument/2006/relationships/customXml" Target="../ink/ink2069.xml"/><Relationship Id="rId69" Type="http://schemas.openxmlformats.org/officeDocument/2006/relationships/image" Target="../media/image2045.png"/><Relationship Id="rId113" Type="http://schemas.openxmlformats.org/officeDocument/2006/relationships/image" Target="../media/image2067.png"/><Relationship Id="rId134" Type="http://schemas.openxmlformats.org/officeDocument/2006/relationships/customXml" Target="../ink/ink2112.xml"/><Relationship Id="rId80" Type="http://schemas.openxmlformats.org/officeDocument/2006/relationships/customXml" Target="../ink/ink2085.xml"/><Relationship Id="rId155" Type="http://schemas.openxmlformats.org/officeDocument/2006/relationships/image" Target="../media/image2088.png"/><Relationship Id="rId176" Type="http://schemas.openxmlformats.org/officeDocument/2006/relationships/customXml" Target="../ink/ink2133.xml"/><Relationship Id="rId197" Type="http://schemas.openxmlformats.org/officeDocument/2006/relationships/image" Target="../media/image2108.png"/><Relationship Id="rId201" Type="http://schemas.openxmlformats.org/officeDocument/2006/relationships/image" Target="../media/image2110.png"/><Relationship Id="rId222" Type="http://schemas.openxmlformats.org/officeDocument/2006/relationships/customXml" Target="../ink/ink2156.xml"/><Relationship Id="rId243" Type="http://schemas.openxmlformats.org/officeDocument/2006/relationships/image" Target="../media/image2131.png"/><Relationship Id="rId17" Type="http://schemas.openxmlformats.org/officeDocument/2006/relationships/image" Target="../media/image2019.png"/><Relationship Id="rId38" Type="http://schemas.openxmlformats.org/officeDocument/2006/relationships/customXml" Target="../ink/ink2064.xml"/><Relationship Id="rId59" Type="http://schemas.openxmlformats.org/officeDocument/2006/relationships/image" Target="../media/image2040.png"/><Relationship Id="rId103" Type="http://schemas.openxmlformats.org/officeDocument/2006/relationships/image" Target="../media/image2062.png"/><Relationship Id="rId124" Type="http://schemas.openxmlformats.org/officeDocument/2006/relationships/customXml" Target="../ink/ink2107.xml"/><Relationship Id="rId70" Type="http://schemas.openxmlformats.org/officeDocument/2006/relationships/customXml" Target="../ink/ink2080.xml"/><Relationship Id="rId91" Type="http://schemas.openxmlformats.org/officeDocument/2006/relationships/image" Target="../media/image2056.png"/><Relationship Id="rId145" Type="http://schemas.openxmlformats.org/officeDocument/2006/relationships/image" Target="../media/image2083.png"/><Relationship Id="rId166" Type="http://schemas.openxmlformats.org/officeDocument/2006/relationships/customXml" Target="../ink/ink2128.xml"/><Relationship Id="rId187" Type="http://schemas.openxmlformats.org/officeDocument/2006/relationships/image" Target="../media/image210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51.xml"/><Relationship Id="rId233" Type="http://schemas.openxmlformats.org/officeDocument/2006/relationships/image" Target="../media/image2126.png"/><Relationship Id="rId28" Type="http://schemas.openxmlformats.org/officeDocument/2006/relationships/customXml" Target="../ink/ink2059.xml"/><Relationship Id="rId49" Type="http://schemas.openxmlformats.org/officeDocument/2006/relationships/image" Target="../media/image2035.png"/><Relationship Id="rId114" Type="http://schemas.openxmlformats.org/officeDocument/2006/relationships/customXml" Target="../ink/ink2102.xml"/><Relationship Id="rId60" Type="http://schemas.openxmlformats.org/officeDocument/2006/relationships/customXml" Target="../ink/ink2075.xml"/><Relationship Id="rId81" Type="http://schemas.openxmlformats.org/officeDocument/2006/relationships/image" Target="../media/image2051.png"/><Relationship Id="rId135" Type="http://schemas.openxmlformats.org/officeDocument/2006/relationships/image" Target="../media/image2078.png"/><Relationship Id="rId156" Type="http://schemas.openxmlformats.org/officeDocument/2006/relationships/customXml" Target="../ink/ink2123.xml"/><Relationship Id="rId177" Type="http://schemas.openxmlformats.org/officeDocument/2006/relationships/image" Target="../media/image2098.png"/><Relationship Id="rId198" Type="http://schemas.openxmlformats.org/officeDocument/2006/relationships/customXml" Target="../ink/ink2144.xml"/><Relationship Id="rId202" Type="http://schemas.openxmlformats.org/officeDocument/2006/relationships/customXml" Target="../ink/ink2146.xml"/><Relationship Id="rId223" Type="http://schemas.openxmlformats.org/officeDocument/2006/relationships/image" Target="../media/image2121.png"/><Relationship Id="rId244" Type="http://schemas.openxmlformats.org/officeDocument/2006/relationships/customXml" Target="../ink/ink2167.xml"/><Relationship Id="rId18" Type="http://schemas.openxmlformats.org/officeDocument/2006/relationships/customXml" Target="../ink/ink2054.xml"/><Relationship Id="rId39" Type="http://schemas.openxmlformats.org/officeDocument/2006/relationships/image" Target="../media/image2030.png"/><Relationship Id="rId50" Type="http://schemas.openxmlformats.org/officeDocument/2006/relationships/customXml" Target="../ink/ink2070.xml"/><Relationship Id="rId104" Type="http://schemas.openxmlformats.org/officeDocument/2006/relationships/customXml" Target="../ink/ink2097.xml"/><Relationship Id="rId125" Type="http://schemas.openxmlformats.org/officeDocument/2006/relationships/image" Target="../media/image2073.png"/><Relationship Id="rId146" Type="http://schemas.openxmlformats.org/officeDocument/2006/relationships/customXml" Target="../ink/ink2118.xml"/><Relationship Id="rId167" Type="http://schemas.openxmlformats.org/officeDocument/2006/relationships/image" Target="../media/image2094.png"/><Relationship Id="rId188" Type="http://schemas.openxmlformats.org/officeDocument/2006/relationships/customXml" Target="../ink/ink2139.xml"/><Relationship Id="rId71" Type="http://schemas.openxmlformats.org/officeDocument/2006/relationships/image" Target="../media/image2046.png"/><Relationship Id="rId92" Type="http://schemas.openxmlformats.org/officeDocument/2006/relationships/customXml" Target="../ink/ink2091.xml"/><Relationship Id="rId213" Type="http://schemas.openxmlformats.org/officeDocument/2006/relationships/image" Target="../media/image2116.png"/><Relationship Id="rId234" Type="http://schemas.openxmlformats.org/officeDocument/2006/relationships/customXml" Target="../ink/ink2162.xml"/><Relationship Id="rId2" Type="http://schemas.openxmlformats.org/officeDocument/2006/relationships/customXml" Target="../ink/ink2046.xml"/><Relationship Id="rId29" Type="http://schemas.openxmlformats.org/officeDocument/2006/relationships/image" Target="../media/image2025.png"/><Relationship Id="rId40" Type="http://schemas.openxmlformats.org/officeDocument/2006/relationships/customXml" Target="../ink/ink2065.xml"/><Relationship Id="rId115" Type="http://schemas.openxmlformats.org/officeDocument/2006/relationships/image" Target="../media/image2068.png"/><Relationship Id="rId136" Type="http://schemas.openxmlformats.org/officeDocument/2006/relationships/customXml" Target="../ink/ink2113.xml"/><Relationship Id="rId157" Type="http://schemas.openxmlformats.org/officeDocument/2006/relationships/image" Target="../media/image2089.png"/><Relationship Id="rId178" Type="http://schemas.openxmlformats.org/officeDocument/2006/relationships/customXml" Target="../ink/ink2134.xml"/><Relationship Id="rId61" Type="http://schemas.openxmlformats.org/officeDocument/2006/relationships/image" Target="../media/image2041.png"/><Relationship Id="rId82" Type="http://schemas.openxmlformats.org/officeDocument/2006/relationships/customXml" Target="../ink/ink2086.xml"/><Relationship Id="rId199" Type="http://schemas.openxmlformats.org/officeDocument/2006/relationships/image" Target="../media/image2109.png"/><Relationship Id="rId203" Type="http://schemas.openxmlformats.org/officeDocument/2006/relationships/image" Target="../media/image2111.png"/><Relationship Id="rId19" Type="http://schemas.openxmlformats.org/officeDocument/2006/relationships/image" Target="../media/image2020.png"/><Relationship Id="rId224" Type="http://schemas.openxmlformats.org/officeDocument/2006/relationships/customXml" Target="../ink/ink2157.xml"/><Relationship Id="rId245" Type="http://schemas.openxmlformats.org/officeDocument/2006/relationships/image" Target="../media/image2132.png"/><Relationship Id="rId30" Type="http://schemas.openxmlformats.org/officeDocument/2006/relationships/customXml" Target="../ink/ink2060.xml"/><Relationship Id="rId105" Type="http://schemas.openxmlformats.org/officeDocument/2006/relationships/image" Target="../media/image2063.png"/><Relationship Id="rId126" Type="http://schemas.openxmlformats.org/officeDocument/2006/relationships/customXml" Target="../ink/ink2108.xml"/><Relationship Id="rId147" Type="http://schemas.openxmlformats.org/officeDocument/2006/relationships/image" Target="../media/image2084.png"/><Relationship Id="rId168" Type="http://schemas.openxmlformats.org/officeDocument/2006/relationships/customXml" Target="../ink/ink2129.xml"/><Relationship Id="rId51" Type="http://schemas.openxmlformats.org/officeDocument/2006/relationships/image" Target="../media/image2036.png"/><Relationship Id="rId72" Type="http://schemas.openxmlformats.org/officeDocument/2006/relationships/customXml" Target="../ink/ink2081.xml"/><Relationship Id="rId93" Type="http://schemas.openxmlformats.org/officeDocument/2006/relationships/image" Target="../media/image2057.png"/><Relationship Id="rId189" Type="http://schemas.openxmlformats.org/officeDocument/2006/relationships/image" Target="../media/image2104.png"/><Relationship Id="rId3" Type="http://schemas.openxmlformats.org/officeDocument/2006/relationships/image" Target="../media/image2012.png"/><Relationship Id="rId214" Type="http://schemas.openxmlformats.org/officeDocument/2006/relationships/customXml" Target="../ink/ink2152.xml"/><Relationship Id="rId235" Type="http://schemas.openxmlformats.org/officeDocument/2006/relationships/image" Target="../media/image2127.png"/><Relationship Id="rId116" Type="http://schemas.openxmlformats.org/officeDocument/2006/relationships/customXml" Target="../ink/ink2103.xml"/><Relationship Id="rId137" Type="http://schemas.openxmlformats.org/officeDocument/2006/relationships/image" Target="../media/image2079.png"/><Relationship Id="rId158" Type="http://schemas.openxmlformats.org/officeDocument/2006/relationships/customXml" Target="../ink/ink2124.xml"/><Relationship Id="rId20" Type="http://schemas.openxmlformats.org/officeDocument/2006/relationships/customXml" Target="../ink/ink2055.xml"/><Relationship Id="rId41" Type="http://schemas.openxmlformats.org/officeDocument/2006/relationships/image" Target="../media/image2031.png"/><Relationship Id="rId62" Type="http://schemas.openxmlformats.org/officeDocument/2006/relationships/customXml" Target="../ink/ink2076.xml"/><Relationship Id="rId83" Type="http://schemas.openxmlformats.org/officeDocument/2006/relationships/image" Target="../media/image2052.png"/><Relationship Id="rId179" Type="http://schemas.openxmlformats.org/officeDocument/2006/relationships/image" Target="../media/image2099.png"/><Relationship Id="rId190" Type="http://schemas.openxmlformats.org/officeDocument/2006/relationships/customXml" Target="../ink/ink2140.xml"/><Relationship Id="rId204" Type="http://schemas.openxmlformats.org/officeDocument/2006/relationships/customXml" Target="../ink/ink2147.xml"/><Relationship Id="rId225" Type="http://schemas.openxmlformats.org/officeDocument/2006/relationships/image" Target="../media/image2122.png"/><Relationship Id="rId106" Type="http://schemas.openxmlformats.org/officeDocument/2006/relationships/customXml" Target="../ink/ink2098.xml"/><Relationship Id="rId127" Type="http://schemas.openxmlformats.org/officeDocument/2006/relationships/image" Target="../media/image207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26.xml"/><Relationship Id="rId21" Type="http://schemas.openxmlformats.org/officeDocument/2006/relationships/image" Target="../media/image2142.png"/><Relationship Id="rId63" Type="http://schemas.openxmlformats.org/officeDocument/2006/relationships/image" Target="../media/image2162.png"/><Relationship Id="rId159" Type="http://schemas.openxmlformats.org/officeDocument/2006/relationships/customXml" Target="../ink/ink2247.xml"/><Relationship Id="rId170" Type="http://schemas.openxmlformats.org/officeDocument/2006/relationships/image" Target="../media/image2215.png"/><Relationship Id="rId226" Type="http://schemas.openxmlformats.org/officeDocument/2006/relationships/customXml" Target="../ink/ink2281.xml"/><Relationship Id="rId268" Type="http://schemas.openxmlformats.org/officeDocument/2006/relationships/customXml" Target="../ink/ink2302.xml"/><Relationship Id="rId11" Type="http://schemas.openxmlformats.org/officeDocument/2006/relationships/image" Target="../media/image2137.png"/><Relationship Id="rId32" Type="http://schemas.openxmlformats.org/officeDocument/2006/relationships/customXml" Target="../ink/ink2183.xml"/><Relationship Id="rId53" Type="http://schemas.openxmlformats.org/officeDocument/2006/relationships/image" Target="../media/image2158.png"/><Relationship Id="rId74" Type="http://schemas.openxmlformats.org/officeDocument/2006/relationships/customXml" Target="../ink/ink2204.xml"/><Relationship Id="rId128" Type="http://schemas.openxmlformats.org/officeDocument/2006/relationships/image" Target="../media/image2194.png"/><Relationship Id="rId149" Type="http://schemas.openxmlformats.org/officeDocument/2006/relationships/customXml" Target="../ink/ink2242.xml"/><Relationship Id="rId5" Type="http://schemas.openxmlformats.org/officeDocument/2006/relationships/image" Target="../media/image2134.png"/><Relationship Id="rId95" Type="http://schemas.openxmlformats.org/officeDocument/2006/relationships/image" Target="../media/image2178.png"/><Relationship Id="rId160" Type="http://schemas.openxmlformats.org/officeDocument/2006/relationships/image" Target="../media/image2210.png"/><Relationship Id="rId181" Type="http://schemas.openxmlformats.org/officeDocument/2006/relationships/customXml" Target="../ink/ink2258.xml"/><Relationship Id="rId216" Type="http://schemas.openxmlformats.org/officeDocument/2006/relationships/customXml" Target="../ink/ink2276.xml"/><Relationship Id="rId237" Type="http://schemas.openxmlformats.org/officeDocument/2006/relationships/image" Target="../media/image2248.png"/><Relationship Id="rId258" Type="http://schemas.openxmlformats.org/officeDocument/2006/relationships/customXml" Target="../ink/ink2297.xml"/><Relationship Id="rId22" Type="http://schemas.openxmlformats.org/officeDocument/2006/relationships/customXml" Target="../ink/ink2178.xml"/><Relationship Id="rId43" Type="http://schemas.openxmlformats.org/officeDocument/2006/relationships/image" Target="../media/image2153.png"/><Relationship Id="rId64" Type="http://schemas.openxmlformats.org/officeDocument/2006/relationships/customXml" Target="../ink/ink2199.xml"/><Relationship Id="rId118" Type="http://schemas.openxmlformats.org/officeDocument/2006/relationships/image" Target="../media/image2189.png"/><Relationship Id="rId139" Type="http://schemas.openxmlformats.org/officeDocument/2006/relationships/customXml" Target="../ink/ink2237.xml"/><Relationship Id="rId85" Type="http://schemas.openxmlformats.org/officeDocument/2006/relationships/image" Target="../media/image2173.png"/><Relationship Id="rId150" Type="http://schemas.openxmlformats.org/officeDocument/2006/relationships/image" Target="../media/image2205.png"/><Relationship Id="rId171" Type="http://schemas.openxmlformats.org/officeDocument/2006/relationships/customXml" Target="../ink/ink2253.xml"/><Relationship Id="rId192" Type="http://schemas.openxmlformats.org/officeDocument/2006/relationships/image" Target="../media/image2226.png"/><Relationship Id="rId206" Type="http://schemas.openxmlformats.org/officeDocument/2006/relationships/customXml" Target="../ink/ink2271.xml"/><Relationship Id="rId227" Type="http://schemas.openxmlformats.org/officeDocument/2006/relationships/image" Target="../media/image2243.png"/><Relationship Id="rId248" Type="http://schemas.openxmlformats.org/officeDocument/2006/relationships/customXml" Target="../ink/ink2292.xml"/><Relationship Id="rId269" Type="http://schemas.openxmlformats.org/officeDocument/2006/relationships/image" Target="../media/image2264.png"/><Relationship Id="rId12" Type="http://schemas.openxmlformats.org/officeDocument/2006/relationships/customXml" Target="../ink/ink2173.xml"/><Relationship Id="rId33" Type="http://schemas.openxmlformats.org/officeDocument/2006/relationships/image" Target="../media/image2148.png"/><Relationship Id="rId108" Type="http://schemas.openxmlformats.org/officeDocument/2006/relationships/image" Target="../media/image2184.png"/><Relationship Id="rId129" Type="http://schemas.openxmlformats.org/officeDocument/2006/relationships/customXml" Target="../ink/ink2232.xml"/><Relationship Id="rId54" Type="http://schemas.openxmlformats.org/officeDocument/2006/relationships/customXml" Target="../ink/ink2194.xml"/><Relationship Id="rId75" Type="http://schemas.openxmlformats.org/officeDocument/2006/relationships/image" Target="../media/image2168.png"/><Relationship Id="rId96" Type="http://schemas.openxmlformats.org/officeDocument/2006/relationships/customXml" Target="../ink/ink2215.xml"/><Relationship Id="rId140" Type="http://schemas.openxmlformats.org/officeDocument/2006/relationships/image" Target="../media/image2200.png"/><Relationship Id="rId161" Type="http://schemas.openxmlformats.org/officeDocument/2006/relationships/customXml" Target="../ink/ink2248.xml"/><Relationship Id="rId182" Type="http://schemas.openxmlformats.org/officeDocument/2006/relationships/image" Target="../media/image2221.png"/><Relationship Id="rId217" Type="http://schemas.openxmlformats.org/officeDocument/2006/relationships/image" Target="../media/image2238.png"/><Relationship Id="rId6" Type="http://schemas.openxmlformats.org/officeDocument/2006/relationships/customXml" Target="../ink/ink2170.xml"/><Relationship Id="rId238" Type="http://schemas.openxmlformats.org/officeDocument/2006/relationships/customXml" Target="../ink/ink2287.xml"/><Relationship Id="rId259" Type="http://schemas.openxmlformats.org/officeDocument/2006/relationships/image" Target="../media/image2259.png"/><Relationship Id="rId23" Type="http://schemas.openxmlformats.org/officeDocument/2006/relationships/image" Target="../media/image2143.png"/><Relationship Id="rId119" Type="http://schemas.openxmlformats.org/officeDocument/2006/relationships/customXml" Target="../ink/ink2227.xml"/><Relationship Id="rId270" Type="http://schemas.openxmlformats.org/officeDocument/2006/relationships/customXml" Target="../ink/ink2303.xml"/><Relationship Id="rId44" Type="http://schemas.openxmlformats.org/officeDocument/2006/relationships/customXml" Target="../ink/ink2189.xml"/><Relationship Id="rId65" Type="http://schemas.openxmlformats.org/officeDocument/2006/relationships/image" Target="../media/image2163.png"/><Relationship Id="rId86" Type="http://schemas.openxmlformats.org/officeDocument/2006/relationships/customXml" Target="../ink/ink2210.xml"/><Relationship Id="rId130" Type="http://schemas.openxmlformats.org/officeDocument/2006/relationships/image" Target="../media/image2195.png"/><Relationship Id="rId151" Type="http://schemas.openxmlformats.org/officeDocument/2006/relationships/customXml" Target="../ink/ink2243.xml"/><Relationship Id="rId172" Type="http://schemas.openxmlformats.org/officeDocument/2006/relationships/image" Target="../media/image2216.png"/><Relationship Id="rId193" Type="http://schemas.openxmlformats.org/officeDocument/2006/relationships/customXml" Target="../ink/ink2264.xml"/><Relationship Id="rId207" Type="http://schemas.openxmlformats.org/officeDocument/2006/relationships/image" Target="../media/image2233.png"/><Relationship Id="rId228" Type="http://schemas.openxmlformats.org/officeDocument/2006/relationships/customXml" Target="../ink/ink2282.xml"/><Relationship Id="rId249" Type="http://schemas.openxmlformats.org/officeDocument/2006/relationships/image" Target="../media/image2254.png"/><Relationship Id="rId13" Type="http://schemas.openxmlformats.org/officeDocument/2006/relationships/image" Target="../media/image2138.png"/><Relationship Id="rId109" Type="http://schemas.openxmlformats.org/officeDocument/2006/relationships/customXml" Target="../ink/ink2222.xml"/><Relationship Id="rId260" Type="http://schemas.openxmlformats.org/officeDocument/2006/relationships/customXml" Target="../ink/ink2298.xml"/><Relationship Id="rId34" Type="http://schemas.openxmlformats.org/officeDocument/2006/relationships/customXml" Target="../ink/ink2184.xml"/><Relationship Id="rId55" Type="http://schemas.openxmlformats.org/officeDocument/2006/relationships/image" Target="../media/image2159.png"/><Relationship Id="rId76" Type="http://schemas.openxmlformats.org/officeDocument/2006/relationships/customXml" Target="../ink/ink2205.xml"/><Relationship Id="rId97" Type="http://schemas.openxmlformats.org/officeDocument/2006/relationships/image" Target="../media/image2179.png"/><Relationship Id="rId120" Type="http://schemas.openxmlformats.org/officeDocument/2006/relationships/image" Target="../media/image2190.png"/><Relationship Id="rId141" Type="http://schemas.openxmlformats.org/officeDocument/2006/relationships/customXml" Target="../ink/ink2238.xml"/><Relationship Id="rId7" Type="http://schemas.openxmlformats.org/officeDocument/2006/relationships/image" Target="../media/image2135.png"/><Relationship Id="rId162" Type="http://schemas.openxmlformats.org/officeDocument/2006/relationships/image" Target="../media/image2211.png"/><Relationship Id="rId183" Type="http://schemas.openxmlformats.org/officeDocument/2006/relationships/customXml" Target="../ink/ink2259.xml"/><Relationship Id="rId218" Type="http://schemas.openxmlformats.org/officeDocument/2006/relationships/customXml" Target="../ink/ink2277.xml"/><Relationship Id="rId239" Type="http://schemas.openxmlformats.org/officeDocument/2006/relationships/image" Target="../media/image2249.png"/><Relationship Id="rId250" Type="http://schemas.openxmlformats.org/officeDocument/2006/relationships/customXml" Target="../ink/ink2293.xml"/><Relationship Id="rId271" Type="http://schemas.openxmlformats.org/officeDocument/2006/relationships/image" Target="../media/image2265.png"/><Relationship Id="rId24" Type="http://schemas.openxmlformats.org/officeDocument/2006/relationships/customXml" Target="../ink/ink2179.xml"/><Relationship Id="rId45" Type="http://schemas.openxmlformats.org/officeDocument/2006/relationships/image" Target="../media/image2154.png"/><Relationship Id="rId66" Type="http://schemas.openxmlformats.org/officeDocument/2006/relationships/customXml" Target="../ink/ink2200.xml"/><Relationship Id="rId87" Type="http://schemas.openxmlformats.org/officeDocument/2006/relationships/image" Target="../media/image2174.png"/><Relationship Id="rId110" Type="http://schemas.openxmlformats.org/officeDocument/2006/relationships/image" Target="../media/image2185.png"/><Relationship Id="rId131" Type="http://schemas.openxmlformats.org/officeDocument/2006/relationships/customXml" Target="../ink/ink2233.xml"/><Relationship Id="rId152" Type="http://schemas.openxmlformats.org/officeDocument/2006/relationships/image" Target="../media/image2206.png"/><Relationship Id="rId173" Type="http://schemas.openxmlformats.org/officeDocument/2006/relationships/customXml" Target="../ink/ink2254.xml"/><Relationship Id="rId194" Type="http://schemas.openxmlformats.org/officeDocument/2006/relationships/image" Target="../media/image2227.png"/><Relationship Id="rId208" Type="http://schemas.openxmlformats.org/officeDocument/2006/relationships/customXml" Target="../ink/ink2272.xml"/><Relationship Id="rId229" Type="http://schemas.openxmlformats.org/officeDocument/2006/relationships/image" Target="../media/image2244.png"/><Relationship Id="rId240" Type="http://schemas.openxmlformats.org/officeDocument/2006/relationships/customXml" Target="../ink/ink2288.xml"/><Relationship Id="rId261" Type="http://schemas.openxmlformats.org/officeDocument/2006/relationships/image" Target="../media/image2260.png"/><Relationship Id="rId14" Type="http://schemas.openxmlformats.org/officeDocument/2006/relationships/customXml" Target="../ink/ink2174.xml"/><Relationship Id="rId35" Type="http://schemas.openxmlformats.org/officeDocument/2006/relationships/image" Target="../media/image2149.png"/><Relationship Id="rId56" Type="http://schemas.openxmlformats.org/officeDocument/2006/relationships/customXml" Target="../ink/ink2195.xml"/><Relationship Id="rId77" Type="http://schemas.openxmlformats.org/officeDocument/2006/relationships/image" Target="../media/image2169.png"/><Relationship Id="rId100" Type="http://schemas.openxmlformats.org/officeDocument/2006/relationships/image" Target="../media/image2180.png"/><Relationship Id="rId8" Type="http://schemas.openxmlformats.org/officeDocument/2006/relationships/customXml" Target="../ink/ink2171.xml"/><Relationship Id="rId98" Type="http://schemas.openxmlformats.org/officeDocument/2006/relationships/customXml" Target="../ink/ink2216.xml"/><Relationship Id="rId121" Type="http://schemas.openxmlformats.org/officeDocument/2006/relationships/customXml" Target="../ink/ink2228.xml"/><Relationship Id="rId142" Type="http://schemas.openxmlformats.org/officeDocument/2006/relationships/image" Target="../media/image2201.png"/><Relationship Id="rId163" Type="http://schemas.openxmlformats.org/officeDocument/2006/relationships/customXml" Target="../ink/ink2249.xml"/><Relationship Id="rId184" Type="http://schemas.openxmlformats.org/officeDocument/2006/relationships/image" Target="../media/image2222.png"/><Relationship Id="rId219" Type="http://schemas.openxmlformats.org/officeDocument/2006/relationships/image" Target="../media/image2239.png"/><Relationship Id="rId230" Type="http://schemas.openxmlformats.org/officeDocument/2006/relationships/customXml" Target="../ink/ink2283.xml"/><Relationship Id="rId251" Type="http://schemas.openxmlformats.org/officeDocument/2006/relationships/image" Target="../media/image2255.png"/><Relationship Id="rId25" Type="http://schemas.openxmlformats.org/officeDocument/2006/relationships/image" Target="../media/image2144.png"/><Relationship Id="rId46" Type="http://schemas.openxmlformats.org/officeDocument/2006/relationships/customXml" Target="../ink/ink2190.xml"/><Relationship Id="rId67" Type="http://schemas.openxmlformats.org/officeDocument/2006/relationships/image" Target="../media/image2164.png"/><Relationship Id="rId88" Type="http://schemas.openxmlformats.org/officeDocument/2006/relationships/customXml" Target="../ink/ink2211.xml"/><Relationship Id="rId111" Type="http://schemas.openxmlformats.org/officeDocument/2006/relationships/customXml" Target="../ink/ink2223.xml"/><Relationship Id="rId132" Type="http://schemas.openxmlformats.org/officeDocument/2006/relationships/image" Target="../media/image2196.png"/><Relationship Id="rId153" Type="http://schemas.openxmlformats.org/officeDocument/2006/relationships/customXml" Target="../ink/ink2244.xml"/><Relationship Id="rId174" Type="http://schemas.openxmlformats.org/officeDocument/2006/relationships/image" Target="../media/image2217.png"/><Relationship Id="rId195" Type="http://schemas.openxmlformats.org/officeDocument/2006/relationships/customXml" Target="../ink/ink2265.xml"/><Relationship Id="rId209" Type="http://schemas.openxmlformats.org/officeDocument/2006/relationships/image" Target="../media/image2234.png"/><Relationship Id="rId220" Type="http://schemas.openxmlformats.org/officeDocument/2006/relationships/customXml" Target="../ink/ink2278.xml"/><Relationship Id="rId241" Type="http://schemas.openxmlformats.org/officeDocument/2006/relationships/image" Target="../media/image2250.png"/><Relationship Id="rId15" Type="http://schemas.openxmlformats.org/officeDocument/2006/relationships/image" Target="../media/image2139.png"/><Relationship Id="rId36" Type="http://schemas.openxmlformats.org/officeDocument/2006/relationships/customXml" Target="../ink/ink2185.xml"/><Relationship Id="rId57" Type="http://schemas.openxmlformats.org/officeDocument/2006/relationships/image" Target="../media/image2160.png"/><Relationship Id="rId262" Type="http://schemas.openxmlformats.org/officeDocument/2006/relationships/customXml" Target="../ink/ink2299.xml"/><Relationship Id="rId78" Type="http://schemas.openxmlformats.org/officeDocument/2006/relationships/customXml" Target="../ink/ink2206.xml"/><Relationship Id="rId99" Type="http://schemas.openxmlformats.org/officeDocument/2006/relationships/customXml" Target="../ink/ink2217.xml"/><Relationship Id="rId101" Type="http://schemas.openxmlformats.org/officeDocument/2006/relationships/customXml" Target="../ink/ink2218.xml"/><Relationship Id="rId122" Type="http://schemas.openxmlformats.org/officeDocument/2006/relationships/image" Target="../media/image2191.png"/><Relationship Id="rId143" Type="http://schemas.openxmlformats.org/officeDocument/2006/relationships/customXml" Target="../ink/ink2239.xml"/><Relationship Id="rId164" Type="http://schemas.openxmlformats.org/officeDocument/2006/relationships/image" Target="../media/image2212.png"/><Relationship Id="rId185" Type="http://schemas.openxmlformats.org/officeDocument/2006/relationships/customXml" Target="../ink/ink2260.xml"/><Relationship Id="rId9" Type="http://schemas.openxmlformats.org/officeDocument/2006/relationships/image" Target="../media/image2136.png"/><Relationship Id="rId210" Type="http://schemas.openxmlformats.org/officeDocument/2006/relationships/customXml" Target="../ink/ink2273.xml"/><Relationship Id="rId26" Type="http://schemas.openxmlformats.org/officeDocument/2006/relationships/customXml" Target="../ink/ink2180.xml"/><Relationship Id="rId231" Type="http://schemas.openxmlformats.org/officeDocument/2006/relationships/image" Target="../media/image2245.png"/><Relationship Id="rId252" Type="http://schemas.openxmlformats.org/officeDocument/2006/relationships/customXml" Target="../ink/ink2294.xml"/><Relationship Id="rId47" Type="http://schemas.openxmlformats.org/officeDocument/2006/relationships/image" Target="../media/image2155.png"/><Relationship Id="rId68" Type="http://schemas.openxmlformats.org/officeDocument/2006/relationships/customXml" Target="../ink/ink2201.xml"/><Relationship Id="rId89" Type="http://schemas.openxmlformats.org/officeDocument/2006/relationships/image" Target="../media/image2175.png"/><Relationship Id="rId112" Type="http://schemas.openxmlformats.org/officeDocument/2006/relationships/image" Target="../media/image2186.png"/><Relationship Id="rId133" Type="http://schemas.openxmlformats.org/officeDocument/2006/relationships/customXml" Target="../ink/ink2234.xml"/><Relationship Id="rId154" Type="http://schemas.openxmlformats.org/officeDocument/2006/relationships/image" Target="../media/image2207.png"/><Relationship Id="rId175" Type="http://schemas.openxmlformats.org/officeDocument/2006/relationships/customXml" Target="../ink/ink2255.xml"/><Relationship Id="rId196" Type="http://schemas.openxmlformats.org/officeDocument/2006/relationships/customXml" Target="../ink/ink2266.xml"/><Relationship Id="rId200" Type="http://schemas.openxmlformats.org/officeDocument/2006/relationships/customXml" Target="../ink/ink2268.xml"/><Relationship Id="rId16" Type="http://schemas.openxmlformats.org/officeDocument/2006/relationships/customXml" Target="../ink/ink2175.xml"/><Relationship Id="rId221" Type="http://schemas.openxmlformats.org/officeDocument/2006/relationships/image" Target="../media/image2240.png"/><Relationship Id="rId242" Type="http://schemas.openxmlformats.org/officeDocument/2006/relationships/customXml" Target="../ink/ink2289.xml"/><Relationship Id="rId263" Type="http://schemas.openxmlformats.org/officeDocument/2006/relationships/image" Target="../media/image2261.png"/><Relationship Id="rId37" Type="http://schemas.openxmlformats.org/officeDocument/2006/relationships/image" Target="../media/image2150.png"/><Relationship Id="rId58" Type="http://schemas.openxmlformats.org/officeDocument/2006/relationships/customXml" Target="../ink/ink2196.xml"/><Relationship Id="rId79" Type="http://schemas.openxmlformats.org/officeDocument/2006/relationships/image" Target="../media/image2170.png"/><Relationship Id="rId102" Type="http://schemas.openxmlformats.org/officeDocument/2006/relationships/image" Target="../media/image2181.png"/><Relationship Id="rId123" Type="http://schemas.openxmlformats.org/officeDocument/2006/relationships/customXml" Target="../ink/ink2229.xml"/><Relationship Id="rId144" Type="http://schemas.openxmlformats.org/officeDocument/2006/relationships/image" Target="../media/image2202.png"/><Relationship Id="rId90" Type="http://schemas.openxmlformats.org/officeDocument/2006/relationships/customXml" Target="../ink/ink2212.xml"/><Relationship Id="rId165" Type="http://schemas.openxmlformats.org/officeDocument/2006/relationships/customXml" Target="../ink/ink2250.xml"/><Relationship Id="rId186" Type="http://schemas.openxmlformats.org/officeDocument/2006/relationships/image" Target="../media/image2223.png"/><Relationship Id="rId211" Type="http://schemas.openxmlformats.org/officeDocument/2006/relationships/image" Target="../media/image2235.png"/><Relationship Id="rId232" Type="http://schemas.openxmlformats.org/officeDocument/2006/relationships/customXml" Target="../ink/ink2284.xml"/><Relationship Id="rId253" Type="http://schemas.openxmlformats.org/officeDocument/2006/relationships/image" Target="../media/image2256.png"/><Relationship Id="rId27" Type="http://schemas.openxmlformats.org/officeDocument/2006/relationships/image" Target="../media/image2145.png"/><Relationship Id="rId48" Type="http://schemas.openxmlformats.org/officeDocument/2006/relationships/customXml" Target="../ink/ink2191.xml"/><Relationship Id="rId69" Type="http://schemas.openxmlformats.org/officeDocument/2006/relationships/image" Target="../media/image2165.png"/><Relationship Id="rId113" Type="http://schemas.openxmlformats.org/officeDocument/2006/relationships/customXml" Target="../ink/ink2224.xml"/><Relationship Id="rId134" Type="http://schemas.openxmlformats.org/officeDocument/2006/relationships/image" Target="../media/image2197.png"/><Relationship Id="rId80" Type="http://schemas.openxmlformats.org/officeDocument/2006/relationships/customXml" Target="../ink/ink2207.xml"/><Relationship Id="rId155" Type="http://schemas.openxmlformats.org/officeDocument/2006/relationships/customXml" Target="../ink/ink2245.xml"/><Relationship Id="rId176" Type="http://schemas.openxmlformats.org/officeDocument/2006/relationships/image" Target="../media/image2218.png"/><Relationship Id="rId197" Type="http://schemas.openxmlformats.org/officeDocument/2006/relationships/image" Target="../media/image2228.png"/><Relationship Id="rId201" Type="http://schemas.openxmlformats.org/officeDocument/2006/relationships/image" Target="../media/image2230.png"/><Relationship Id="rId222" Type="http://schemas.openxmlformats.org/officeDocument/2006/relationships/customXml" Target="../ink/ink2279.xml"/><Relationship Id="rId243" Type="http://schemas.openxmlformats.org/officeDocument/2006/relationships/image" Target="../media/image2251.png"/><Relationship Id="rId264" Type="http://schemas.openxmlformats.org/officeDocument/2006/relationships/customXml" Target="../ink/ink2300.xml"/><Relationship Id="rId17" Type="http://schemas.openxmlformats.org/officeDocument/2006/relationships/image" Target="../media/image2140.png"/><Relationship Id="rId38" Type="http://schemas.openxmlformats.org/officeDocument/2006/relationships/customXml" Target="../ink/ink2186.xml"/><Relationship Id="rId59" Type="http://schemas.openxmlformats.org/officeDocument/2006/relationships/image" Target="../media/image1054.png"/><Relationship Id="rId103" Type="http://schemas.openxmlformats.org/officeDocument/2006/relationships/customXml" Target="../ink/ink2219.xml"/><Relationship Id="rId124" Type="http://schemas.openxmlformats.org/officeDocument/2006/relationships/image" Target="../media/image2192.png"/><Relationship Id="rId70" Type="http://schemas.openxmlformats.org/officeDocument/2006/relationships/customXml" Target="../ink/ink2202.xml"/><Relationship Id="rId91" Type="http://schemas.openxmlformats.org/officeDocument/2006/relationships/image" Target="../media/image2176.png"/><Relationship Id="rId145" Type="http://schemas.openxmlformats.org/officeDocument/2006/relationships/customXml" Target="../ink/ink2240.xml"/><Relationship Id="rId166" Type="http://schemas.openxmlformats.org/officeDocument/2006/relationships/image" Target="../media/image2213.png"/><Relationship Id="rId187" Type="http://schemas.openxmlformats.org/officeDocument/2006/relationships/customXml" Target="../ink/ink226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74.xml"/><Relationship Id="rId233" Type="http://schemas.openxmlformats.org/officeDocument/2006/relationships/image" Target="../media/image2246.png"/><Relationship Id="rId254" Type="http://schemas.openxmlformats.org/officeDocument/2006/relationships/customXml" Target="../ink/ink2295.xml"/><Relationship Id="rId28" Type="http://schemas.openxmlformats.org/officeDocument/2006/relationships/customXml" Target="../ink/ink2181.xml"/><Relationship Id="rId49" Type="http://schemas.openxmlformats.org/officeDocument/2006/relationships/image" Target="../media/image2156.png"/><Relationship Id="rId114" Type="http://schemas.openxmlformats.org/officeDocument/2006/relationships/image" Target="../media/image2187.png"/><Relationship Id="rId60" Type="http://schemas.openxmlformats.org/officeDocument/2006/relationships/customXml" Target="../ink/ink2197.xml"/><Relationship Id="rId81" Type="http://schemas.openxmlformats.org/officeDocument/2006/relationships/image" Target="../media/image2171.png"/><Relationship Id="rId135" Type="http://schemas.openxmlformats.org/officeDocument/2006/relationships/customXml" Target="../ink/ink2235.xml"/><Relationship Id="rId156" Type="http://schemas.openxmlformats.org/officeDocument/2006/relationships/image" Target="../media/image2208.png"/><Relationship Id="rId177" Type="http://schemas.openxmlformats.org/officeDocument/2006/relationships/customXml" Target="../ink/ink2256.xml"/><Relationship Id="rId198" Type="http://schemas.openxmlformats.org/officeDocument/2006/relationships/customXml" Target="../ink/ink2267.xml"/><Relationship Id="rId202" Type="http://schemas.openxmlformats.org/officeDocument/2006/relationships/customXml" Target="../ink/ink2269.xml"/><Relationship Id="rId223" Type="http://schemas.openxmlformats.org/officeDocument/2006/relationships/image" Target="../media/image2241.png"/><Relationship Id="rId244" Type="http://schemas.openxmlformats.org/officeDocument/2006/relationships/customXml" Target="../ink/ink2290.xml"/><Relationship Id="rId18" Type="http://schemas.openxmlformats.org/officeDocument/2006/relationships/customXml" Target="../ink/ink2176.xml"/><Relationship Id="rId39" Type="http://schemas.openxmlformats.org/officeDocument/2006/relationships/image" Target="../media/image2151.png"/><Relationship Id="rId265" Type="http://schemas.openxmlformats.org/officeDocument/2006/relationships/image" Target="../media/image2262.png"/><Relationship Id="rId50" Type="http://schemas.openxmlformats.org/officeDocument/2006/relationships/customXml" Target="../ink/ink2192.xml"/><Relationship Id="rId104" Type="http://schemas.openxmlformats.org/officeDocument/2006/relationships/image" Target="../media/image2182.png"/><Relationship Id="rId125" Type="http://schemas.openxmlformats.org/officeDocument/2006/relationships/customXml" Target="../ink/ink2230.xml"/><Relationship Id="rId146" Type="http://schemas.openxmlformats.org/officeDocument/2006/relationships/image" Target="../media/image2203.png"/><Relationship Id="rId167" Type="http://schemas.openxmlformats.org/officeDocument/2006/relationships/customXml" Target="../ink/ink2251.xml"/><Relationship Id="rId188" Type="http://schemas.openxmlformats.org/officeDocument/2006/relationships/image" Target="../media/image2224.png"/><Relationship Id="rId71" Type="http://schemas.openxmlformats.org/officeDocument/2006/relationships/image" Target="../media/image2166.png"/><Relationship Id="rId92" Type="http://schemas.openxmlformats.org/officeDocument/2006/relationships/customXml" Target="../ink/ink2213.xml"/><Relationship Id="rId213" Type="http://schemas.openxmlformats.org/officeDocument/2006/relationships/image" Target="../media/image2236.png"/><Relationship Id="rId234" Type="http://schemas.openxmlformats.org/officeDocument/2006/relationships/customXml" Target="../ink/ink2285.xml"/><Relationship Id="rId2" Type="http://schemas.openxmlformats.org/officeDocument/2006/relationships/customXml" Target="../ink/ink2168.xml"/><Relationship Id="rId29" Type="http://schemas.openxmlformats.org/officeDocument/2006/relationships/image" Target="../media/image2146.png"/><Relationship Id="rId255" Type="http://schemas.openxmlformats.org/officeDocument/2006/relationships/image" Target="../media/image2257.png"/><Relationship Id="rId40" Type="http://schemas.openxmlformats.org/officeDocument/2006/relationships/customXml" Target="../ink/ink2187.xml"/><Relationship Id="rId115" Type="http://schemas.openxmlformats.org/officeDocument/2006/relationships/customXml" Target="../ink/ink2225.xml"/><Relationship Id="rId136" Type="http://schemas.openxmlformats.org/officeDocument/2006/relationships/image" Target="../media/image2198.png"/><Relationship Id="rId157" Type="http://schemas.openxmlformats.org/officeDocument/2006/relationships/customXml" Target="../ink/ink2246.xml"/><Relationship Id="rId178" Type="http://schemas.openxmlformats.org/officeDocument/2006/relationships/image" Target="../media/image2219.png"/><Relationship Id="rId61" Type="http://schemas.openxmlformats.org/officeDocument/2006/relationships/image" Target="../media/image2161.png"/><Relationship Id="rId82" Type="http://schemas.openxmlformats.org/officeDocument/2006/relationships/customXml" Target="../ink/ink2208.xml"/><Relationship Id="rId199" Type="http://schemas.openxmlformats.org/officeDocument/2006/relationships/image" Target="../media/image2229.png"/><Relationship Id="rId203" Type="http://schemas.openxmlformats.org/officeDocument/2006/relationships/image" Target="../media/image2231.png"/><Relationship Id="rId19" Type="http://schemas.openxmlformats.org/officeDocument/2006/relationships/image" Target="../media/image2141.png"/><Relationship Id="rId224" Type="http://schemas.openxmlformats.org/officeDocument/2006/relationships/customXml" Target="../ink/ink2280.xml"/><Relationship Id="rId245" Type="http://schemas.openxmlformats.org/officeDocument/2006/relationships/image" Target="../media/image2252.png"/><Relationship Id="rId266" Type="http://schemas.openxmlformats.org/officeDocument/2006/relationships/customXml" Target="../ink/ink2301.xml"/><Relationship Id="rId30" Type="http://schemas.openxmlformats.org/officeDocument/2006/relationships/customXml" Target="../ink/ink2182.xml"/><Relationship Id="rId105" Type="http://schemas.openxmlformats.org/officeDocument/2006/relationships/customXml" Target="../ink/ink2220.xml"/><Relationship Id="rId126" Type="http://schemas.openxmlformats.org/officeDocument/2006/relationships/image" Target="../media/image2193.png"/><Relationship Id="rId147" Type="http://schemas.openxmlformats.org/officeDocument/2006/relationships/customXml" Target="../ink/ink2241.xml"/><Relationship Id="rId168" Type="http://schemas.openxmlformats.org/officeDocument/2006/relationships/image" Target="../media/image2214.png"/><Relationship Id="rId51" Type="http://schemas.openxmlformats.org/officeDocument/2006/relationships/image" Target="../media/image2157.png"/><Relationship Id="rId72" Type="http://schemas.openxmlformats.org/officeDocument/2006/relationships/customXml" Target="../ink/ink2203.xml"/><Relationship Id="rId93" Type="http://schemas.openxmlformats.org/officeDocument/2006/relationships/image" Target="../media/image2177.png"/><Relationship Id="rId189" Type="http://schemas.openxmlformats.org/officeDocument/2006/relationships/customXml" Target="../ink/ink2262.xml"/><Relationship Id="rId3" Type="http://schemas.openxmlformats.org/officeDocument/2006/relationships/image" Target="../media/image2133.png"/><Relationship Id="rId214" Type="http://schemas.openxmlformats.org/officeDocument/2006/relationships/customXml" Target="../ink/ink2275.xml"/><Relationship Id="rId235" Type="http://schemas.openxmlformats.org/officeDocument/2006/relationships/image" Target="../media/image2247.png"/><Relationship Id="rId256" Type="http://schemas.openxmlformats.org/officeDocument/2006/relationships/customXml" Target="../ink/ink2296.xml"/><Relationship Id="rId116" Type="http://schemas.openxmlformats.org/officeDocument/2006/relationships/image" Target="../media/image2188.png"/><Relationship Id="rId137" Type="http://schemas.openxmlformats.org/officeDocument/2006/relationships/customXml" Target="../ink/ink2236.xml"/><Relationship Id="rId158" Type="http://schemas.openxmlformats.org/officeDocument/2006/relationships/image" Target="../media/image2209.png"/><Relationship Id="rId20" Type="http://schemas.openxmlformats.org/officeDocument/2006/relationships/customXml" Target="../ink/ink2177.xml"/><Relationship Id="rId41" Type="http://schemas.openxmlformats.org/officeDocument/2006/relationships/image" Target="../media/image2152.png"/><Relationship Id="rId62" Type="http://schemas.openxmlformats.org/officeDocument/2006/relationships/customXml" Target="../ink/ink2198.xml"/><Relationship Id="rId83" Type="http://schemas.openxmlformats.org/officeDocument/2006/relationships/image" Target="../media/image2172.png"/><Relationship Id="rId179" Type="http://schemas.openxmlformats.org/officeDocument/2006/relationships/customXml" Target="../ink/ink2257.xml"/><Relationship Id="rId190" Type="http://schemas.openxmlformats.org/officeDocument/2006/relationships/image" Target="../media/image2225.png"/><Relationship Id="rId204" Type="http://schemas.openxmlformats.org/officeDocument/2006/relationships/customXml" Target="../ink/ink2270.xml"/><Relationship Id="rId225" Type="http://schemas.openxmlformats.org/officeDocument/2006/relationships/image" Target="../media/image2242.png"/><Relationship Id="rId246" Type="http://schemas.openxmlformats.org/officeDocument/2006/relationships/customXml" Target="../ink/ink2291.xml"/><Relationship Id="rId267" Type="http://schemas.openxmlformats.org/officeDocument/2006/relationships/image" Target="../media/image2263.png"/><Relationship Id="rId106" Type="http://schemas.openxmlformats.org/officeDocument/2006/relationships/image" Target="../media/image2183.png"/><Relationship Id="rId127" Type="http://schemas.openxmlformats.org/officeDocument/2006/relationships/customXml" Target="../ink/ink2231.xml"/><Relationship Id="rId10" Type="http://schemas.openxmlformats.org/officeDocument/2006/relationships/customXml" Target="../ink/ink2172.xml"/><Relationship Id="rId31" Type="http://schemas.openxmlformats.org/officeDocument/2006/relationships/image" Target="../media/image2147.png"/><Relationship Id="rId52" Type="http://schemas.openxmlformats.org/officeDocument/2006/relationships/customXml" Target="../ink/ink2193.xml"/><Relationship Id="rId73" Type="http://schemas.openxmlformats.org/officeDocument/2006/relationships/image" Target="../media/image2167.png"/><Relationship Id="rId94" Type="http://schemas.openxmlformats.org/officeDocument/2006/relationships/customXml" Target="../ink/ink2214.xml"/><Relationship Id="rId148" Type="http://schemas.openxmlformats.org/officeDocument/2006/relationships/image" Target="../media/image2204.png"/><Relationship Id="rId169" Type="http://schemas.openxmlformats.org/officeDocument/2006/relationships/customXml" Target="../ink/ink2252.xml"/><Relationship Id="rId4" Type="http://schemas.openxmlformats.org/officeDocument/2006/relationships/customXml" Target="../ink/ink2169.xml"/><Relationship Id="rId180" Type="http://schemas.openxmlformats.org/officeDocument/2006/relationships/image" Target="../media/image2220.png"/><Relationship Id="rId215" Type="http://schemas.openxmlformats.org/officeDocument/2006/relationships/image" Target="../media/image2237.png"/><Relationship Id="rId236" Type="http://schemas.openxmlformats.org/officeDocument/2006/relationships/customXml" Target="../ink/ink2286.xml"/><Relationship Id="rId257" Type="http://schemas.openxmlformats.org/officeDocument/2006/relationships/image" Target="../media/image2258.png"/><Relationship Id="rId42" Type="http://schemas.openxmlformats.org/officeDocument/2006/relationships/customXml" Target="../ink/ink2188.xml"/><Relationship Id="rId84" Type="http://schemas.openxmlformats.org/officeDocument/2006/relationships/customXml" Target="../ink/ink2209.xml"/><Relationship Id="rId138" Type="http://schemas.openxmlformats.org/officeDocument/2006/relationships/image" Target="../media/image2199.png"/><Relationship Id="rId191" Type="http://schemas.openxmlformats.org/officeDocument/2006/relationships/customXml" Target="../ink/ink2263.xml"/><Relationship Id="rId205" Type="http://schemas.openxmlformats.org/officeDocument/2006/relationships/image" Target="../media/image2232.png"/><Relationship Id="rId247" Type="http://schemas.openxmlformats.org/officeDocument/2006/relationships/image" Target="../media/image2253.png"/><Relationship Id="rId107" Type="http://schemas.openxmlformats.org/officeDocument/2006/relationships/customXml" Target="../ink/ink22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84905B0D-D714-4DB4-A3AC-D9BF8022BD29}"/>
                  </a:ext>
                </a:extLst>
              </p14:cNvPr>
              <p14:cNvContentPartPr/>
              <p14:nvPr/>
            </p14:nvContentPartPr>
            <p14:xfrm>
              <a:off x="4158993" y="5523850"/>
              <a:ext cx="262800" cy="8330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84905B0D-D714-4DB4-A3AC-D9BF8022BD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9993" y="5515210"/>
                <a:ext cx="28044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691271C4-93CF-48FB-A825-DC9455A91BF4}"/>
                  </a:ext>
                </a:extLst>
              </p14:cNvPr>
              <p14:cNvContentPartPr/>
              <p14:nvPr/>
            </p14:nvContentPartPr>
            <p14:xfrm>
              <a:off x="4055673" y="5797810"/>
              <a:ext cx="352080" cy="28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691271C4-93CF-48FB-A825-DC9455A91B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6673" y="5789170"/>
                <a:ext cx="369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B5ACB8B4-239D-49E5-807C-E46A4D4F15A6}"/>
                  </a:ext>
                </a:extLst>
              </p14:cNvPr>
              <p14:cNvContentPartPr/>
              <p14:nvPr/>
            </p14:nvContentPartPr>
            <p14:xfrm>
              <a:off x="4643553" y="5762530"/>
              <a:ext cx="72000" cy="457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B5ACB8B4-239D-49E5-807C-E46A4D4F15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4913" y="5753530"/>
                <a:ext cx="896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348E1DBA-3A8D-432F-9150-A48EB3D92C9E}"/>
                  </a:ext>
                </a:extLst>
              </p14:cNvPr>
              <p14:cNvContentPartPr/>
              <p14:nvPr/>
            </p14:nvContentPartPr>
            <p14:xfrm>
              <a:off x="4609353" y="5935330"/>
              <a:ext cx="99000" cy="1800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348E1DBA-3A8D-432F-9150-A48EB3D92C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0353" y="5926690"/>
                <a:ext cx="1166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A84A1D39-83FF-472E-8525-AA79BF156114}"/>
                  </a:ext>
                </a:extLst>
              </p14:cNvPr>
              <p14:cNvContentPartPr/>
              <p14:nvPr/>
            </p14:nvContentPartPr>
            <p14:xfrm>
              <a:off x="5065473" y="5625730"/>
              <a:ext cx="401400" cy="3693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A84A1D39-83FF-472E-8525-AA79BF1561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6473" y="5616730"/>
                <a:ext cx="4190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25395A8C-4171-470D-8E65-7859D1B40612}"/>
                  </a:ext>
                </a:extLst>
              </p14:cNvPr>
              <p14:cNvContentPartPr/>
              <p14:nvPr/>
            </p14:nvContentPartPr>
            <p14:xfrm>
              <a:off x="5250873" y="5663890"/>
              <a:ext cx="212760" cy="34632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25395A8C-4171-470D-8E65-7859D1B406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2233" y="5655250"/>
                <a:ext cx="2304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501D36E4-CDB4-487E-A4EC-1D5135F935DA}"/>
                  </a:ext>
                </a:extLst>
              </p14:cNvPr>
              <p14:cNvContentPartPr/>
              <p14:nvPr/>
            </p14:nvContentPartPr>
            <p14:xfrm>
              <a:off x="5624913" y="5780170"/>
              <a:ext cx="335880" cy="3708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501D36E4-CDB4-487E-A4EC-1D5135F935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16273" y="5771530"/>
                <a:ext cx="3535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810E65E2-31A4-4806-BAB2-E882785C1DB8}"/>
                  </a:ext>
                </a:extLst>
              </p14:cNvPr>
              <p14:cNvContentPartPr/>
              <p14:nvPr/>
            </p14:nvContentPartPr>
            <p14:xfrm>
              <a:off x="5894193" y="5688010"/>
              <a:ext cx="156960" cy="18864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810E65E2-31A4-4806-BAB2-E882785C1D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85553" y="5679010"/>
                <a:ext cx="1746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3BC484A6-086A-4B15-913B-672F013FEADD}"/>
                  </a:ext>
                </a:extLst>
              </p14:cNvPr>
              <p14:cNvContentPartPr/>
              <p14:nvPr/>
            </p14:nvContentPartPr>
            <p14:xfrm>
              <a:off x="6235473" y="5523850"/>
              <a:ext cx="150120" cy="1418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3BC484A6-086A-4B15-913B-672F013FEAD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26473" y="5515210"/>
                <a:ext cx="1677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85D9B6F3-C78C-4A22-A81A-4ABFD7193687}"/>
                  </a:ext>
                </a:extLst>
              </p14:cNvPr>
              <p14:cNvContentPartPr/>
              <p14:nvPr/>
            </p14:nvContentPartPr>
            <p14:xfrm>
              <a:off x="6356433" y="5532850"/>
              <a:ext cx="180000" cy="1353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85D9B6F3-C78C-4A22-A81A-4ABFD71936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47793" y="5523850"/>
                <a:ext cx="1976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5BE4E73A-AFFC-45D3-AFC2-89817F541F25}"/>
                  </a:ext>
                </a:extLst>
              </p14:cNvPr>
              <p14:cNvContentPartPr/>
              <p14:nvPr/>
            </p14:nvContentPartPr>
            <p14:xfrm>
              <a:off x="6395313" y="5643730"/>
              <a:ext cx="9360" cy="30852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5BE4E73A-AFFC-45D3-AFC2-89817F541F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86673" y="5635090"/>
                <a:ext cx="270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D5A43635-8BA0-43F1-B58B-4C2FD5C7A060}"/>
                  </a:ext>
                </a:extLst>
              </p14:cNvPr>
              <p14:cNvContentPartPr/>
              <p14:nvPr/>
            </p14:nvContentPartPr>
            <p14:xfrm>
              <a:off x="6254913" y="6771250"/>
              <a:ext cx="281520" cy="16812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D5A43635-8BA0-43F1-B58B-4C2FD5C7A06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45913" y="6762250"/>
                <a:ext cx="2991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B59178D9-612E-4B46-B352-B9BFCA5F5E8F}"/>
                  </a:ext>
                </a:extLst>
              </p14:cNvPr>
              <p14:cNvContentPartPr/>
              <p14:nvPr/>
            </p14:nvContentPartPr>
            <p14:xfrm>
              <a:off x="6399993" y="6666490"/>
              <a:ext cx="146880" cy="2768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B59178D9-612E-4B46-B352-B9BFCA5F5E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90993" y="6657490"/>
                <a:ext cx="1645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907FFD2B-F668-4F3B-A227-DCE14E150655}"/>
                  </a:ext>
                </a:extLst>
              </p14:cNvPr>
              <p14:cNvContentPartPr/>
              <p14:nvPr/>
            </p14:nvContentPartPr>
            <p14:xfrm>
              <a:off x="6728313" y="6721930"/>
              <a:ext cx="153720" cy="2142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907FFD2B-F668-4F3B-A227-DCE14E1506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19313" y="6713290"/>
                <a:ext cx="171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EB97E426-EBD3-4808-BEF4-164102C5CD8A}"/>
                  </a:ext>
                </a:extLst>
              </p14:cNvPr>
              <p14:cNvContentPartPr/>
              <p14:nvPr/>
            </p14:nvContentPartPr>
            <p14:xfrm>
              <a:off x="6600513" y="6805450"/>
              <a:ext cx="295200" cy="406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EB97E426-EBD3-4808-BEF4-164102C5CD8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91513" y="6796450"/>
                <a:ext cx="312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9CA4E1FA-81B9-47BB-B9F2-73F0DCBBBAD0}"/>
                  </a:ext>
                </a:extLst>
              </p14:cNvPr>
              <p14:cNvContentPartPr/>
              <p14:nvPr/>
            </p14:nvContentPartPr>
            <p14:xfrm>
              <a:off x="7016313" y="6507370"/>
              <a:ext cx="298080" cy="4294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9CA4E1FA-81B9-47BB-B9F2-73F0DCBBBAD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07313" y="6498730"/>
                <a:ext cx="31572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3336AA5E-8471-43F0-BC3F-BE2DD3AD7F3D}"/>
                  </a:ext>
                </a:extLst>
              </p14:cNvPr>
              <p14:cNvContentPartPr/>
              <p14:nvPr/>
            </p14:nvContentPartPr>
            <p14:xfrm>
              <a:off x="7599513" y="6855850"/>
              <a:ext cx="61560" cy="1353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3336AA5E-8471-43F0-BC3F-BE2DD3AD7F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90873" y="6846850"/>
                <a:ext cx="792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273F0A9D-6FF8-4CAA-AE62-DE70AFA55F56}"/>
                  </a:ext>
                </a:extLst>
              </p14:cNvPr>
              <p14:cNvContentPartPr/>
              <p14:nvPr/>
            </p14:nvContentPartPr>
            <p14:xfrm>
              <a:off x="7842153" y="6676930"/>
              <a:ext cx="307080" cy="54144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273F0A9D-6FF8-4CAA-AE62-DE70AFA55F5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33153" y="6668290"/>
                <a:ext cx="32472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9AC694C5-754F-4157-9477-FAB5FC966B72}"/>
                  </a:ext>
                </a:extLst>
              </p14:cNvPr>
              <p14:cNvContentPartPr/>
              <p14:nvPr/>
            </p14:nvContentPartPr>
            <p14:xfrm>
              <a:off x="8290713" y="6627250"/>
              <a:ext cx="111240" cy="2952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9AC694C5-754F-4157-9477-FAB5FC966B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82073" y="6618610"/>
                <a:ext cx="1288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7FC24A5D-B2F1-4F8F-82A6-A05C88B172F1}"/>
                  </a:ext>
                </a:extLst>
              </p14:cNvPr>
              <p14:cNvContentPartPr/>
              <p14:nvPr/>
            </p14:nvContentPartPr>
            <p14:xfrm>
              <a:off x="8257953" y="6805450"/>
              <a:ext cx="199440" cy="180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7FC24A5D-B2F1-4F8F-82A6-A05C88B172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48953" y="6796450"/>
                <a:ext cx="2170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6813A620-A804-4638-BBDC-0659F95BC18A}"/>
                  </a:ext>
                </a:extLst>
              </p14:cNvPr>
              <p14:cNvContentPartPr/>
              <p14:nvPr/>
            </p14:nvContentPartPr>
            <p14:xfrm>
              <a:off x="8500233" y="6451930"/>
              <a:ext cx="198000" cy="1630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6813A620-A804-4638-BBDC-0659F95BC1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91233" y="6442930"/>
                <a:ext cx="2156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43FCE701-1A10-4640-9497-2BFF4F248242}"/>
                  </a:ext>
                </a:extLst>
              </p14:cNvPr>
              <p14:cNvContentPartPr/>
              <p14:nvPr/>
            </p14:nvContentPartPr>
            <p14:xfrm>
              <a:off x="8645313" y="6439330"/>
              <a:ext cx="208440" cy="2012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43FCE701-1A10-4640-9497-2BFF4F2482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36673" y="6430330"/>
                <a:ext cx="2260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5CC927C7-AE48-421D-8BD1-4DE414EF40DE}"/>
                  </a:ext>
                </a:extLst>
              </p14:cNvPr>
              <p14:cNvContentPartPr/>
              <p14:nvPr/>
            </p14:nvContentPartPr>
            <p14:xfrm>
              <a:off x="8673753" y="6690610"/>
              <a:ext cx="18360" cy="3499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5CC927C7-AE48-421D-8BD1-4DE414EF40D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65113" y="6681610"/>
                <a:ext cx="360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D5E61B48-BF73-4CC7-BC1B-FD20D39BB18F}"/>
                  </a:ext>
                </a:extLst>
              </p14:cNvPr>
              <p14:cNvContentPartPr/>
              <p14:nvPr/>
            </p14:nvContentPartPr>
            <p14:xfrm>
              <a:off x="6386313" y="7099570"/>
              <a:ext cx="1037160" cy="11268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D5E61B48-BF73-4CC7-BC1B-FD20D39BB18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77673" y="7090570"/>
                <a:ext cx="1054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92FF4D8C-8788-417E-B341-3373E00F99EF}"/>
                  </a:ext>
                </a:extLst>
              </p14:cNvPr>
              <p14:cNvContentPartPr/>
              <p14:nvPr/>
            </p14:nvContentPartPr>
            <p14:xfrm>
              <a:off x="6670713" y="7368490"/>
              <a:ext cx="180000" cy="13932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92FF4D8C-8788-417E-B341-3373E00F99E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61713" y="7359490"/>
                <a:ext cx="197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0E0C8A13-20C8-4A9E-A8D5-CABC16064D21}"/>
                  </a:ext>
                </a:extLst>
              </p14:cNvPr>
              <p14:cNvContentPartPr/>
              <p14:nvPr/>
            </p14:nvContentPartPr>
            <p14:xfrm>
              <a:off x="6758913" y="7475770"/>
              <a:ext cx="37800" cy="1630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0E0C8A13-20C8-4A9E-A8D5-CABC16064D2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49913" y="7466770"/>
                <a:ext cx="554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D14A834C-3952-4259-98C4-669F497943F1}"/>
                  </a:ext>
                </a:extLst>
              </p14:cNvPr>
              <p14:cNvContentPartPr/>
              <p14:nvPr/>
            </p14:nvContentPartPr>
            <p14:xfrm>
              <a:off x="6862233" y="7312690"/>
              <a:ext cx="39240" cy="1000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D14A834C-3952-4259-98C4-669F497943F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53233" y="7304050"/>
                <a:ext cx="56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393E236D-73BC-48ED-8887-C163B68F47B2}"/>
                  </a:ext>
                </a:extLst>
              </p14:cNvPr>
              <p14:cNvContentPartPr/>
              <p14:nvPr/>
            </p14:nvContentPartPr>
            <p14:xfrm>
              <a:off x="6695913" y="7407370"/>
              <a:ext cx="271440" cy="9648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393E236D-73BC-48ED-8887-C163B68F47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87273" y="7398730"/>
                <a:ext cx="289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7B3BB7E7-320B-48A7-9273-DDBA8A56169C}"/>
                  </a:ext>
                </a:extLst>
              </p14:cNvPr>
              <p14:cNvContentPartPr/>
              <p14:nvPr/>
            </p14:nvContentPartPr>
            <p14:xfrm>
              <a:off x="6788793" y="7480810"/>
              <a:ext cx="383400" cy="16236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7B3BB7E7-320B-48A7-9273-DDBA8A56169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80153" y="7471810"/>
                <a:ext cx="401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1010F97F-E012-44A9-A99C-4A099A66B021}"/>
                  </a:ext>
                </a:extLst>
              </p14:cNvPr>
              <p14:cNvContentPartPr/>
              <p14:nvPr/>
            </p14:nvContentPartPr>
            <p14:xfrm>
              <a:off x="7162833" y="7410250"/>
              <a:ext cx="164880" cy="1656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1010F97F-E012-44A9-A99C-4A099A66B02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53833" y="7401250"/>
                <a:ext cx="182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5D8F72C7-86FF-41C9-B98F-93A7A1D81B94}"/>
                  </a:ext>
                </a:extLst>
              </p14:cNvPr>
              <p14:cNvContentPartPr/>
              <p14:nvPr/>
            </p14:nvContentPartPr>
            <p14:xfrm>
              <a:off x="7237713" y="7305130"/>
              <a:ext cx="66240" cy="11916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5D8F72C7-86FF-41C9-B98F-93A7A1D81B9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28713" y="7296490"/>
                <a:ext cx="838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7D75672B-92ED-424D-996B-D0B9119C17FA}"/>
                  </a:ext>
                </a:extLst>
              </p14:cNvPr>
              <p14:cNvContentPartPr/>
              <p14:nvPr/>
            </p14:nvContentPartPr>
            <p14:xfrm>
              <a:off x="8486913" y="7254730"/>
              <a:ext cx="135000" cy="1479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7D75672B-92ED-424D-996B-D0B9119C17F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77913" y="7246090"/>
                <a:ext cx="1526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DD934711-3E1B-4FB0-95D1-64F23B05DD98}"/>
                  </a:ext>
                </a:extLst>
              </p14:cNvPr>
              <p14:cNvContentPartPr/>
              <p14:nvPr/>
            </p14:nvContentPartPr>
            <p14:xfrm>
              <a:off x="8564673" y="7413850"/>
              <a:ext cx="4680" cy="900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DD934711-3E1B-4FB0-95D1-64F23B05DD9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55673" y="7405210"/>
                <a:ext cx="223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C78BC48E-B45E-4BF4-B6AE-CAE88DF306F1}"/>
                  </a:ext>
                </a:extLst>
              </p14:cNvPr>
              <p14:cNvContentPartPr/>
              <p14:nvPr/>
            </p14:nvContentPartPr>
            <p14:xfrm>
              <a:off x="8664753" y="7226290"/>
              <a:ext cx="138600" cy="3142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C78BC48E-B45E-4BF4-B6AE-CAE88DF306F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56113" y="7217650"/>
                <a:ext cx="1562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A2387C36-84DF-4220-967C-DED7A4F6B1F2}"/>
                  </a:ext>
                </a:extLst>
              </p14:cNvPr>
              <p14:cNvContentPartPr/>
              <p14:nvPr/>
            </p14:nvContentPartPr>
            <p14:xfrm>
              <a:off x="8700753" y="7536250"/>
              <a:ext cx="103680" cy="320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A2387C36-84DF-4220-967C-DED7A4F6B1F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91753" y="7527610"/>
                <a:ext cx="1213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3AF6FB05-E8A0-42A9-BF8B-B276D3BC33BA}"/>
                  </a:ext>
                </a:extLst>
              </p14:cNvPr>
              <p14:cNvContentPartPr/>
              <p14:nvPr/>
            </p14:nvContentPartPr>
            <p14:xfrm>
              <a:off x="8446233" y="7088050"/>
              <a:ext cx="396720" cy="3564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3AF6FB05-E8A0-42A9-BF8B-B276D3BC33B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37593" y="7079410"/>
                <a:ext cx="4143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A7D94C34-9224-4A8B-9215-7074E49A801B}"/>
                  </a:ext>
                </a:extLst>
              </p14:cNvPr>
              <p14:cNvContentPartPr/>
              <p14:nvPr/>
            </p14:nvContentPartPr>
            <p14:xfrm>
              <a:off x="4419273" y="6032530"/>
              <a:ext cx="1812960" cy="20736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A7D94C34-9224-4A8B-9215-7074E49A801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10273" y="6023890"/>
                <a:ext cx="1830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AB36A233-492D-4E66-9C82-EBBFC90AAE79}"/>
                  </a:ext>
                </a:extLst>
              </p14:cNvPr>
              <p14:cNvContentPartPr/>
              <p14:nvPr/>
            </p14:nvContentPartPr>
            <p14:xfrm>
              <a:off x="4001673" y="7090570"/>
              <a:ext cx="1318320" cy="1684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AB36A233-492D-4E66-9C82-EBBFC90AAE7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93033" y="7081930"/>
                <a:ext cx="1335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FF242D7F-6906-4A5E-A531-09FC2D1F21D1}"/>
                  </a:ext>
                </a:extLst>
              </p14:cNvPr>
              <p14:cNvContentPartPr/>
              <p14:nvPr/>
            </p14:nvContentPartPr>
            <p14:xfrm>
              <a:off x="7399353" y="5697010"/>
              <a:ext cx="293400" cy="79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FF242D7F-6906-4A5E-A531-09FC2D1F21D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90353" y="5688010"/>
                <a:ext cx="3110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1F5C23D1-DA31-4535-90A9-74F3BACC56EC}"/>
                  </a:ext>
                </a:extLst>
              </p14:cNvPr>
              <p14:cNvContentPartPr/>
              <p14:nvPr/>
            </p14:nvContentPartPr>
            <p14:xfrm>
              <a:off x="7782033" y="5593690"/>
              <a:ext cx="176760" cy="33192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1F5C23D1-DA31-4535-90A9-74F3BACC56E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73393" y="5585050"/>
                <a:ext cx="1944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8E6ECACF-9144-4808-8D76-FED6DC73D847}"/>
                  </a:ext>
                </a:extLst>
              </p14:cNvPr>
              <p14:cNvContentPartPr/>
              <p14:nvPr/>
            </p14:nvContentPartPr>
            <p14:xfrm>
              <a:off x="7791033" y="5599810"/>
              <a:ext cx="501480" cy="26784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8E6ECACF-9144-4808-8D76-FED6DC73D84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82393" y="5590810"/>
                <a:ext cx="519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670B359B-CA24-4FB2-8982-38AAE7F71121}"/>
                  </a:ext>
                </a:extLst>
              </p14:cNvPr>
              <p14:cNvContentPartPr/>
              <p14:nvPr/>
            </p14:nvContentPartPr>
            <p14:xfrm>
              <a:off x="8108193" y="5530330"/>
              <a:ext cx="190440" cy="36252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670B359B-CA24-4FB2-8982-38AAE7F711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99553" y="5521330"/>
                <a:ext cx="2080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B954D915-8975-4D13-AA7D-057C29B68EBC}"/>
                  </a:ext>
                </a:extLst>
              </p14:cNvPr>
              <p14:cNvContentPartPr/>
              <p14:nvPr/>
            </p14:nvContentPartPr>
            <p14:xfrm>
              <a:off x="8437233" y="5673970"/>
              <a:ext cx="162000" cy="2304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B954D915-8975-4D13-AA7D-057C29B68EB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28593" y="5665330"/>
                <a:ext cx="179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73692684-1B75-41B6-80BF-B7E19FD70382}"/>
                  </a:ext>
                </a:extLst>
              </p14:cNvPr>
              <p14:cNvContentPartPr/>
              <p14:nvPr/>
            </p14:nvContentPartPr>
            <p14:xfrm>
              <a:off x="7486113" y="5920210"/>
              <a:ext cx="221400" cy="3679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73692684-1B75-41B6-80BF-B7E19FD7038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77113" y="5911570"/>
                <a:ext cx="2390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CC1AE2B2-F4FC-46CC-9BE2-83CD83895381}"/>
                  </a:ext>
                </a:extLst>
              </p14:cNvPr>
              <p14:cNvContentPartPr/>
              <p14:nvPr/>
            </p14:nvContentPartPr>
            <p14:xfrm>
              <a:off x="7500873" y="6147730"/>
              <a:ext cx="242640" cy="835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CC1AE2B2-F4FC-46CC-9BE2-83CD8389538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92233" y="6138730"/>
                <a:ext cx="2602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D476E46F-B8BA-4264-AFBD-2A80F21C3BB7}"/>
                  </a:ext>
                </a:extLst>
              </p14:cNvPr>
              <p14:cNvContentPartPr/>
              <p14:nvPr/>
            </p14:nvContentPartPr>
            <p14:xfrm>
              <a:off x="7625073" y="6165370"/>
              <a:ext cx="238320" cy="3412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D476E46F-B8BA-4264-AFBD-2A80F21C3BB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16073" y="6156370"/>
                <a:ext cx="2559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E652AE88-4DFA-4DF5-8318-EE14FEFCDA62}"/>
                  </a:ext>
                </a:extLst>
              </p14:cNvPr>
              <p14:cNvContentPartPr/>
              <p14:nvPr/>
            </p14:nvContentPartPr>
            <p14:xfrm>
              <a:off x="7959873" y="6056650"/>
              <a:ext cx="172080" cy="2570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E652AE88-4DFA-4DF5-8318-EE14FEFCDA6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51233" y="6048010"/>
                <a:ext cx="1897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90802791-8F00-4443-9DFD-4EDD4AE71F2E}"/>
                  </a:ext>
                </a:extLst>
              </p14:cNvPr>
              <p14:cNvContentPartPr/>
              <p14:nvPr/>
            </p14:nvContentPartPr>
            <p14:xfrm>
              <a:off x="8153193" y="6094450"/>
              <a:ext cx="209880" cy="5724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90802791-8F00-4443-9DFD-4EDD4AE71F2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44193" y="6085810"/>
                <a:ext cx="2275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86B329F9-10F5-4498-AF8E-AB7FD045BB7B}"/>
                  </a:ext>
                </a:extLst>
              </p14:cNvPr>
              <p14:cNvContentPartPr/>
              <p14:nvPr/>
            </p14:nvContentPartPr>
            <p14:xfrm>
              <a:off x="8234193" y="5988610"/>
              <a:ext cx="106200" cy="46620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86B329F9-10F5-4498-AF8E-AB7FD045BB7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225553" y="5979610"/>
                <a:ext cx="1238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30DBD653-6978-412B-AB66-91160EE7AA09}"/>
                  </a:ext>
                </a:extLst>
              </p14:cNvPr>
              <p14:cNvContentPartPr/>
              <p14:nvPr/>
            </p14:nvContentPartPr>
            <p14:xfrm>
              <a:off x="8509233" y="6132250"/>
              <a:ext cx="196200" cy="5076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30DBD653-6978-412B-AB66-91160EE7AA0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500233" y="6123610"/>
                <a:ext cx="2138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BCFEEDC-8C37-48DF-9545-D8B1601B4DE9}"/>
                  </a:ext>
                </a:extLst>
              </p14:cNvPr>
              <p14:cNvContentPartPr/>
              <p14:nvPr/>
            </p14:nvContentPartPr>
            <p14:xfrm>
              <a:off x="2700273" y="1130410"/>
              <a:ext cx="607680" cy="1152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BCFEEDC-8C37-48DF-9545-D8B1601B4DE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91633" y="1121410"/>
                <a:ext cx="625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2E96DDD-A428-42E2-843C-F277E70A6D82}"/>
                  </a:ext>
                </a:extLst>
              </p14:cNvPr>
              <p14:cNvContentPartPr/>
              <p14:nvPr/>
            </p14:nvContentPartPr>
            <p14:xfrm>
              <a:off x="2604873" y="1067050"/>
              <a:ext cx="312480" cy="2991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2E96DDD-A428-42E2-843C-F277E70A6D8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96233" y="1058410"/>
                <a:ext cx="3301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FBAE8922-C455-49F7-A8A4-3DC460116808}"/>
                  </a:ext>
                </a:extLst>
              </p14:cNvPr>
              <p14:cNvContentPartPr/>
              <p14:nvPr/>
            </p14:nvContentPartPr>
            <p14:xfrm>
              <a:off x="4235313" y="772930"/>
              <a:ext cx="250200" cy="2743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FBAE8922-C455-49F7-A8A4-3DC4601168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26313" y="764290"/>
                <a:ext cx="2678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B8C85BD-4BAC-4715-A31E-F6D49CE75543}"/>
                  </a:ext>
                </a:extLst>
              </p14:cNvPr>
              <p14:cNvContentPartPr/>
              <p14:nvPr/>
            </p14:nvContentPartPr>
            <p14:xfrm>
              <a:off x="4429713" y="929530"/>
              <a:ext cx="42120" cy="3070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B8C85BD-4BAC-4715-A31E-F6D49CE7554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20713" y="920890"/>
                <a:ext cx="597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6A64F751-FA0E-4444-B894-2305B12FE825}"/>
                  </a:ext>
                </a:extLst>
              </p14:cNvPr>
              <p14:cNvContentPartPr/>
              <p14:nvPr/>
            </p14:nvContentPartPr>
            <p14:xfrm>
              <a:off x="4455633" y="630370"/>
              <a:ext cx="253800" cy="6264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6A64F751-FA0E-4444-B894-2305B12FE82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46633" y="621730"/>
                <a:ext cx="27144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C4CE362-5719-42DE-9BB6-886F3CCEFFED}"/>
                  </a:ext>
                </a:extLst>
              </p14:cNvPr>
              <p14:cNvContentPartPr/>
              <p14:nvPr/>
            </p14:nvContentPartPr>
            <p14:xfrm>
              <a:off x="4293633" y="1249210"/>
              <a:ext cx="398160" cy="1998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C4CE362-5719-42DE-9BB6-886F3CCEFFE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84633" y="1240210"/>
                <a:ext cx="4158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CE07242-C8CC-4BDA-B556-FED49A5E16D7}"/>
                  </a:ext>
                </a:extLst>
              </p14:cNvPr>
              <p14:cNvContentPartPr/>
              <p14:nvPr/>
            </p14:nvContentPartPr>
            <p14:xfrm>
              <a:off x="4458153" y="1289530"/>
              <a:ext cx="142560" cy="3412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CE07242-C8CC-4BDA-B556-FED49A5E16D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49153" y="1280530"/>
                <a:ext cx="1602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9E0248B-F31E-4C90-8B5B-B2884F213541}"/>
                  </a:ext>
                </a:extLst>
              </p14:cNvPr>
              <p14:cNvContentPartPr/>
              <p14:nvPr/>
            </p14:nvContentPartPr>
            <p14:xfrm>
              <a:off x="4571913" y="775450"/>
              <a:ext cx="498600" cy="6595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9E0248B-F31E-4C90-8B5B-B2884F21354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62913" y="766810"/>
                <a:ext cx="51624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B241E1B-3D43-48E2-B1FD-2EDC29E34785}"/>
                  </a:ext>
                </a:extLst>
              </p14:cNvPr>
              <p14:cNvContentPartPr/>
              <p14:nvPr/>
            </p14:nvContentPartPr>
            <p14:xfrm>
              <a:off x="4896273" y="1009450"/>
              <a:ext cx="332280" cy="5086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B241E1B-3D43-48E2-B1FD-2EDC29E3478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887633" y="1000810"/>
                <a:ext cx="349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210F7F2B-A5AA-4BCD-AD7D-7EEC9CC96D88}"/>
                  </a:ext>
                </a:extLst>
              </p14:cNvPr>
              <p14:cNvContentPartPr/>
              <p14:nvPr/>
            </p14:nvContentPartPr>
            <p14:xfrm>
              <a:off x="3651033" y="682210"/>
              <a:ext cx="389880" cy="22028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210F7F2B-A5AA-4BCD-AD7D-7EEC9CC96D8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42393" y="673210"/>
                <a:ext cx="407520" cy="22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A3E88F7-5164-486E-A904-00C8C2FDAD88}"/>
                  </a:ext>
                </a:extLst>
              </p14:cNvPr>
              <p14:cNvContentPartPr/>
              <p14:nvPr/>
            </p14:nvContentPartPr>
            <p14:xfrm>
              <a:off x="4291113" y="2243890"/>
              <a:ext cx="38520" cy="4143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A3E88F7-5164-486E-A904-00C8C2FDAD8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82473" y="2234890"/>
                <a:ext cx="561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759545FB-F1C1-46F3-9236-C770B9F686FD}"/>
                  </a:ext>
                </a:extLst>
              </p14:cNvPr>
              <p14:cNvContentPartPr/>
              <p14:nvPr/>
            </p14:nvContentPartPr>
            <p14:xfrm>
              <a:off x="4368153" y="2229850"/>
              <a:ext cx="218880" cy="3358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759545FB-F1C1-46F3-9236-C770B9F686F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359513" y="2221210"/>
                <a:ext cx="23652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B0D4A4A6-58E0-4B08-82EB-3BC71DC73AC6}"/>
                  </a:ext>
                </a:extLst>
              </p14:cNvPr>
              <p14:cNvContentPartPr/>
              <p14:nvPr/>
            </p14:nvContentPartPr>
            <p14:xfrm>
              <a:off x="4596033" y="2262970"/>
              <a:ext cx="227520" cy="3247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B0D4A4A6-58E0-4B08-82EB-3BC71DC73AC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587393" y="2253970"/>
                <a:ext cx="2451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BB3C1E47-FAE5-4ED9-B405-1F64E5B73666}"/>
                  </a:ext>
                </a:extLst>
              </p14:cNvPr>
              <p14:cNvContentPartPr/>
              <p14:nvPr/>
            </p14:nvContentPartPr>
            <p14:xfrm>
              <a:off x="4653993" y="2252890"/>
              <a:ext cx="115560" cy="4334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BB3C1E47-FAE5-4ED9-B405-1F64E5B7366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645353" y="2243890"/>
                <a:ext cx="1332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E96B8D17-BE09-4BDD-BD87-4E6B8609E832}"/>
                  </a:ext>
                </a:extLst>
              </p14:cNvPr>
              <p14:cNvContentPartPr/>
              <p14:nvPr/>
            </p14:nvContentPartPr>
            <p14:xfrm>
              <a:off x="4709433" y="1985050"/>
              <a:ext cx="543240" cy="6696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E96B8D17-BE09-4BDD-BD87-4E6B8609E83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00433" y="1976410"/>
                <a:ext cx="56088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70BC46A-2757-4220-A04D-D9786726EFB3}"/>
                  </a:ext>
                </a:extLst>
              </p14:cNvPr>
              <p14:cNvContentPartPr/>
              <p14:nvPr/>
            </p14:nvContentPartPr>
            <p14:xfrm>
              <a:off x="5008593" y="2160730"/>
              <a:ext cx="243000" cy="5720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70BC46A-2757-4220-A04D-D9786726EFB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99953" y="2151730"/>
                <a:ext cx="26064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3A72FDAD-E28E-46C4-A3F8-CEF6B119D023}"/>
                  </a:ext>
                </a:extLst>
              </p14:cNvPr>
              <p14:cNvContentPartPr/>
              <p14:nvPr/>
            </p14:nvContentPartPr>
            <p14:xfrm>
              <a:off x="5002473" y="2323450"/>
              <a:ext cx="307080" cy="3117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3A72FDAD-E28E-46C4-A3F8-CEF6B119D02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993473" y="2314450"/>
                <a:ext cx="3247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BDF1EF47-8755-4757-A0C9-19C92FB85D1C}"/>
                  </a:ext>
                </a:extLst>
              </p14:cNvPr>
              <p14:cNvContentPartPr/>
              <p14:nvPr/>
            </p14:nvContentPartPr>
            <p14:xfrm>
              <a:off x="5402073" y="2294290"/>
              <a:ext cx="16920" cy="1594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BDF1EF47-8755-4757-A0C9-19C92FB85D1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93073" y="2285650"/>
                <a:ext cx="34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3DF13999-2684-4C08-8D97-CE043503B4AA}"/>
                  </a:ext>
                </a:extLst>
              </p14:cNvPr>
              <p14:cNvContentPartPr/>
              <p14:nvPr/>
            </p14:nvContentPartPr>
            <p14:xfrm>
              <a:off x="5515833" y="2062090"/>
              <a:ext cx="79560" cy="7610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3DF13999-2684-4C08-8D97-CE043503B4A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06833" y="2053090"/>
                <a:ext cx="9720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CC749F70-CD04-4BBC-8E3D-BC963E6867DB}"/>
                  </a:ext>
                </a:extLst>
              </p14:cNvPr>
              <p14:cNvContentPartPr/>
              <p14:nvPr/>
            </p14:nvContentPartPr>
            <p14:xfrm>
              <a:off x="5186793" y="2147770"/>
              <a:ext cx="480600" cy="1497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CC749F70-CD04-4BBC-8E3D-BC963E6867D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77793" y="2139130"/>
                <a:ext cx="4982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0687FE-DE27-4F3B-90D3-8C43447C375B}"/>
                  </a:ext>
                </a:extLst>
              </p14:cNvPr>
              <p14:cNvContentPartPr/>
              <p14:nvPr/>
            </p14:nvContentPartPr>
            <p14:xfrm>
              <a:off x="1120593" y="738730"/>
              <a:ext cx="247320" cy="824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0687FE-DE27-4F3B-90D3-8C43447C375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11593" y="730090"/>
                <a:ext cx="2649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264DF36-D53F-4839-9A11-5D54A0E1C1F4}"/>
                  </a:ext>
                </a:extLst>
              </p14:cNvPr>
              <p14:cNvContentPartPr/>
              <p14:nvPr/>
            </p14:nvContentPartPr>
            <p14:xfrm>
              <a:off x="848433" y="1126450"/>
              <a:ext cx="595800" cy="23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264DF36-D53F-4839-9A11-5D54A0E1C1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39433" y="1117810"/>
                <a:ext cx="6134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470A488-F099-47B4-93EE-A15C735FEF15}"/>
                  </a:ext>
                </a:extLst>
              </p14:cNvPr>
              <p14:cNvContentPartPr/>
              <p14:nvPr/>
            </p14:nvContentPartPr>
            <p14:xfrm>
              <a:off x="1446753" y="1065970"/>
              <a:ext cx="75240" cy="281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470A488-F099-47B4-93EE-A15C735FEF1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437753" y="1056970"/>
                <a:ext cx="928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F83A3CF-3BA8-4D4E-9FD3-2F141858ADF6}"/>
                  </a:ext>
                </a:extLst>
              </p14:cNvPr>
              <p14:cNvContentPartPr/>
              <p14:nvPr/>
            </p14:nvContentPartPr>
            <p14:xfrm>
              <a:off x="1650153" y="1102690"/>
              <a:ext cx="185760" cy="262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F83A3CF-3BA8-4D4E-9FD3-2F141858ADF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41153" y="1093690"/>
                <a:ext cx="2034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ABB121F-D5F6-4050-90C3-423F66DD6847}"/>
                  </a:ext>
                </a:extLst>
              </p14:cNvPr>
              <p14:cNvContentPartPr/>
              <p14:nvPr/>
            </p14:nvContentPartPr>
            <p14:xfrm>
              <a:off x="1925553" y="1054450"/>
              <a:ext cx="154440" cy="318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ABB121F-D5F6-4050-90C3-423F66DD684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16553" y="1045810"/>
                <a:ext cx="1720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3321CFB-6784-4B8B-8F02-4559B9816730}"/>
                  </a:ext>
                </a:extLst>
              </p14:cNvPr>
              <p14:cNvContentPartPr/>
              <p14:nvPr/>
            </p14:nvContentPartPr>
            <p14:xfrm>
              <a:off x="897753" y="1576090"/>
              <a:ext cx="1340640" cy="62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3321CFB-6784-4B8B-8F02-4559B981673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88753" y="1567090"/>
                <a:ext cx="13582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AE26FD31-502C-449B-A50F-F43E65E51627}"/>
                  </a:ext>
                </a:extLst>
              </p14:cNvPr>
              <p14:cNvContentPartPr/>
              <p14:nvPr/>
            </p14:nvContentPartPr>
            <p14:xfrm>
              <a:off x="1808553" y="1770490"/>
              <a:ext cx="360" cy="3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AE26FD31-502C-449B-A50F-F43E65E5162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799913" y="17614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CB643B23-826D-4A2A-9172-FA28562A2280}"/>
                  </a:ext>
                </a:extLst>
              </p14:cNvPr>
              <p14:cNvContentPartPr/>
              <p14:nvPr/>
            </p14:nvContentPartPr>
            <p14:xfrm>
              <a:off x="1177473" y="1703530"/>
              <a:ext cx="100440" cy="54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CB643B23-826D-4A2A-9172-FA28562A228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68473" y="1694890"/>
                <a:ext cx="1180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04870669-5DEE-49B3-BD91-CE6177CB7A04}"/>
                  </a:ext>
                </a:extLst>
              </p14:cNvPr>
              <p14:cNvContentPartPr/>
              <p14:nvPr/>
            </p14:nvContentPartPr>
            <p14:xfrm>
              <a:off x="882633" y="1731970"/>
              <a:ext cx="1225800" cy="338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04870669-5DEE-49B3-BD91-CE6177CB7A0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73993" y="1723330"/>
                <a:ext cx="12434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9B54405A-97CD-4D60-8CDD-EB372A15FC45}"/>
                  </a:ext>
                </a:extLst>
              </p14:cNvPr>
              <p14:cNvContentPartPr/>
              <p14:nvPr/>
            </p14:nvContentPartPr>
            <p14:xfrm>
              <a:off x="3975033" y="1945810"/>
              <a:ext cx="49680" cy="9061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9B54405A-97CD-4D60-8CDD-EB372A15FC4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966033" y="1937170"/>
                <a:ext cx="6732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FE65EA72-F38C-4880-B4CE-35200F7DAD78}"/>
                  </a:ext>
                </a:extLst>
              </p14:cNvPr>
              <p14:cNvContentPartPr/>
              <p14:nvPr/>
            </p14:nvContentPartPr>
            <p14:xfrm>
              <a:off x="4185993" y="1773010"/>
              <a:ext cx="1816560" cy="11959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FE65EA72-F38C-4880-B4CE-35200F7DAD7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176993" y="1764010"/>
                <a:ext cx="1834200" cy="12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E45E084-1978-4017-B163-2A9CC9C245DB}"/>
                  </a:ext>
                </a:extLst>
              </p14:cNvPr>
              <p14:cNvContentPartPr/>
              <p14:nvPr/>
            </p14:nvContentPartPr>
            <p14:xfrm>
              <a:off x="4088433" y="2952370"/>
              <a:ext cx="1281240" cy="327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E45E084-1978-4017-B163-2A9CC9C245D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079793" y="2943370"/>
                <a:ext cx="12988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5774869-69F5-4632-B0D1-9578932DD7DD}"/>
                  </a:ext>
                </a:extLst>
              </p14:cNvPr>
              <p14:cNvContentPartPr/>
              <p14:nvPr/>
            </p14:nvContentPartPr>
            <p14:xfrm>
              <a:off x="2701713" y="1873810"/>
              <a:ext cx="1079280" cy="5792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5774869-69F5-4632-B0D1-9578932DD7D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692713" y="1865170"/>
                <a:ext cx="10969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8C7F157-D5AB-4280-BB7D-87384F803508}"/>
                  </a:ext>
                </a:extLst>
              </p14:cNvPr>
              <p14:cNvContentPartPr/>
              <p14:nvPr/>
            </p14:nvContentPartPr>
            <p14:xfrm>
              <a:off x="2585073" y="1786330"/>
              <a:ext cx="476280" cy="3362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8C7F157-D5AB-4280-BB7D-87384F80350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576073" y="1777330"/>
                <a:ext cx="4939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CD2DA29-1901-4011-A94E-664B6572B19E}"/>
                  </a:ext>
                </a:extLst>
              </p14:cNvPr>
              <p14:cNvContentPartPr/>
              <p14:nvPr/>
            </p14:nvContentPartPr>
            <p14:xfrm>
              <a:off x="649353" y="1564570"/>
              <a:ext cx="1472400" cy="3873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CD2DA29-1901-4011-A94E-664B6572B19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40353" y="1555570"/>
                <a:ext cx="14900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40C512CC-C432-422A-AE52-7A218DC40B01}"/>
                  </a:ext>
                </a:extLst>
              </p14:cNvPr>
              <p14:cNvContentPartPr/>
              <p14:nvPr/>
            </p14:nvContentPartPr>
            <p14:xfrm>
              <a:off x="3996633" y="2744290"/>
              <a:ext cx="1944360" cy="4500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40C512CC-C432-422A-AE52-7A218DC40B0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987993" y="2735650"/>
                <a:ext cx="196200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F3759EB-E2F2-43E0-8C8B-F9395559E7B5}"/>
                  </a:ext>
                </a:extLst>
              </p14:cNvPr>
              <p14:cNvContentPartPr/>
              <p14:nvPr/>
            </p14:nvContentPartPr>
            <p14:xfrm>
              <a:off x="4076193" y="2966770"/>
              <a:ext cx="1587600" cy="741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F3759EB-E2F2-43E0-8C8B-F9395559E7B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067553" y="2957770"/>
                <a:ext cx="16052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3986A081-0DF2-4FB2-ACC7-D43AFA04F602}"/>
                  </a:ext>
                </a:extLst>
              </p14:cNvPr>
              <p14:cNvContentPartPr/>
              <p14:nvPr/>
            </p14:nvContentPartPr>
            <p14:xfrm>
              <a:off x="4749753" y="3212290"/>
              <a:ext cx="43920" cy="6184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3986A081-0DF2-4FB2-ACC7-D43AFA04F60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741113" y="3203290"/>
                <a:ext cx="615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59D36EEC-C5DA-4D5D-A12C-9AF9DF10B861}"/>
                  </a:ext>
                </a:extLst>
              </p14:cNvPr>
              <p14:cNvContentPartPr/>
              <p14:nvPr/>
            </p14:nvContentPartPr>
            <p14:xfrm>
              <a:off x="4649673" y="3683170"/>
              <a:ext cx="182880" cy="1886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59D36EEC-C5DA-4D5D-A12C-9AF9DF10B86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640673" y="3674170"/>
                <a:ext cx="2005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872DB226-B51E-4026-8D98-52557F19686D}"/>
                  </a:ext>
                </a:extLst>
              </p14:cNvPr>
              <p14:cNvContentPartPr/>
              <p14:nvPr/>
            </p14:nvContentPartPr>
            <p14:xfrm>
              <a:off x="6779793" y="2764090"/>
              <a:ext cx="85680" cy="939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872DB226-B51E-4026-8D98-52557F19686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770793" y="2755090"/>
                <a:ext cx="1033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C9459325-C8E0-4048-B060-BC27E0E74761}"/>
                  </a:ext>
                </a:extLst>
              </p14:cNvPr>
              <p14:cNvContentPartPr/>
              <p14:nvPr/>
            </p14:nvContentPartPr>
            <p14:xfrm>
              <a:off x="6821913" y="2782810"/>
              <a:ext cx="244080" cy="1861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C9459325-C8E0-4048-B060-BC27E0E7476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12913" y="2774170"/>
                <a:ext cx="2617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5EAFFDD-1768-4F2A-A6BA-8FB52C955257}"/>
                  </a:ext>
                </a:extLst>
              </p14:cNvPr>
              <p14:cNvContentPartPr/>
              <p14:nvPr/>
            </p14:nvContentPartPr>
            <p14:xfrm>
              <a:off x="6652713" y="3152890"/>
              <a:ext cx="314640" cy="824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5EAFFDD-1768-4F2A-A6BA-8FB52C95525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643713" y="3144250"/>
                <a:ext cx="332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03C87BF0-B183-4F35-BFAD-618B55A38C57}"/>
                  </a:ext>
                </a:extLst>
              </p14:cNvPr>
              <p14:cNvContentPartPr/>
              <p14:nvPr/>
            </p14:nvContentPartPr>
            <p14:xfrm>
              <a:off x="6763233" y="3121210"/>
              <a:ext cx="305640" cy="2793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03C87BF0-B183-4F35-BFAD-618B55A38C5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54593" y="3112570"/>
                <a:ext cx="3232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5ED547BD-8B7D-44EF-8980-3EDB581C3C4D}"/>
                  </a:ext>
                </a:extLst>
              </p14:cNvPr>
              <p14:cNvContentPartPr/>
              <p14:nvPr/>
            </p14:nvContentPartPr>
            <p14:xfrm>
              <a:off x="7154913" y="2831050"/>
              <a:ext cx="286920" cy="3880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5ED547BD-8B7D-44EF-8980-3EDB581C3C4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146273" y="2822050"/>
                <a:ext cx="3045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953945F4-C001-4F29-92EA-7BDF1DCCACCB}"/>
                  </a:ext>
                </a:extLst>
              </p14:cNvPr>
              <p14:cNvContentPartPr/>
              <p14:nvPr/>
            </p14:nvContentPartPr>
            <p14:xfrm>
              <a:off x="7121073" y="3303010"/>
              <a:ext cx="166320" cy="1796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953945F4-C001-4F29-92EA-7BDF1DCCACC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112073" y="3294370"/>
                <a:ext cx="1839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D8A559BD-4747-4DD3-9438-38F33A2B112E}"/>
                  </a:ext>
                </a:extLst>
              </p14:cNvPr>
              <p14:cNvContentPartPr/>
              <p14:nvPr/>
            </p14:nvContentPartPr>
            <p14:xfrm>
              <a:off x="7425993" y="3462130"/>
              <a:ext cx="79560" cy="295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D8A559BD-4747-4DD3-9438-38F33A2B112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17353" y="3453490"/>
                <a:ext cx="97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07C50454-E4D6-4BBE-8714-A39E13F932E4}"/>
                  </a:ext>
                </a:extLst>
              </p14:cNvPr>
              <p14:cNvContentPartPr/>
              <p14:nvPr/>
            </p14:nvContentPartPr>
            <p14:xfrm>
              <a:off x="5855313" y="4016530"/>
              <a:ext cx="28800" cy="1342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07C50454-E4D6-4BBE-8714-A39E13F932E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46673" y="4007530"/>
                <a:ext cx="464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DB80423C-2CB9-408D-9371-50AE6632E230}"/>
                  </a:ext>
                </a:extLst>
              </p14:cNvPr>
              <p14:cNvContentPartPr/>
              <p14:nvPr/>
            </p14:nvContentPartPr>
            <p14:xfrm>
              <a:off x="4276353" y="2820970"/>
              <a:ext cx="1503720" cy="1479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DB80423C-2CB9-408D-9371-50AE6632E23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267353" y="2811970"/>
                <a:ext cx="1521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5A24294D-D118-4BE8-9695-D77DBD06C5D5}"/>
                  </a:ext>
                </a:extLst>
              </p14:cNvPr>
              <p14:cNvContentPartPr/>
              <p14:nvPr/>
            </p14:nvContentPartPr>
            <p14:xfrm>
              <a:off x="1838793" y="2226250"/>
              <a:ext cx="2723040" cy="9788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5A24294D-D118-4BE8-9695-D77DBD06C5D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829793" y="2217250"/>
                <a:ext cx="2740680" cy="9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C2CCBAEC-A82D-4F02-BA1A-A70BDC0B7D3D}"/>
                  </a:ext>
                </a:extLst>
              </p14:cNvPr>
              <p14:cNvContentPartPr/>
              <p14:nvPr/>
            </p14:nvContentPartPr>
            <p14:xfrm>
              <a:off x="1838793" y="2286730"/>
              <a:ext cx="711000" cy="3171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C2CCBAEC-A82D-4F02-BA1A-A70BDC0B7D3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829793" y="2278090"/>
                <a:ext cx="7286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CC2113E6-CFAC-4D49-A85E-B101D8AC9619}"/>
                  </a:ext>
                </a:extLst>
              </p14:cNvPr>
              <p14:cNvContentPartPr/>
              <p14:nvPr/>
            </p14:nvContentPartPr>
            <p14:xfrm>
              <a:off x="890193" y="1997650"/>
              <a:ext cx="1144440" cy="9108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CC2113E6-CFAC-4D49-A85E-B101D8AC961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1193" y="1989010"/>
                <a:ext cx="1162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6F7AED42-76CC-4D94-A11F-CA55787CB697}"/>
                  </a:ext>
                </a:extLst>
              </p14:cNvPr>
              <p14:cNvContentPartPr/>
              <p14:nvPr/>
            </p14:nvContentPartPr>
            <p14:xfrm>
              <a:off x="1009713" y="2882890"/>
              <a:ext cx="266040" cy="4150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6F7AED42-76CC-4D94-A11F-CA55787CB69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01073" y="2873890"/>
                <a:ext cx="28368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CD9617BD-7B68-4986-A828-CCC1410D98A1}"/>
                  </a:ext>
                </a:extLst>
              </p14:cNvPr>
              <p14:cNvContentPartPr/>
              <p14:nvPr/>
            </p14:nvContentPartPr>
            <p14:xfrm>
              <a:off x="1253793" y="3065770"/>
              <a:ext cx="119880" cy="1166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CD9617BD-7B68-4986-A828-CCC1410D98A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244793" y="3057130"/>
                <a:ext cx="1375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AEF22787-277B-419F-A4C8-8273D81679D2}"/>
                  </a:ext>
                </a:extLst>
              </p14:cNvPr>
              <p14:cNvContentPartPr/>
              <p14:nvPr/>
            </p14:nvContentPartPr>
            <p14:xfrm>
              <a:off x="956073" y="3220930"/>
              <a:ext cx="531360" cy="2120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AEF22787-277B-419F-A4C8-8273D81679D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47073" y="3212290"/>
                <a:ext cx="5490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E62841C3-36B9-42FF-8BAF-32DC82216B2A}"/>
                  </a:ext>
                </a:extLst>
              </p14:cNvPr>
              <p14:cNvContentPartPr/>
              <p14:nvPr/>
            </p14:nvContentPartPr>
            <p14:xfrm>
              <a:off x="1523073" y="2818450"/>
              <a:ext cx="251640" cy="34128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E62841C3-36B9-42FF-8BAF-32DC82216B2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514073" y="2809450"/>
                <a:ext cx="2692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9937440B-8F40-4EA9-BB62-9401F1EA2B8D}"/>
                  </a:ext>
                </a:extLst>
              </p14:cNvPr>
              <p14:cNvContentPartPr/>
              <p14:nvPr/>
            </p14:nvContentPartPr>
            <p14:xfrm>
              <a:off x="1543953" y="2844730"/>
              <a:ext cx="451080" cy="57960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9937440B-8F40-4EA9-BB62-9401F1EA2B8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534953" y="2836090"/>
                <a:ext cx="46872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B86446D1-78D0-4E75-AF86-2E1BEC5E7EA3}"/>
                  </a:ext>
                </a:extLst>
              </p14:cNvPr>
              <p14:cNvContentPartPr/>
              <p14:nvPr/>
            </p14:nvContentPartPr>
            <p14:xfrm>
              <a:off x="1844553" y="3324610"/>
              <a:ext cx="390960" cy="3009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B86446D1-78D0-4E75-AF86-2E1BEC5E7EA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835913" y="3315610"/>
                <a:ext cx="4086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F36258E4-23AE-40CF-B216-C4A8E1305140}"/>
                  </a:ext>
                </a:extLst>
              </p14:cNvPr>
              <p14:cNvContentPartPr/>
              <p14:nvPr/>
            </p14:nvContentPartPr>
            <p14:xfrm>
              <a:off x="4679553" y="4270330"/>
              <a:ext cx="260640" cy="2844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F36258E4-23AE-40CF-B216-C4A8E130514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670553" y="4261330"/>
                <a:ext cx="2782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5B4CE6BB-E1A8-426D-9574-D5D436D9D79D}"/>
                  </a:ext>
                </a:extLst>
              </p14:cNvPr>
              <p14:cNvContentPartPr/>
              <p14:nvPr/>
            </p14:nvContentPartPr>
            <p14:xfrm>
              <a:off x="4863513" y="4482370"/>
              <a:ext cx="31680" cy="2919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5B4CE6BB-E1A8-426D-9574-D5D436D9D79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54513" y="4473370"/>
                <a:ext cx="493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7A5A18AA-2C9F-4AC3-A683-C9A198A68D7B}"/>
                  </a:ext>
                </a:extLst>
              </p14:cNvPr>
              <p14:cNvContentPartPr/>
              <p14:nvPr/>
            </p14:nvContentPartPr>
            <p14:xfrm>
              <a:off x="5028393" y="4198330"/>
              <a:ext cx="223560" cy="4986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7A5A18AA-2C9F-4AC3-A683-C9A198A68D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019393" y="4189330"/>
                <a:ext cx="2412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C7899282-5924-40FD-BC2E-24C4099E6729}"/>
                  </a:ext>
                </a:extLst>
              </p14:cNvPr>
              <p14:cNvContentPartPr/>
              <p14:nvPr/>
            </p14:nvContentPartPr>
            <p14:xfrm>
              <a:off x="4772073" y="4785490"/>
              <a:ext cx="495360" cy="1026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C7899282-5924-40FD-BC2E-24C4099E672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763433" y="4776490"/>
                <a:ext cx="513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5F8B802D-A099-47CB-BC39-6F35C85DB99B}"/>
                  </a:ext>
                </a:extLst>
              </p14:cNvPr>
              <p14:cNvContentPartPr/>
              <p14:nvPr/>
            </p14:nvContentPartPr>
            <p14:xfrm>
              <a:off x="4763433" y="4828330"/>
              <a:ext cx="523800" cy="1429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5F8B802D-A099-47CB-BC39-6F35C85DB99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754433" y="4819330"/>
                <a:ext cx="5414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B3C0B49C-E6BB-4D7E-90C3-B677FF7C16D9}"/>
                  </a:ext>
                </a:extLst>
              </p14:cNvPr>
              <p14:cNvContentPartPr/>
              <p14:nvPr/>
            </p14:nvContentPartPr>
            <p14:xfrm>
              <a:off x="4972593" y="4826890"/>
              <a:ext cx="154440" cy="4600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B3C0B49C-E6BB-4D7E-90C3-B677FF7C16D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963953" y="4818250"/>
                <a:ext cx="17208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9399D337-14F7-460B-9C4A-26D4396A6320}"/>
                  </a:ext>
                </a:extLst>
              </p14:cNvPr>
              <p14:cNvContentPartPr/>
              <p14:nvPr/>
            </p14:nvContentPartPr>
            <p14:xfrm>
              <a:off x="5143233" y="5043970"/>
              <a:ext cx="384840" cy="3312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9399D337-14F7-460B-9C4A-26D4396A632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134593" y="5035330"/>
                <a:ext cx="4024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F04BFE7B-3F04-4A22-871D-619B98A2C42B}"/>
                  </a:ext>
                </a:extLst>
              </p14:cNvPr>
              <p14:cNvContentPartPr/>
              <p14:nvPr/>
            </p14:nvContentPartPr>
            <p14:xfrm>
              <a:off x="5816433" y="4502530"/>
              <a:ext cx="604800" cy="2239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F04BFE7B-3F04-4A22-871D-619B98A2C42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807793" y="4493530"/>
                <a:ext cx="622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2D147EE9-9CAA-4DE2-8CF0-C198D3D6DC0E}"/>
                  </a:ext>
                </a:extLst>
              </p14:cNvPr>
              <p14:cNvContentPartPr/>
              <p14:nvPr/>
            </p14:nvContentPartPr>
            <p14:xfrm>
              <a:off x="6634713" y="4194370"/>
              <a:ext cx="190440" cy="2401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2D147EE9-9CAA-4DE2-8CF0-C198D3D6DC0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626073" y="4185730"/>
                <a:ext cx="2080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C989F894-E078-4DCA-BEEC-9A1A73BB04EA}"/>
                  </a:ext>
                </a:extLst>
              </p14:cNvPr>
              <p14:cNvContentPartPr/>
              <p14:nvPr/>
            </p14:nvContentPartPr>
            <p14:xfrm>
              <a:off x="6778353" y="4357450"/>
              <a:ext cx="31680" cy="3096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C989F894-E078-4DCA-BEEC-9A1A73BB04E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769713" y="4348450"/>
                <a:ext cx="493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9AA0BA51-2020-47CF-A247-26CE47F9BBFD}"/>
                  </a:ext>
                </a:extLst>
              </p14:cNvPr>
              <p14:cNvContentPartPr/>
              <p14:nvPr/>
            </p14:nvContentPartPr>
            <p14:xfrm>
              <a:off x="6896433" y="4123810"/>
              <a:ext cx="184680" cy="4788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9AA0BA51-2020-47CF-A247-26CE47F9BBF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887793" y="4114810"/>
                <a:ext cx="2023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FA144C0B-9F45-487F-92B6-D2139B3F5DEE}"/>
                  </a:ext>
                </a:extLst>
              </p14:cNvPr>
              <p14:cNvContentPartPr/>
              <p14:nvPr/>
            </p14:nvContentPartPr>
            <p14:xfrm>
              <a:off x="6920553" y="4578130"/>
              <a:ext cx="151560" cy="280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FA144C0B-9F45-487F-92B6-D2139B3F5DE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911553" y="4569490"/>
                <a:ext cx="169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DBE07167-FD2B-4C8A-A8AB-09D6786B5EC0}"/>
                  </a:ext>
                </a:extLst>
              </p14:cNvPr>
              <p14:cNvContentPartPr/>
              <p14:nvPr/>
            </p14:nvContentPartPr>
            <p14:xfrm>
              <a:off x="6735153" y="4691890"/>
              <a:ext cx="416160" cy="1076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DBE07167-FD2B-4C8A-A8AB-09D6786B5EC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726153" y="4683250"/>
                <a:ext cx="433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ACB254E5-F721-425E-956E-BE20062FDE15}"/>
                  </a:ext>
                </a:extLst>
              </p14:cNvPr>
              <p14:cNvContentPartPr/>
              <p14:nvPr/>
            </p14:nvContentPartPr>
            <p14:xfrm>
              <a:off x="6757473" y="4647610"/>
              <a:ext cx="238320" cy="6847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ACB254E5-F721-425E-956E-BE20062FDE1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748473" y="4638970"/>
                <a:ext cx="25596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9302BC15-106C-468C-B9AF-703EC222B938}"/>
                  </a:ext>
                </a:extLst>
              </p14:cNvPr>
              <p14:cNvContentPartPr/>
              <p14:nvPr/>
            </p14:nvContentPartPr>
            <p14:xfrm>
              <a:off x="7026753" y="4968370"/>
              <a:ext cx="146880" cy="925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9302BC15-106C-468C-B9AF-703EC222B93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017753" y="4959730"/>
                <a:ext cx="1645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0656E44C-B769-4A95-9269-E900E4EC6083}"/>
                  </a:ext>
                </a:extLst>
              </p14:cNvPr>
              <p14:cNvContentPartPr/>
              <p14:nvPr/>
            </p14:nvContentPartPr>
            <p14:xfrm>
              <a:off x="7137273" y="4371130"/>
              <a:ext cx="224640" cy="3830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0656E44C-B769-4A95-9269-E900E4EC608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128633" y="4362490"/>
                <a:ext cx="2422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9C4346C7-E18C-4EDC-A4A7-2FD0AB4C262E}"/>
                  </a:ext>
                </a:extLst>
              </p14:cNvPr>
              <p14:cNvContentPartPr/>
              <p14:nvPr/>
            </p14:nvContentPartPr>
            <p14:xfrm>
              <a:off x="7409793" y="4463290"/>
              <a:ext cx="155880" cy="15048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9C4346C7-E18C-4EDC-A4A7-2FD0AB4C262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400793" y="4454650"/>
                <a:ext cx="1735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1E78A123-09B5-4B95-9CC0-4E67F5C88894}"/>
                  </a:ext>
                </a:extLst>
              </p14:cNvPr>
              <p14:cNvContentPartPr/>
              <p14:nvPr/>
            </p14:nvContentPartPr>
            <p14:xfrm>
              <a:off x="7280913" y="4747330"/>
              <a:ext cx="357480" cy="3639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1E78A123-09B5-4B95-9CC0-4E67F5C8889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272273" y="4738690"/>
                <a:ext cx="3751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9D40F1B3-95F4-45C4-A6AC-D5E17FAE9E7D}"/>
                  </a:ext>
                </a:extLst>
              </p14:cNvPr>
              <p14:cNvContentPartPr/>
              <p14:nvPr/>
            </p14:nvContentPartPr>
            <p14:xfrm>
              <a:off x="5227113" y="4362490"/>
              <a:ext cx="227880" cy="3625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9D40F1B3-95F4-45C4-A6AC-D5E17FAE9E7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218113" y="4353490"/>
                <a:ext cx="24552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F0205D4E-A26A-4FDF-A05D-5406811647F1}"/>
                  </a:ext>
                </a:extLst>
              </p14:cNvPr>
              <p14:cNvContentPartPr/>
              <p14:nvPr/>
            </p14:nvContentPartPr>
            <p14:xfrm>
              <a:off x="5454273" y="4468330"/>
              <a:ext cx="126000" cy="2426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F0205D4E-A26A-4FDF-A05D-5406811647F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445633" y="4459690"/>
                <a:ext cx="1436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369F2F88-87CC-412C-958D-F8CDB9A8E913}"/>
                  </a:ext>
                </a:extLst>
              </p14:cNvPr>
              <p14:cNvContentPartPr/>
              <p14:nvPr/>
            </p14:nvContentPartPr>
            <p14:xfrm>
              <a:off x="5358513" y="4741570"/>
              <a:ext cx="208440" cy="3524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369F2F88-87CC-412C-958D-F8CDB9A8E91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349873" y="4732570"/>
                <a:ext cx="22608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073AC2E6-2B6A-4A3D-8575-E70BE51BF241}"/>
                  </a:ext>
                </a:extLst>
              </p14:cNvPr>
              <p14:cNvContentPartPr/>
              <p14:nvPr/>
            </p14:nvContentPartPr>
            <p14:xfrm>
              <a:off x="5979513" y="5286610"/>
              <a:ext cx="360" cy="3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073AC2E6-2B6A-4A3D-8575-E70BE51BF24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70513" y="52776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97614F32-FB69-41F0-B3DD-ECBF77CE95F8}"/>
                  </a:ext>
                </a:extLst>
              </p14:cNvPr>
              <p14:cNvContentPartPr/>
              <p14:nvPr/>
            </p14:nvContentPartPr>
            <p14:xfrm>
              <a:off x="8033313" y="4659130"/>
              <a:ext cx="280080" cy="1944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97614F32-FB69-41F0-B3DD-ECBF77CE95F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024673" y="4650130"/>
                <a:ext cx="297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9D5D0CEB-D84E-4B73-98A2-7B4CBF767A43}"/>
                  </a:ext>
                </a:extLst>
              </p14:cNvPr>
              <p14:cNvContentPartPr/>
              <p14:nvPr/>
            </p14:nvContentPartPr>
            <p14:xfrm>
              <a:off x="8412033" y="4568050"/>
              <a:ext cx="145440" cy="29520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9D5D0CEB-D84E-4B73-98A2-7B4CBF767A43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403033" y="4559410"/>
                <a:ext cx="1630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424D8344-7FF7-4FA5-B3E5-ED44CC21362A}"/>
                  </a:ext>
                </a:extLst>
              </p14:cNvPr>
              <p14:cNvContentPartPr/>
              <p14:nvPr/>
            </p14:nvContentPartPr>
            <p14:xfrm>
              <a:off x="8570433" y="4537810"/>
              <a:ext cx="253080" cy="180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424D8344-7FF7-4FA5-B3E5-ED44CC21362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561793" y="4529170"/>
                <a:ext cx="270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EE4FB11A-98D1-4E3C-93C5-B5305D980C75}"/>
                  </a:ext>
                </a:extLst>
              </p14:cNvPr>
              <p14:cNvContentPartPr/>
              <p14:nvPr/>
            </p14:nvContentPartPr>
            <p14:xfrm>
              <a:off x="8661513" y="4472290"/>
              <a:ext cx="130680" cy="49356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EE4FB11A-98D1-4E3C-93C5-B5305D980C75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8652873" y="4463290"/>
                <a:ext cx="1483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29FE6CA0-B628-4626-A2C8-18B2565DFD0A}"/>
                  </a:ext>
                </a:extLst>
              </p14:cNvPr>
              <p14:cNvContentPartPr/>
              <p14:nvPr/>
            </p14:nvContentPartPr>
            <p14:xfrm>
              <a:off x="8766633" y="4396330"/>
              <a:ext cx="198000" cy="32544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29FE6CA0-B628-4626-A2C8-18B2565DFD0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757633" y="4387690"/>
                <a:ext cx="2156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4B4390A5-CB7C-47E6-873E-9A08C0FED313}"/>
                  </a:ext>
                </a:extLst>
              </p14:cNvPr>
              <p14:cNvContentPartPr/>
              <p14:nvPr/>
            </p14:nvContentPartPr>
            <p14:xfrm>
              <a:off x="8795073" y="4608730"/>
              <a:ext cx="235080" cy="31356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4B4390A5-CB7C-47E6-873E-9A08C0FED31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8786073" y="4599730"/>
                <a:ext cx="2527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7A49242F-31F8-4091-841F-391082B2F14A}"/>
                  </a:ext>
                </a:extLst>
              </p14:cNvPr>
              <p14:cNvContentPartPr/>
              <p14:nvPr/>
            </p14:nvContentPartPr>
            <p14:xfrm>
              <a:off x="7789233" y="4113370"/>
              <a:ext cx="1492560" cy="101880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7A49242F-31F8-4091-841F-391082B2F14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780593" y="4104370"/>
                <a:ext cx="151020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F7460062-71CB-4AC3-B0D4-9BC22A859EBF}"/>
                  </a:ext>
                </a:extLst>
              </p14:cNvPr>
              <p14:cNvContentPartPr/>
              <p14:nvPr/>
            </p14:nvContentPartPr>
            <p14:xfrm>
              <a:off x="7372943" y="1337865"/>
              <a:ext cx="383400" cy="23544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F7460062-71CB-4AC3-B0D4-9BC22A859EBF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363943" y="1328865"/>
                <a:ext cx="4010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7A732609-C3BC-48C9-93F3-E6FD319DEA54}"/>
                  </a:ext>
                </a:extLst>
              </p14:cNvPr>
              <p14:cNvContentPartPr/>
              <p14:nvPr/>
            </p14:nvContentPartPr>
            <p14:xfrm>
              <a:off x="7479503" y="1264785"/>
              <a:ext cx="284760" cy="3110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7A732609-C3BC-48C9-93F3-E6FD319DEA54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7470863" y="1255785"/>
                <a:ext cx="3024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384A841B-C464-4A80-9E5E-58CFE39C1883}"/>
                  </a:ext>
                </a:extLst>
              </p14:cNvPr>
              <p14:cNvContentPartPr/>
              <p14:nvPr/>
            </p14:nvContentPartPr>
            <p14:xfrm>
              <a:off x="7241543" y="1087305"/>
              <a:ext cx="687960" cy="6278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384A841B-C464-4A80-9E5E-58CFE39C1883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7232903" y="1078305"/>
                <a:ext cx="70560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69EB10CB-1B4C-4879-A960-7F72CD978ABD}"/>
                  </a:ext>
                </a:extLst>
              </p14:cNvPr>
              <p14:cNvContentPartPr/>
              <p14:nvPr/>
            </p14:nvContentPartPr>
            <p14:xfrm>
              <a:off x="7287983" y="1067145"/>
              <a:ext cx="582120" cy="6192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69EB10CB-1B4C-4879-A960-7F72CD978ABD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279343" y="1058145"/>
                <a:ext cx="59976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575AE6B6-B149-4673-8EAF-D00A701961F1}"/>
                  </a:ext>
                </a:extLst>
              </p14:cNvPr>
              <p14:cNvContentPartPr/>
              <p14:nvPr/>
            </p14:nvContentPartPr>
            <p14:xfrm>
              <a:off x="7235783" y="1027545"/>
              <a:ext cx="715320" cy="65916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575AE6B6-B149-4673-8EAF-D00A701961F1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226783" y="1018905"/>
                <a:ext cx="73296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BE4CD69C-3E00-4E51-A060-EA5A55D1C8D9}"/>
                  </a:ext>
                </a:extLst>
              </p14:cNvPr>
              <p14:cNvContentPartPr/>
              <p14:nvPr/>
            </p14:nvContentPartPr>
            <p14:xfrm>
              <a:off x="7570943" y="688785"/>
              <a:ext cx="343080" cy="61776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BE4CD69C-3E00-4E51-A060-EA5A55D1C8D9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7561943" y="680145"/>
                <a:ext cx="36072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A579ADCE-3624-4068-BB12-04C1E56C6279}"/>
                  </a:ext>
                </a:extLst>
              </p14:cNvPr>
              <p14:cNvContentPartPr/>
              <p14:nvPr/>
            </p14:nvContentPartPr>
            <p14:xfrm>
              <a:off x="7762463" y="642345"/>
              <a:ext cx="237240" cy="2163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A579ADCE-3624-4068-BB12-04C1E56C627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753463" y="633345"/>
                <a:ext cx="2548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CE0CC6C7-2ACE-4E59-B2C4-E11C0A9A8F85}"/>
                  </a:ext>
                </a:extLst>
              </p14:cNvPr>
              <p14:cNvContentPartPr/>
              <p14:nvPr/>
            </p14:nvContentPartPr>
            <p14:xfrm>
              <a:off x="8178263" y="198825"/>
              <a:ext cx="387720" cy="5799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CE0CC6C7-2ACE-4E59-B2C4-E11C0A9A8F85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8169263" y="190185"/>
                <a:ext cx="40536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804D26C0-3938-42F7-8805-B227BEF06757}"/>
                  </a:ext>
                </a:extLst>
              </p14:cNvPr>
              <p14:cNvContentPartPr/>
              <p14:nvPr/>
            </p14:nvContentPartPr>
            <p14:xfrm>
              <a:off x="8367983" y="1276305"/>
              <a:ext cx="208440" cy="2455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804D26C0-3938-42F7-8805-B227BEF06757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359343" y="1267665"/>
                <a:ext cx="2260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5D21DB20-CEA0-40C8-9E46-4F98D988EEDB}"/>
                  </a:ext>
                </a:extLst>
              </p14:cNvPr>
              <p14:cNvContentPartPr/>
              <p14:nvPr/>
            </p14:nvContentPartPr>
            <p14:xfrm>
              <a:off x="8383103" y="1239225"/>
              <a:ext cx="203760" cy="3398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5D21DB20-CEA0-40C8-9E46-4F98D988EED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374463" y="1230585"/>
                <a:ext cx="2214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261ECF4E-D6C9-46E2-B83D-3FCACAC10A62}"/>
                  </a:ext>
                </a:extLst>
              </p14:cNvPr>
              <p14:cNvContentPartPr/>
              <p14:nvPr/>
            </p14:nvContentPartPr>
            <p14:xfrm>
              <a:off x="8161343" y="1124745"/>
              <a:ext cx="571320" cy="59112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261ECF4E-D6C9-46E2-B83D-3FCACAC10A62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152703" y="1116105"/>
                <a:ext cx="58896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4ECAB355-25F6-48EE-9A25-BDA2963AEEEF}"/>
                  </a:ext>
                </a:extLst>
              </p14:cNvPr>
              <p14:cNvContentPartPr/>
              <p14:nvPr/>
            </p14:nvContentPartPr>
            <p14:xfrm>
              <a:off x="8378783" y="799305"/>
              <a:ext cx="73800" cy="3092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4ECAB355-25F6-48EE-9A25-BDA2963AEEEF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8369783" y="790305"/>
                <a:ext cx="91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04308203-F40C-46EA-AC2B-53B21A4394BC}"/>
                  </a:ext>
                </a:extLst>
              </p14:cNvPr>
              <p14:cNvContentPartPr/>
              <p14:nvPr/>
            </p14:nvContentPartPr>
            <p14:xfrm>
              <a:off x="8242703" y="765825"/>
              <a:ext cx="155880" cy="17712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04308203-F40C-46EA-AC2B-53B21A4394B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233703" y="757185"/>
                <a:ext cx="173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FC884AAA-F677-4F05-AD89-A07B068AD6B3}"/>
                  </a:ext>
                </a:extLst>
              </p14:cNvPr>
              <p14:cNvContentPartPr/>
              <p14:nvPr/>
            </p14:nvContentPartPr>
            <p14:xfrm>
              <a:off x="8407223" y="757185"/>
              <a:ext cx="208440" cy="18864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FC884AAA-F677-4F05-AD89-A07B068AD6B3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8398223" y="748185"/>
                <a:ext cx="2260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1D9560C5-19F9-45A2-8EFE-4564AD9C9F64}"/>
                  </a:ext>
                </a:extLst>
              </p14:cNvPr>
              <p14:cNvContentPartPr/>
              <p14:nvPr/>
            </p14:nvContentPartPr>
            <p14:xfrm>
              <a:off x="7687583" y="698505"/>
              <a:ext cx="293400" cy="35064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1D9560C5-19F9-45A2-8EFE-4564AD9C9F64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678583" y="689865"/>
                <a:ext cx="3110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3CF3E0B6-674D-4C5C-B12F-E500EA0D5D16}"/>
                  </a:ext>
                </a:extLst>
              </p14:cNvPr>
              <p14:cNvContentPartPr/>
              <p14:nvPr/>
            </p14:nvContentPartPr>
            <p14:xfrm>
              <a:off x="7759223" y="624705"/>
              <a:ext cx="183240" cy="2602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3CF3E0B6-674D-4C5C-B12F-E500EA0D5D16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750583" y="615705"/>
                <a:ext cx="2008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E5180480-5D09-4894-B6C1-C3676C89362C}"/>
                  </a:ext>
                </a:extLst>
              </p14:cNvPr>
              <p14:cNvContentPartPr/>
              <p14:nvPr/>
            </p14:nvContentPartPr>
            <p14:xfrm>
              <a:off x="7983503" y="116745"/>
              <a:ext cx="664920" cy="73584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E5180480-5D09-4894-B6C1-C3676C89362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7974863" y="108105"/>
                <a:ext cx="68256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E9BE4DFD-C440-4029-9C06-0F25708FDFC6}"/>
                  </a:ext>
                </a:extLst>
              </p14:cNvPr>
              <p14:cNvContentPartPr/>
              <p14:nvPr/>
            </p14:nvContentPartPr>
            <p14:xfrm>
              <a:off x="7741223" y="620745"/>
              <a:ext cx="336960" cy="4316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E9BE4DFD-C440-4029-9C06-0F25708FDFC6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732583" y="611745"/>
                <a:ext cx="3546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695DE327-B3C0-4A16-AC34-481D19CE15F1}"/>
                  </a:ext>
                </a:extLst>
              </p14:cNvPr>
              <p14:cNvContentPartPr/>
              <p14:nvPr/>
            </p14:nvContentPartPr>
            <p14:xfrm>
              <a:off x="7700903" y="868065"/>
              <a:ext cx="318960" cy="2124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695DE327-B3C0-4A16-AC34-481D19CE15F1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692263" y="859425"/>
                <a:ext cx="336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DA39E292-1ABC-4977-A881-13BADCEC8C70}"/>
                  </a:ext>
                </a:extLst>
              </p14:cNvPr>
              <p14:cNvContentPartPr/>
              <p14:nvPr/>
            </p14:nvContentPartPr>
            <p14:xfrm>
              <a:off x="8420543" y="805065"/>
              <a:ext cx="4680" cy="3758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DA39E292-1ABC-4977-A881-13BADCEC8C70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411903" y="796425"/>
                <a:ext cx="223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FAB8BF2D-5E50-4D88-847D-E16E7CAB91D3}"/>
                  </a:ext>
                </a:extLst>
              </p14:cNvPr>
              <p14:cNvContentPartPr/>
              <p14:nvPr/>
            </p14:nvContentPartPr>
            <p14:xfrm>
              <a:off x="8280143" y="923865"/>
              <a:ext cx="136080" cy="26784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FAB8BF2D-5E50-4D88-847D-E16E7CAB91D3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271503" y="914865"/>
                <a:ext cx="1537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B51A40F7-7CA6-4B6F-900C-C8BDB12B213D}"/>
                  </a:ext>
                </a:extLst>
              </p14:cNvPr>
              <p14:cNvContentPartPr/>
              <p14:nvPr/>
            </p14:nvContentPartPr>
            <p14:xfrm>
              <a:off x="7227503" y="1203945"/>
              <a:ext cx="666000" cy="58752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B51A40F7-7CA6-4B6F-900C-C8BDB12B213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7218863" y="1195305"/>
                <a:ext cx="68364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FB71AE20-4091-47A1-8A44-7A85E2936FBB}"/>
                  </a:ext>
                </a:extLst>
              </p14:cNvPr>
              <p14:cNvContentPartPr/>
              <p14:nvPr/>
            </p14:nvContentPartPr>
            <p14:xfrm>
              <a:off x="7260623" y="601665"/>
              <a:ext cx="27720" cy="55584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FB71AE20-4091-47A1-8A44-7A85E2936FBB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7251983" y="593025"/>
                <a:ext cx="4536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D3165BDC-7137-4CF7-AAD6-838187EFEA6C}"/>
                  </a:ext>
                </a:extLst>
              </p14:cNvPr>
              <p14:cNvContentPartPr/>
              <p14:nvPr/>
            </p14:nvContentPartPr>
            <p14:xfrm>
              <a:off x="7087463" y="475665"/>
              <a:ext cx="106560" cy="36144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D3165BDC-7137-4CF7-AAD6-838187EFEA6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078823" y="466665"/>
                <a:ext cx="124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C4FC6C74-A8AE-4A24-A909-4F044AA138BB}"/>
                  </a:ext>
                </a:extLst>
              </p14:cNvPr>
              <p14:cNvContentPartPr/>
              <p14:nvPr/>
            </p14:nvContentPartPr>
            <p14:xfrm>
              <a:off x="7276103" y="508425"/>
              <a:ext cx="193320" cy="15444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C4FC6C74-A8AE-4A24-A909-4F044AA138BB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267463" y="499425"/>
                <a:ext cx="210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1336B275-390A-4D56-BB13-BA14BB0A0632}"/>
                  </a:ext>
                </a:extLst>
              </p14:cNvPr>
              <p14:cNvContentPartPr/>
              <p14:nvPr/>
            </p14:nvContentPartPr>
            <p14:xfrm>
              <a:off x="6985943" y="-58575"/>
              <a:ext cx="488160" cy="41616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1336B275-390A-4D56-BB13-BA14BB0A063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6976943" y="-67215"/>
                <a:ext cx="5058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8FBFD865-B8C3-492A-8177-F226B0F0D048}"/>
                  </a:ext>
                </a:extLst>
              </p14:cNvPr>
              <p14:cNvContentPartPr/>
              <p14:nvPr/>
            </p14:nvContentPartPr>
            <p14:xfrm>
              <a:off x="7463303" y="1292505"/>
              <a:ext cx="24120" cy="4212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8FBFD865-B8C3-492A-8177-F226B0F0D048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454303" y="1283505"/>
                <a:ext cx="417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6FA4F31C-8632-4FBF-9E3F-D7A0ED027F98}"/>
                  </a:ext>
                </a:extLst>
              </p14:cNvPr>
              <p14:cNvContentPartPr/>
              <p14:nvPr/>
            </p14:nvContentPartPr>
            <p14:xfrm>
              <a:off x="7335863" y="697785"/>
              <a:ext cx="27360" cy="14436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6FA4F31C-8632-4FBF-9E3F-D7A0ED027F98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7327223" y="688785"/>
                <a:ext cx="45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9B346787-E36B-4427-8198-A69B8893F9B9}"/>
                  </a:ext>
                </a:extLst>
              </p14:cNvPr>
              <p14:cNvContentPartPr/>
              <p14:nvPr/>
            </p14:nvContentPartPr>
            <p14:xfrm>
              <a:off x="7949303" y="3873345"/>
              <a:ext cx="923400" cy="110448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9B346787-E36B-4427-8198-A69B8893F9B9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7940303" y="3864705"/>
                <a:ext cx="941040" cy="11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CABA10C5-4DD9-436A-BF94-0BC26A2BCDEC}"/>
                  </a:ext>
                </a:extLst>
              </p14:cNvPr>
              <p14:cNvContentPartPr/>
              <p14:nvPr/>
            </p14:nvContentPartPr>
            <p14:xfrm>
              <a:off x="8082503" y="4060905"/>
              <a:ext cx="996840" cy="92196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CABA10C5-4DD9-436A-BF94-0BC26A2BCDEC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073503" y="4052265"/>
                <a:ext cx="1014480" cy="9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274AA726-8148-4460-9A48-ED1BDDABDD0D}"/>
                  </a:ext>
                </a:extLst>
              </p14:cNvPr>
              <p14:cNvContentPartPr/>
              <p14:nvPr/>
            </p14:nvContentPartPr>
            <p14:xfrm>
              <a:off x="7206263" y="5395785"/>
              <a:ext cx="1590120" cy="56916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274AA726-8148-4460-9A48-ED1BDDABDD0D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7197263" y="5386785"/>
                <a:ext cx="1607760" cy="58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C115295D-3488-461D-B600-61A1A198EA19}"/>
              </a:ext>
            </a:extLst>
          </p:cNvPr>
          <p:cNvGrpSpPr/>
          <p:nvPr/>
        </p:nvGrpSpPr>
        <p:grpSpPr>
          <a:xfrm>
            <a:off x="3107073" y="6479650"/>
            <a:ext cx="2643350" cy="1726267"/>
            <a:chOff x="3107073" y="6479650"/>
            <a:chExt cx="2643350" cy="172626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867E79C-C984-4755-AD13-3F0882A2F696}"/>
                    </a:ext>
                  </a:extLst>
                </p14:cNvPr>
                <p14:cNvContentPartPr/>
                <p14:nvPr/>
              </p14:nvContentPartPr>
              <p14:xfrm>
                <a:off x="4257633" y="6479650"/>
                <a:ext cx="247320" cy="8200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867E79C-C984-4755-AD13-3F0882A2F69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248633" y="6470650"/>
                  <a:ext cx="26496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F8285C7-87DE-4CB2-9059-881EB84A168E}"/>
                    </a:ext>
                  </a:extLst>
                </p14:cNvPr>
                <p14:cNvContentPartPr/>
                <p14:nvPr/>
              </p14:nvContentPartPr>
              <p14:xfrm>
                <a:off x="4075113" y="6802930"/>
                <a:ext cx="398160" cy="104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F8285C7-87DE-4CB2-9059-881EB84A168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066473" y="6793930"/>
                  <a:ext cx="415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9865B5E-B1C2-4A8B-8B4E-4ED2BFE97C81}"/>
                    </a:ext>
                  </a:extLst>
                </p14:cNvPr>
                <p14:cNvContentPartPr/>
                <p14:nvPr/>
              </p14:nvContentPartPr>
              <p14:xfrm>
                <a:off x="4691433" y="6718330"/>
                <a:ext cx="90000" cy="3297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9865B5E-B1C2-4A8B-8B4E-4ED2BFE97C8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682793" y="6709330"/>
                  <a:ext cx="1076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5BDDE15-7B68-4E38-B073-F82AC57E6C46}"/>
                    </a:ext>
                  </a:extLst>
                </p14:cNvPr>
                <p14:cNvContentPartPr/>
                <p14:nvPr/>
              </p14:nvContentPartPr>
              <p14:xfrm>
                <a:off x="4941273" y="6796090"/>
                <a:ext cx="224640" cy="1641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5BDDE15-7B68-4E38-B073-F82AC57E6C4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32633" y="6787450"/>
                  <a:ext cx="242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F84AAC4-E8BA-4BEE-A882-8DB373B22565}"/>
                    </a:ext>
                  </a:extLst>
                </p14:cNvPr>
                <p14:cNvContentPartPr/>
                <p14:nvPr/>
              </p14:nvContentPartPr>
              <p14:xfrm>
                <a:off x="4968273" y="6795370"/>
                <a:ext cx="135000" cy="1756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F84AAC4-E8BA-4BEE-A882-8DB373B2256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959273" y="6786370"/>
                  <a:ext cx="152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5EF2615-1F72-4670-AD3F-EC1F9620A1F6}"/>
                    </a:ext>
                  </a:extLst>
                </p14:cNvPr>
                <p14:cNvContentPartPr/>
                <p14:nvPr/>
              </p14:nvContentPartPr>
              <p14:xfrm>
                <a:off x="5240433" y="6739570"/>
                <a:ext cx="132480" cy="306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5EF2615-1F72-4670-AD3F-EC1F9620A1F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231793" y="6730930"/>
                  <a:ext cx="150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C379CAC-2B04-432D-A21B-1227A9012B36}"/>
                    </a:ext>
                  </a:extLst>
                </p14:cNvPr>
                <p14:cNvContentPartPr/>
                <p14:nvPr/>
              </p14:nvContentPartPr>
              <p14:xfrm>
                <a:off x="3107073" y="6786010"/>
                <a:ext cx="434160" cy="6242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C379CAC-2B04-432D-A21B-1227A9012B3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098433" y="6777370"/>
                  <a:ext cx="45180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62F8623-8712-44B8-AE84-7CD76375BA47}"/>
                    </a:ext>
                  </a:extLst>
                </p14:cNvPr>
                <p14:cNvContentPartPr/>
                <p14:nvPr/>
              </p14:nvContentPartPr>
              <p14:xfrm>
                <a:off x="3808713" y="6869890"/>
                <a:ext cx="139320" cy="180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62F8623-8712-44B8-AE84-7CD76375BA4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00073" y="6860890"/>
                  <a:ext cx="156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01F0DDF-A7BC-4CEA-8BDB-9473758A9A0B}"/>
                    </a:ext>
                  </a:extLst>
                </p14:cNvPr>
                <p14:cNvContentPartPr/>
                <p14:nvPr/>
              </p14:nvContentPartPr>
              <p14:xfrm>
                <a:off x="3744633" y="6999850"/>
                <a:ext cx="217440" cy="446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01F0DDF-A7BC-4CEA-8BDB-9473758A9A0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35633" y="6990850"/>
                  <a:ext cx="235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CE87505-F492-4372-BE1C-64A0AD61E0D4}"/>
                    </a:ext>
                  </a:extLst>
                </p14:cNvPr>
                <p14:cNvContentPartPr/>
                <p14:nvPr/>
              </p14:nvContentPartPr>
              <p14:xfrm>
                <a:off x="5647233" y="6997330"/>
                <a:ext cx="90000" cy="72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CE87505-F492-4372-BE1C-64A0AD61E0D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638593" y="6988330"/>
                  <a:ext cx="107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DFBB280-A82B-4F8B-8B22-3FB6C0A05620}"/>
                    </a:ext>
                  </a:extLst>
                </p14:cNvPr>
                <p14:cNvContentPartPr/>
                <p14:nvPr/>
              </p14:nvContentPartPr>
              <p14:xfrm>
                <a:off x="4688063" y="7177065"/>
                <a:ext cx="48960" cy="3045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DFBB280-A82B-4F8B-8B22-3FB6C0A0562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679423" y="7168065"/>
                  <a:ext cx="666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941D86FA-D4E6-468F-BC5C-B1D9B7B0AB5F}"/>
                    </a:ext>
                  </a:extLst>
                </p14:cNvPr>
                <p14:cNvContentPartPr/>
                <p14:nvPr/>
              </p14:nvContentPartPr>
              <p14:xfrm>
                <a:off x="4601303" y="7328625"/>
                <a:ext cx="302400" cy="2577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941D86FA-D4E6-468F-BC5C-B1D9B7B0AB5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592663" y="7319625"/>
                  <a:ext cx="320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AC25BEB7-341B-4C2F-BB30-49BD5185C40B}"/>
                    </a:ext>
                  </a:extLst>
                </p14:cNvPr>
                <p14:cNvContentPartPr/>
                <p14:nvPr/>
              </p14:nvContentPartPr>
              <p14:xfrm>
                <a:off x="3400343" y="7816785"/>
                <a:ext cx="278280" cy="2066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AC25BEB7-341B-4C2F-BB30-49BD5185C40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391343" y="7808145"/>
                  <a:ext cx="295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24800E39-3847-4D1C-B9D1-271E4630F921}"/>
                    </a:ext>
                  </a:extLst>
                </p14:cNvPr>
                <p14:cNvContentPartPr/>
                <p14:nvPr/>
              </p14:nvContentPartPr>
              <p14:xfrm>
                <a:off x="3515183" y="7760265"/>
                <a:ext cx="157320" cy="2894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24800E39-3847-4D1C-B9D1-271E4630F92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506543" y="7751265"/>
                  <a:ext cx="174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2B52574-E413-434C-9C63-627DEC35EE58}"/>
                    </a:ext>
                  </a:extLst>
                </p14:cNvPr>
                <p14:cNvContentPartPr/>
                <p14:nvPr/>
              </p14:nvContentPartPr>
              <p14:xfrm>
                <a:off x="3810023" y="7825900"/>
                <a:ext cx="193320" cy="1159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2B52574-E413-434C-9C63-627DEC35EE5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801023" y="7816900"/>
                  <a:ext cx="210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2AD63E2C-EC2E-406B-8904-B54DB341EDB5}"/>
                    </a:ext>
                  </a:extLst>
                </p14:cNvPr>
                <p14:cNvContentPartPr/>
                <p14:nvPr/>
              </p14:nvContentPartPr>
              <p14:xfrm>
                <a:off x="4309703" y="7587220"/>
                <a:ext cx="160560" cy="5637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2AD63E2C-EC2E-406B-8904-B54DB341EDB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300703" y="7578220"/>
                  <a:ext cx="1782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72D5DB5-78EA-4AC5-9B3A-C87A59611F4C}"/>
                    </a:ext>
                  </a:extLst>
                </p14:cNvPr>
                <p14:cNvContentPartPr/>
                <p14:nvPr/>
              </p14:nvContentPartPr>
              <p14:xfrm>
                <a:off x="4157063" y="7850237"/>
                <a:ext cx="289080" cy="381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72D5DB5-78EA-4AC5-9B3A-C87A59611F4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148063" y="7841597"/>
                  <a:ext cx="306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046B21DA-6128-4702-B1B2-1EE0A8247CE4}"/>
                    </a:ext>
                  </a:extLst>
                </p14:cNvPr>
                <p14:cNvContentPartPr/>
                <p14:nvPr/>
              </p14:nvContentPartPr>
              <p14:xfrm>
                <a:off x="4488983" y="7678517"/>
                <a:ext cx="155880" cy="9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046B21DA-6128-4702-B1B2-1EE0A8247CE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480343" y="7669877"/>
                  <a:ext cx="173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4580E5B-C1D9-4C3A-A275-19F154DF846D}"/>
                    </a:ext>
                  </a:extLst>
                </p14:cNvPr>
                <p14:cNvContentPartPr/>
                <p14:nvPr/>
              </p14:nvContentPartPr>
              <p14:xfrm>
                <a:off x="4724063" y="7621997"/>
                <a:ext cx="51120" cy="2653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4580E5B-C1D9-4C3A-A275-19F154DF846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715063" y="7612997"/>
                  <a:ext cx="68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CB66778-908D-4642-B3D1-B8BD373DB201}"/>
                    </a:ext>
                  </a:extLst>
                </p14:cNvPr>
                <p14:cNvContentPartPr/>
                <p14:nvPr/>
              </p14:nvContentPartPr>
              <p14:xfrm>
                <a:off x="4854023" y="7727837"/>
                <a:ext cx="128880" cy="2808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CB66778-908D-4642-B3D1-B8BD373DB20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845383" y="7719197"/>
                  <a:ext cx="146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4300EB75-C5E6-4F45-B4D7-84A98416AA02}"/>
                    </a:ext>
                  </a:extLst>
                </p14:cNvPr>
                <p14:cNvContentPartPr/>
                <p14:nvPr/>
              </p14:nvContentPartPr>
              <p14:xfrm>
                <a:off x="5051663" y="7677437"/>
                <a:ext cx="377280" cy="5284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4300EB75-C5E6-4F45-B4D7-84A98416AA0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042663" y="7668437"/>
                  <a:ext cx="3949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60755527-1853-4B4A-AB57-BBF296CEBEEA}"/>
                    </a:ext>
                  </a:extLst>
                </p14:cNvPr>
                <p14:cNvContentPartPr/>
                <p14:nvPr/>
              </p14:nvContentPartPr>
              <p14:xfrm>
                <a:off x="5602103" y="7685343"/>
                <a:ext cx="148320" cy="3564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60755527-1853-4B4A-AB57-BBF296CEBEE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593463" y="7676703"/>
                  <a:ext cx="1659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1EAF6752-9AB4-4E74-8EB3-706009B4E9F0}"/>
                    </a:ext>
                  </a:extLst>
                </p14:cNvPr>
                <p14:cNvContentPartPr/>
                <p14:nvPr/>
              </p14:nvContentPartPr>
              <p14:xfrm>
                <a:off x="3666383" y="8051463"/>
                <a:ext cx="1831320" cy="604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1EAF6752-9AB4-4E74-8EB3-706009B4E9F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7383" y="8042463"/>
                  <a:ext cx="1848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63A0450-A0E3-4637-A53C-4FC355B608FD}"/>
                    </a:ext>
                  </a:extLst>
                </p14:cNvPr>
                <p14:cNvContentPartPr/>
                <p14:nvPr/>
              </p14:nvContentPartPr>
              <p14:xfrm>
                <a:off x="3851783" y="7281063"/>
                <a:ext cx="1122480" cy="496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63A0450-A0E3-4637-A53C-4FC355B608F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843143" y="7272423"/>
                  <a:ext cx="114012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AD9C5E94-CD7D-40AF-B689-7EBE4227A6B5}"/>
                  </a:ext>
                </a:extLst>
              </p14:cNvPr>
              <p14:cNvContentPartPr/>
              <p14:nvPr/>
            </p14:nvContentPartPr>
            <p14:xfrm>
              <a:off x="2069063" y="4580703"/>
              <a:ext cx="469800" cy="276516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AD9C5E94-CD7D-40AF-B689-7EBE4227A6B5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060063" y="4571703"/>
                <a:ext cx="487440" cy="27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217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06375F91-65D8-4ACE-9FF1-F7245314C3D0}"/>
              </a:ext>
            </a:extLst>
          </p:cNvPr>
          <p:cNvGrpSpPr/>
          <p:nvPr/>
        </p:nvGrpSpPr>
        <p:grpSpPr>
          <a:xfrm>
            <a:off x="124113" y="-1326230"/>
            <a:ext cx="8993880" cy="8817019"/>
            <a:chOff x="124113" y="-1326230"/>
            <a:chExt cx="8993880" cy="88170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B0EA945-27AA-4D31-8742-C1D716EC9D28}"/>
                    </a:ext>
                  </a:extLst>
                </p14:cNvPr>
                <p14:cNvContentPartPr/>
                <p14:nvPr/>
              </p14:nvContentPartPr>
              <p14:xfrm>
                <a:off x="5787993" y="1536850"/>
                <a:ext cx="67680" cy="518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B0EA945-27AA-4D31-8742-C1D716EC9D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0353" y="1519210"/>
                  <a:ext cx="1033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88C9136-E6E0-4DCF-9E2C-9DD5EC84DC13}"/>
                    </a:ext>
                  </a:extLst>
                </p14:cNvPr>
                <p14:cNvContentPartPr/>
                <p14:nvPr/>
              </p14:nvContentPartPr>
              <p14:xfrm>
                <a:off x="5927313" y="1226890"/>
                <a:ext cx="2077560" cy="601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88C9136-E6E0-4DCF-9E2C-9DD5EC84DC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09313" y="1209250"/>
                  <a:ext cx="211320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15DE134-212D-412C-9EDD-6B35AD04DAD2}"/>
                    </a:ext>
                  </a:extLst>
                </p14:cNvPr>
                <p14:cNvContentPartPr/>
                <p14:nvPr/>
              </p14:nvContentPartPr>
              <p14:xfrm>
                <a:off x="5882313" y="1982530"/>
                <a:ext cx="1749240" cy="95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15DE134-212D-412C-9EDD-6B35AD04DA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4313" y="1964890"/>
                  <a:ext cx="1784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6A761AD-6213-4E6E-8FDB-BB1D5440255F}"/>
                    </a:ext>
                  </a:extLst>
                </p14:cNvPr>
                <p14:cNvContentPartPr/>
                <p14:nvPr/>
              </p14:nvContentPartPr>
              <p14:xfrm>
                <a:off x="5606553" y="958690"/>
                <a:ext cx="2361960" cy="1245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6A761AD-6213-4E6E-8FDB-BB1D544025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88913" y="940690"/>
                  <a:ext cx="239760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D9458E5-42F6-4E19-98F7-2E45122049AE}"/>
                    </a:ext>
                  </a:extLst>
                </p14:cNvPr>
                <p14:cNvContentPartPr/>
                <p14:nvPr/>
              </p14:nvContentPartPr>
              <p14:xfrm>
                <a:off x="2650233" y="783370"/>
                <a:ext cx="845640" cy="581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D9458E5-42F6-4E19-98F7-2E45122049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2593" y="765370"/>
                  <a:ext cx="88128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8ED3A75-3623-4FB9-ACC0-BB755C4A4AE8}"/>
                    </a:ext>
                  </a:extLst>
                </p14:cNvPr>
                <p14:cNvContentPartPr/>
                <p14:nvPr/>
              </p14:nvContentPartPr>
              <p14:xfrm>
                <a:off x="2943993" y="856450"/>
                <a:ext cx="103680" cy="365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8ED3A75-3623-4FB9-ACC0-BB755C4A4A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26353" y="838450"/>
                  <a:ext cx="1393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B1756E9-C3E2-4FA3-A9C9-DA889E3A4C75}"/>
                    </a:ext>
                  </a:extLst>
                </p14:cNvPr>
                <p14:cNvContentPartPr/>
                <p14:nvPr/>
              </p14:nvContentPartPr>
              <p14:xfrm>
                <a:off x="3118233" y="944650"/>
                <a:ext cx="230040" cy="273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B1756E9-C3E2-4FA3-A9C9-DA889E3A4C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00593" y="926650"/>
                  <a:ext cx="265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259305F-64F1-428D-815D-C5CF8DF7DEB1}"/>
                    </a:ext>
                  </a:extLst>
                </p14:cNvPr>
                <p14:cNvContentPartPr/>
                <p14:nvPr/>
              </p14:nvContentPartPr>
              <p14:xfrm>
                <a:off x="2088273" y="1390330"/>
                <a:ext cx="700560" cy="574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259305F-64F1-428D-815D-C5CF8DF7DEB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0633" y="1372690"/>
                  <a:ext cx="73620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41DDBF7-7E51-4312-8B9F-C4203A19DCD4}"/>
                    </a:ext>
                  </a:extLst>
                </p14:cNvPr>
                <p14:cNvContentPartPr/>
                <p14:nvPr/>
              </p14:nvContentPartPr>
              <p14:xfrm>
                <a:off x="1852473" y="1923490"/>
                <a:ext cx="574200" cy="542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41DDBF7-7E51-4312-8B9F-C4203A19DC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4833" y="1905850"/>
                  <a:ext cx="60984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05A514B-AFA6-4136-9618-A71DF9C2DB54}"/>
                    </a:ext>
                  </a:extLst>
                </p14:cNvPr>
                <p14:cNvContentPartPr/>
                <p14:nvPr/>
              </p14:nvContentPartPr>
              <p14:xfrm>
                <a:off x="2003313" y="2012410"/>
                <a:ext cx="139320" cy="397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05A514B-AFA6-4136-9618-A71DF9C2DB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85313" y="1994770"/>
                  <a:ext cx="1749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2DF7DB8-2A23-40DE-8E88-05B5DEAAD30C}"/>
                    </a:ext>
                  </a:extLst>
                </p14:cNvPr>
                <p14:cNvContentPartPr/>
                <p14:nvPr/>
              </p14:nvContentPartPr>
              <p14:xfrm>
                <a:off x="3406233" y="1376650"/>
                <a:ext cx="371520" cy="5634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2DF7DB8-2A23-40DE-8E88-05B5DEAAD3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8593" y="1358650"/>
                  <a:ext cx="4071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2445F46-3875-46D7-8B29-52B169DF4BEE}"/>
                    </a:ext>
                  </a:extLst>
                </p14:cNvPr>
                <p14:cNvContentPartPr/>
                <p14:nvPr/>
              </p14:nvContentPartPr>
              <p14:xfrm>
                <a:off x="3570033" y="1894330"/>
                <a:ext cx="555480" cy="5745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2445F46-3875-46D7-8B29-52B169DF4B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2033" y="1876330"/>
                  <a:ext cx="5911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0075CBC-9F34-44D3-8730-219F9A0F0687}"/>
                    </a:ext>
                  </a:extLst>
                </p14:cNvPr>
                <p14:cNvContentPartPr/>
                <p14:nvPr/>
              </p14:nvContentPartPr>
              <p14:xfrm>
                <a:off x="3753633" y="2088730"/>
                <a:ext cx="51120" cy="2365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0075CBC-9F34-44D3-8730-219F9A0F06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5633" y="2070730"/>
                  <a:ext cx="86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BDD6861-D59D-41E8-AE7F-5194F8ECB4FA}"/>
                    </a:ext>
                  </a:extLst>
                </p14:cNvPr>
                <p14:cNvContentPartPr/>
                <p14:nvPr/>
              </p14:nvContentPartPr>
              <p14:xfrm>
                <a:off x="3914913" y="2131570"/>
                <a:ext cx="28800" cy="283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BDD6861-D59D-41E8-AE7F-5194F8ECB4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7273" y="2113570"/>
                  <a:ext cx="64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797B71D-0258-44AF-A624-43E463252684}"/>
                    </a:ext>
                  </a:extLst>
                </p14:cNvPr>
                <p14:cNvContentPartPr/>
                <p14:nvPr/>
              </p14:nvContentPartPr>
              <p14:xfrm>
                <a:off x="3283833" y="2515330"/>
                <a:ext cx="353520" cy="442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797B71D-0258-44AF-A624-43E4632526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65833" y="2497330"/>
                  <a:ext cx="3891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B1970A7-4FD6-4A76-BF83-0CEE5DFB1677}"/>
                    </a:ext>
                  </a:extLst>
                </p14:cNvPr>
                <p14:cNvContentPartPr/>
                <p14:nvPr/>
              </p14:nvContentPartPr>
              <p14:xfrm>
                <a:off x="3275193" y="2692450"/>
                <a:ext cx="350640" cy="228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B1970A7-4FD6-4A76-BF83-0CEE5DFB16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57553" y="2674810"/>
                  <a:ext cx="386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76561ED-1933-447E-96ED-FC2AA4285F14}"/>
                    </a:ext>
                  </a:extLst>
                </p14:cNvPr>
                <p14:cNvContentPartPr/>
                <p14:nvPr/>
              </p14:nvContentPartPr>
              <p14:xfrm>
                <a:off x="4061793" y="2472490"/>
                <a:ext cx="518040" cy="737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76561ED-1933-447E-96ED-FC2AA4285F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3793" y="2454490"/>
                  <a:ext cx="55368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A5D5CB4-A6D3-473F-B0E1-1D4A59DF0661}"/>
                    </a:ext>
                  </a:extLst>
                </p14:cNvPr>
                <p14:cNvContentPartPr/>
                <p14:nvPr/>
              </p14:nvContentPartPr>
              <p14:xfrm>
                <a:off x="4292193" y="3195370"/>
                <a:ext cx="558000" cy="569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A5D5CB4-A6D3-473F-B0E1-1D4A59DF06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74193" y="3177370"/>
                  <a:ext cx="5936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1464051-76D7-4331-A069-030B7842CED6}"/>
                    </a:ext>
                  </a:extLst>
                </p14:cNvPr>
                <p14:cNvContentPartPr/>
                <p14:nvPr/>
              </p14:nvContentPartPr>
              <p14:xfrm>
                <a:off x="4458153" y="3382570"/>
                <a:ext cx="54360" cy="2300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1464051-76D7-4331-A069-030B7842CE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40153" y="3364930"/>
                  <a:ext cx="90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F76D47E-4D0E-4B50-8BE8-1B76EEB7A0B3}"/>
                    </a:ext>
                  </a:extLst>
                </p14:cNvPr>
                <p14:cNvContentPartPr/>
                <p14:nvPr/>
              </p14:nvContentPartPr>
              <p14:xfrm>
                <a:off x="4462473" y="3351250"/>
                <a:ext cx="243720" cy="332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F76D47E-4D0E-4B50-8BE8-1B76EEB7A0B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44833" y="3333250"/>
                  <a:ext cx="279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25022B5-F658-4E06-9122-36318FF2349D}"/>
                    </a:ext>
                  </a:extLst>
                </p14:cNvPr>
                <p14:cNvContentPartPr/>
                <p14:nvPr/>
              </p14:nvContentPartPr>
              <p14:xfrm>
                <a:off x="1582833" y="2463490"/>
                <a:ext cx="329400" cy="452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25022B5-F658-4E06-9122-36318FF234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64833" y="2445850"/>
                  <a:ext cx="3650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3DDCE1F-59C6-40D7-89A0-52D91AECEBA4}"/>
                    </a:ext>
                  </a:extLst>
                </p14:cNvPr>
                <p14:cNvContentPartPr/>
                <p14:nvPr/>
              </p14:nvContentPartPr>
              <p14:xfrm>
                <a:off x="1010433" y="2968930"/>
                <a:ext cx="548280" cy="639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3DDCE1F-59C6-40D7-89A0-52D91AECEB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2793" y="2950930"/>
                  <a:ext cx="58392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3544DA2-E1F6-4E06-968D-CC55A511761A}"/>
                    </a:ext>
                  </a:extLst>
                </p14:cNvPr>
                <p14:cNvContentPartPr/>
                <p14:nvPr/>
              </p14:nvContentPartPr>
              <p14:xfrm>
                <a:off x="1098273" y="3256210"/>
                <a:ext cx="288720" cy="392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3544DA2-E1F6-4E06-968D-CC55A51176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0273" y="3238570"/>
                  <a:ext cx="3243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AE4FB6C-F08D-457D-B142-A6184404A081}"/>
                    </a:ext>
                  </a:extLst>
                </p14:cNvPr>
                <p14:cNvContentPartPr/>
                <p14:nvPr/>
              </p14:nvContentPartPr>
              <p14:xfrm>
                <a:off x="620913" y="1163170"/>
                <a:ext cx="284760" cy="2627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AE4FB6C-F08D-457D-B142-A6184404A0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2913" y="1145530"/>
                  <a:ext cx="320400" cy="26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28743A9-DC9A-4A3F-A83C-EA3247F978A0}"/>
                    </a:ext>
                  </a:extLst>
                </p14:cNvPr>
                <p14:cNvContentPartPr/>
                <p14:nvPr/>
              </p14:nvContentPartPr>
              <p14:xfrm>
                <a:off x="1464753" y="432010"/>
                <a:ext cx="3420360" cy="6944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28743A9-DC9A-4A3F-A83C-EA3247F978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46753" y="414370"/>
                  <a:ext cx="345600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45A5838-FF46-4A06-B581-D2371EA1A72B}"/>
                    </a:ext>
                  </a:extLst>
                </p14:cNvPr>
                <p14:cNvContentPartPr/>
                <p14:nvPr/>
              </p14:nvContentPartPr>
              <p14:xfrm>
                <a:off x="4801593" y="1256770"/>
                <a:ext cx="116280" cy="3035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45A5838-FF46-4A06-B581-D2371EA1A7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83593" y="1238770"/>
                  <a:ext cx="151920" cy="30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7EDE63F-32B8-47CC-A666-EBC8DE506417}"/>
                    </a:ext>
                  </a:extLst>
                </p14:cNvPr>
                <p14:cNvContentPartPr/>
                <p14:nvPr/>
              </p14:nvContentPartPr>
              <p14:xfrm>
                <a:off x="818193" y="3770290"/>
                <a:ext cx="3310200" cy="280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7EDE63F-32B8-47CC-A666-EBC8DE5064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0553" y="3752290"/>
                  <a:ext cx="3345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CBE0E76-3E76-4786-8949-9851F57EB8F2}"/>
                    </a:ext>
                  </a:extLst>
                </p14:cNvPr>
                <p14:cNvContentPartPr/>
                <p14:nvPr/>
              </p14:nvContentPartPr>
              <p14:xfrm>
                <a:off x="1123473" y="3921850"/>
                <a:ext cx="2275200" cy="914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CBE0E76-3E76-4786-8949-9851F57EB8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5473" y="3903850"/>
                  <a:ext cx="2310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B9213F5-4C5C-4D52-B4A5-9843E74A4F7D}"/>
                    </a:ext>
                  </a:extLst>
                </p14:cNvPr>
                <p14:cNvContentPartPr/>
                <p14:nvPr/>
              </p14:nvContentPartPr>
              <p14:xfrm>
                <a:off x="2637633" y="667810"/>
                <a:ext cx="692280" cy="765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B9213F5-4C5C-4D52-B4A5-9843E74A4F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19633" y="650170"/>
                  <a:ext cx="72792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80BE85B-6B14-4ABE-926F-D09C010D291E}"/>
                    </a:ext>
                  </a:extLst>
                </p14:cNvPr>
                <p14:cNvContentPartPr/>
                <p14:nvPr/>
              </p14:nvContentPartPr>
              <p14:xfrm>
                <a:off x="3319473" y="1392850"/>
                <a:ext cx="19800" cy="52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80BE85B-6B14-4ABE-926F-D09C010D29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01833" y="1375210"/>
                  <a:ext cx="55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6B5557F-35E3-4471-8E6C-DA816F00EB2C}"/>
                    </a:ext>
                  </a:extLst>
                </p14:cNvPr>
                <p14:cNvContentPartPr/>
                <p14:nvPr/>
              </p14:nvContentPartPr>
              <p14:xfrm>
                <a:off x="6452193" y="3175930"/>
                <a:ext cx="537840" cy="462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6B5557F-35E3-4471-8E6C-DA816F00EB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34193" y="3157930"/>
                  <a:ext cx="5734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D04D170-D3AB-45C2-B7A0-10FF27FBA788}"/>
                    </a:ext>
                  </a:extLst>
                </p14:cNvPr>
                <p14:cNvContentPartPr/>
                <p14:nvPr/>
              </p14:nvContentPartPr>
              <p14:xfrm>
                <a:off x="5783673" y="3654010"/>
                <a:ext cx="776880" cy="783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D04D170-D3AB-45C2-B7A0-10FF27FBA7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5673" y="3636370"/>
                  <a:ext cx="81252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662083E-7EF4-45CF-A423-121D6050A448}"/>
                    </a:ext>
                  </a:extLst>
                </p14:cNvPr>
                <p14:cNvContentPartPr/>
                <p14:nvPr/>
              </p14:nvContentPartPr>
              <p14:xfrm>
                <a:off x="5403513" y="4452130"/>
                <a:ext cx="550440" cy="433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662083E-7EF4-45CF-A423-121D6050A4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5873" y="4434130"/>
                  <a:ext cx="5860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3B16890-6471-4D6F-94FC-4047D0B9AC9F}"/>
                    </a:ext>
                  </a:extLst>
                </p14:cNvPr>
                <p14:cNvContentPartPr/>
                <p14:nvPr/>
              </p14:nvContentPartPr>
              <p14:xfrm>
                <a:off x="6899673" y="3738610"/>
                <a:ext cx="236880" cy="8020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3B16890-6471-4D6F-94FC-4047D0B9AC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81673" y="3720970"/>
                  <a:ext cx="27252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6987B29-BB12-4D84-B3C9-BB9301852816}"/>
                    </a:ext>
                  </a:extLst>
                </p14:cNvPr>
                <p14:cNvContentPartPr/>
                <p14:nvPr/>
              </p14:nvContentPartPr>
              <p14:xfrm>
                <a:off x="7007673" y="4478770"/>
                <a:ext cx="429120" cy="403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6987B29-BB12-4D84-B3C9-BB93018528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90033" y="4461130"/>
                  <a:ext cx="4647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6D92231-FE9E-4AE7-AEA2-8955A0C3F83C}"/>
                    </a:ext>
                  </a:extLst>
                </p14:cNvPr>
                <p14:cNvContentPartPr/>
                <p14:nvPr/>
              </p14:nvContentPartPr>
              <p14:xfrm>
                <a:off x="4694313" y="4997530"/>
                <a:ext cx="615600" cy="731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6D92231-FE9E-4AE7-AEA2-8955A0C3F8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76673" y="4979890"/>
                  <a:ext cx="65124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5A922BD-D8E2-4674-AFE6-DD0CD5358C55}"/>
                    </a:ext>
                  </a:extLst>
                </p14:cNvPr>
                <p14:cNvContentPartPr/>
                <p14:nvPr/>
              </p14:nvContentPartPr>
              <p14:xfrm>
                <a:off x="4391553" y="5703130"/>
                <a:ext cx="605520" cy="3567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5A922BD-D8E2-4674-AFE6-DD0CD5358C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73913" y="5685490"/>
                  <a:ext cx="6411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138D512-97F8-469D-A4C1-4E427D2AA14B}"/>
                    </a:ext>
                  </a:extLst>
                </p14:cNvPr>
                <p14:cNvContentPartPr/>
                <p14:nvPr/>
              </p14:nvContentPartPr>
              <p14:xfrm>
                <a:off x="5719233" y="4975930"/>
                <a:ext cx="290520" cy="790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138D512-97F8-469D-A4C1-4E427D2AA1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01233" y="4958290"/>
                  <a:ext cx="32616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89FB4B9-C414-43D7-8C6F-295887926F91}"/>
                    </a:ext>
                  </a:extLst>
                </p14:cNvPr>
                <p14:cNvContentPartPr/>
                <p14:nvPr/>
              </p14:nvContentPartPr>
              <p14:xfrm>
                <a:off x="5800233" y="5803930"/>
                <a:ext cx="389160" cy="386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89FB4B9-C414-43D7-8C6F-295887926F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82233" y="5785930"/>
                  <a:ext cx="4248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4EE7149-7081-41E4-ADCF-1B7E53617FE1}"/>
                    </a:ext>
                  </a:extLst>
                </p14:cNvPr>
                <p14:cNvContentPartPr/>
                <p14:nvPr/>
              </p14:nvContentPartPr>
              <p14:xfrm>
                <a:off x="6993633" y="4956850"/>
                <a:ext cx="313200" cy="5911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4EE7149-7081-41E4-ADCF-1B7E53617F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75993" y="4939210"/>
                  <a:ext cx="3488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F74A870-0F7B-4FB0-B038-37FAE972BAB2}"/>
                    </a:ext>
                  </a:extLst>
                </p14:cNvPr>
                <p14:cNvContentPartPr/>
                <p14:nvPr/>
              </p14:nvContentPartPr>
              <p14:xfrm>
                <a:off x="6577833" y="5660290"/>
                <a:ext cx="648000" cy="574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F74A870-0F7B-4FB0-B038-37FAE972BA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60193" y="5642290"/>
                  <a:ext cx="68364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CFE8733-4798-4165-8F5A-7F00B6A338FF}"/>
                    </a:ext>
                  </a:extLst>
                </p14:cNvPr>
                <p14:cNvContentPartPr/>
                <p14:nvPr/>
              </p14:nvContentPartPr>
              <p14:xfrm>
                <a:off x="7568193" y="4933090"/>
                <a:ext cx="498600" cy="8071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CFE8733-4798-4165-8F5A-7F00B6A338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50553" y="4915090"/>
                  <a:ext cx="53424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4B23304-9EE8-4AC8-9BD0-772883F8C663}"/>
                    </a:ext>
                  </a:extLst>
                </p14:cNvPr>
                <p14:cNvContentPartPr/>
                <p14:nvPr/>
              </p14:nvContentPartPr>
              <p14:xfrm>
                <a:off x="7764753" y="5834170"/>
                <a:ext cx="716400" cy="466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4B23304-9EE8-4AC8-9BD0-772883F8C6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47113" y="5816530"/>
                  <a:ext cx="7520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1F01B36-CAD7-4E9D-9E97-BDBA2E736901}"/>
                    </a:ext>
                  </a:extLst>
                </p14:cNvPr>
                <p14:cNvContentPartPr/>
                <p14:nvPr/>
              </p14:nvContentPartPr>
              <p14:xfrm>
                <a:off x="8044113" y="5879890"/>
                <a:ext cx="254520" cy="333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1F01B36-CAD7-4E9D-9E97-BDBA2E7369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26113" y="5862250"/>
                  <a:ext cx="290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3255501-6318-44FF-8FC8-30D0BB134F68}"/>
                    </a:ext>
                  </a:extLst>
                </p14:cNvPr>
                <p14:cNvContentPartPr/>
                <p14:nvPr/>
              </p14:nvContentPartPr>
              <p14:xfrm>
                <a:off x="5958633" y="3863530"/>
                <a:ext cx="1192680" cy="4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3255501-6318-44FF-8FC8-30D0BB134F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40633" y="3845890"/>
                  <a:ext cx="1228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31EC35C-00DE-4852-93FC-9F62B3FEB61A}"/>
                    </a:ext>
                  </a:extLst>
                </p14:cNvPr>
                <p14:cNvContentPartPr/>
                <p14:nvPr/>
              </p14:nvContentPartPr>
              <p14:xfrm>
                <a:off x="5262753" y="5068090"/>
                <a:ext cx="381960" cy="52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31EC35C-00DE-4852-93FC-9F62B3FEB6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45113" y="5050450"/>
                  <a:ext cx="417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A59111C-80CC-46C0-A202-4E49D707CFFB}"/>
                    </a:ext>
                  </a:extLst>
                </p14:cNvPr>
                <p14:cNvContentPartPr/>
                <p14:nvPr/>
              </p14:nvContentPartPr>
              <p14:xfrm>
                <a:off x="6392073" y="3182050"/>
                <a:ext cx="546840" cy="5043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A59111C-80CC-46C0-A202-4E49D707CF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74433" y="3164050"/>
                  <a:ext cx="5824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A1CD3C7-3FC6-4A1E-A4E8-3ECA8B7B2F86}"/>
                    </a:ext>
                  </a:extLst>
                </p14:cNvPr>
                <p14:cNvContentPartPr/>
                <p14:nvPr/>
              </p14:nvContentPartPr>
              <p14:xfrm>
                <a:off x="6797793" y="3755170"/>
                <a:ext cx="360" cy="3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A1CD3C7-3FC6-4A1E-A4E8-3ECA8B7B2F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80153" y="37371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FD040D6-1478-4DCF-9A31-7A320DBC3F8A}"/>
                    </a:ext>
                  </a:extLst>
                </p14:cNvPr>
                <p14:cNvContentPartPr/>
                <p14:nvPr/>
              </p14:nvContentPartPr>
              <p14:xfrm>
                <a:off x="6673593" y="3068290"/>
                <a:ext cx="3240" cy="399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FD040D6-1478-4DCF-9A31-7A320DBC3F8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55953" y="3050650"/>
                  <a:ext cx="38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3D1558F-90D9-4205-8121-7C1596E0AFC3}"/>
                    </a:ext>
                  </a:extLst>
                </p14:cNvPr>
                <p14:cNvContentPartPr/>
                <p14:nvPr/>
              </p14:nvContentPartPr>
              <p14:xfrm>
                <a:off x="6675033" y="3107530"/>
                <a:ext cx="360" cy="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3D1558F-90D9-4205-8121-7C1596E0AF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57393" y="3089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BBDE4D2-6D77-468B-99EC-A21AFD221782}"/>
                    </a:ext>
                  </a:extLst>
                </p14:cNvPr>
                <p14:cNvContentPartPr/>
                <p14:nvPr/>
              </p14:nvContentPartPr>
              <p14:xfrm>
                <a:off x="6361113" y="2910250"/>
                <a:ext cx="314640" cy="9752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BBDE4D2-6D77-468B-99EC-A21AFD22178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43113" y="2892250"/>
                  <a:ext cx="35028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ED094A8-D65A-46D2-B749-1B34549FDFF2}"/>
                    </a:ext>
                  </a:extLst>
                </p14:cNvPr>
                <p14:cNvContentPartPr/>
                <p14:nvPr/>
              </p14:nvContentPartPr>
              <p14:xfrm>
                <a:off x="5233233" y="4347010"/>
                <a:ext cx="396720" cy="8215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ED094A8-D65A-46D2-B749-1B34549FDFF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15233" y="4329010"/>
                  <a:ext cx="43236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35318A1-FB3D-4BA2-97CD-18391665E670}"/>
                    </a:ext>
                  </a:extLst>
                </p14:cNvPr>
                <p14:cNvContentPartPr/>
                <p14:nvPr/>
              </p14:nvContentPartPr>
              <p14:xfrm>
                <a:off x="6839553" y="4199410"/>
                <a:ext cx="708120" cy="449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35318A1-FB3D-4BA2-97CD-18391665E67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21553" y="4181770"/>
                  <a:ext cx="7437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D073D2D-F822-4769-BF8A-AD10FBDAE378}"/>
                    </a:ext>
                  </a:extLst>
                </p14:cNvPr>
                <p14:cNvContentPartPr/>
                <p14:nvPr/>
              </p14:nvContentPartPr>
              <p14:xfrm>
                <a:off x="7060953" y="4261330"/>
                <a:ext cx="273960" cy="7804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D073D2D-F822-4769-BF8A-AD10FBDAE37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43313" y="4243690"/>
                  <a:ext cx="30960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ABA99C2-0537-4818-BBB9-8133B9D585C9}"/>
                    </a:ext>
                  </a:extLst>
                </p14:cNvPr>
                <p14:cNvContentPartPr/>
                <p14:nvPr/>
              </p14:nvContentPartPr>
              <p14:xfrm>
                <a:off x="4544913" y="5511250"/>
                <a:ext cx="60120" cy="11656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ABA99C2-0537-4818-BBB9-8133B9D585C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526913" y="5493610"/>
                  <a:ext cx="95760" cy="12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112A62B-B315-4B0F-A4CD-70870EF16A46}"/>
                    </a:ext>
                  </a:extLst>
                </p14:cNvPr>
                <p14:cNvContentPartPr/>
                <p14:nvPr/>
              </p14:nvContentPartPr>
              <p14:xfrm>
                <a:off x="5895633" y="5551570"/>
                <a:ext cx="21240" cy="1004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112A62B-B315-4B0F-A4CD-70870EF16A4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877993" y="5533930"/>
                  <a:ext cx="56880" cy="10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F60A63A-F90F-4D43-859F-7777406FA217}"/>
                    </a:ext>
                  </a:extLst>
                </p14:cNvPr>
                <p14:cNvContentPartPr/>
                <p14:nvPr/>
              </p14:nvContentPartPr>
              <p14:xfrm>
                <a:off x="6697353" y="5584330"/>
                <a:ext cx="378720" cy="7689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F60A63A-F90F-4D43-859F-7777406FA21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79353" y="5566690"/>
                  <a:ext cx="41436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8363C41-3A77-45C3-898B-7AFC6A08BF74}"/>
                    </a:ext>
                  </a:extLst>
                </p14:cNvPr>
                <p14:cNvContentPartPr/>
                <p14:nvPr/>
              </p14:nvContentPartPr>
              <p14:xfrm>
                <a:off x="8129073" y="5684050"/>
                <a:ext cx="164880" cy="4320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8363C41-3A77-45C3-898B-7AFC6A08BF7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11433" y="5666410"/>
                  <a:ext cx="2005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C67F65A-1E7D-4133-B1AE-BC4A871972DB}"/>
                    </a:ext>
                  </a:extLst>
                </p14:cNvPr>
                <p14:cNvContentPartPr/>
                <p14:nvPr/>
              </p14:nvContentPartPr>
              <p14:xfrm>
                <a:off x="8118633" y="5828050"/>
                <a:ext cx="273960" cy="5583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C67F65A-1E7D-4133-B1AE-BC4A871972D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00993" y="5810410"/>
                  <a:ext cx="30960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EFB3D8E-CB9C-4EB8-918E-19608D42246D}"/>
                    </a:ext>
                  </a:extLst>
                </p14:cNvPr>
                <p14:cNvContentPartPr/>
                <p14:nvPr/>
              </p14:nvContentPartPr>
              <p14:xfrm>
                <a:off x="8382153" y="6412690"/>
                <a:ext cx="360" cy="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EFB3D8E-CB9C-4EB8-918E-19608D4224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64153" y="63946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FED91884-FA0B-47DA-B0BD-AAE767535530}"/>
                    </a:ext>
                  </a:extLst>
                </p14:cNvPr>
                <p14:cNvContentPartPr/>
                <p14:nvPr/>
              </p14:nvContentPartPr>
              <p14:xfrm>
                <a:off x="6871233" y="-181430"/>
                <a:ext cx="567360" cy="118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FED91884-FA0B-47DA-B0BD-AAE7675355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53233" y="-199070"/>
                  <a:ext cx="603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043F7A8-AC30-4F7E-9D7A-A596C2F84E4D}"/>
                    </a:ext>
                  </a:extLst>
                </p14:cNvPr>
                <p14:cNvContentPartPr/>
                <p14:nvPr/>
              </p14:nvContentPartPr>
              <p14:xfrm>
                <a:off x="7215033" y="-287270"/>
                <a:ext cx="31680" cy="5054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043F7A8-AC30-4F7E-9D7A-A596C2F84E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97393" y="-305270"/>
                  <a:ext cx="673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A5166E7-2EC4-4893-BBFA-6B92457EDDE2}"/>
                    </a:ext>
                  </a:extLst>
                </p14:cNvPr>
                <p14:cNvContentPartPr/>
                <p14:nvPr/>
              </p14:nvContentPartPr>
              <p14:xfrm>
                <a:off x="7469553" y="-61550"/>
                <a:ext cx="323640" cy="2599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A5166E7-2EC4-4893-BBFA-6B92457EDD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51553" y="-79190"/>
                  <a:ext cx="359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FBC54CA-5CD1-4337-BB3A-756200C9630C}"/>
                    </a:ext>
                  </a:extLst>
                </p14:cNvPr>
                <p14:cNvContentPartPr/>
                <p14:nvPr/>
              </p14:nvContentPartPr>
              <p14:xfrm>
                <a:off x="7891473" y="-206630"/>
                <a:ext cx="360" cy="1681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FBC54CA-5CD1-4337-BB3A-756200C963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73473" y="-224630"/>
                  <a:ext cx="36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AC873CD-9E70-43A0-801F-D2A6FAB667AD}"/>
                    </a:ext>
                  </a:extLst>
                </p14:cNvPr>
                <p14:cNvContentPartPr/>
                <p14:nvPr/>
              </p14:nvContentPartPr>
              <p14:xfrm>
                <a:off x="7991553" y="-57230"/>
                <a:ext cx="440280" cy="396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AC873CD-9E70-43A0-801F-D2A6FAB667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73913" y="-74870"/>
                  <a:ext cx="4759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34FE5D1-365B-4BBC-88E4-93165D8AF393}"/>
                    </a:ext>
                  </a:extLst>
                </p14:cNvPr>
                <p14:cNvContentPartPr/>
                <p14:nvPr/>
              </p14:nvContentPartPr>
              <p14:xfrm>
                <a:off x="8395473" y="-249470"/>
                <a:ext cx="313200" cy="874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34FE5D1-365B-4BBC-88E4-93165D8AF39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77833" y="-267470"/>
                  <a:ext cx="348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670FC30-E66C-4605-84D7-AD210820355C}"/>
                    </a:ext>
                  </a:extLst>
                </p14:cNvPr>
                <p14:cNvContentPartPr/>
                <p14:nvPr/>
              </p14:nvContentPartPr>
              <p14:xfrm>
                <a:off x="8576553" y="-311390"/>
                <a:ext cx="72000" cy="4975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670FC30-E66C-4605-84D7-AD21082035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58553" y="-329390"/>
                  <a:ext cx="1076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93162E5-EE06-40E5-AE91-2A8EF7BFF41D}"/>
                    </a:ext>
                  </a:extLst>
                </p14:cNvPr>
                <p14:cNvContentPartPr/>
                <p14:nvPr/>
              </p14:nvContentPartPr>
              <p14:xfrm>
                <a:off x="8464233" y="-48950"/>
                <a:ext cx="87120" cy="144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93162E5-EE06-40E5-AE91-2A8EF7BFF41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46593" y="-66590"/>
                  <a:ext cx="122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F7D80CA-734E-4DD4-971B-5931F7AB721A}"/>
                    </a:ext>
                  </a:extLst>
                </p14:cNvPr>
                <p14:cNvContentPartPr/>
                <p14:nvPr/>
              </p14:nvContentPartPr>
              <p14:xfrm>
                <a:off x="8608953" y="-274670"/>
                <a:ext cx="444960" cy="2883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F7D80CA-734E-4DD4-971B-5931F7AB72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91313" y="-292670"/>
                  <a:ext cx="480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90A8016-B54A-4632-9277-9B6440BC76C3}"/>
                    </a:ext>
                  </a:extLst>
                </p14:cNvPr>
                <p14:cNvContentPartPr/>
                <p14:nvPr/>
              </p14:nvContentPartPr>
              <p14:xfrm>
                <a:off x="8841153" y="-326510"/>
                <a:ext cx="153000" cy="413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90A8016-B54A-4632-9277-9B6440BC76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23513" y="-344510"/>
                  <a:ext cx="1886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4E768A1-E1E1-4674-8A6B-99268137DE11}"/>
                    </a:ext>
                  </a:extLst>
                </p14:cNvPr>
                <p14:cNvContentPartPr/>
                <p14:nvPr/>
              </p14:nvContentPartPr>
              <p14:xfrm>
                <a:off x="3512793" y="-999350"/>
                <a:ext cx="185760" cy="1571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4E768A1-E1E1-4674-8A6B-99268137DE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94793" y="-1017350"/>
                  <a:ext cx="221400" cy="16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679BE2E-4D7B-4F73-BAC1-7414FE3DAE02}"/>
                    </a:ext>
                  </a:extLst>
                </p14:cNvPr>
                <p14:cNvContentPartPr/>
                <p14:nvPr/>
              </p14:nvContentPartPr>
              <p14:xfrm>
                <a:off x="3774513" y="-1099070"/>
                <a:ext cx="1154160" cy="323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679BE2E-4D7B-4F73-BAC1-7414FE3DAE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56513" y="-1117070"/>
                  <a:ext cx="11898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D5CBEDD-1053-4CEB-A614-9955768FE088}"/>
                    </a:ext>
                  </a:extLst>
                </p14:cNvPr>
                <p14:cNvContentPartPr/>
                <p14:nvPr/>
              </p14:nvContentPartPr>
              <p14:xfrm>
                <a:off x="3766953" y="-826550"/>
                <a:ext cx="1011600" cy="1094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D5CBEDD-1053-4CEB-A614-9955768FE0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48953" y="-844190"/>
                  <a:ext cx="1047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19BFC00-1E4A-47FE-BB73-CDCF39D91F4B}"/>
                    </a:ext>
                  </a:extLst>
                </p14:cNvPr>
                <p14:cNvContentPartPr/>
                <p14:nvPr/>
              </p14:nvContentPartPr>
              <p14:xfrm>
                <a:off x="3600993" y="-530270"/>
                <a:ext cx="1528920" cy="309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19BFC00-1E4A-47FE-BB73-CDCF39D91F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82993" y="-547910"/>
                  <a:ext cx="1564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6CDC5A2-0D56-4BCE-AECE-2A5A6236F71E}"/>
                    </a:ext>
                  </a:extLst>
                </p14:cNvPr>
                <p14:cNvContentPartPr/>
                <p14:nvPr/>
              </p14:nvContentPartPr>
              <p14:xfrm>
                <a:off x="3537993" y="-325430"/>
                <a:ext cx="1625040" cy="144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6CDC5A2-0D56-4BCE-AECE-2A5A6236F7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20353" y="-343070"/>
                  <a:ext cx="1660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4D20DD2-D7A7-4DC9-B262-B1072BB085B7}"/>
                    </a:ext>
                  </a:extLst>
                </p14:cNvPr>
                <p14:cNvContentPartPr/>
                <p14:nvPr/>
              </p14:nvContentPartPr>
              <p14:xfrm>
                <a:off x="3787473" y="-119510"/>
                <a:ext cx="1608840" cy="709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4D20DD2-D7A7-4DC9-B262-B1072BB085B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69833" y="-137510"/>
                  <a:ext cx="1644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71555AB-5E8B-46FD-B54D-FBC03DABBE16}"/>
                    </a:ext>
                  </a:extLst>
                </p14:cNvPr>
                <p14:cNvContentPartPr/>
                <p14:nvPr/>
              </p14:nvContentPartPr>
              <p14:xfrm>
                <a:off x="5273553" y="-10790"/>
                <a:ext cx="70560" cy="1555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71555AB-5E8B-46FD-B54D-FBC03DABBE1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55553" y="-28790"/>
                  <a:ext cx="106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0E88405-4EE5-48C2-AE78-FB7990C2A34E}"/>
                    </a:ext>
                  </a:extLst>
                </p14:cNvPr>
                <p14:cNvContentPartPr/>
                <p14:nvPr/>
              </p14:nvContentPartPr>
              <p14:xfrm>
                <a:off x="3744633" y="43210"/>
                <a:ext cx="1687320" cy="1810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0E88405-4EE5-48C2-AE78-FB7990C2A34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26633" y="25570"/>
                  <a:ext cx="1722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268F246-6D56-4EC5-8A78-B586BC9EC735}"/>
                    </a:ext>
                  </a:extLst>
                </p14:cNvPr>
                <p14:cNvContentPartPr/>
                <p14:nvPr/>
              </p14:nvContentPartPr>
              <p14:xfrm>
                <a:off x="3718713" y="225010"/>
                <a:ext cx="815040" cy="2732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268F246-6D56-4EC5-8A78-B586BC9EC7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00713" y="207370"/>
                  <a:ext cx="850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24933EF-B1AC-41EA-BE6F-27A9FA2961DC}"/>
                    </a:ext>
                  </a:extLst>
                </p14:cNvPr>
                <p14:cNvContentPartPr/>
                <p14:nvPr/>
              </p14:nvContentPartPr>
              <p14:xfrm>
                <a:off x="3496233" y="404290"/>
                <a:ext cx="800640" cy="658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24933EF-B1AC-41EA-BE6F-27A9FA2961D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78233" y="386650"/>
                  <a:ext cx="836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B07B217-5C6F-42C5-A6A1-4485C64E8ABA}"/>
                    </a:ext>
                  </a:extLst>
                </p14:cNvPr>
                <p14:cNvContentPartPr/>
                <p14:nvPr/>
              </p14:nvContentPartPr>
              <p14:xfrm>
                <a:off x="3530433" y="199810"/>
                <a:ext cx="871200" cy="1479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B07B217-5C6F-42C5-A6A1-4485C64E8AB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12793" y="182170"/>
                  <a:ext cx="906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9B44F82-00EB-41F5-8A6A-E47D1E4AAEEF}"/>
                    </a:ext>
                  </a:extLst>
                </p14:cNvPr>
                <p14:cNvContentPartPr/>
                <p14:nvPr/>
              </p14:nvContentPartPr>
              <p14:xfrm>
                <a:off x="4463913" y="372970"/>
                <a:ext cx="360" cy="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9B44F82-00EB-41F5-8A6A-E47D1E4AAEE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46273" y="354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02372EC-E10C-48B5-BA64-47B64FF714D6}"/>
                    </a:ext>
                  </a:extLst>
                </p14:cNvPr>
                <p14:cNvContentPartPr/>
                <p14:nvPr/>
              </p14:nvContentPartPr>
              <p14:xfrm>
                <a:off x="4121553" y="372970"/>
                <a:ext cx="343080" cy="1335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02372EC-E10C-48B5-BA64-47B64FF714D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03553" y="354970"/>
                  <a:ext cx="378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E6450E2-3B07-4241-968C-E0DF579023A0}"/>
                    </a:ext>
                  </a:extLst>
                </p14:cNvPr>
                <p14:cNvContentPartPr/>
                <p14:nvPr/>
              </p14:nvContentPartPr>
              <p14:xfrm>
                <a:off x="839073" y="-679670"/>
                <a:ext cx="286200" cy="210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E6450E2-3B07-4241-968C-E0DF579023A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1433" y="-697670"/>
                  <a:ext cx="321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F22684C-74E4-4593-9024-5BA0A7CEA689}"/>
                    </a:ext>
                  </a:extLst>
                </p14:cNvPr>
                <p14:cNvContentPartPr/>
                <p14:nvPr/>
              </p14:nvContentPartPr>
              <p14:xfrm>
                <a:off x="1287273" y="-844190"/>
                <a:ext cx="127080" cy="4575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F22684C-74E4-4593-9024-5BA0A7CEA68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269633" y="-862190"/>
                  <a:ext cx="1627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9546153-09E9-4137-96FE-53358991A085}"/>
                    </a:ext>
                  </a:extLst>
                </p14:cNvPr>
                <p14:cNvContentPartPr/>
                <p14:nvPr/>
              </p14:nvContentPartPr>
              <p14:xfrm>
                <a:off x="1638273" y="-662030"/>
                <a:ext cx="193320" cy="1886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9546153-09E9-4137-96FE-53358991A08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620273" y="-679670"/>
                  <a:ext cx="228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5F9E08F-D52E-4611-B93C-C6A579A14585}"/>
                    </a:ext>
                  </a:extLst>
                </p14:cNvPr>
                <p14:cNvContentPartPr/>
                <p14:nvPr/>
              </p14:nvContentPartPr>
              <p14:xfrm>
                <a:off x="803433" y="-92510"/>
                <a:ext cx="336960" cy="1936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5F9E08F-D52E-4611-B93C-C6A579A1458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5433" y="-110510"/>
                  <a:ext cx="372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584A86D-7D81-4A9C-96DE-51D5E526959F}"/>
                    </a:ext>
                  </a:extLst>
                </p14:cNvPr>
                <p14:cNvContentPartPr/>
                <p14:nvPr/>
              </p14:nvContentPartPr>
              <p14:xfrm>
                <a:off x="1303113" y="-109430"/>
                <a:ext cx="178560" cy="1771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584A86D-7D81-4A9C-96DE-51D5E526959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85113" y="-127070"/>
                  <a:ext cx="214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74E365A-4B51-4D45-A771-3FA2A0328A58}"/>
                    </a:ext>
                  </a:extLst>
                </p14:cNvPr>
                <p14:cNvContentPartPr/>
                <p14:nvPr/>
              </p14:nvContentPartPr>
              <p14:xfrm>
                <a:off x="1623873" y="-45350"/>
                <a:ext cx="210600" cy="1756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74E365A-4B51-4D45-A771-3FA2A0328A5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606233" y="-62990"/>
                  <a:ext cx="246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A6365B70-8916-44B4-85BE-17A8EC9085E1}"/>
                    </a:ext>
                  </a:extLst>
                </p14:cNvPr>
                <p14:cNvContentPartPr/>
                <p14:nvPr/>
              </p14:nvContentPartPr>
              <p14:xfrm>
                <a:off x="1957233" y="-228230"/>
                <a:ext cx="196200" cy="4755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A6365B70-8916-44B4-85BE-17A8EC9085E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939233" y="-245870"/>
                  <a:ext cx="2318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75BC97C-D7DC-46B4-A754-6C2E9712CCAB}"/>
                    </a:ext>
                  </a:extLst>
                </p14:cNvPr>
                <p14:cNvContentPartPr/>
                <p14:nvPr/>
              </p14:nvContentPartPr>
              <p14:xfrm>
                <a:off x="781113" y="523090"/>
                <a:ext cx="401040" cy="274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75BC97C-D7DC-46B4-A754-6C2E9712CCA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3473" y="505090"/>
                  <a:ext cx="436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826A99A-6B30-4402-9358-310ACB8CE09A}"/>
                    </a:ext>
                  </a:extLst>
                </p14:cNvPr>
                <p14:cNvContentPartPr/>
                <p14:nvPr/>
              </p14:nvContentPartPr>
              <p14:xfrm>
                <a:off x="1308513" y="333730"/>
                <a:ext cx="116280" cy="4860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826A99A-6B30-4402-9358-310ACB8CE09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90873" y="315730"/>
                  <a:ext cx="1519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4CD29104-AC58-4086-95DC-2C225B9CA121}"/>
                    </a:ext>
                  </a:extLst>
                </p14:cNvPr>
                <p14:cNvContentPartPr/>
                <p14:nvPr/>
              </p14:nvContentPartPr>
              <p14:xfrm>
                <a:off x="1694793" y="441010"/>
                <a:ext cx="138600" cy="3560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4CD29104-AC58-4086-95DC-2C225B9CA12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76793" y="423370"/>
                  <a:ext cx="1742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66666EA-79B2-4D1E-B21B-D86D3A9CBC06}"/>
                    </a:ext>
                  </a:extLst>
                </p14:cNvPr>
                <p14:cNvContentPartPr/>
                <p14:nvPr/>
              </p14:nvContentPartPr>
              <p14:xfrm>
                <a:off x="1986033" y="587530"/>
                <a:ext cx="240120" cy="2160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66666EA-79B2-4D1E-B21B-D86D3A9CBC0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68393" y="569890"/>
                  <a:ext cx="27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6C3A927-E09C-49E4-A72F-766171DFEA9B}"/>
                    </a:ext>
                  </a:extLst>
                </p14:cNvPr>
                <p14:cNvContentPartPr/>
                <p14:nvPr/>
              </p14:nvContentPartPr>
              <p14:xfrm>
                <a:off x="453513" y="-879470"/>
                <a:ext cx="171000" cy="2019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6C3A927-E09C-49E4-A72F-766171DFEA9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5513" y="-897470"/>
                  <a:ext cx="206640" cy="20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9378D274-CF15-408A-BDE6-537D473DCA47}"/>
                    </a:ext>
                  </a:extLst>
                </p14:cNvPr>
                <p14:cNvContentPartPr/>
                <p14:nvPr/>
              </p14:nvContentPartPr>
              <p14:xfrm>
                <a:off x="707673" y="-1071710"/>
                <a:ext cx="1758240" cy="21805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9378D274-CF15-408A-BDE6-537D473DCA4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89673" y="-1089350"/>
                  <a:ext cx="1793880" cy="22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9E2C814-E167-4436-95D5-C4FA66F1113F}"/>
                    </a:ext>
                  </a:extLst>
                </p14:cNvPr>
                <p14:cNvContentPartPr/>
                <p14:nvPr/>
              </p14:nvContentPartPr>
              <p14:xfrm>
                <a:off x="124113" y="939610"/>
                <a:ext cx="2188800" cy="1544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9E2C814-E167-4436-95D5-C4FA66F1113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6473" y="921970"/>
                  <a:ext cx="2224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8D48D66-3C20-4FE8-9B69-5DB75C1D5E7C}"/>
                    </a:ext>
                  </a:extLst>
                </p14:cNvPr>
                <p14:cNvContentPartPr/>
                <p14:nvPr/>
              </p14:nvContentPartPr>
              <p14:xfrm>
                <a:off x="2730513" y="-1018070"/>
                <a:ext cx="85320" cy="2476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8D48D66-3C20-4FE8-9B69-5DB75C1D5E7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12513" y="-1036070"/>
                  <a:ext cx="120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16FAECF9-192F-4E50-AF73-B3D5D5A08EF3}"/>
                    </a:ext>
                  </a:extLst>
                </p14:cNvPr>
                <p14:cNvContentPartPr/>
                <p14:nvPr/>
              </p14:nvContentPartPr>
              <p14:xfrm>
                <a:off x="2897913" y="-1042550"/>
                <a:ext cx="127440" cy="2577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16FAECF9-192F-4E50-AF73-B3D5D5A08EF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79913" y="-1060190"/>
                  <a:ext cx="1630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B1AD07C-A86A-40A3-A588-65204D15E06E}"/>
                    </a:ext>
                  </a:extLst>
                </p14:cNvPr>
                <p14:cNvContentPartPr/>
                <p14:nvPr/>
              </p14:nvContentPartPr>
              <p14:xfrm>
                <a:off x="2648073" y="-630710"/>
                <a:ext cx="411840" cy="633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B1AD07C-A86A-40A3-A588-65204D15E06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30073" y="-648710"/>
                  <a:ext cx="447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E00752B-C35F-4C1E-9533-137BDB1FF113}"/>
                    </a:ext>
                  </a:extLst>
                </p14:cNvPr>
                <p14:cNvContentPartPr/>
                <p14:nvPr/>
              </p14:nvContentPartPr>
              <p14:xfrm>
                <a:off x="2585433" y="-1229030"/>
                <a:ext cx="623880" cy="663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E00752B-C35F-4C1E-9533-137BDB1FF11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567433" y="-1246670"/>
                  <a:ext cx="65952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0F89A81-5B61-4046-92AE-CDA5AF99351A}"/>
                    </a:ext>
                  </a:extLst>
                </p14:cNvPr>
                <p14:cNvContentPartPr/>
                <p14:nvPr/>
              </p14:nvContentPartPr>
              <p14:xfrm>
                <a:off x="3734913" y="-878750"/>
                <a:ext cx="1350360" cy="12646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0F89A81-5B61-4046-92AE-CDA5AF99351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17273" y="-896390"/>
                  <a:ext cx="1386000" cy="13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ACDCBD6-351A-4F58-9807-8D5ECC3E5DD6}"/>
                    </a:ext>
                  </a:extLst>
                </p14:cNvPr>
                <p14:cNvContentPartPr/>
                <p14:nvPr/>
              </p14:nvContentPartPr>
              <p14:xfrm>
                <a:off x="6342393" y="-871190"/>
                <a:ext cx="229680" cy="1900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ACDCBD6-351A-4F58-9807-8D5ECC3E5D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24753" y="-888830"/>
                  <a:ext cx="265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90ADEB7-FE99-4E33-B570-A0DB1AC3F114}"/>
                    </a:ext>
                  </a:extLst>
                </p14:cNvPr>
                <p14:cNvContentPartPr/>
                <p14:nvPr/>
              </p14:nvContentPartPr>
              <p14:xfrm>
                <a:off x="6037833" y="-539990"/>
                <a:ext cx="309960" cy="2527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90ADEB7-FE99-4E33-B570-A0DB1AC3F11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20193" y="-557630"/>
                  <a:ext cx="345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25ECBDFD-8C4F-4480-A370-E9E6445D9D2A}"/>
                    </a:ext>
                  </a:extLst>
                </p14:cNvPr>
                <p14:cNvContentPartPr/>
                <p14:nvPr/>
              </p14:nvContentPartPr>
              <p14:xfrm>
                <a:off x="5822913" y="-298790"/>
                <a:ext cx="175680" cy="3020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25ECBDFD-8C4F-4480-A370-E9E6445D9D2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805273" y="-316790"/>
                  <a:ext cx="211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1216401-5393-4DE9-AED4-2589CBC531CF}"/>
                    </a:ext>
                  </a:extLst>
                </p14:cNvPr>
                <p14:cNvContentPartPr/>
                <p14:nvPr/>
              </p14:nvContentPartPr>
              <p14:xfrm>
                <a:off x="6559833" y="-542150"/>
                <a:ext cx="43560" cy="2581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1216401-5393-4DE9-AED4-2589CBC531C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541833" y="-560150"/>
                  <a:ext cx="79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EC944D98-6F15-4D88-8325-721F4F2F189A}"/>
                    </a:ext>
                  </a:extLst>
                </p14:cNvPr>
                <p14:cNvContentPartPr/>
                <p14:nvPr/>
              </p14:nvContentPartPr>
              <p14:xfrm>
                <a:off x="6523833" y="-176390"/>
                <a:ext cx="177120" cy="201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EC944D98-6F15-4D88-8325-721F4F2F189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506193" y="-194030"/>
                  <a:ext cx="212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23E8335-75B9-492D-8DC4-C71037DA6E26}"/>
                    </a:ext>
                  </a:extLst>
                </p14:cNvPr>
                <p14:cNvContentPartPr/>
                <p14:nvPr/>
              </p14:nvContentPartPr>
              <p14:xfrm>
                <a:off x="5575593" y="83890"/>
                <a:ext cx="313200" cy="302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23E8335-75B9-492D-8DC4-C71037DA6E2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557593" y="65890"/>
                  <a:ext cx="348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76DB717C-F79C-4916-8522-D43BB85C080A}"/>
                    </a:ext>
                  </a:extLst>
                </p14:cNvPr>
                <p14:cNvContentPartPr/>
                <p14:nvPr/>
              </p14:nvContentPartPr>
              <p14:xfrm>
                <a:off x="5324673" y="453610"/>
                <a:ext cx="138240" cy="273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76DB717C-F79C-4916-8522-D43BB85C080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06673" y="435970"/>
                  <a:ext cx="173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BDACD31-6D67-4812-A036-5F12D601419F}"/>
                    </a:ext>
                  </a:extLst>
                </p14:cNvPr>
                <p14:cNvContentPartPr/>
                <p14:nvPr/>
              </p14:nvContentPartPr>
              <p14:xfrm>
                <a:off x="5948193" y="241570"/>
                <a:ext cx="75240" cy="2919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BDACD31-6D67-4812-A036-5F12D601419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930193" y="223570"/>
                  <a:ext cx="1108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D5051B1-8422-4D8A-9FFC-7FDB07A61723}"/>
                    </a:ext>
                  </a:extLst>
                </p14:cNvPr>
                <p14:cNvContentPartPr/>
                <p14:nvPr/>
              </p14:nvContentPartPr>
              <p14:xfrm>
                <a:off x="5967633" y="609490"/>
                <a:ext cx="188640" cy="214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D5051B1-8422-4D8A-9FFC-7FDB07A6172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49993" y="591850"/>
                  <a:ext cx="224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FE7565A-76E1-484B-813F-4D95AEFED95F}"/>
                    </a:ext>
                  </a:extLst>
                </p14:cNvPr>
                <p14:cNvContentPartPr/>
                <p14:nvPr/>
              </p14:nvContentPartPr>
              <p14:xfrm>
                <a:off x="5202993" y="819730"/>
                <a:ext cx="126000" cy="3852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FE7565A-76E1-484B-813F-4D95AEFED95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185353" y="802090"/>
                  <a:ext cx="1616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5688921-2027-4922-9528-39D328A61CFF}"/>
                    </a:ext>
                  </a:extLst>
                </p14:cNvPr>
                <p14:cNvContentPartPr/>
                <p14:nvPr/>
              </p14:nvContentPartPr>
              <p14:xfrm>
                <a:off x="5004993" y="1481770"/>
                <a:ext cx="256680" cy="2584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5688921-2027-4922-9528-39D328A61CF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87353" y="1464130"/>
                  <a:ext cx="292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97ECD18-CEC5-4AC4-BF3B-2E474BB50052}"/>
                    </a:ext>
                  </a:extLst>
                </p14:cNvPr>
                <p14:cNvContentPartPr/>
                <p14:nvPr/>
              </p14:nvContentPartPr>
              <p14:xfrm>
                <a:off x="6721833" y="112690"/>
                <a:ext cx="51120" cy="3272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97ECD18-CEC5-4AC4-BF3B-2E474BB5005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03833" y="95050"/>
                  <a:ext cx="867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2B32594-919E-4698-8192-21EF21492BA5}"/>
                    </a:ext>
                  </a:extLst>
                </p14:cNvPr>
                <p14:cNvContentPartPr/>
                <p14:nvPr/>
              </p14:nvContentPartPr>
              <p14:xfrm>
                <a:off x="6769353" y="545050"/>
                <a:ext cx="199440" cy="1897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2B32594-919E-4698-8192-21EF21492BA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751353" y="527410"/>
                  <a:ext cx="235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565102E7-BA37-42C9-8C7A-BC7713316192}"/>
                    </a:ext>
                  </a:extLst>
                </p14:cNvPr>
                <p14:cNvContentPartPr/>
                <p14:nvPr/>
              </p14:nvContentPartPr>
              <p14:xfrm>
                <a:off x="6874833" y="821170"/>
                <a:ext cx="62280" cy="2113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565102E7-BA37-42C9-8C7A-BC771331619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57193" y="803170"/>
                  <a:ext cx="97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44B66E37-3D3F-4FD4-A622-6B1A327F11AE}"/>
                    </a:ext>
                  </a:extLst>
                </p14:cNvPr>
                <p14:cNvContentPartPr/>
                <p14:nvPr/>
              </p14:nvContentPartPr>
              <p14:xfrm>
                <a:off x="6849993" y="1177210"/>
                <a:ext cx="293760" cy="223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44B66E37-3D3F-4FD4-A622-6B1A327F11A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832353" y="1159570"/>
                  <a:ext cx="329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51B35F85-6682-4AF5-A9E0-F085B576D4DF}"/>
                    </a:ext>
                  </a:extLst>
                </p14:cNvPr>
                <p14:cNvContentPartPr/>
                <p14:nvPr/>
              </p14:nvContentPartPr>
              <p14:xfrm>
                <a:off x="6980313" y="1494010"/>
                <a:ext cx="30240" cy="2365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51B35F85-6682-4AF5-A9E0-F085B576D4D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62673" y="1476010"/>
                  <a:ext cx="65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1AFB4D1C-3D53-4D8B-B6D9-975B249CF887}"/>
                    </a:ext>
                  </a:extLst>
                </p14:cNvPr>
                <p14:cNvContentPartPr/>
                <p14:nvPr/>
              </p14:nvContentPartPr>
              <p14:xfrm>
                <a:off x="7008033" y="1920610"/>
                <a:ext cx="125280" cy="2995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1AFB4D1C-3D53-4D8B-B6D9-975B249CF88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990393" y="1902970"/>
                  <a:ext cx="160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BEFCCA4-5725-4502-922B-E3DA350DA591}"/>
                    </a:ext>
                  </a:extLst>
                </p14:cNvPr>
                <p14:cNvContentPartPr/>
                <p14:nvPr/>
              </p14:nvContentPartPr>
              <p14:xfrm>
                <a:off x="6870873" y="1027810"/>
                <a:ext cx="246960" cy="448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BEFCCA4-5725-4502-922B-E3DA350DA59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852873" y="1010170"/>
                  <a:ext cx="2826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4FC9D11-E854-48EF-9F8C-3A2B4EF41AE3}"/>
                    </a:ext>
                  </a:extLst>
                </p14:cNvPr>
                <p14:cNvContentPartPr/>
                <p14:nvPr/>
              </p14:nvContentPartPr>
              <p14:xfrm>
                <a:off x="6864033" y="1663570"/>
                <a:ext cx="280080" cy="4849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4FC9D11-E854-48EF-9F8C-3A2B4EF41AE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846033" y="1645570"/>
                  <a:ext cx="31572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5ACBE7A-CBFA-4D08-87B3-8893E1A3FC89}"/>
                    </a:ext>
                  </a:extLst>
                </p14:cNvPr>
                <p14:cNvContentPartPr/>
                <p14:nvPr/>
              </p14:nvContentPartPr>
              <p14:xfrm>
                <a:off x="4823193" y="-1193750"/>
                <a:ext cx="645120" cy="26629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5ACBE7A-CBFA-4D08-87B3-8893E1A3FC8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805193" y="-1211750"/>
                  <a:ext cx="680760" cy="26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1656A49-317C-4387-9F82-C48D0A524426}"/>
                    </a:ext>
                  </a:extLst>
                </p14:cNvPr>
                <p14:cNvContentPartPr/>
                <p14:nvPr/>
              </p14:nvContentPartPr>
              <p14:xfrm>
                <a:off x="5377953" y="-1203110"/>
                <a:ext cx="1884600" cy="3259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1656A49-317C-4387-9F82-C48D0A52442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60313" y="-1220750"/>
                  <a:ext cx="1920240" cy="32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9235CED-ECE0-4B3F-B913-E25192EA5B54}"/>
                    </a:ext>
                  </a:extLst>
                </p14:cNvPr>
                <p14:cNvContentPartPr/>
                <p14:nvPr/>
              </p14:nvContentPartPr>
              <p14:xfrm>
                <a:off x="4440153" y="1957330"/>
                <a:ext cx="2468880" cy="1792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9235CED-ECE0-4B3F-B913-E25192EA5B5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22153" y="1939330"/>
                  <a:ext cx="2504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57F5CD6-EFF0-4B11-B0F5-FEAC02AF794B}"/>
                    </a:ext>
                  </a:extLst>
                </p14:cNvPr>
                <p14:cNvContentPartPr/>
                <p14:nvPr/>
              </p14:nvContentPartPr>
              <p14:xfrm>
                <a:off x="6293793" y="-553670"/>
                <a:ext cx="360" cy="79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57F5CD6-EFF0-4B11-B0F5-FEAC02AF794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275793" y="-571670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6902C06F-7E4D-4548-9CE3-FC987DB98C39}"/>
                    </a:ext>
                  </a:extLst>
                </p14:cNvPr>
                <p14:cNvContentPartPr/>
                <p14:nvPr/>
              </p14:nvContentPartPr>
              <p14:xfrm>
                <a:off x="5209113" y="-662390"/>
                <a:ext cx="1239120" cy="22669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6902C06F-7E4D-4548-9CE3-FC987DB98C3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191113" y="-680390"/>
                  <a:ext cx="1274760" cy="23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E584F81-7AD8-4E88-865E-C983BD1E1667}"/>
                    </a:ext>
                  </a:extLst>
                </p14:cNvPr>
                <p14:cNvContentPartPr/>
                <p14:nvPr/>
              </p14:nvContentPartPr>
              <p14:xfrm>
                <a:off x="547473" y="865090"/>
                <a:ext cx="1595520" cy="1461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E584F81-7AD8-4E88-865E-C983BD1E166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9833" y="847090"/>
                  <a:ext cx="1631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7B65B9F-34F8-4796-81F2-480BEC09322A}"/>
                    </a:ext>
                  </a:extLst>
                </p14:cNvPr>
                <p14:cNvContentPartPr/>
                <p14:nvPr/>
              </p14:nvContentPartPr>
              <p14:xfrm>
                <a:off x="6058713" y="-634670"/>
                <a:ext cx="360" cy="3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7B65B9F-34F8-4796-81F2-480BEC0932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41073" y="-6523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412289B9-5587-4349-B15C-A1CBDC4414EB}"/>
                    </a:ext>
                  </a:extLst>
                </p14:cNvPr>
                <p14:cNvContentPartPr/>
                <p14:nvPr/>
              </p14:nvContentPartPr>
              <p14:xfrm>
                <a:off x="5928033" y="-798470"/>
                <a:ext cx="536400" cy="15598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412289B9-5587-4349-B15C-A1CBDC4414E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10033" y="-816470"/>
                  <a:ext cx="572040" cy="15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240F168-F7E9-4435-A67E-B3B839AF8621}"/>
                    </a:ext>
                  </a:extLst>
                </p14:cNvPr>
                <p14:cNvContentPartPr/>
                <p14:nvPr/>
              </p14:nvContentPartPr>
              <p14:xfrm>
                <a:off x="772113" y="-610550"/>
                <a:ext cx="1428480" cy="3438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240F168-F7E9-4435-A67E-B3B839AF862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4113" y="-628550"/>
                  <a:ext cx="14641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69CE912-02F7-492E-BD49-85EA5CF28161}"/>
                    </a:ext>
                  </a:extLst>
                </p14:cNvPr>
                <p14:cNvContentPartPr/>
                <p14:nvPr/>
              </p14:nvContentPartPr>
              <p14:xfrm>
                <a:off x="6528873" y="-698030"/>
                <a:ext cx="384840" cy="18734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69CE912-02F7-492E-BD49-85EA5CF2816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10873" y="-716030"/>
                  <a:ext cx="420480" cy="19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909535E-D7FC-460D-B618-F121F369D2F1}"/>
                    </a:ext>
                  </a:extLst>
                </p14:cNvPr>
                <p14:cNvContentPartPr/>
                <p14:nvPr/>
              </p14:nvContentPartPr>
              <p14:xfrm>
                <a:off x="725673" y="200890"/>
                <a:ext cx="2166480" cy="2620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909535E-D7FC-460D-B618-F121F369D2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7673" y="182890"/>
                  <a:ext cx="2202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033CE4D-A062-41E5-AE64-AE04C608F25C}"/>
                    </a:ext>
                  </a:extLst>
                </p14:cNvPr>
                <p14:cNvContentPartPr/>
                <p14:nvPr/>
              </p14:nvContentPartPr>
              <p14:xfrm>
                <a:off x="2586513" y="-1326230"/>
                <a:ext cx="814320" cy="7326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033CE4D-A062-41E5-AE64-AE04C608F2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68513" y="-1344230"/>
                  <a:ext cx="84996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CBA2D0D0-12CE-4FA2-91BB-4061D483D751}"/>
                    </a:ext>
                  </a:extLst>
                </p14:cNvPr>
                <p14:cNvContentPartPr/>
                <p14:nvPr/>
              </p14:nvContentPartPr>
              <p14:xfrm>
                <a:off x="6251673" y="-503011"/>
                <a:ext cx="404280" cy="514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CBA2D0D0-12CE-4FA2-91BB-4061D483D7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34033" y="-520651"/>
                  <a:ext cx="439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F0DD0BD-2501-4B43-AFA2-BE0D795EE4C0}"/>
                    </a:ext>
                  </a:extLst>
                </p14:cNvPr>
                <p14:cNvContentPartPr/>
                <p14:nvPr/>
              </p14:nvContentPartPr>
              <p14:xfrm>
                <a:off x="5635353" y="116189"/>
                <a:ext cx="347400" cy="295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F0DD0BD-2501-4B43-AFA2-BE0D795EE4C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17713" y="98549"/>
                  <a:ext cx="383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794F067-D05B-49AC-B3C2-7C213D9184B6}"/>
                    </a:ext>
                  </a:extLst>
                </p14:cNvPr>
                <p14:cNvContentPartPr/>
                <p14:nvPr/>
              </p14:nvContentPartPr>
              <p14:xfrm>
                <a:off x="6561273" y="202229"/>
                <a:ext cx="280080" cy="194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794F067-D05B-49AC-B3C2-7C213D9184B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43633" y="184229"/>
                  <a:ext cx="315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ADAB95E2-AC5E-4B83-BA4E-1CF06396EA08}"/>
                    </a:ext>
                  </a:extLst>
                </p14:cNvPr>
                <p14:cNvContentPartPr/>
                <p14:nvPr/>
              </p14:nvContentPartPr>
              <p14:xfrm>
                <a:off x="5020473" y="780389"/>
                <a:ext cx="404280" cy="1051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ADAB95E2-AC5E-4B83-BA4E-1CF06396EA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02833" y="762389"/>
                  <a:ext cx="439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EFFFDA2-4D14-4617-85B2-20AF7F20CE0D}"/>
                    </a:ext>
                  </a:extLst>
                </p14:cNvPr>
                <p14:cNvContentPartPr/>
                <p14:nvPr/>
              </p14:nvContentPartPr>
              <p14:xfrm>
                <a:off x="5919753" y="992429"/>
                <a:ext cx="289080" cy="432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EFFFDA2-4D14-4617-85B2-20AF7F20CE0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01753" y="974429"/>
                  <a:ext cx="324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FD124EC-6633-4A86-A2CF-4B01FD8A043D}"/>
                    </a:ext>
                  </a:extLst>
                </p14:cNvPr>
                <p14:cNvContentPartPr/>
                <p14:nvPr/>
              </p14:nvContentPartPr>
              <p14:xfrm>
                <a:off x="6700593" y="859949"/>
                <a:ext cx="280080" cy="748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FD124EC-6633-4A86-A2CF-4B01FD8A043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82593" y="841949"/>
                  <a:ext cx="315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73E0CE7-4C92-4C69-B2AD-78FB97E8A9B7}"/>
                    </a:ext>
                  </a:extLst>
                </p14:cNvPr>
                <p14:cNvContentPartPr/>
                <p14:nvPr/>
              </p14:nvContentPartPr>
              <p14:xfrm>
                <a:off x="4921833" y="1823309"/>
                <a:ext cx="543240" cy="810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73E0CE7-4C92-4C69-B2AD-78FB97E8A9B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04193" y="1805309"/>
                  <a:ext cx="578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90435C4-9A56-494E-AB82-80357CD23ADE}"/>
                    </a:ext>
                  </a:extLst>
                </p14:cNvPr>
                <p14:cNvContentPartPr/>
                <p14:nvPr/>
              </p14:nvContentPartPr>
              <p14:xfrm>
                <a:off x="6666033" y="1614869"/>
                <a:ext cx="556920" cy="824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90435C4-9A56-494E-AB82-80357CD23AD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48393" y="1596869"/>
                  <a:ext cx="592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87A11B0-3118-4A86-B650-EC9730DA182F}"/>
                    </a:ext>
                  </a:extLst>
                </p14:cNvPr>
                <p14:cNvContentPartPr/>
                <p14:nvPr/>
              </p14:nvContentPartPr>
              <p14:xfrm>
                <a:off x="7546593" y="-1167931"/>
                <a:ext cx="415440" cy="5763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87A11B0-3118-4A86-B650-EC9730DA182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28593" y="-1185571"/>
                  <a:ext cx="4510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460BDA25-D31F-451D-9BE6-FEE8B01BB208}"/>
                    </a:ext>
                  </a:extLst>
                </p14:cNvPr>
                <p14:cNvContentPartPr/>
                <p14:nvPr/>
              </p14:nvContentPartPr>
              <p14:xfrm>
                <a:off x="1765353" y="848429"/>
                <a:ext cx="111240" cy="370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460BDA25-D31F-451D-9BE6-FEE8B01BB20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47353" y="830789"/>
                  <a:ext cx="14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3F8BD68-E0D4-42D8-8CE3-403E1DC2822D}"/>
                    </a:ext>
                  </a:extLst>
                </p14:cNvPr>
                <p14:cNvContentPartPr/>
                <p14:nvPr/>
              </p14:nvContentPartPr>
              <p14:xfrm>
                <a:off x="1974873" y="1062989"/>
                <a:ext cx="360" cy="3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3F8BD68-E0D4-42D8-8CE3-403E1DC282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56873" y="10453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43F56D6-EF5C-406F-8D1C-BA514D1D045C}"/>
                    </a:ext>
                  </a:extLst>
                </p14:cNvPr>
                <p14:cNvContentPartPr/>
                <p14:nvPr/>
              </p14:nvContentPartPr>
              <p14:xfrm>
                <a:off x="7179393" y="441989"/>
                <a:ext cx="1210320" cy="1314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43F56D6-EF5C-406F-8D1C-BA514D1D04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161393" y="423989"/>
                  <a:ext cx="1245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2A663413-E236-4EE8-AA58-6D3652D539B0}"/>
                    </a:ext>
                  </a:extLst>
                </p14:cNvPr>
                <p14:cNvContentPartPr/>
                <p14:nvPr/>
              </p14:nvContentPartPr>
              <p14:xfrm>
                <a:off x="7276593" y="-187651"/>
                <a:ext cx="45000" cy="495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2A663413-E236-4EE8-AA58-6D3652D539B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258953" y="-205651"/>
                  <a:ext cx="8064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53A6E387-B560-400A-A2D9-4C4172CABADE}"/>
                    </a:ext>
                  </a:extLst>
                </p14:cNvPr>
                <p14:cNvContentPartPr/>
                <p14:nvPr/>
              </p14:nvContentPartPr>
              <p14:xfrm>
                <a:off x="2333793" y="-881011"/>
                <a:ext cx="413280" cy="20998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53A6E387-B560-400A-A2D9-4C4172CABAD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316153" y="-899011"/>
                  <a:ext cx="448920" cy="21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75D1613B-404B-4178-819C-B1E805A0D297}"/>
                    </a:ext>
                  </a:extLst>
                </p14:cNvPr>
                <p14:cNvContentPartPr/>
                <p14:nvPr/>
              </p14:nvContentPartPr>
              <p14:xfrm>
                <a:off x="6274353" y="-1063171"/>
                <a:ext cx="321120" cy="4086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75D1613B-404B-4178-819C-B1E805A0D29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256353" y="-1081171"/>
                  <a:ext cx="356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D658F583-4B08-4CA9-A552-FBBD52415348}"/>
                    </a:ext>
                  </a:extLst>
                </p14:cNvPr>
                <p14:cNvContentPartPr/>
                <p14:nvPr/>
              </p14:nvContentPartPr>
              <p14:xfrm>
                <a:off x="5514753" y="-436771"/>
                <a:ext cx="567360" cy="5281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D658F583-4B08-4CA9-A552-FBBD5241534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496753" y="-454771"/>
                  <a:ext cx="60300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C718C207-026F-4B4E-B39B-8F69E5DEDE4D}"/>
                    </a:ext>
                  </a:extLst>
                </p14:cNvPr>
                <p14:cNvContentPartPr/>
                <p14:nvPr/>
              </p14:nvContentPartPr>
              <p14:xfrm>
                <a:off x="5731113" y="117629"/>
                <a:ext cx="330120" cy="255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C718C207-026F-4B4E-B39B-8F69E5DEDE4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13473" y="99629"/>
                  <a:ext cx="365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F5BF509-7DFC-4F76-8930-D19CFD043D9F}"/>
                    </a:ext>
                  </a:extLst>
                </p14:cNvPr>
                <p14:cNvContentPartPr/>
                <p14:nvPr/>
              </p14:nvContentPartPr>
              <p14:xfrm>
                <a:off x="5690793" y="145349"/>
                <a:ext cx="369720" cy="572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F5BF509-7DFC-4F76-8930-D19CFD043D9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672793" y="127349"/>
                  <a:ext cx="405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54E077C6-FA2B-424B-BB8E-F6D7C9CE8D10}"/>
                    </a:ext>
                  </a:extLst>
                </p14:cNvPr>
                <p14:cNvContentPartPr/>
                <p14:nvPr/>
              </p14:nvContentPartPr>
              <p14:xfrm>
                <a:off x="5837313" y="157949"/>
                <a:ext cx="235080" cy="1191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54E077C6-FA2B-424B-BB8E-F6D7C9CE8D1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819673" y="139949"/>
                  <a:ext cx="270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E1290A1-F8EB-4565-9F53-85E24FCE43B7}"/>
                    </a:ext>
                  </a:extLst>
                </p14:cNvPr>
                <p14:cNvContentPartPr/>
                <p14:nvPr/>
              </p14:nvContentPartPr>
              <p14:xfrm>
                <a:off x="6145473" y="11069"/>
                <a:ext cx="93240" cy="1296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E1290A1-F8EB-4565-9F53-85E24FCE43B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27473" y="-6931"/>
                  <a:ext cx="12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0816E00-6528-4359-9F64-511BB336A838}"/>
                    </a:ext>
                  </a:extLst>
                </p14:cNvPr>
                <p14:cNvContentPartPr/>
                <p14:nvPr/>
              </p14:nvContentPartPr>
              <p14:xfrm>
                <a:off x="7074633" y="934109"/>
                <a:ext cx="545040" cy="586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0816E00-6528-4359-9F64-511BB336A83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056633" y="916469"/>
                  <a:ext cx="580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30ECD5D-EEE8-4F3D-9CAA-1F9771AF5031}"/>
                    </a:ext>
                  </a:extLst>
                </p14:cNvPr>
                <p14:cNvContentPartPr/>
                <p14:nvPr/>
              </p14:nvContentPartPr>
              <p14:xfrm>
                <a:off x="7580073" y="919349"/>
                <a:ext cx="245880" cy="3110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30ECD5D-EEE8-4F3D-9CAA-1F9771AF503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562433" y="901349"/>
                  <a:ext cx="2815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70A9E0DD-F9F0-42E7-A350-F580E1501E08}"/>
                    </a:ext>
                  </a:extLst>
                </p14:cNvPr>
                <p14:cNvContentPartPr/>
                <p14:nvPr/>
              </p14:nvContentPartPr>
              <p14:xfrm>
                <a:off x="8325273" y="891269"/>
                <a:ext cx="69120" cy="1015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70A9E0DD-F9F0-42E7-A350-F580E1501E0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07273" y="873629"/>
                  <a:ext cx="104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117582E-0A45-48BE-9D14-49889646929F}"/>
                    </a:ext>
                  </a:extLst>
                </p14:cNvPr>
                <p14:cNvContentPartPr/>
                <p14:nvPr/>
              </p14:nvContentPartPr>
              <p14:xfrm>
                <a:off x="8167953" y="958229"/>
                <a:ext cx="4680" cy="2188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117582E-0A45-48BE-9D14-49889646929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50313" y="940589"/>
                  <a:ext cx="40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4FC06EF-4AD1-4A0B-BA43-396D00A96856}"/>
                    </a:ext>
                  </a:extLst>
                </p14:cNvPr>
                <p14:cNvContentPartPr/>
                <p14:nvPr/>
              </p14:nvContentPartPr>
              <p14:xfrm>
                <a:off x="8221953" y="1037429"/>
                <a:ext cx="250200" cy="4284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4FC06EF-4AD1-4A0B-BA43-396D00A9685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04313" y="1019789"/>
                  <a:ext cx="2858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2753242A-854B-498B-BC73-B4FFC8E8E484}"/>
                    </a:ext>
                  </a:extLst>
                </p14:cNvPr>
                <p14:cNvContentPartPr/>
                <p14:nvPr/>
              </p14:nvContentPartPr>
              <p14:xfrm>
                <a:off x="8593113" y="985949"/>
                <a:ext cx="291960" cy="5083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2753242A-854B-498B-BC73-B4FFC8E8E48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75473" y="968309"/>
                  <a:ext cx="3276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D91F40FC-C93A-4976-99DD-993BF54063BD}"/>
                    </a:ext>
                  </a:extLst>
                </p14:cNvPr>
                <p14:cNvContentPartPr/>
                <p14:nvPr/>
              </p14:nvContentPartPr>
              <p14:xfrm>
                <a:off x="8958153" y="1501109"/>
                <a:ext cx="360" cy="3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D91F40FC-C93A-4976-99DD-993BF54063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40153" y="14834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CA8FB15-D177-4C6C-B843-825BABC21D5D}"/>
                    </a:ext>
                  </a:extLst>
                </p14:cNvPr>
                <p14:cNvContentPartPr/>
                <p14:nvPr/>
              </p14:nvContentPartPr>
              <p14:xfrm>
                <a:off x="7757553" y="2109869"/>
                <a:ext cx="324000" cy="4186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CA8FB15-D177-4C6C-B843-825BABC21D5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39913" y="2091869"/>
                  <a:ext cx="359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740E8D-2A05-47B1-851B-68EAD073B4D4}"/>
                    </a:ext>
                  </a:extLst>
                </p14:cNvPr>
                <p14:cNvContentPartPr/>
                <p14:nvPr/>
              </p14:nvContentPartPr>
              <p14:xfrm>
                <a:off x="8199633" y="2271509"/>
                <a:ext cx="153000" cy="144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740E8D-2A05-47B1-851B-68EAD073B4D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81633" y="2253509"/>
                  <a:ext cx="188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B3236D69-F7D2-4A34-994D-A1BCB24BFEF8}"/>
                    </a:ext>
                  </a:extLst>
                </p14:cNvPr>
                <p14:cNvContentPartPr/>
                <p14:nvPr/>
              </p14:nvContentPartPr>
              <p14:xfrm>
                <a:off x="8136633" y="2389949"/>
                <a:ext cx="206640" cy="154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B3236D69-F7D2-4A34-994D-A1BCB24BFEF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18993" y="2372309"/>
                  <a:ext cx="242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E9C4792-1079-4498-920B-8EDDDEFA94BA}"/>
                    </a:ext>
                  </a:extLst>
                </p14:cNvPr>
                <p14:cNvContentPartPr/>
                <p14:nvPr/>
              </p14:nvContentPartPr>
              <p14:xfrm>
                <a:off x="8539113" y="1998629"/>
                <a:ext cx="349920" cy="799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E9C4792-1079-4498-920B-8EDDDEFA94B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21473" y="1980989"/>
                  <a:ext cx="385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AD1B5D7-97F9-4DD1-B30D-E03AB378D48A}"/>
                    </a:ext>
                  </a:extLst>
                </p14:cNvPr>
                <p14:cNvContentPartPr/>
                <p14:nvPr/>
              </p14:nvContentPartPr>
              <p14:xfrm>
                <a:off x="8466033" y="2108429"/>
                <a:ext cx="460080" cy="4651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AD1B5D7-97F9-4DD1-B30D-E03AB378D48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48033" y="2090789"/>
                  <a:ext cx="4957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B09250B-E3DE-4EB5-A685-A44523BD86F0}"/>
                    </a:ext>
                  </a:extLst>
                </p14:cNvPr>
                <p14:cNvContentPartPr/>
                <p14:nvPr/>
              </p14:nvContentPartPr>
              <p14:xfrm>
                <a:off x="8311953" y="1844549"/>
                <a:ext cx="806040" cy="10519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B09250B-E3DE-4EB5-A685-A44523BD86F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93953" y="1826909"/>
                  <a:ext cx="84168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435D683-41FC-4C8F-82C7-53339AC77CBD}"/>
                    </a:ext>
                  </a:extLst>
                </p14:cNvPr>
                <p14:cNvContentPartPr/>
                <p14:nvPr/>
              </p14:nvContentPartPr>
              <p14:xfrm>
                <a:off x="7917868" y="3233789"/>
                <a:ext cx="193680" cy="1274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435D683-41FC-4C8F-82C7-53339AC77CB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00228" y="3216149"/>
                  <a:ext cx="229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81CE713E-11D7-493B-B372-95A29B02444C}"/>
                    </a:ext>
                  </a:extLst>
                </p14:cNvPr>
                <p14:cNvContentPartPr/>
                <p14:nvPr/>
              </p14:nvContentPartPr>
              <p14:xfrm>
                <a:off x="8194708" y="3364829"/>
                <a:ext cx="33120" cy="658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81CE713E-11D7-493B-B372-95A29B02444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77068" y="3346829"/>
                  <a:ext cx="68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6C1DA51C-82A5-4EFD-906D-FE51014303FA}"/>
                    </a:ext>
                  </a:extLst>
                </p14:cNvPr>
                <p14:cNvContentPartPr/>
                <p14:nvPr/>
              </p14:nvContentPartPr>
              <p14:xfrm>
                <a:off x="8408908" y="3270149"/>
                <a:ext cx="73800" cy="104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6C1DA51C-82A5-4EFD-906D-FE51014303F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90908" y="3252149"/>
                  <a:ext cx="109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EF66BB15-6E69-4DF4-8340-A371AD214694}"/>
                    </a:ext>
                  </a:extLst>
                </p14:cNvPr>
                <p14:cNvContentPartPr/>
                <p14:nvPr/>
              </p14:nvContentPartPr>
              <p14:xfrm>
                <a:off x="8618068" y="3302909"/>
                <a:ext cx="299520" cy="295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EF66BB15-6E69-4DF4-8340-A371AD21469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600428" y="3284909"/>
                  <a:ext cx="33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8A5D897E-524D-4371-A520-E3F891FD9FCA}"/>
                    </a:ext>
                  </a:extLst>
                </p14:cNvPr>
                <p14:cNvContentPartPr/>
                <p14:nvPr/>
              </p14:nvContentPartPr>
              <p14:xfrm>
                <a:off x="7621948" y="2937869"/>
                <a:ext cx="1292760" cy="6289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8A5D897E-524D-4371-A520-E3F891FD9FC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03948" y="2920229"/>
                  <a:ext cx="13284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69E3515-908E-4D0A-99FA-3DE82BDF65AA}"/>
                    </a:ext>
                  </a:extLst>
                </p14:cNvPr>
                <p14:cNvContentPartPr/>
                <p14:nvPr/>
              </p14:nvContentPartPr>
              <p14:xfrm>
                <a:off x="7767028" y="3116069"/>
                <a:ext cx="84240" cy="119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69E3515-908E-4D0A-99FA-3DE82BDF65A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49028" y="3098069"/>
                  <a:ext cx="119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780EE164-0BF8-4118-840A-5BFE6B6C3E21}"/>
                    </a:ext>
                  </a:extLst>
                </p14:cNvPr>
                <p14:cNvContentPartPr/>
                <p14:nvPr/>
              </p14:nvContentPartPr>
              <p14:xfrm>
                <a:off x="8343028" y="3627269"/>
                <a:ext cx="360" cy="129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780EE164-0BF8-4118-840A-5BFE6B6C3E2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325028" y="3609629"/>
                  <a:ext cx="36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AE1AF8D-14A2-48B3-B99C-276D34CE4C25}"/>
                    </a:ext>
                  </a:extLst>
                </p14:cNvPr>
                <p14:cNvContentPartPr/>
                <p14:nvPr/>
              </p14:nvContentPartPr>
              <p14:xfrm>
                <a:off x="598953" y="5020210"/>
                <a:ext cx="560880" cy="159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AE1AF8D-14A2-48B3-B99C-276D34CE4C2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1313" y="5002210"/>
                  <a:ext cx="596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1952829-DCBF-4176-92B1-3557B9351FEC}"/>
                    </a:ext>
                  </a:extLst>
                </p14:cNvPr>
                <p14:cNvContentPartPr/>
                <p14:nvPr/>
              </p14:nvContentPartPr>
              <p14:xfrm>
                <a:off x="1005393" y="4799170"/>
                <a:ext cx="263520" cy="9219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1952829-DCBF-4176-92B1-3557B9351FE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87393" y="4781530"/>
                  <a:ext cx="29916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45A392D-A828-49CB-BD20-7F2CFC872EB7}"/>
                    </a:ext>
                  </a:extLst>
                </p14:cNvPr>
                <p14:cNvContentPartPr/>
                <p14:nvPr/>
              </p14:nvContentPartPr>
              <p14:xfrm>
                <a:off x="1207353" y="4709530"/>
                <a:ext cx="314640" cy="4208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45A392D-A828-49CB-BD20-7F2CFC872EB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89353" y="4691890"/>
                  <a:ext cx="3502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9CAB78F-17ED-45A1-B63F-C481F4CCDC59}"/>
                    </a:ext>
                  </a:extLst>
                </p14:cNvPr>
                <p14:cNvContentPartPr/>
                <p14:nvPr/>
              </p14:nvContentPartPr>
              <p14:xfrm>
                <a:off x="1335873" y="5046490"/>
                <a:ext cx="61560" cy="645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9CAB78F-17ED-45A1-B63F-C481F4CCDC5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318233" y="5028850"/>
                  <a:ext cx="9720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AA1E178-18F3-424B-8702-B43AD51460A0}"/>
                    </a:ext>
                  </a:extLst>
                </p14:cNvPr>
                <p14:cNvContentPartPr/>
                <p14:nvPr/>
              </p14:nvContentPartPr>
              <p14:xfrm>
                <a:off x="1467993" y="4707010"/>
                <a:ext cx="437040" cy="9637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AA1E178-18F3-424B-8702-B43AD51460A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449993" y="4689370"/>
                  <a:ext cx="47268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DAF88AA-632E-4289-BA89-DD9E5A3BC0C4}"/>
                    </a:ext>
                  </a:extLst>
                </p14:cNvPr>
                <p14:cNvContentPartPr/>
                <p14:nvPr/>
              </p14:nvContentPartPr>
              <p14:xfrm>
                <a:off x="501033" y="4470490"/>
                <a:ext cx="1819440" cy="14925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DAF88AA-632E-4289-BA89-DD9E5A3BC0C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3033" y="4452490"/>
                  <a:ext cx="1855080" cy="15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F1A36A7-539C-49F6-A2DF-C5EBB780C0C4}"/>
                    </a:ext>
                  </a:extLst>
                </p14:cNvPr>
                <p14:cNvContentPartPr/>
                <p14:nvPr/>
              </p14:nvContentPartPr>
              <p14:xfrm>
                <a:off x="658353" y="6302890"/>
                <a:ext cx="858960" cy="7254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F1A36A7-539C-49F6-A2DF-C5EBB780C0C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40713" y="6284890"/>
                  <a:ext cx="89460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91F3750-9C79-49AA-AEF2-DBEEC423AAEB}"/>
                    </a:ext>
                  </a:extLst>
                </p14:cNvPr>
                <p14:cNvContentPartPr/>
                <p14:nvPr/>
              </p14:nvContentPartPr>
              <p14:xfrm>
                <a:off x="1553313" y="6456970"/>
                <a:ext cx="547560" cy="912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91F3750-9C79-49AA-AEF2-DBEEC423AAE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535313" y="6438970"/>
                  <a:ext cx="58320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1D973F3-8500-4762-BCDD-967382DCE348}"/>
                    </a:ext>
                  </a:extLst>
                </p14:cNvPr>
                <p14:cNvContentPartPr/>
                <p14:nvPr/>
              </p14:nvContentPartPr>
              <p14:xfrm>
                <a:off x="2033193" y="6378490"/>
                <a:ext cx="281520" cy="381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1D973F3-8500-4762-BCDD-967382DCE34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15193" y="6360850"/>
                  <a:ext cx="3171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68FDA58-68D8-4F45-A0A4-24DCC46EF4BE}"/>
                    </a:ext>
                  </a:extLst>
                </p14:cNvPr>
                <p14:cNvContentPartPr/>
                <p14:nvPr/>
              </p14:nvContentPartPr>
              <p14:xfrm>
                <a:off x="245433" y="6045490"/>
                <a:ext cx="2333520" cy="1220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68FDA58-68D8-4F45-A0A4-24DCC46EF4B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27433" y="6027850"/>
                  <a:ext cx="236916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FD0E4DE-31A1-4DC9-B670-28D338F6C1C3}"/>
                    </a:ext>
                  </a:extLst>
                </p14:cNvPr>
                <p14:cNvContentPartPr/>
                <p14:nvPr/>
              </p14:nvContentPartPr>
              <p14:xfrm>
                <a:off x="2609193" y="6854410"/>
                <a:ext cx="360" cy="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FD0E4DE-31A1-4DC9-B670-28D338F6C1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91193" y="6836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AD9231E-0A4F-4789-B2B2-E95BB5899B3B}"/>
                    </a:ext>
                  </a:extLst>
                </p14:cNvPr>
                <p14:cNvContentPartPr/>
                <p14:nvPr/>
              </p14:nvContentPartPr>
              <p14:xfrm>
                <a:off x="2170713" y="5511970"/>
                <a:ext cx="482040" cy="4942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AD9231E-0A4F-4789-B2B2-E95BB5899B3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153073" y="5493970"/>
                  <a:ext cx="5176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A926080-30B0-43CF-BEDB-EC145A23D298}"/>
                    </a:ext>
                  </a:extLst>
                </p14:cNvPr>
                <p14:cNvContentPartPr/>
                <p14:nvPr/>
              </p14:nvContentPartPr>
              <p14:xfrm>
                <a:off x="2782713" y="6166450"/>
                <a:ext cx="78120" cy="320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A926080-30B0-43CF-BEDB-EC145A23D29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764713" y="6148810"/>
                  <a:ext cx="113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23AEF745-EEC5-4E72-B338-109E1C0F5C04}"/>
                    </a:ext>
                  </a:extLst>
                </p14:cNvPr>
                <p14:cNvContentPartPr/>
                <p14:nvPr/>
              </p14:nvContentPartPr>
              <p14:xfrm>
                <a:off x="2421748" y="4494149"/>
                <a:ext cx="227880" cy="1562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23AEF745-EEC5-4E72-B338-109E1C0F5C0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404108" y="4476149"/>
                  <a:ext cx="263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8D3CF6A0-863D-4F7A-91B3-641A15B9DB7A}"/>
                    </a:ext>
                  </a:extLst>
                </p14:cNvPr>
                <p14:cNvContentPartPr/>
                <p14:nvPr/>
              </p14:nvContentPartPr>
              <p14:xfrm>
                <a:off x="2668708" y="4723109"/>
                <a:ext cx="437040" cy="4701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8D3CF6A0-863D-4F7A-91B3-641A15B9DB7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650708" y="4705469"/>
                  <a:ext cx="4726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ADF7450-35A0-4B2F-BFF3-A44A5639A764}"/>
                    </a:ext>
                  </a:extLst>
                </p14:cNvPr>
                <p14:cNvContentPartPr/>
                <p14:nvPr/>
              </p14:nvContentPartPr>
              <p14:xfrm>
                <a:off x="3060748" y="5182829"/>
                <a:ext cx="176760" cy="792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ADF7450-35A0-4B2F-BFF3-A44A5639A76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042748" y="5165189"/>
                  <a:ext cx="212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3F708D47-FE17-476C-9330-4BF882091D59}"/>
                    </a:ext>
                  </a:extLst>
                </p14:cNvPr>
                <p14:cNvContentPartPr/>
                <p14:nvPr/>
              </p14:nvContentPartPr>
              <p14:xfrm>
                <a:off x="2931868" y="4423949"/>
                <a:ext cx="226080" cy="3186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3F708D47-FE17-476C-9330-4BF882091D5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914228" y="4405949"/>
                  <a:ext cx="261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2F28B596-BDE3-4568-8A53-4B1AA3C1B8C9}"/>
                    </a:ext>
                  </a:extLst>
                </p14:cNvPr>
                <p14:cNvContentPartPr/>
                <p14:nvPr/>
              </p14:nvContentPartPr>
              <p14:xfrm>
                <a:off x="3195388" y="4421429"/>
                <a:ext cx="235080" cy="1796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2F28B596-BDE3-4568-8A53-4B1AA3C1B8C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177388" y="4403429"/>
                  <a:ext cx="270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50868D40-6A79-4A82-9E90-0F71FE82637F}"/>
                    </a:ext>
                  </a:extLst>
                </p14:cNvPr>
                <p14:cNvContentPartPr/>
                <p14:nvPr/>
              </p14:nvContentPartPr>
              <p14:xfrm>
                <a:off x="2581948" y="4680269"/>
                <a:ext cx="388080" cy="4845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50868D40-6A79-4A82-9E90-0F71FE82637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563948" y="4662269"/>
                  <a:ext cx="4237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ED5EA21-B681-4AB5-A54A-D6E6BC709917}"/>
                    </a:ext>
                  </a:extLst>
                </p14:cNvPr>
                <p14:cNvContentPartPr/>
                <p14:nvPr/>
              </p14:nvContentPartPr>
              <p14:xfrm>
                <a:off x="2993068" y="5170949"/>
                <a:ext cx="201240" cy="2026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ED5EA21-B681-4AB5-A54A-D6E6BC70991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75068" y="5153309"/>
                  <a:ext cx="236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57CDA9DD-F3FA-42C8-9B04-F7057C6F3611}"/>
                    </a:ext>
                  </a:extLst>
                </p14:cNvPr>
                <p14:cNvContentPartPr/>
                <p14:nvPr/>
              </p14:nvContentPartPr>
              <p14:xfrm>
                <a:off x="2828908" y="4281029"/>
                <a:ext cx="690840" cy="626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57CDA9DD-F3FA-42C8-9B04-F7057C6F361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811268" y="4263029"/>
                  <a:ext cx="72648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F52E80A5-1888-47CA-877F-F371D7BDE61C}"/>
                    </a:ext>
                  </a:extLst>
                </p14:cNvPr>
                <p14:cNvContentPartPr/>
                <p14:nvPr/>
              </p14:nvContentPartPr>
              <p14:xfrm>
                <a:off x="3162268" y="5382269"/>
                <a:ext cx="3600" cy="97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F52E80A5-1888-47CA-877F-F371D7BDE61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144628" y="5364269"/>
                  <a:ext cx="39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8233CCF6-C36C-4305-A026-8E3796E4DCB3}"/>
                    </a:ext>
                  </a:extLst>
                </p14:cNvPr>
                <p14:cNvContentPartPr/>
                <p14:nvPr/>
              </p14:nvContentPartPr>
              <p14:xfrm>
                <a:off x="3134548" y="4815269"/>
                <a:ext cx="366120" cy="144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8233CCF6-C36C-4305-A026-8E3796E4DCB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116908" y="4797629"/>
                  <a:ext cx="401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C15E0CAB-95EA-4950-AD5D-F26774060013}"/>
                    </a:ext>
                  </a:extLst>
                </p14:cNvPr>
                <p14:cNvContentPartPr/>
                <p14:nvPr/>
              </p14:nvContentPartPr>
              <p14:xfrm>
                <a:off x="2761228" y="4288229"/>
                <a:ext cx="674280" cy="4910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C15E0CAB-95EA-4950-AD5D-F2677406001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743588" y="4270229"/>
                  <a:ext cx="7099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D59E6DF6-97B8-4F12-8951-F1D454646737}"/>
                    </a:ext>
                  </a:extLst>
                </p14:cNvPr>
                <p14:cNvContentPartPr/>
                <p14:nvPr/>
              </p14:nvContentPartPr>
              <p14:xfrm>
                <a:off x="2390788" y="4475789"/>
                <a:ext cx="104400" cy="1317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D59E6DF6-97B8-4F12-8951-F1D45464673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373148" y="4457789"/>
                  <a:ext cx="140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B85D5B56-C1C9-494D-ACC5-D8B8E35969D6}"/>
                    </a:ext>
                  </a:extLst>
                </p14:cNvPr>
                <p14:cNvContentPartPr/>
                <p14:nvPr/>
              </p14:nvContentPartPr>
              <p14:xfrm>
                <a:off x="3121948" y="6531029"/>
                <a:ext cx="332640" cy="2314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B85D5B56-C1C9-494D-ACC5-D8B8E35969D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103948" y="6513029"/>
                  <a:ext cx="368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C5A1CAF-3FFE-4FD5-BD73-3DFC5306D42D}"/>
                    </a:ext>
                  </a:extLst>
                </p14:cNvPr>
                <p14:cNvContentPartPr/>
                <p14:nvPr/>
              </p14:nvContentPartPr>
              <p14:xfrm>
                <a:off x="3443788" y="6706709"/>
                <a:ext cx="809280" cy="5119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C5A1CAF-3FFE-4FD5-BD73-3DFC5306D42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425788" y="6688709"/>
                  <a:ext cx="844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1468878-6BA8-4F95-904A-9E70C2C7B447}"/>
                    </a:ext>
                  </a:extLst>
                </p14:cNvPr>
                <p14:cNvContentPartPr/>
                <p14:nvPr/>
              </p14:nvContentPartPr>
              <p14:xfrm>
                <a:off x="4189708" y="7207109"/>
                <a:ext cx="217800" cy="1512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1468878-6BA8-4F95-904A-9E70C2C7B44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171708" y="7189109"/>
                  <a:ext cx="253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A9CDC80-E31E-4C21-96F9-A1D119CD72ED}"/>
                    </a:ext>
                  </a:extLst>
                </p14:cNvPr>
                <p14:cNvContentPartPr/>
                <p14:nvPr/>
              </p14:nvContentPartPr>
              <p14:xfrm>
                <a:off x="4613428" y="6945029"/>
                <a:ext cx="4680" cy="28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A9CDC80-E31E-4C21-96F9-A1D119CD72E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595788" y="6927389"/>
                  <a:ext cx="40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5996A700-3585-426C-936D-C8DC44754CC9}"/>
                    </a:ext>
                  </a:extLst>
                </p14:cNvPr>
                <p14:cNvContentPartPr/>
                <p14:nvPr/>
              </p14:nvContentPartPr>
              <p14:xfrm>
                <a:off x="4459348" y="7185149"/>
                <a:ext cx="360" cy="3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5996A700-3585-426C-936D-C8DC44754CC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41708" y="71671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ECC34CEF-DFEB-403D-975E-45C949E0C5DF}"/>
                    </a:ext>
                  </a:extLst>
                </p14:cNvPr>
                <p14:cNvContentPartPr/>
                <p14:nvPr/>
              </p14:nvContentPartPr>
              <p14:xfrm>
                <a:off x="4149028" y="7187669"/>
                <a:ext cx="331920" cy="3031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ECC34CEF-DFEB-403D-975E-45C949E0C5D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31028" y="7169669"/>
                  <a:ext cx="367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20006B7-857D-4EB9-BF48-E711B7352544}"/>
                    </a:ext>
                  </a:extLst>
                </p14:cNvPr>
                <p14:cNvContentPartPr/>
                <p14:nvPr/>
              </p14:nvContentPartPr>
              <p14:xfrm>
                <a:off x="3011428" y="6450389"/>
                <a:ext cx="390600" cy="3373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20006B7-857D-4EB9-BF48-E711B735254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93788" y="6432389"/>
                  <a:ext cx="4262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21B897AC-2438-47A7-AE88-FD951E981C2D}"/>
                    </a:ext>
                  </a:extLst>
                </p14:cNvPr>
                <p14:cNvContentPartPr/>
                <p14:nvPr/>
              </p14:nvContentPartPr>
              <p14:xfrm>
                <a:off x="3416788" y="6666029"/>
                <a:ext cx="887400" cy="6883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21B897AC-2438-47A7-AE88-FD951E981C2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398788" y="6648389"/>
                  <a:ext cx="92304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61069D62-C8AC-43CD-845A-C136F314075A}"/>
                    </a:ext>
                  </a:extLst>
                </p14:cNvPr>
                <p14:cNvContentPartPr/>
                <p14:nvPr/>
              </p14:nvContentPartPr>
              <p14:xfrm>
                <a:off x="3851308" y="6324389"/>
                <a:ext cx="250560" cy="3326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61069D62-C8AC-43CD-845A-C136F314075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833308" y="6306749"/>
                  <a:ext cx="2862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23E11DB6-D4D8-4B99-905B-CCBAC1E052C7}"/>
                    </a:ext>
                  </a:extLst>
                </p14:cNvPr>
                <p14:cNvContentPartPr/>
                <p14:nvPr/>
              </p14:nvContentPartPr>
              <p14:xfrm>
                <a:off x="3995668" y="6339149"/>
                <a:ext cx="339840" cy="1227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23E11DB6-D4D8-4B99-905B-CCBAC1E052C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77668" y="6321149"/>
                  <a:ext cx="375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5641B4DE-B962-465D-A02C-0DD907039D95}"/>
                    </a:ext>
                  </a:extLst>
                </p14:cNvPr>
                <p14:cNvContentPartPr/>
                <p14:nvPr/>
              </p14:nvContentPartPr>
              <p14:xfrm>
                <a:off x="3387628" y="6574229"/>
                <a:ext cx="816120" cy="6123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5641B4DE-B962-465D-A02C-0DD907039D9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369988" y="6556229"/>
                  <a:ext cx="8517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31610038-9BFB-4013-80B6-A8AAAF25FBE3}"/>
                    </a:ext>
                  </a:extLst>
                </p14:cNvPr>
                <p14:cNvContentPartPr/>
                <p14:nvPr/>
              </p14:nvContentPartPr>
              <p14:xfrm>
                <a:off x="3389428" y="6784829"/>
                <a:ext cx="763200" cy="4989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31610038-9BFB-4013-80B6-A8AAAF25FBE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71788" y="6766829"/>
                  <a:ext cx="798840" cy="53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43C73C14-8B83-407A-99CA-903D660370DB}"/>
              </a:ext>
            </a:extLst>
          </p:cNvPr>
          <p:cNvGrpSpPr/>
          <p:nvPr/>
        </p:nvGrpSpPr>
        <p:grpSpPr>
          <a:xfrm>
            <a:off x="6410188" y="6578909"/>
            <a:ext cx="419040" cy="214200"/>
            <a:chOff x="6410188" y="6578909"/>
            <a:chExt cx="41904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20A9A466-D8E9-480A-A695-C64C752CDC73}"/>
                    </a:ext>
                  </a:extLst>
                </p14:cNvPr>
                <p14:cNvContentPartPr/>
                <p14:nvPr/>
              </p14:nvContentPartPr>
              <p14:xfrm>
                <a:off x="6410188" y="6642269"/>
                <a:ext cx="145080" cy="1508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20A9A466-D8E9-480A-A695-C64C752CDC7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92188" y="6624269"/>
                  <a:ext cx="180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446EA59-4361-4DD5-9256-C3B06BAA840A}"/>
                    </a:ext>
                  </a:extLst>
                </p14:cNvPr>
                <p14:cNvContentPartPr/>
                <p14:nvPr/>
              </p14:nvContentPartPr>
              <p14:xfrm>
                <a:off x="6603148" y="6578909"/>
                <a:ext cx="226080" cy="658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446EA59-4361-4DD5-9256-C3B06BAA840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585148" y="6561269"/>
                  <a:ext cx="2617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4A858D2B-BB6C-42C1-9349-543BC1AE0C4E}"/>
              </a:ext>
            </a:extLst>
          </p:cNvPr>
          <p:cNvGrpSpPr/>
          <p:nvPr/>
        </p:nvGrpSpPr>
        <p:grpSpPr>
          <a:xfrm>
            <a:off x="5622868" y="7023149"/>
            <a:ext cx="1594080" cy="489600"/>
            <a:chOff x="5622868" y="7023149"/>
            <a:chExt cx="159408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CEBD4F6-C551-4BF5-8589-7649858B67EF}"/>
                    </a:ext>
                  </a:extLst>
                </p14:cNvPr>
                <p14:cNvContentPartPr/>
                <p14:nvPr/>
              </p14:nvContentPartPr>
              <p14:xfrm>
                <a:off x="5622868" y="7023149"/>
                <a:ext cx="347760" cy="3578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CEBD4F6-C551-4BF5-8589-7649858B67E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605228" y="7005149"/>
                  <a:ext cx="383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D646748A-CED6-4D30-8AB9-DD8C909C3EDD}"/>
                    </a:ext>
                  </a:extLst>
                </p14:cNvPr>
                <p14:cNvContentPartPr/>
                <p14:nvPr/>
              </p14:nvContentPartPr>
              <p14:xfrm>
                <a:off x="6154228" y="7070309"/>
                <a:ext cx="808920" cy="1191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D646748A-CED6-4D30-8AB9-DD8C909C3ED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136588" y="7052309"/>
                  <a:ext cx="844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00A1393-7CEB-468C-97AD-98EC6E94FCF2}"/>
                    </a:ext>
                  </a:extLst>
                </p14:cNvPr>
                <p14:cNvContentPartPr/>
                <p14:nvPr/>
              </p14:nvContentPartPr>
              <p14:xfrm>
                <a:off x="6040468" y="7257149"/>
                <a:ext cx="721440" cy="1569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00A1393-7CEB-468C-97AD-98EC6E94FCF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22828" y="7239149"/>
                  <a:ext cx="757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8092A8FE-E286-45B6-8579-2CD08E050271}"/>
                    </a:ext>
                  </a:extLst>
                </p14:cNvPr>
                <p14:cNvContentPartPr/>
                <p14:nvPr/>
              </p14:nvContentPartPr>
              <p14:xfrm>
                <a:off x="6850828" y="7188749"/>
                <a:ext cx="366120" cy="3240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8092A8FE-E286-45B6-8579-2CD08E05027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32828" y="7171109"/>
                  <a:ext cx="4017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66A5D497-6659-418C-BB32-E33548528ED3}"/>
                    </a:ext>
                  </a:extLst>
                </p14:cNvPr>
                <p14:cNvContentPartPr/>
                <p14:nvPr/>
              </p14:nvContentPartPr>
              <p14:xfrm>
                <a:off x="5847508" y="7140869"/>
                <a:ext cx="36360" cy="154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66A5D497-6659-418C-BB32-E33548528ED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829868" y="7122869"/>
                  <a:ext cx="72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AFA643D-87DD-4AE0-8AFF-AD3766A4AC98}"/>
                    </a:ext>
                  </a:extLst>
                </p14:cNvPr>
                <p14:cNvContentPartPr/>
                <p14:nvPr/>
              </p14:nvContentPartPr>
              <p14:xfrm>
                <a:off x="5774428" y="7181189"/>
                <a:ext cx="1155240" cy="1605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AFA643D-87DD-4AE0-8AFF-AD3766A4AC9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756428" y="7163549"/>
                  <a:ext cx="1190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89E9741E-B58D-4A6F-B775-3C2E2CCD531B}"/>
                    </a:ext>
                  </a:extLst>
                </p14:cNvPr>
                <p14:cNvContentPartPr/>
                <p14:nvPr/>
              </p14:nvContentPartPr>
              <p14:xfrm>
                <a:off x="6908788" y="7272269"/>
                <a:ext cx="95760" cy="1292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89E9741E-B58D-4A6F-B775-3C2E2CCD531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891148" y="7254269"/>
                  <a:ext cx="131400" cy="16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771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AAA109AA-6841-4C48-88B6-A97C41EE3B30}"/>
              </a:ext>
            </a:extLst>
          </p:cNvPr>
          <p:cNvGrpSpPr/>
          <p:nvPr/>
        </p:nvGrpSpPr>
        <p:grpSpPr>
          <a:xfrm>
            <a:off x="293313" y="976330"/>
            <a:ext cx="5004360" cy="5819040"/>
            <a:chOff x="293313" y="976330"/>
            <a:chExt cx="5004360" cy="58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5C962E-1759-4D27-A517-18FF274B7E95}"/>
                    </a:ext>
                  </a:extLst>
                </p14:cNvPr>
                <p14:cNvContentPartPr/>
                <p14:nvPr/>
              </p14:nvContentPartPr>
              <p14:xfrm>
                <a:off x="583473" y="1992610"/>
                <a:ext cx="814320" cy="1015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5C962E-1759-4D27-A517-18FF274B7E9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5833" y="1974970"/>
                  <a:ext cx="849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4A0E9E1-EFF1-42F2-9842-93A3CC0A1E56}"/>
                    </a:ext>
                  </a:extLst>
                </p14:cNvPr>
                <p14:cNvContentPartPr/>
                <p14:nvPr/>
              </p14:nvContentPartPr>
              <p14:xfrm>
                <a:off x="1377633" y="1310770"/>
                <a:ext cx="112680" cy="1679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4A0E9E1-EFF1-42F2-9842-93A3CC0A1E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59633" y="1293130"/>
                  <a:ext cx="148320" cy="17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2306854-2742-46F7-85DF-16D0D00004C9}"/>
                    </a:ext>
                  </a:extLst>
                </p14:cNvPr>
                <p14:cNvContentPartPr/>
                <p14:nvPr/>
              </p14:nvContentPartPr>
              <p14:xfrm>
                <a:off x="1455753" y="1200970"/>
                <a:ext cx="702000" cy="110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2306854-2742-46F7-85DF-16D0D00004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7753" y="1183330"/>
                  <a:ext cx="737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AE76095-0A74-48B4-ADB7-B3306015CC7D}"/>
                    </a:ext>
                  </a:extLst>
                </p14:cNvPr>
                <p14:cNvContentPartPr/>
                <p14:nvPr/>
              </p14:nvContentPartPr>
              <p14:xfrm>
                <a:off x="1473753" y="2077210"/>
                <a:ext cx="691560" cy="62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AE76095-0A74-48B4-ADB7-B3306015CC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5753" y="2059570"/>
                  <a:ext cx="727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F80F04A-0F0B-47B7-AB8E-2C9ECD58F2E7}"/>
                    </a:ext>
                  </a:extLst>
                </p14:cNvPr>
                <p14:cNvContentPartPr/>
                <p14:nvPr/>
              </p14:nvContentPartPr>
              <p14:xfrm>
                <a:off x="1348113" y="3049210"/>
                <a:ext cx="965160" cy="74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F80F04A-0F0B-47B7-AB8E-2C9ECD58F2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0113" y="3031570"/>
                  <a:ext cx="1000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19749B5-79CD-4B68-8401-5841402B8CBE}"/>
                    </a:ext>
                  </a:extLst>
                </p14:cNvPr>
                <p14:cNvContentPartPr/>
                <p14:nvPr/>
              </p14:nvContentPartPr>
              <p14:xfrm>
                <a:off x="2419113" y="1009090"/>
                <a:ext cx="25920" cy="4194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19749B5-79CD-4B68-8401-5841402B8C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1113" y="991450"/>
                  <a:ext cx="61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C77195B-EE78-4718-884E-E0B842F89F91}"/>
                    </a:ext>
                  </a:extLst>
                </p14:cNvPr>
                <p14:cNvContentPartPr/>
                <p14:nvPr/>
              </p14:nvContentPartPr>
              <p14:xfrm>
                <a:off x="2646633" y="982810"/>
                <a:ext cx="674280" cy="4575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C77195B-EE78-4718-884E-E0B842F89F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8633" y="964810"/>
                  <a:ext cx="7099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A71F86C-A1BC-4FFE-A0CE-6DD754019432}"/>
                    </a:ext>
                  </a:extLst>
                </p14:cNvPr>
                <p14:cNvContentPartPr/>
                <p14:nvPr/>
              </p14:nvContentPartPr>
              <p14:xfrm>
                <a:off x="2501193" y="1370170"/>
                <a:ext cx="876960" cy="1202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A71F86C-A1BC-4FFE-A0CE-6DD7540194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83553" y="1352530"/>
                  <a:ext cx="912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D55787A-CCBB-4275-B211-A566D40AF715}"/>
                    </a:ext>
                  </a:extLst>
                </p14:cNvPr>
                <p14:cNvContentPartPr/>
                <p14:nvPr/>
              </p14:nvContentPartPr>
              <p14:xfrm>
                <a:off x="2399313" y="1972450"/>
                <a:ext cx="50040" cy="345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D55787A-CCBB-4275-B211-A566D40AF7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1673" y="1954450"/>
                  <a:ext cx="856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C4E3EE5-1A4B-42C2-9768-D35739164C93}"/>
                    </a:ext>
                  </a:extLst>
                </p14:cNvPr>
                <p14:cNvContentPartPr/>
                <p14:nvPr/>
              </p14:nvContentPartPr>
              <p14:xfrm>
                <a:off x="2612073" y="1877770"/>
                <a:ext cx="825480" cy="430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C4E3EE5-1A4B-42C2-9768-D35739164C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4073" y="1859770"/>
                  <a:ext cx="8611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65422CC-FFD3-42DE-A18A-FA491F1A53BC}"/>
                    </a:ext>
                  </a:extLst>
                </p14:cNvPr>
                <p14:cNvContentPartPr/>
                <p14:nvPr/>
              </p14:nvContentPartPr>
              <p14:xfrm>
                <a:off x="2465553" y="2289250"/>
                <a:ext cx="775440" cy="142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65422CC-FFD3-42DE-A18A-FA491F1A53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47553" y="2271610"/>
                  <a:ext cx="811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07856FF-7B75-4EF0-88E3-365EB813BA1D}"/>
                    </a:ext>
                  </a:extLst>
                </p14:cNvPr>
                <p14:cNvContentPartPr/>
                <p14:nvPr/>
              </p14:nvContentPartPr>
              <p14:xfrm>
                <a:off x="2360793" y="2945890"/>
                <a:ext cx="33480" cy="299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07856FF-7B75-4EF0-88E3-365EB813BA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2793" y="2927890"/>
                  <a:ext cx="691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7F6C938-C34C-4C17-8AE8-0AF6D9326FD8}"/>
                    </a:ext>
                  </a:extLst>
                </p14:cNvPr>
                <p14:cNvContentPartPr/>
                <p14:nvPr/>
              </p14:nvContentPartPr>
              <p14:xfrm>
                <a:off x="2498313" y="2897650"/>
                <a:ext cx="739800" cy="447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7F6C938-C34C-4C17-8AE8-0AF6D9326F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80673" y="2880010"/>
                  <a:ext cx="7754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1874257-996E-4BDE-BAF3-829F39B53F37}"/>
                    </a:ext>
                  </a:extLst>
                </p14:cNvPr>
                <p14:cNvContentPartPr/>
                <p14:nvPr/>
              </p14:nvContentPartPr>
              <p14:xfrm>
                <a:off x="2526753" y="3236050"/>
                <a:ext cx="745200" cy="79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1874257-996E-4BDE-BAF3-829F39B53F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9113" y="3218410"/>
                  <a:ext cx="780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AB325E2-F2B9-4BF0-9978-02183035D4A8}"/>
                    </a:ext>
                  </a:extLst>
                </p14:cNvPr>
                <p14:cNvContentPartPr/>
                <p14:nvPr/>
              </p14:nvContentPartPr>
              <p14:xfrm>
                <a:off x="3497673" y="1303570"/>
                <a:ext cx="900000" cy="2006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AB325E2-F2B9-4BF0-9978-02183035D4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9673" y="1285570"/>
                  <a:ext cx="935640" cy="20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BF95910-89BE-441E-8B72-9EE1EF36CA02}"/>
                    </a:ext>
                  </a:extLst>
                </p14:cNvPr>
                <p14:cNvContentPartPr/>
                <p14:nvPr/>
              </p14:nvContentPartPr>
              <p14:xfrm>
                <a:off x="3518553" y="2101330"/>
                <a:ext cx="783360" cy="162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BF95910-89BE-441E-8B72-9EE1EF36CA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00913" y="2083330"/>
                  <a:ext cx="819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8842A64-6712-492B-8AB0-642BCC7A8F45}"/>
                    </a:ext>
                  </a:extLst>
                </p14:cNvPr>
                <p14:cNvContentPartPr/>
                <p14:nvPr/>
              </p14:nvContentPartPr>
              <p14:xfrm>
                <a:off x="3327033" y="3105010"/>
                <a:ext cx="1107360" cy="1555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8842A64-6712-492B-8AB0-642BCC7A8F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9393" y="3087010"/>
                  <a:ext cx="1143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895A62E-99E2-43E1-B6DF-69F133CCEB6A}"/>
                    </a:ext>
                  </a:extLst>
                </p14:cNvPr>
                <p14:cNvContentPartPr/>
                <p14:nvPr/>
              </p14:nvContentPartPr>
              <p14:xfrm>
                <a:off x="4245753" y="2140210"/>
                <a:ext cx="1051920" cy="188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895A62E-99E2-43E1-B6DF-69F133CCEB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27753" y="2122570"/>
                  <a:ext cx="1087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2CA4040-7EF0-40B5-A392-98D1E6DABA8E}"/>
                    </a:ext>
                  </a:extLst>
                </p14:cNvPr>
                <p14:cNvContentPartPr/>
                <p14:nvPr/>
              </p14:nvContentPartPr>
              <p14:xfrm>
                <a:off x="574473" y="1658170"/>
                <a:ext cx="329400" cy="668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2CA4040-7EF0-40B5-A392-98D1E6DABA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6833" y="1640170"/>
                  <a:ext cx="36504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EF9012E-A7E9-4C1F-A2DA-3E8E80E9A5C9}"/>
                    </a:ext>
                  </a:extLst>
                </p14:cNvPr>
                <p14:cNvContentPartPr/>
                <p14:nvPr/>
              </p14:nvContentPartPr>
              <p14:xfrm>
                <a:off x="502833" y="2373850"/>
                <a:ext cx="513360" cy="2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EF9012E-A7E9-4C1F-A2DA-3E8E80E9A5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4833" y="2356210"/>
                  <a:ext cx="549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4801CC4-9F2F-4C9A-9E90-F7932D558772}"/>
                    </a:ext>
                  </a:extLst>
                </p14:cNvPr>
                <p14:cNvContentPartPr/>
                <p14:nvPr/>
              </p14:nvContentPartPr>
              <p14:xfrm>
                <a:off x="1848513" y="976330"/>
                <a:ext cx="189360" cy="2437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4801CC4-9F2F-4C9A-9E90-F7932D5587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30513" y="958330"/>
                  <a:ext cx="225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0ECFA21-8ED4-41C3-9542-821C34DC05B0}"/>
                    </a:ext>
                  </a:extLst>
                </p14:cNvPr>
                <p14:cNvContentPartPr/>
                <p14:nvPr/>
              </p14:nvContentPartPr>
              <p14:xfrm>
                <a:off x="1814673" y="1868770"/>
                <a:ext cx="259200" cy="382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0ECFA21-8ED4-41C3-9542-821C34DC05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96673" y="1850770"/>
                  <a:ext cx="2948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F3BEB63-E24A-46BF-A4BB-4551A3D970E7}"/>
                    </a:ext>
                  </a:extLst>
                </p14:cNvPr>
                <p14:cNvContentPartPr/>
                <p14:nvPr/>
              </p14:nvContentPartPr>
              <p14:xfrm>
                <a:off x="1816473" y="3060010"/>
                <a:ext cx="128880" cy="3204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F3BEB63-E24A-46BF-A4BB-4551A3D970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98473" y="3042370"/>
                  <a:ext cx="1645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AD2BE37-18CE-4D68-A408-A3D82D250270}"/>
                    </a:ext>
                  </a:extLst>
                </p14:cNvPr>
                <p14:cNvContentPartPr/>
                <p14:nvPr/>
              </p14:nvContentPartPr>
              <p14:xfrm>
                <a:off x="1352433" y="1991530"/>
                <a:ext cx="22680" cy="10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AD2BE37-18CE-4D68-A408-A3D82D2502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34433" y="1973530"/>
                  <a:ext cx="58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F41174D-F92E-4E51-A12E-B2B8ED1AA4FA}"/>
                    </a:ext>
                  </a:extLst>
                </p14:cNvPr>
                <p14:cNvContentPartPr/>
                <p14:nvPr/>
              </p14:nvContentPartPr>
              <p14:xfrm>
                <a:off x="1358553" y="2001610"/>
                <a:ext cx="28800" cy="74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F41174D-F92E-4E51-A12E-B2B8ED1AA4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40553" y="1983610"/>
                  <a:ext cx="64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9697299-EB31-4AA4-B781-6C184705C6D0}"/>
                    </a:ext>
                  </a:extLst>
                </p14:cNvPr>
                <p14:cNvContentPartPr/>
                <p14:nvPr/>
              </p14:nvContentPartPr>
              <p14:xfrm>
                <a:off x="1319673" y="1906930"/>
                <a:ext cx="193320" cy="252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9697299-EB31-4AA4-B781-6C184705C6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2033" y="1888930"/>
                  <a:ext cx="228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1013479-8C05-4152-84BE-9829244D8FEE}"/>
                    </a:ext>
                  </a:extLst>
                </p14:cNvPr>
                <p14:cNvContentPartPr/>
                <p14:nvPr/>
              </p14:nvContentPartPr>
              <p14:xfrm>
                <a:off x="1298433" y="1959850"/>
                <a:ext cx="144360" cy="1116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1013479-8C05-4152-84BE-9829244D8F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0433" y="1941850"/>
                  <a:ext cx="180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2E557BA-16F2-4F62-89C1-133C02FB76C6}"/>
                    </a:ext>
                  </a:extLst>
                </p14:cNvPr>
                <p14:cNvContentPartPr/>
                <p14:nvPr/>
              </p14:nvContentPartPr>
              <p14:xfrm>
                <a:off x="1330833" y="1785970"/>
                <a:ext cx="234360" cy="5378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2E557BA-16F2-4F62-89C1-133C02FB76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13193" y="1767970"/>
                  <a:ext cx="2700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D8FA0DC-FDB2-4B5D-9B27-69E9A9551D85}"/>
                    </a:ext>
                  </a:extLst>
                </p14:cNvPr>
                <p14:cNvContentPartPr/>
                <p14:nvPr/>
              </p14:nvContentPartPr>
              <p14:xfrm>
                <a:off x="1255233" y="1886770"/>
                <a:ext cx="341280" cy="321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D8FA0DC-FDB2-4B5D-9B27-69E9A9551D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37233" y="1868770"/>
                  <a:ext cx="3769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E001DE2-E8B5-423F-A0B5-5B9FDE8B3D2D}"/>
                    </a:ext>
                  </a:extLst>
                </p14:cNvPr>
                <p14:cNvContentPartPr/>
                <p14:nvPr/>
              </p14:nvContentPartPr>
              <p14:xfrm>
                <a:off x="579153" y="5251330"/>
                <a:ext cx="736200" cy="28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E001DE2-E8B5-423F-A0B5-5B9FDE8B3D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1513" y="5233330"/>
                  <a:ext cx="771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11C7C7C-F210-4BA3-BF61-1BEE417A98CC}"/>
                    </a:ext>
                  </a:extLst>
                </p14:cNvPr>
                <p14:cNvContentPartPr/>
                <p14:nvPr/>
              </p14:nvContentPartPr>
              <p14:xfrm>
                <a:off x="1257753" y="5032450"/>
                <a:ext cx="486360" cy="4712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11C7C7C-F210-4BA3-BF61-1BEE417A98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40113" y="5014810"/>
                  <a:ext cx="5220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CBF7D80-D2E4-4D31-A1C3-F28A95D3190F}"/>
                    </a:ext>
                  </a:extLst>
                </p14:cNvPr>
                <p14:cNvContentPartPr/>
                <p14:nvPr/>
              </p14:nvContentPartPr>
              <p14:xfrm>
                <a:off x="1754913" y="4385890"/>
                <a:ext cx="1063440" cy="738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CBF7D80-D2E4-4D31-A1C3-F28A95D319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36913" y="4368250"/>
                  <a:ext cx="109908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BA93FAE-BFB2-4550-AFDC-94EC26ED7904}"/>
                    </a:ext>
                  </a:extLst>
                </p14:cNvPr>
                <p14:cNvContentPartPr/>
                <p14:nvPr/>
              </p14:nvContentPartPr>
              <p14:xfrm>
                <a:off x="1814673" y="5373730"/>
                <a:ext cx="1200960" cy="69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BA93FAE-BFB2-4550-AFDC-94EC26ED79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97033" y="5356090"/>
                  <a:ext cx="1236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96DC021-DF4E-47ED-BC45-DC595A843C31}"/>
                    </a:ext>
                  </a:extLst>
                </p14:cNvPr>
                <p14:cNvContentPartPr/>
                <p14:nvPr/>
              </p14:nvContentPartPr>
              <p14:xfrm>
                <a:off x="1660593" y="5553010"/>
                <a:ext cx="987840" cy="9450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96DC021-DF4E-47ED-BC45-DC595A843C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42953" y="5535010"/>
                  <a:ext cx="102348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991E7C4-1107-4046-BACE-780FEACB1980}"/>
                    </a:ext>
                  </a:extLst>
                </p14:cNvPr>
                <p14:cNvContentPartPr/>
                <p14:nvPr/>
              </p14:nvContentPartPr>
              <p14:xfrm>
                <a:off x="1341993" y="5623570"/>
                <a:ext cx="33120" cy="3600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991E7C4-1107-4046-BACE-780FEACB19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23993" y="5605930"/>
                  <a:ext cx="687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F5054F4-EE1A-4BBB-A001-F9956DAA5496}"/>
                    </a:ext>
                  </a:extLst>
                </p14:cNvPr>
                <p14:cNvContentPartPr/>
                <p14:nvPr/>
              </p14:nvContentPartPr>
              <p14:xfrm>
                <a:off x="1304553" y="5671450"/>
                <a:ext cx="10800" cy="3045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F5054F4-EE1A-4BBB-A001-F9956DAA54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86913" y="5653810"/>
                  <a:ext cx="464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16DD3E5-CCF7-4A07-A8FF-2AEF706347CE}"/>
                    </a:ext>
                  </a:extLst>
                </p14:cNvPr>
                <p14:cNvContentPartPr/>
                <p14:nvPr/>
              </p14:nvContentPartPr>
              <p14:xfrm>
                <a:off x="1445313" y="6186610"/>
                <a:ext cx="360" cy="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16DD3E5-CCF7-4A07-A8FF-2AEF706347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27313" y="6168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3BDC9CC-B2BD-4878-A5C5-4B20545DDEED}"/>
                    </a:ext>
                  </a:extLst>
                </p14:cNvPr>
                <p14:cNvContentPartPr/>
                <p14:nvPr/>
              </p14:nvContentPartPr>
              <p14:xfrm>
                <a:off x="2911593" y="3926890"/>
                <a:ext cx="596880" cy="618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3BDC9CC-B2BD-4878-A5C5-4B20545DDE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93593" y="3908890"/>
                  <a:ext cx="63252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6765B1A-77BB-450D-BBB4-37907C463B34}"/>
                    </a:ext>
                  </a:extLst>
                </p14:cNvPr>
                <p14:cNvContentPartPr/>
                <p14:nvPr/>
              </p14:nvContentPartPr>
              <p14:xfrm>
                <a:off x="3256833" y="4525210"/>
                <a:ext cx="34920" cy="1756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6765B1A-77BB-450D-BBB4-37907C463B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38833" y="4507570"/>
                  <a:ext cx="70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C6CB8A8-C379-4DCF-9EAD-3D3B0E137FC3}"/>
                    </a:ext>
                  </a:extLst>
                </p14:cNvPr>
                <p14:cNvContentPartPr/>
                <p14:nvPr/>
              </p14:nvContentPartPr>
              <p14:xfrm>
                <a:off x="3159633" y="4604770"/>
                <a:ext cx="360" cy="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C6CB8A8-C379-4DCF-9EAD-3D3B0E137F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41633" y="45871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E61C264-9AD8-415D-9A6B-271F9F63BBCC}"/>
                    </a:ext>
                  </a:extLst>
                </p14:cNvPr>
                <p14:cNvContentPartPr/>
                <p14:nvPr/>
              </p14:nvContentPartPr>
              <p14:xfrm>
                <a:off x="3159633" y="4604770"/>
                <a:ext cx="102240" cy="925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E61C264-9AD8-415D-9A6B-271F9F63BBC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141633" y="4587130"/>
                  <a:ext cx="137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0D2685E-723E-44BA-B886-4298FDA68E78}"/>
                    </a:ext>
                  </a:extLst>
                </p14:cNvPr>
                <p14:cNvContentPartPr/>
                <p14:nvPr/>
              </p14:nvContentPartPr>
              <p14:xfrm>
                <a:off x="4917153" y="5064130"/>
                <a:ext cx="304200" cy="442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0D2685E-723E-44BA-B886-4298FDA68E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99513" y="5046490"/>
                  <a:ext cx="3398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A974B88-F498-4858-89B4-FB6C4349E32E}"/>
                    </a:ext>
                  </a:extLst>
                </p14:cNvPr>
                <p14:cNvContentPartPr/>
                <p14:nvPr/>
              </p14:nvContentPartPr>
              <p14:xfrm>
                <a:off x="3732393" y="4250170"/>
                <a:ext cx="1192680" cy="668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A974B88-F498-4858-89B4-FB6C4349E32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14753" y="4232170"/>
                  <a:ext cx="122832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3E04068-86A5-4FDE-9CF9-E6044869AFDA}"/>
                    </a:ext>
                  </a:extLst>
                </p14:cNvPr>
                <p14:cNvContentPartPr/>
                <p14:nvPr/>
              </p14:nvContentPartPr>
              <p14:xfrm>
                <a:off x="3129753" y="5229730"/>
                <a:ext cx="390600" cy="5004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3E04068-86A5-4FDE-9CF9-E6044869AFD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11753" y="5211730"/>
                  <a:ext cx="42624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1F88498-4C48-428E-93B2-5A757DA10388}"/>
                    </a:ext>
                  </a:extLst>
                </p14:cNvPr>
                <p14:cNvContentPartPr/>
                <p14:nvPr/>
              </p14:nvContentPartPr>
              <p14:xfrm>
                <a:off x="3835713" y="5345650"/>
                <a:ext cx="1095480" cy="1432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1F88498-4C48-428E-93B2-5A757DA1038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18073" y="5328010"/>
                  <a:ext cx="1131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ECECF3A-D8A8-46E0-AB30-12B7D6BFBA7F}"/>
                    </a:ext>
                  </a:extLst>
                </p14:cNvPr>
                <p14:cNvContentPartPr/>
                <p14:nvPr/>
              </p14:nvContentPartPr>
              <p14:xfrm>
                <a:off x="3103833" y="6320530"/>
                <a:ext cx="460080" cy="4748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ECECF3A-D8A8-46E0-AB30-12B7D6BFBA7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85833" y="6302530"/>
                  <a:ext cx="4957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3AA046C-7918-4639-9451-239829DFEA9A}"/>
                    </a:ext>
                  </a:extLst>
                </p14:cNvPr>
                <p14:cNvContentPartPr/>
                <p14:nvPr/>
              </p14:nvContentPartPr>
              <p14:xfrm>
                <a:off x="3621873" y="5731930"/>
                <a:ext cx="1301040" cy="9385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3AA046C-7918-4639-9451-239829DFEA9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603873" y="5714290"/>
                  <a:ext cx="133668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D7EDAAB-26F2-40B1-A4E4-535034CFBF9D}"/>
                    </a:ext>
                  </a:extLst>
                </p14:cNvPr>
                <p14:cNvContentPartPr/>
                <p14:nvPr/>
              </p14:nvContentPartPr>
              <p14:xfrm>
                <a:off x="4835073" y="5638690"/>
                <a:ext cx="185040" cy="67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D7EDAAB-26F2-40B1-A4E4-535034CFBF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17433" y="5621050"/>
                  <a:ext cx="22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84FDCFC-FAB6-4CEE-B5DE-9DAFFD9878D3}"/>
                    </a:ext>
                  </a:extLst>
                </p14:cNvPr>
                <p14:cNvContentPartPr/>
                <p14:nvPr/>
              </p14:nvContentPartPr>
              <p14:xfrm>
                <a:off x="293313" y="4659130"/>
                <a:ext cx="421920" cy="423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84FDCFC-FAB6-4CEE-B5DE-9DAFFD9878D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5313" y="4641130"/>
                  <a:ext cx="4575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ECBC445-F939-479E-868F-F829CCD324AF}"/>
                    </a:ext>
                  </a:extLst>
                </p14:cNvPr>
                <p14:cNvContentPartPr/>
                <p14:nvPr/>
              </p14:nvContentPartPr>
              <p14:xfrm>
                <a:off x="398073" y="5121010"/>
                <a:ext cx="392400" cy="10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ECBC445-F939-479E-868F-F829CCD324A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0073" y="5103370"/>
                  <a:ext cx="428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18B4890-CCB2-4406-9E79-90FA5CAD993B}"/>
                    </a:ext>
                  </a:extLst>
                </p14:cNvPr>
                <p14:cNvContentPartPr/>
                <p14:nvPr/>
              </p14:nvContentPartPr>
              <p14:xfrm>
                <a:off x="1958313" y="4099690"/>
                <a:ext cx="275760" cy="4006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18B4890-CCB2-4406-9E79-90FA5CAD993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40313" y="4082050"/>
                  <a:ext cx="311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3F7367F-2D53-413D-9D4C-DDDBB32E7006}"/>
                    </a:ext>
                  </a:extLst>
                </p14:cNvPr>
                <p14:cNvContentPartPr/>
                <p14:nvPr/>
              </p14:nvContentPartPr>
              <p14:xfrm>
                <a:off x="1950753" y="4551850"/>
                <a:ext cx="365400" cy="144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3F7367F-2D53-413D-9D4C-DDDBB32E700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933113" y="4533850"/>
                  <a:ext cx="401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987FA78-C044-40A6-9F98-D54CB28B4151}"/>
                    </a:ext>
                  </a:extLst>
                </p14:cNvPr>
                <p14:cNvContentPartPr/>
                <p14:nvPr/>
              </p14:nvContentPartPr>
              <p14:xfrm>
                <a:off x="2396793" y="4381210"/>
                <a:ext cx="3240" cy="209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987FA78-C044-40A6-9F98-D54CB28B415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78793" y="4363570"/>
                  <a:ext cx="38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171C40D-28D3-4B01-9BCC-979E32B568C5}"/>
                    </a:ext>
                  </a:extLst>
                </p14:cNvPr>
                <p14:cNvContentPartPr/>
                <p14:nvPr/>
              </p14:nvContentPartPr>
              <p14:xfrm>
                <a:off x="2410113" y="4975930"/>
                <a:ext cx="217440" cy="3009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171C40D-28D3-4B01-9BCC-979E32B568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92113" y="4958290"/>
                  <a:ext cx="2530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983EE6D-9583-458E-B139-5839168C9E23}"/>
                    </a:ext>
                  </a:extLst>
                </p14:cNvPr>
                <p14:cNvContentPartPr/>
                <p14:nvPr/>
              </p14:nvContentPartPr>
              <p14:xfrm>
                <a:off x="2728713" y="5177890"/>
                <a:ext cx="158760" cy="197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983EE6D-9583-458E-B139-5839168C9E2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1073" y="5160250"/>
                  <a:ext cx="194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EB09B00-DD6B-490F-AEAB-9C2D673972B2}"/>
                    </a:ext>
                  </a:extLst>
                </p14:cNvPr>
                <p14:cNvContentPartPr/>
                <p14:nvPr/>
              </p14:nvContentPartPr>
              <p14:xfrm>
                <a:off x="2407233" y="5965930"/>
                <a:ext cx="169560" cy="2451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EB09B00-DD6B-490F-AEAB-9C2D673972B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389233" y="5947930"/>
                  <a:ext cx="205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4610692-3BA7-4EEE-B159-BC7DF0716243}"/>
                    </a:ext>
                  </a:extLst>
                </p14:cNvPr>
                <p14:cNvContentPartPr/>
                <p14:nvPr/>
              </p14:nvContentPartPr>
              <p14:xfrm>
                <a:off x="2378793" y="6263650"/>
                <a:ext cx="217440" cy="306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4610692-3BA7-4EEE-B159-BC7DF071624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360793" y="6246010"/>
                  <a:ext cx="253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F826914-1A84-44EA-AD6F-11C3BA5E58B7}"/>
                    </a:ext>
                  </a:extLst>
                </p14:cNvPr>
                <p14:cNvContentPartPr/>
                <p14:nvPr/>
              </p14:nvContentPartPr>
              <p14:xfrm>
                <a:off x="2688393" y="6271210"/>
                <a:ext cx="70560" cy="79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F826914-1A84-44EA-AD6F-11C3BA5E58B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70393" y="6253570"/>
                  <a:ext cx="106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DA5FF7E-12D2-4C19-9AEB-85B75CF5119B}"/>
                    </a:ext>
                  </a:extLst>
                </p14:cNvPr>
                <p14:cNvContentPartPr/>
                <p14:nvPr/>
              </p14:nvContentPartPr>
              <p14:xfrm>
                <a:off x="2601633" y="6349690"/>
                <a:ext cx="153360" cy="1695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DA5FF7E-12D2-4C19-9AEB-85B75CF5119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83633" y="6331690"/>
                  <a:ext cx="189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A371891-8495-4A37-B04F-4B01721A2096}"/>
                    </a:ext>
                  </a:extLst>
                </p14:cNvPr>
                <p14:cNvContentPartPr/>
                <p14:nvPr/>
              </p14:nvContentPartPr>
              <p14:xfrm>
                <a:off x="2845353" y="4455730"/>
                <a:ext cx="782640" cy="975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A371891-8495-4A37-B04F-4B01721A209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7713" y="4438090"/>
                  <a:ext cx="818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B71F9E7-68D0-4F03-A1D4-1288CDC744CE}"/>
                    </a:ext>
                  </a:extLst>
                </p14:cNvPr>
                <p14:cNvContentPartPr/>
                <p14:nvPr/>
              </p14:nvContentPartPr>
              <p14:xfrm>
                <a:off x="3131193" y="3571930"/>
                <a:ext cx="317520" cy="2440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B71F9E7-68D0-4F03-A1D4-1288CDC744C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13193" y="3554290"/>
                  <a:ext cx="353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23B5229-2106-4FB5-AB53-78BA8F8BDCDB}"/>
                    </a:ext>
                  </a:extLst>
                </p14:cNvPr>
                <p14:cNvContentPartPr/>
                <p14:nvPr/>
              </p14:nvContentPartPr>
              <p14:xfrm>
                <a:off x="3167193" y="3573370"/>
                <a:ext cx="88560" cy="4914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23B5229-2106-4FB5-AB53-78BA8F8BDCD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49193" y="3555370"/>
                  <a:ext cx="12420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E518E58-F4A5-4B3E-8B17-E03A00A4C26D}"/>
                    </a:ext>
                  </a:extLst>
                </p14:cNvPr>
                <p14:cNvContentPartPr/>
                <p14:nvPr/>
              </p14:nvContentPartPr>
              <p14:xfrm>
                <a:off x="3238833" y="3809530"/>
                <a:ext cx="206640" cy="172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E518E58-F4A5-4B3E-8B17-E03A00A4C26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21193" y="3791530"/>
                  <a:ext cx="242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8BE42CD-B8C9-4038-AB8C-61E210E7C6E9}"/>
                    </a:ext>
                  </a:extLst>
                </p14:cNvPr>
                <p14:cNvContentPartPr/>
                <p14:nvPr/>
              </p14:nvContentPartPr>
              <p14:xfrm>
                <a:off x="3007353" y="3446290"/>
                <a:ext cx="538560" cy="733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8BE42CD-B8C9-4038-AB8C-61E210E7C6E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89353" y="3428290"/>
                  <a:ext cx="57420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8D2A6A80-4275-4D40-A920-F91458CA382E}"/>
                    </a:ext>
                  </a:extLst>
                </p14:cNvPr>
                <p14:cNvContentPartPr/>
                <p14:nvPr/>
              </p14:nvContentPartPr>
              <p14:xfrm>
                <a:off x="3231273" y="3837250"/>
                <a:ext cx="25920" cy="444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8D2A6A80-4275-4D40-A920-F91458CA382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13633" y="3819250"/>
                  <a:ext cx="615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1D57C70-A80C-47AF-B1A5-03EA95F9FBE1}"/>
                    </a:ext>
                  </a:extLst>
                </p14:cNvPr>
                <p14:cNvContentPartPr/>
                <p14:nvPr/>
              </p14:nvContentPartPr>
              <p14:xfrm>
                <a:off x="3143073" y="4175650"/>
                <a:ext cx="259200" cy="211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1D57C70-A80C-47AF-B1A5-03EA95F9FB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25433" y="4157650"/>
                  <a:ext cx="294840" cy="24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384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F45A136-F12A-4B57-ADF0-9C46AC2123FC}"/>
              </a:ext>
            </a:extLst>
          </p:cNvPr>
          <p:cNvGrpSpPr/>
          <p:nvPr/>
        </p:nvGrpSpPr>
        <p:grpSpPr>
          <a:xfrm>
            <a:off x="809553" y="692290"/>
            <a:ext cx="2571840" cy="665640"/>
            <a:chOff x="809553" y="692290"/>
            <a:chExt cx="257184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A4517CE-720B-4689-87A9-349D942D7329}"/>
                    </a:ext>
                  </a:extLst>
                </p14:cNvPr>
                <p14:cNvContentPartPr/>
                <p14:nvPr/>
              </p14:nvContentPartPr>
              <p14:xfrm>
                <a:off x="809553" y="1068490"/>
                <a:ext cx="679680" cy="151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A4517CE-720B-4689-87A9-349D942D73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1553" y="1050850"/>
                  <a:ext cx="715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54C5D64-DCC4-4CBA-8E9E-44D1449E83AC}"/>
                    </a:ext>
                  </a:extLst>
                </p14:cNvPr>
                <p14:cNvContentPartPr/>
                <p14:nvPr/>
              </p14:nvContentPartPr>
              <p14:xfrm>
                <a:off x="1135353" y="806050"/>
                <a:ext cx="269640" cy="54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54C5D64-DCC4-4CBA-8E9E-44D1449E83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7713" y="788050"/>
                  <a:ext cx="305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8F79663-B453-4472-9A34-C4411E127387}"/>
                    </a:ext>
                  </a:extLst>
                </p14:cNvPr>
                <p14:cNvContentPartPr/>
                <p14:nvPr/>
              </p14:nvContentPartPr>
              <p14:xfrm>
                <a:off x="1147593" y="920890"/>
                <a:ext cx="139320" cy="435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8F79663-B453-4472-9A34-C4411E1273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29593" y="902890"/>
                  <a:ext cx="1749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6EC7F63-8235-412A-A4C3-84D89F49F9EE}"/>
                    </a:ext>
                  </a:extLst>
                </p14:cNvPr>
                <p14:cNvContentPartPr/>
                <p14:nvPr/>
              </p14:nvContentPartPr>
              <p14:xfrm>
                <a:off x="1253793" y="1144090"/>
                <a:ext cx="377280" cy="199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6EC7F63-8235-412A-A4C3-84D89F49F9E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35793" y="1126450"/>
                  <a:ext cx="412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C70FBD6-3A16-430B-94F4-34BC1E624AF5}"/>
                    </a:ext>
                  </a:extLst>
                </p14:cNvPr>
                <p14:cNvContentPartPr/>
                <p14:nvPr/>
              </p14:nvContentPartPr>
              <p14:xfrm>
                <a:off x="1590753" y="749170"/>
                <a:ext cx="801000" cy="6087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C70FBD6-3A16-430B-94F4-34BC1E624AF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73113" y="731170"/>
                  <a:ext cx="83664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24B731F-2F37-4646-B6F5-5CCFC04D6288}"/>
                    </a:ext>
                  </a:extLst>
                </p14:cNvPr>
                <p14:cNvContentPartPr/>
                <p14:nvPr/>
              </p14:nvContentPartPr>
              <p14:xfrm>
                <a:off x="2577513" y="802090"/>
                <a:ext cx="91440" cy="512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24B731F-2F37-4646-B6F5-5CCFC04D62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59873" y="784450"/>
                  <a:ext cx="1270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A201FBA-7065-417A-ACC5-1F9A7298A495}"/>
                    </a:ext>
                  </a:extLst>
                </p14:cNvPr>
                <p14:cNvContentPartPr/>
                <p14:nvPr/>
              </p14:nvContentPartPr>
              <p14:xfrm>
                <a:off x="2806473" y="692290"/>
                <a:ext cx="279720" cy="523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A201FBA-7065-417A-ACC5-1F9A7298A4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88833" y="674290"/>
                  <a:ext cx="3153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85FCC72-E2A8-4BB8-9003-8D96E11C820D}"/>
                    </a:ext>
                  </a:extLst>
                </p14:cNvPr>
                <p14:cNvContentPartPr/>
                <p14:nvPr/>
              </p14:nvContentPartPr>
              <p14:xfrm>
                <a:off x="2702793" y="770410"/>
                <a:ext cx="318240" cy="410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85FCC72-E2A8-4BB8-9003-8D96E11C82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84793" y="752770"/>
                  <a:ext cx="3538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B2F67F7-3343-44BE-B8E9-31604F857256}"/>
                    </a:ext>
                  </a:extLst>
                </p14:cNvPr>
                <p14:cNvContentPartPr/>
                <p14:nvPr/>
              </p14:nvContentPartPr>
              <p14:xfrm>
                <a:off x="3378153" y="1131490"/>
                <a:ext cx="3240" cy="698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B2F67F7-3343-44BE-B8E9-31604F8572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60153" y="1113850"/>
                  <a:ext cx="388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3557EC1-455B-456A-A5B0-498892BE8442}"/>
              </a:ext>
            </a:extLst>
          </p:cNvPr>
          <p:cNvGrpSpPr/>
          <p:nvPr/>
        </p:nvGrpSpPr>
        <p:grpSpPr>
          <a:xfrm>
            <a:off x="4176273" y="639370"/>
            <a:ext cx="611280" cy="658440"/>
            <a:chOff x="4176273" y="639370"/>
            <a:chExt cx="611280" cy="65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23170AE-6672-48D8-9642-145E25DCB113}"/>
                    </a:ext>
                  </a:extLst>
                </p14:cNvPr>
                <p14:cNvContentPartPr/>
                <p14:nvPr/>
              </p14:nvContentPartPr>
              <p14:xfrm>
                <a:off x="4176273" y="704890"/>
                <a:ext cx="59040" cy="592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23170AE-6672-48D8-9642-145E25DCB1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58633" y="686890"/>
                  <a:ext cx="9468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8150BA2-3148-4B1F-9E83-961BFCCA71ED}"/>
                    </a:ext>
                  </a:extLst>
                </p14:cNvPr>
                <p14:cNvContentPartPr/>
                <p14:nvPr/>
              </p14:nvContentPartPr>
              <p14:xfrm>
                <a:off x="4399473" y="764290"/>
                <a:ext cx="235440" cy="295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8150BA2-3148-4B1F-9E83-961BFCCA71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81833" y="746290"/>
                  <a:ext cx="2710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6F1834-526B-441D-BE91-8DF55EEFFAFA}"/>
                    </a:ext>
                  </a:extLst>
                </p14:cNvPr>
                <p14:cNvContentPartPr/>
                <p14:nvPr/>
              </p14:nvContentPartPr>
              <p14:xfrm>
                <a:off x="4771713" y="639370"/>
                <a:ext cx="15840" cy="504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6F1834-526B-441D-BE91-8DF55EEFFAF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53713" y="621370"/>
                  <a:ext cx="51480" cy="54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18E9ED7-BBB3-46A2-8718-6457BA9BE0F1}"/>
                  </a:ext>
                </a:extLst>
              </p14:cNvPr>
              <p14:cNvContentPartPr/>
              <p14:nvPr/>
            </p14:nvContentPartPr>
            <p14:xfrm>
              <a:off x="5091033" y="1169650"/>
              <a:ext cx="13680" cy="79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18E9ED7-BBB3-46A2-8718-6457BA9BE0F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73033" y="1151650"/>
                <a:ext cx="49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8E52DFE0-81B5-4F51-BAEC-5123D57AD252}"/>
                  </a:ext>
                </a:extLst>
              </p14:cNvPr>
              <p14:cNvContentPartPr/>
              <p14:nvPr/>
            </p14:nvContentPartPr>
            <p14:xfrm>
              <a:off x="1259553" y="2692090"/>
              <a:ext cx="724320" cy="1227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8E52DFE0-81B5-4F51-BAEC-5123D57AD25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41913" y="2674090"/>
                <a:ext cx="75996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组合 393">
            <a:extLst>
              <a:ext uri="{FF2B5EF4-FFF2-40B4-BE49-F238E27FC236}">
                <a16:creationId xmlns:a16="http://schemas.microsoft.com/office/drawing/2014/main" id="{F6EF1181-3D12-4216-9098-DCE89A50D9A5}"/>
              </a:ext>
            </a:extLst>
          </p:cNvPr>
          <p:cNvGrpSpPr/>
          <p:nvPr/>
        </p:nvGrpSpPr>
        <p:grpSpPr>
          <a:xfrm>
            <a:off x="1562903" y="-1526009"/>
            <a:ext cx="7628890" cy="3534099"/>
            <a:chOff x="1562903" y="-1526009"/>
            <a:chExt cx="7628890" cy="353409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AA08ADF-2846-4CB4-A351-7ACBF89BC65D}"/>
                    </a:ext>
                  </a:extLst>
                </p14:cNvPr>
                <p14:cNvContentPartPr/>
                <p14:nvPr/>
              </p14:nvContentPartPr>
              <p14:xfrm>
                <a:off x="5658033" y="95050"/>
                <a:ext cx="408600" cy="716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AA08ADF-2846-4CB4-A351-7ACBF89BC6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49033" y="86410"/>
                  <a:ext cx="42624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FDC00135-3783-427E-8AB1-F0E6BE8B8BFB}"/>
                    </a:ext>
                  </a:extLst>
                </p14:cNvPr>
                <p14:cNvContentPartPr/>
                <p14:nvPr/>
              </p14:nvContentPartPr>
              <p14:xfrm>
                <a:off x="6115593" y="337330"/>
                <a:ext cx="289080" cy="1774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FDC00135-3783-427E-8AB1-F0E6BE8B8BF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06953" y="328690"/>
                  <a:ext cx="30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49E002E-44D9-4C43-AC8A-1E2D89CD15B2}"/>
                    </a:ext>
                  </a:extLst>
                </p14:cNvPr>
                <p14:cNvContentPartPr/>
                <p14:nvPr/>
              </p14:nvContentPartPr>
              <p14:xfrm>
                <a:off x="6157353" y="228970"/>
                <a:ext cx="88560" cy="4017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49E002E-44D9-4C43-AC8A-1E2D89CD15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48713" y="219970"/>
                  <a:ext cx="1062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7215C42-C019-4CB4-B4BF-ECA70E84DB74}"/>
                    </a:ext>
                  </a:extLst>
                </p14:cNvPr>
                <p14:cNvContentPartPr/>
                <p14:nvPr/>
              </p14:nvContentPartPr>
              <p14:xfrm>
                <a:off x="5988513" y="606250"/>
                <a:ext cx="386280" cy="885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7215C42-C019-4CB4-B4BF-ECA70E84DB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79513" y="597610"/>
                  <a:ext cx="403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EA576D5-C33E-47FB-9CB5-57D279BECF62}"/>
                    </a:ext>
                  </a:extLst>
                </p14:cNvPr>
                <p14:cNvContentPartPr/>
                <p14:nvPr/>
              </p14:nvContentPartPr>
              <p14:xfrm>
                <a:off x="6155913" y="563410"/>
                <a:ext cx="105120" cy="3171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EA576D5-C33E-47FB-9CB5-57D279BECF6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47273" y="554770"/>
                  <a:ext cx="1227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636E63C-E743-4437-BF1C-87F7D0E49E7B}"/>
                    </a:ext>
                  </a:extLst>
                </p14:cNvPr>
                <p14:cNvContentPartPr/>
                <p14:nvPr/>
              </p14:nvContentPartPr>
              <p14:xfrm>
                <a:off x="6380553" y="649450"/>
                <a:ext cx="360" cy="3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636E63C-E743-4437-BF1C-87F7D0E49E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71553" y="6404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39CA3B6-B98C-48A5-91FD-AD42971AECAA}"/>
                    </a:ext>
                  </a:extLst>
                </p14:cNvPr>
                <p14:cNvContentPartPr/>
                <p14:nvPr/>
              </p14:nvContentPartPr>
              <p14:xfrm>
                <a:off x="6450753" y="147970"/>
                <a:ext cx="151560" cy="2138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39CA3B6-B98C-48A5-91FD-AD42971AECA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41753" y="139330"/>
                  <a:ext cx="169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781DBB1C-BCD8-411A-912D-3BBB47237863}"/>
                    </a:ext>
                  </a:extLst>
                </p14:cNvPr>
                <p14:cNvContentPartPr/>
                <p14:nvPr/>
              </p14:nvContentPartPr>
              <p14:xfrm>
                <a:off x="6289113" y="673210"/>
                <a:ext cx="169560" cy="1065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781DBB1C-BCD8-411A-912D-3BBB472378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80473" y="664570"/>
                  <a:ext cx="187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FEF2CFEF-3F75-49FE-BD47-620B06516EB2}"/>
                    </a:ext>
                  </a:extLst>
                </p14:cNvPr>
                <p14:cNvContentPartPr/>
                <p14:nvPr/>
              </p14:nvContentPartPr>
              <p14:xfrm>
                <a:off x="6527073" y="350290"/>
                <a:ext cx="45360" cy="4107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FEF2CFEF-3F75-49FE-BD47-620B06516E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18073" y="341290"/>
                  <a:ext cx="630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9741F02-223F-4015-8D5E-B01CF5C95D0B}"/>
                    </a:ext>
                  </a:extLst>
                </p14:cNvPr>
                <p14:cNvContentPartPr/>
                <p14:nvPr/>
              </p14:nvContentPartPr>
              <p14:xfrm>
                <a:off x="6612393" y="332290"/>
                <a:ext cx="198000" cy="421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9741F02-223F-4015-8D5E-B01CF5C95D0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03393" y="323650"/>
                  <a:ext cx="215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8AE5BCA-609E-4327-8DB9-184DF30B14AA}"/>
                    </a:ext>
                  </a:extLst>
                </p14:cNvPr>
                <p14:cNvContentPartPr/>
                <p14:nvPr/>
              </p14:nvContentPartPr>
              <p14:xfrm>
                <a:off x="6657033" y="253090"/>
                <a:ext cx="25920" cy="2264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8AE5BCA-609E-4327-8DB9-184DF30B14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48393" y="244090"/>
                  <a:ext cx="43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5EC075C-B635-4831-921D-51C6CF27A93A}"/>
                    </a:ext>
                  </a:extLst>
                </p14:cNvPr>
                <p14:cNvContentPartPr/>
                <p14:nvPr/>
              </p14:nvContentPartPr>
              <p14:xfrm>
                <a:off x="6650193" y="286930"/>
                <a:ext cx="205920" cy="478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5EC075C-B635-4831-921D-51C6CF27A93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41553" y="278290"/>
                  <a:ext cx="223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1D8D8AC-5D25-4EC0-8717-54D638A5709A}"/>
                    </a:ext>
                  </a:extLst>
                </p14:cNvPr>
                <p14:cNvContentPartPr/>
                <p14:nvPr/>
              </p14:nvContentPartPr>
              <p14:xfrm>
                <a:off x="6485313" y="290890"/>
                <a:ext cx="465480" cy="16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1D8D8AC-5D25-4EC0-8717-54D638A5709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76313" y="281890"/>
                  <a:ext cx="483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6A33CE9-A95B-4E0C-9EF5-1479503A39CB}"/>
                    </a:ext>
                  </a:extLst>
                </p14:cNvPr>
                <p14:cNvContentPartPr/>
                <p14:nvPr/>
              </p14:nvContentPartPr>
              <p14:xfrm>
                <a:off x="5814633" y="862570"/>
                <a:ext cx="986400" cy="1162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6A33CE9-A95B-4E0C-9EF5-1479503A39C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05993" y="853930"/>
                  <a:ext cx="1004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C54E5750-632C-4C8E-A1B3-E60227BB1AD0}"/>
                    </a:ext>
                  </a:extLst>
                </p14:cNvPr>
                <p14:cNvContentPartPr/>
                <p14:nvPr/>
              </p14:nvContentPartPr>
              <p14:xfrm>
                <a:off x="6917313" y="990370"/>
                <a:ext cx="360" cy="3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C54E5750-632C-4C8E-A1B3-E60227BB1A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08673" y="9813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D9D2F6C-A1D7-4C2E-8C53-2992F502725B}"/>
                    </a:ext>
                  </a:extLst>
                </p14:cNvPr>
                <p14:cNvContentPartPr/>
                <p14:nvPr/>
              </p14:nvContentPartPr>
              <p14:xfrm>
                <a:off x="6956553" y="1097650"/>
                <a:ext cx="64800" cy="180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D9D2F6C-A1D7-4C2E-8C53-2992F502725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47553" y="1088650"/>
                  <a:ext cx="82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00E3B99-A1F0-41DD-B124-8081CB392977}"/>
                    </a:ext>
                  </a:extLst>
                </p14:cNvPr>
                <p14:cNvContentPartPr/>
                <p14:nvPr/>
              </p14:nvContentPartPr>
              <p14:xfrm>
                <a:off x="7320513" y="342010"/>
                <a:ext cx="306360" cy="4604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00E3B99-A1F0-41DD-B124-8081CB39297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1513" y="333370"/>
                  <a:ext cx="3240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1A01202-5FCF-42CB-A5C7-3C27ACC91CB2}"/>
                    </a:ext>
                  </a:extLst>
                </p14:cNvPr>
                <p14:cNvContentPartPr/>
                <p14:nvPr/>
              </p14:nvContentPartPr>
              <p14:xfrm>
                <a:off x="7716513" y="435970"/>
                <a:ext cx="163440" cy="2995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1A01202-5FCF-42CB-A5C7-3C27ACC91C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07513" y="427330"/>
                  <a:ext cx="181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62224F2-5F42-4A1A-AF1E-DFD19FED93AA}"/>
                    </a:ext>
                  </a:extLst>
                </p14:cNvPr>
                <p14:cNvContentPartPr/>
                <p14:nvPr/>
              </p14:nvContentPartPr>
              <p14:xfrm>
                <a:off x="8022873" y="460090"/>
                <a:ext cx="227880" cy="1731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62224F2-5F42-4A1A-AF1E-DFD19FED93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14233" y="451090"/>
                  <a:ext cx="245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B642D177-EB42-4F0F-A3E0-4E1544C9BFD0}"/>
                    </a:ext>
                  </a:extLst>
                </p14:cNvPr>
                <p14:cNvContentPartPr/>
                <p14:nvPr/>
              </p14:nvContentPartPr>
              <p14:xfrm>
                <a:off x="8409153" y="369010"/>
                <a:ext cx="81000" cy="3866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B642D177-EB42-4F0F-A3E0-4E1544C9BF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00153" y="360370"/>
                  <a:ext cx="986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8846245-735F-437E-B0F9-0598A5563224}"/>
                    </a:ext>
                  </a:extLst>
                </p14:cNvPr>
                <p14:cNvContentPartPr/>
                <p14:nvPr/>
              </p14:nvContentPartPr>
              <p14:xfrm>
                <a:off x="7297473" y="1248130"/>
                <a:ext cx="242640" cy="3301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8846245-735F-437E-B0F9-0598A55632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88473" y="1239490"/>
                  <a:ext cx="2602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3F5CD6D3-567E-47B6-93C5-FFFB3700726D}"/>
                    </a:ext>
                  </a:extLst>
                </p14:cNvPr>
                <p14:cNvContentPartPr/>
                <p14:nvPr/>
              </p14:nvContentPartPr>
              <p14:xfrm>
                <a:off x="7732713" y="1242730"/>
                <a:ext cx="171000" cy="3096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3F5CD6D3-567E-47B6-93C5-FFFB370072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24073" y="1233730"/>
                  <a:ext cx="188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738A13E1-15A2-447C-B559-9E24DBFF4E10}"/>
                    </a:ext>
                  </a:extLst>
                </p14:cNvPr>
                <p14:cNvContentPartPr/>
                <p14:nvPr/>
              </p14:nvContentPartPr>
              <p14:xfrm>
                <a:off x="8053113" y="1299610"/>
                <a:ext cx="185760" cy="2412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738A13E1-15A2-447C-B559-9E24DBFF4E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44113" y="1290970"/>
                  <a:ext cx="203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93FD9EB-A287-47F8-9999-FFD4D0E03354}"/>
                    </a:ext>
                  </a:extLst>
                </p14:cNvPr>
                <p14:cNvContentPartPr/>
                <p14:nvPr/>
              </p14:nvContentPartPr>
              <p14:xfrm>
                <a:off x="8355153" y="1016650"/>
                <a:ext cx="130680" cy="1965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93FD9EB-A287-47F8-9999-FFD4D0E033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46153" y="1008010"/>
                  <a:ext cx="148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F99A291-E44D-4F1C-B4B4-77D78D77DB42}"/>
                    </a:ext>
                  </a:extLst>
                </p14:cNvPr>
                <p14:cNvContentPartPr/>
                <p14:nvPr/>
              </p14:nvContentPartPr>
              <p14:xfrm>
                <a:off x="8628753" y="1189810"/>
                <a:ext cx="145440" cy="4510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F99A291-E44D-4F1C-B4B4-77D78D77DB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0113" y="1180810"/>
                  <a:ext cx="1630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5D8368A-4244-411F-A389-33ADA9C7D861}"/>
                    </a:ext>
                  </a:extLst>
                </p14:cNvPr>
                <p14:cNvContentPartPr/>
                <p14:nvPr/>
              </p14:nvContentPartPr>
              <p14:xfrm>
                <a:off x="7307913" y="1697050"/>
                <a:ext cx="1159200" cy="1065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5D8368A-4244-411F-A389-33ADA9C7D8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99273" y="1688410"/>
                  <a:ext cx="1176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5BBD121-FA53-4CD7-A23B-58531394EB42}"/>
                    </a:ext>
                  </a:extLst>
                </p14:cNvPr>
                <p14:cNvContentPartPr/>
                <p14:nvPr/>
              </p14:nvContentPartPr>
              <p14:xfrm>
                <a:off x="7424553" y="915850"/>
                <a:ext cx="1128240" cy="709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5BBD121-FA53-4CD7-A23B-58531394EB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15913" y="906850"/>
                  <a:ext cx="1145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C4C42F7-037B-4344-B59C-86A9EA6804FF}"/>
                    </a:ext>
                  </a:extLst>
                </p14:cNvPr>
                <p14:cNvContentPartPr/>
                <p14:nvPr/>
              </p14:nvContentPartPr>
              <p14:xfrm>
                <a:off x="7147713" y="915850"/>
                <a:ext cx="474480" cy="648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C4C42F7-037B-4344-B59C-86A9EA6804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39073" y="906850"/>
                  <a:ext cx="49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3819F94-8833-40EF-BFAA-B07ED5062C84}"/>
                    </a:ext>
                  </a:extLst>
                </p14:cNvPr>
                <p14:cNvContentPartPr/>
                <p14:nvPr/>
              </p14:nvContentPartPr>
              <p14:xfrm>
                <a:off x="7264713" y="964810"/>
                <a:ext cx="273960" cy="180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3819F94-8833-40EF-BFAA-B07ED5062C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55713" y="956170"/>
                  <a:ext cx="2916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DE7FE0E2-537C-43D3-8D7C-AD6EB3D59442}"/>
                    </a:ext>
                  </a:extLst>
                </p14:cNvPr>
                <p14:cNvContentPartPr/>
                <p14:nvPr/>
              </p14:nvContentPartPr>
              <p14:xfrm>
                <a:off x="7364793" y="1001530"/>
                <a:ext cx="108000" cy="54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DE7FE0E2-537C-43D3-8D7C-AD6EB3D594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55793" y="992890"/>
                  <a:ext cx="125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7F7A95F-1F0D-4A27-A6C5-7F610191D12E}"/>
                    </a:ext>
                  </a:extLst>
                </p14:cNvPr>
                <p14:cNvContentPartPr/>
                <p14:nvPr/>
              </p14:nvContentPartPr>
              <p14:xfrm>
                <a:off x="7080393" y="362890"/>
                <a:ext cx="48240" cy="7167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7F7A95F-1F0D-4A27-A6C5-7F610191D1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71753" y="353890"/>
                  <a:ext cx="6588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95690061-84BB-49C4-BD23-7B46BAB6D61E}"/>
                    </a:ext>
                  </a:extLst>
                </p14:cNvPr>
                <p14:cNvContentPartPr/>
                <p14:nvPr/>
              </p14:nvContentPartPr>
              <p14:xfrm>
                <a:off x="7301793" y="213490"/>
                <a:ext cx="418320" cy="716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95690061-84BB-49C4-BD23-7B46BAB6D6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93153" y="204490"/>
                  <a:ext cx="43596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29DD600-8699-432C-B460-3CC3EE574137}"/>
                    </a:ext>
                  </a:extLst>
                </p14:cNvPr>
                <p14:cNvContentPartPr/>
                <p14:nvPr/>
              </p14:nvContentPartPr>
              <p14:xfrm>
                <a:off x="7523193" y="974890"/>
                <a:ext cx="78120" cy="406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29DD600-8699-432C-B460-3CC3EE5741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14553" y="966250"/>
                  <a:ext cx="95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4CBADBC-0BB5-4DBF-BF00-672C1A49F73A}"/>
                    </a:ext>
                  </a:extLst>
                </p14:cNvPr>
                <p14:cNvContentPartPr/>
                <p14:nvPr/>
              </p14:nvContentPartPr>
              <p14:xfrm>
                <a:off x="7077513" y="1160650"/>
                <a:ext cx="36360" cy="598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4CBADBC-0BB5-4DBF-BF00-672C1A49F7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68873" y="1152010"/>
                  <a:ext cx="5400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BFF3DED-30EB-49D4-B887-4E56CD50042C}"/>
                    </a:ext>
                  </a:extLst>
                </p14:cNvPr>
                <p14:cNvContentPartPr/>
                <p14:nvPr/>
              </p14:nvContentPartPr>
              <p14:xfrm>
                <a:off x="7236273" y="1088650"/>
                <a:ext cx="387360" cy="6393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BFF3DED-30EB-49D4-B887-4E56CD5004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27273" y="1080010"/>
                  <a:ext cx="40500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78C366F-AE78-4536-9BDD-EC13BCB16768}"/>
                    </a:ext>
                  </a:extLst>
                </p14:cNvPr>
                <p14:cNvContentPartPr/>
                <p14:nvPr/>
              </p14:nvContentPartPr>
              <p14:xfrm>
                <a:off x="7140513" y="1770490"/>
                <a:ext cx="354960" cy="65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78C366F-AE78-4536-9BDD-EC13BCB167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31513" y="1761490"/>
                  <a:ext cx="372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82691309-2FDF-4C35-BC8F-C6665042540B}"/>
                    </a:ext>
                  </a:extLst>
                </p14:cNvPr>
                <p14:cNvContentPartPr/>
                <p14:nvPr/>
              </p14:nvContentPartPr>
              <p14:xfrm>
                <a:off x="8044833" y="740170"/>
                <a:ext cx="163080" cy="1587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82691309-2FDF-4C35-BC8F-C666504254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36193" y="731530"/>
                  <a:ext cx="180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9208BB52-C95D-478E-A686-5545B9EA4115}"/>
                    </a:ext>
                  </a:extLst>
                </p14:cNvPr>
                <p14:cNvContentPartPr/>
                <p14:nvPr/>
              </p14:nvContentPartPr>
              <p14:xfrm>
                <a:off x="8023953" y="1813330"/>
                <a:ext cx="229680" cy="1634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9208BB52-C95D-478E-A686-5545B9EA41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14953" y="1804690"/>
                  <a:ext cx="247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9EDA911-4DB6-4436-9C5F-86F67649A7CE}"/>
                    </a:ext>
                  </a:extLst>
                </p14:cNvPr>
                <p14:cNvContentPartPr/>
                <p14:nvPr/>
              </p14:nvContentPartPr>
              <p14:xfrm>
                <a:off x="8335713" y="2007730"/>
                <a:ext cx="360" cy="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9EDA911-4DB6-4436-9C5F-86F67649A7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26713" y="1999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D99ED837-0154-4BED-989B-5DBD8204244A}"/>
                    </a:ext>
                  </a:extLst>
                </p14:cNvPr>
                <p14:cNvContentPartPr/>
                <p14:nvPr/>
              </p14:nvContentPartPr>
              <p14:xfrm>
                <a:off x="6416193" y="-666350"/>
                <a:ext cx="182880" cy="3146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D99ED837-0154-4BED-989B-5DBD8204244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07553" y="-674990"/>
                  <a:ext cx="2005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D89A758-E3C1-40C4-B7B7-48017FA7E907}"/>
                    </a:ext>
                  </a:extLst>
                </p14:cNvPr>
                <p14:cNvContentPartPr/>
                <p14:nvPr/>
              </p14:nvContentPartPr>
              <p14:xfrm>
                <a:off x="6624273" y="-695150"/>
                <a:ext cx="277200" cy="2275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D89A758-E3C1-40C4-B7B7-48017FA7E90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15273" y="-704150"/>
                  <a:ext cx="294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798049F0-D7ED-469D-A81C-087F31471E70}"/>
                    </a:ext>
                  </a:extLst>
                </p14:cNvPr>
                <p14:cNvContentPartPr/>
                <p14:nvPr/>
              </p14:nvContentPartPr>
              <p14:xfrm>
                <a:off x="6841353" y="-637190"/>
                <a:ext cx="91440" cy="3488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798049F0-D7ED-469D-A81C-087F31471E7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32353" y="-645830"/>
                  <a:ext cx="109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B2FD617C-B46B-42F9-B2CA-A2C198FF723E}"/>
                    </a:ext>
                  </a:extLst>
                </p14:cNvPr>
                <p14:cNvContentPartPr/>
                <p14:nvPr/>
              </p14:nvContentPartPr>
              <p14:xfrm>
                <a:off x="7092633" y="-749510"/>
                <a:ext cx="163440" cy="1598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B2FD617C-B46B-42F9-B2CA-A2C198FF72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83633" y="-758510"/>
                  <a:ext cx="181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4F016E7B-2F43-4167-86EF-5D4381A8AACA}"/>
                    </a:ext>
                  </a:extLst>
                </p14:cNvPr>
                <p14:cNvContentPartPr/>
                <p14:nvPr/>
              </p14:nvContentPartPr>
              <p14:xfrm>
                <a:off x="6853953" y="-522350"/>
                <a:ext cx="298440" cy="2595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4F016E7B-2F43-4167-86EF-5D4381A8AAC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45313" y="-530990"/>
                  <a:ext cx="316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C529C371-885C-4F0A-8228-F7BF3377F702}"/>
                    </a:ext>
                  </a:extLst>
                </p14:cNvPr>
                <p14:cNvContentPartPr/>
                <p14:nvPr/>
              </p14:nvContentPartPr>
              <p14:xfrm>
                <a:off x="7346793" y="-438830"/>
                <a:ext cx="325080" cy="129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C529C371-885C-4F0A-8228-F7BF3377F7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38153" y="-447830"/>
                  <a:ext cx="342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00AFCE21-B27A-442E-863E-0D245005EF96}"/>
                    </a:ext>
                  </a:extLst>
                </p14:cNvPr>
                <p14:cNvContentPartPr/>
                <p14:nvPr/>
              </p14:nvContentPartPr>
              <p14:xfrm>
                <a:off x="7684833" y="-545030"/>
                <a:ext cx="132120" cy="1922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00AFCE21-B27A-442E-863E-0D245005EF9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76193" y="-553670"/>
                  <a:ext cx="149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62EFE7C-9C2D-4236-8EFF-AAA9D533C705}"/>
                    </a:ext>
                  </a:extLst>
                </p14:cNvPr>
                <p14:cNvContentPartPr/>
                <p14:nvPr/>
              </p14:nvContentPartPr>
              <p14:xfrm>
                <a:off x="8135553" y="-565190"/>
                <a:ext cx="130320" cy="1789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62EFE7C-9C2D-4236-8EFF-AAA9D533C70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126553" y="-574190"/>
                  <a:ext cx="147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4F5788E4-896F-47D4-9028-5FD63DE2854E}"/>
                    </a:ext>
                  </a:extLst>
                </p14:cNvPr>
                <p14:cNvContentPartPr/>
                <p14:nvPr/>
              </p14:nvContentPartPr>
              <p14:xfrm>
                <a:off x="8398353" y="-746990"/>
                <a:ext cx="124560" cy="1479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4F5788E4-896F-47D4-9028-5FD63DE2854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389713" y="-755990"/>
                  <a:ext cx="142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E375B08-60DE-4C9F-859E-55040A481268}"/>
                    </a:ext>
                  </a:extLst>
                </p14:cNvPr>
                <p14:cNvContentPartPr/>
                <p14:nvPr/>
              </p14:nvContentPartPr>
              <p14:xfrm>
                <a:off x="8305833" y="-647270"/>
                <a:ext cx="257760" cy="1987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E375B08-60DE-4C9F-859E-55040A48126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296833" y="-655910"/>
                  <a:ext cx="275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16ED187-463F-40E3-84F7-3DE4E3A2CF6A}"/>
                    </a:ext>
                  </a:extLst>
                </p14:cNvPr>
                <p14:cNvContentPartPr/>
                <p14:nvPr/>
              </p14:nvContentPartPr>
              <p14:xfrm>
                <a:off x="8446233" y="-577790"/>
                <a:ext cx="205200" cy="65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16ED187-463F-40E3-84F7-3DE4E3A2CF6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37593" y="-586790"/>
                  <a:ext cx="222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9E0997B-8E3F-4BDA-87C5-2C4D451517ED}"/>
                    </a:ext>
                  </a:extLst>
                </p14:cNvPr>
                <p14:cNvContentPartPr/>
                <p14:nvPr/>
              </p14:nvContentPartPr>
              <p14:xfrm>
                <a:off x="8412033" y="-523430"/>
                <a:ext cx="191880" cy="2538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9E0997B-8E3F-4BDA-87C5-2C4D451517E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03033" y="-532430"/>
                  <a:ext cx="209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409C4997-0756-4BA0-A249-2018ED35A962}"/>
                    </a:ext>
                  </a:extLst>
                </p14:cNvPr>
                <p14:cNvContentPartPr/>
                <p14:nvPr/>
              </p14:nvContentPartPr>
              <p14:xfrm>
                <a:off x="8436873" y="-369350"/>
                <a:ext cx="232200" cy="280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409C4997-0756-4BA0-A249-2018ED35A96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27873" y="-378350"/>
                  <a:ext cx="249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69E9C52-6BA1-4D4D-9D76-7FA59AF02449}"/>
                    </a:ext>
                  </a:extLst>
                </p14:cNvPr>
                <p14:cNvContentPartPr/>
                <p14:nvPr/>
              </p14:nvContentPartPr>
              <p14:xfrm>
                <a:off x="8720193" y="-586790"/>
                <a:ext cx="161280" cy="1630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69E9C52-6BA1-4D4D-9D76-7FA59AF0244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711193" y="-595430"/>
                  <a:ext cx="178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D3DE8DE-8358-4B4C-ABA7-3B8EAC845038}"/>
                    </a:ext>
                  </a:extLst>
                </p14:cNvPr>
                <p14:cNvContentPartPr/>
                <p14:nvPr/>
              </p14:nvContentPartPr>
              <p14:xfrm>
                <a:off x="8669433" y="-541070"/>
                <a:ext cx="269640" cy="2275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D3DE8DE-8358-4B4C-ABA7-3B8EAC84503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60433" y="-550070"/>
                  <a:ext cx="287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30E361BE-8FE5-4F60-9FB7-41998D25220F}"/>
                    </a:ext>
                  </a:extLst>
                </p14:cNvPr>
                <p14:cNvContentPartPr/>
                <p14:nvPr/>
              </p14:nvContentPartPr>
              <p14:xfrm>
                <a:off x="7919913" y="-206630"/>
                <a:ext cx="102240" cy="1267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30E361BE-8FE5-4F60-9FB7-41998D25220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10913" y="-215630"/>
                  <a:ext cx="119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2501535-D903-49AF-A94A-3651068FA0E3}"/>
                    </a:ext>
                  </a:extLst>
                </p14:cNvPr>
                <p14:cNvContentPartPr/>
                <p14:nvPr/>
              </p14:nvContentPartPr>
              <p14:xfrm>
                <a:off x="8084433" y="-172430"/>
                <a:ext cx="154440" cy="345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2501535-D903-49AF-A94A-3651068FA0E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075433" y="-181430"/>
                  <a:ext cx="172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B001FC64-38C7-4B8C-97F9-2BCF571C8619}"/>
                    </a:ext>
                  </a:extLst>
                </p14:cNvPr>
                <p14:cNvContentPartPr/>
                <p14:nvPr/>
              </p14:nvContentPartPr>
              <p14:xfrm>
                <a:off x="8189193" y="-239390"/>
                <a:ext cx="244080" cy="1479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B001FC64-38C7-4B8C-97F9-2BCF571C861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80193" y="-248390"/>
                  <a:ext cx="261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3C72B9AE-728B-4EF9-AC06-00620F57EDF1}"/>
                    </a:ext>
                  </a:extLst>
                </p14:cNvPr>
                <p14:cNvContentPartPr/>
                <p14:nvPr/>
              </p14:nvContentPartPr>
              <p14:xfrm>
                <a:off x="8356593" y="-268550"/>
                <a:ext cx="142560" cy="522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3C72B9AE-728B-4EF9-AC06-00620F57EDF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47953" y="-277190"/>
                  <a:ext cx="160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38F47131-16D9-4FA4-8A18-01E1AC448506}"/>
                    </a:ext>
                  </a:extLst>
                </p14:cNvPr>
                <p14:cNvContentPartPr/>
                <p14:nvPr/>
              </p14:nvContentPartPr>
              <p14:xfrm>
                <a:off x="7851153" y="62290"/>
                <a:ext cx="167760" cy="1324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38F47131-16D9-4FA4-8A18-01E1AC4485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42153" y="53290"/>
                  <a:ext cx="185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44390AF0-C8A1-4538-A9ED-51A2244155B4}"/>
                    </a:ext>
                  </a:extLst>
                </p14:cNvPr>
                <p14:cNvContentPartPr/>
                <p14:nvPr/>
              </p14:nvContentPartPr>
              <p14:xfrm>
                <a:off x="8106753" y="77410"/>
                <a:ext cx="133560" cy="15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44390AF0-C8A1-4538-A9ED-51A2244155B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98113" y="68770"/>
                  <a:ext cx="151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D73FC58-5331-4FF3-982D-F4B346BFC569}"/>
                    </a:ext>
                  </a:extLst>
                </p14:cNvPr>
                <p14:cNvContentPartPr/>
                <p14:nvPr/>
              </p14:nvContentPartPr>
              <p14:xfrm>
                <a:off x="8187753" y="9370"/>
                <a:ext cx="223200" cy="1821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D73FC58-5331-4FF3-982D-F4B346BFC56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78753" y="370"/>
                  <a:ext cx="240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F725D22-123A-485B-A3FB-BDD6A11CAA0A}"/>
                    </a:ext>
                  </a:extLst>
                </p14:cNvPr>
                <p14:cNvContentPartPr/>
                <p14:nvPr/>
              </p14:nvContentPartPr>
              <p14:xfrm>
                <a:off x="8486553" y="61210"/>
                <a:ext cx="54360" cy="770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F725D22-123A-485B-A3FB-BDD6A11CAA0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77553" y="52570"/>
                  <a:ext cx="72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B1C9AB8D-151A-4E8E-9838-1CC56090E09C}"/>
                    </a:ext>
                  </a:extLst>
                </p14:cNvPr>
                <p14:cNvContentPartPr/>
                <p14:nvPr/>
              </p14:nvContentPartPr>
              <p14:xfrm>
                <a:off x="7815153" y="259210"/>
                <a:ext cx="299520" cy="154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B1C9AB8D-151A-4E8E-9838-1CC56090E09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806153" y="250570"/>
                  <a:ext cx="317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D881146E-E049-43A1-BF92-FFF085CB03CF}"/>
                    </a:ext>
                  </a:extLst>
                </p14:cNvPr>
                <p14:cNvContentPartPr/>
                <p14:nvPr/>
              </p14:nvContentPartPr>
              <p14:xfrm>
                <a:off x="8202153" y="-41390"/>
                <a:ext cx="561600" cy="3510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D881146E-E049-43A1-BF92-FFF085CB03C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93513" y="-50030"/>
                  <a:ext cx="5792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5C065C5-F3F9-4128-9075-BC2F434C3CBF}"/>
                    </a:ext>
                  </a:extLst>
                </p14:cNvPr>
                <p14:cNvContentPartPr/>
                <p14:nvPr/>
              </p14:nvContentPartPr>
              <p14:xfrm>
                <a:off x="7730553" y="-35270"/>
                <a:ext cx="344520" cy="4147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5C065C5-F3F9-4128-9075-BC2F434C3CB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21553" y="-44270"/>
                  <a:ext cx="362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D788FFA7-2560-43B3-9FA2-524B23EA3E47}"/>
                    </a:ext>
                  </a:extLst>
                </p14:cNvPr>
                <p14:cNvContentPartPr/>
                <p14:nvPr/>
              </p14:nvContentPartPr>
              <p14:xfrm>
                <a:off x="8591313" y="244090"/>
                <a:ext cx="141120" cy="1782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D788FFA7-2560-43B3-9FA2-524B23EA3E4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82313" y="235450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AA39A686-D1D9-4B0B-B09F-F587F73FA7DB}"/>
                    </a:ext>
                  </a:extLst>
                </p14:cNvPr>
                <p14:cNvContentPartPr/>
                <p14:nvPr/>
              </p14:nvContentPartPr>
              <p14:xfrm>
                <a:off x="8802273" y="312130"/>
                <a:ext cx="360" cy="3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AA39A686-D1D9-4B0B-B09F-F587F73FA7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93633" y="3034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C88D315-54BE-4040-8E11-4F97CF540CBA}"/>
                    </a:ext>
                  </a:extLst>
                </p14:cNvPr>
                <p14:cNvContentPartPr/>
                <p14:nvPr/>
              </p14:nvContentPartPr>
              <p14:xfrm>
                <a:off x="8787873" y="189730"/>
                <a:ext cx="115200" cy="2761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C88D315-54BE-4040-8E11-4F97CF540CB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78873" y="181090"/>
                  <a:ext cx="132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E340CB1-F170-4621-A84C-BA271B83A4F6}"/>
                    </a:ext>
                  </a:extLst>
                </p14:cNvPr>
                <p14:cNvContentPartPr/>
                <p14:nvPr/>
              </p14:nvContentPartPr>
              <p14:xfrm>
                <a:off x="8946273" y="200530"/>
                <a:ext cx="142200" cy="2073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E340CB1-F170-4621-A84C-BA271B83A4F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37273" y="191530"/>
                  <a:ext cx="159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12C9DDE8-2365-46A1-8FF1-C693D8A016DA}"/>
                    </a:ext>
                  </a:extLst>
                </p14:cNvPr>
                <p14:cNvContentPartPr/>
                <p14:nvPr/>
              </p14:nvContentPartPr>
              <p14:xfrm>
                <a:off x="9108993" y="236530"/>
                <a:ext cx="82800" cy="2415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12C9DDE8-2365-46A1-8FF1-C693D8A016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00353" y="227530"/>
                  <a:ext cx="100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A5960DAB-F56B-427D-BC09-1A29FFC3BE55}"/>
                    </a:ext>
                  </a:extLst>
                </p14:cNvPr>
                <p14:cNvContentPartPr/>
                <p14:nvPr/>
              </p14:nvContentPartPr>
              <p14:xfrm>
                <a:off x="8619623" y="421930"/>
                <a:ext cx="461880" cy="432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A5960DAB-F56B-427D-BC09-1A29FFC3BE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10983" y="413290"/>
                  <a:ext cx="479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25DE1E05-864D-496B-A80C-3003BEFED78A}"/>
                    </a:ext>
                  </a:extLst>
                </p14:cNvPr>
                <p14:cNvContentPartPr/>
                <p14:nvPr/>
              </p14:nvContentPartPr>
              <p14:xfrm>
                <a:off x="6308063" y="-1060190"/>
                <a:ext cx="1010160" cy="8654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25DE1E05-864D-496B-A80C-3003BEFED7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99423" y="-1068830"/>
                  <a:ext cx="102780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375F885-CFF7-4F10-BACD-3194B7C1FC72}"/>
                    </a:ext>
                  </a:extLst>
                </p14:cNvPr>
                <p14:cNvContentPartPr/>
                <p14:nvPr/>
              </p14:nvContentPartPr>
              <p14:xfrm>
                <a:off x="7858223" y="-932390"/>
                <a:ext cx="1055160" cy="71172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375F885-CFF7-4F10-BACD-3194B7C1FC7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49223" y="-941390"/>
                  <a:ext cx="107280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128D4E4-7FDD-4330-B484-7659690B6A84}"/>
                    </a:ext>
                  </a:extLst>
                </p14:cNvPr>
                <p14:cNvContentPartPr/>
                <p14:nvPr/>
              </p14:nvContentPartPr>
              <p14:xfrm>
                <a:off x="7938863" y="-608030"/>
                <a:ext cx="211320" cy="3715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128D4E4-7FDD-4330-B484-7659690B6A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29863" y="-617030"/>
                  <a:ext cx="2289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C079A6A1-4E86-4214-B7BB-002F599DA8FD}"/>
                    </a:ext>
                  </a:extLst>
                </p14:cNvPr>
                <p14:cNvContentPartPr/>
                <p14:nvPr/>
              </p14:nvContentPartPr>
              <p14:xfrm>
                <a:off x="7712783" y="-1267190"/>
                <a:ext cx="298440" cy="3096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C079A6A1-4E86-4214-B7BB-002F599DA8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03783" y="-1275830"/>
                  <a:ext cx="3160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ECB3580C-5812-4527-9A03-450F54417607}"/>
                    </a:ext>
                  </a:extLst>
                </p14:cNvPr>
                <p14:cNvContentPartPr/>
                <p14:nvPr/>
              </p14:nvContentPartPr>
              <p14:xfrm>
                <a:off x="8033903" y="-1270790"/>
                <a:ext cx="131040" cy="3211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ECB3580C-5812-4527-9A03-450F5441760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24903" y="-1279790"/>
                  <a:ext cx="1486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E1315E3-61DA-42C8-814B-25071A90F91E}"/>
                    </a:ext>
                  </a:extLst>
                </p14:cNvPr>
                <p14:cNvContentPartPr/>
                <p14:nvPr/>
              </p14:nvContentPartPr>
              <p14:xfrm>
                <a:off x="8230463" y="-1200230"/>
                <a:ext cx="118440" cy="1922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E1315E3-61DA-42C8-814B-25071A90F9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21823" y="-1209230"/>
                  <a:ext cx="136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989E0A39-7198-4032-87C3-A1C23DAE0BB9}"/>
                    </a:ext>
                  </a:extLst>
                </p14:cNvPr>
                <p14:cNvContentPartPr/>
                <p14:nvPr/>
              </p14:nvContentPartPr>
              <p14:xfrm>
                <a:off x="8492183" y="-1238030"/>
                <a:ext cx="45360" cy="2527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989E0A39-7198-4032-87C3-A1C23DAE0B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83543" y="-1247030"/>
                  <a:ext cx="63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A415622-9E7C-4A88-A6AD-B43609DC5BBC}"/>
                    </a:ext>
                  </a:extLst>
                </p14:cNvPr>
                <p14:cNvContentPartPr/>
                <p14:nvPr/>
              </p14:nvContentPartPr>
              <p14:xfrm>
                <a:off x="8499743" y="-1346750"/>
                <a:ext cx="316080" cy="2854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A415622-9E7C-4A88-A6AD-B43609DC5BB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91103" y="-1355390"/>
                  <a:ext cx="333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430659F0-FC4F-46E6-A017-0DA8D35C6E6B}"/>
                    </a:ext>
                  </a:extLst>
                </p14:cNvPr>
                <p14:cNvContentPartPr/>
                <p14:nvPr/>
              </p14:nvContentPartPr>
              <p14:xfrm>
                <a:off x="8621063" y="-1213291"/>
                <a:ext cx="205200" cy="802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430659F0-FC4F-46E6-A017-0DA8D35C6E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12063" y="-1222291"/>
                  <a:ext cx="222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A038FBD-D9BD-4D0B-B895-7A706A0B94B7}"/>
                    </a:ext>
                  </a:extLst>
                </p14:cNvPr>
                <p14:cNvContentPartPr/>
                <p14:nvPr/>
              </p14:nvContentPartPr>
              <p14:xfrm>
                <a:off x="8657063" y="-1103131"/>
                <a:ext cx="133560" cy="2127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A038FBD-D9BD-4D0B-B895-7A706A0B94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48063" y="-1111771"/>
                  <a:ext cx="151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63F1A2D-B43F-45D8-BC6E-CAE868A419D7}"/>
                    </a:ext>
                  </a:extLst>
                </p14:cNvPr>
                <p14:cNvContentPartPr/>
                <p14:nvPr/>
              </p14:nvContentPartPr>
              <p14:xfrm>
                <a:off x="8659583" y="-1062811"/>
                <a:ext cx="151560" cy="939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63F1A2D-B43F-45D8-BC6E-CAE868A419D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50943" y="-1071811"/>
                  <a:ext cx="169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B3368D38-FAE3-49C9-8E73-2F1916FF1690}"/>
                    </a:ext>
                  </a:extLst>
                </p14:cNvPr>
                <p14:cNvContentPartPr/>
                <p14:nvPr/>
              </p14:nvContentPartPr>
              <p14:xfrm>
                <a:off x="8755703" y="-1123651"/>
                <a:ext cx="320760" cy="1137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B3368D38-FAE3-49C9-8E73-2F1916FF169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46703" y="-1132651"/>
                  <a:ext cx="338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A421BE16-F02F-4979-B4E6-6FE319A1A952}"/>
                    </a:ext>
                  </a:extLst>
                </p14:cNvPr>
                <p14:cNvContentPartPr/>
                <p14:nvPr/>
              </p14:nvContentPartPr>
              <p14:xfrm>
                <a:off x="8852543" y="-1270171"/>
                <a:ext cx="142560" cy="3690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A421BE16-F02F-4979-B4E6-6FE319A1A9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43903" y="-1278811"/>
                  <a:ext cx="1602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E5C043CB-D294-49C4-8FDB-1C472CA1B954}"/>
                    </a:ext>
                  </a:extLst>
                </p14:cNvPr>
                <p14:cNvContentPartPr/>
                <p14:nvPr/>
              </p14:nvContentPartPr>
              <p14:xfrm>
                <a:off x="8220023" y="-954451"/>
                <a:ext cx="216360" cy="122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E5C043CB-D294-49C4-8FDB-1C472CA1B95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11383" y="-963451"/>
                  <a:ext cx="23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3B3B0DBA-9B5A-41BD-A3A5-8A62B076FD3A}"/>
                    </a:ext>
                  </a:extLst>
                </p14:cNvPr>
                <p14:cNvContentPartPr/>
                <p14:nvPr/>
              </p14:nvContentPartPr>
              <p14:xfrm>
                <a:off x="7890983" y="-254971"/>
                <a:ext cx="45360" cy="2390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3B3B0DBA-9B5A-41BD-A3A5-8A62B076FD3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81983" y="-263611"/>
                  <a:ext cx="63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D5791CA-F6D2-473E-9DAD-293E2EC60A45}"/>
                    </a:ext>
                  </a:extLst>
                </p14:cNvPr>
                <p14:cNvContentPartPr/>
                <p14:nvPr/>
              </p14:nvContentPartPr>
              <p14:xfrm>
                <a:off x="7994303" y="-287011"/>
                <a:ext cx="896400" cy="2574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D5791CA-F6D2-473E-9DAD-293E2EC60A4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85303" y="-295651"/>
                  <a:ext cx="914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5AB842B-A93F-4347-BAC4-04DB2717DAD6}"/>
                    </a:ext>
                  </a:extLst>
                </p14:cNvPr>
                <p14:cNvContentPartPr/>
                <p14:nvPr/>
              </p14:nvContentPartPr>
              <p14:xfrm>
                <a:off x="7958303" y="-51571"/>
                <a:ext cx="884160" cy="723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5AB842B-A93F-4347-BAC4-04DB2717DAD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49303" y="-60571"/>
                  <a:ext cx="901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52B2DFCD-A81F-4F97-8619-3CAA6E1E9A7E}"/>
                    </a:ext>
                  </a:extLst>
                </p14:cNvPr>
                <p14:cNvContentPartPr/>
                <p14:nvPr/>
              </p14:nvContentPartPr>
              <p14:xfrm>
                <a:off x="7769663" y="-407611"/>
                <a:ext cx="303120" cy="4334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52B2DFCD-A81F-4F97-8619-3CAA6E1E9A7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61023" y="-416611"/>
                  <a:ext cx="320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32DC7AF5-E631-4649-9E37-A6EE2F36FE46}"/>
                    </a:ext>
                  </a:extLst>
                </p14:cNvPr>
                <p14:cNvContentPartPr/>
                <p14:nvPr/>
              </p14:nvContentPartPr>
              <p14:xfrm>
                <a:off x="7211663" y="-194491"/>
                <a:ext cx="166320" cy="188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32DC7AF5-E631-4649-9E37-A6EE2F36FE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03023" y="-203131"/>
                  <a:ext cx="183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072DE6B1-2FEB-496D-B4D5-FDE9EC7164CE}"/>
                    </a:ext>
                  </a:extLst>
                </p14:cNvPr>
                <p14:cNvContentPartPr/>
                <p14:nvPr/>
              </p14:nvContentPartPr>
              <p14:xfrm>
                <a:off x="7453583" y="-319411"/>
                <a:ext cx="84960" cy="1080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072DE6B1-2FEB-496D-B4D5-FDE9EC7164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44583" y="-328051"/>
                  <a:ext cx="102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3E66D12-1C38-4C95-8057-493F413A7347}"/>
                    </a:ext>
                  </a:extLst>
                </p14:cNvPr>
                <p14:cNvContentPartPr/>
                <p14:nvPr/>
              </p14:nvContentPartPr>
              <p14:xfrm>
                <a:off x="7587143" y="-117451"/>
                <a:ext cx="144000" cy="18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3E66D12-1C38-4C95-8057-493F413A73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78503" y="-126091"/>
                  <a:ext cx="161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7914E28C-D159-42C3-AACE-12379C059151}"/>
                    </a:ext>
                  </a:extLst>
                </p14:cNvPr>
                <p14:cNvContentPartPr/>
                <p14:nvPr/>
              </p14:nvContentPartPr>
              <p14:xfrm>
                <a:off x="7700903" y="-195571"/>
                <a:ext cx="58680" cy="1605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7914E28C-D159-42C3-AACE-12379C05915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92263" y="-204571"/>
                  <a:ext cx="76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47521DF-BCEC-420C-B982-B5C1385D8F46}"/>
                    </a:ext>
                  </a:extLst>
                </p14:cNvPr>
                <p14:cNvContentPartPr/>
                <p14:nvPr/>
              </p14:nvContentPartPr>
              <p14:xfrm>
                <a:off x="7936703" y="-190531"/>
                <a:ext cx="122400" cy="1468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47521DF-BCEC-420C-B982-B5C1385D8F4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27703" y="-199531"/>
                  <a:ext cx="140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BA770AC8-24E0-4B4A-83BE-418E0C9E4FC9}"/>
                    </a:ext>
                  </a:extLst>
                </p14:cNvPr>
                <p14:cNvContentPartPr/>
                <p14:nvPr/>
              </p14:nvContentPartPr>
              <p14:xfrm>
                <a:off x="8133263" y="-239851"/>
                <a:ext cx="121680" cy="1504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BA770AC8-24E0-4B4A-83BE-418E0C9E4F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24623" y="-248491"/>
                  <a:ext cx="139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6A3FA333-F955-41BC-967C-4AE839A10719}"/>
                    </a:ext>
                  </a:extLst>
                </p14:cNvPr>
                <p14:cNvContentPartPr/>
                <p14:nvPr/>
              </p14:nvContentPartPr>
              <p14:xfrm>
                <a:off x="8358263" y="-215731"/>
                <a:ext cx="61560" cy="1342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6A3FA333-F955-41BC-967C-4AE839A107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49623" y="-224731"/>
                  <a:ext cx="79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9CF8611-66F8-4A05-BEBD-53C84FC99C2E}"/>
                    </a:ext>
                  </a:extLst>
                </p14:cNvPr>
                <p14:cNvContentPartPr/>
                <p14:nvPr/>
              </p14:nvContentPartPr>
              <p14:xfrm>
                <a:off x="7828343" y="-354691"/>
                <a:ext cx="330840" cy="3661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9CF8611-66F8-4A05-BEBD-53C84FC99C2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19703" y="-363331"/>
                  <a:ext cx="3484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86EEA5E-86BA-4343-ACC8-4F3889A9F85D}"/>
                    </a:ext>
                  </a:extLst>
                </p14:cNvPr>
                <p14:cNvContentPartPr/>
                <p14:nvPr/>
              </p14:nvContentPartPr>
              <p14:xfrm>
                <a:off x="8097263" y="-13771"/>
                <a:ext cx="360" cy="68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86EEA5E-86BA-4343-ACC8-4F3889A9F8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88623" y="-22771"/>
                  <a:ext cx="18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01FC22A5-E297-4FC2-BD89-3A7BBB0C0E65}"/>
                    </a:ext>
                  </a:extLst>
                </p14:cNvPr>
                <p14:cNvContentPartPr/>
                <p14:nvPr/>
              </p14:nvContentPartPr>
              <p14:xfrm>
                <a:off x="8070623" y="-7651"/>
                <a:ext cx="90000" cy="597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01FC22A5-E297-4FC2-BD89-3A7BBB0C0E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61623" y="-16291"/>
                  <a:ext cx="107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414C42D-77E2-40DF-A46C-C496A78C385D}"/>
                    </a:ext>
                  </a:extLst>
                </p14:cNvPr>
                <p14:cNvContentPartPr/>
                <p14:nvPr/>
              </p14:nvContentPartPr>
              <p14:xfrm>
                <a:off x="7122023" y="-422731"/>
                <a:ext cx="549000" cy="5634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414C42D-77E2-40DF-A46C-C496A78C385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13383" y="-431731"/>
                  <a:ext cx="5666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893B6856-52C5-4A6B-ADFC-A4443F62096F}"/>
                    </a:ext>
                  </a:extLst>
                </p14:cNvPr>
                <p14:cNvContentPartPr/>
                <p14:nvPr/>
              </p14:nvContentPartPr>
              <p14:xfrm>
                <a:off x="7500383" y="224909"/>
                <a:ext cx="27360" cy="43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893B6856-52C5-4A6B-ADFC-A4443F62096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91743" y="215909"/>
                  <a:ext cx="45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576FD589-77AC-4D93-B362-916EDDF6AD5A}"/>
                    </a:ext>
                  </a:extLst>
                </p14:cNvPr>
                <p14:cNvContentPartPr/>
                <p14:nvPr/>
              </p14:nvContentPartPr>
              <p14:xfrm>
                <a:off x="7362863" y="-1014931"/>
                <a:ext cx="42120" cy="2300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576FD589-77AC-4D93-B362-916EDDF6AD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54223" y="-1023571"/>
                  <a:ext cx="59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3D951597-DF15-429C-8B11-2553DD7F7B11}"/>
                    </a:ext>
                  </a:extLst>
                </p14:cNvPr>
                <p14:cNvContentPartPr/>
                <p14:nvPr/>
              </p14:nvContentPartPr>
              <p14:xfrm>
                <a:off x="7524503" y="-935731"/>
                <a:ext cx="79560" cy="1022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3D951597-DF15-429C-8B11-2553DD7F7B1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15503" y="-944371"/>
                  <a:ext cx="97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1E40CD7A-4195-479E-9ED6-8C858990FA0B}"/>
                    </a:ext>
                  </a:extLst>
                </p14:cNvPr>
                <p14:cNvContentPartPr/>
                <p14:nvPr/>
              </p14:nvContentPartPr>
              <p14:xfrm>
                <a:off x="7603703" y="-893611"/>
                <a:ext cx="257760" cy="482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1E40CD7A-4195-479E-9ED6-8C858990FA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95063" y="-902611"/>
                  <a:ext cx="275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0085B231-78BE-4D04-A5C3-4E763BCA5348}"/>
                    </a:ext>
                  </a:extLst>
                </p14:cNvPr>
                <p14:cNvContentPartPr/>
                <p14:nvPr/>
              </p14:nvContentPartPr>
              <p14:xfrm>
                <a:off x="7941743" y="-972091"/>
                <a:ext cx="235080" cy="1645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0085B231-78BE-4D04-A5C3-4E763BCA534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33103" y="-980731"/>
                  <a:ext cx="252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DA71E6D1-6DF3-4969-820F-77BD6B271EC9}"/>
                    </a:ext>
                  </a:extLst>
                </p14:cNvPr>
                <p14:cNvContentPartPr/>
                <p14:nvPr/>
              </p14:nvContentPartPr>
              <p14:xfrm>
                <a:off x="8288783" y="-777691"/>
                <a:ext cx="360" cy="18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DA71E6D1-6DF3-4969-820F-77BD6B271EC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80143" y="-786331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6E7AF8C6-C10D-4B3C-B445-8132FE917C45}"/>
                    </a:ext>
                  </a:extLst>
                </p14:cNvPr>
                <p14:cNvContentPartPr/>
                <p14:nvPr/>
              </p14:nvContentPartPr>
              <p14:xfrm>
                <a:off x="7235783" y="88109"/>
                <a:ext cx="416160" cy="82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6E7AF8C6-C10D-4B3C-B445-8132FE917C4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26783" y="79469"/>
                  <a:ext cx="433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75136E5B-CDD2-4F4A-9C4F-D160D8192A71}"/>
                    </a:ext>
                  </a:extLst>
                </p14:cNvPr>
                <p14:cNvContentPartPr/>
                <p14:nvPr/>
              </p14:nvContentPartPr>
              <p14:xfrm>
                <a:off x="7375103" y="-662851"/>
                <a:ext cx="33120" cy="1504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75136E5B-CDD2-4F4A-9C4F-D160D8192A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66103" y="-671491"/>
                  <a:ext cx="50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29FEEEA6-AE35-44B6-A4CF-4C1DBF8519EA}"/>
                    </a:ext>
                  </a:extLst>
                </p14:cNvPr>
                <p14:cNvContentPartPr/>
                <p14:nvPr/>
              </p14:nvContentPartPr>
              <p14:xfrm>
                <a:off x="7473383" y="-653131"/>
                <a:ext cx="70920" cy="828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29FEEEA6-AE35-44B6-A4CF-4C1DBF8519E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64383" y="-662131"/>
                  <a:ext cx="88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DF64987B-D784-44A2-83E8-088EF894D128}"/>
                    </a:ext>
                  </a:extLst>
                </p14:cNvPr>
                <p14:cNvContentPartPr/>
                <p14:nvPr/>
              </p14:nvContentPartPr>
              <p14:xfrm>
                <a:off x="7633223" y="-635131"/>
                <a:ext cx="59040" cy="399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DF64987B-D784-44A2-83E8-088EF894D12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24223" y="-644131"/>
                  <a:ext cx="76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AFF0879-F93A-4A59-9D26-3A51C663F4B5}"/>
                    </a:ext>
                  </a:extLst>
                </p14:cNvPr>
                <p14:cNvContentPartPr/>
                <p14:nvPr/>
              </p14:nvContentPartPr>
              <p14:xfrm>
                <a:off x="7827983" y="-720811"/>
                <a:ext cx="365400" cy="1076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AFF0879-F93A-4A59-9D26-3A51C663F4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19343" y="-729451"/>
                  <a:ext cx="383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01B01CC3-9F0F-4D0D-AF2A-92AEC4ACA208}"/>
                    </a:ext>
                  </a:extLst>
                </p14:cNvPr>
                <p14:cNvContentPartPr/>
                <p14:nvPr/>
              </p14:nvContentPartPr>
              <p14:xfrm>
                <a:off x="8115263" y="-680491"/>
                <a:ext cx="84240" cy="1116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01B01CC3-9F0F-4D0D-AF2A-92AEC4ACA20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06623" y="-689131"/>
                  <a:ext cx="101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DBEEB8FD-893B-4710-9520-3AC0E53CC3E4}"/>
                    </a:ext>
                  </a:extLst>
                </p14:cNvPr>
                <p14:cNvContentPartPr/>
                <p14:nvPr/>
              </p14:nvContentPartPr>
              <p14:xfrm>
                <a:off x="8267903" y="-680491"/>
                <a:ext cx="27360" cy="799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DBEEB8FD-893B-4710-9520-3AC0E53CC3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59263" y="-689131"/>
                  <a:ext cx="45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EC8CF317-CFBC-4A4F-8A13-B0F20501030E}"/>
                    </a:ext>
                  </a:extLst>
                </p14:cNvPr>
                <p14:cNvContentPartPr/>
                <p14:nvPr/>
              </p14:nvContentPartPr>
              <p14:xfrm>
                <a:off x="8372663" y="-656371"/>
                <a:ext cx="72000" cy="856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EC8CF317-CFBC-4A4F-8A13-B0F20501030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64023" y="-665011"/>
                  <a:ext cx="89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4461EEEF-68A5-4C63-A4DC-2B7CFF59ED53}"/>
                    </a:ext>
                  </a:extLst>
                </p14:cNvPr>
                <p14:cNvContentPartPr/>
                <p14:nvPr/>
              </p14:nvContentPartPr>
              <p14:xfrm>
                <a:off x="7648703" y="-695251"/>
                <a:ext cx="344520" cy="734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4461EEEF-68A5-4C63-A4DC-2B7CFF59ED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39703" y="-704251"/>
                  <a:ext cx="362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E72E9182-2AB7-4C55-8D94-46FAC3046A66}"/>
                    </a:ext>
                  </a:extLst>
                </p14:cNvPr>
                <p14:cNvContentPartPr/>
                <p14:nvPr/>
              </p14:nvContentPartPr>
              <p14:xfrm>
                <a:off x="7723583" y="-819451"/>
                <a:ext cx="122760" cy="1861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E72E9182-2AB7-4C55-8D94-46FAC3046A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14583" y="-828091"/>
                  <a:ext cx="140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D99E38B0-A999-4275-AF73-6F24173850AE}"/>
                    </a:ext>
                  </a:extLst>
                </p14:cNvPr>
                <p14:cNvContentPartPr/>
                <p14:nvPr/>
              </p14:nvContentPartPr>
              <p14:xfrm>
                <a:off x="7902863" y="-833491"/>
                <a:ext cx="67680" cy="1299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D99E38B0-A999-4275-AF73-6F24173850A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94223" y="-842491"/>
                  <a:ext cx="85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F365DB60-1FC3-4229-9A8F-428F8C32EDAE}"/>
                    </a:ext>
                  </a:extLst>
                </p14:cNvPr>
                <p14:cNvContentPartPr/>
                <p14:nvPr/>
              </p14:nvContentPartPr>
              <p14:xfrm>
                <a:off x="7862543" y="63269"/>
                <a:ext cx="295200" cy="406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F365DB60-1FC3-4229-9A8F-428F8C32EDA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53903" y="54269"/>
                  <a:ext cx="312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A32F74B3-1FD4-41CB-8287-63FE910E6247}"/>
                    </a:ext>
                  </a:extLst>
                </p14:cNvPr>
                <p14:cNvContentPartPr/>
                <p14:nvPr/>
              </p14:nvContentPartPr>
              <p14:xfrm>
                <a:off x="8603063" y="-924211"/>
                <a:ext cx="21240" cy="1569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A32F74B3-1FD4-41CB-8287-63FE910E624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94063" y="-932851"/>
                  <a:ext cx="38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B5F30BFD-42AD-413E-B632-335FA5CE66B5}"/>
                    </a:ext>
                  </a:extLst>
                </p14:cNvPr>
                <p14:cNvContentPartPr/>
                <p14:nvPr/>
              </p14:nvContentPartPr>
              <p14:xfrm>
                <a:off x="8742023" y="-891091"/>
                <a:ext cx="99360" cy="1188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B5F30BFD-42AD-413E-B632-335FA5CE66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33023" y="-899731"/>
                  <a:ext cx="117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3916F716-EE9D-424A-A77E-750A91565048}"/>
                    </a:ext>
                  </a:extLst>
                </p14:cNvPr>
                <p14:cNvContentPartPr/>
                <p14:nvPr/>
              </p14:nvContentPartPr>
              <p14:xfrm>
                <a:off x="8607023" y="-1007011"/>
                <a:ext cx="265680" cy="2988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3916F716-EE9D-424A-A77E-750A9156504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98383" y="-1015651"/>
                  <a:ext cx="283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4CE3C30D-303C-4E95-BD4E-9A98ABA4EFD6}"/>
                    </a:ext>
                  </a:extLst>
                </p14:cNvPr>
                <p14:cNvContentPartPr/>
                <p14:nvPr/>
              </p14:nvContentPartPr>
              <p14:xfrm>
                <a:off x="8024183" y="-805411"/>
                <a:ext cx="79560" cy="1116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4CE3C30D-303C-4E95-BD4E-9A98ABA4EFD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15183" y="-814051"/>
                  <a:ext cx="97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4D847629-87F9-41B0-8FE9-A74EE057FA0D}"/>
                    </a:ext>
                  </a:extLst>
                </p14:cNvPr>
                <p14:cNvContentPartPr/>
                <p14:nvPr/>
              </p14:nvContentPartPr>
              <p14:xfrm>
                <a:off x="7176743" y="-407971"/>
                <a:ext cx="477360" cy="4478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4D847629-87F9-41B0-8FE9-A74EE057FA0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68103" y="-416971"/>
                  <a:ext cx="4950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26764B85-43D9-40C0-80A9-2B2F1EE5A81C}"/>
                    </a:ext>
                  </a:extLst>
                </p14:cNvPr>
                <p14:cNvContentPartPr/>
                <p14:nvPr/>
              </p14:nvContentPartPr>
              <p14:xfrm>
                <a:off x="7464743" y="205829"/>
                <a:ext cx="360" cy="36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26764B85-43D9-40C0-80A9-2B2F1EE5A81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55743" y="1971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8E79F9B3-4E98-42CD-8386-3894F66387BB}"/>
                    </a:ext>
                  </a:extLst>
                </p14:cNvPr>
                <p14:cNvContentPartPr/>
                <p14:nvPr/>
              </p14:nvContentPartPr>
              <p14:xfrm>
                <a:off x="7090703" y="90989"/>
                <a:ext cx="374400" cy="1796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8E79F9B3-4E98-42CD-8386-3894F66387B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81703" y="82349"/>
                  <a:ext cx="392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73EAD48E-4CA3-4480-B368-1EB8EB9DF5CE}"/>
                    </a:ext>
                  </a:extLst>
                </p14:cNvPr>
                <p14:cNvContentPartPr/>
                <p14:nvPr/>
              </p14:nvContentPartPr>
              <p14:xfrm>
                <a:off x="7250543" y="160469"/>
                <a:ext cx="217440" cy="104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73EAD48E-4CA3-4480-B368-1EB8EB9DF5C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41903" y="151469"/>
                  <a:ext cx="235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940142A4-1AB9-4863-854D-02833D3E75D1}"/>
                    </a:ext>
                  </a:extLst>
                </p14:cNvPr>
                <p14:cNvContentPartPr/>
                <p14:nvPr/>
              </p14:nvContentPartPr>
              <p14:xfrm>
                <a:off x="1625183" y="-659971"/>
                <a:ext cx="265680" cy="2786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940142A4-1AB9-4863-854D-02833D3E75D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16183" y="-668611"/>
                  <a:ext cx="283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EBD32E38-1796-42AC-B5F7-CC85B2EFB04B}"/>
                    </a:ext>
                  </a:extLst>
                </p14:cNvPr>
                <p14:cNvContentPartPr/>
                <p14:nvPr/>
              </p14:nvContentPartPr>
              <p14:xfrm>
                <a:off x="1890503" y="-625771"/>
                <a:ext cx="150120" cy="2239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EBD32E38-1796-42AC-B5F7-CC85B2EFB04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81863" y="-634771"/>
                  <a:ext cx="167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5042D36D-CED8-4DA3-8E50-69083C545FBF}"/>
                    </a:ext>
                  </a:extLst>
                </p14:cNvPr>
                <p14:cNvContentPartPr/>
                <p14:nvPr/>
              </p14:nvContentPartPr>
              <p14:xfrm>
                <a:off x="2138903" y="-590851"/>
                <a:ext cx="12240" cy="1393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5042D36D-CED8-4DA3-8E50-69083C545FB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130263" y="-599491"/>
                  <a:ext cx="29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EEDF5713-36FF-455A-BE1B-993DB5875F3B}"/>
                    </a:ext>
                  </a:extLst>
                </p14:cNvPr>
                <p14:cNvContentPartPr/>
                <p14:nvPr/>
              </p14:nvContentPartPr>
              <p14:xfrm>
                <a:off x="2260223" y="-661411"/>
                <a:ext cx="75240" cy="2995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EEDF5713-36FF-455A-BE1B-993DB5875F3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251223" y="-670411"/>
                  <a:ext cx="92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94B56B99-E269-418A-985C-40B4AE537D03}"/>
                    </a:ext>
                  </a:extLst>
                </p14:cNvPr>
                <p14:cNvContentPartPr/>
                <p14:nvPr/>
              </p14:nvContentPartPr>
              <p14:xfrm>
                <a:off x="1562903" y="-291691"/>
                <a:ext cx="871200" cy="212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94B56B99-E269-418A-985C-40B4AE537D0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554263" y="-300331"/>
                  <a:ext cx="888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E223F75B-CC1D-4075-930B-A860B109A1D1}"/>
                    </a:ext>
                  </a:extLst>
                </p14:cNvPr>
                <p14:cNvContentPartPr/>
                <p14:nvPr/>
              </p14:nvContentPartPr>
              <p14:xfrm>
                <a:off x="2487743" y="-559531"/>
                <a:ext cx="316440" cy="799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E223F75B-CC1D-4075-930B-A860B109A1D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478743" y="-568531"/>
                  <a:ext cx="334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C8417267-D7C7-48F3-8566-369B10084BCE}"/>
                    </a:ext>
                  </a:extLst>
                </p14:cNvPr>
                <p14:cNvContentPartPr/>
                <p14:nvPr/>
              </p14:nvContentPartPr>
              <p14:xfrm>
                <a:off x="2789783" y="-595891"/>
                <a:ext cx="63360" cy="1328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C8417267-D7C7-48F3-8566-369B10084BC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780783" y="-604531"/>
                  <a:ext cx="81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700F9E26-4E7E-46D3-8601-8BBE2EC94AFC}"/>
                    </a:ext>
                  </a:extLst>
                </p14:cNvPr>
                <p14:cNvContentPartPr/>
                <p14:nvPr/>
              </p14:nvContentPartPr>
              <p14:xfrm>
                <a:off x="2980943" y="-719371"/>
                <a:ext cx="227880" cy="3060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700F9E26-4E7E-46D3-8601-8BBE2EC94AF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971943" y="-728011"/>
                  <a:ext cx="245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85954DCB-103A-4789-9EB5-AE51D2647892}"/>
                    </a:ext>
                  </a:extLst>
                </p14:cNvPr>
                <p14:cNvContentPartPr/>
                <p14:nvPr/>
              </p14:nvContentPartPr>
              <p14:xfrm>
                <a:off x="3280463" y="-720811"/>
                <a:ext cx="103680" cy="2869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85954DCB-103A-4789-9EB5-AE51D264789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71463" y="-729451"/>
                  <a:ext cx="1213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74958C66-1B77-4C07-90B3-60E207D99DB7}"/>
                    </a:ext>
                  </a:extLst>
                </p14:cNvPr>
                <p14:cNvContentPartPr/>
                <p14:nvPr/>
              </p14:nvContentPartPr>
              <p14:xfrm>
                <a:off x="3517703" y="-727291"/>
                <a:ext cx="129600" cy="2955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74958C66-1B77-4C07-90B3-60E207D99DB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509063" y="-735931"/>
                  <a:ext cx="1472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445CEC51-C752-4E9A-9008-E2E1E5872E8C}"/>
                    </a:ext>
                  </a:extLst>
                </p14:cNvPr>
                <p14:cNvContentPartPr/>
                <p14:nvPr/>
              </p14:nvContentPartPr>
              <p14:xfrm>
                <a:off x="3655583" y="-613531"/>
                <a:ext cx="181440" cy="1245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445CEC51-C752-4E9A-9008-E2E1E5872E8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646943" y="-622171"/>
                  <a:ext cx="199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6C8C5C3F-5B04-40E4-BB02-7E8F3096C607}"/>
                    </a:ext>
                  </a:extLst>
                </p14:cNvPr>
                <p14:cNvContentPartPr/>
                <p14:nvPr/>
              </p14:nvContentPartPr>
              <p14:xfrm>
                <a:off x="3750263" y="-629011"/>
                <a:ext cx="166320" cy="4312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6C8C5C3F-5B04-40E4-BB02-7E8F3096C60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41263" y="-638011"/>
                  <a:ext cx="1839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D289E13D-5FE4-4AD6-9C8F-E905D6BBE9CC}"/>
                    </a:ext>
                  </a:extLst>
                </p14:cNvPr>
                <p14:cNvContentPartPr/>
                <p14:nvPr/>
              </p14:nvContentPartPr>
              <p14:xfrm>
                <a:off x="4046903" y="-624691"/>
                <a:ext cx="167400" cy="13644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D289E13D-5FE4-4AD6-9C8F-E905D6BBE9C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037903" y="-633691"/>
                  <a:ext cx="185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01368300-781B-4ADA-ABFE-ECA95EFBD578}"/>
                    </a:ext>
                  </a:extLst>
                </p14:cNvPr>
                <p14:cNvContentPartPr/>
                <p14:nvPr/>
              </p14:nvContentPartPr>
              <p14:xfrm>
                <a:off x="4243823" y="-681571"/>
                <a:ext cx="115560" cy="26532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01368300-781B-4ADA-ABFE-ECA95EFBD57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234823" y="-690571"/>
                  <a:ext cx="133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3E275521-4B36-4D25-A89F-041F3866C6F2}"/>
                    </a:ext>
                  </a:extLst>
                </p14:cNvPr>
                <p14:cNvContentPartPr/>
                <p14:nvPr/>
              </p14:nvContentPartPr>
              <p14:xfrm>
                <a:off x="2325743" y="56789"/>
                <a:ext cx="298080" cy="154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3E275521-4B36-4D25-A89F-041F3866C6F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317103" y="48149"/>
                  <a:ext cx="315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9A64739F-FA5E-4669-B428-4BB75A9FFC4F}"/>
                    </a:ext>
                  </a:extLst>
                </p14:cNvPr>
                <p14:cNvContentPartPr/>
                <p14:nvPr/>
              </p14:nvContentPartPr>
              <p14:xfrm>
                <a:off x="2613023" y="-91"/>
                <a:ext cx="114120" cy="19872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9A64739F-FA5E-4669-B428-4BB75A9FFC4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604383" y="-8731"/>
                  <a:ext cx="131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A55009E5-B23C-4B1B-BCDA-E4AC5B11658B}"/>
                    </a:ext>
                  </a:extLst>
                </p14:cNvPr>
                <p14:cNvContentPartPr/>
                <p14:nvPr/>
              </p14:nvContentPartPr>
              <p14:xfrm>
                <a:off x="2884823" y="-105931"/>
                <a:ext cx="201600" cy="28152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A55009E5-B23C-4B1B-BCDA-E4AC5B11658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875823" y="-114571"/>
                  <a:ext cx="219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9C030E36-B37B-4EC9-BBD0-E4AF2FFAB729}"/>
                    </a:ext>
                  </a:extLst>
                </p14:cNvPr>
                <p14:cNvContentPartPr/>
                <p14:nvPr/>
              </p14:nvContentPartPr>
              <p14:xfrm>
                <a:off x="3204143" y="-40411"/>
                <a:ext cx="85680" cy="2188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9C030E36-B37B-4EC9-BBD0-E4AF2FFAB72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195143" y="-49051"/>
                  <a:ext cx="103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5A1EDA3B-DB74-4136-AAA7-12121FF04220}"/>
                    </a:ext>
                  </a:extLst>
                </p14:cNvPr>
                <p14:cNvContentPartPr/>
                <p14:nvPr/>
              </p14:nvContentPartPr>
              <p14:xfrm>
                <a:off x="3440303" y="-25291"/>
                <a:ext cx="127440" cy="11160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5A1EDA3B-DB74-4136-AAA7-12121FF0422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431663" y="-33931"/>
                  <a:ext cx="145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769BD34C-321E-4B23-A37E-D8348D07CE29}"/>
                    </a:ext>
                  </a:extLst>
                </p14:cNvPr>
                <p14:cNvContentPartPr/>
                <p14:nvPr/>
              </p14:nvContentPartPr>
              <p14:xfrm>
                <a:off x="3654503" y="-31411"/>
                <a:ext cx="46800" cy="1886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769BD34C-321E-4B23-A37E-D8348D07CE2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645503" y="-40411"/>
                  <a:ext cx="64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1A96C532-8035-435E-BF7F-C976BDFC6D50}"/>
                    </a:ext>
                  </a:extLst>
                </p14:cNvPr>
                <p14:cNvContentPartPr/>
                <p14:nvPr/>
              </p14:nvContentPartPr>
              <p14:xfrm>
                <a:off x="3883103" y="-112411"/>
                <a:ext cx="247320" cy="20484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1A96C532-8035-435E-BF7F-C976BDFC6D5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874463" y="-121051"/>
                  <a:ext cx="264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05DE4216-70DD-468C-B92C-068E903618C7}"/>
                    </a:ext>
                  </a:extLst>
                </p14:cNvPr>
                <p14:cNvContentPartPr/>
                <p14:nvPr/>
              </p14:nvContentPartPr>
              <p14:xfrm>
                <a:off x="4377023" y="-225451"/>
                <a:ext cx="248400" cy="30816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05DE4216-70DD-468C-B92C-068E903618C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368383" y="-234091"/>
                  <a:ext cx="266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04684431-C4E7-4B91-A8C2-FCF137BFCE58}"/>
                    </a:ext>
                  </a:extLst>
                </p14:cNvPr>
                <p14:cNvContentPartPr/>
                <p14:nvPr/>
              </p14:nvContentPartPr>
              <p14:xfrm>
                <a:off x="4741703" y="-110971"/>
                <a:ext cx="139680" cy="13932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04684431-C4E7-4B91-A8C2-FCF137BFCE5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732703" y="-119971"/>
                  <a:ext cx="157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8631E767-875D-4433-B1B1-C6982698AB9B}"/>
                    </a:ext>
                  </a:extLst>
                </p14:cNvPr>
                <p14:cNvContentPartPr/>
                <p14:nvPr/>
              </p14:nvContentPartPr>
              <p14:xfrm>
                <a:off x="4934663" y="-131491"/>
                <a:ext cx="173880" cy="1152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8631E767-875D-4433-B1B1-C6982698AB9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26023" y="-140491"/>
                  <a:ext cx="19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B2FC82DF-26A8-494D-B2E2-E87ACA32A96E}"/>
                    </a:ext>
                  </a:extLst>
                </p14:cNvPr>
                <p14:cNvContentPartPr/>
                <p14:nvPr/>
              </p14:nvContentPartPr>
              <p14:xfrm>
                <a:off x="5261183" y="-234811"/>
                <a:ext cx="18360" cy="1605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B2FC82DF-26A8-494D-B2E2-E87ACA32A96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252183" y="-243451"/>
                  <a:ext cx="36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873190D6-42D1-47E1-A8AF-26CDF522B54A}"/>
                    </a:ext>
                  </a:extLst>
                </p14:cNvPr>
                <p14:cNvContentPartPr/>
                <p14:nvPr/>
              </p14:nvContentPartPr>
              <p14:xfrm>
                <a:off x="5373143" y="-187651"/>
                <a:ext cx="69480" cy="1162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873190D6-42D1-47E1-A8AF-26CDF522B54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364143" y="-196651"/>
                  <a:ext cx="87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0D8E8FA1-2E92-45BC-9E37-9CED9CDE0F53}"/>
                    </a:ext>
                  </a:extLst>
                </p14:cNvPr>
                <p14:cNvContentPartPr/>
                <p14:nvPr/>
              </p14:nvContentPartPr>
              <p14:xfrm>
                <a:off x="5386823" y="-243091"/>
                <a:ext cx="251640" cy="47016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0D8E8FA1-2E92-45BC-9E37-9CED9CDE0F5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377823" y="-252091"/>
                  <a:ext cx="2692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82E30223-90BF-4347-A0EB-E4F52226DA6F}"/>
                    </a:ext>
                  </a:extLst>
                </p14:cNvPr>
                <p14:cNvContentPartPr/>
                <p14:nvPr/>
              </p14:nvContentPartPr>
              <p14:xfrm>
                <a:off x="5739623" y="-261091"/>
                <a:ext cx="156600" cy="1771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82E30223-90BF-4347-A0EB-E4F52226DA6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730983" y="-270091"/>
                  <a:ext cx="174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29A44886-CB44-451A-A313-6BBD220E6899}"/>
                    </a:ext>
                  </a:extLst>
                </p14:cNvPr>
                <p14:cNvContentPartPr/>
                <p14:nvPr/>
              </p14:nvContentPartPr>
              <p14:xfrm>
                <a:off x="3904343" y="376469"/>
                <a:ext cx="214200" cy="19332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29A44886-CB44-451A-A313-6BBD220E689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895343" y="367469"/>
                  <a:ext cx="231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670FB8F3-36C4-4AA5-A015-F2A7A339D5BB}"/>
                    </a:ext>
                  </a:extLst>
                </p14:cNvPr>
                <p14:cNvContentPartPr/>
                <p14:nvPr/>
              </p14:nvContentPartPr>
              <p14:xfrm>
                <a:off x="4131503" y="243629"/>
                <a:ext cx="221760" cy="1047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670FB8F3-36C4-4AA5-A015-F2A7A339D5B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122863" y="234989"/>
                  <a:ext cx="239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A7DA9542-8A88-4F13-9B73-644B41FB3763}"/>
                    </a:ext>
                  </a:extLst>
                </p14:cNvPr>
                <p14:cNvContentPartPr/>
                <p14:nvPr/>
              </p14:nvContentPartPr>
              <p14:xfrm>
                <a:off x="4560983" y="389069"/>
                <a:ext cx="61560" cy="1440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A7DA9542-8A88-4F13-9B73-644B41FB376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551983" y="380069"/>
                  <a:ext cx="79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A4A0D4F7-CFDC-4E61-8BD0-BE6F75E9F4BF}"/>
                    </a:ext>
                  </a:extLst>
                </p14:cNvPr>
                <p14:cNvContentPartPr/>
                <p14:nvPr/>
              </p14:nvContentPartPr>
              <p14:xfrm>
                <a:off x="4782383" y="340829"/>
                <a:ext cx="28800" cy="1800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A4A0D4F7-CFDC-4E61-8BD0-BE6F75E9F4B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773383" y="332189"/>
                  <a:ext cx="46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CB682EE3-3F81-4259-8356-C665A9AAA210}"/>
                    </a:ext>
                  </a:extLst>
                </p14:cNvPr>
                <p14:cNvContentPartPr/>
                <p14:nvPr/>
              </p14:nvContentPartPr>
              <p14:xfrm>
                <a:off x="4894343" y="304469"/>
                <a:ext cx="198000" cy="20124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CB682EE3-3F81-4259-8356-C665A9AAA21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885703" y="295469"/>
                  <a:ext cx="215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63B58FE1-C017-4BD8-BC5F-638203244E84}"/>
                    </a:ext>
                  </a:extLst>
                </p14:cNvPr>
                <p14:cNvContentPartPr/>
                <p14:nvPr/>
              </p14:nvContentPartPr>
              <p14:xfrm>
                <a:off x="5159303" y="184589"/>
                <a:ext cx="75960" cy="1861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63B58FE1-C017-4BD8-BC5F-638203244E8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150663" y="175589"/>
                  <a:ext cx="93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7C0598E3-47DB-41C5-ACBD-EDD08BB2101B}"/>
                    </a:ext>
                  </a:extLst>
                </p14:cNvPr>
                <p14:cNvContentPartPr/>
                <p14:nvPr/>
              </p14:nvContentPartPr>
              <p14:xfrm>
                <a:off x="5392583" y="456029"/>
                <a:ext cx="411480" cy="9000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7C0598E3-47DB-41C5-ACBD-EDD08BB2101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383943" y="447029"/>
                  <a:ext cx="429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2D57F03A-7D62-4699-BB2B-02E23D79083C}"/>
                    </a:ext>
                  </a:extLst>
                </p14:cNvPr>
                <p14:cNvContentPartPr/>
                <p14:nvPr/>
              </p14:nvContentPartPr>
              <p14:xfrm>
                <a:off x="4742063" y="-1151371"/>
                <a:ext cx="196200" cy="35568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2D57F03A-7D62-4699-BB2B-02E23D79083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733423" y="-1160011"/>
                  <a:ext cx="213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538550AA-8518-4661-AE3A-15207C69A17E}"/>
                    </a:ext>
                  </a:extLst>
                </p14:cNvPr>
                <p14:cNvContentPartPr/>
                <p14:nvPr/>
              </p14:nvContentPartPr>
              <p14:xfrm>
                <a:off x="5027543" y="-1085491"/>
                <a:ext cx="81000" cy="3211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538550AA-8518-4661-AE3A-15207C69A17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018903" y="-1094491"/>
                  <a:ext cx="98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284B82BA-71E8-40AD-A953-25EB8515A3F3}"/>
                    </a:ext>
                  </a:extLst>
                </p14:cNvPr>
                <p14:cNvContentPartPr/>
                <p14:nvPr/>
              </p14:nvContentPartPr>
              <p14:xfrm>
                <a:off x="5174063" y="-1098451"/>
                <a:ext cx="223560" cy="24264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284B82BA-71E8-40AD-A953-25EB8515A3F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165063" y="-1107091"/>
                  <a:ext cx="241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EE975917-87D9-42CF-AD5E-35FE2A35E5FC}"/>
                    </a:ext>
                  </a:extLst>
                </p14:cNvPr>
                <p14:cNvContentPartPr/>
                <p14:nvPr/>
              </p14:nvContentPartPr>
              <p14:xfrm>
                <a:off x="5394023" y="-1244611"/>
                <a:ext cx="105480" cy="13932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EE975917-87D9-42CF-AD5E-35FE2A35E5F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385383" y="-1253611"/>
                  <a:ext cx="123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A25D5FAD-E58A-4F41-B39C-A195C40B0AA7}"/>
                    </a:ext>
                  </a:extLst>
                </p14:cNvPr>
                <p14:cNvContentPartPr/>
                <p14:nvPr/>
              </p14:nvContentPartPr>
              <p14:xfrm>
                <a:off x="5645663" y="-1112131"/>
                <a:ext cx="48240" cy="2678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A25D5FAD-E58A-4F41-B39C-A195C40B0AA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636663" y="-1121131"/>
                  <a:ext cx="65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2FF257FD-653A-46EF-8C7D-349115866798}"/>
                    </a:ext>
                  </a:extLst>
                </p14:cNvPr>
                <p14:cNvContentPartPr/>
                <p14:nvPr/>
              </p14:nvContentPartPr>
              <p14:xfrm>
                <a:off x="5757623" y="-978211"/>
                <a:ext cx="75240" cy="54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2FF257FD-653A-46EF-8C7D-34911586679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748983" y="-987211"/>
                  <a:ext cx="92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257CE6B3-07C5-4E9C-ADFD-228D17B66577}"/>
                    </a:ext>
                  </a:extLst>
                </p14:cNvPr>
                <p14:cNvContentPartPr/>
                <p14:nvPr/>
              </p14:nvContentPartPr>
              <p14:xfrm>
                <a:off x="5964263" y="-1035091"/>
                <a:ext cx="153000" cy="356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257CE6B3-07C5-4E9C-ADFD-228D17B6657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955263" y="-1044091"/>
                  <a:ext cx="170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BB8072C1-6000-40A2-9B29-31CD9EEE6A6A}"/>
                    </a:ext>
                  </a:extLst>
                </p14:cNvPr>
                <p14:cNvContentPartPr/>
                <p14:nvPr/>
              </p14:nvContentPartPr>
              <p14:xfrm>
                <a:off x="6233543" y="-1226971"/>
                <a:ext cx="233280" cy="3229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BB8072C1-6000-40A2-9B29-31CD9EEE6A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224903" y="-1235611"/>
                  <a:ext cx="250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9522B372-F9D1-438B-974D-59F4551C0F32}"/>
                    </a:ext>
                  </a:extLst>
                </p14:cNvPr>
                <p14:cNvContentPartPr/>
                <p14:nvPr/>
              </p14:nvContentPartPr>
              <p14:xfrm>
                <a:off x="6477263" y="-1196731"/>
                <a:ext cx="132120" cy="30204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9522B372-F9D1-438B-974D-59F4551C0F3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468623" y="-1205731"/>
                  <a:ext cx="149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4CFBF056-B98E-4D2E-AA23-96B57971B18B}"/>
                    </a:ext>
                  </a:extLst>
                </p14:cNvPr>
                <p14:cNvContentPartPr/>
                <p14:nvPr/>
              </p14:nvContentPartPr>
              <p14:xfrm>
                <a:off x="6676343" y="-1149211"/>
                <a:ext cx="137880" cy="1897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4CFBF056-B98E-4D2E-AA23-96B57971B18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667343" y="-1157851"/>
                  <a:ext cx="155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74C430C7-FEFE-44B5-9397-999255660F68}"/>
                    </a:ext>
                  </a:extLst>
                </p14:cNvPr>
                <p14:cNvContentPartPr/>
                <p14:nvPr/>
              </p14:nvContentPartPr>
              <p14:xfrm>
                <a:off x="6948503" y="-1282771"/>
                <a:ext cx="6480" cy="28836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74C430C7-FEFE-44B5-9397-999255660F6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939863" y="-1291411"/>
                  <a:ext cx="241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8D89EDCE-4238-4B0B-B3BB-E10318075507}"/>
                    </a:ext>
                  </a:extLst>
                </p14:cNvPr>
                <p14:cNvContentPartPr/>
                <p14:nvPr/>
              </p14:nvContentPartPr>
              <p14:xfrm>
                <a:off x="6921503" y="-921691"/>
                <a:ext cx="1800" cy="2304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8D89EDCE-4238-4B0B-B3BB-E1031807550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912863" y="-930331"/>
                  <a:ext cx="19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314C4BCD-7436-414C-9EC8-BA83EA358A80}"/>
                    </a:ext>
                  </a:extLst>
                </p14:cNvPr>
                <p14:cNvContentPartPr/>
                <p14:nvPr/>
              </p14:nvContentPartPr>
              <p14:xfrm>
                <a:off x="6979823" y="-1283851"/>
                <a:ext cx="198000" cy="46368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314C4BCD-7436-414C-9EC8-BA83EA358A8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971183" y="-1292851"/>
                  <a:ext cx="2156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120E2BC4-5157-450A-8F77-CD3DEEAC79AA}"/>
                    </a:ext>
                  </a:extLst>
                </p14:cNvPr>
                <p14:cNvContentPartPr/>
                <p14:nvPr/>
              </p14:nvContentPartPr>
              <p14:xfrm>
                <a:off x="5860943" y="-1042651"/>
                <a:ext cx="6480" cy="1188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120E2BC4-5157-450A-8F77-CD3DEEAC79A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851943" y="-1051651"/>
                  <a:ext cx="2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A8044350-1B5D-470E-A7B3-1FF3A7BCF01D}"/>
                    </a:ext>
                  </a:extLst>
                </p14:cNvPr>
                <p14:cNvContentPartPr/>
                <p14:nvPr/>
              </p14:nvContentPartPr>
              <p14:xfrm>
                <a:off x="6056783" y="-896131"/>
                <a:ext cx="360" cy="3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A8044350-1B5D-470E-A7B3-1FF3A7BCF0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48143" y="-9051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D321FF25-5C67-45AC-8930-53AB9B22AF66}"/>
                    </a:ext>
                  </a:extLst>
                </p14:cNvPr>
                <p14:cNvContentPartPr/>
                <p14:nvPr/>
              </p14:nvContentPartPr>
              <p14:xfrm>
                <a:off x="4390343" y="-1014931"/>
                <a:ext cx="126360" cy="19620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D321FF25-5C67-45AC-8930-53AB9B22AF6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81343" y="-1023931"/>
                  <a:ext cx="144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64098CF5-F540-4897-90D8-A5A1D3AB1E47}"/>
                    </a:ext>
                  </a:extLst>
                </p14:cNvPr>
                <p14:cNvContentPartPr/>
                <p14:nvPr/>
              </p14:nvContentPartPr>
              <p14:xfrm>
                <a:off x="2672423" y="-660331"/>
                <a:ext cx="234000" cy="1670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64098CF5-F540-4897-90D8-A5A1D3AB1E4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63783" y="-668971"/>
                  <a:ext cx="251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A7B5CDC4-F09C-4771-97F3-D8152D13071F}"/>
                    </a:ext>
                  </a:extLst>
                </p14:cNvPr>
                <p14:cNvContentPartPr/>
                <p14:nvPr/>
              </p14:nvContentPartPr>
              <p14:xfrm>
                <a:off x="2514383" y="-225811"/>
                <a:ext cx="198000" cy="24660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A7B5CDC4-F09C-4771-97F3-D8152D13071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505383" y="-234811"/>
                  <a:ext cx="215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A69366EA-EF7E-4F5D-9B4E-B006FB9E3627}"/>
                    </a:ext>
                  </a:extLst>
                </p14:cNvPr>
                <p14:cNvContentPartPr/>
                <p14:nvPr/>
              </p14:nvContentPartPr>
              <p14:xfrm>
                <a:off x="8145863" y="-702811"/>
                <a:ext cx="897840" cy="62604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A69366EA-EF7E-4F5D-9B4E-B006FB9E362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137223" y="-711451"/>
                  <a:ext cx="9154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8B37F7EA-F517-4882-88E2-7A8F60649039}"/>
                    </a:ext>
                  </a:extLst>
                </p14:cNvPr>
                <p14:cNvContentPartPr/>
                <p14:nvPr/>
              </p14:nvContentPartPr>
              <p14:xfrm>
                <a:off x="3531743" y="-483571"/>
                <a:ext cx="579240" cy="6228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8B37F7EA-F517-4882-88E2-7A8F6064903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522743" y="-492211"/>
                  <a:ext cx="596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04128034-F0FD-4E10-883D-CB37075720C4}"/>
                    </a:ext>
                  </a:extLst>
                </p14:cNvPr>
                <p14:cNvContentPartPr/>
                <p14:nvPr/>
              </p14:nvContentPartPr>
              <p14:xfrm>
                <a:off x="4070303" y="-600931"/>
                <a:ext cx="12240" cy="4968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04128034-F0FD-4E10-883D-CB37075720C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61303" y="-609571"/>
                  <a:ext cx="29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AEBD5ED1-B055-4CD3-84BB-25831EB0B945}"/>
                    </a:ext>
                  </a:extLst>
                </p14:cNvPr>
                <p14:cNvContentPartPr/>
                <p14:nvPr/>
              </p14:nvContentPartPr>
              <p14:xfrm>
                <a:off x="3218903" y="-1141291"/>
                <a:ext cx="40680" cy="25416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AEBD5ED1-B055-4CD3-84BB-25831EB0B94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210263" y="-1149931"/>
                  <a:ext cx="58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1A408C60-4266-4511-B39F-DC341588166B}"/>
                    </a:ext>
                  </a:extLst>
                </p14:cNvPr>
                <p14:cNvContentPartPr/>
                <p14:nvPr/>
              </p14:nvContentPartPr>
              <p14:xfrm>
                <a:off x="3350303" y="-1121491"/>
                <a:ext cx="132480" cy="10764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1A408C60-4266-4511-B39F-DC341588166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41303" y="-1130131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B82F149E-B38A-41C7-A477-8ED3BC0BD5E2}"/>
                    </a:ext>
                  </a:extLst>
                </p14:cNvPr>
                <p14:cNvContentPartPr/>
                <p14:nvPr/>
              </p14:nvContentPartPr>
              <p14:xfrm>
                <a:off x="3464423" y="-1358371"/>
                <a:ext cx="112680" cy="1893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B82F149E-B38A-41C7-A477-8ED3BC0BD5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55423" y="-1367011"/>
                  <a:ext cx="130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1FBD3B2F-DEFA-4743-8EA7-29E067DB2758}"/>
                    </a:ext>
                  </a:extLst>
                </p14:cNvPr>
                <p14:cNvContentPartPr/>
                <p14:nvPr/>
              </p14:nvContentPartPr>
              <p14:xfrm>
                <a:off x="3214223" y="-1526009"/>
                <a:ext cx="553320" cy="69840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1FBD3B2F-DEFA-4743-8EA7-29E067DB275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205583" y="-1535009"/>
                  <a:ext cx="57096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22525DD8-694A-4F90-8758-815D6E0D0DE6}"/>
                    </a:ext>
                  </a:extLst>
                </p14:cNvPr>
                <p14:cNvContentPartPr/>
                <p14:nvPr/>
              </p14:nvContentPartPr>
              <p14:xfrm>
                <a:off x="3527063" y="-397964"/>
                <a:ext cx="653400" cy="1404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22525DD8-694A-4F90-8758-815D6E0D0DE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18423" y="-406964"/>
                  <a:ext cx="671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76C1AD0C-C311-4B3E-B71E-92D0420475DF}"/>
                    </a:ext>
                  </a:extLst>
                </p14:cNvPr>
                <p14:cNvContentPartPr/>
                <p14:nvPr/>
              </p14:nvContentPartPr>
              <p14:xfrm>
                <a:off x="3771143" y="-931844"/>
                <a:ext cx="223200" cy="32220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76C1AD0C-C311-4B3E-B71E-92D0420475D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762143" y="-940844"/>
                  <a:ext cx="2408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BB90B8B8-1296-4ACE-96F3-EBFD35DC1F6C}"/>
                    </a:ext>
                  </a:extLst>
                </p14:cNvPr>
                <p14:cNvContentPartPr/>
                <p14:nvPr/>
              </p14:nvContentPartPr>
              <p14:xfrm>
                <a:off x="5097743" y="-1436564"/>
                <a:ext cx="639000" cy="85464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BB90B8B8-1296-4ACE-96F3-EBFD35DC1F6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88743" y="-1445204"/>
                  <a:ext cx="65664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642C82E2-72D6-4DEC-8599-2978BE95EFBA}"/>
                    </a:ext>
                  </a:extLst>
                </p14:cNvPr>
                <p14:cNvContentPartPr/>
                <p14:nvPr/>
              </p14:nvContentPartPr>
              <p14:xfrm>
                <a:off x="5104943" y="-604244"/>
                <a:ext cx="135720" cy="26424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642C82E2-72D6-4DEC-8599-2978BE95EFB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95943" y="-612884"/>
                  <a:ext cx="153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090DAAA3-0A71-4FC4-82BA-659F9ECD6992}"/>
                    </a:ext>
                  </a:extLst>
                </p14:cNvPr>
                <p14:cNvContentPartPr/>
                <p14:nvPr/>
              </p14:nvContentPartPr>
              <p14:xfrm>
                <a:off x="5343263" y="-465284"/>
                <a:ext cx="40680" cy="16200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090DAAA3-0A71-4FC4-82BA-659F9ECD69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34623" y="-474284"/>
                  <a:ext cx="58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9B550596-9753-41BB-9128-54DE5ED3DC86}"/>
                    </a:ext>
                  </a:extLst>
                </p14:cNvPr>
                <p14:cNvContentPartPr/>
                <p14:nvPr/>
              </p14:nvContentPartPr>
              <p14:xfrm>
                <a:off x="5475743" y="-503084"/>
                <a:ext cx="140040" cy="10152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9B550596-9753-41BB-9128-54DE5ED3DC8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467103" y="-512084"/>
                  <a:ext cx="157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0DF1D61E-2E3B-4485-90A5-072C97BCA487}"/>
                    </a:ext>
                  </a:extLst>
                </p14:cNvPr>
                <p14:cNvContentPartPr/>
                <p14:nvPr/>
              </p14:nvContentPartPr>
              <p14:xfrm>
                <a:off x="5264423" y="-756884"/>
                <a:ext cx="402480" cy="1692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0DF1D61E-2E3B-4485-90A5-072C97BCA48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255783" y="-765884"/>
                  <a:ext cx="420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2ED3FB88-25E7-4A41-BA75-6B77EE0E28DF}"/>
                    </a:ext>
                  </a:extLst>
                </p14:cNvPr>
                <p14:cNvContentPartPr/>
                <p14:nvPr/>
              </p14:nvContentPartPr>
              <p14:xfrm>
                <a:off x="5952023" y="-614324"/>
                <a:ext cx="46800" cy="21600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2ED3FB88-25E7-4A41-BA75-6B77EE0E28D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43383" y="-622964"/>
                  <a:ext cx="64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85A52DA2-D1FB-4489-9E94-496DF0194459}"/>
                    </a:ext>
                  </a:extLst>
                </p14:cNvPr>
                <p14:cNvContentPartPr/>
                <p14:nvPr/>
              </p14:nvContentPartPr>
              <p14:xfrm>
                <a:off x="6073343" y="-579044"/>
                <a:ext cx="81000" cy="9936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85A52DA2-D1FB-4489-9E94-496DF01944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64343" y="-587684"/>
                  <a:ext cx="98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6D09D160-F681-4CE0-9E76-D2373F9BD260}"/>
                    </a:ext>
                  </a:extLst>
                </p14:cNvPr>
                <p14:cNvContentPartPr/>
                <p14:nvPr/>
              </p14:nvContentPartPr>
              <p14:xfrm>
                <a:off x="6234263" y="-602804"/>
                <a:ext cx="80280" cy="13968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6D09D160-F681-4CE0-9E76-D2373F9BD26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225263" y="-611444"/>
                  <a:ext cx="97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7F7692BD-6CF3-43EC-8F07-2FC21BA3E412}"/>
                    </a:ext>
                  </a:extLst>
                </p14:cNvPr>
                <p14:cNvContentPartPr/>
                <p14:nvPr/>
              </p14:nvContentPartPr>
              <p14:xfrm>
                <a:off x="6353063" y="-558524"/>
                <a:ext cx="75240" cy="12024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7F7692BD-6CF3-43EC-8F07-2FC21BA3E41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44063" y="-567164"/>
                  <a:ext cx="92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F0A12205-E1F6-4346-970C-E5D5235877D0}"/>
                    </a:ext>
                  </a:extLst>
                </p14:cNvPr>
                <p14:cNvContentPartPr/>
                <p14:nvPr/>
              </p14:nvContentPartPr>
              <p14:xfrm>
                <a:off x="5910263" y="-323804"/>
                <a:ext cx="507600" cy="3708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F0A12205-E1F6-4346-970C-E5D5235877D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01623" y="-332804"/>
                  <a:ext cx="525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AF826B89-3DE7-4288-B39E-2B98E9BB85F8}"/>
                    </a:ext>
                  </a:extLst>
                </p14:cNvPr>
                <p14:cNvContentPartPr/>
                <p14:nvPr/>
              </p14:nvContentPartPr>
              <p14:xfrm>
                <a:off x="5916383" y="-643484"/>
                <a:ext cx="16920" cy="32868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AF826B89-3DE7-4288-B39E-2B98E9BB85F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07383" y="-652124"/>
                  <a:ext cx="345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5961DBAE-6667-46BA-B507-8499FBEB1EE9}"/>
                    </a:ext>
                  </a:extLst>
                </p14:cNvPr>
                <p14:cNvContentPartPr/>
                <p14:nvPr/>
              </p14:nvContentPartPr>
              <p14:xfrm>
                <a:off x="6121223" y="-682724"/>
                <a:ext cx="376200" cy="38304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5961DBAE-6667-46BA-B507-8499FBEB1EE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112583" y="-691364"/>
                  <a:ext cx="393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E8DFABC3-29D4-4854-8754-9B434288CDD6}"/>
                    </a:ext>
                  </a:extLst>
                </p14:cNvPr>
                <p14:cNvContentPartPr/>
                <p14:nvPr/>
              </p14:nvContentPartPr>
              <p14:xfrm>
                <a:off x="6453503" y="-261884"/>
                <a:ext cx="360" cy="36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E8DFABC3-29D4-4854-8754-9B434288CD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44503" y="-2708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EB533754-421D-47C4-A96C-F89F1CC16E14}"/>
                    </a:ext>
                  </a:extLst>
                </p14:cNvPr>
                <p14:cNvContentPartPr/>
                <p14:nvPr/>
              </p14:nvContentPartPr>
              <p14:xfrm>
                <a:off x="6638903" y="-815204"/>
                <a:ext cx="405720" cy="1044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EB533754-421D-47C4-A96C-F89F1CC16E1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629903" y="-823844"/>
                  <a:ext cx="423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F479EF0D-968C-4C24-AC29-3497C5CFE3B5}"/>
                    </a:ext>
                  </a:extLst>
                </p14:cNvPr>
                <p14:cNvContentPartPr/>
                <p14:nvPr/>
              </p14:nvContentPartPr>
              <p14:xfrm>
                <a:off x="6945623" y="-700004"/>
                <a:ext cx="46800" cy="17568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F479EF0D-968C-4C24-AC29-3497C5CFE3B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936623" y="-709004"/>
                  <a:ext cx="64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90B47051-217D-4098-8165-C56307534238}"/>
                    </a:ext>
                  </a:extLst>
                </p14:cNvPr>
                <p14:cNvContentPartPr/>
                <p14:nvPr/>
              </p14:nvContentPartPr>
              <p14:xfrm>
                <a:off x="7045703" y="-657884"/>
                <a:ext cx="97920" cy="10188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90B47051-217D-4098-8165-C5630753423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036703" y="-666524"/>
                  <a:ext cx="115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F1FE930A-405C-40D1-99DF-E8062238DEA4}"/>
                    </a:ext>
                  </a:extLst>
                </p14:cNvPr>
                <p14:cNvContentPartPr/>
                <p14:nvPr/>
              </p14:nvContentPartPr>
              <p14:xfrm>
                <a:off x="7219223" y="-728084"/>
                <a:ext cx="22680" cy="34884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F1FE930A-405C-40D1-99DF-E8062238DEA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210583" y="-736724"/>
                  <a:ext cx="403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1158F311-2742-4BF2-8774-E8F564D18549}"/>
                    </a:ext>
                  </a:extLst>
                </p14:cNvPr>
                <p14:cNvContentPartPr/>
                <p14:nvPr/>
              </p14:nvContentPartPr>
              <p14:xfrm>
                <a:off x="6963623" y="-823844"/>
                <a:ext cx="423720" cy="44208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1158F311-2742-4BF2-8774-E8F564D1854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954623" y="-832484"/>
                  <a:ext cx="4413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1B8EF560-CE34-4B7B-8E1C-EBAFBACC0ABE}"/>
                    </a:ext>
                  </a:extLst>
                </p14:cNvPr>
                <p14:cNvContentPartPr/>
                <p14:nvPr/>
              </p14:nvContentPartPr>
              <p14:xfrm>
                <a:off x="7463303" y="-409844"/>
                <a:ext cx="21240" cy="36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1B8EF560-CE34-4B7B-8E1C-EBAFBACC0AB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454303" y="-418484"/>
                  <a:ext cx="3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AA9409CE-4FDC-4B51-9F32-4EB0F85DFD80}"/>
                    </a:ext>
                  </a:extLst>
                </p14:cNvPr>
                <p14:cNvContentPartPr/>
                <p14:nvPr/>
              </p14:nvContentPartPr>
              <p14:xfrm>
                <a:off x="6670223" y="-672284"/>
                <a:ext cx="302400" cy="4212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AA9409CE-4FDC-4B51-9F32-4EB0F85DFD8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661583" y="-681284"/>
                  <a:ext cx="320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59E2AA32-F838-419C-873E-6B6AE8A93B85}"/>
                    </a:ext>
                  </a:extLst>
                </p14:cNvPr>
                <p14:cNvContentPartPr/>
                <p14:nvPr/>
              </p14:nvContentPartPr>
              <p14:xfrm>
                <a:off x="6079463" y="-673724"/>
                <a:ext cx="492480" cy="8352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59E2AA32-F838-419C-873E-6B6AE8A93B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070463" y="-682364"/>
                  <a:ext cx="510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BA71A7F0-8341-483C-8308-640AE5F02F03}"/>
                    </a:ext>
                  </a:extLst>
                </p14:cNvPr>
                <p14:cNvContentPartPr/>
                <p14:nvPr/>
              </p14:nvContentPartPr>
              <p14:xfrm>
                <a:off x="6475823" y="-668684"/>
                <a:ext cx="241200" cy="1800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BA71A7F0-8341-483C-8308-640AE5F02F0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466823" y="-677324"/>
                  <a:ext cx="2588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37FE57C9-D6F0-424C-9C03-926A853736E0}"/>
              </a:ext>
            </a:extLst>
          </p:cNvPr>
          <p:cNvGrpSpPr/>
          <p:nvPr/>
        </p:nvGrpSpPr>
        <p:grpSpPr>
          <a:xfrm>
            <a:off x="7032383" y="42316"/>
            <a:ext cx="2087280" cy="2337120"/>
            <a:chOff x="7032383" y="42316"/>
            <a:chExt cx="2087280" cy="233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B70B0CED-E529-418D-8245-AF19A8AC828A}"/>
                    </a:ext>
                  </a:extLst>
                </p14:cNvPr>
                <p14:cNvContentPartPr/>
                <p14:nvPr/>
              </p14:nvContentPartPr>
              <p14:xfrm>
                <a:off x="7054703" y="42316"/>
                <a:ext cx="43920" cy="183204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B70B0CED-E529-418D-8245-AF19A8AC828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046063" y="33316"/>
                  <a:ext cx="61560" cy="18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50673E42-99BE-4019-9E9A-74913982DF71}"/>
                    </a:ext>
                  </a:extLst>
                </p14:cNvPr>
                <p14:cNvContentPartPr/>
                <p14:nvPr/>
              </p14:nvContentPartPr>
              <p14:xfrm>
                <a:off x="7220663" y="68236"/>
                <a:ext cx="1707120" cy="190872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50673E42-99BE-4019-9E9A-74913982DF7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212023" y="59236"/>
                  <a:ext cx="1724760" cy="19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45CB1243-2DA3-4A6F-8703-BD97DFE7BEAE}"/>
                    </a:ext>
                  </a:extLst>
                </p14:cNvPr>
                <p14:cNvContentPartPr/>
                <p14:nvPr/>
              </p14:nvContentPartPr>
              <p14:xfrm>
                <a:off x="7032383" y="1860316"/>
                <a:ext cx="1858320" cy="13680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45CB1243-2DA3-4A6F-8703-BD97DFE7BEA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23383" y="1851316"/>
                  <a:ext cx="1875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DA2C572C-1E3E-4D0B-9C73-D95DFD4CE851}"/>
                    </a:ext>
                  </a:extLst>
                </p14:cNvPr>
                <p14:cNvContentPartPr/>
                <p14:nvPr/>
              </p14:nvContentPartPr>
              <p14:xfrm>
                <a:off x="8489303" y="1721716"/>
                <a:ext cx="341280" cy="47304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DA2C572C-1E3E-4D0B-9C73-D95DFD4CE85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480663" y="1713076"/>
                  <a:ext cx="3589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5686DB35-6044-4A67-A146-BABF40B39F56}"/>
                    </a:ext>
                  </a:extLst>
                </p14:cNvPr>
                <p14:cNvContentPartPr/>
                <p14:nvPr/>
              </p14:nvContentPartPr>
              <p14:xfrm>
                <a:off x="9022103" y="2303476"/>
                <a:ext cx="360" cy="36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5686DB35-6044-4A67-A146-BABF40B39F5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013103" y="22944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45457A48-D648-41B8-95D0-0539275FB286}"/>
                    </a:ext>
                  </a:extLst>
                </p14:cNvPr>
                <p14:cNvContentPartPr/>
                <p14:nvPr/>
              </p14:nvContentPartPr>
              <p14:xfrm>
                <a:off x="9022103" y="2303476"/>
                <a:ext cx="97560" cy="7596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45457A48-D648-41B8-95D0-0539275FB286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013103" y="2294476"/>
                  <a:ext cx="11520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421" name="墨迹 420">
                <a:extLst>
                  <a:ext uri="{FF2B5EF4-FFF2-40B4-BE49-F238E27FC236}">
                    <a16:creationId xmlns:a16="http://schemas.microsoft.com/office/drawing/2014/main" id="{A5C033DC-2719-4619-8475-BAC8E128B2CF}"/>
                  </a:ext>
                </a:extLst>
              </p14:cNvPr>
              <p14:cNvContentPartPr/>
              <p14:nvPr/>
            </p14:nvContentPartPr>
            <p14:xfrm>
              <a:off x="1805183" y="7010116"/>
              <a:ext cx="61920" cy="188640"/>
            </p14:xfrm>
          </p:contentPart>
        </mc:Choice>
        <mc:Fallback>
          <p:pic>
            <p:nvPicPr>
              <p:cNvPr id="421" name="墨迹 420">
                <a:extLst>
                  <a:ext uri="{FF2B5EF4-FFF2-40B4-BE49-F238E27FC236}">
                    <a16:creationId xmlns:a16="http://schemas.microsoft.com/office/drawing/2014/main" id="{A5C033DC-2719-4619-8475-BAC8E128B2CF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1787183" y="6992116"/>
                <a:ext cx="9756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621CC32-D5F9-4435-844F-FAFC1FAAB499}"/>
              </a:ext>
            </a:extLst>
          </p:cNvPr>
          <p:cNvGrpSpPr/>
          <p:nvPr/>
        </p:nvGrpSpPr>
        <p:grpSpPr>
          <a:xfrm>
            <a:off x="430343" y="1626850"/>
            <a:ext cx="8679010" cy="6369666"/>
            <a:chOff x="430343" y="1626850"/>
            <a:chExt cx="8679010" cy="636966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EA4EC5E-6297-4AAB-B9B8-F6606C36C522}"/>
                    </a:ext>
                  </a:extLst>
                </p14:cNvPr>
                <p14:cNvContentPartPr/>
                <p14:nvPr/>
              </p14:nvContentPartPr>
              <p14:xfrm>
                <a:off x="1307433" y="2221930"/>
                <a:ext cx="495720" cy="287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EA4EC5E-6297-4AAB-B9B8-F6606C36C52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289793" y="2203930"/>
                  <a:ext cx="531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72196BD-C2DE-49FF-BE69-3C5E21825E2F}"/>
                    </a:ext>
                  </a:extLst>
                </p14:cNvPr>
                <p14:cNvContentPartPr/>
                <p14:nvPr/>
              </p14:nvContentPartPr>
              <p14:xfrm>
                <a:off x="1496073" y="2010250"/>
                <a:ext cx="137880" cy="372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72196BD-C2DE-49FF-BE69-3C5E21825E2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478073" y="1992610"/>
                  <a:ext cx="1735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7B3EAE2-0240-4E64-895E-56548B5CACF6}"/>
                    </a:ext>
                  </a:extLst>
                </p14:cNvPr>
                <p14:cNvContentPartPr/>
                <p14:nvPr/>
              </p14:nvContentPartPr>
              <p14:xfrm>
                <a:off x="1069473" y="2104930"/>
                <a:ext cx="1002960" cy="497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7B3EAE2-0240-4E64-895E-56548B5CACF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51473" y="2087290"/>
                  <a:ext cx="10386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AE6B954-9D02-4E0A-AAA6-124F41E081A5}"/>
                    </a:ext>
                  </a:extLst>
                </p14:cNvPr>
                <p14:cNvContentPartPr/>
                <p14:nvPr/>
              </p14:nvContentPartPr>
              <p14:xfrm>
                <a:off x="2296353" y="2037970"/>
                <a:ext cx="404280" cy="160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AE6B954-9D02-4E0A-AAA6-124F41E081A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278713" y="2020330"/>
                  <a:ext cx="439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2DFA1FC-B477-45BA-A6FC-E01DB2191C44}"/>
                    </a:ext>
                  </a:extLst>
                </p14:cNvPr>
                <p14:cNvContentPartPr/>
                <p14:nvPr/>
              </p14:nvContentPartPr>
              <p14:xfrm>
                <a:off x="2478873" y="1904410"/>
                <a:ext cx="114120" cy="448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2DFA1FC-B477-45BA-A6FC-E01DB2191C4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461233" y="1886410"/>
                  <a:ext cx="1497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F082132-E30D-44B2-B205-95F7D80978C5}"/>
                    </a:ext>
                  </a:extLst>
                </p14:cNvPr>
                <p14:cNvContentPartPr/>
                <p14:nvPr/>
              </p14:nvContentPartPr>
              <p14:xfrm>
                <a:off x="2344233" y="1939690"/>
                <a:ext cx="318960" cy="425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F082132-E30D-44B2-B205-95F7D80978C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326593" y="1921690"/>
                  <a:ext cx="3546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A6B00E8-2CD2-454C-99ED-AF58165FA84F}"/>
                    </a:ext>
                  </a:extLst>
                </p14:cNvPr>
                <p14:cNvContentPartPr/>
                <p14:nvPr/>
              </p14:nvContentPartPr>
              <p14:xfrm>
                <a:off x="2400033" y="2234890"/>
                <a:ext cx="320400" cy="3841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A6B00E8-2CD2-454C-99ED-AF58165FA84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382033" y="2216890"/>
                  <a:ext cx="3560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9353591-6CE9-4968-A450-8D204BCAC20F}"/>
                    </a:ext>
                  </a:extLst>
                </p14:cNvPr>
                <p14:cNvContentPartPr/>
                <p14:nvPr/>
              </p14:nvContentPartPr>
              <p14:xfrm>
                <a:off x="2767593" y="2104930"/>
                <a:ext cx="202320" cy="3916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9353591-6CE9-4968-A450-8D204BCAC20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749953" y="2087290"/>
                  <a:ext cx="2379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2957219-4FB2-44AB-BC3A-1241CA2EFEA6}"/>
                    </a:ext>
                  </a:extLst>
                </p14:cNvPr>
                <p14:cNvContentPartPr/>
                <p14:nvPr/>
              </p14:nvContentPartPr>
              <p14:xfrm>
                <a:off x="2758593" y="2427130"/>
                <a:ext cx="259200" cy="1252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2957219-4FB2-44AB-BC3A-1241CA2EFEA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740953" y="2409130"/>
                  <a:ext cx="294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2753735-15BB-446A-8255-EC54A00A1A38}"/>
                    </a:ext>
                  </a:extLst>
                </p14:cNvPr>
                <p14:cNvContentPartPr/>
                <p14:nvPr/>
              </p14:nvContentPartPr>
              <p14:xfrm>
                <a:off x="3310833" y="2306890"/>
                <a:ext cx="49680" cy="2012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2753735-15BB-446A-8255-EC54A00A1A3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292833" y="2289250"/>
                  <a:ext cx="85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1042F91-4D31-4B38-A1FD-7A610D5B0042}"/>
                    </a:ext>
                  </a:extLst>
                </p14:cNvPr>
                <p14:cNvContentPartPr/>
                <p14:nvPr/>
              </p14:nvContentPartPr>
              <p14:xfrm>
                <a:off x="3327033" y="2250370"/>
                <a:ext cx="111240" cy="94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1042F91-4D31-4B38-A1FD-7A610D5B004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309393" y="2232370"/>
                  <a:ext cx="146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6CBAF16-951C-4BF6-8871-A42B6C21B22C}"/>
                    </a:ext>
                  </a:extLst>
                </p14:cNvPr>
                <p14:cNvContentPartPr/>
                <p14:nvPr/>
              </p14:nvContentPartPr>
              <p14:xfrm>
                <a:off x="1532073" y="2004130"/>
                <a:ext cx="200880" cy="520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6CBAF16-951C-4BF6-8871-A42B6C21B22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514073" y="1986130"/>
                  <a:ext cx="23652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147AC14-C6E1-46C1-A209-C9B20A495EA1}"/>
                    </a:ext>
                  </a:extLst>
                </p14:cNvPr>
                <p14:cNvContentPartPr/>
                <p14:nvPr/>
              </p14:nvContentPartPr>
              <p14:xfrm>
                <a:off x="4231353" y="2246410"/>
                <a:ext cx="256320" cy="245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147AC14-C6E1-46C1-A209-C9B20A495EA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213353" y="2228410"/>
                  <a:ext cx="291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E75EE53-625B-4FB6-AE1D-F1719CA6B826}"/>
                    </a:ext>
                  </a:extLst>
                </p14:cNvPr>
                <p14:cNvContentPartPr/>
                <p14:nvPr/>
              </p14:nvContentPartPr>
              <p14:xfrm>
                <a:off x="4386153" y="2437210"/>
                <a:ext cx="205200" cy="35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E75EE53-625B-4FB6-AE1D-F1719CA6B82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368513" y="2419210"/>
                  <a:ext cx="240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CD228D7-8E6A-4B41-B2F6-BB7911CF8D44}"/>
                    </a:ext>
                  </a:extLst>
                </p14:cNvPr>
                <p14:cNvContentPartPr/>
                <p14:nvPr/>
              </p14:nvContentPartPr>
              <p14:xfrm>
                <a:off x="4517913" y="2377810"/>
                <a:ext cx="100440" cy="167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CD228D7-8E6A-4B41-B2F6-BB7911CF8D4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500273" y="2359810"/>
                  <a:ext cx="136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DC21949-696F-49AC-8C8D-1570B9E09C64}"/>
                    </a:ext>
                  </a:extLst>
                </p14:cNvPr>
                <p14:cNvContentPartPr/>
                <p14:nvPr/>
              </p14:nvContentPartPr>
              <p14:xfrm>
                <a:off x="4407393" y="2501290"/>
                <a:ext cx="281520" cy="1861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DC21949-696F-49AC-8C8D-1570B9E09C6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389393" y="2483650"/>
                  <a:ext cx="317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DF95FED-2BA7-414C-8591-47AAE933184E}"/>
                    </a:ext>
                  </a:extLst>
                </p14:cNvPr>
                <p14:cNvContentPartPr/>
                <p14:nvPr/>
              </p14:nvContentPartPr>
              <p14:xfrm>
                <a:off x="4683873" y="2253970"/>
                <a:ext cx="196200" cy="2919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DF95FED-2BA7-414C-8591-47AAE933184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666233" y="2236330"/>
                  <a:ext cx="231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B376788-FA2E-4D34-B85B-938FAA8F8B61}"/>
                    </a:ext>
                  </a:extLst>
                </p14:cNvPr>
                <p14:cNvContentPartPr/>
                <p14:nvPr/>
              </p14:nvContentPartPr>
              <p14:xfrm>
                <a:off x="4903833" y="2341090"/>
                <a:ext cx="90000" cy="395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B376788-FA2E-4D34-B85B-938FAA8F8B6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886193" y="2323450"/>
                  <a:ext cx="125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E1975BB-71C9-43E9-91C7-0DFD0E1332B1}"/>
                    </a:ext>
                  </a:extLst>
                </p14:cNvPr>
                <p14:cNvContentPartPr/>
                <p14:nvPr/>
              </p14:nvContentPartPr>
              <p14:xfrm>
                <a:off x="4956393" y="2206090"/>
                <a:ext cx="199440" cy="1645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E1975BB-71C9-43E9-91C7-0DFD0E1332B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938393" y="2188090"/>
                  <a:ext cx="235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CD66F3E-A38E-4BC4-90AF-DF12A69E05B8}"/>
                    </a:ext>
                  </a:extLst>
                </p14:cNvPr>
                <p14:cNvContentPartPr/>
                <p14:nvPr/>
              </p14:nvContentPartPr>
              <p14:xfrm>
                <a:off x="5430153" y="2364490"/>
                <a:ext cx="192240" cy="254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CD66F3E-A38E-4BC4-90AF-DF12A69E05B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12513" y="2346490"/>
                  <a:ext cx="227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476C08A-665B-4D1D-929B-C2DA42F9B367}"/>
                    </a:ext>
                  </a:extLst>
                </p14:cNvPr>
                <p14:cNvContentPartPr/>
                <p14:nvPr/>
              </p14:nvContentPartPr>
              <p14:xfrm>
                <a:off x="5675673" y="1969930"/>
                <a:ext cx="415440" cy="510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476C08A-665B-4D1D-929B-C2DA42F9B36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658033" y="1951930"/>
                  <a:ext cx="4510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2E2A942-81D1-411D-9371-439F1EB39FBC}"/>
                    </a:ext>
                  </a:extLst>
                </p14:cNvPr>
                <p14:cNvContentPartPr/>
                <p14:nvPr/>
              </p14:nvContentPartPr>
              <p14:xfrm>
                <a:off x="5883753" y="2183410"/>
                <a:ext cx="291960" cy="136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2E2A942-81D1-411D-9371-439F1EB39FB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866113" y="2165410"/>
                  <a:ext cx="327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3C0899E-F4EE-4C8F-9123-9BCC2EC8FB1D}"/>
                    </a:ext>
                  </a:extLst>
                </p14:cNvPr>
                <p14:cNvContentPartPr/>
                <p14:nvPr/>
              </p14:nvContentPartPr>
              <p14:xfrm>
                <a:off x="5843433" y="2371330"/>
                <a:ext cx="287640" cy="336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3C0899E-F4EE-4C8F-9123-9BCC2EC8FB1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825433" y="2353690"/>
                  <a:ext cx="3232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58B85F1-C644-4477-86C8-837AB9CC9A62}"/>
                    </a:ext>
                  </a:extLst>
                </p14:cNvPr>
                <p14:cNvContentPartPr/>
                <p14:nvPr/>
              </p14:nvContentPartPr>
              <p14:xfrm>
                <a:off x="5919753" y="2524330"/>
                <a:ext cx="226080" cy="39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58B85F1-C644-4477-86C8-837AB9CC9A6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901753" y="2506330"/>
                  <a:ext cx="261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7BCF155-3A7D-4412-864A-3CF18CE9E4AD}"/>
                    </a:ext>
                  </a:extLst>
                </p14:cNvPr>
                <p14:cNvContentPartPr/>
                <p14:nvPr/>
              </p14:nvContentPartPr>
              <p14:xfrm>
                <a:off x="6223593" y="2137690"/>
                <a:ext cx="139320" cy="295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7BCF155-3A7D-4412-864A-3CF18CE9E4A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205953" y="2120050"/>
                  <a:ext cx="174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C25002C-5478-4038-BCC6-783542C4A2A5}"/>
                    </a:ext>
                  </a:extLst>
                </p14:cNvPr>
                <p14:cNvContentPartPr/>
                <p14:nvPr/>
              </p14:nvContentPartPr>
              <p14:xfrm>
                <a:off x="5930193" y="2482570"/>
                <a:ext cx="91440" cy="131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C25002C-5478-4038-BCC6-783542C4A2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912193" y="2464570"/>
                  <a:ext cx="127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FAA0A2C-2402-4A6E-A553-F35A88D16257}"/>
                    </a:ext>
                  </a:extLst>
                </p14:cNvPr>
                <p14:cNvContentPartPr/>
                <p14:nvPr/>
              </p14:nvContentPartPr>
              <p14:xfrm>
                <a:off x="6127473" y="2530450"/>
                <a:ext cx="103680" cy="370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FAA0A2C-2402-4A6E-A553-F35A88D1625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109833" y="2512810"/>
                  <a:ext cx="139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86F6753-08A2-495E-B845-0B248DACE003}"/>
                    </a:ext>
                  </a:extLst>
                </p14:cNvPr>
                <p14:cNvContentPartPr/>
                <p14:nvPr/>
              </p14:nvContentPartPr>
              <p14:xfrm>
                <a:off x="6345993" y="2219770"/>
                <a:ext cx="367920" cy="222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86F6753-08A2-495E-B845-0B248DACE00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328353" y="2201770"/>
                  <a:ext cx="403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EA47570-EB21-43B4-B150-1BF2E3399312}"/>
                    </a:ext>
                  </a:extLst>
                </p14:cNvPr>
                <p14:cNvContentPartPr/>
                <p14:nvPr/>
              </p14:nvContentPartPr>
              <p14:xfrm>
                <a:off x="6462633" y="2073610"/>
                <a:ext cx="79560" cy="4057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EA47570-EB21-43B4-B150-1BF2E339931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444993" y="2055610"/>
                  <a:ext cx="1152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1E04337-4107-40B5-A8F0-358BBFC8704F}"/>
                    </a:ext>
                  </a:extLst>
                </p14:cNvPr>
                <p14:cNvContentPartPr/>
                <p14:nvPr/>
              </p14:nvContentPartPr>
              <p14:xfrm>
                <a:off x="6169233" y="2140210"/>
                <a:ext cx="581040" cy="602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1E04337-4107-40B5-A8F0-358BBFC8704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151593" y="2122570"/>
                  <a:ext cx="61668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8251172-7CDA-4D0A-9A1B-1BCF6FEB82BF}"/>
                    </a:ext>
                  </a:extLst>
                </p14:cNvPr>
                <p14:cNvContentPartPr/>
                <p14:nvPr/>
              </p14:nvContentPartPr>
              <p14:xfrm>
                <a:off x="4413153" y="2923570"/>
                <a:ext cx="2282400" cy="1990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8251172-7CDA-4D0A-9A1B-1BCF6FEB82B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395513" y="2905930"/>
                  <a:ext cx="2318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985BBA6-6A81-4A93-984A-3092E7391486}"/>
                    </a:ext>
                  </a:extLst>
                </p14:cNvPr>
                <p14:cNvContentPartPr/>
                <p14:nvPr/>
              </p14:nvContentPartPr>
              <p14:xfrm>
                <a:off x="1086753" y="2560690"/>
                <a:ext cx="1625040" cy="2026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985BBA6-6A81-4A93-984A-3092E7391486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68753" y="2543050"/>
                  <a:ext cx="1660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3770BF3-B32A-4FD9-B6B7-FD116B29E0B3}"/>
                    </a:ext>
                  </a:extLst>
                </p14:cNvPr>
                <p14:cNvContentPartPr/>
                <p14:nvPr/>
              </p14:nvContentPartPr>
              <p14:xfrm>
                <a:off x="1068033" y="1626850"/>
                <a:ext cx="1812600" cy="109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3770BF3-B32A-4FD9-B6B7-FD116B29E0B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50393" y="1608850"/>
                  <a:ext cx="1848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862561C-0B0D-4DA4-82DF-504F522872AA}"/>
                    </a:ext>
                  </a:extLst>
                </p14:cNvPr>
                <p14:cNvContentPartPr/>
                <p14:nvPr/>
              </p14:nvContentPartPr>
              <p14:xfrm>
                <a:off x="1980273" y="1824850"/>
                <a:ext cx="954000" cy="22996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862561C-0B0D-4DA4-82DF-504F522872A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962273" y="1806850"/>
                  <a:ext cx="989640" cy="23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F9F0A45-65B1-483A-B82F-724AD566937B}"/>
                    </a:ext>
                  </a:extLst>
                </p14:cNvPr>
                <p14:cNvContentPartPr/>
                <p14:nvPr/>
              </p14:nvContentPartPr>
              <p14:xfrm>
                <a:off x="2881353" y="3899170"/>
                <a:ext cx="146880" cy="302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F9F0A45-65B1-483A-B82F-724AD566937B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863353" y="3881170"/>
                  <a:ext cx="1825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24EB1C3-3C7D-4F19-AFBF-D69533319FC9}"/>
                    </a:ext>
                  </a:extLst>
                </p14:cNvPr>
                <p14:cNvContentPartPr/>
                <p14:nvPr/>
              </p14:nvContentPartPr>
              <p14:xfrm>
                <a:off x="3360153" y="3627730"/>
                <a:ext cx="15480" cy="4017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24EB1C3-3C7D-4F19-AFBF-D69533319FC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342153" y="3609730"/>
                  <a:ext cx="51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55A487E-BA40-45E1-BC98-C3A477EA66E3}"/>
                    </a:ext>
                  </a:extLst>
                </p14:cNvPr>
                <p14:cNvContentPartPr/>
                <p14:nvPr/>
              </p14:nvContentPartPr>
              <p14:xfrm>
                <a:off x="3391113" y="3691810"/>
                <a:ext cx="209880" cy="2887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55A487E-BA40-45E1-BC98-C3A477EA66E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373473" y="3673810"/>
                  <a:ext cx="245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8D80AC8-70B8-4C81-99CE-21DE5F4E406E}"/>
                    </a:ext>
                  </a:extLst>
                </p14:cNvPr>
                <p14:cNvContentPartPr/>
                <p14:nvPr/>
              </p14:nvContentPartPr>
              <p14:xfrm>
                <a:off x="3026433" y="4126330"/>
                <a:ext cx="634680" cy="1141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8D80AC8-70B8-4C81-99CE-21DE5F4E406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008793" y="4108330"/>
                  <a:ext cx="670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F65E171-A78B-4D51-A475-7BC3B366A4E9}"/>
                    </a:ext>
                  </a:extLst>
                </p14:cNvPr>
                <p14:cNvContentPartPr/>
                <p14:nvPr/>
              </p14:nvContentPartPr>
              <p14:xfrm>
                <a:off x="3261153" y="4160530"/>
                <a:ext cx="87120" cy="4194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F65E171-A78B-4D51-A475-7BC3B366A4E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243513" y="4142530"/>
                  <a:ext cx="1227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C6019CB-FF34-4A02-8091-3318FD467724}"/>
                    </a:ext>
                  </a:extLst>
                </p14:cNvPr>
                <p14:cNvContentPartPr/>
                <p14:nvPr/>
              </p14:nvContentPartPr>
              <p14:xfrm>
                <a:off x="3289233" y="4256290"/>
                <a:ext cx="179280" cy="379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C6019CB-FF34-4A02-8091-3318FD467724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271233" y="4238650"/>
                  <a:ext cx="2149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4F5BBA5-A254-4436-8D5E-A82F8F95F257}"/>
                    </a:ext>
                  </a:extLst>
                </p14:cNvPr>
                <p14:cNvContentPartPr/>
                <p14:nvPr/>
              </p14:nvContentPartPr>
              <p14:xfrm>
                <a:off x="3509553" y="4363570"/>
                <a:ext cx="218880" cy="2235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4F5BBA5-A254-4436-8D5E-A82F8F95F25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491913" y="4345570"/>
                  <a:ext cx="254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3C78B7D-8090-4F27-813B-67EE8CBD83F1}"/>
                    </a:ext>
                  </a:extLst>
                </p14:cNvPr>
                <p14:cNvContentPartPr/>
                <p14:nvPr/>
              </p14:nvContentPartPr>
              <p14:xfrm>
                <a:off x="3904473" y="3796930"/>
                <a:ext cx="288000" cy="5457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3C78B7D-8090-4F27-813B-67EE8CBD83F1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886833" y="3778930"/>
                  <a:ext cx="3236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D9292B4-870B-4BF0-AE38-2975B7251C25}"/>
                    </a:ext>
                  </a:extLst>
                </p14:cNvPr>
                <p14:cNvContentPartPr/>
                <p14:nvPr/>
              </p14:nvContentPartPr>
              <p14:xfrm>
                <a:off x="4022913" y="4088530"/>
                <a:ext cx="160560" cy="1116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D9292B4-870B-4BF0-AE38-2975B7251C2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004913" y="4070530"/>
                  <a:ext cx="196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2CD60E2-7D3E-4718-AA78-4458DAD5CFAE}"/>
                    </a:ext>
                  </a:extLst>
                </p14:cNvPr>
                <p14:cNvContentPartPr/>
                <p14:nvPr/>
              </p14:nvContentPartPr>
              <p14:xfrm>
                <a:off x="3904473" y="4104730"/>
                <a:ext cx="398160" cy="527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2CD60E2-7D3E-4718-AA78-4458DAD5CFA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886833" y="4087090"/>
                  <a:ext cx="4338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DB7B13C-EAD2-47A9-A613-E0035A4E649B}"/>
                    </a:ext>
                  </a:extLst>
                </p14:cNvPr>
                <p14:cNvContentPartPr/>
                <p14:nvPr/>
              </p14:nvContentPartPr>
              <p14:xfrm>
                <a:off x="4449153" y="4667770"/>
                <a:ext cx="9360" cy="28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DB7B13C-EAD2-47A9-A613-E0035A4E649B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431153" y="4650130"/>
                  <a:ext cx="45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F1AEA15-6111-4E94-BDB1-13111D4E6861}"/>
                    </a:ext>
                  </a:extLst>
                </p14:cNvPr>
                <p14:cNvContentPartPr/>
                <p14:nvPr/>
              </p14:nvContentPartPr>
              <p14:xfrm>
                <a:off x="2863353" y="4898890"/>
                <a:ext cx="1324440" cy="572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F1AEA15-6111-4E94-BDB1-13111D4E686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845713" y="4881250"/>
                  <a:ext cx="1360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501C1C8-508E-4941-B5F8-8DC522C04ED6}"/>
                    </a:ext>
                  </a:extLst>
                </p14:cNvPr>
                <p14:cNvContentPartPr/>
                <p14:nvPr/>
              </p14:nvContentPartPr>
              <p14:xfrm>
                <a:off x="4470033" y="5095810"/>
                <a:ext cx="360" cy="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501C1C8-508E-4941-B5F8-8DC522C04ED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452393" y="50781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C3354E7-958D-4A0E-9C90-12E2A76C8125}"/>
                    </a:ext>
                  </a:extLst>
                </p14:cNvPr>
                <p14:cNvContentPartPr/>
                <p14:nvPr/>
              </p14:nvContentPartPr>
              <p14:xfrm>
                <a:off x="4635993" y="4196890"/>
                <a:ext cx="67680" cy="72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C3354E7-958D-4A0E-9C90-12E2A76C812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618353" y="4179250"/>
                  <a:ext cx="103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4862B8B-5918-4984-836C-D5415C104C19}"/>
                    </a:ext>
                  </a:extLst>
                </p14:cNvPr>
                <p14:cNvContentPartPr/>
                <p14:nvPr/>
              </p14:nvContentPartPr>
              <p14:xfrm>
                <a:off x="4589913" y="4387690"/>
                <a:ext cx="103680" cy="558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4862B8B-5918-4984-836C-D5415C104C1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571913" y="4369690"/>
                  <a:ext cx="139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C25F036-56FA-484A-9514-FF5FAFE98E12}"/>
                    </a:ext>
                  </a:extLst>
                </p14:cNvPr>
                <p14:cNvContentPartPr/>
                <p14:nvPr/>
              </p14:nvContentPartPr>
              <p14:xfrm>
                <a:off x="5390193" y="4221010"/>
                <a:ext cx="375840" cy="885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C25F036-56FA-484A-9514-FF5FAFE98E1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372193" y="4203010"/>
                  <a:ext cx="411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4ADEA1D-82AF-44E5-B9FC-A5C9F5439ABD}"/>
                    </a:ext>
                  </a:extLst>
                </p14:cNvPr>
                <p14:cNvContentPartPr/>
                <p14:nvPr/>
              </p14:nvContentPartPr>
              <p14:xfrm>
                <a:off x="5731113" y="3872530"/>
                <a:ext cx="388440" cy="5810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4ADEA1D-82AF-44E5-B9FC-A5C9F5439AB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713473" y="3854530"/>
                  <a:ext cx="42408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1C09523-D69D-43CE-9058-C378E98E63AE}"/>
                    </a:ext>
                  </a:extLst>
                </p14:cNvPr>
                <p14:cNvContentPartPr/>
                <p14:nvPr/>
              </p14:nvContentPartPr>
              <p14:xfrm>
                <a:off x="5910753" y="4195810"/>
                <a:ext cx="332640" cy="748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1C09523-D69D-43CE-9058-C378E98E63A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892753" y="4177810"/>
                  <a:ext cx="368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6975FBB-9E98-4C8F-ABD9-BD834A3432F4}"/>
                    </a:ext>
                  </a:extLst>
                </p14:cNvPr>
                <p14:cNvContentPartPr/>
                <p14:nvPr/>
              </p14:nvContentPartPr>
              <p14:xfrm>
                <a:off x="5835873" y="4370050"/>
                <a:ext cx="363960" cy="145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6975FBB-9E98-4C8F-ABD9-BD834A3432F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818233" y="4352050"/>
                  <a:ext cx="399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9B46E7D-5EA7-4FD1-896B-5AEEA0A0C6B8}"/>
                    </a:ext>
                  </a:extLst>
                </p14:cNvPr>
                <p14:cNvContentPartPr/>
                <p14:nvPr/>
              </p14:nvContentPartPr>
              <p14:xfrm>
                <a:off x="5964393" y="4300570"/>
                <a:ext cx="273960" cy="4284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9B46E7D-5EA7-4FD1-896B-5AEEA0A0C6B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946753" y="4282570"/>
                  <a:ext cx="3096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2BDDB32-4787-42AC-81C8-A74B554475D7}"/>
                    </a:ext>
                  </a:extLst>
                </p14:cNvPr>
                <p14:cNvContentPartPr/>
                <p14:nvPr/>
              </p14:nvContentPartPr>
              <p14:xfrm>
                <a:off x="6410433" y="4212010"/>
                <a:ext cx="287280" cy="2296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2BDDB32-4787-42AC-81C8-A74B554475D7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392433" y="4194370"/>
                  <a:ext cx="322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2B8FF0E-BE6E-4F61-B2E0-4550D7DDE978}"/>
                    </a:ext>
                  </a:extLst>
                </p14:cNvPr>
                <p14:cNvContentPartPr/>
                <p14:nvPr/>
              </p14:nvContentPartPr>
              <p14:xfrm>
                <a:off x="6510513" y="4126330"/>
                <a:ext cx="37800" cy="2959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2B8FF0E-BE6E-4F61-B2E0-4550D7DDE97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492873" y="4108330"/>
                  <a:ext cx="73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BAC9055-EAAD-4940-ABF6-67CA797E22D9}"/>
                    </a:ext>
                  </a:extLst>
                </p14:cNvPr>
                <p14:cNvContentPartPr/>
                <p14:nvPr/>
              </p14:nvContentPartPr>
              <p14:xfrm>
                <a:off x="6269673" y="4126330"/>
                <a:ext cx="731880" cy="4190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BAC9055-EAAD-4940-ABF6-67CA797E22D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252033" y="4108330"/>
                  <a:ext cx="7675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A59705A-F216-4430-8029-49E13C11BA4E}"/>
                    </a:ext>
                  </a:extLst>
                </p14:cNvPr>
                <p14:cNvContentPartPr/>
                <p14:nvPr/>
              </p14:nvContentPartPr>
              <p14:xfrm>
                <a:off x="7095513" y="4060810"/>
                <a:ext cx="194760" cy="426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A59705A-F216-4430-8029-49E13C11BA4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077513" y="4042810"/>
                  <a:ext cx="2304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2D4EDDF1-E224-43ED-B89D-40EA28A3B22A}"/>
                    </a:ext>
                  </a:extLst>
                </p14:cNvPr>
                <p14:cNvContentPartPr/>
                <p14:nvPr/>
              </p14:nvContentPartPr>
              <p14:xfrm>
                <a:off x="7022073" y="4429450"/>
                <a:ext cx="311400" cy="1216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2D4EDDF1-E224-43ED-B89D-40EA28A3B22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004433" y="4411450"/>
                  <a:ext cx="347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0288337-AF96-4E5D-96F1-30608DD8F142}"/>
                    </a:ext>
                  </a:extLst>
                </p14:cNvPr>
                <p14:cNvContentPartPr/>
                <p14:nvPr/>
              </p14:nvContentPartPr>
              <p14:xfrm>
                <a:off x="7526433" y="3915370"/>
                <a:ext cx="317160" cy="139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0288337-AF96-4E5D-96F1-30608DD8F142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508433" y="3897730"/>
                  <a:ext cx="352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D1C712B-EEA3-4A5D-949C-1335836455DF}"/>
                    </a:ext>
                  </a:extLst>
                </p14:cNvPr>
                <p14:cNvContentPartPr/>
                <p14:nvPr/>
              </p14:nvContentPartPr>
              <p14:xfrm>
                <a:off x="7495113" y="3922930"/>
                <a:ext cx="248760" cy="4471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D1C712B-EEA3-4A5D-949C-1335836455D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477113" y="3905290"/>
                  <a:ext cx="2844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BAF4B5F-9696-4061-8DB7-E0D96853F987}"/>
                    </a:ext>
                  </a:extLst>
                </p14:cNvPr>
                <p14:cNvContentPartPr/>
                <p14:nvPr/>
              </p14:nvContentPartPr>
              <p14:xfrm>
                <a:off x="7539753" y="4164490"/>
                <a:ext cx="205200" cy="4186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BAF4B5F-9696-4061-8DB7-E0D96853F98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522113" y="4146490"/>
                  <a:ext cx="2408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2FDBDB3-56BF-4B9C-B503-F8364D39BFD9}"/>
                    </a:ext>
                  </a:extLst>
                </p14:cNvPr>
                <p14:cNvContentPartPr/>
                <p14:nvPr/>
              </p14:nvContentPartPr>
              <p14:xfrm>
                <a:off x="7606713" y="4106170"/>
                <a:ext cx="397440" cy="3452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2FDBDB3-56BF-4B9C-B503-F8364D39BFD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588713" y="4088170"/>
                  <a:ext cx="4330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757CE98-014F-46FB-8400-052B1CB5EA73}"/>
                    </a:ext>
                  </a:extLst>
                </p14:cNvPr>
                <p14:cNvContentPartPr/>
                <p14:nvPr/>
              </p14:nvContentPartPr>
              <p14:xfrm>
                <a:off x="7791753" y="4300570"/>
                <a:ext cx="344160" cy="2746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757CE98-014F-46FB-8400-052B1CB5EA7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773753" y="4282570"/>
                  <a:ext cx="379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54DEB94-1474-4FBD-8EAD-75BA205096FA}"/>
                    </a:ext>
                  </a:extLst>
                </p14:cNvPr>
                <p14:cNvContentPartPr/>
                <p14:nvPr/>
              </p14:nvContentPartPr>
              <p14:xfrm>
                <a:off x="7883913" y="4258810"/>
                <a:ext cx="154440" cy="221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54DEB94-1474-4FBD-8EAD-75BA205096F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866273" y="4241170"/>
                  <a:ext cx="190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BD0352A-1831-4484-B377-2704EFCD538A}"/>
                    </a:ext>
                  </a:extLst>
                </p14:cNvPr>
                <p14:cNvContentPartPr/>
                <p14:nvPr/>
              </p14:nvContentPartPr>
              <p14:xfrm>
                <a:off x="8030433" y="4298050"/>
                <a:ext cx="67680" cy="156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BD0352A-1831-4484-B377-2704EFCD538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012793" y="4280050"/>
                  <a:ext cx="103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DDEE993-2292-4028-BC85-6362A4DB1CFC}"/>
                    </a:ext>
                  </a:extLst>
                </p14:cNvPr>
                <p14:cNvContentPartPr/>
                <p14:nvPr/>
              </p14:nvContentPartPr>
              <p14:xfrm>
                <a:off x="8190633" y="4103650"/>
                <a:ext cx="224640" cy="187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DDEE993-2292-4028-BC85-6362A4DB1CF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172633" y="4085650"/>
                  <a:ext cx="260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63858BD-A4F7-4835-B97C-5B8817B81C47}"/>
                    </a:ext>
                  </a:extLst>
                </p14:cNvPr>
                <p14:cNvContentPartPr/>
                <p14:nvPr/>
              </p14:nvContentPartPr>
              <p14:xfrm>
                <a:off x="8283153" y="4020130"/>
                <a:ext cx="356400" cy="5256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63858BD-A4F7-4835-B97C-5B8817B81C4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265513" y="4002490"/>
                  <a:ext cx="39204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2783ABD-5867-4F39-92C3-8789C74A60E5}"/>
                    </a:ext>
                  </a:extLst>
                </p14:cNvPr>
                <p14:cNvContentPartPr/>
                <p14:nvPr/>
              </p14:nvContentPartPr>
              <p14:xfrm>
                <a:off x="8628753" y="4096090"/>
                <a:ext cx="194760" cy="2250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2783ABD-5867-4F39-92C3-8789C74A60E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611113" y="4078090"/>
                  <a:ext cx="230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18735E9-3116-45CB-80FB-992E5B096F89}"/>
                    </a:ext>
                  </a:extLst>
                </p14:cNvPr>
                <p14:cNvContentPartPr/>
                <p14:nvPr/>
              </p14:nvContentPartPr>
              <p14:xfrm>
                <a:off x="8523993" y="4311730"/>
                <a:ext cx="204120" cy="148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18735E9-3116-45CB-80FB-992E5B096F89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506353" y="4294090"/>
                  <a:ext cx="239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E19C12F-9331-4E0A-A641-D0AD2131B3A2}"/>
                    </a:ext>
                  </a:extLst>
                </p14:cNvPr>
                <p14:cNvContentPartPr/>
                <p14:nvPr/>
              </p14:nvContentPartPr>
              <p14:xfrm>
                <a:off x="8546673" y="4378690"/>
                <a:ext cx="360" cy="3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E19C12F-9331-4E0A-A641-D0AD2131B3A2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28673" y="43610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6944B34-A1D9-4D87-A403-C7E8F3798FC1}"/>
                    </a:ext>
                  </a:extLst>
                </p14:cNvPr>
                <p14:cNvContentPartPr/>
                <p14:nvPr/>
              </p14:nvContentPartPr>
              <p14:xfrm>
                <a:off x="8434353" y="4378690"/>
                <a:ext cx="438840" cy="2214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6944B34-A1D9-4D87-A403-C7E8F3798FC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416713" y="4361050"/>
                  <a:ext cx="474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34520EA-2FD0-4FB0-AA2A-FA6ACBCFF536}"/>
                    </a:ext>
                  </a:extLst>
                </p14:cNvPr>
                <p14:cNvContentPartPr/>
                <p14:nvPr/>
              </p14:nvContentPartPr>
              <p14:xfrm>
                <a:off x="5574153" y="4739770"/>
                <a:ext cx="3147840" cy="210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34520EA-2FD0-4FB0-AA2A-FA6ACBCFF53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556153" y="4722130"/>
                  <a:ext cx="3183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E5F6AA5-F430-4232-A87A-7ABC223AC693}"/>
                    </a:ext>
                  </a:extLst>
                </p14:cNvPr>
                <p14:cNvContentPartPr/>
                <p14:nvPr/>
              </p14:nvContentPartPr>
              <p14:xfrm>
                <a:off x="8925033" y="4875130"/>
                <a:ext cx="19800" cy="18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E5F6AA5-F430-4232-A87A-7ABC223AC69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907033" y="4857130"/>
                  <a:ext cx="55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3EAB6C8-AE85-492C-920D-29C5B11E80C9}"/>
                    </a:ext>
                  </a:extLst>
                </p14:cNvPr>
                <p14:cNvContentPartPr/>
                <p14:nvPr/>
              </p14:nvContentPartPr>
              <p14:xfrm>
                <a:off x="5328633" y="3724930"/>
                <a:ext cx="1357200" cy="11908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3EAB6C8-AE85-492C-920D-29C5B11E80C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310993" y="3707290"/>
                  <a:ext cx="1392840" cy="12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83FE3A1-098A-45E9-9221-33DA803DB487}"/>
                    </a:ext>
                  </a:extLst>
                </p14:cNvPr>
                <p14:cNvContentPartPr/>
                <p14:nvPr/>
              </p14:nvContentPartPr>
              <p14:xfrm>
                <a:off x="6557313" y="5455450"/>
                <a:ext cx="258840" cy="5821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83FE3A1-098A-45E9-9221-33DA803DB48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539673" y="5437810"/>
                  <a:ext cx="2944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35F97BB-B8AA-495D-94F5-61C29B04919A}"/>
                    </a:ext>
                  </a:extLst>
                </p14:cNvPr>
                <p14:cNvContentPartPr/>
                <p14:nvPr/>
              </p14:nvContentPartPr>
              <p14:xfrm>
                <a:off x="6999753" y="5767930"/>
                <a:ext cx="208080" cy="1980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35F97BB-B8AA-495D-94F5-61C29B04919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982113" y="5750290"/>
                  <a:ext cx="243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FECAE4B-9584-4F31-9980-91230088A9EB}"/>
                    </a:ext>
                  </a:extLst>
                </p14:cNvPr>
                <p14:cNvContentPartPr/>
                <p14:nvPr/>
              </p14:nvContentPartPr>
              <p14:xfrm>
                <a:off x="7005873" y="5326930"/>
                <a:ext cx="176760" cy="2462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FECAE4B-9584-4F31-9980-91230088A9E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987873" y="5309290"/>
                  <a:ext cx="212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D628859-BD46-4748-A9CF-F5450427B307}"/>
                    </a:ext>
                  </a:extLst>
                </p14:cNvPr>
                <p14:cNvContentPartPr/>
                <p14:nvPr/>
              </p14:nvContentPartPr>
              <p14:xfrm>
                <a:off x="6543633" y="6263650"/>
                <a:ext cx="520920" cy="255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D628859-BD46-4748-A9CF-F5450427B30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525633" y="6246010"/>
                  <a:ext cx="556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D3598A6-4505-4E82-A8F5-6EC49DBDB61F}"/>
                    </a:ext>
                  </a:extLst>
                </p14:cNvPr>
                <p14:cNvContentPartPr/>
                <p14:nvPr/>
              </p14:nvContentPartPr>
              <p14:xfrm>
                <a:off x="7831713" y="5312530"/>
                <a:ext cx="236520" cy="9655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D3598A6-4505-4E82-A8F5-6EC49DBDB61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813713" y="5294530"/>
                  <a:ext cx="27216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D06FC6D-0E57-44F0-94DF-DE48A430D454}"/>
                    </a:ext>
                  </a:extLst>
                </p14:cNvPr>
                <p14:cNvContentPartPr/>
                <p14:nvPr/>
              </p14:nvContentPartPr>
              <p14:xfrm>
                <a:off x="8262273" y="5312890"/>
                <a:ext cx="247320" cy="2170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D06FC6D-0E57-44F0-94DF-DE48A430D45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244633" y="5295250"/>
                  <a:ext cx="282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04817D0-BBD6-4B90-B1E0-7F8CD612F052}"/>
                    </a:ext>
                  </a:extLst>
                </p14:cNvPr>
                <p14:cNvContentPartPr/>
                <p14:nvPr/>
              </p14:nvContentPartPr>
              <p14:xfrm>
                <a:off x="8286393" y="5958010"/>
                <a:ext cx="268200" cy="196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04817D0-BBD6-4B90-B1E0-7F8CD612F05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268393" y="5940370"/>
                  <a:ext cx="303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53E60CE-057C-47F0-AC9B-4EBB847BB465}"/>
                    </a:ext>
                  </a:extLst>
                </p14:cNvPr>
                <p14:cNvContentPartPr/>
                <p14:nvPr/>
              </p14:nvContentPartPr>
              <p14:xfrm>
                <a:off x="8741073" y="5357170"/>
                <a:ext cx="150120" cy="821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53E60CE-057C-47F0-AC9B-4EBB847BB46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723433" y="5339530"/>
                  <a:ext cx="18576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D404294-844D-4F27-827B-78426E74169F}"/>
                    </a:ext>
                  </a:extLst>
                </p14:cNvPr>
                <p14:cNvContentPartPr/>
                <p14:nvPr/>
              </p14:nvContentPartPr>
              <p14:xfrm>
                <a:off x="9077673" y="6412690"/>
                <a:ext cx="31680" cy="4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D404294-844D-4F27-827B-78426E74169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060033" y="6394690"/>
                  <a:ext cx="67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076DE6CB-25BE-45B8-89C1-12515A87ADD9}"/>
                    </a:ext>
                  </a:extLst>
                </p14:cNvPr>
                <p14:cNvContentPartPr/>
                <p14:nvPr/>
              </p14:nvContentPartPr>
              <p14:xfrm>
                <a:off x="8157513" y="6388570"/>
                <a:ext cx="616680" cy="442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076DE6CB-25BE-45B8-89C1-12515A87ADD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139873" y="6370930"/>
                  <a:ext cx="652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E9B0D10-595A-425F-B0E3-5766AF7C8BC0}"/>
                    </a:ext>
                  </a:extLst>
                </p14:cNvPr>
                <p14:cNvContentPartPr/>
                <p14:nvPr/>
              </p14:nvContentPartPr>
              <p14:xfrm>
                <a:off x="1475193" y="4772530"/>
                <a:ext cx="47880" cy="11404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E9B0D10-595A-425F-B0E3-5766AF7C8BC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457193" y="4754890"/>
                  <a:ext cx="83520" cy="11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5EE0296-1F26-415F-807D-BAB95B4C8EBE}"/>
                    </a:ext>
                  </a:extLst>
                </p14:cNvPr>
                <p14:cNvContentPartPr/>
                <p14:nvPr/>
              </p14:nvContentPartPr>
              <p14:xfrm>
                <a:off x="1605153" y="4979890"/>
                <a:ext cx="293400" cy="3992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5EE0296-1F26-415F-807D-BAB95B4C8EB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587513" y="4961890"/>
                  <a:ext cx="3290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5C6DE32A-9C38-4C47-9BE2-5B83CE109F27}"/>
                    </a:ext>
                  </a:extLst>
                </p14:cNvPr>
                <p14:cNvContentPartPr/>
                <p14:nvPr/>
              </p14:nvContentPartPr>
              <p14:xfrm>
                <a:off x="2022753" y="4864690"/>
                <a:ext cx="9360" cy="610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5C6DE32A-9C38-4C47-9BE2-5B83CE109F2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004753" y="4847050"/>
                  <a:ext cx="4500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5F1CE91-F313-4FB0-84ED-C09E102EF19F}"/>
                    </a:ext>
                  </a:extLst>
                </p14:cNvPr>
                <p14:cNvContentPartPr/>
                <p14:nvPr/>
              </p14:nvContentPartPr>
              <p14:xfrm>
                <a:off x="1769673" y="5907610"/>
                <a:ext cx="239760" cy="231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5F1CE91-F313-4FB0-84ED-C09E102EF19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752033" y="5889970"/>
                  <a:ext cx="275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08D44098-3469-44B9-B76D-6C9E500A5A16}"/>
                    </a:ext>
                  </a:extLst>
                </p14:cNvPr>
                <p14:cNvContentPartPr/>
                <p14:nvPr/>
              </p14:nvContentPartPr>
              <p14:xfrm>
                <a:off x="1148673" y="5202010"/>
                <a:ext cx="198000" cy="9068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08D44098-3469-44B9-B76D-6C9E500A5A1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31033" y="5184010"/>
                  <a:ext cx="23364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F5643C1-1777-48F1-8C08-C265140700E1}"/>
                    </a:ext>
                  </a:extLst>
                </p14:cNvPr>
                <p14:cNvContentPartPr/>
                <p14:nvPr/>
              </p14:nvContentPartPr>
              <p14:xfrm>
                <a:off x="2374113" y="5270050"/>
                <a:ext cx="198000" cy="700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F5643C1-1777-48F1-8C08-C265140700E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356473" y="5252410"/>
                  <a:ext cx="23364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C51A4A5-2EF0-481D-AFD8-2C0BE8701BE4}"/>
                    </a:ext>
                  </a:extLst>
                </p14:cNvPr>
                <p14:cNvContentPartPr/>
                <p14:nvPr/>
              </p14:nvContentPartPr>
              <p14:xfrm>
                <a:off x="1584273" y="6370930"/>
                <a:ext cx="489600" cy="496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C51A4A5-2EF0-481D-AFD8-2C0BE8701BE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566633" y="6353290"/>
                  <a:ext cx="525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D18478F6-0DBC-450E-9F91-B9E9EFC16A64}"/>
                    </a:ext>
                  </a:extLst>
                </p14:cNvPr>
                <p14:cNvContentPartPr/>
                <p14:nvPr/>
              </p14:nvContentPartPr>
              <p14:xfrm>
                <a:off x="695663" y="6939916"/>
                <a:ext cx="293400" cy="20916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D18478F6-0DBC-450E-9F91-B9E9EFC16A6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77663" y="6922276"/>
                  <a:ext cx="329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26A904A6-C37F-4758-B4A5-54C76C5D7936}"/>
                    </a:ext>
                  </a:extLst>
                </p14:cNvPr>
                <p14:cNvContentPartPr/>
                <p14:nvPr/>
              </p14:nvContentPartPr>
              <p14:xfrm>
                <a:off x="1011023" y="7064116"/>
                <a:ext cx="654120" cy="936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26A904A6-C37F-4758-B4A5-54C76C5D793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93023" y="7046476"/>
                  <a:ext cx="689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39CE21AF-E489-499E-8E9E-2CDEDD89D57D}"/>
                    </a:ext>
                  </a:extLst>
                </p14:cNvPr>
                <p14:cNvContentPartPr/>
                <p14:nvPr/>
              </p14:nvContentPartPr>
              <p14:xfrm>
                <a:off x="1635983" y="6993556"/>
                <a:ext cx="269640" cy="20160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39CE21AF-E489-499E-8E9E-2CDEDD89D57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618343" y="6975556"/>
                  <a:ext cx="305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59902DA2-CFE5-4B1B-A3FD-93F7D0CFBC61}"/>
                    </a:ext>
                  </a:extLst>
                </p14:cNvPr>
                <p14:cNvContentPartPr/>
                <p14:nvPr/>
              </p14:nvContentPartPr>
              <p14:xfrm>
                <a:off x="1907063" y="7098316"/>
                <a:ext cx="510480" cy="1548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59902DA2-CFE5-4B1B-A3FD-93F7D0CFBC6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889063" y="7080676"/>
                  <a:ext cx="54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A399E893-085E-4B2D-B555-DB4F7A54BD0D}"/>
                    </a:ext>
                  </a:extLst>
                </p14:cNvPr>
                <p14:cNvContentPartPr/>
                <p14:nvPr/>
              </p14:nvContentPartPr>
              <p14:xfrm>
                <a:off x="2402423" y="7043956"/>
                <a:ext cx="243720" cy="17172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A399E893-085E-4B2D-B555-DB4F7A54BD0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384783" y="7026316"/>
                  <a:ext cx="279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3BB2D6D8-12B5-44F1-BC08-0D97E9A9B266}"/>
                    </a:ext>
                  </a:extLst>
                </p14:cNvPr>
                <p14:cNvContentPartPr/>
                <p14:nvPr/>
              </p14:nvContentPartPr>
              <p14:xfrm>
                <a:off x="2698343" y="7137556"/>
                <a:ext cx="585360" cy="4716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3BB2D6D8-12B5-44F1-BC08-0D97E9A9B266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680703" y="7119556"/>
                  <a:ext cx="621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2BFB1B6B-58E4-4787-BF3E-F6AD03EA5612}"/>
                    </a:ext>
                  </a:extLst>
                </p14:cNvPr>
                <p14:cNvContentPartPr/>
                <p14:nvPr/>
              </p14:nvContentPartPr>
              <p14:xfrm>
                <a:off x="3375863" y="7010836"/>
                <a:ext cx="147240" cy="22212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2BFB1B6B-58E4-4787-BF3E-F6AD03EA561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358223" y="6992836"/>
                  <a:ext cx="182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64895750-9ABE-4370-AF4C-31618415D8B6}"/>
                    </a:ext>
                  </a:extLst>
                </p14:cNvPr>
                <p14:cNvContentPartPr/>
                <p14:nvPr/>
              </p14:nvContentPartPr>
              <p14:xfrm>
                <a:off x="3548303" y="7100836"/>
                <a:ext cx="410400" cy="5724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64895750-9ABE-4370-AF4C-31618415D8B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530303" y="7083196"/>
                  <a:ext cx="446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CA2CF471-F3D3-4BA3-B9C0-C13C0C8EA672}"/>
                    </a:ext>
                  </a:extLst>
                </p14:cNvPr>
                <p14:cNvContentPartPr/>
                <p14:nvPr/>
              </p14:nvContentPartPr>
              <p14:xfrm>
                <a:off x="3979223" y="6979516"/>
                <a:ext cx="214200" cy="21024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CA2CF471-F3D3-4BA3-B9C0-C13C0C8EA672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961223" y="6961876"/>
                  <a:ext cx="249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BF30EE2B-56A8-4099-9C35-FBA2CA94A42A}"/>
                    </a:ext>
                  </a:extLst>
                </p14:cNvPr>
                <p14:cNvContentPartPr/>
                <p14:nvPr/>
              </p14:nvContentPartPr>
              <p14:xfrm>
                <a:off x="2503943" y="7214596"/>
                <a:ext cx="43920" cy="31356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BF30EE2B-56A8-4099-9C35-FBA2CA94A42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485943" y="7196596"/>
                  <a:ext cx="79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DEC77D13-1BEC-41D3-AB3A-D4B889F617FB}"/>
                    </a:ext>
                  </a:extLst>
                </p14:cNvPr>
                <p14:cNvContentPartPr/>
                <p14:nvPr/>
              </p14:nvContentPartPr>
              <p14:xfrm>
                <a:off x="2429063" y="7521676"/>
                <a:ext cx="177120" cy="15840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DEC77D13-1BEC-41D3-AB3A-D4B889F617FB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411063" y="7504036"/>
                  <a:ext cx="212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BD6707F8-36BE-4905-A820-B56DD2F1D021}"/>
                    </a:ext>
                  </a:extLst>
                </p14:cNvPr>
                <p14:cNvContentPartPr/>
                <p14:nvPr/>
              </p14:nvContentPartPr>
              <p14:xfrm>
                <a:off x="2622023" y="7614916"/>
                <a:ext cx="401400" cy="3204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BD6707F8-36BE-4905-A820-B56DD2F1D021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2604383" y="7596916"/>
                  <a:ext cx="437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E3C8C3DD-03DA-48FE-B610-F0E57852E761}"/>
                    </a:ext>
                  </a:extLst>
                </p14:cNvPr>
                <p14:cNvContentPartPr/>
                <p14:nvPr/>
              </p14:nvContentPartPr>
              <p14:xfrm>
                <a:off x="3040703" y="7567756"/>
                <a:ext cx="213120" cy="14688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E3C8C3DD-03DA-48FE-B610-F0E57852E761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023063" y="7549756"/>
                  <a:ext cx="248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A30A354D-87A6-45FB-B3F9-A628AC18DFED}"/>
                    </a:ext>
                  </a:extLst>
                </p14:cNvPr>
                <p14:cNvContentPartPr/>
                <p14:nvPr/>
              </p14:nvContentPartPr>
              <p14:xfrm>
                <a:off x="3257783" y="7638676"/>
                <a:ext cx="341280" cy="8352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A30A354D-87A6-45FB-B3F9-A628AC18DFED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240143" y="7621036"/>
                  <a:ext cx="376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E64A75F0-8F63-4827-93FB-7C8CA23F614F}"/>
                    </a:ext>
                  </a:extLst>
                </p14:cNvPr>
                <p14:cNvContentPartPr/>
                <p14:nvPr/>
              </p14:nvContentPartPr>
              <p14:xfrm>
                <a:off x="3622823" y="7616716"/>
                <a:ext cx="136440" cy="22968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E64A75F0-8F63-4827-93FB-7C8CA23F614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605183" y="7598716"/>
                  <a:ext cx="172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44AEC213-8733-4FB4-9AE3-3748B62F2D2F}"/>
                    </a:ext>
                  </a:extLst>
                </p14:cNvPr>
                <p14:cNvContentPartPr/>
                <p14:nvPr/>
              </p14:nvContentPartPr>
              <p14:xfrm>
                <a:off x="433583" y="6610876"/>
                <a:ext cx="631800" cy="131400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44AEC213-8733-4FB4-9AE3-3748B62F2D2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415583" y="6593236"/>
                  <a:ext cx="667440" cy="13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511BDDF2-8038-4F5F-9F4E-6E10E4320DCB}"/>
                    </a:ext>
                  </a:extLst>
                </p14:cNvPr>
                <p14:cNvContentPartPr/>
                <p14:nvPr/>
              </p14:nvContentPartPr>
              <p14:xfrm>
                <a:off x="862703" y="6419716"/>
                <a:ext cx="3466440" cy="72432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511BDDF2-8038-4F5F-9F4E-6E10E4320DCB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45063" y="6402076"/>
                  <a:ext cx="350208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18ACFA25-9270-4043-BA09-E3D786F1DC0D}"/>
                    </a:ext>
                  </a:extLst>
                </p14:cNvPr>
                <p14:cNvContentPartPr/>
                <p14:nvPr/>
              </p14:nvContentPartPr>
              <p14:xfrm>
                <a:off x="1456703" y="7830556"/>
                <a:ext cx="2286360" cy="14004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18ACFA25-9270-4043-BA09-E3D786F1DC0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439063" y="7812556"/>
                  <a:ext cx="2322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B24A4EE3-09DD-4D95-A1B9-3A9F2547100A}"/>
                    </a:ext>
                  </a:extLst>
                </p14:cNvPr>
                <p14:cNvContentPartPr/>
                <p14:nvPr/>
              </p14:nvContentPartPr>
              <p14:xfrm>
                <a:off x="4101623" y="7028836"/>
                <a:ext cx="171360" cy="70488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B24A4EE3-09DD-4D95-A1B9-3A9F2547100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4083983" y="7011196"/>
                  <a:ext cx="20700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8C78624-E56F-43E2-B844-01B881C74B59}"/>
                    </a:ext>
                  </a:extLst>
                </p14:cNvPr>
                <p14:cNvContentPartPr/>
                <p14:nvPr/>
              </p14:nvContentPartPr>
              <p14:xfrm>
                <a:off x="4118313" y="5538250"/>
                <a:ext cx="338760" cy="3358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8C78624-E56F-43E2-B844-01B881C74B5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100673" y="5520610"/>
                  <a:ext cx="374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D4E3848-CCDF-448C-92BA-3BF1A546E84B}"/>
                    </a:ext>
                  </a:extLst>
                </p14:cNvPr>
                <p14:cNvContentPartPr/>
                <p14:nvPr/>
              </p14:nvContentPartPr>
              <p14:xfrm>
                <a:off x="4458153" y="5414050"/>
                <a:ext cx="269640" cy="311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D4E3848-CCDF-448C-92BA-3BF1A546E84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4440153" y="5396050"/>
                  <a:ext cx="305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E16C185-702E-4D19-8BB5-CF3F0A1B427E}"/>
                    </a:ext>
                  </a:extLst>
                </p14:cNvPr>
                <p14:cNvContentPartPr/>
                <p14:nvPr/>
              </p14:nvContentPartPr>
              <p14:xfrm>
                <a:off x="4755873" y="5516290"/>
                <a:ext cx="115560" cy="3780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E16C185-702E-4D19-8BB5-CF3F0A1B427E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37873" y="5498650"/>
                  <a:ext cx="1512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8385887-A575-4A83-9E97-E3D72B49EE1B}"/>
                    </a:ext>
                  </a:extLst>
                </p14:cNvPr>
                <p14:cNvContentPartPr/>
                <p14:nvPr/>
              </p14:nvContentPartPr>
              <p14:xfrm>
                <a:off x="5138553" y="5292730"/>
                <a:ext cx="275760" cy="2037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8385887-A575-4A83-9E97-E3D72B49EE1B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120913" y="5275090"/>
                  <a:ext cx="311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D151512-F884-48BE-8B61-50C810AF2620}"/>
                    </a:ext>
                  </a:extLst>
                </p14:cNvPr>
                <p14:cNvContentPartPr/>
                <p14:nvPr/>
              </p14:nvContentPartPr>
              <p14:xfrm>
                <a:off x="5046033" y="5566690"/>
                <a:ext cx="244440" cy="1407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D151512-F884-48BE-8B61-50C810AF262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5028033" y="5549050"/>
                  <a:ext cx="280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1088DA91-2F2B-4A23-B0E6-77E108AEB863}"/>
                    </a:ext>
                  </a:extLst>
                </p14:cNvPr>
                <p14:cNvContentPartPr/>
                <p14:nvPr/>
              </p14:nvContentPartPr>
              <p14:xfrm>
                <a:off x="4975833" y="5757850"/>
                <a:ext cx="624240" cy="139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1088DA91-2F2B-4A23-B0E6-77E108AEB863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957833" y="5739850"/>
                  <a:ext cx="659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6FE019C-428D-437C-A6C9-F90D8CE846A9}"/>
                    </a:ext>
                  </a:extLst>
                </p14:cNvPr>
                <p14:cNvContentPartPr/>
                <p14:nvPr/>
              </p14:nvContentPartPr>
              <p14:xfrm>
                <a:off x="5868633" y="5590810"/>
                <a:ext cx="1800" cy="5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6FE019C-428D-437C-A6C9-F90D8CE846A9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850993" y="5572810"/>
                  <a:ext cx="37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D5241E9-BF56-48F5-9249-C305E655F66B}"/>
                    </a:ext>
                  </a:extLst>
                </p14:cNvPr>
                <p14:cNvContentPartPr/>
                <p14:nvPr/>
              </p14:nvContentPartPr>
              <p14:xfrm>
                <a:off x="5764233" y="5754970"/>
                <a:ext cx="28800" cy="3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D5241E9-BF56-48F5-9249-C305E655F66B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746233" y="5736970"/>
                  <a:ext cx="64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E90D5A9-1586-494A-8D48-412C098D6DF0}"/>
                    </a:ext>
                  </a:extLst>
                </p14:cNvPr>
                <p14:cNvContentPartPr/>
                <p14:nvPr/>
              </p14:nvContentPartPr>
              <p14:xfrm>
                <a:off x="5822553" y="5578210"/>
                <a:ext cx="51120" cy="421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E90D5A9-1586-494A-8D48-412C098D6DF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804553" y="5560210"/>
                  <a:ext cx="86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B66FDA5-FDA9-461D-BB6A-58AEC6515178}"/>
                    </a:ext>
                  </a:extLst>
                </p14:cNvPr>
                <p14:cNvContentPartPr/>
                <p14:nvPr/>
              </p14:nvContentPartPr>
              <p14:xfrm>
                <a:off x="5771433" y="5795290"/>
                <a:ext cx="75240" cy="572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B66FDA5-FDA9-461D-BB6A-58AEC651517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753793" y="5777650"/>
                  <a:ext cx="110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3654761-6114-4424-B7EB-04CB773198B1}"/>
                    </a:ext>
                  </a:extLst>
                </p14:cNvPr>
                <p14:cNvContentPartPr/>
                <p14:nvPr/>
              </p14:nvContentPartPr>
              <p14:xfrm>
                <a:off x="4016073" y="5929210"/>
                <a:ext cx="1051200" cy="676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3654761-6114-4424-B7EB-04CB773198B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3998433" y="5911210"/>
                  <a:ext cx="1086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93EEDF7D-8C16-49E7-BE2F-B94F6AAFE87C}"/>
                    </a:ext>
                  </a:extLst>
                </p14:cNvPr>
                <p14:cNvContentPartPr/>
                <p14:nvPr/>
              </p14:nvContentPartPr>
              <p14:xfrm>
                <a:off x="3913473" y="5308930"/>
                <a:ext cx="55800" cy="5454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93EEDF7D-8C16-49E7-BE2F-B94F6AAFE87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3895833" y="5290930"/>
                  <a:ext cx="914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1DA75BC-2C42-4C76-B1BB-22142E0BEE13}"/>
                    </a:ext>
                  </a:extLst>
                </p14:cNvPr>
                <p14:cNvContentPartPr/>
                <p14:nvPr/>
              </p14:nvContentPartPr>
              <p14:xfrm>
                <a:off x="3995913" y="5172850"/>
                <a:ext cx="650160" cy="7851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1DA75BC-2C42-4C76-B1BB-22142E0BEE1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3977913" y="5154850"/>
                  <a:ext cx="68580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C7211FA-1E28-44EB-BEC8-E05D3897373C}"/>
                    </a:ext>
                  </a:extLst>
                </p14:cNvPr>
                <p14:cNvContentPartPr/>
                <p14:nvPr/>
              </p14:nvContentPartPr>
              <p14:xfrm>
                <a:off x="4821753" y="5982130"/>
                <a:ext cx="10800" cy="3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C7211FA-1E28-44EB-BEC8-E05D3897373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4803753" y="5964490"/>
                  <a:ext cx="46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3AB1851-1549-4199-9A6F-A94BC9A94C9B}"/>
                    </a:ext>
                  </a:extLst>
                </p14:cNvPr>
                <p14:cNvContentPartPr/>
                <p14:nvPr/>
              </p14:nvContentPartPr>
              <p14:xfrm>
                <a:off x="3830673" y="5330890"/>
                <a:ext cx="53640" cy="718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3AB1851-1549-4199-9A6F-A94BC9A94C9B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812673" y="5312890"/>
                  <a:ext cx="8928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0522817-71E3-40E9-A91D-9D02CCF804DE}"/>
                    </a:ext>
                  </a:extLst>
                </p14:cNvPr>
                <p14:cNvContentPartPr/>
                <p14:nvPr/>
              </p14:nvContentPartPr>
              <p14:xfrm>
                <a:off x="3909153" y="5150170"/>
                <a:ext cx="641160" cy="7376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0522817-71E3-40E9-A91D-9D02CCF804DE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891153" y="5132530"/>
                  <a:ext cx="67680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68D599F-B27C-415A-8227-49BA0000750A}"/>
                    </a:ext>
                  </a:extLst>
                </p14:cNvPr>
                <p14:cNvContentPartPr/>
                <p14:nvPr/>
              </p14:nvContentPartPr>
              <p14:xfrm>
                <a:off x="4090233" y="5993650"/>
                <a:ext cx="320400" cy="547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68D599F-B27C-415A-8227-49BA0000750A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072233" y="5975650"/>
                  <a:ext cx="356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8CF179EF-D521-4AC1-BCA3-DC85BF9A3CB8}"/>
                    </a:ext>
                  </a:extLst>
                </p14:cNvPr>
                <p14:cNvContentPartPr/>
                <p14:nvPr/>
              </p14:nvContentPartPr>
              <p14:xfrm>
                <a:off x="2980223" y="6244756"/>
                <a:ext cx="243720" cy="27900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8CF179EF-D521-4AC1-BCA3-DC85BF9A3CB8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962223" y="6227116"/>
                  <a:ext cx="279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1FA8ACD4-F059-43F5-BEF5-DE665DBEA912}"/>
                    </a:ext>
                  </a:extLst>
                </p14:cNvPr>
                <p14:cNvContentPartPr/>
                <p14:nvPr/>
              </p14:nvContentPartPr>
              <p14:xfrm>
                <a:off x="3314663" y="6292996"/>
                <a:ext cx="121680" cy="1692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1FA8ACD4-F059-43F5-BEF5-DE665DBEA912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297023" y="6274996"/>
                  <a:ext cx="157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00D0B930-A9CC-43C4-AD6B-CDA4CFAF15BD}"/>
                    </a:ext>
                  </a:extLst>
                </p14:cNvPr>
                <p14:cNvContentPartPr/>
                <p14:nvPr/>
              </p14:nvContentPartPr>
              <p14:xfrm>
                <a:off x="3551183" y="6157636"/>
                <a:ext cx="42120" cy="24264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00D0B930-A9CC-43C4-AD6B-CDA4CFAF15BD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533183" y="6139996"/>
                  <a:ext cx="77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A2FF6325-D635-4AA5-858D-04F280CAA0FE}"/>
                    </a:ext>
                  </a:extLst>
                </p14:cNvPr>
                <p14:cNvContentPartPr/>
                <p14:nvPr/>
              </p14:nvContentPartPr>
              <p14:xfrm>
                <a:off x="2803103" y="5950276"/>
                <a:ext cx="1032120" cy="66204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A2FF6325-D635-4AA5-858D-04F280CAA0FE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2785463" y="5932276"/>
                  <a:ext cx="106776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CDA683F8-905F-4409-914D-A5F4CDA2A16F}"/>
                    </a:ext>
                  </a:extLst>
                </p14:cNvPr>
                <p14:cNvContentPartPr/>
                <p14:nvPr/>
              </p14:nvContentPartPr>
              <p14:xfrm>
                <a:off x="3741263" y="6535276"/>
                <a:ext cx="360" cy="36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CDA683F8-905F-4409-914D-A5F4CDA2A16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723263" y="65176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E1E7DB7F-8C14-4C6C-8752-10C162C5290A}"/>
                    </a:ext>
                  </a:extLst>
                </p14:cNvPr>
                <p14:cNvContentPartPr/>
                <p14:nvPr/>
              </p14:nvContentPartPr>
              <p14:xfrm>
                <a:off x="3789143" y="6679276"/>
                <a:ext cx="360" cy="36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E1E7DB7F-8C14-4C6C-8752-10C162C5290A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771143" y="66612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0A32A544-7DE7-443A-8F11-9C669890015C}"/>
                    </a:ext>
                  </a:extLst>
                </p14:cNvPr>
                <p14:cNvContentPartPr/>
                <p14:nvPr/>
              </p14:nvContentPartPr>
              <p14:xfrm>
                <a:off x="3054383" y="5452756"/>
                <a:ext cx="221760" cy="19908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0A32A544-7DE7-443A-8F11-9C669890015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036743" y="5435116"/>
                  <a:ext cx="257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DD5E1116-D9C0-4047-A8DC-565D0A0582C5}"/>
                    </a:ext>
                  </a:extLst>
                </p14:cNvPr>
                <p14:cNvContentPartPr/>
                <p14:nvPr/>
              </p14:nvContentPartPr>
              <p14:xfrm>
                <a:off x="2847023" y="5259076"/>
                <a:ext cx="302040" cy="59220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DD5E1116-D9C0-4047-A8DC-565D0A0582C5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829023" y="5241076"/>
                  <a:ext cx="33768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3407F429-F078-4C5F-AD6F-677844BA11FB}"/>
                    </a:ext>
                  </a:extLst>
                </p14:cNvPr>
                <p14:cNvContentPartPr/>
                <p14:nvPr/>
              </p14:nvContentPartPr>
              <p14:xfrm>
                <a:off x="2777543" y="5227756"/>
                <a:ext cx="1023840" cy="150372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3407F429-F078-4C5F-AD6F-677844BA11FB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759903" y="5209756"/>
                  <a:ext cx="1059480" cy="15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C95C2BAD-5CEF-43D1-8672-03D368DB75CE}"/>
                    </a:ext>
                  </a:extLst>
                </p14:cNvPr>
                <p14:cNvContentPartPr/>
                <p14:nvPr/>
              </p14:nvContentPartPr>
              <p14:xfrm>
                <a:off x="2745143" y="5232436"/>
                <a:ext cx="1035000" cy="151884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C95C2BAD-5CEF-43D1-8672-03D368DB75C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727503" y="5214796"/>
                  <a:ext cx="1070640" cy="15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6C7C4822-46D1-41D9-87BB-6D5CF926A7EB}"/>
                    </a:ext>
                  </a:extLst>
                </p14:cNvPr>
                <p14:cNvContentPartPr/>
                <p14:nvPr/>
              </p14:nvContentPartPr>
              <p14:xfrm>
                <a:off x="430343" y="6642556"/>
                <a:ext cx="256320" cy="127620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6C7C4822-46D1-41D9-87BB-6D5CF926A7EB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12703" y="6624556"/>
                  <a:ext cx="291960" cy="13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08FC63BA-25B9-49EB-AFA3-2DB9F1A781F7}"/>
                    </a:ext>
                  </a:extLst>
                </p14:cNvPr>
                <p14:cNvContentPartPr/>
                <p14:nvPr/>
              </p14:nvContentPartPr>
              <p14:xfrm>
                <a:off x="545543" y="6496036"/>
                <a:ext cx="3626640" cy="9180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08FC63BA-25B9-49EB-AFA3-2DB9F1A781F7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527903" y="6478396"/>
                  <a:ext cx="366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0BFB9021-FDFE-47D2-A963-71AF66E0CA8A}"/>
                    </a:ext>
                  </a:extLst>
                </p14:cNvPr>
                <p14:cNvContentPartPr/>
                <p14:nvPr/>
              </p14:nvContentPartPr>
              <p14:xfrm>
                <a:off x="4314023" y="6557956"/>
                <a:ext cx="181440" cy="94824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0BFB9021-FDFE-47D2-A963-71AF66E0CA8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296383" y="6540316"/>
                  <a:ext cx="21708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6B71D821-1C74-49B6-B1DE-B036B4A31A61}"/>
                    </a:ext>
                  </a:extLst>
                </p14:cNvPr>
                <p14:cNvContentPartPr/>
                <p14:nvPr/>
              </p14:nvContentPartPr>
              <p14:xfrm>
                <a:off x="877823" y="7903996"/>
                <a:ext cx="2462760" cy="9252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6B71D821-1C74-49B6-B1DE-B036B4A31A6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859823" y="7885996"/>
                  <a:ext cx="2498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FDDD1552-55C6-498A-B565-4FE3246EA213}"/>
                    </a:ext>
                  </a:extLst>
                </p14:cNvPr>
                <p14:cNvContentPartPr/>
                <p14:nvPr/>
              </p14:nvContentPartPr>
              <p14:xfrm>
                <a:off x="3899663" y="7912636"/>
                <a:ext cx="241200" cy="36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FDDD1552-55C6-498A-B565-4FE3246EA213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882023" y="7894996"/>
                  <a:ext cx="276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组合 472">
            <a:extLst>
              <a:ext uri="{FF2B5EF4-FFF2-40B4-BE49-F238E27FC236}">
                <a16:creationId xmlns:a16="http://schemas.microsoft.com/office/drawing/2014/main" id="{242356C9-18FF-45E1-98CF-88801D3BCC3C}"/>
              </a:ext>
            </a:extLst>
          </p:cNvPr>
          <p:cNvGrpSpPr/>
          <p:nvPr/>
        </p:nvGrpSpPr>
        <p:grpSpPr>
          <a:xfrm>
            <a:off x="5485463" y="6244396"/>
            <a:ext cx="1867320" cy="1634400"/>
            <a:chOff x="5485463" y="6244396"/>
            <a:chExt cx="1867320" cy="163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6EBCAB00-8D50-4912-BA8A-3873E01BD113}"/>
                    </a:ext>
                  </a:extLst>
                </p14:cNvPr>
                <p14:cNvContentPartPr/>
                <p14:nvPr/>
              </p14:nvContentPartPr>
              <p14:xfrm>
                <a:off x="5658983" y="6267796"/>
                <a:ext cx="15480" cy="6984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6EBCAB00-8D50-4912-BA8A-3873E01BD11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640983" y="6249796"/>
                  <a:ext cx="51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F6C5D83D-0B5A-4ECD-90A6-D4CF80F36B9D}"/>
                    </a:ext>
                  </a:extLst>
                </p14:cNvPr>
                <p14:cNvContentPartPr/>
                <p14:nvPr/>
              </p14:nvContentPartPr>
              <p14:xfrm>
                <a:off x="5485463" y="6326836"/>
                <a:ext cx="15480" cy="18972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F6C5D83D-0B5A-4ECD-90A6-D4CF80F36B9D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467463" y="6309196"/>
                  <a:ext cx="51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75128AED-CB86-4CB3-9A12-F3B23D082CF1}"/>
                    </a:ext>
                  </a:extLst>
                </p14:cNvPr>
                <p14:cNvContentPartPr/>
                <p14:nvPr/>
              </p14:nvContentPartPr>
              <p14:xfrm>
                <a:off x="5521463" y="6367156"/>
                <a:ext cx="299520" cy="27900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75128AED-CB86-4CB3-9A12-F3B23D082CF1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503463" y="6349516"/>
                  <a:ext cx="335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EF4B92EC-7AC1-40B4-B335-D57B5013528C}"/>
                    </a:ext>
                  </a:extLst>
                </p14:cNvPr>
                <p14:cNvContentPartPr/>
                <p14:nvPr/>
              </p14:nvContentPartPr>
              <p14:xfrm>
                <a:off x="5657543" y="6565516"/>
                <a:ext cx="10800" cy="5580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EF4B92EC-7AC1-40B4-B335-D57B5013528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5639543" y="6547876"/>
                  <a:ext cx="46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2872A077-2E80-4905-8F28-9A95B38A8F02}"/>
                    </a:ext>
                  </a:extLst>
                </p14:cNvPr>
                <p14:cNvContentPartPr/>
                <p14:nvPr/>
              </p14:nvContentPartPr>
              <p14:xfrm>
                <a:off x="5826383" y="6244756"/>
                <a:ext cx="173880" cy="18468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2872A077-2E80-4905-8F28-9A95B38A8F02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5808743" y="6227116"/>
                  <a:ext cx="20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E1D7B318-BAEB-4EC6-9F69-33B8C8ABB6CF}"/>
                    </a:ext>
                  </a:extLst>
                </p14:cNvPr>
                <p14:cNvContentPartPr/>
                <p14:nvPr/>
              </p14:nvContentPartPr>
              <p14:xfrm>
                <a:off x="5886503" y="6290116"/>
                <a:ext cx="182880" cy="262800"/>
              </p14:xfrm>
            </p:contentPart>
          </mc:Choice>
          <mc:Fallback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E1D7B318-BAEB-4EC6-9F69-33B8C8ABB6C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868503" y="6272476"/>
                  <a:ext cx="218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90AE359E-8375-4744-B0BE-2210739474A0}"/>
                    </a:ext>
                  </a:extLst>
                </p14:cNvPr>
                <p14:cNvContentPartPr/>
                <p14:nvPr/>
              </p14:nvContentPartPr>
              <p14:xfrm>
                <a:off x="6133103" y="6248716"/>
                <a:ext cx="54360" cy="5976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90AE359E-8375-4744-B0BE-2210739474A0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6115463" y="6230716"/>
                  <a:ext cx="90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5CDB05B1-B18C-4F19-9ECB-400CC9DEE517}"/>
                    </a:ext>
                  </a:extLst>
                </p14:cNvPr>
                <p14:cNvContentPartPr/>
                <p14:nvPr/>
              </p14:nvContentPartPr>
              <p14:xfrm>
                <a:off x="6153983" y="6316756"/>
                <a:ext cx="42120" cy="3564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5CDB05B1-B18C-4F19-9ECB-400CC9DEE517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136343" y="6299116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CB147635-F90B-440F-B426-81A6BCBED40E}"/>
                    </a:ext>
                  </a:extLst>
                </p14:cNvPr>
                <p14:cNvContentPartPr/>
                <p14:nvPr/>
              </p14:nvContentPartPr>
              <p14:xfrm>
                <a:off x="6355943" y="6699436"/>
                <a:ext cx="238320" cy="24372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CB147635-F90B-440F-B426-81A6BCBED40E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6337943" y="6681796"/>
                  <a:ext cx="273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AE00EEC5-7C07-4776-8A84-4E3EBE0843B5}"/>
                    </a:ext>
                  </a:extLst>
                </p14:cNvPr>
                <p14:cNvContentPartPr/>
                <p14:nvPr/>
              </p14:nvContentPartPr>
              <p14:xfrm>
                <a:off x="6083783" y="7055116"/>
                <a:ext cx="286200" cy="33948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AE00EEC5-7C07-4776-8A84-4E3EBE0843B5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6065783" y="7037476"/>
                  <a:ext cx="321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8B1A8753-0D37-4005-BF6B-034C584329A5}"/>
                    </a:ext>
                  </a:extLst>
                </p14:cNvPr>
                <p14:cNvContentPartPr/>
                <p14:nvPr/>
              </p14:nvContentPartPr>
              <p14:xfrm>
                <a:off x="6691103" y="6844516"/>
                <a:ext cx="316080" cy="33480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8B1A8753-0D37-4005-BF6B-034C584329A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6673463" y="6826876"/>
                  <a:ext cx="351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A022741F-71AC-4726-9128-D82A6588BA01}"/>
                    </a:ext>
                  </a:extLst>
                </p14:cNvPr>
                <p14:cNvContentPartPr/>
                <p14:nvPr/>
              </p14:nvContentPartPr>
              <p14:xfrm>
                <a:off x="6910703" y="7200556"/>
                <a:ext cx="160920" cy="16308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A022741F-71AC-4726-9128-D82A6588BA01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892703" y="7182556"/>
                  <a:ext cx="196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A39B8FA9-8C16-442F-B6D8-5B76F11B0278}"/>
                    </a:ext>
                  </a:extLst>
                </p14:cNvPr>
                <p14:cNvContentPartPr/>
                <p14:nvPr/>
              </p14:nvContentPartPr>
              <p14:xfrm>
                <a:off x="6261983" y="7502236"/>
                <a:ext cx="226080" cy="23760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A39B8FA9-8C16-442F-B6D8-5B76F11B0278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243983" y="7484596"/>
                  <a:ext cx="261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A8137D27-4D4F-4783-9524-C276C949D18A}"/>
                    </a:ext>
                  </a:extLst>
                </p14:cNvPr>
                <p14:cNvContentPartPr/>
                <p14:nvPr/>
              </p14:nvContentPartPr>
              <p14:xfrm>
                <a:off x="6864623" y="7522756"/>
                <a:ext cx="155880" cy="19080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A8137D27-4D4F-4783-9524-C276C949D18A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846983" y="7505116"/>
                  <a:ext cx="191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D3D78350-18C7-4EDA-B450-983221E91810}"/>
                    </a:ext>
                  </a:extLst>
                </p14:cNvPr>
                <p14:cNvContentPartPr/>
                <p14:nvPr/>
              </p14:nvContentPartPr>
              <p14:xfrm>
                <a:off x="6457823" y="7701676"/>
                <a:ext cx="286200" cy="1548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D3D78350-18C7-4EDA-B450-983221E91810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440183" y="7684036"/>
                  <a:ext cx="321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B9508263-8ABA-45D6-929D-376819FE0C3F}"/>
                    </a:ext>
                  </a:extLst>
                </p14:cNvPr>
                <p14:cNvContentPartPr/>
                <p14:nvPr/>
              </p14:nvContentPartPr>
              <p14:xfrm>
                <a:off x="6818183" y="7661356"/>
                <a:ext cx="13680" cy="2808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B9508263-8ABA-45D6-929D-376819FE0C3F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6800543" y="7643716"/>
                  <a:ext cx="49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BF37201D-4521-4057-9E34-88443696F298}"/>
                    </a:ext>
                  </a:extLst>
                </p14:cNvPr>
                <p14:cNvContentPartPr/>
                <p14:nvPr/>
              </p14:nvContentPartPr>
              <p14:xfrm>
                <a:off x="6354143" y="7563436"/>
                <a:ext cx="135360" cy="25920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BF37201D-4521-4057-9E34-88443696F298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336503" y="7545436"/>
                  <a:ext cx="171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50E425D5-C996-4498-9973-2235EE0ACEF5}"/>
                    </a:ext>
                  </a:extLst>
                </p14:cNvPr>
                <p14:cNvContentPartPr/>
                <p14:nvPr/>
              </p14:nvContentPartPr>
              <p14:xfrm>
                <a:off x="6267743" y="6919036"/>
                <a:ext cx="118440" cy="29592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50E425D5-C996-4498-9973-2235EE0ACEF5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250103" y="6901396"/>
                  <a:ext cx="1540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A4652712-6B7A-483A-ABE5-FFC288FC038C}"/>
                    </a:ext>
                  </a:extLst>
                </p14:cNvPr>
                <p14:cNvContentPartPr/>
                <p14:nvPr/>
              </p14:nvContentPartPr>
              <p14:xfrm>
                <a:off x="6405623" y="7238356"/>
                <a:ext cx="471600" cy="2448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A4652712-6B7A-483A-ABE5-FFC288FC038C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387623" y="7220716"/>
                  <a:ext cx="507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1523B923-7EE6-4111-9DE3-873C9E35E4B4}"/>
                    </a:ext>
                  </a:extLst>
                </p14:cNvPr>
                <p14:cNvContentPartPr/>
                <p14:nvPr/>
              </p14:nvContentPartPr>
              <p14:xfrm>
                <a:off x="6478703" y="6929116"/>
                <a:ext cx="380160" cy="66420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1523B923-7EE6-4111-9DE3-873C9E35E4B4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461063" y="6911476"/>
                  <a:ext cx="41580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64673A66-15B9-495D-85C6-94AA66C28C74}"/>
                    </a:ext>
                  </a:extLst>
                </p14:cNvPr>
                <p14:cNvContentPartPr/>
                <p14:nvPr/>
              </p14:nvContentPartPr>
              <p14:xfrm>
                <a:off x="6490583" y="6959356"/>
                <a:ext cx="54360" cy="63792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64673A66-15B9-495D-85C6-94AA66C28C74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472943" y="6941716"/>
                  <a:ext cx="9000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67" name="墨迹 466">
                  <a:extLst>
                    <a:ext uri="{FF2B5EF4-FFF2-40B4-BE49-F238E27FC236}">
                      <a16:creationId xmlns:a16="http://schemas.microsoft.com/office/drawing/2014/main" id="{EDA1974F-BE23-42B2-ADDA-02A65ED02F71}"/>
                    </a:ext>
                  </a:extLst>
                </p14:cNvPr>
                <p14:cNvContentPartPr/>
                <p14:nvPr/>
              </p14:nvContentPartPr>
              <p14:xfrm>
                <a:off x="6466823" y="7358596"/>
                <a:ext cx="352080" cy="255240"/>
              </p14:xfrm>
            </p:contentPart>
          </mc:Choice>
          <mc:Fallback>
            <p:pic>
              <p:nvPicPr>
                <p:cNvPr id="467" name="墨迹 466">
                  <a:extLst>
                    <a:ext uri="{FF2B5EF4-FFF2-40B4-BE49-F238E27FC236}">
                      <a16:creationId xmlns:a16="http://schemas.microsoft.com/office/drawing/2014/main" id="{EDA1974F-BE23-42B2-ADDA-02A65ED02F71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6448823" y="7340596"/>
                  <a:ext cx="387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68" name="墨迹 467">
                  <a:extLst>
                    <a:ext uri="{FF2B5EF4-FFF2-40B4-BE49-F238E27FC236}">
                      <a16:creationId xmlns:a16="http://schemas.microsoft.com/office/drawing/2014/main" id="{0A2FA9AD-F390-4121-B91E-F991D5F6736A}"/>
                    </a:ext>
                  </a:extLst>
                </p14:cNvPr>
                <p14:cNvContentPartPr/>
                <p14:nvPr/>
              </p14:nvContentPartPr>
              <p14:xfrm>
                <a:off x="6305183" y="7347076"/>
                <a:ext cx="514800" cy="334800"/>
              </p14:xfrm>
            </p:contentPart>
          </mc:Choice>
          <mc:Fallback>
            <p:pic>
              <p:nvPicPr>
                <p:cNvPr id="468" name="墨迹 467">
                  <a:extLst>
                    <a:ext uri="{FF2B5EF4-FFF2-40B4-BE49-F238E27FC236}">
                      <a16:creationId xmlns:a16="http://schemas.microsoft.com/office/drawing/2014/main" id="{0A2FA9AD-F390-4121-B91E-F991D5F6736A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287543" y="7329436"/>
                  <a:ext cx="550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F3340538-1DB8-473D-A522-6999B60D47E8}"/>
                    </a:ext>
                  </a:extLst>
                </p14:cNvPr>
                <p14:cNvContentPartPr/>
                <p14:nvPr/>
              </p14:nvContentPartPr>
              <p14:xfrm>
                <a:off x="6348743" y="7783756"/>
                <a:ext cx="736560" cy="9504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F3340538-1DB8-473D-A522-6999B60D47E8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6330743" y="7766116"/>
                  <a:ext cx="772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99B45E55-2E9A-4648-9F9E-33B0891422B2}"/>
                    </a:ext>
                  </a:extLst>
                </p14:cNvPr>
                <p14:cNvContentPartPr/>
                <p14:nvPr/>
              </p14:nvContentPartPr>
              <p14:xfrm>
                <a:off x="5790383" y="6244396"/>
                <a:ext cx="1562400" cy="155916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99B45E55-2E9A-4648-9F9E-33B0891422B2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772743" y="6226396"/>
                  <a:ext cx="1598040" cy="15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72" name="墨迹 471">
                  <a:extLst>
                    <a:ext uri="{FF2B5EF4-FFF2-40B4-BE49-F238E27FC236}">
                      <a16:creationId xmlns:a16="http://schemas.microsoft.com/office/drawing/2014/main" id="{1491D223-9E3D-4110-9D20-F220FBAC0409}"/>
                    </a:ext>
                  </a:extLst>
                </p14:cNvPr>
                <p14:cNvContentPartPr/>
                <p14:nvPr/>
              </p14:nvContentPartPr>
              <p14:xfrm>
                <a:off x="6492383" y="7670356"/>
                <a:ext cx="7920" cy="162000"/>
              </p14:xfrm>
            </p:contentPart>
          </mc:Choice>
          <mc:Fallback>
            <p:pic>
              <p:nvPicPr>
                <p:cNvPr id="472" name="墨迹 471">
                  <a:extLst>
                    <a:ext uri="{FF2B5EF4-FFF2-40B4-BE49-F238E27FC236}">
                      <a16:creationId xmlns:a16="http://schemas.microsoft.com/office/drawing/2014/main" id="{1491D223-9E3D-4110-9D20-F220FBAC040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6474383" y="7652356"/>
                  <a:ext cx="4356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4">
            <p14:nvContentPartPr>
              <p14:cNvPr id="474" name="墨迹 473">
                <a:extLst>
                  <a:ext uri="{FF2B5EF4-FFF2-40B4-BE49-F238E27FC236}">
                    <a16:creationId xmlns:a16="http://schemas.microsoft.com/office/drawing/2014/main" id="{7D03B478-5F25-4BE2-8514-10C548EB460E}"/>
                  </a:ext>
                </a:extLst>
              </p14:cNvPr>
              <p14:cNvContentPartPr/>
              <p14:nvPr/>
            </p14:nvContentPartPr>
            <p14:xfrm>
              <a:off x="846503" y="3555916"/>
              <a:ext cx="70560" cy="30600"/>
            </p14:xfrm>
          </p:contentPart>
        </mc:Choice>
        <mc:Fallback>
          <p:pic>
            <p:nvPicPr>
              <p:cNvPr id="474" name="墨迹 473">
                <a:extLst>
                  <a:ext uri="{FF2B5EF4-FFF2-40B4-BE49-F238E27FC236}">
                    <a16:creationId xmlns:a16="http://schemas.microsoft.com/office/drawing/2014/main" id="{7D03B478-5F25-4BE2-8514-10C548EB460E}"/>
                  </a:ext>
                </a:extLst>
              </p:cNvPr>
              <p:cNvPicPr/>
              <p:nvPr/>
            </p:nvPicPr>
            <p:blipFill>
              <a:blip r:embed="rId795"/>
              <a:stretch>
                <a:fillRect/>
              </a:stretch>
            </p:blipFill>
            <p:spPr>
              <a:xfrm>
                <a:off x="828503" y="3537916"/>
                <a:ext cx="106200" cy="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12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C4CD4CD9-835D-446F-923E-E1086E00A305}"/>
              </a:ext>
            </a:extLst>
          </p:cNvPr>
          <p:cNvGrpSpPr/>
          <p:nvPr/>
        </p:nvGrpSpPr>
        <p:grpSpPr>
          <a:xfrm>
            <a:off x="596793" y="-1356823"/>
            <a:ext cx="8376840" cy="8081993"/>
            <a:chOff x="596793" y="-1356823"/>
            <a:chExt cx="8376840" cy="808199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B6D4072-25E1-4344-A3D7-C81F6B5156F2}"/>
                    </a:ext>
                  </a:extLst>
                </p14:cNvPr>
                <p14:cNvContentPartPr/>
                <p14:nvPr/>
              </p14:nvContentPartPr>
              <p14:xfrm>
                <a:off x="1253793" y="2639170"/>
                <a:ext cx="360" cy="189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B6D4072-25E1-4344-A3D7-C81F6B5156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4793" y="2630170"/>
                  <a:ext cx="18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CB25D44-1EFF-4377-9565-4D229E19BF07}"/>
                    </a:ext>
                  </a:extLst>
                </p14:cNvPr>
                <p14:cNvContentPartPr/>
                <p14:nvPr/>
              </p14:nvContentPartPr>
              <p14:xfrm>
                <a:off x="1300233" y="2739970"/>
                <a:ext cx="115560" cy="219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CB25D44-1EFF-4377-9565-4D229E19BF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1233" y="2731330"/>
                  <a:ext cx="133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370805A-8919-4D05-B8CD-C41BAA0835FB}"/>
                    </a:ext>
                  </a:extLst>
                </p14:cNvPr>
                <p14:cNvContentPartPr/>
                <p14:nvPr/>
              </p14:nvContentPartPr>
              <p14:xfrm>
                <a:off x="1149033" y="2857330"/>
                <a:ext cx="272880" cy="138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370805A-8919-4D05-B8CD-C41BAA0835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0033" y="2848690"/>
                  <a:ext cx="290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97F51AC-8B8F-4AE2-BF00-3C504547856F}"/>
                    </a:ext>
                  </a:extLst>
                </p14:cNvPr>
                <p14:cNvContentPartPr/>
                <p14:nvPr/>
              </p14:nvContentPartPr>
              <p14:xfrm>
                <a:off x="1017273" y="3088450"/>
                <a:ext cx="148320" cy="74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97F51AC-8B8F-4AE2-BF00-3C50454785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8633" y="3079810"/>
                  <a:ext cx="165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DEC274E-B18F-418C-BEC5-555965D97113}"/>
                    </a:ext>
                  </a:extLst>
                </p14:cNvPr>
                <p14:cNvContentPartPr/>
                <p14:nvPr/>
              </p14:nvContentPartPr>
              <p14:xfrm>
                <a:off x="1231113" y="3068290"/>
                <a:ext cx="359280" cy="471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DEC274E-B18F-418C-BEC5-555965D971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2473" y="3059650"/>
                  <a:ext cx="376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3A226EC-4FE2-46F0-8204-0324F02383B2}"/>
                    </a:ext>
                  </a:extLst>
                </p14:cNvPr>
                <p14:cNvContentPartPr/>
                <p14:nvPr/>
              </p14:nvContentPartPr>
              <p14:xfrm>
                <a:off x="1615593" y="3030490"/>
                <a:ext cx="360" cy="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3A226EC-4FE2-46F0-8204-0324F02383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06953" y="30214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900AF1F-237E-4AEC-BBE5-3E3D2A8AF18C}"/>
                    </a:ext>
                  </a:extLst>
                </p14:cNvPr>
                <p14:cNvContentPartPr/>
                <p14:nvPr/>
              </p14:nvContentPartPr>
              <p14:xfrm>
                <a:off x="6296673" y="5932810"/>
                <a:ext cx="85680" cy="545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900AF1F-237E-4AEC-BBE5-3E3D2A8AF1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87673" y="5924170"/>
                  <a:ext cx="1033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149142C-DE1A-4575-9AB5-FCAF19501162}"/>
                    </a:ext>
                  </a:extLst>
                </p14:cNvPr>
                <p14:cNvContentPartPr/>
                <p14:nvPr/>
              </p14:nvContentPartPr>
              <p14:xfrm>
                <a:off x="6504393" y="6059170"/>
                <a:ext cx="236880" cy="323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149142C-DE1A-4575-9AB5-FCAF195011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95393" y="6050530"/>
                  <a:ext cx="2545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8438A01-F1A9-4E72-AEC8-7A78EE83635D}"/>
                    </a:ext>
                  </a:extLst>
                </p14:cNvPr>
                <p14:cNvContentPartPr/>
                <p14:nvPr/>
              </p14:nvContentPartPr>
              <p14:xfrm>
                <a:off x="6871233" y="5960890"/>
                <a:ext cx="73800" cy="523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8438A01-F1A9-4E72-AEC8-7A78EE8363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62233" y="5951890"/>
                  <a:ext cx="914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9C611DF-3FAB-4DA7-A39A-78E6540FEBEF}"/>
                    </a:ext>
                  </a:extLst>
                </p14:cNvPr>
                <p14:cNvContentPartPr/>
                <p14:nvPr/>
              </p14:nvContentPartPr>
              <p14:xfrm>
                <a:off x="7159953" y="6094450"/>
                <a:ext cx="136440" cy="2314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9C611DF-3FAB-4DA7-A39A-78E6540FEB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50953" y="6085810"/>
                  <a:ext cx="154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B6C2856-62B2-43F5-8EB5-6211C212C285}"/>
                    </a:ext>
                  </a:extLst>
                </p14:cNvPr>
                <p14:cNvContentPartPr/>
                <p14:nvPr/>
              </p14:nvContentPartPr>
              <p14:xfrm>
                <a:off x="7126833" y="6059170"/>
                <a:ext cx="132120" cy="216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B6C2856-62B2-43F5-8EB5-6211C212C2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18193" y="6050530"/>
                  <a:ext cx="149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4C80C77-6C86-42F4-8172-4F451F998F4E}"/>
                    </a:ext>
                  </a:extLst>
                </p14:cNvPr>
                <p14:cNvContentPartPr/>
                <p14:nvPr/>
              </p14:nvContentPartPr>
              <p14:xfrm>
                <a:off x="7432113" y="5901490"/>
                <a:ext cx="428040" cy="653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4C80C77-6C86-42F4-8172-4F451F998F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3113" y="5892490"/>
                  <a:ext cx="44568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1C8A886-4DBB-43F6-807E-F9FBBEB63814}"/>
                    </a:ext>
                  </a:extLst>
                </p14:cNvPr>
                <p14:cNvContentPartPr/>
                <p14:nvPr/>
              </p14:nvContentPartPr>
              <p14:xfrm>
                <a:off x="7978233" y="5892490"/>
                <a:ext cx="36360" cy="6138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1C8A886-4DBB-43F6-807E-F9FBBEB638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69233" y="5883850"/>
                  <a:ext cx="5400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941FB8D-CEC2-4B3C-88B8-B0B25A4C3CAE}"/>
                    </a:ext>
                  </a:extLst>
                </p14:cNvPr>
                <p14:cNvContentPartPr/>
                <p14:nvPr/>
              </p14:nvContentPartPr>
              <p14:xfrm>
                <a:off x="6129273" y="6654970"/>
                <a:ext cx="1825560" cy="70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941FB8D-CEC2-4B3C-88B8-B0B25A4C3C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20273" y="6646330"/>
                  <a:ext cx="1843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D5EF768-58DC-4C32-A839-26453A15EAFC}"/>
                    </a:ext>
                  </a:extLst>
                </p14:cNvPr>
                <p14:cNvContentPartPr/>
                <p14:nvPr/>
              </p14:nvContentPartPr>
              <p14:xfrm>
                <a:off x="6019473" y="5879890"/>
                <a:ext cx="77040" cy="6832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D5EF768-58DC-4C32-A839-26453A15EA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10473" y="5871250"/>
                  <a:ext cx="9468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139A505-648C-465A-A265-F07B532203AC}"/>
                    </a:ext>
                  </a:extLst>
                </p14:cNvPr>
                <p14:cNvContentPartPr/>
                <p14:nvPr/>
              </p14:nvContentPartPr>
              <p14:xfrm>
                <a:off x="6392433" y="5498650"/>
                <a:ext cx="1783440" cy="1185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139A505-648C-465A-A265-F07B532203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83433" y="5489650"/>
                  <a:ext cx="1801080" cy="12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2180F26-21E6-48BC-BAF2-C1ABC3BE8BD1}"/>
                    </a:ext>
                  </a:extLst>
                </p14:cNvPr>
                <p14:cNvContentPartPr/>
                <p14:nvPr/>
              </p14:nvContentPartPr>
              <p14:xfrm>
                <a:off x="1505073" y="6009850"/>
                <a:ext cx="27360" cy="295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2180F26-21E6-48BC-BAF2-C1ABC3BE8B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96073" y="6001210"/>
                  <a:ext cx="45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14D2C44-8F68-4F04-BC39-53F147575CD4}"/>
                    </a:ext>
                  </a:extLst>
                </p14:cNvPr>
                <p14:cNvContentPartPr/>
                <p14:nvPr/>
              </p14:nvContentPartPr>
              <p14:xfrm>
                <a:off x="1451433" y="6390010"/>
                <a:ext cx="142200" cy="210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14D2C44-8F68-4F04-BC39-53F147575C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42433" y="6381370"/>
                  <a:ext cx="159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0E93CF1-DA59-4B41-9F19-B27160ACE505}"/>
                    </a:ext>
                  </a:extLst>
                </p14:cNvPr>
                <p14:cNvContentPartPr/>
                <p14:nvPr/>
              </p14:nvContentPartPr>
              <p14:xfrm>
                <a:off x="1296633" y="3346210"/>
                <a:ext cx="297000" cy="264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0E93CF1-DA59-4B41-9F19-B27160ACE5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87633" y="3337570"/>
                  <a:ext cx="3146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EC10C0C-FAD2-4AFE-9A4E-744CC82B71EF}"/>
                    </a:ext>
                  </a:extLst>
                </p14:cNvPr>
                <p14:cNvContentPartPr/>
                <p14:nvPr/>
              </p14:nvContentPartPr>
              <p14:xfrm>
                <a:off x="1510833" y="4027690"/>
                <a:ext cx="360" cy="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EC10C0C-FAD2-4AFE-9A4E-744CC82B71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2193" y="40190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D7DCA2B-9D27-4186-B0A6-C3DB4202339C}"/>
                    </a:ext>
                  </a:extLst>
                </p14:cNvPr>
                <p14:cNvContentPartPr/>
                <p14:nvPr/>
              </p14:nvContentPartPr>
              <p14:xfrm>
                <a:off x="1461513" y="3625210"/>
                <a:ext cx="36360" cy="333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D7DCA2B-9D27-4186-B0A6-C3DB4202339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52873" y="3616210"/>
                  <a:ext cx="540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F07C1CF-24AA-45E5-A4C8-FEE2D21D897C}"/>
                    </a:ext>
                  </a:extLst>
                </p14:cNvPr>
                <p14:cNvContentPartPr/>
                <p14:nvPr/>
              </p14:nvContentPartPr>
              <p14:xfrm>
                <a:off x="1398153" y="4029130"/>
                <a:ext cx="147600" cy="3211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F07C1CF-24AA-45E5-A4C8-FEE2D21D897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89153" y="4020130"/>
                  <a:ext cx="165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667FD1C-1558-4D1B-BC99-F6EDB0D84F44}"/>
                    </a:ext>
                  </a:extLst>
                </p14:cNvPr>
                <p14:cNvContentPartPr/>
                <p14:nvPr/>
              </p14:nvContentPartPr>
              <p14:xfrm>
                <a:off x="1485633" y="4375090"/>
                <a:ext cx="51120" cy="3931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667FD1C-1558-4D1B-BC99-F6EDB0D84F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6633" y="4366090"/>
                  <a:ext cx="687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36905C9-F310-4993-BB41-096647F1DC93}"/>
                    </a:ext>
                  </a:extLst>
                </p14:cNvPr>
                <p14:cNvContentPartPr/>
                <p14:nvPr/>
              </p14:nvContentPartPr>
              <p14:xfrm>
                <a:off x="1364673" y="4849570"/>
                <a:ext cx="208080" cy="266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36905C9-F310-4993-BB41-096647F1DC9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55673" y="4840930"/>
                  <a:ext cx="225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5A4BCD0-7A7C-426F-BF25-27FAAA660AD7}"/>
                    </a:ext>
                  </a:extLst>
                </p14:cNvPr>
                <p14:cNvContentPartPr/>
                <p14:nvPr/>
              </p14:nvContentPartPr>
              <p14:xfrm>
                <a:off x="1476633" y="5156650"/>
                <a:ext cx="12240" cy="458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5A4BCD0-7A7C-426F-BF25-27FAAA660AD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67633" y="5147650"/>
                  <a:ext cx="29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3A4C15F-4A06-4B53-B167-761B46BD4485}"/>
                    </a:ext>
                  </a:extLst>
                </p14:cNvPr>
                <p14:cNvContentPartPr/>
                <p14:nvPr/>
              </p14:nvContentPartPr>
              <p14:xfrm>
                <a:off x="1401753" y="5663530"/>
                <a:ext cx="144000" cy="214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3A4C15F-4A06-4B53-B167-761B46BD448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92753" y="5654890"/>
                  <a:ext cx="161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5211F94-A07C-4C5D-8DBC-A12E250EEB01}"/>
                    </a:ext>
                  </a:extLst>
                </p14:cNvPr>
                <p14:cNvContentPartPr/>
                <p14:nvPr/>
              </p14:nvContentPartPr>
              <p14:xfrm>
                <a:off x="1621713" y="3421810"/>
                <a:ext cx="440280" cy="33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5211F94-A07C-4C5D-8DBC-A12E250EEB0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12713" y="3412810"/>
                  <a:ext cx="457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47F53AD-0011-4F39-851F-F8A942501666}"/>
                    </a:ext>
                  </a:extLst>
                </p14:cNvPr>
                <p14:cNvContentPartPr/>
                <p14:nvPr/>
              </p14:nvContentPartPr>
              <p14:xfrm>
                <a:off x="1941753" y="3382570"/>
                <a:ext cx="99360" cy="180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47F53AD-0011-4F39-851F-F8A94250166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33113" y="3373930"/>
                  <a:ext cx="117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129176E-DF8E-4672-8FFC-7D413DC14010}"/>
                    </a:ext>
                  </a:extLst>
                </p14:cNvPr>
                <p14:cNvContentPartPr/>
                <p14:nvPr/>
              </p14:nvContentPartPr>
              <p14:xfrm>
                <a:off x="2064153" y="3370690"/>
                <a:ext cx="237600" cy="205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129176E-DF8E-4672-8FFC-7D413DC1401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55153" y="3362050"/>
                  <a:ext cx="255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83C6A00-499F-461B-B39A-A9FD4EC81EAE}"/>
                    </a:ext>
                  </a:extLst>
                </p14:cNvPr>
                <p14:cNvContentPartPr/>
                <p14:nvPr/>
              </p14:nvContentPartPr>
              <p14:xfrm>
                <a:off x="2278353" y="3464650"/>
                <a:ext cx="396720" cy="118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83C6A00-499F-461B-B39A-A9FD4EC81EA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69713" y="3456010"/>
                  <a:ext cx="414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F0FE161-5C97-42BF-BAD2-F3D2FC597686}"/>
                    </a:ext>
                  </a:extLst>
                </p14:cNvPr>
                <p14:cNvContentPartPr/>
                <p14:nvPr/>
              </p14:nvContentPartPr>
              <p14:xfrm>
                <a:off x="2591193" y="3359890"/>
                <a:ext cx="172440" cy="230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F0FE161-5C97-42BF-BAD2-F3D2FC5976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582193" y="3351250"/>
                  <a:ext cx="190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13DC926-7997-4C14-84F7-BC4FCB1362AB}"/>
                    </a:ext>
                  </a:extLst>
                </p14:cNvPr>
                <p14:cNvContentPartPr/>
                <p14:nvPr/>
              </p14:nvContentPartPr>
              <p14:xfrm>
                <a:off x="2788833" y="3394090"/>
                <a:ext cx="271440" cy="234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13DC926-7997-4C14-84F7-BC4FCB1362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80193" y="3385090"/>
                  <a:ext cx="289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BE79A4A-42DE-4361-8F82-CEB71ADBE97D}"/>
                    </a:ext>
                  </a:extLst>
                </p14:cNvPr>
                <p14:cNvContentPartPr/>
                <p14:nvPr/>
              </p14:nvContentPartPr>
              <p14:xfrm>
                <a:off x="3141633" y="3482290"/>
                <a:ext cx="259200" cy="194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BE79A4A-42DE-4361-8F82-CEB71ADBE97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32633" y="3473650"/>
                  <a:ext cx="276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5D8A836-A500-42A4-B520-6BC67DE0266D}"/>
                    </a:ext>
                  </a:extLst>
                </p14:cNvPr>
                <p14:cNvContentPartPr/>
                <p14:nvPr/>
              </p14:nvContentPartPr>
              <p14:xfrm>
                <a:off x="3512793" y="3414610"/>
                <a:ext cx="63360" cy="25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5D8A836-A500-42A4-B520-6BC67DE0266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03793" y="3405610"/>
                  <a:ext cx="81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769CD90-E107-4295-88D9-23EAC63415D0}"/>
                    </a:ext>
                  </a:extLst>
                </p14:cNvPr>
                <p14:cNvContentPartPr/>
                <p14:nvPr/>
              </p14:nvContentPartPr>
              <p14:xfrm>
                <a:off x="3390033" y="3325690"/>
                <a:ext cx="187920" cy="2692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769CD90-E107-4295-88D9-23EAC63415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81033" y="3317050"/>
                  <a:ext cx="205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8779E92-7BD1-4A26-9306-5FD633074D78}"/>
                    </a:ext>
                  </a:extLst>
                </p14:cNvPr>
                <p14:cNvContentPartPr/>
                <p14:nvPr/>
              </p14:nvContentPartPr>
              <p14:xfrm>
                <a:off x="3612873" y="3401650"/>
                <a:ext cx="117000" cy="212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8779E92-7BD1-4A26-9306-5FD633074D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03873" y="3392650"/>
                  <a:ext cx="134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A162ABA-F5DF-44E5-BBBF-9195A48C618E}"/>
                    </a:ext>
                  </a:extLst>
                </p14:cNvPr>
                <p14:cNvContentPartPr/>
                <p14:nvPr/>
              </p14:nvContentPartPr>
              <p14:xfrm>
                <a:off x="1624593" y="4118770"/>
                <a:ext cx="489600" cy="331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A162ABA-F5DF-44E5-BBBF-9195A48C618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15953" y="4109770"/>
                  <a:ext cx="50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85B02C4-82CD-445A-8D72-90D6351A086D}"/>
                    </a:ext>
                  </a:extLst>
                </p14:cNvPr>
                <p14:cNvContentPartPr/>
                <p14:nvPr/>
              </p14:nvContentPartPr>
              <p14:xfrm>
                <a:off x="2004753" y="4030210"/>
                <a:ext cx="66240" cy="2073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85B02C4-82CD-445A-8D72-90D6351A086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95753" y="4021570"/>
                  <a:ext cx="83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F4B121E-4700-4275-A441-1ACD12AECF35}"/>
                    </a:ext>
                  </a:extLst>
                </p14:cNvPr>
                <p14:cNvContentPartPr/>
                <p14:nvPr/>
              </p14:nvContentPartPr>
              <p14:xfrm>
                <a:off x="2078193" y="4111930"/>
                <a:ext cx="251640" cy="1663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F4B121E-4700-4275-A441-1ACD12AECF3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69193" y="4103290"/>
                  <a:ext cx="269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1FE53A2-A807-4BF0-A6A0-FD3CC25B1F7E}"/>
                    </a:ext>
                  </a:extLst>
                </p14:cNvPr>
                <p14:cNvContentPartPr/>
                <p14:nvPr/>
              </p14:nvContentPartPr>
              <p14:xfrm>
                <a:off x="1566273" y="5061970"/>
                <a:ext cx="399960" cy="79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1FE53A2-A807-4BF0-A6A0-FD3CC25B1F7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57633" y="5052970"/>
                  <a:ext cx="417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0A75BB8-3FFD-419E-B842-B64F44324CBE}"/>
                    </a:ext>
                  </a:extLst>
                </p14:cNvPr>
                <p14:cNvContentPartPr/>
                <p14:nvPr/>
              </p14:nvContentPartPr>
              <p14:xfrm>
                <a:off x="1902873" y="4960810"/>
                <a:ext cx="126360" cy="193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0A75BB8-3FFD-419E-B842-B64F44324CB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94233" y="4951810"/>
                  <a:ext cx="144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8FDEACF-BA9D-4AA2-B689-5F2C17A87327}"/>
                    </a:ext>
                  </a:extLst>
                </p14:cNvPr>
                <p14:cNvContentPartPr/>
                <p14:nvPr/>
              </p14:nvContentPartPr>
              <p14:xfrm>
                <a:off x="2058393" y="4998970"/>
                <a:ext cx="235440" cy="1918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8FDEACF-BA9D-4AA2-B689-5F2C17A8732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49753" y="4990330"/>
                  <a:ext cx="253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0BF53ED-76B8-4146-8900-1109D0A98E4B}"/>
                    </a:ext>
                  </a:extLst>
                </p14:cNvPr>
                <p14:cNvContentPartPr/>
                <p14:nvPr/>
              </p14:nvContentPartPr>
              <p14:xfrm>
                <a:off x="1793793" y="5636170"/>
                <a:ext cx="360" cy="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0BF53ED-76B8-4146-8900-1109D0A98E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4793" y="56275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24D71AA-E106-43C1-A25D-9980D6A222E0}"/>
                    </a:ext>
                  </a:extLst>
                </p14:cNvPr>
                <p14:cNvContentPartPr/>
                <p14:nvPr/>
              </p14:nvContentPartPr>
              <p14:xfrm>
                <a:off x="1602273" y="5707090"/>
                <a:ext cx="357840" cy="28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24D71AA-E106-43C1-A25D-9980D6A222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93273" y="5698090"/>
                  <a:ext cx="375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AFDD3BC-96D7-47E7-B524-E2E0C5E13792}"/>
                    </a:ext>
                  </a:extLst>
                </p14:cNvPr>
                <p14:cNvContentPartPr/>
                <p14:nvPr/>
              </p14:nvContentPartPr>
              <p14:xfrm>
                <a:off x="2024553" y="5632570"/>
                <a:ext cx="231480" cy="2185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AFDD3BC-96D7-47E7-B524-E2E0C5E137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15553" y="5623570"/>
                  <a:ext cx="249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12163A8-0F77-4D66-81A3-A887CDA6B27C}"/>
                    </a:ext>
                  </a:extLst>
                </p14:cNvPr>
                <p14:cNvContentPartPr/>
                <p14:nvPr/>
              </p14:nvContentPartPr>
              <p14:xfrm>
                <a:off x="2525313" y="5046490"/>
                <a:ext cx="314280" cy="4312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12163A8-0F77-4D66-81A3-A887CDA6B2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6673" y="5037490"/>
                  <a:ext cx="3319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BFF2A9C-D310-47A3-80AF-3C7CDED0F55C}"/>
                    </a:ext>
                  </a:extLst>
                </p14:cNvPr>
                <p14:cNvContentPartPr/>
                <p14:nvPr/>
              </p14:nvContentPartPr>
              <p14:xfrm>
                <a:off x="2976753" y="4997530"/>
                <a:ext cx="59040" cy="509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BFF2A9C-D310-47A3-80AF-3C7CDED0F55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68113" y="4988530"/>
                  <a:ext cx="766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94EDAD4-03E1-47DF-9202-1489B822ECBA}"/>
                    </a:ext>
                  </a:extLst>
                </p14:cNvPr>
                <p14:cNvContentPartPr/>
                <p14:nvPr/>
              </p14:nvContentPartPr>
              <p14:xfrm>
                <a:off x="3150633" y="5107330"/>
                <a:ext cx="221760" cy="241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94EDAD4-03E1-47DF-9202-1489B822EC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41633" y="5098330"/>
                  <a:ext cx="239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FB9D2EB-B56A-420B-B5D6-2BB14B233E17}"/>
                    </a:ext>
                  </a:extLst>
                </p14:cNvPr>
                <p14:cNvContentPartPr/>
                <p14:nvPr/>
              </p14:nvContentPartPr>
              <p14:xfrm>
                <a:off x="3476793" y="5023810"/>
                <a:ext cx="360" cy="4410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FB9D2EB-B56A-420B-B5D6-2BB14B233E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67793" y="5015170"/>
                  <a:ext cx="18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48430A5-4653-493B-B3BE-78D7ED2A64FB}"/>
                    </a:ext>
                  </a:extLst>
                </p14:cNvPr>
                <p14:cNvContentPartPr/>
                <p14:nvPr/>
              </p14:nvContentPartPr>
              <p14:xfrm>
                <a:off x="2814033" y="4960810"/>
                <a:ext cx="158760" cy="6469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48430A5-4653-493B-B3BE-78D7ED2A64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05033" y="4951810"/>
                  <a:ext cx="1764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71F309D-A8A1-47D3-ADEE-F959F95F79DB}"/>
                    </a:ext>
                  </a:extLst>
                </p14:cNvPr>
                <p14:cNvContentPartPr/>
                <p14:nvPr/>
              </p14:nvContentPartPr>
              <p14:xfrm>
                <a:off x="3603873" y="4949290"/>
                <a:ext cx="126000" cy="5432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71F309D-A8A1-47D3-ADEE-F959F95F79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95233" y="4940650"/>
                  <a:ext cx="1436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D9A21A7-9837-485D-A114-CB9A2A9CC426}"/>
                    </a:ext>
                  </a:extLst>
                </p14:cNvPr>
                <p14:cNvContentPartPr/>
                <p14:nvPr/>
              </p14:nvContentPartPr>
              <p14:xfrm>
                <a:off x="2501193" y="5665330"/>
                <a:ext cx="1287000" cy="248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D9A21A7-9837-485D-A114-CB9A2A9CC4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92553" y="5656330"/>
                  <a:ext cx="1304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BB182D6-7844-4C14-9DA1-609092147420}"/>
                    </a:ext>
                  </a:extLst>
                </p14:cNvPr>
                <p14:cNvContentPartPr/>
                <p14:nvPr/>
              </p14:nvContentPartPr>
              <p14:xfrm>
                <a:off x="2462313" y="4857130"/>
                <a:ext cx="151560" cy="10299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BB182D6-7844-4C14-9DA1-6090921474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3673" y="4848490"/>
                  <a:ext cx="16920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1572CE2-9105-4E11-AC58-942B436336F8}"/>
                    </a:ext>
                  </a:extLst>
                </p14:cNvPr>
                <p14:cNvContentPartPr/>
                <p14:nvPr/>
              </p14:nvContentPartPr>
              <p14:xfrm>
                <a:off x="2906913" y="4666690"/>
                <a:ext cx="1096200" cy="9219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1572CE2-9105-4E11-AC58-942B436336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97913" y="4657690"/>
                  <a:ext cx="111384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E2914C99-C5DC-4B1E-B010-599118A9C2D8}"/>
                    </a:ext>
                  </a:extLst>
                </p14:cNvPr>
                <p14:cNvContentPartPr/>
                <p14:nvPr/>
              </p14:nvContentPartPr>
              <p14:xfrm>
                <a:off x="3475353" y="5584330"/>
                <a:ext cx="359280" cy="583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E2914C99-C5DC-4B1E-B010-599118A9C2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66353" y="5575690"/>
                  <a:ext cx="376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224AAE2-66DC-4CD0-9FC0-A33D35641069}"/>
                    </a:ext>
                  </a:extLst>
                </p14:cNvPr>
                <p14:cNvContentPartPr/>
                <p14:nvPr/>
              </p14:nvContentPartPr>
              <p14:xfrm>
                <a:off x="2713953" y="5604850"/>
                <a:ext cx="690120" cy="295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224AAE2-66DC-4CD0-9FC0-A33D356410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04953" y="5595850"/>
                  <a:ext cx="707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D8D4B0E-3952-4CF3-A0D7-F8D093DB04BC}"/>
                    </a:ext>
                  </a:extLst>
                </p14:cNvPr>
                <p14:cNvContentPartPr/>
                <p14:nvPr/>
              </p14:nvContentPartPr>
              <p14:xfrm>
                <a:off x="2802873" y="4800610"/>
                <a:ext cx="717840" cy="795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D8D4B0E-3952-4CF3-A0D7-F8D093DB04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94233" y="4791610"/>
                  <a:ext cx="73548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6680299-731B-4D8D-8208-38DC36BA8AFD}"/>
                    </a:ext>
                  </a:extLst>
                </p14:cNvPr>
                <p14:cNvContentPartPr/>
                <p14:nvPr/>
              </p14:nvContentPartPr>
              <p14:xfrm>
                <a:off x="3250713" y="5862250"/>
                <a:ext cx="137880" cy="50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6680299-731B-4D8D-8208-38DC36BA8AF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2073" y="5853250"/>
                  <a:ext cx="155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E493265-E925-4D4C-BC3B-E98176A09381}"/>
                    </a:ext>
                  </a:extLst>
                </p14:cNvPr>
                <p14:cNvContentPartPr/>
                <p14:nvPr/>
              </p14:nvContentPartPr>
              <p14:xfrm>
                <a:off x="5393073" y="3464650"/>
                <a:ext cx="75960" cy="15141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E493265-E925-4D4C-BC3B-E98176A093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84433" y="3456010"/>
                  <a:ext cx="93600" cy="15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004220A-5CA5-415C-8AE5-F4916A238F2F}"/>
                    </a:ext>
                  </a:extLst>
                </p14:cNvPr>
                <p14:cNvContentPartPr/>
                <p14:nvPr/>
              </p14:nvContentPartPr>
              <p14:xfrm>
                <a:off x="5509713" y="3239290"/>
                <a:ext cx="1728360" cy="1627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004220A-5CA5-415C-8AE5-F4916A238F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01073" y="3230290"/>
                  <a:ext cx="1746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C10F800-A4DF-4401-8A1C-BC2341F62B95}"/>
                    </a:ext>
                  </a:extLst>
                </p14:cNvPr>
                <p14:cNvContentPartPr/>
                <p14:nvPr/>
              </p14:nvContentPartPr>
              <p14:xfrm>
                <a:off x="7272993" y="3267730"/>
                <a:ext cx="128160" cy="18176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C10F800-A4DF-4401-8A1C-BC2341F62B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64353" y="3259090"/>
                  <a:ext cx="145800" cy="18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776A52D-8975-4748-AF55-85F106666FA9}"/>
                    </a:ext>
                  </a:extLst>
                </p14:cNvPr>
                <p14:cNvContentPartPr/>
                <p14:nvPr/>
              </p14:nvContentPartPr>
              <p14:xfrm>
                <a:off x="5303433" y="4886290"/>
                <a:ext cx="2100960" cy="1393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776A52D-8975-4748-AF55-85F106666FA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94433" y="4877650"/>
                  <a:ext cx="2118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06CD048-3FCD-4CFE-9F40-D957F3DB17A5}"/>
                    </a:ext>
                  </a:extLst>
                </p14:cNvPr>
                <p14:cNvContentPartPr/>
                <p14:nvPr/>
              </p14:nvContentPartPr>
              <p14:xfrm>
                <a:off x="7305033" y="2659330"/>
                <a:ext cx="28800" cy="323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06CD048-3FCD-4CFE-9F40-D957F3DB17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96033" y="2650330"/>
                  <a:ext cx="46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4A26F36-C498-4F50-80A8-3B7738E28ACE}"/>
                    </a:ext>
                  </a:extLst>
                </p14:cNvPr>
                <p14:cNvContentPartPr/>
                <p14:nvPr/>
              </p14:nvContentPartPr>
              <p14:xfrm>
                <a:off x="7561353" y="2667970"/>
                <a:ext cx="191160" cy="1882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4A26F36-C498-4F50-80A8-3B7738E28AC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52713" y="2659330"/>
                  <a:ext cx="208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BFD0B1C-5437-4900-BC5C-2AA17758D722}"/>
                    </a:ext>
                  </a:extLst>
                </p14:cNvPr>
                <p14:cNvContentPartPr/>
                <p14:nvPr/>
              </p14:nvContentPartPr>
              <p14:xfrm>
                <a:off x="7801473" y="2626570"/>
                <a:ext cx="103680" cy="5709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BFD0B1C-5437-4900-BC5C-2AA17758D7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92833" y="2617570"/>
                  <a:ext cx="1213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4ABECED-C34B-437D-9276-1E1D05C9EBBB}"/>
                    </a:ext>
                  </a:extLst>
                </p14:cNvPr>
                <p14:cNvContentPartPr/>
                <p14:nvPr/>
              </p14:nvContentPartPr>
              <p14:xfrm>
                <a:off x="4746873" y="4573090"/>
                <a:ext cx="60120" cy="3866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4ABECED-C34B-437D-9276-1E1D05C9EB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37873" y="4564450"/>
                  <a:ext cx="777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93C1B6B-0CE1-4449-BE40-0BC6B3E3A2E5}"/>
                    </a:ext>
                  </a:extLst>
                </p14:cNvPr>
                <p14:cNvContentPartPr/>
                <p14:nvPr/>
              </p14:nvContentPartPr>
              <p14:xfrm>
                <a:off x="4903833" y="4572010"/>
                <a:ext cx="160560" cy="1882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93C1B6B-0CE1-4449-BE40-0BC6B3E3A2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95193" y="4563010"/>
                  <a:ext cx="178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270A97E-E0DE-4809-BB5E-668796C6C56E}"/>
                    </a:ext>
                  </a:extLst>
                </p14:cNvPr>
                <p14:cNvContentPartPr/>
                <p14:nvPr/>
              </p14:nvContentPartPr>
              <p14:xfrm>
                <a:off x="5192553" y="4485970"/>
                <a:ext cx="12240" cy="570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270A97E-E0DE-4809-BB5E-668796C6C5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83913" y="4477330"/>
                  <a:ext cx="2988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DA2E9B5-9E69-4FCE-83B3-12743584401F}"/>
                    </a:ext>
                  </a:extLst>
                </p14:cNvPr>
                <p14:cNvContentPartPr/>
                <p14:nvPr/>
              </p14:nvContentPartPr>
              <p14:xfrm>
                <a:off x="6404313" y="2959210"/>
                <a:ext cx="43920" cy="329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DA2E9B5-9E69-4FCE-83B3-12743584401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5673" y="2950210"/>
                  <a:ext cx="615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BDCB7A5-6CD4-4F3C-B052-57B276B63B2F}"/>
                    </a:ext>
                  </a:extLst>
                </p14:cNvPr>
                <p14:cNvContentPartPr/>
                <p14:nvPr/>
              </p14:nvContentPartPr>
              <p14:xfrm>
                <a:off x="6263913" y="2636650"/>
                <a:ext cx="236880" cy="1929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BDCB7A5-6CD4-4F3C-B052-57B276B63B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54913" y="2627650"/>
                  <a:ext cx="254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DB692A9-BBC0-47C5-84A7-287079BE0225}"/>
                    </a:ext>
                  </a:extLst>
                </p14:cNvPr>
                <p14:cNvContentPartPr/>
                <p14:nvPr/>
              </p14:nvContentPartPr>
              <p14:xfrm>
                <a:off x="6474513" y="2486170"/>
                <a:ext cx="136440" cy="154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DB692A9-BBC0-47C5-84A7-287079BE022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65873" y="2477530"/>
                  <a:ext cx="154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B49732B-005B-4ED4-9C6E-F18345BBA27E}"/>
                    </a:ext>
                  </a:extLst>
                </p14:cNvPr>
                <p14:cNvContentPartPr/>
                <p14:nvPr/>
              </p14:nvContentPartPr>
              <p14:xfrm>
                <a:off x="5377953" y="4039210"/>
                <a:ext cx="147240" cy="70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B49732B-005B-4ED4-9C6E-F18345BBA27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69313" y="4030210"/>
                  <a:ext cx="164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AB5C655-697B-48E5-8B08-43D57E0EBCA4}"/>
                    </a:ext>
                  </a:extLst>
                </p14:cNvPr>
                <p14:cNvContentPartPr/>
                <p14:nvPr/>
              </p14:nvContentPartPr>
              <p14:xfrm>
                <a:off x="5002473" y="3882610"/>
                <a:ext cx="75240" cy="885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AB5C655-697B-48E5-8B08-43D57E0EBC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93833" y="3873970"/>
                  <a:ext cx="92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A50C6C90-644F-40AF-892B-0AE928F88F47}"/>
                    </a:ext>
                  </a:extLst>
                </p14:cNvPr>
                <p14:cNvContentPartPr/>
                <p14:nvPr/>
              </p14:nvContentPartPr>
              <p14:xfrm>
                <a:off x="4959273" y="4150090"/>
                <a:ext cx="142560" cy="290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A50C6C90-644F-40AF-892B-0AE928F88F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50273" y="4141450"/>
                  <a:ext cx="160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684FD1E-3F76-432B-A138-646F22CC67B8}"/>
                    </a:ext>
                  </a:extLst>
                </p14:cNvPr>
                <p14:cNvContentPartPr/>
                <p14:nvPr/>
              </p14:nvContentPartPr>
              <p14:xfrm>
                <a:off x="5728233" y="3991330"/>
                <a:ext cx="604800" cy="406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684FD1E-3F76-432B-A138-646F22CC67B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19233" y="3982330"/>
                  <a:ext cx="622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9071ED9-6BF2-40FA-A78D-503A53224655}"/>
                    </a:ext>
                  </a:extLst>
                </p14:cNvPr>
                <p14:cNvContentPartPr/>
                <p14:nvPr/>
              </p14:nvContentPartPr>
              <p14:xfrm>
                <a:off x="6468753" y="3438370"/>
                <a:ext cx="4680" cy="421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9071ED9-6BF2-40FA-A78D-503A532246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59753" y="3429370"/>
                  <a:ext cx="22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A971ED1-C528-4556-9E48-DF217139CDA9}"/>
                    </a:ext>
                  </a:extLst>
                </p14:cNvPr>
                <p14:cNvContentPartPr/>
                <p14:nvPr/>
              </p14:nvContentPartPr>
              <p14:xfrm>
                <a:off x="6461193" y="3610090"/>
                <a:ext cx="30240" cy="2527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A971ED1-C528-4556-9E48-DF217139CDA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52553" y="3601090"/>
                  <a:ext cx="47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26EAD7BD-242F-49B8-A30F-340B7B1D45B4}"/>
                    </a:ext>
                  </a:extLst>
                </p14:cNvPr>
                <p14:cNvContentPartPr/>
                <p14:nvPr/>
              </p14:nvContentPartPr>
              <p14:xfrm>
                <a:off x="6474873" y="3927250"/>
                <a:ext cx="88920" cy="2498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26EAD7BD-242F-49B8-A30F-340B7B1D45B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65873" y="3918250"/>
                  <a:ext cx="106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E9C374CB-C64A-4919-A985-48640C368985}"/>
                    </a:ext>
                  </a:extLst>
                </p14:cNvPr>
                <p14:cNvContentPartPr/>
                <p14:nvPr/>
              </p14:nvContentPartPr>
              <p14:xfrm>
                <a:off x="6031353" y="3680650"/>
                <a:ext cx="136080" cy="1461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E9C374CB-C64A-4919-A985-48640C3689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22353" y="3671650"/>
                  <a:ext cx="153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A915DCA-A8DC-40C6-A77D-6ED674660189}"/>
                    </a:ext>
                  </a:extLst>
                </p14:cNvPr>
                <p14:cNvContentPartPr/>
                <p14:nvPr/>
              </p14:nvContentPartPr>
              <p14:xfrm>
                <a:off x="4763073" y="911530"/>
                <a:ext cx="2826360" cy="1527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A915DCA-A8DC-40C6-A77D-6ED6746601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54073" y="902890"/>
                  <a:ext cx="2844000" cy="15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C3AE1EE-82A6-4D22-B396-FAEF7FEE340A}"/>
                    </a:ext>
                  </a:extLst>
                </p14:cNvPr>
                <p14:cNvContentPartPr/>
                <p14:nvPr/>
              </p14:nvContentPartPr>
              <p14:xfrm>
                <a:off x="5962953" y="3870010"/>
                <a:ext cx="196200" cy="180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C3AE1EE-82A6-4D22-B396-FAEF7FEE340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54313" y="3861010"/>
                  <a:ext cx="213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CE067CC-4618-4E7E-A680-F39B5F651E3A}"/>
                    </a:ext>
                  </a:extLst>
                </p14:cNvPr>
                <p14:cNvContentPartPr/>
                <p14:nvPr/>
              </p14:nvContentPartPr>
              <p14:xfrm>
                <a:off x="5001033" y="1014490"/>
                <a:ext cx="2482200" cy="1386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CE067CC-4618-4E7E-A680-F39B5F651E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92033" y="1005850"/>
                  <a:ext cx="249984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D929A81-5697-4C2F-8C41-56D3E68E5A3C}"/>
                    </a:ext>
                  </a:extLst>
                </p14:cNvPr>
                <p14:cNvContentPartPr/>
                <p14:nvPr/>
              </p14:nvContentPartPr>
              <p14:xfrm>
                <a:off x="7432113" y="3356290"/>
                <a:ext cx="342720" cy="19029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D929A81-5697-4C2F-8C41-56D3E68E5A3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23113" y="3347290"/>
                  <a:ext cx="360360" cy="19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6690A50-4A01-4556-9F49-F6B21D8F7515}"/>
                    </a:ext>
                  </a:extLst>
                </p14:cNvPr>
                <p14:cNvContentPartPr/>
                <p14:nvPr/>
              </p14:nvContentPartPr>
              <p14:xfrm>
                <a:off x="6730473" y="3545650"/>
                <a:ext cx="148680" cy="130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6690A50-4A01-4556-9F49-F6B21D8F751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21473" y="3536650"/>
                  <a:ext cx="166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690A1FA-8692-4338-8873-CCEED4544F9C}"/>
                    </a:ext>
                  </a:extLst>
                </p14:cNvPr>
                <p14:cNvContentPartPr/>
                <p14:nvPr/>
              </p14:nvContentPartPr>
              <p14:xfrm>
                <a:off x="6081393" y="3387610"/>
                <a:ext cx="142200" cy="968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690A1FA-8692-4338-8873-CCEED4544F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72753" y="3378610"/>
                  <a:ext cx="159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5FAC62B5-A5E0-4225-B74E-B8E58B6886E7}"/>
                    </a:ext>
                  </a:extLst>
                </p14:cNvPr>
                <p14:cNvContentPartPr/>
                <p14:nvPr/>
              </p14:nvContentPartPr>
              <p14:xfrm>
                <a:off x="5934873" y="4323610"/>
                <a:ext cx="194760" cy="2055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5FAC62B5-A5E0-4225-B74E-B8E58B6886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25873" y="4314970"/>
                  <a:ext cx="212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42EDE27-1ED2-41A9-A543-681191289B81}"/>
                    </a:ext>
                  </a:extLst>
                </p14:cNvPr>
                <p14:cNvContentPartPr/>
                <p14:nvPr/>
              </p14:nvContentPartPr>
              <p14:xfrm>
                <a:off x="6342393" y="4551130"/>
                <a:ext cx="86400" cy="1425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42EDE27-1ED2-41A9-A543-681191289B8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33753" y="4542130"/>
                  <a:ext cx="104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C82C708-77AE-4690-B287-88F82385A82F}"/>
                    </a:ext>
                  </a:extLst>
                </p14:cNvPr>
                <p14:cNvContentPartPr/>
                <p14:nvPr/>
              </p14:nvContentPartPr>
              <p14:xfrm>
                <a:off x="6756753" y="4426930"/>
                <a:ext cx="133920" cy="121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C82C708-77AE-4690-B287-88F82385A8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48113" y="4418290"/>
                  <a:ext cx="151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FE6494F-3677-4E11-95AA-D7D16EF79FA2}"/>
                    </a:ext>
                  </a:extLst>
                </p14:cNvPr>
                <p14:cNvContentPartPr/>
                <p14:nvPr/>
              </p14:nvContentPartPr>
              <p14:xfrm>
                <a:off x="6977073" y="4669570"/>
                <a:ext cx="82800" cy="1602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FE6494F-3677-4E11-95AA-D7D16EF79F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68433" y="4660570"/>
                  <a:ext cx="100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72AC4DF-83E7-4CB0-BA4F-E919231E30F8}"/>
                    </a:ext>
                  </a:extLst>
                </p14:cNvPr>
                <p14:cNvContentPartPr/>
                <p14:nvPr/>
              </p14:nvContentPartPr>
              <p14:xfrm>
                <a:off x="5632473" y="4727890"/>
                <a:ext cx="133560" cy="174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72AC4DF-83E7-4CB0-BA4F-E919231E30F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23473" y="4719250"/>
                  <a:ext cx="151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15A59D7-D9C5-4777-8731-D5F16318A5CA}"/>
                    </a:ext>
                  </a:extLst>
                </p14:cNvPr>
                <p14:cNvContentPartPr/>
                <p14:nvPr/>
              </p14:nvContentPartPr>
              <p14:xfrm>
                <a:off x="6432753" y="5072050"/>
                <a:ext cx="360" cy="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15A59D7-D9C5-4777-8731-D5F16318A5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24113" y="50630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E4687DF-0906-4F39-B73D-8E572A2A5897}"/>
                    </a:ext>
                  </a:extLst>
                </p14:cNvPr>
                <p14:cNvContentPartPr/>
                <p14:nvPr/>
              </p14:nvContentPartPr>
              <p14:xfrm>
                <a:off x="6323673" y="4258810"/>
                <a:ext cx="318960" cy="32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E4687DF-0906-4F39-B73D-8E572A2A589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314673" y="4250170"/>
                  <a:ext cx="336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0DB49A8-A2B6-41B3-AE06-AF7ED863CD55}"/>
                    </a:ext>
                  </a:extLst>
                </p14:cNvPr>
                <p14:cNvContentPartPr/>
                <p14:nvPr/>
              </p14:nvContentPartPr>
              <p14:xfrm>
                <a:off x="6378393" y="3840850"/>
                <a:ext cx="425520" cy="5209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0DB49A8-A2B6-41B3-AE06-AF7ED863CD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369393" y="3831850"/>
                  <a:ext cx="4431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83E48BF-7705-4AE6-8477-2C4540A3E80C}"/>
                    </a:ext>
                  </a:extLst>
                </p14:cNvPr>
                <p14:cNvContentPartPr/>
                <p14:nvPr/>
              </p14:nvContentPartPr>
              <p14:xfrm>
                <a:off x="6706713" y="4348810"/>
                <a:ext cx="31680" cy="421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83E48BF-7705-4AE6-8477-2C4540A3E80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697713" y="4340170"/>
                  <a:ext cx="49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018C4BD-EF39-456F-A5B8-2498E9439582}"/>
                    </a:ext>
                  </a:extLst>
                </p14:cNvPr>
                <p14:cNvContentPartPr/>
                <p14:nvPr/>
              </p14:nvContentPartPr>
              <p14:xfrm>
                <a:off x="6250233" y="4788010"/>
                <a:ext cx="1391040" cy="471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018C4BD-EF39-456F-A5B8-2498E943958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41593" y="4779010"/>
                  <a:ext cx="1408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761EB0B-B41D-46B5-B435-24C14A42884D}"/>
                    </a:ext>
                  </a:extLst>
                </p14:cNvPr>
                <p14:cNvContentPartPr/>
                <p14:nvPr/>
              </p14:nvContentPartPr>
              <p14:xfrm>
                <a:off x="7556313" y="4933090"/>
                <a:ext cx="7920" cy="28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761EB0B-B41D-46B5-B435-24C14A42884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47313" y="4924090"/>
                  <a:ext cx="25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88CBAB4-635D-48AC-9781-1838F6CD93F3}"/>
                    </a:ext>
                  </a:extLst>
                </p14:cNvPr>
                <p14:cNvContentPartPr/>
                <p14:nvPr/>
              </p14:nvContentPartPr>
              <p14:xfrm>
                <a:off x="7634073" y="5220730"/>
                <a:ext cx="360" cy="3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88CBAB4-635D-48AC-9781-1838F6CD93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25073" y="5212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296AF2F-E68A-464C-ADF8-B32316FCF242}"/>
                    </a:ext>
                  </a:extLst>
                </p14:cNvPr>
                <p14:cNvContentPartPr/>
                <p14:nvPr/>
              </p14:nvContentPartPr>
              <p14:xfrm>
                <a:off x="596793" y="1483930"/>
                <a:ext cx="459720" cy="425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296AF2F-E68A-464C-ADF8-B32316FCF2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8153" y="1474930"/>
                  <a:ext cx="4773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4FB085B-15EF-4219-9648-63E915FABFDC}"/>
                    </a:ext>
                  </a:extLst>
                </p14:cNvPr>
                <p14:cNvContentPartPr/>
                <p14:nvPr/>
              </p14:nvContentPartPr>
              <p14:xfrm>
                <a:off x="940953" y="1645570"/>
                <a:ext cx="145440" cy="93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4FB085B-15EF-4219-9648-63E915FABFD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2313" y="1636570"/>
                  <a:ext cx="163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7BA9906-950C-4730-90C3-0BA7AF5A74D4}"/>
                    </a:ext>
                  </a:extLst>
                </p14:cNvPr>
                <p14:cNvContentPartPr/>
                <p14:nvPr/>
              </p14:nvContentPartPr>
              <p14:xfrm>
                <a:off x="751233" y="1826290"/>
                <a:ext cx="309960" cy="342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7BA9906-950C-4730-90C3-0BA7AF5A74D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2233" y="1817290"/>
                  <a:ext cx="3276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83F55F2-3FFB-4877-B75C-658FE1945B76}"/>
                    </a:ext>
                  </a:extLst>
                </p14:cNvPr>
                <p14:cNvContentPartPr/>
                <p14:nvPr/>
              </p14:nvContentPartPr>
              <p14:xfrm>
                <a:off x="1165593" y="1725130"/>
                <a:ext cx="116640" cy="272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83F55F2-3FFB-4877-B75C-658FE1945B7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6593" y="1716130"/>
                  <a:ext cx="1342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E06E4A1-14FC-4DA3-B7F2-BB76F80D20A3}"/>
                    </a:ext>
                  </a:extLst>
                </p14:cNvPr>
                <p14:cNvContentPartPr/>
                <p14:nvPr/>
              </p14:nvContentPartPr>
              <p14:xfrm>
                <a:off x="1171353" y="1794610"/>
                <a:ext cx="57240" cy="439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E06E4A1-14FC-4DA3-B7F2-BB76F80D20A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2713" y="1785610"/>
                  <a:ext cx="748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3CCC4EA-4A5F-4F11-B956-BE41C2FB2F53}"/>
                    </a:ext>
                  </a:extLst>
                </p14:cNvPr>
                <p14:cNvContentPartPr/>
                <p14:nvPr/>
              </p14:nvContentPartPr>
              <p14:xfrm>
                <a:off x="1394193" y="1631530"/>
                <a:ext cx="257760" cy="106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3CCC4EA-4A5F-4F11-B956-BE41C2FB2F5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85553" y="1622890"/>
                  <a:ext cx="275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A0F0BB0-CACC-49E4-B5C7-C34B087FA5F6}"/>
                    </a:ext>
                  </a:extLst>
                </p14:cNvPr>
                <p14:cNvContentPartPr/>
                <p14:nvPr/>
              </p14:nvContentPartPr>
              <p14:xfrm>
                <a:off x="1500393" y="1515250"/>
                <a:ext cx="286200" cy="637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A0F0BB0-CACC-49E4-B5C7-C34B087FA5F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91753" y="1506610"/>
                  <a:ext cx="30384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4376500-3BC9-4835-8AD7-06143D1A94A9}"/>
                    </a:ext>
                  </a:extLst>
                </p14:cNvPr>
                <p14:cNvContentPartPr/>
                <p14:nvPr/>
              </p14:nvContentPartPr>
              <p14:xfrm>
                <a:off x="1619913" y="1492570"/>
                <a:ext cx="311760" cy="6166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4376500-3BC9-4835-8AD7-06143D1A94A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11273" y="1483930"/>
                  <a:ext cx="32940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CF1E884-7B8F-4623-947D-5C56A97E551A}"/>
                    </a:ext>
                  </a:extLst>
                </p14:cNvPr>
                <p14:cNvContentPartPr/>
                <p14:nvPr/>
              </p14:nvContentPartPr>
              <p14:xfrm>
                <a:off x="1978833" y="1501570"/>
                <a:ext cx="374760" cy="5216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CF1E884-7B8F-4623-947D-5C56A97E55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69833" y="1492570"/>
                  <a:ext cx="3924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22E7644-DC1A-4F57-885A-F110E8A0C08D}"/>
                    </a:ext>
                  </a:extLst>
                </p14:cNvPr>
                <p14:cNvContentPartPr/>
                <p14:nvPr/>
              </p14:nvContentPartPr>
              <p14:xfrm>
                <a:off x="2401113" y="2077210"/>
                <a:ext cx="360" cy="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22E7644-DC1A-4F57-885A-F110E8A0C0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92113" y="20685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B487218-07E2-46C6-812A-32D698A34C41}"/>
                    </a:ext>
                  </a:extLst>
                </p14:cNvPr>
                <p14:cNvContentPartPr/>
                <p14:nvPr/>
              </p14:nvContentPartPr>
              <p14:xfrm>
                <a:off x="785433" y="2353690"/>
                <a:ext cx="1506600" cy="622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B487218-07E2-46C6-812A-32D698A34C4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76793" y="2345050"/>
                  <a:ext cx="1524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DCE5882-B5AC-4698-89E4-3E972EFFA0B3}"/>
                    </a:ext>
                  </a:extLst>
                </p14:cNvPr>
                <p14:cNvContentPartPr/>
                <p14:nvPr/>
              </p14:nvContentPartPr>
              <p14:xfrm>
                <a:off x="5182113" y="1517770"/>
                <a:ext cx="323640" cy="2970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DCE5882-B5AC-4698-89E4-3E972EFFA0B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173473" y="1509130"/>
                  <a:ext cx="341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BEFC9EB-C93A-4C33-BBF8-69E8AFC3140C}"/>
                    </a:ext>
                  </a:extLst>
                </p14:cNvPr>
                <p14:cNvContentPartPr/>
                <p14:nvPr/>
              </p14:nvContentPartPr>
              <p14:xfrm>
                <a:off x="5551473" y="1584730"/>
                <a:ext cx="43920" cy="104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BEFC9EB-C93A-4C33-BBF8-69E8AFC3140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42833" y="1576090"/>
                  <a:ext cx="61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AEDEEC1-C060-47B7-A45D-C2717938FC5D}"/>
                    </a:ext>
                  </a:extLst>
                </p14:cNvPr>
                <p14:cNvContentPartPr/>
                <p14:nvPr/>
              </p14:nvContentPartPr>
              <p14:xfrm>
                <a:off x="5382633" y="1747810"/>
                <a:ext cx="245880" cy="2307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AEDEEC1-C060-47B7-A45D-C2717938FC5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73633" y="1738810"/>
                  <a:ext cx="263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5CCE51F-09C7-419C-BBE5-6EF7E6B78CD7}"/>
                    </a:ext>
                  </a:extLst>
                </p14:cNvPr>
                <p14:cNvContentPartPr/>
                <p14:nvPr/>
              </p14:nvContentPartPr>
              <p14:xfrm>
                <a:off x="5704113" y="1551970"/>
                <a:ext cx="168840" cy="2250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5CCE51F-09C7-419C-BBE5-6EF7E6B78CD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95473" y="1543330"/>
                  <a:ext cx="186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64E7491-863A-43F0-874C-A39DA1FC5E08}"/>
                    </a:ext>
                  </a:extLst>
                </p14:cNvPr>
                <p14:cNvContentPartPr/>
                <p14:nvPr/>
              </p14:nvContentPartPr>
              <p14:xfrm>
                <a:off x="5686113" y="1604890"/>
                <a:ext cx="82800" cy="4294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64E7491-863A-43F0-874C-A39DA1FC5E0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677473" y="1596250"/>
                  <a:ext cx="1004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13BF7CD-DB08-46D3-B9C6-6A8F26DC3957}"/>
                    </a:ext>
                  </a:extLst>
                </p14:cNvPr>
                <p14:cNvContentPartPr/>
                <p14:nvPr/>
              </p14:nvContentPartPr>
              <p14:xfrm>
                <a:off x="5969073" y="1536490"/>
                <a:ext cx="479160" cy="4975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13BF7CD-DB08-46D3-B9C6-6A8F26DC395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960073" y="1527490"/>
                  <a:ext cx="49680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40519E9-1E95-4BE7-AE8A-A8F4F117A407}"/>
                    </a:ext>
                  </a:extLst>
                </p14:cNvPr>
                <p14:cNvContentPartPr/>
                <p14:nvPr/>
              </p14:nvContentPartPr>
              <p14:xfrm>
                <a:off x="6494313" y="1539370"/>
                <a:ext cx="306720" cy="4474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40519E9-1E95-4BE7-AE8A-A8F4F117A40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85313" y="1530730"/>
                  <a:ext cx="3243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7EEEA13-7910-4EF8-969F-946912742CC4}"/>
                    </a:ext>
                  </a:extLst>
                </p14:cNvPr>
                <p14:cNvContentPartPr/>
                <p14:nvPr/>
              </p14:nvContentPartPr>
              <p14:xfrm>
                <a:off x="6796353" y="1571050"/>
                <a:ext cx="226080" cy="4546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7EEEA13-7910-4EF8-969F-946912742CC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787713" y="1562050"/>
                  <a:ext cx="2437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1C72DBDC-9639-4C67-B9CF-C681C6AA6919}"/>
                    </a:ext>
                  </a:extLst>
                </p14:cNvPr>
                <p14:cNvContentPartPr/>
                <p14:nvPr/>
              </p14:nvContentPartPr>
              <p14:xfrm>
                <a:off x="5312433" y="-279710"/>
                <a:ext cx="360" cy="3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1C72DBDC-9639-4C67-B9CF-C681C6AA69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3433" y="-2887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59CB509-25A7-45A3-AD63-B3052A66D5B6}"/>
                    </a:ext>
                  </a:extLst>
                </p14:cNvPr>
                <p14:cNvContentPartPr/>
                <p14:nvPr/>
              </p14:nvContentPartPr>
              <p14:xfrm>
                <a:off x="5461833" y="-908630"/>
                <a:ext cx="360" cy="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59CB509-25A7-45A3-AD63-B3052A66D5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53193" y="-917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8D439AF-5869-4345-84B2-683D207603FF}"/>
                    </a:ext>
                  </a:extLst>
                </p14:cNvPr>
                <p14:cNvContentPartPr/>
                <p14:nvPr/>
              </p14:nvContentPartPr>
              <p14:xfrm>
                <a:off x="680313" y="493930"/>
                <a:ext cx="595080" cy="5241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8D439AF-5869-4345-84B2-683D207603F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71673" y="485290"/>
                  <a:ext cx="6127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5CBDACB-7237-49C0-8197-AAF1223271B6}"/>
                    </a:ext>
                  </a:extLst>
                </p14:cNvPr>
                <p14:cNvContentPartPr/>
                <p14:nvPr/>
              </p14:nvContentPartPr>
              <p14:xfrm>
                <a:off x="1150473" y="477730"/>
                <a:ext cx="154440" cy="656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5CBDACB-7237-49C0-8197-AAF1223271B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41473" y="468730"/>
                  <a:ext cx="1720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6ACC403-9EA1-44CE-8F77-41CEFC4DD075}"/>
                    </a:ext>
                  </a:extLst>
                </p14:cNvPr>
                <p14:cNvContentPartPr/>
                <p14:nvPr/>
              </p14:nvContentPartPr>
              <p14:xfrm>
                <a:off x="1122033" y="563410"/>
                <a:ext cx="290520" cy="4118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6ACC403-9EA1-44CE-8F77-41CEFC4DD07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13393" y="554770"/>
                  <a:ext cx="3081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956B5DD-3A1A-44CA-B7AF-3973F4D9CDE2}"/>
                    </a:ext>
                  </a:extLst>
                </p14:cNvPr>
                <p14:cNvContentPartPr/>
                <p14:nvPr/>
              </p14:nvContentPartPr>
              <p14:xfrm>
                <a:off x="1576713" y="378010"/>
                <a:ext cx="79560" cy="7095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956B5DD-3A1A-44CA-B7AF-3973F4D9CDE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68073" y="369010"/>
                  <a:ext cx="9720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8AEB308-5363-4F6C-B9A9-5C6AC37ACE06}"/>
                    </a:ext>
                  </a:extLst>
                </p14:cNvPr>
                <p14:cNvContentPartPr/>
                <p14:nvPr/>
              </p14:nvContentPartPr>
              <p14:xfrm>
                <a:off x="1464753" y="478090"/>
                <a:ext cx="722880" cy="459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8AEB308-5363-4F6C-B9A9-5C6AC37ACE0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55753" y="469090"/>
                  <a:ext cx="7405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A6E0CD1-106F-414A-A4D7-1D8F8E6AA181}"/>
                    </a:ext>
                  </a:extLst>
                </p14:cNvPr>
                <p14:cNvContentPartPr/>
                <p14:nvPr/>
              </p14:nvContentPartPr>
              <p14:xfrm>
                <a:off x="2153433" y="529570"/>
                <a:ext cx="348120" cy="376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A6E0CD1-106F-414A-A4D7-1D8F8E6AA18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144793" y="520570"/>
                  <a:ext cx="3657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19D6339-08C9-4D77-BFA4-3C335040692A}"/>
                    </a:ext>
                  </a:extLst>
                </p14:cNvPr>
                <p14:cNvContentPartPr/>
                <p14:nvPr/>
              </p14:nvContentPartPr>
              <p14:xfrm>
                <a:off x="2460873" y="510490"/>
                <a:ext cx="109440" cy="4258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19D6339-08C9-4D77-BFA4-3C335040692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52233" y="501490"/>
                  <a:ext cx="1270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F1583AE-4E28-4593-B9D6-BD5DD210F748}"/>
                    </a:ext>
                  </a:extLst>
                </p14:cNvPr>
                <p14:cNvContentPartPr/>
                <p14:nvPr/>
              </p14:nvContentPartPr>
              <p14:xfrm>
                <a:off x="2573193" y="426970"/>
                <a:ext cx="172440" cy="130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F1583AE-4E28-4593-B9D6-BD5DD210F74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564193" y="418330"/>
                  <a:ext cx="190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61D6906-57EF-4EA9-9A40-9AA9E769C5D1}"/>
                    </a:ext>
                  </a:extLst>
                </p14:cNvPr>
                <p14:cNvContentPartPr/>
                <p14:nvPr/>
              </p14:nvContentPartPr>
              <p14:xfrm>
                <a:off x="2957673" y="255610"/>
                <a:ext cx="290520" cy="504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61D6906-57EF-4EA9-9A40-9AA9E769C5D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948673" y="246610"/>
                  <a:ext cx="30816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65DE9C0-1DE6-4845-BDDE-604C79D78E44}"/>
                    </a:ext>
                  </a:extLst>
                </p14:cNvPr>
                <p14:cNvContentPartPr/>
                <p14:nvPr/>
              </p14:nvContentPartPr>
              <p14:xfrm>
                <a:off x="2941833" y="255610"/>
                <a:ext cx="657720" cy="703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65DE9C0-1DE6-4845-BDDE-604C79D78E4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933193" y="246610"/>
                  <a:ext cx="67536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BEBEAB8-F3C6-45A9-B34C-61353E47BF61}"/>
                    </a:ext>
                  </a:extLst>
                </p14:cNvPr>
                <p14:cNvContentPartPr/>
                <p14:nvPr/>
              </p14:nvContentPartPr>
              <p14:xfrm>
                <a:off x="2592633" y="-757070"/>
                <a:ext cx="360" cy="3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BEBEAB8-F3C6-45A9-B34C-61353E47BF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3633" y="-7660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1E86578-01E3-44E3-9DD3-3B2E08BB0859}"/>
                    </a:ext>
                  </a:extLst>
                </p14:cNvPr>
                <p14:cNvContentPartPr/>
                <p14:nvPr/>
              </p14:nvContentPartPr>
              <p14:xfrm>
                <a:off x="2484993" y="-661310"/>
                <a:ext cx="10800" cy="219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1E86578-01E3-44E3-9DD3-3B2E08BB08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75993" y="-669950"/>
                  <a:ext cx="28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5E4C3442-DBB7-454E-BA4D-DF2C17025113}"/>
                    </a:ext>
                  </a:extLst>
                </p14:cNvPr>
                <p14:cNvContentPartPr/>
                <p14:nvPr/>
              </p14:nvContentPartPr>
              <p14:xfrm>
                <a:off x="2135073" y="-582830"/>
                <a:ext cx="248400" cy="223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5E4C3442-DBB7-454E-BA4D-DF2C1702511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26433" y="-591830"/>
                  <a:ext cx="266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4CD8171D-F334-4EF9-8D01-C7AD15D8FCC3}"/>
                    </a:ext>
                  </a:extLst>
                </p14:cNvPr>
                <p14:cNvContentPartPr/>
                <p14:nvPr/>
              </p14:nvContentPartPr>
              <p14:xfrm>
                <a:off x="2460873" y="-552590"/>
                <a:ext cx="121680" cy="1429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4CD8171D-F334-4EF9-8D01-C7AD15D8FCC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52233" y="-561230"/>
                  <a:ext cx="139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DCE46CA4-5413-44E1-9D40-49A8DDAEEA4D}"/>
                    </a:ext>
                  </a:extLst>
                </p14:cNvPr>
                <p14:cNvContentPartPr/>
                <p14:nvPr/>
              </p14:nvContentPartPr>
              <p14:xfrm>
                <a:off x="2484993" y="-572750"/>
                <a:ext cx="97560" cy="1555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DCE46CA4-5413-44E1-9D40-49A8DDAEEA4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75993" y="-581750"/>
                  <a:ext cx="115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F1438791-2F01-4604-8C0C-43F53A6D1992}"/>
                    </a:ext>
                  </a:extLst>
                </p14:cNvPr>
                <p14:cNvContentPartPr/>
                <p14:nvPr/>
              </p14:nvContentPartPr>
              <p14:xfrm>
                <a:off x="2679033" y="-637910"/>
                <a:ext cx="199440" cy="2804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F1438791-2F01-4604-8C0C-43F53A6D199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70393" y="-646910"/>
                  <a:ext cx="217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FB3BF29-820E-4EA6-91F0-566ADE6C4F8B}"/>
                    </a:ext>
                  </a:extLst>
                </p14:cNvPr>
                <p14:cNvContentPartPr/>
                <p14:nvPr/>
              </p14:nvContentPartPr>
              <p14:xfrm>
                <a:off x="3122193" y="-710270"/>
                <a:ext cx="241200" cy="622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FB3BF29-820E-4EA6-91F0-566ADE6C4F8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13193" y="-719270"/>
                  <a:ext cx="258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1CEB00B-D27D-490C-927D-D170FDBDAA9E}"/>
                    </a:ext>
                  </a:extLst>
                </p14:cNvPr>
                <p14:cNvContentPartPr/>
                <p14:nvPr/>
              </p14:nvContentPartPr>
              <p14:xfrm>
                <a:off x="3141633" y="-818990"/>
                <a:ext cx="148320" cy="4712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1CEB00B-D27D-490C-927D-D170FDBDAA9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32633" y="-827630"/>
                  <a:ext cx="1659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28973E6D-8711-45B1-87D5-68D79CCA15FD}"/>
                    </a:ext>
                  </a:extLst>
                </p14:cNvPr>
                <p14:cNvContentPartPr/>
                <p14:nvPr/>
              </p14:nvContentPartPr>
              <p14:xfrm>
                <a:off x="3224073" y="-551150"/>
                <a:ext cx="171000" cy="471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28973E6D-8711-45B1-87D5-68D79CCA15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15073" y="-560150"/>
                  <a:ext cx="188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53C5DB6-9004-4914-9064-2AD1DDAC2FE2}"/>
                    </a:ext>
                  </a:extLst>
                </p14:cNvPr>
                <p14:cNvContentPartPr/>
                <p14:nvPr/>
              </p14:nvContentPartPr>
              <p14:xfrm>
                <a:off x="3413793" y="-710270"/>
                <a:ext cx="208440" cy="2808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53C5DB6-9004-4914-9064-2AD1DDAC2FE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04793" y="-718910"/>
                  <a:ext cx="2260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38AB4713-045A-4390-B6F8-FFCE53901000}"/>
                    </a:ext>
                  </a:extLst>
                </p14:cNvPr>
                <p14:cNvContentPartPr/>
                <p14:nvPr/>
              </p14:nvContentPartPr>
              <p14:xfrm>
                <a:off x="3759393" y="-948950"/>
                <a:ext cx="126000" cy="684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38AB4713-045A-4390-B6F8-FFCE5390100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50753" y="-957950"/>
                  <a:ext cx="143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F4C1032-A4FC-4444-9863-1B9785CF3A56}"/>
                    </a:ext>
                  </a:extLst>
                </p14:cNvPr>
                <p14:cNvContentPartPr/>
                <p14:nvPr/>
              </p14:nvContentPartPr>
              <p14:xfrm>
                <a:off x="3617193" y="-855350"/>
                <a:ext cx="326520" cy="4539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F4C1032-A4FC-4444-9863-1B9785CF3A5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08553" y="-863990"/>
                  <a:ext cx="3441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084999E-6BA3-4823-B2B0-3F839F5CEFB4}"/>
                    </a:ext>
                  </a:extLst>
                </p14:cNvPr>
                <p14:cNvContentPartPr/>
                <p14:nvPr/>
              </p14:nvContentPartPr>
              <p14:xfrm>
                <a:off x="3823833" y="-561230"/>
                <a:ext cx="198000" cy="824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084999E-6BA3-4823-B2B0-3F839F5CEFB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14833" y="-570230"/>
                  <a:ext cx="215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758939E2-48E7-48CB-A196-27DC80878B18}"/>
                    </a:ext>
                  </a:extLst>
                </p14:cNvPr>
                <p14:cNvContentPartPr/>
                <p14:nvPr/>
              </p14:nvContentPartPr>
              <p14:xfrm>
                <a:off x="4121193" y="-735830"/>
                <a:ext cx="47160" cy="2671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758939E2-48E7-48CB-A196-27DC80878B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12553" y="-744470"/>
                  <a:ext cx="64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CF2E058-2006-4EA9-9200-10490212291D}"/>
                    </a:ext>
                  </a:extLst>
                </p14:cNvPr>
                <p14:cNvContentPartPr/>
                <p14:nvPr/>
              </p14:nvContentPartPr>
              <p14:xfrm>
                <a:off x="4287513" y="-906110"/>
                <a:ext cx="178920" cy="3866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CF2E058-2006-4EA9-9200-10490212291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78873" y="-914750"/>
                  <a:ext cx="1965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53C2EE5-7ED9-4465-B175-146C5AE5C4EE}"/>
                    </a:ext>
                  </a:extLst>
                </p14:cNvPr>
                <p14:cNvContentPartPr/>
                <p14:nvPr/>
              </p14:nvContentPartPr>
              <p14:xfrm>
                <a:off x="4229193" y="-761030"/>
                <a:ext cx="92160" cy="1184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53C2EE5-7ED9-4465-B175-146C5AE5C4E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20553" y="-770030"/>
                  <a:ext cx="109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DEA84B3F-7158-4197-B85D-C365A584E4B0}"/>
                    </a:ext>
                  </a:extLst>
                </p14:cNvPr>
                <p14:cNvContentPartPr/>
                <p14:nvPr/>
              </p14:nvContentPartPr>
              <p14:xfrm>
                <a:off x="4283193" y="-838070"/>
                <a:ext cx="13680" cy="4410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DEA84B3F-7158-4197-B85D-C365A584E4B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74193" y="-846710"/>
                  <a:ext cx="313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17D0BC90-FA86-4186-914D-BF624E49843F}"/>
                    </a:ext>
                  </a:extLst>
                </p14:cNvPr>
                <p14:cNvContentPartPr/>
                <p14:nvPr/>
              </p14:nvContentPartPr>
              <p14:xfrm>
                <a:off x="4543473" y="-801350"/>
                <a:ext cx="302400" cy="2476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17D0BC90-FA86-4186-914D-BF624E49843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34473" y="-809990"/>
                  <a:ext cx="320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CA082DF-D313-4D1A-8F13-C1C3EC22C71E}"/>
                    </a:ext>
                  </a:extLst>
                </p14:cNvPr>
                <p14:cNvContentPartPr/>
                <p14:nvPr/>
              </p14:nvContentPartPr>
              <p14:xfrm>
                <a:off x="4791873" y="-940310"/>
                <a:ext cx="121680" cy="547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CA082DF-D313-4D1A-8F13-C1C3EC22C71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82873" y="-948950"/>
                  <a:ext cx="13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65C6D9DB-B9DE-4B55-9E18-020941D35E42}"/>
                    </a:ext>
                  </a:extLst>
                </p14:cNvPr>
                <p14:cNvContentPartPr/>
                <p14:nvPr/>
              </p14:nvContentPartPr>
              <p14:xfrm>
                <a:off x="4770633" y="-966590"/>
                <a:ext cx="96120" cy="4392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65C6D9DB-B9DE-4B55-9E18-020941D35E4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61993" y="-975590"/>
                  <a:ext cx="1137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9362F6D-D58E-42A6-8289-41C589F2BDD8}"/>
                    </a:ext>
                  </a:extLst>
                </p14:cNvPr>
                <p14:cNvContentPartPr/>
                <p14:nvPr/>
              </p14:nvContentPartPr>
              <p14:xfrm>
                <a:off x="3170073" y="-416150"/>
                <a:ext cx="1797120" cy="1436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9362F6D-D58E-42A6-8289-41C589F2BDD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61073" y="-425150"/>
                  <a:ext cx="1814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B58A27CC-C858-477A-B14A-2AAE6FCDB8D4}"/>
                    </a:ext>
                  </a:extLst>
                </p14:cNvPr>
                <p14:cNvContentPartPr/>
                <p14:nvPr/>
              </p14:nvContentPartPr>
              <p14:xfrm>
                <a:off x="1960113" y="-251990"/>
                <a:ext cx="923400" cy="662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B58A27CC-C858-477A-B14A-2AAE6FCDB8D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51113" y="-260990"/>
                  <a:ext cx="941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7279D12-BB4D-4358-B195-53D001B68B45}"/>
                    </a:ext>
                  </a:extLst>
                </p14:cNvPr>
                <p14:cNvContentPartPr/>
                <p14:nvPr/>
              </p14:nvContentPartPr>
              <p14:xfrm>
                <a:off x="1546833" y="-1265750"/>
                <a:ext cx="200880" cy="4888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7279D12-BB4D-4358-B195-53D001B68B4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38193" y="-1274750"/>
                  <a:ext cx="2185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9097AD2-71A5-4299-B999-D98FD88D4763}"/>
                    </a:ext>
                  </a:extLst>
                </p14:cNvPr>
                <p14:cNvContentPartPr/>
                <p14:nvPr/>
              </p14:nvContentPartPr>
              <p14:xfrm>
                <a:off x="1681473" y="-1182590"/>
                <a:ext cx="64800" cy="2844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9097AD2-71A5-4299-B999-D98FD88D476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72833" y="-1191230"/>
                  <a:ext cx="824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E7C2A3E-D8C4-4E6D-83F6-137839E3CCE8}"/>
                    </a:ext>
                  </a:extLst>
                </p14:cNvPr>
                <p14:cNvContentPartPr/>
                <p14:nvPr/>
              </p14:nvContentPartPr>
              <p14:xfrm>
                <a:off x="1573833" y="-1055150"/>
                <a:ext cx="238320" cy="810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E7C2A3E-D8C4-4E6D-83F6-137839E3CCE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65193" y="-1063790"/>
                  <a:ext cx="255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A813A850-0E6E-4B07-A290-4B743611D1A1}"/>
                    </a:ext>
                  </a:extLst>
                </p14:cNvPr>
                <p14:cNvContentPartPr/>
                <p14:nvPr/>
              </p14:nvContentPartPr>
              <p14:xfrm>
                <a:off x="2284473" y="-1307510"/>
                <a:ext cx="215280" cy="3787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A813A850-0E6E-4B07-A290-4B743611D1A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75473" y="-1316510"/>
                  <a:ext cx="2329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F2FD4F5-B9E5-4149-94EA-8F4BA27263F0}"/>
                    </a:ext>
                  </a:extLst>
                </p14:cNvPr>
                <p14:cNvContentPartPr/>
                <p14:nvPr/>
              </p14:nvContentPartPr>
              <p14:xfrm>
                <a:off x="1832673" y="-1288783"/>
                <a:ext cx="468720" cy="3186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F2FD4F5-B9E5-4149-94EA-8F4BA27263F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23673" y="-1297423"/>
                  <a:ext cx="4863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F9C07BE3-CE73-4859-A78F-91E3236F2FEC}"/>
                    </a:ext>
                  </a:extLst>
                </p14:cNvPr>
                <p14:cNvContentPartPr/>
                <p14:nvPr/>
              </p14:nvContentPartPr>
              <p14:xfrm>
                <a:off x="1906113" y="-1164943"/>
                <a:ext cx="105120" cy="174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F9C07BE3-CE73-4859-A78F-91E3236F2F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97113" y="-1173943"/>
                  <a:ext cx="122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8BEE756B-8883-48FB-997D-647A47650B09}"/>
                    </a:ext>
                  </a:extLst>
                </p14:cNvPr>
                <p14:cNvContentPartPr/>
                <p14:nvPr/>
              </p14:nvContentPartPr>
              <p14:xfrm>
                <a:off x="2414433" y="-136063"/>
                <a:ext cx="360" cy="3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8BEE756B-8883-48FB-997D-647A47650B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5793" y="-1447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D531063F-A7EF-4A71-801D-6ABF5BB8A334}"/>
                    </a:ext>
                  </a:extLst>
                </p14:cNvPr>
                <p14:cNvContentPartPr/>
                <p14:nvPr/>
              </p14:nvContentPartPr>
              <p14:xfrm>
                <a:off x="2414433" y="-136063"/>
                <a:ext cx="108000" cy="532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D531063F-A7EF-4A71-801D-6ABF5BB8A33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405793" y="-144703"/>
                  <a:ext cx="125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F70CA7C-893B-4D45-BF08-5C5334D61F9E}"/>
                    </a:ext>
                  </a:extLst>
                </p14:cNvPr>
                <p14:cNvContentPartPr/>
                <p14:nvPr/>
              </p14:nvContentPartPr>
              <p14:xfrm>
                <a:off x="2270793" y="-221743"/>
                <a:ext cx="754200" cy="799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F70CA7C-893B-4D45-BF08-5C5334D61F9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262153" y="-230743"/>
                  <a:ext cx="771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28354887-B051-4B7A-9813-9465B11F4898}"/>
                    </a:ext>
                  </a:extLst>
                </p14:cNvPr>
                <p14:cNvContentPartPr/>
                <p14:nvPr/>
              </p14:nvContentPartPr>
              <p14:xfrm>
                <a:off x="5387313" y="-881263"/>
                <a:ext cx="267840" cy="9122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28354887-B051-4B7A-9813-9465B11F489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378673" y="-889903"/>
                  <a:ext cx="28548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E977A57-3A54-4770-A8C0-E8B355DCACC4}"/>
                    </a:ext>
                  </a:extLst>
                </p14:cNvPr>
                <p14:cNvContentPartPr/>
                <p14:nvPr/>
              </p14:nvContentPartPr>
              <p14:xfrm>
                <a:off x="6535353" y="672130"/>
                <a:ext cx="178920" cy="642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E977A57-3A54-4770-A8C0-E8B355DCACC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26353" y="663130"/>
                  <a:ext cx="1965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BD825B1-D120-4262-BA4E-36674C2389B6}"/>
                    </a:ext>
                  </a:extLst>
                </p14:cNvPr>
                <p14:cNvContentPartPr/>
                <p14:nvPr/>
              </p14:nvContentPartPr>
              <p14:xfrm>
                <a:off x="6601953" y="502930"/>
                <a:ext cx="218880" cy="2703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BD825B1-D120-4262-BA4E-36674C2389B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92953" y="493930"/>
                  <a:ext cx="236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070385E-A98D-43E8-9BA9-5403346B6D45}"/>
                    </a:ext>
                  </a:extLst>
                </p14:cNvPr>
                <p14:cNvContentPartPr/>
                <p14:nvPr/>
              </p14:nvContentPartPr>
              <p14:xfrm>
                <a:off x="7058073" y="-233270"/>
                <a:ext cx="105120" cy="1479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070385E-A98D-43E8-9BA9-5403346B6D4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049433" y="-241910"/>
                  <a:ext cx="122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E320945-C626-45E5-8773-B445F9CDC41A}"/>
                    </a:ext>
                  </a:extLst>
                </p14:cNvPr>
                <p14:cNvContentPartPr/>
                <p14:nvPr/>
              </p14:nvContentPartPr>
              <p14:xfrm>
                <a:off x="6769353" y="1810"/>
                <a:ext cx="441720" cy="1227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E320945-C626-45E5-8773-B445F9CDC41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60713" y="-7190"/>
                  <a:ext cx="459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51AA107-C7FB-455F-B72E-21F943D23AEB}"/>
                    </a:ext>
                  </a:extLst>
                </p14:cNvPr>
                <p14:cNvContentPartPr/>
                <p14:nvPr/>
              </p14:nvContentPartPr>
              <p14:xfrm>
                <a:off x="7069953" y="-115910"/>
                <a:ext cx="82800" cy="4852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51AA107-C7FB-455F-B72E-21F943D23AE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061313" y="-124550"/>
                  <a:ext cx="100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8297D5F-DAA8-4D4C-85E4-B45872146912}"/>
                    </a:ext>
                  </a:extLst>
                </p14:cNvPr>
                <p14:cNvContentPartPr/>
                <p14:nvPr/>
              </p14:nvContentPartPr>
              <p14:xfrm>
                <a:off x="7021713" y="-271070"/>
                <a:ext cx="534960" cy="5133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8297D5F-DAA8-4D4C-85E4-B4587214691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012713" y="-279710"/>
                  <a:ext cx="5526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C99E1C3-F2A7-4D44-9697-EFFF158388DC}"/>
                    </a:ext>
                  </a:extLst>
                </p14:cNvPr>
                <p14:cNvContentPartPr/>
                <p14:nvPr/>
              </p14:nvContentPartPr>
              <p14:xfrm>
                <a:off x="7182273" y="-326510"/>
                <a:ext cx="357840" cy="4446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C99E1C3-F2A7-4D44-9697-EFFF158388D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173633" y="-335510"/>
                  <a:ext cx="375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476EAC7-D6A6-4EA7-8158-7F96F7473C1A}"/>
                    </a:ext>
                  </a:extLst>
                </p14:cNvPr>
                <p14:cNvContentPartPr/>
                <p14:nvPr/>
              </p14:nvContentPartPr>
              <p14:xfrm>
                <a:off x="7332033" y="1450"/>
                <a:ext cx="270000" cy="2260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476EAC7-D6A6-4EA7-8158-7F96F7473C1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323033" y="-7190"/>
                  <a:ext cx="287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9B81076-ECFC-475D-BA43-9E2F86AAAB73}"/>
                    </a:ext>
                  </a:extLst>
                </p14:cNvPr>
                <p14:cNvContentPartPr/>
                <p14:nvPr/>
              </p14:nvContentPartPr>
              <p14:xfrm>
                <a:off x="7473873" y="-114470"/>
                <a:ext cx="45360" cy="588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9B81076-ECFC-475D-BA43-9E2F86AAAB7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465233" y="-123470"/>
                  <a:ext cx="630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CD6BCFF-DAC9-40A9-8EDC-8AB121053979}"/>
                    </a:ext>
                  </a:extLst>
                </p14:cNvPr>
                <p14:cNvContentPartPr/>
                <p14:nvPr/>
              </p14:nvContentPartPr>
              <p14:xfrm>
                <a:off x="7603833" y="-179990"/>
                <a:ext cx="422640" cy="517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CD6BCFF-DAC9-40A9-8EDC-8AB12105397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594833" y="-188990"/>
                  <a:ext cx="4402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2156E7C-1139-4E29-B186-7FF1BA785C37}"/>
                    </a:ext>
                  </a:extLst>
                </p14:cNvPr>
                <p14:cNvContentPartPr/>
                <p14:nvPr/>
              </p14:nvContentPartPr>
              <p14:xfrm>
                <a:off x="7882473" y="-308870"/>
                <a:ext cx="190440" cy="4816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2156E7C-1139-4E29-B186-7FF1BA785C3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873473" y="-317870"/>
                  <a:ext cx="2080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BA1E721-9735-4EC1-8936-339F63F00ACA}"/>
                    </a:ext>
                  </a:extLst>
                </p14:cNvPr>
                <p14:cNvContentPartPr/>
                <p14:nvPr/>
              </p14:nvContentPartPr>
              <p14:xfrm>
                <a:off x="7822713" y="-2150"/>
                <a:ext cx="479160" cy="3211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BA1E721-9735-4EC1-8936-339F63F00AC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813713" y="-10790"/>
                  <a:ext cx="4968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6E88B8A-3B47-47A4-B1E0-9F892BEFBDAB}"/>
                    </a:ext>
                  </a:extLst>
                </p14:cNvPr>
                <p14:cNvContentPartPr/>
                <p14:nvPr/>
              </p14:nvContentPartPr>
              <p14:xfrm>
                <a:off x="8343273" y="-224270"/>
                <a:ext cx="178560" cy="3704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6E88B8A-3B47-47A4-B1E0-9F892BEFBDA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334273" y="-233270"/>
                  <a:ext cx="1962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B2B9023-0FFF-49F4-BD0A-7E51EC85FB51}"/>
                    </a:ext>
                  </a:extLst>
                </p14:cNvPr>
                <p14:cNvContentPartPr/>
                <p14:nvPr/>
              </p14:nvContentPartPr>
              <p14:xfrm>
                <a:off x="8293953" y="-19790"/>
                <a:ext cx="326520" cy="129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B2B9023-0FFF-49F4-BD0A-7E51EC85FB5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284953" y="-28790"/>
                  <a:ext cx="344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C96C0BE-2E8E-4612-AF0E-3A158DD29987}"/>
                    </a:ext>
                  </a:extLst>
                </p14:cNvPr>
                <p14:cNvContentPartPr/>
                <p14:nvPr/>
              </p14:nvContentPartPr>
              <p14:xfrm>
                <a:off x="8468913" y="-128510"/>
                <a:ext cx="124560" cy="331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C96C0BE-2E8E-4612-AF0E-3A158DD2998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459913" y="-137150"/>
                  <a:ext cx="142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7C6F8ED-B776-45F0-829C-832838920FDE}"/>
                    </a:ext>
                  </a:extLst>
                </p14:cNvPr>
                <p14:cNvContentPartPr/>
                <p14:nvPr/>
              </p14:nvContentPartPr>
              <p14:xfrm>
                <a:off x="8392593" y="-81710"/>
                <a:ext cx="126000" cy="3564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7C6F8ED-B776-45F0-829C-832838920FD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383593" y="-90350"/>
                  <a:ext cx="1436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C676B4B-5A74-4BB2-BC32-31A425785927}"/>
                    </a:ext>
                  </a:extLst>
                </p14:cNvPr>
                <p14:cNvContentPartPr/>
                <p14:nvPr/>
              </p14:nvContentPartPr>
              <p14:xfrm>
                <a:off x="8486913" y="126730"/>
                <a:ext cx="166320" cy="43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C676B4B-5A74-4BB2-BC32-31A42578592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477913" y="117730"/>
                  <a:ext cx="183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74F84C0-C4A0-4A96-A348-47471B11D20D}"/>
                    </a:ext>
                  </a:extLst>
                </p14:cNvPr>
                <p14:cNvContentPartPr/>
                <p14:nvPr/>
              </p14:nvContentPartPr>
              <p14:xfrm>
                <a:off x="8634873" y="-236870"/>
                <a:ext cx="263520" cy="4914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74F84C0-C4A0-4A96-A348-47471B11D2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625873" y="-245870"/>
                  <a:ext cx="2811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375E4709-A7E3-4AE6-BB61-69EB09F84955}"/>
                    </a:ext>
                  </a:extLst>
                </p14:cNvPr>
                <p14:cNvContentPartPr/>
                <p14:nvPr/>
              </p14:nvContentPartPr>
              <p14:xfrm>
                <a:off x="6413313" y="-739423"/>
                <a:ext cx="242640" cy="6908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375E4709-A7E3-4AE6-BB61-69EB09F8495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404673" y="-748423"/>
                  <a:ext cx="26028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37AF2549-0B9F-432A-9319-DC0441A0252D}"/>
                    </a:ext>
                  </a:extLst>
                </p14:cNvPr>
                <p14:cNvContentPartPr/>
                <p14:nvPr/>
              </p14:nvContentPartPr>
              <p14:xfrm>
                <a:off x="6784473" y="-1081783"/>
                <a:ext cx="191520" cy="2178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37AF2549-0B9F-432A-9319-DC0441A0252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775833" y="-1090423"/>
                  <a:ext cx="209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CBFFA08B-2D0C-447F-B26F-221A126ED262}"/>
                    </a:ext>
                  </a:extLst>
                </p14:cNvPr>
                <p14:cNvContentPartPr/>
                <p14:nvPr/>
              </p14:nvContentPartPr>
              <p14:xfrm>
                <a:off x="7051953" y="-1050103"/>
                <a:ext cx="121680" cy="1544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CBFFA08B-2D0C-447F-B26F-221A126ED26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043313" y="-1059103"/>
                  <a:ext cx="139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7AF8F07-C06E-4378-A334-267B8579F40D}"/>
                    </a:ext>
                  </a:extLst>
                </p14:cNvPr>
                <p14:cNvContentPartPr/>
                <p14:nvPr/>
              </p14:nvContentPartPr>
              <p14:xfrm>
                <a:off x="7074633" y="-1036063"/>
                <a:ext cx="75240" cy="1555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7AF8F07-C06E-4378-A334-267B8579F40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065633" y="-1045063"/>
                  <a:ext cx="92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4A52E23-6376-41BC-88E4-61A94C6336F0}"/>
                    </a:ext>
                  </a:extLst>
                </p14:cNvPr>
                <p14:cNvContentPartPr/>
                <p14:nvPr/>
              </p14:nvContentPartPr>
              <p14:xfrm>
                <a:off x="7278033" y="-1051543"/>
                <a:ext cx="155880" cy="1872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4A52E23-6376-41BC-88E4-61A94C6336F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269033" y="-1060183"/>
                  <a:ext cx="173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81821EC-C629-4FF5-9236-030DBEADDEBF}"/>
                    </a:ext>
                  </a:extLst>
                </p14:cNvPr>
                <p14:cNvContentPartPr/>
                <p14:nvPr/>
              </p14:nvContentPartPr>
              <p14:xfrm>
                <a:off x="5539953" y="-865783"/>
                <a:ext cx="251640" cy="2768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81821EC-C629-4FF5-9236-030DBEADDEB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531313" y="-874423"/>
                  <a:ext cx="2692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8E3DB7CC-C101-4A6E-9924-E218B4B4EA08}"/>
                    </a:ext>
                  </a:extLst>
                </p14:cNvPr>
                <p14:cNvContentPartPr/>
                <p14:nvPr/>
              </p14:nvContentPartPr>
              <p14:xfrm>
                <a:off x="5881953" y="-891343"/>
                <a:ext cx="187200" cy="2772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8E3DB7CC-C101-4A6E-9924-E218B4B4EA0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873313" y="-900343"/>
                  <a:ext cx="204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410978A-91EC-4672-8F93-B4901794DEBE}"/>
                    </a:ext>
                  </a:extLst>
                </p14:cNvPr>
                <p14:cNvContentPartPr/>
                <p14:nvPr/>
              </p14:nvContentPartPr>
              <p14:xfrm>
                <a:off x="6124953" y="-864703"/>
                <a:ext cx="212400" cy="2520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410978A-91EC-4672-8F93-B4901794DEB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116313" y="-873343"/>
                  <a:ext cx="230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9FA0268-1E79-4C50-8CBF-B24DCBEBE815}"/>
                    </a:ext>
                  </a:extLst>
                </p14:cNvPr>
                <p14:cNvContentPartPr/>
                <p14:nvPr/>
              </p14:nvContentPartPr>
              <p14:xfrm>
                <a:off x="7959873" y="-890983"/>
                <a:ext cx="261000" cy="2710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9FA0268-1E79-4C50-8CBF-B24DCBEBE81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951233" y="-899983"/>
                  <a:ext cx="278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1C39ED3-6BC9-4055-94C8-69FC251FDDF5}"/>
                    </a:ext>
                  </a:extLst>
                </p14:cNvPr>
                <p14:cNvContentPartPr/>
                <p14:nvPr/>
              </p14:nvContentPartPr>
              <p14:xfrm>
                <a:off x="8269833" y="-1175023"/>
                <a:ext cx="182880" cy="2109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1C39ED3-6BC9-4055-94C8-69FC251FDDF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61193" y="-1184023"/>
                  <a:ext cx="200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A1BAF31D-9E39-400E-AB15-358219C2E747}"/>
                    </a:ext>
                  </a:extLst>
                </p14:cNvPr>
                <p14:cNvContentPartPr/>
                <p14:nvPr/>
              </p14:nvContentPartPr>
              <p14:xfrm>
                <a:off x="7858353" y="-1356823"/>
                <a:ext cx="668880" cy="8704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A1BAF31D-9E39-400E-AB15-358219C2E74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849353" y="-1365823"/>
                  <a:ext cx="68652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19E5C39-F1AF-4961-B9AE-AE84E335F092}"/>
                    </a:ext>
                  </a:extLst>
                </p14:cNvPr>
                <p14:cNvContentPartPr/>
                <p14:nvPr/>
              </p14:nvContentPartPr>
              <p14:xfrm>
                <a:off x="5538513" y="-902129"/>
                <a:ext cx="257400" cy="3153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19E5C39-F1AF-4961-B9AE-AE84E335F09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529873" y="-911129"/>
                  <a:ext cx="275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F901D0F-79EE-4BE4-8863-4B71E618741C}"/>
                    </a:ext>
                  </a:extLst>
                </p14:cNvPr>
                <p14:cNvContentPartPr/>
                <p14:nvPr/>
              </p14:nvContentPartPr>
              <p14:xfrm>
                <a:off x="5579913" y="-573089"/>
                <a:ext cx="202320" cy="230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F901D0F-79EE-4BE4-8863-4B71E618741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571273" y="-582089"/>
                  <a:ext cx="219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A876FE13-8872-499B-8761-FFD0EB2EE16A}"/>
                    </a:ext>
                  </a:extLst>
                </p14:cNvPr>
                <p14:cNvContentPartPr/>
                <p14:nvPr/>
              </p14:nvContentPartPr>
              <p14:xfrm>
                <a:off x="5949633" y="-574529"/>
                <a:ext cx="130680" cy="3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A876FE13-8872-499B-8761-FFD0EB2EE16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940633" y="-583169"/>
                  <a:ext cx="148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AF94240-1EE5-47D0-B2DE-8C4482DC05C2}"/>
                    </a:ext>
                  </a:extLst>
                </p14:cNvPr>
                <p14:cNvContentPartPr/>
                <p14:nvPr/>
              </p14:nvContentPartPr>
              <p14:xfrm>
                <a:off x="6232233" y="-573089"/>
                <a:ext cx="75240" cy="270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AF94240-1EE5-47D0-B2DE-8C4482DC05C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223593" y="-582089"/>
                  <a:ext cx="92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4505A9F4-17D4-4F9C-A87B-DBDF782C007E}"/>
                    </a:ext>
                  </a:extLst>
                </p14:cNvPr>
                <p14:cNvContentPartPr/>
                <p14:nvPr/>
              </p14:nvContentPartPr>
              <p14:xfrm>
                <a:off x="5441673" y="-554369"/>
                <a:ext cx="369360" cy="486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4505A9F4-17D4-4F9C-A87B-DBDF782C007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432673" y="-563369"/>
                  <a:ext cx="387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AFEF5836-5342-437A-A9DF-14B220458DFE}"/>
                    </a:ext>
                  </a:extLst>
                </p14:cNvPr>
                <p14:cNvContentPartPr/>
                <p14:nvPr/>
              </p14:nvContentPartPr>
              <p14:xfrm>
                <a:off x="5457513" y="-1007609"/>
                <a:ext cx="21240" cy="4305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AFEF5836-5342-437A-A9DF-14B220458DF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448513" y="-1016249"/>
                  <a:ext cx="388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F3D996AE-77FD-4EA0-9E6A-C10323159789}"/>
                    </a:ext>
                  </a:extLst>
                </p14:cNvPr>
                <p14:cNvContentPartPr/>
                <p14:nvPr/>
              </p14:nvContentPartPr>
              <p14:xfrm>
                <a:off x="5553273" y="-1026329"/>
                <a:ext cx="250200" cy="5598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F3D996AE-77FD-4EA0-9E6A-C1032315978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44273" y="-1035329"/>
                  <a:ext cx="2678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FFAE00DF-7F6B-4213-BE37-951768C002B6}"/>
                    </a:ext>
                  </a:extLst>
                </p14:cNvPr>
                <p14:cNvContentPartPr/>
                <p14:nvPr/>
              </p14:nvContentPartPr>
              <p14:xfrm>
                <a:off x="5222433" y="-908249"/>
                <a:ext cx="393840" cy="1195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FFAE00DF-7F6B-4213-BE37-951768C002B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213793" y="-916889"/>
                  <a:ext cx="411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FCAA92D8-A8FB-4683-A7EF-04B24ADD38AA}"/>
                    </a:ext>
                  </a:extLst>
                </p14:cNvPr>
                <p14:cNvContentPartPr/>
                <p14:nvPr/>
              </p14:nvContentPartPr>
              <p14:xfrm>
                <a:off x="5536713" y="-966929"/>
                <a:ext cx="127440" cy="2502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FCAA92D8-A8FB-4683-A7EF-04B24ADD38A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527713" y="-975929"/>
                  <a:ext cx="145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29D6C211-EF1F-4797-A294-3522A2193274}"/>
                    </a:ext>
                  </a:extLst>
                </p14:cNvPr>
                <p14:cNvContentPartPr/>
                <p14:nvPr/>
              </p14:nvContentPartPr>
              <p14:xfrm>
                <a:off x="5482713" y="-597209"/>
                <a:ext cx="317520" cy="511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29D6C211-EF1F-4797-A294-3522A219327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474073" y="-606209"/>
                  <a:ext cx="335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7B28881-4023-40EA-B4EC-8E1BFE509644}"/>
                    </a:ext>
                  </a:extLst>
                </p14:cNvPr>
                <p14:cNvContentPartPr/>
                <p14:nvPr/>
              </p14:nvContentPartPr>
              <p14:xfrm>
                <a:off x="5906073" y="367591"/>
                <a:ext cx="240120" cy="1699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7B28881-4023-40EA-B4EC-8E1BFE50964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897073" y="358591"/>
                  <a:ext cx="257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4CF5843-AE71-4959-B066-A5DB3B39A5A0}"/>
                    </a:ext>
                  </a:extLst>
                </p14:cNvPr>
                <p14:cNvContentPartPr/>
                <p14:nvPr/>
              </p14:nvContentPartPr>
              <p14:xfrm>
                <a:off x="6164913" y="319351"/>
                <a:ext cx="31680" cy="4950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4CF5843-AE71-4959-B066-A5DB3B39A5A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156273" y="310711"/>
                  <a:ext cx="493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0A28C698-9D8B-4A8A-A7E5-B93AF6C63635}"/>
                    </a:ext>
                  </a:extLst>
                </p14:cNvPr>
                <p14:cNvContentPartPr/>
                <p14:nvPr/>
              </p14:nvContentPartPr>
              <p14:xfrm>
                <a:off x="6230433" y="227911"/>
                <a:ext cx="395640" cy="4784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0A28C698-9D8B-4A8A-A7E5-B93AF6C6363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221793" y="219271"/>
                  <a:ext cx="4132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5AC2C6B8-ADB1-43D5-BD4D-D9B1FF6D0215}"/>
                    </a:ext>
                  </a:extLst>
                </p14:cNvPr>
                <p14:cNvContentPartPr/>
                <p14:nvPr/>
              </p14:nvContentPartPr>
              <p14:xfrm>
                <a:off x="6168153" y="780151"/>
                <a:ext cx="330840" cy="295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5AC2C6B8-ADB1-43D5-BD4D-D9B1FF6D021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159153" y="771511"/>
                  <a:ext cx="348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C89A8E55-E33B-43C8-8244-A5F3966C2B08}"/>
                    </a:ext>
                  </a:extLst>
                </p14:cNvPr>
                <p14:cNvContentPartPr/>
                <p14:nvPr/>
              </p14:nvContentPartPr>
              <p14:xfrm>
                <a:off x="6218913" y="347071"/>
                <a:ext cx="132120" cy="169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C89A8E55-E33B-43C8-8244-A5F3966C2B0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209913" y="338431"/>
                  <a:ext cx="149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5D60CCEC-0AEA-4F08-B054-4C6963F2923E}"/>
                    </a:ext>
                  </a:extLst>
                </p14:cNvPr>
                <p14:cNvContentPartPr/>
                <p14:nvPr/>
              </p14:nvContentPartPr>
              <p14:xfrm>
                <a:off x="6326553" y="242311"/>
                <a:ext cx="9360" cy="1486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5D60CCEC-0AEA-4F08-B054-4C6963F2923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317913" y="233671"/>
                  <a:ext cx="27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12D6725A-9E5A-4097-AF31-D32A1FEBEEF0}"/>
                    </a:ext>
                  </a:extLst>
                </p14:cNvPr>
                <p14:cNvContentPartPr/>
                <p14:nvPr/>
              </p14:nvContentPartPr>
              <p14:xfrm>
                <a:off x="6196593" y="213511"/>
                <a:ext cx="28440" cy="1987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12D6725A-9E5A-4097-AF31-D32A1FEBEEF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187953" y="204511"/>
                  <a:ext cx="46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C0352F43-88E6-4196-AA29-8C4893125BE4}"/>
                    </a:ext>
                  </a:extLst>
                </p14:cNvPr>
                <p14:cNvContentPartPr/>
                <p14:nvPr/>
              </p14:nvContentPartPr>
              <p14:xfrm>
                <a:off x="6211353" y="210991"/>
                <a:ext cx="147240" cy="1353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C0352F43-88E6-4196-AA29-8C4893125BE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202713" y="201991"/>
                  <a:ext cx="164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B515BA3-3BD4-4076-BAC3-5E41EA43924D}"/>
                    </a:ext>
                  </a:extLst>
                </p14:cNvPr>
                <p14:cNvContentPartPr/>
                <p14:nvPr/>
              </p14:nvContentPartPr>
              <p14:xfrm>
                <a:off x="6200913" y="365071"/>
                <a:ext cx="139320" cy="154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B515BA3-3BD4-4076-BAC3-5E41EA43924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191913" y="356071"/>
                  <a:ext cx="156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2BC7B08-6474-41FF-B34A-49C2EC2965C9}"/>
                    </a:ext>
                  </a:extLst>
                </p14:cNvPr>
                <p14:cNvContentPartPr/>
                <p14:nvPr/>
              </p14:nvContentPartPr>
              <p14:xfrm>
                <a:off x="7186593" y="776551"/>
                <a:ext cx="932760" cy="759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2BC7B08-6474-41FF-B34A-49C2EC2965C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177953" y="767551"/>
                  <a:ext cx="950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1CB62DF7-7473-4D7C-948A-A454CE06E399}"/>
                    </a:ext>
                  </a:extLst>
                </p14:cNvPr>
                <p14:cNvContentPartPr/>
                <p14:nvPr/>
              </p14:nvContentPartPr>
              <p14:xfrm>
                <a:off x="7773033" y="429151"/>
                <a:ext cx="136440" cy="723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1CB62DF7-7473-4D7C-948A-A454CE06E39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764393" y="420511"/>
                  <a:ext cx="154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01DB3ECF-3DCD-43A6-8D8A-182B56003FD4}"/>
                    </a:ext>
                  </a:extLst>
                </p14:cNvPr>
                <p14:cNvContentPartPr/>
                <p14:nvPr/>
              </p14:nvContentPartPr>
              <p14:xfrm>
                <a:off x="7717953" y="544351"/>
                <a:ext cx="209880" cy="306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01DB3ECF-3DCD-43A6-8D8A-182B56003FD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708953" y="535351"/>
                  <a:ext cx="227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0FFCA651-1BF1-4E23-83A4-8403667AA47A}"/>
                    </a:ext>
                  </a:extLst>
                </p14:cNvPr>
                <p14:cNvContentPartPr/>
                <p14:nvPr/>
              </p14:nvContentPartPr>
              <p14:xfrm>
                <a:off x="7759713" y="506191"/>
                <a:ext cx="102240" cy="3034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0FFCA651-1BF1-4E23-83A4-8403667AA47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751073" y="497551"/>
                  <a:ext cx="119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45939BBD-FFCC-4B37-8E0A-72A1D725A8BB}"/>
                    </a:ext>
                  </a:extLst>
                </p14:cNvPr>
                <p14:cNvContentPartPr/>
                <p14:nvPr/>
              </p14:nvContentPartPr>
              <p14:xfrm>
                <a:off x="7906233" y="592231"/>
                <a:ext cx="72000" cy="356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45939BBD-FFCC-4B37-8E0A-72A1D725A8B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897593" y="583231"/>
                  <a:ext cx="89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BACC8FFB-76B7-4AD2-A97A-B08D465D8098}"/>
                    </a:ext>
                  </a:extLst>
                </p14:cNvPr>
                <p14:cNvContentPartPr/>
                <p14:nvPr/>
              </p14:nvContentPartPr>
              <p14:xfrm>
                <a:off x="7992993" y="407911"/>
                <a:ext cx="151200" cy="1594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BACC8FFB-76B7-4AD2-A97A-B08D465D809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984353" y="399271"/>
                  <a:ext cx="168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AD6D8DFA-AFC3-42CF-A64C-20A2D896F89A}"/>
                    </a:ext>
                  </a:extLst>
                </p14:cNvPr>
                <p14:cNvContentPartPr/>
                <p14:nvPr/>
              </p14:nvContentPartPr>
              <p14:xfrm>
                <a:off x="7961673" y="480991"/>
                <a:ext cx="218880" cy="3222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AD6D8DFA-AFC3-42CF-A64C-20A2D896F89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953033" y="472351"/>
                  <a:ext cx="236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DAC36BCE-7A86-4D9D-B64B-C339BAD60DCB}"/>
                    </a:ext>
                  </a:extLst>
                </p14:cNvPr>
                <p14:cNvContentPartPr/>
                <p14:nvPr/>
              </p14:nvContentPartPr>
              <p14:xfrm>
                <a:off x="6241593" y="230791"/>
                <a:ext cx="130320" cy="1749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DAC36BCE-7A86-4D9D-B64B-C339BAD60DC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232593" y="222151"/>
                  <a:ext cx="147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4D8231D2-9CDD-4D34-9944-231EC90D4AA0}"/>
                    </a:ext>
                  </a:extLst>
                </p14:cNvPr>
                <p14:cNvContentPartPr/>
                <p14:nvPr/>
              </p14:nvContentPartPr>
              <p14:xfrm>
                <a:off x="7640193" y="354991"/>
                <a:ext cx="42120" cy="5403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4D8231D2-9CDD-4D34-9944-231EC90D4AA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631193" y="345991"/>
                  <a:ext cx="597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CA4CC3D3-556B-48BD-A48E-717786E85557}"/>
                    </a:ext>
                  </a:extLst>
                </p14:cNvPr>
                <p14:cNvContentPartPr/>
                <p14:nvPr/>
              </p14:nvContentPartPr>
              <p14:xfrm>
                <a:off x="7794273" y="304591"/>
                <a:ext cx="505080" cy="5518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CA4CC3D3-556B-48BD-A48E-717786E8555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785273" y="295591"/>
                  <a:ext cx="5227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48458FB2-E1A5-4FF9-9FA8-BD0C5BA012B8}"/>
                    </a:ext>
                  </a:extLst>
                </p14:cNvPr>
                <p14:cNvContentPartPr/>
                <p14:nvPr/>
              </p14:nvContentPartPr>
              <p14:xfrm>
                <a:off x="7795713" y="826951"/>
                <a:ext cx="498600" cy="345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48458FB2-E1A5-4FF9-9FA8-BD0C5BA012B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786713" y="818311"/>
                  <a:ext cx="516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5847032D-E02B-47BD-AB61-4B0E1DAB46E4}"/>
                    </a:ext>
                  </a:extLst>
                </p14:cNvPr>
                <p14:cNvContentPartPr/>
                <p14:nvPr/>
              </p14:nvContentPartPr>
              <p14:xfrm>
                <a:off x="7184433" y="492511"/>
                <a:ext cx="320040" cy="3546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5847032D-E02B-47BD-AB61-4B0E1DAB46E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175793" y="483511"/>
                  <a:ext cx="3376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D1D9BF1D-CA5A-4C7A-9AC9-A2EF09D288FF}"/>
                    </a:ext>
                  </a:extLst>
                </p14:cNvPr>
                <p14:cNvContentPartPr/>
                <p14:nvPr/>
              </p14:nvContentPartPr>
              <p14:xfrm>
                <a:off x="7260033" y="512671"/>
                <a:ext cx="61560" cy="2934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D1D9BF1D-CA5A-4C7A-9AC9-A2EF09D288F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251393" y="503671"/>
                  <a:ext cx="79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A6867C10-E177-4EFA-A6F7-AD6B00F7FAF0}"/>
                    </a:ext>
                  </a:extLst>
                </p14:cNvPr>
                <p14:cNvContentPartPr/>
                <p14:nvPr/>
              </p14:nvContentPartPr>
              <p14:xfrm>
                <a:off x="7204593" y="691951"/>
                <a:ext cx="840960" cy="2426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A6867C10-E177-4EFA-A6F7-AD6B00F7FAF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95953" y="682951"/>
                  <a:ext cx="858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61929EC3-449A-4A46-8522-EAC1A9044BD6}"/>
                    </a:ext>
                  </a:extLst>
                </p14:cNvPr>
                <p14:cNvContentPartPr/>
                <p14:nvPr/>
              </p14:nvContentPartPr>
              <p14:xfrm>
                <a:off x="6207033" y="366151"/>
                <a:ext cx="31680" cy="1692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61929EC3-449A-4A46-8522-EAC1A9044BD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198033" y="357511"/>
                  <a:ext cx="49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602CE089-6E1F-4177-AE5B-362B833DAFB6}"/>
                    </a:ext>
                  </a:extLst>
                </p14:cNvPr>
                <p14:cNvContentPartPr/>
                <p14:nvPr/>
              </p14:nvContentPartPr>
              <p14:xfrm>
                <a:off x="6207033" y="366151"/>
                <a:ext cx="58680" cy="698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602CE089-6E1F-4177-AE5B-362B833DAFB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198033" y="357511"/>
                  <a:ext cx="76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3610AF58-C149-4A56-93B0-369B07431EFA}"/>
                    </a:ext>
                  </a:extLst>
                </p14:cNvPr>
                <p14:cNvContentPartPr/>
                <p14:nvPr/>
              </p14:nvContentPartPr>
              <p14:xfrm>
                <a:off x="6142233" y="-37409"/>
                <a:ext cx="119160" cy="1753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3610AF58-C149-4A56-93B0-369B07431EF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133593" y="-46049"/>
                  <a:ext cx="136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492BF054-D594-4C94-A1F8-74BD9B62DE9D}"/>
                    </a:ext>
                  </a:extLst>
                </p14:cNvPr>
                <p14:cNvContentPartPr/>
                <p14:nvPr/>
              </p14:nvContentPartPr>
              <p14:xfrm>
                <a:off x="4063233" y="44650"/>
                <a:ext cx="242640" cy="382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492BF054-D594-4C94-A1F8-74BD9B62DE9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054233" y="36010"/>
                  <a:ext cx="260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67D698BD-A303-44A6-8D3F-227060BFA976}"/>
                    </a:ext>
                  </a:extLst>
                </p14:cNvPr>
                <p14:cNvContentPartPr/>
                <p14:nvPr/>
              </p14:nvContentPartPr>
              <p14:xfrm>
                <a:off x="4311633" y="-87830"/>
                <a:ext cx="137160" cy="2214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67D698BD-A303-44A6-8D3F-227060BFA97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02633" y="-96830"/>
                  <a:ext cx="154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3198D775-6C16-4A35-A3C4-FD4469AA8C22}"/>
                    </a:ext>
                  </a:extLst>
                </p14:cNvPr>
                <p14:cNvContentPartPr/>
                <p14:nvPr/>
              </p14:nvContentPartPr>
              <p14:xfrm>
                <a:off x="3676233" y="20890"/>
                <a:ext cx="203400" cy="4251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3198D775-6C16-4A35-A3C4-FD4469AA8C2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667233" y="12250"/>
                  <a:ext cx="221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5DBDB123-CE73-45E9-981F-4D57F7AA0A17}"/>
                    </a:ext>
                  </a:extLst>
                </p14:cNvPr>
                <p14:cNvContentPartPr/>
                <p14:nvPr/>
              </p14:nvContentPartPr>
              <p14:xfrm>
                <a:off x="3932913" y="-43910"/>
                <a:ext cx="145440" cy="5029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5DBDB123-CE73-45E9-981F-4D57F7AA0A1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924273" y="-52550"/>
                  <a:ext cx="1630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8F18760-5B85-43F9-B4F0-051E3A4EAFF6}"/>
                    </a:ext>
                  </a:extLst>
                </p14:cNvPr>
                <p14:cNvContentPartPr/>
                <p14:nvPr/>
              </p14:nvContentPartPr>
              <p14:xfrm>
                <a:off x="4405593" y="-52550"/>
                <a:ext cx="198000" cy="4600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8F18760-5B85-43F9-B4F0-051E3A4EAFF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396953" y="-61550"/>
                  <a:ext cx="2156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E130092B-1D75-4150-8AB9-588FC09604E0}"/>
                    </a:ext>
                  </a:extLst>
                </p14:cNvPr>
                <p14:cNvContentPartPr/>
                <p14:nvPr/>
              </p14:nvContentPartPr>
              <p14:xfrm>
                <a:off x="3832833" y="557290"/>
                <a:ext cx="402840" cy="471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E130092B-1D75-4150-8AB9-588FC09604E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823833" y="548290"/>
                  <a:ext cx="420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7E1FCD15-4BC3-4FE2-B63E-7B5515C4BEAF}"/>
                    </a:ext>
                  </a:extLst>
                </p14:cNvPr>
                <p14:cNvContentPartPr/>
                <p14:nvPr/>
              </p14:nvContentPartPr>
              <p14:xfrm>
                <a:off x="3922473" y="624250"/>
                <a:ext cx="72000" cy="129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7E1FCD15-4BC3-4FE2-B63E-7B5515C4BEA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913833" y="615250"/>
                  <a:ext cx="89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A05AB88-1A7A-4EAE-B8DE-13A351692001}"/>
                    </a:ext>
                  </a:extLst>
                </p14:cNvPr>
                <p14:cNvContentPartPr/>
                <p14:nvPr/>
              </p14:nvContentPartPr>
              <p14:xfrm>
                <a:off x="3789273" y="599050"/>
                <a:ext cx="591120" cy="194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A05AB88-1A7A-4EAE-B8DE-13A35169200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780633" y="590410"/>
                  <a:ext cx="608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3075DDD8-AFF5-4301-B63E-AAABE2037187}"/>
                    </a:ext>
                  </a:extLst>
                </p14:cNvPr>
                <p14:cNvContentPartPr/>
                <p14:nvPr/>
              </p14:nvContentPartPr>
              <p14:xfrm>
                <a:off x="3853713" y="564850"/>
                <a:ext cx="622800" cy="180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3075DDD8-AFF5-4301-B63E-AAABE203718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844713" y="555850"/>
                  <a:ext cx="640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E2F49C4-6EAE-4A50-A7CE-99DF606FAD57}"/>
                    </a:ext>
                  </a:extLst>
                </p14:cNvPr>
                <p14:cNvContentPartPr/>
                <p14:nvPr/>
              </p14:nvContentPartPr>
              <p14:xfrm>
                <a:off x="4476153" y="530650"/>
                <a:ext cx="114120" cy="406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E2F49C4-6EAE-4A50-A7CE-99DF606FAD5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467153" y="522010"/>
                  <a:ext cx="131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BA28BF03-2BE3-4A5B-BE23-10B013FEEC33}"/>
                    </a:ext>
                  </a:extLst>
                </p14:cNvPr>
                <p14:cNvContentPartPr/>
                <p14:nvPr/>
              </p14:nvContentPartPr>
              <p14:xfrm>
                <a:off x="4136313" y="434170"/>
                <a:ext cx="184680" cy="1839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BA28BF03-2BE3-4A5B-BE23-10B013FEEC3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127673" y="425530"/>
                  <a:ext cx="202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60CDF50A-9893-4DB8-ADD9-EEB782D8E244}"/>
                    </a:ext>
                  </a:extLst>
                </p14:cNvPr>
                <p14:cNvContentPartPr/>
                <p14:nvPr/>
              </p14:nvContentPartPr>
              <p14:xfrm>
                <a:off x="4620513" y="397471"/>
                <a:ext cx="68400" cy="4536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60CDF50A-9893-4DB8-ADD9-EEB782D8E24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611873" y="388471"/>
                  <a:ext cx="860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23D24361-382C-4B44-90DA-AF7369094257}"/>
                    </a:ext>
                  </a:extLst>
                </p14:cNvPr>
                <p14:cNvContentPartPr/>
                <p14:nvPr/>
              </p14:nvContentPartPr>
              <p14:xfrm>
                <a:off x="4678113" y="295231"/>
                <a:ext cx="417960" cy="4777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23D24361-382C-4B44-90DA-AF736909425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669113" y="286231"/>
                  <a:ext cx="4356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899E1D25-C989-4B6D-AD30-DB97166AE4B6}"/>
                    </a:ext>
                  </a:extLst>
                </p14:cNvPr>
                <p14:cNvContentPartPr/>
                <p14:nvPr/>
              </p14:nvContentPartPr>
              <p14:xfrm>
                <a:off x="4701873" y="782671"/>
                <a:ext cx="440280" cy="194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899E1D25-C989-4B6D-AD30-DB97166AE4B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693233" y="774031"/>
                  <a:ext cx="457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7F5FCCA-2321-4FD3-8D24-0843446701C1}"/>
                    </a:ext>
                  </a:extLst>
                </p14:cNvPr>
                <p14:cNvContentPartPr/>
                <p14:nvPr/>
              </p14:nvContentPartPr>
              <p14:xfrm>
                <a:off x="5272833" y="319351"/>
                <a:ext cx="48600" cy="4888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7F5FCCA-2321-4FD3-8D24-0843446701C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64193" y="310711"/>
                  <a:ext cx="662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76C3136B-1BC2-4089-AE82-473197976266}"/>
                    </a:ext>
                  </a:extLst>
                </p14:cNvPr>
                <p14:cNvContentPartPr/>
                <p14:nvPr/>
              </p14:nvContentPartPr>
              <p14:xfrm>
                <a:off x="5404953" y="222151"/>
                <a:ext cx="352080" cy="5976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76C3136B-1BC2-4089-AE82-47319797626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396313" y="213511"/>
                  <a:ext cx="3697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BEF5CF54-FB71-4DAF-8981-2DD035820B3B}"/>
                    </a:ext>
                  </a:extLst>
                </p14:cNvPr>
                <p14:cNvContentPartPr/>
                <p14:nvPr/>
              </p14:nvContentPartPr>
              <p14:xfrm>
                <a:off x="5339073" y="756391"/>
                <a:ext cx="348840" cy="255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BEF5CF54-FB71-4DAF-8981-2DD035820B3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330433" y="747391"/>
                  <a:ext cx="366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2ADE2FA5-67A1-4278-A20E-CFC8B2616686}"/>
                    </a:ext>
                  </a:extLst>
                </p14:cNvPr>
                <p14:cNvContentPartPr/>
                <p14:nvPr/>
              </p14:nvContentPartPr>
              <p14:xfrm>
                <a:off x="4625553" y="421591"/>
                <a:ext cx="498600" cy="648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2ADE2FA5-67A1-4278-A20E-CFC8B261668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616913" y="412951"/>
                  <a:ext cx="516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12AA1235-01CF-481E-8E62-34F0AB54ECAC}"/>
                    </a:ext>
                  </a:extLst>
                </p14:cNvPr>
                <p14:cNvContentPartPr/>
                <p14:nvPr/>
              </p14:nvContentPartPr>
              <p14:xfrm>
                <a:off x="5398473" y="213151"/>
                <a:ext cx="30960" cy="6418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12AA1235-01CF-481E-8E62-34F0AB54ECA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389473" y="204151"/>
                  <a:ext cx="486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AD71356E-68A6-4F2E-B18F-B85A35252F3B}"/>
                    </a:ext>
                  </a:extLst>
                </p14:cNvPr>
                <p14:cNvContentPartPr/>
                <p14:nvPr/>
              </p14:nvContentPartPr>
              <p14:xfrm>
                <a:off x="5297313" y="241231"/>
                <a:ext cx="18720" cy="6494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AD71356E-68A6-4F2E-B18F-B85A35252F3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288313" y="232231"/>
                  <a:ext cx="3636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38E058D5-793D-4797-9C03-407A338D8E41}"/>
                    </a:ext>
                  </a:extLst>
                </p14:cNvPr>
                <p14:cNvContentPartPr/>
                <p14:nvPr/>
              </p14:nvContentPartPr>
              <p14:xfrm>
                <a:off x="5283993" y="219631"/>
                <a:ext cx="127440" cy="406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38E058D5-793D-4797-9C03-407A338D8E4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274993" y="210991"/>
                  <a:ext cx="145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0E1C9E92-A5A0-45BA-A1B4-6919DC783E5B}"/>
                    </a:ext>
                  </a:extLst>
                </p14:cNvPr>
                <p14:cNvContentPartPr/>
                <p14:nvPr/>
              </p14:nvContentPartPr>
              <p14:xfrm>
                <a:off x="5264553" y="792751"/>
                <a:ext cx="175320" cy="583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0E1C9E92-A5A0-45BA-A1B4-6919DC783E5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255553" y="784111"/>
                  <a:ext cx="192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2F71D557-A46F-4018-9BD8-8505AE4C00D9}"/>
                    </a:ext>
                  </a:extLst>
                </p14:cNvPr>
                <p14:cNvContentPartPr/>
                <p14:nvPr/>
              </p14:nvContentPartPr>
              <p14:xfrm>
                <a:off x="4538073" y="356431"/>
                <a:ext cx="35640" cy="1461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2F71D557-A46F-4018-9BD8-8505AE4C00D9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529433" y="347791"/>
                  <a:ext cx="53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3CBB7798-2E93-41D7-8E05-815775A493FE}"/>
                    </a:ext>
                  </a:extLst>
                </p14:cNvPr>
                <p14:cNvContentPartPr/>
                <p14:nvPr/>
              </p14:nvContentPartPr>
              <p14:xfrm>
                <a:off x="4592793" y="294151"/>
                <a:ext cx="30240" cy="2138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3CBB7798-2E93-41D7-8E05-815775A493F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583793" y="285511"/>
                  <a:ext cx="47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F49E72F2-710E-4EA2-9F20-B0E4BF212265}"/>
                    </a:ext>
                  </a:extLst>
                </p14:cNvPr>
                <p14:cNvContentPartPr/>
                <p14:nvPr/>
              </p14:nvContentPartPr>
              <p14:xfrm>
                <a:off x="4564353" y="388831"/>
                <a:ext cx="480600" cy="590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F49E72F2-710E-4EA2-9F20-B0E4BF21226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555353" y="380191"/>
                  <a:ext cx="498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0F41FF7F-DFCB-48D4-887B-F68E87C824EA}"/>
                    </a:ext>
                  </a:extLst>
                </p14:cNvPr>
                <p14:cNvContentPartPr/>
                <p14:nvPr/>
              </p14:nvContentPartPr>
              <p14:xfrm>
                <a:off x="5284353" y="243391"/>
                <a:ext cx="27360" cy="5576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0F41FF7F-DFCB-48D4-887B-F68E87C824E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275713" y="234391"/>
                  <a:ext cx="450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37A4C596-A268-4A58-9D64-1BD5C4422E5D}"/>
                    </a:ext>
                  </a:extLst>
                </p14:cNvPr>
                <p14:cNvContentPartPr/>
                <p14:nvPr/>
              </p14:nvContentPartPr>
              <p14:xfrm>
                <a:off x="5324313" y="200911"/>
                <a:ext cx="182880" cy="5684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37A4C596-A268-4A58-9D64-1BD5C4422E5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315313" y="191911"/>
                  <a:ext cx="2005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1638F873-1DBA-4885-96A0-4A9BA5178E2A}"/>
                    </a:ext>
                  </a:extLst>
                </p14:cNvPr>
                <p14:cNvContentPartPr/>
                <p14:nvPr/>
              </p14:nvContentPartPr>
              <p14:xfrm>
                <a:off x="5315313" y="799231"/>
                <a:ext cx="163440" cy="28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1638F873-1DBA-4885-96A0-4A9BA5178E2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306313" y="790231"/>
                  <a:ext cx="181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94345BC5-E00D-473B-B623-767A19381A07}"/>
                    </a:ext>
                  </a:extLst>
                </p14:cNvPr>
                <p14:cNvContentPartPr/>
                <p14:nvPr/>
              </p14:nvContentPartPr>
              <p14:xfrm>
                <a:off x="5448513" y="198391"/>
                <a:ext cx="28800" cy="6354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94345BC5-E00D-473B-B623-767A19381A0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439513" y="189391"/>
                  <a:ext cx="464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BA2A9961-5C50-46D3-8068-8294047451BB}"/>
                    </a:ext>
                  </a:extLst>
                </p14:cNvPr>
                <p14:cNvContentPartPr/>
                <p14:nvPr/>
              </p14:nvContentPartPr>
              <p14:xfrm>
                <a:off x="4736433" y="321871"/>
                <a:ext cx="356400" cy="345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BA2A9961-5C50-46D3-8068-8294047451B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727433" y="313231"/>
                  <a:ext cx="374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7405BC02-B843-4E3F-AEAB-FD528FCE441A}"/>
                    </a:ext>
                  </a:extLst>
                </p14:cNvPr>
                <p14:cNvContentPartPr/>
                <p14:nvPr/>
              </p14:nvContentPartPr>
              <p14:xfrm>
                <a:off x="5180673" y="212071"/>
                <a:ext cx="64800" cy="4838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7405BC02-B843-4E3F-AEAB-FD528FCE441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171673" y="203431"/>
                  <a:ext cx="824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13A3B683-46E0-4A36-A9AE-9E59E8E4DB3F}"/>
                    </a:ext>
                  </a:extLst>
                </p14:cNvPr>
                <p14:cNvContentPartPr/>
                <p14:nvPr/>
              </p14:nvContentPartPr>
              <p14:xfrm>
                <a:off x="5291193" y="91831"/>
                <a:ext cx="54360" cy="6141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13A3B683-46E0-4A36-A9AE-9E59E8E4DB3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282193" y="83191"/>
                  <a:ext cx="720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8EF8FB98-13F9-4D61-9557-4C4924D312F2}"/>
                    </a:ext>
                  </a:extLst>
                </p14:cNvPr>
                <p14:cNvContentPartPr/>
                <p14:nvPr/>
              </p14:nvContentPartPr>
              <p14:xfrm>
                <a:off x="5340873" y="198391"/>
                <a:ext cx="127440" cy="5810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8EF8FB98-13F9-4D61-9557-4C4924D312F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331873" y="189751"/>
                  <a:ext cx="1450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A5937DD1-5B86-420F-9920-725F45FAECF7}"/>
                    </a:ext>
                  </a:extLst>
                </p14:cNvPr>
                <p14:cNvContentPartPr/>
                <p14:nvPr/>
              </p14:nvContentPartPr>
              <p14:xfrm>
                <a:off x="5349873" y="763951"/>
                <a:ext cx="158760" cy="345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A5937DD1-5B86-420F-9920-725F45FAECF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340873" y="754951"/>
                  <a:ext cx="176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DE6C81B1-B128-4CC1-8263-993D48C5ED50}"/>
                    </a:ext>
                  </a:extLst>
                </p14:cNvPr>
                <p14:cNvContentPartPr/>
                <p14:nvPr/>
              </p14:nvContentPartPr>
              <p14:xfrm>
                <a:off x="4989153" y="428071"/>
                <a:ext cx="163440" cy="43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DE6C81B1-B128-4CC1-8263-993D48C5ED5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980513" y="419071"/>
                  <a:ext cx="181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0F57DD71-BBD7-4C14-828B-47B602B4CFD2}"/>
                    </a:ext>
                  </a:extLst>
                </p14:cNvPr>
                <p14:cNvContentPartPr/>
                <p14:nvPr/>
              </p14:nvContentPartPr>
              <p14:xfrm>
                <a:off x="4701873" y="483511"/>
                <a:ext cx="305640" cy="1800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0F57DD71-BBD7-4C14-828B-47B602B4CFD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693233" y="474871"/>
                  <a:ext cx="323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E726DCD8-5EF0-4817-8348-969B4CDD1B96}"/>
                    </a:ext>
                  </a:extLst>
                </p14:cNvPr>
                <p14:cNvContentPartPr/>
                <p14:nvPr/>
              </p14:nvContentPartPr>
              <p14:xfrm>
                <a:off x="4796193" y="184351"/>
                <a:ext cx="135000" cy="1393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E726DCD8-5EF0-4817-8348-969B4CDD1B9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787193" y="175711"/>
                  <a:ext cx="152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4C88DDE8-9CCF-46B2-8D4A-C94A13661BAD}"/>
                    </a:ext>
                  </a:extLst>
                </p14:cNvPr>
                <p14:cNvContentPartPr/>
                <p14:nvPr/>
              </p14:nvContentPartPr>
              <p14:xfrm>
                <a:off x="4691793" y="348511"/>
                <a:ext cx="24120" cy="50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4C88DDE8-9CCF-46B2-8D4A-C94A13661BA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682793" y="339511"/>
                  <a:ext cx="41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B3748125-EA58-4143-89AD-9A0AE8EEE090}"/>
                    </a:ext>
                  </a:extLst>
                </p14:cNvPr>
                <p14:cNvContentPartPr/>
                <p14:nvPr/>
              </p14:nvContentPartPr>
              <p14:xfrm>
                <a:off x="4715553" y="348511"/>
                <a:ext cx="360" cy="36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B3748125-EA58-4143-89AD-9A0AE8EEE0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06553" y="3395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56A1BD02-6718-441B-9EB3-F5C958BB14E9}"/>
                    </a:ext>
                  </a:extLst>
                </p14:cNvPr>
                <p14:cNvContentPartPr/>
                <p14:nvPr/>
              </p14:nvContentPartPr>
              <p14:xfrm>
                <a:off x="4622673" y="299191"/>
                <a:ext cx="93240" cy="7596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56A1BD02-6718-441B-9EB3-F5C958BB14E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613673" y="290551"/>
                  <a:ext cx="110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59DCFFE9-F44C-4342-9059-3841C7C2EB65}"/>
                    </a:ext>
                  </a:extLst>
                </p14:cNvPr>
                <p14:cNvContentPartPr/>
                <p14:nvPr/>
              </p14:nvContentPartPr>
              <p14:xfrm>
                <a:off x="4791873" y="176791"/>
                <a:ext cx="586800" cy="1242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59DCFFE9-F44C-4342-9059-3841C7C2EB6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782873" y="168151"/>
                  <a:ext cx="604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B2CF34DD-70BC-46AF-A285-2FEFEEC92DB4}"/>
                    </a:ext>
                  </a:extLst>
                </p14:cNvPr>
                <p14:cNvContentPartPr/>
                <p14:nvPr/>
              </p14:nvContentPartPr>
              <p14:xfrm>
                <a:off x="5276433" y="145831"/>
                <a:ext cx="142200" cy="1098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B2CF34DD-70BC-46AF-A285-2FEFEEC92DB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267793" y="137191"/>
                  <a:ext cx="159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F8CAA2D3-35DA-4E22-9659-FE91F6AD0C5B}"/>
                    </a:ext>
                  </a:extLst>
                </p14:cNvPr>
                <p14:cNvContentPartPr/>
                <p14:nvPr/>
              </p14:nvContentPartPr>
              <p14:xfrm>
                <a:off x="5011473" y="370111"/>
                <a:ext cx="190440" cy="2700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F8CAA2D3-35DA-4E22-9659-FE91F6AD0C5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002833" y="361111"/>
                  <a:ext cx="208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3B4391E1-6B84-41C6-BDFD-14081200C64D}"/>
                    </a:ext>
                  </a:extLst>
                </p14:cNvPr>
                <p14:cNvContentPartPr/>
                <p14:nvPr/>
              </p14:nvContentPartPr>
              <p14:xfrm>
                <a:off x="5104353" y="295591"/>
                <a:ext cx="7920" cy="21240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3B4391E1-6B84-41C6-BDFD-14081200C64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095353" y="286591"/>
                  <a:ext cx="25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645CBA5A-800C-473A-AC7C-CDCE40849ACD}"/>
                    </a:ext>
                  </a:extLst>
                </p14:cNvPr>
                <p14:cNvContentPartPr/>
                <p14:nvPr/>
              </p14:nvContentPartPr>
              <p14:xfrm>
                <a:off x="6344553" y="-34169"/>
                <a:ext cx="75240" cy="1101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645CBA5A-800C-473A-AC7C-CDCE40849AC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335553" y="-42809"/>
                  <a:ext cx="92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197E7321-1F7C-41FC-A54C-D12DE4B40235}"/>
                    </a:ext>
                  </a:extLst>
                </p14:cNvPr>
                <p14:cNvContentPartPr/>
                <p14:nvPr/>
              </p14:nvContentPartPr>
              <p14:xfrm>
                <a:off x="6311433" y="-46769"/>
                <a:ext cx="118440" cy="1303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197E7321-1F7C-41FC-A54C-D12DE4B4023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302793" y="-55409"/>
                  <a:ext cx="136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F1F37D8C-1666-47F0-B33C-A20E336B7366}"/>
                    </a:ext>
                  </a:extLst>
                </p14:cNvPr>
                <p14:cNvContentPartPr/>
                <p14:nvPr/>
              </p14:nvContentPartPr>
              <p14:xfrm>
                <a:off x="6308553" y="-239009"/>
                <a:ext cx="97200" cy="1800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F1F37D8C-1666-47F0-B33C-A20E336B736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299913" y="-247649"/>
                  <a:ext cx="114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B0AFD79C-0C89-4A8C-A7D4-0DFD6707C3C5}"/>
                    </a:ext>
                  </a:extLst>
                </p14:cNvPr>
                <p14:cNvContentPartPr/>
                <p14:nvPr/>
              </p14:nvContentPartPr>
              <p14:xfrm>
                <a:off x="6042513" y="-293009"/>
                <a:ext cx="463320" cy="49644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B0AFD79C-0C89-4A8C-A7D4-0DFD6707C3C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033513" y="-301649"/>
                  <a:ext cx="4809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D045CE04-439E-407A-A6B6-63BE769E80F5}"/>
                    </a:ext>
                  </a:extLst>
                </p14:cNvPr>
                <p14:cNvContentPartPr/>
                <p14:nvPr/>
              </p14:nvContentPartPr>
              <p14:xfrm>
                <a:off x="6547953" y="262471"/>
                <a:ext cx="27360" cy="6480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D045CE04-439E-407A-A6B6-63BE769E80F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539313" y="253831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0FA1179C-B49C-495F-A89E-FB06F4C3D7D7}"/>
                    </a:ext>
                  </a:extLst>
                </p14:cNvPr>
                <p14:cNvContentPartPr/>
                <p14:nvPr/>
              </p14:nvContentPartPr>
              <p14:xfrm>
                <a:off x="3529713" y="-229649"/>
                <a:ext cx="1109520" cy="97812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0FA1179C-B49C-495F-A89E-FB06F4C3D7D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521073" y="-238649"/>
                  <a:ext cx="112716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DFE12DED-CFF4-42BC-8060-2C334B2EB3FE}"/>
                    </a:ext>
                  </a:extLst>
                </p14:cNvPr>
                <p14:cNvContentPartPr/>
                <p14:nvPr/>
              </p14:nvContentPartPr>
              <p14:xfrm>
                <a:off x="3984033" y="828391"/>
                <a:ext cx="15840" cy="75420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DFE12DED-CFF4-42BC-8060-2C334B2EB3F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975033" y="819391"/>
                  <a:ext cx="3348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30B231CA-804D-43AC-859E-2BE4F0C8A5B7}"/>
                    </a:ext>
                  </a:extLst>
                </p14:cNvPr>
                <p14:cNvContentPartPr/>
                <p14:nvPr/>
              </p14:nvContentPartPr>
              <p14:xfrm>
                <a:off x="3835713" y="1473511"/>
                <a:ext cx="194760" cy="18720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30B231CA-804D-43AC-859E-2BE4F0C8A5B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827073" y="1464511"/>
                  <a:ext cx="212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BE604C8F-559B-4B40-8664-BD37CCF16704}"/>
                    </a:ext>
                  </a:extLst>
                </p14:cNvPr>
                <p14:cNvContentPartPr/>
                <p14:nvPr/>
              </p14:nvContentPartPr>
              <p14:xfrm>
                <a:off x="1964433" y="117391"/>
                <a:ext cx="1224000" cy="6696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BE604C8F-559B-4B40-8664-BD37CCF1670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955433" y="108751"/>
                  <a:ext cx="1241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2132B434-754B-4614-8A46-FAFFA9A49AD7}"/>
                    </a:ext>
                  </a:extLst>
                </p14:cNvPr>
                <p14:cNvContentPartPr/>
                <p14:nvPr/>
              </p14:nvContentPartPr>
              <p14:xfrm>
                <a:off x="6180033" y="180751"/>
                <a:ext cx="16920" cy="118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2132B434-754B-4614-8A46-FAFFA9A49AD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171033" y="171751"/>
                  <a:ext cx="34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6C46D595-4D8A-4A66-9165-8E15354A9A4E}"/>
                    </a:ext>
                  </a:extLst>
                </p14:cNvPr>
                <p14:cNvContentPartPr/>
                <p14:nvPr/>
              </p14:nvContentPartPr>
              <p14:xfrm>
                <a:off x="3269793" y="2226271"/>
                <a:ext cx="291240" cy="29124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6C46D595-4D8A-4A66-9165-8E15354A9A4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260793" y="2217631"/>
                  <a:ext cx="308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A7EC1192-3885-4824-9406-AC1834D4927B}"/>
                    </a:ext>
                  </a:extLst>
                </p14:cNvPr>
                <p14:cNvContentPartPr/>
                <p14:nvPr/>
              </p14:nvContentPartPr>
              <p14:xfrm>
                <a:off x="3630873" y="2186671"/>
                <a:ext cx="94680" cy="2908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A7EC1192-3885-4824-9406-AC1834D4927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621873" y="2178031"/>
                  <a:ext cx="112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A1442752-78D9-4FF8-BF7B-FF1787F35513}"/>
                    </a:ext>
                  </a:extLst>
                </p14:cNvPr>
                <p14:cNvContentPartPr/>
                <p14:nvPr/>
              </p14:nvContentPartPr>
              <p14:xfrm>
                <a:off x="3828153" y="2223391"/>
                <a:ext cx="190440" cy="1951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A1442752-78D9-4FF8-BF7B-FF1787F3551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819513" y="2214391"/>
                  <a:ext cx="208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2734FF7D-7128-4DBA-8A25-C6E90DA9A600}"/>
                    </a:ext>
                  </a:extLst>
                </p14:cNvPr>
                <p14:cNvContentPartPr/>
                <p14:nvPr/>
              </p14:nvContentPartPr>
              <p14:xfrm>
                <a:off x="4066113" y="2041591"/>
                <a:ext cx="176760" cy="1429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2734FF7D-7128-4DBA-8A25-C6E90DA9A60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057473" y="2032591"/>
                  <a:ext cx="194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DE71AAB6-F27D-4AA2-82FD-0CA95B49AF81}"/>
                    </a:ext>
                  </a:extLst>
                </p14:cNvPr>
                <p14:cNvContentPartPr/>
                <p14:nvPr/>
              </p14:nvContentPartPr>
              <p14:xfrm>
                <a:off x="4175193" y="2036551"/>
                <a:ext cx="253800" cy="47880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DE71AAB6-F27D-4AA2-82FD-0CA95B49AF8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166553" y="2027551"/>
                  <a:ext cx="2714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30BB4ED5-47FE-4375-A608-2E53ABF9EBE1}"/>
                    </a:ext>
                  </a:extLst>
                </p14:cNvPr>
                <p14:cNvContentPartPr/>
                <p14:nvPr/>
              </p14:nvContentPartPr>
              <p14:xfrm>
                <a:off x="3224793" y="1767631"/>
                <a:ext cx="1592640" cy="9792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30BB4ED5-47FE-4375-A608-2E53ABF9EBE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215793" y="1758991"/>
                  <a:ext cx="161028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C3DC60F8-7A49-43DB-A3A2-3DCA2B47A6E8}"/>
                    </a:ext>
                  </a:extLst>
                </p14:cNvPr>
                <p14:cNvContentPartPr/>
                <p14:nvPr/>
              </p14:nvContentPartPr>
              <p14:xfrm>
                <a:off x="4425033" y="2692831"/>
                <a:ext cx="206640" cy="7092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C3DC60F8-7A49-43DB-A3A2-3DCA2B47A6E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416393" y="2684191"/>
                  <a:ext cx="224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1C02CE96-AF18-49B1-B8B8-CBF57A7E9A22}"/>
                    </a:ext>
                  </a:extLst>
                </p14:cNvPr>
                <p14:cNvContentPartPr/>
                <p14:nvPr/>
              </p14:nvContentPartPr>
              <p14:xfrm>
                <a:off x="7767273" y="1233391"/>
                <a:ext cx="114120" cy="2757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1C02CE96-AF18-49B1-B8B8-CBF57A7E9A2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758273" y="1224751"/>
                  <a:ext cx="131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9E6430A3-D08C-4EE5-8196-A64E98308E35}"/>
                    </a:ext>
                  </a:extLst>
                </p14:cNvPr>
                <p14:cNvContentPartPr/>
                <p14:nvPr/>
              </p14:nvContentPartPr>
              <p14:xfrm>
                <a:off x="7915233" y="1272631"/>
                <a:ext cx="127440" cy="1141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9E6430A3-D08C-4EE5-8196-A64E98308E3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906593" y="1263991"/>
                  <a:ext cx="145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FA611704-8767-4864-B714-34853F74BDFA}"/>
                    </a:ext>
                  </a:extLst>
                </p14:cNvPr>
                <p14:cNvContentPartPr/>
                <p14:nvPr/>
              </p14:nvContentPartPr>
              <p14:xfrm>
                <a:off x="8062833" y="1219351"/>
                <a:ext cx="131040" cy="12564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FA611704-8767-4864-B714-34853F74BDF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054193" y="1210711"/>
                  <a:ext cx="148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6792CA8A-5A55-4B31-B78C-B1738FFB57B0}"/>
                    </a:ext>
                  </a:extLst>
                </p14:cNvPr>
                <p14:cNvContentPartPr/>
                <p14:nvPr/>
              </p14:nvContentPartPr>
              <p14:xfrm>
                <a:off x="8171193" y="1197031"/>
                <a:ext cx="230760" cy="15192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6792CA8A-5A55-4B31-B78C-B1738FFB57B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162193" y="1188031"/>
                  <a:ext cx="248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B64ABD9C-401D-4440-837B-E3263A236907}"/>
                    </a:ext>
                  </a:extLst>
                </p14:cNvPr>
                <p14:cNvContentPartPr/>
                <p14:nvPr/>
              </p14:nvContentPartPr>
              <p14:xfrm>
                <a:off x="8275953" y="1161391"/>
                <a:ext cx="257760" cy="20628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B64ABD9C-401D-4440-837B-E3263A23690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266953" y="1152751"/>
                  <a:ext cx="275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B1943651-D88F-44F0-BA48-12221EC4A6BC}"/>
                    </a:ext>
                  </a:extLst>
                </p14:cNvPr>
                <p14:cNvContentPartPr/>
                <p14:nvPr/>
              </p14:nvContentPartPr>
              <p14:xfrm>
                <a:off x="8634873" y="1154911"/>
                <a:ext cx="67680" cy="13716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B1943651-D88F-44F0-BA48-12221EC4A6B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625873" y="1145911"/>
                  <a:ext cx="85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D81CC75B-A61E-4E40-81A7-B9BF0CF64A8A}"/>
                    </a:ext>
                  </a:extLst>
                </p14:cNvPr>
                <p14:cNvContentPartPr/>
                <p14:nvPr/>
              </p14:nvContentPartPr>
              <p14:xfrm>
                <a:off x="8779953" y="1186231"/>
                <a:ext cx="106560" cy="12384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D81CC75B-A61E-4E40-81A7-B9BF0CF64A8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770953" y="1177231"/>
                  <a:ext cx="124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A46CFEEC-CA83-4AE6-9C0E-1352F67C3575}"/>
                    </a:ext>
                  </a:extLst>
                </p14:cNvPr>
                <p14:cNvContentPartPr/>
                <p14:nvPr/>
              </p14:nvContentPartPr>
              <p14:xfrm>
                <a:off x="7786713" y="1387471"/>
                <a:ext cx="1115280" cy="7776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A46CFEEC-CA83-4AE6-9C0E-1352F67C357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777713" y="1378831"/>
                  <a:ext cx="1132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22874DC4-30EB-44B3-873C-EFD8E03E9E04}"/>
                    </a:ext>
                  </a:extLst>
                </p14:cNvPr>
                <p14:cNvContentPartPr/>
                <p14:nvPr/>
              </p14:nvContentPartPr>
              <p14:xfrm>
                <a:off x="7643073" y="1157791"/>
                <a:ext cx="97560" cy="2624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22874DC4-30EB-44B3-873C-EFD8E03E9E0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634073" y="1148791"/>
                  <a:ext cx="115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5D6A1E96-3657-4AF5-8A99-52BCB78F227C}"/>
                    </a:ext>
                  </a:extLst>
                </p14:cNvPr>
                <p14:cNvContentPartPr/>
                <p14:nvPr/>
              </p14:nvContentPartPr>
              <p14:xfrm>
                <a:off x="7913793" y="978151"/>
                <a:ext cx="1059840" cy="4716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5D6A1E96-3657-4AF5-8A99-52BCB78F227C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905153" y="969151"/>
                  <a:ext cx="1077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CC217079-BB05-4036-80C5-88EFAA74C8F2}"/>
                    </a:ext>
                  </a:extLst>
                </p14:cNvPr>
                <p14:cNvContentPartPr/>
                <p14:nvPr/>
              </p14:nvContentPartPr>
              <p14:xfrm>
                <a:off x="7998033" y="1864831"/>
                <a:ext cx="125280" cy="45216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CC217079-BB05-4036-80C5-88EFAA74C8F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989393" y="1855831"/>
                  <a:ext cx="142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01D3167F-0D2D-458C-B3FD-17FFFBECFD10}"/>
                    </a:ext>
                  </a:extLst>
                </p14:cNvPr>
                <p14:cNvContentPartPr/>
                <p14:nvPr/>
              </p14:nvContentPartPr>
              <p14:xfrm>
                <a:off x="8166513" y="1897951"/>
                <a:ext cx="169560" cy="2253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01D3167F-0D2D-458C-B3FD-17FFFBECFD1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157513" y="1889311"/>
                  <a:ext cx="187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6C7D75FD-2C69-441A-A6BA-78415B318F82}"/>
                    </a:ext>
                  </a:extLst>
                </p14:cNvPr>
                <p14:cNvContentPartPr/>
                <p14:nvPr/>
              </p14:nvContentPartPr>
              <p14:xfrm>
                <a:off x="8359473" y="1602031"/>
                <a:ext cx="173880" cy="3139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6C7D75FD-2C69-441A-A6BA-78415B318F8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350833" y="1593391"/>
                  <a:ext cx="1915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C14EBDB6-F941-41B4-A499-A7922DBCB7FA}"/>
                    </a:ext>
                  </a:extLst>
                </p14:cNvPr>
                <p14:cNvContentPartPr/>
                <p14:nvPr/>
              </p14:nvContentPartPr>
              <p14:xfrm>
                <a:off x="7820913" y="1501231"/>
                <a:ext cx="787680" cy="92124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C14EBDB6-F941-41B4-A499-A7922DBCB7F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811913" y="1492231"/>
                  <a:ext cx="805320" cy="9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F60819C9-C506-4C66-8102-AA76BA9DF660}"/>
                    </a:ext>
                  </a:extLst>
                </p14:cNvPr>
                <p14:cNvContentPartPr/>
                <p14:nvPr/>
              </p14:nvContentPartPr>
              <p14:xfrm>
                <a:off x="8386473" y="2592031"/>
                <a:ext cx="78120" cy="6228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F60819C9-C506-4C66-8102-AA76BA9DF66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377833" y="2583031"/>
                  <a:ext cx="95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8C6E38A2-BF21-498B-A66B-49EB8132DF4D}"/>
                    </a:ext>
                  </a:extLst>
                </p14:cNvPr>
                <p14:cNvContentPartPr/>
                <p14:nvPr/>
              </p14:nvContentPartPr>
              <p14:xfrm>
                <a:off x="4202193" y="2589511"/>
                <a:ext cx="124560" cy="30960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8C6E38A2-BF21-498B-A66B-49EB8132DF4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193553" y="2580511"/>
                  <a:ext cx="142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634A52F7-7900-4EC9-A407-0BD1BBD745F1}"/>
                    </a:ext>
                  </a:extLst>
                </p14:cNvPr>
                <p14:cNvContentPartPr/>
                <p14:nvPr/>
              </p14:nvContentPartPr>
              <p14:xfrm>
                <a:off x="4072233" y="2742151"/>
                <a:ext cx="198000" cy="16056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634A52F7-7900-4EC9-A407-0BD1BBD745F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063233" y="2733511"/>
                  <a:ext cx="215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A80CCFEF-1737-4A44-8BD7-D2B436A87549}"/>
                    </a:ext>
                  </a:extLst>
                </p14:cNvPr>
                <p14:cNvContentPartPr/>
                <p14:nvPr/>
              </p14:nvContentPartPr>
              <p14:xfrm>
                <a:off x="4403793" y="3092071"/>
                <a:ext cx="95040" cy="38160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A80CCFEF-1737-4A44-8BD7-D2B436A8754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395153" y="3083071"/>
                  <a:ext cx="1126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00E293D1-B5C4-4F2F-9E64-047704312B90}"/>
                    </a:ext>
                  </a:extLst>
                </p14:cNvPr>
                <p14:cNvContentPartPr/>
                <p14:nvPr/>
              </p14:nvContentPartPr>
              <p14:xfrm>
                <a:off x="4576233" y="3148591"/>
                <a:ext cx="183240" cy="21672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00E293D1-B5C4-4F2F-9E64-047704312B9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567233" y="3139951"/>
                  <a:ext cx="200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8CAF575F-BED8-45D6-971A-BC4AA5CD1EBA}"/>
                    </a:ext>
                  </a:extLst>
                </p14:cNvPr>
                <p14:cNvContentPartPr/>
                <p14:nvPr/>
              </p14:nvContentPartPr>
              <p14:xfrm>
                <a:off x="4826073" y="2730991"/>
                <a:ext cx="137880" cy="21456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8CAF575F-BED8-45D6-971A-BC4AA5CD1EBA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817073" y="2721991"/>
                  <a:ext cx="155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B44A9036-DC0C-4CF3-9D29-D02BD8099626}"/>
                    </a:ext>
                  </a:extLst>
                </p14:cNvPr>
                <p14:cNvContentPartPr/>
                <p14:nvPr/>
              </p14:nvContentPartPr>
              <p14:xfrm>
                <a:off x="4826073" y="2804071"/>
                <a:ext cx="102240" cy="36000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B44A9036-DC0C-4CF3-9D29-D02BD809962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817433" y="2795431"/>
                  <a:ext cx="119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7D75580E-C521-43D0-969A-C5F8861C25D2}"/>
                    </a:ext>
                  </a:extLst>
                </p14:cNvPr>
                <p14:cNvContentPartPr/>
                <p14:nvPr/>
              </p14:nvContentPartPr>
              <p14:xfrm>
                <a:off x="4419273" y="2730271"/>
                <a:ext cx="671760" cy="92520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7D75580E-C521-43D0-969A-C5F8861C25D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410633" y="2721271"/>
                  <a:ext cx="68940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D728A0B2-0A7C-476A-A0C8-CECEADC456EB}"/>
                    </a:ext>
                  </a:extLst>
                </p14:cNvPr>
                <p14:cNvContentPartPr/>
                <p14:nvPr/>
              </p14:nvContentPartPr>
              <p14:xfrm>
                <a:off x="5264553" y="3388711"/>
                <a:ext cx="10800" cy="180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D728A0B2-0A7C-476A-A0C8-CECEADC456E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255553" y="3379711"/>
                  <a:ext cx="28440" cy="1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728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20EA448A-C31B-451C-BF4A-EDB0FF0DC04A}"/>
              </a:ext>
            </a:extLst>
          </p:cNvPr>
          <p:cNvGrpSpPr/>
          <p:nvPr/>
        </p:nvGrpSpPr>
        <p:grpSpPr>
          <a:xfrm>
            <a:off x="3211833" y="784450"/>
            <a:ext cx="1987200" cy="872280"/>
            <a:chOff x="3211833" y="784450"/>
            <a:chExt cx="1987200" cy="87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9B903A-1D4E-4089-805A-4BFC11857A67}"/>
                    </a:ext>
                  </a:extLst>
                </p14:cNvPr>
                <p14:cNvContentPartPr/>
                <p14:nvPr/>
              </p14:nvContentPartPr>
              <p14:xfrm>
                <a:off x="3271953" y="937090"/>
                <a:ext cx="133560" cy="4802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9B903A-1D4E-4089-805A-4BFC11857A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53953" y="919450"/>
                  <a:ext cx="1692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887679A-874A-4A9C-BE86-C65204ECBDC8}"/>
                    </a:ext>
                  </a:extLst>
                </p14:cNvPr>
                <p14:cNvContentPartPr/>
                <p14:nvPr/>
              </p14:nvContentPartPr>
              <p14:xfrm>
                <a:off x="4335393" y="927010"/>
                <a:ext cx="215640" cy="451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887679A-874A-4A9C-BE86-C65204ECBD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7753" y="909370"/>
                  <a:ext cx="2512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B5CB0A5-6C00-4BB8-A8A6-A9DD47580B5E}"/>
                    </a:ext>
                  </a:extLst>
                </p14:cNvPr>
                <p14:cNvContentPartPr/>
                <p14:nvPr/>
              </p14:nvContentPartPr>
              <p14:xfrm>
                <a:off x="3211833" y="1567090"/>
                <a:ext cx="1297440" cy="89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B5CB0A5-6C00-4BB8-A8A6-A9DD47580B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94193" y="1549450"/>
                  <a:ext cx="1333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B225B54-CDEA-4329-B76B-C2972845BEDA}"/>
                    </a:ext>
                  </a:extLst>
                </p14:cNvPr>
                <p14:cNvContentPartPr/>
                <p14:nvPr/>
              </p14:nvContentPartPr>
              <p14:xfrm>
                <a:off x="3550593" y="1045450"/>
                <a:ext cx="228600" cy="2919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B225B54-CDEA-4329-B76B-C2972845BE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2953" y="1027810"/>
                  <a:ext cx="2642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7ABE96F-F6CB-43EF-8667-80090C98E936}"/>
                    </a:ext>
                  </a:extLst>
                </p14:cNvPr>
                <p14:cNvContentPartPr/>
                <p14:nvPr/>
              </p14:nvContentPartPr>
              <p14:xfrm>
                <a:off x="3849393" y="1307170"/>
                <a:ext cx="76680" cy="87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7ABE96F-F6CB-43EF-8667-80090C98E9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1393" y="1289170"/>
                  <a:ext cx="112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02D84DC-4191-4FA7-A7EC-81CD97F24E17}"/>
                    </a:ext>
                  </a:extLst>
                </p14:cNvPr>
                <p14:cNvContentPartPr/>
                <p14:nvPr/>
              </p14:nvContentPartPr>
              <p14:xfrm>
                <a:off x="4077633" y="1063450"/>
                <a:ext cx="117360" cy="211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02D84DC-4191-4FA7-A7EC-81CD97F24E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59993" y="1045810"/>
                  <a:ext cx="153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3D482FF-0FB7-40F7-AB19-A42CBBB6D3DA}"/>
                    </a:ext>
                  </a:extLst>
                </p14:cNvPr>
                <p14:cNvContentPartPr/>
                <p14:nvPr/>
              </p14:nvContentPartPr>
              <p14:xfrm>
                <a:off x="3496233" y="1424530"/>
                <a:ext cx="132120" cy="331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3D482FF-0FB7-40F7-AB19-A42CBBB6D3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78233" y="1406530"/>
                  <a:ext cx="167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507B8A7-B3AF-4CEC-91E9-B7946999AA97}"/>
                    </a:ext>
                  </a:extLst>
                </p14:cNvPr>
                <p14:cNvContentPartPr/>
                <p14:nvPr/>
              </p14:nvContentPartPr>
              <p14:xfrm>
                <a:off x="4208313" y="1394290"/>
                <a:ext cx="97560" cy="6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507B8A7-B3AF-4CEC-91E9-B7946999AA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90313" y="1376290"/>
                  <a:ext cx="133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D62ABE3-49B0-4DDE-AC6F-1B7C42732296}"/>
                    </a:ext>
                  </a:extLst>
                </p14:cNvPr>
                <p14:cNvContentPartPr/>
                <p14:nvPr/>
              </p14:nvContentPartPr>
              <p14:xfrm>
                <a:off x="4808073" y="784450"/>
                <a:ext cx="327960" cy="55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D62ABE3-49B0-4DDE-AC6F-1B7C427322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90433" y="766450"/>
                  <a:ext cx="363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3439FC9-88DA-4C43-8461-DC2EC090D80E}"/>
                    </a:ext>
                  </a:extLst>
                </p14:cNvPr>
                <p14:cNvContentPartPr/>
                <p14:nvPr/>
              </p14:nvContentPartPr>
              <p14:xfrm>
                <a:off x="4669113" y="1014130"/>
                <a:ext cx="173520" cy="268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3439FC9-88DA-4C43-8461-DC2EC090D8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51473" y="996130"/>
                  <a:ext cx="209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0EC1B73-F9AD-4C45-95CA-5EE955A354FA}"/>
                    </a:ext>
                  </a:extLst>
                </p14:cNvPr>
                <p14:cNvContentPartPr/>
                <p14:nvPr/>
              </p14:nvContentPartPr>
              <p14:xfrm>
                <a:off x="4734993" y="1137970"/>
                <a:ext cx="211320" cy="37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0EC1B73-F9AD-4C45-95CA-5EE955A354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16993" y="1119970"/>
                  <a:ext cx="246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CF05F89-D1CC-4C2A-9DBE-7A8D75AD07CA}"/>
                    </a:ext>
                  </a:extLst>
                </p14:cNvPr>
                <p14:cNvContentPartPr/>
                <p14:nvPr/>
              </p14:nvContentPartPr>
              <p14:xfrm>
                <a:off x="4957833" y="851410"/>
                <a:ext cx="227880" cy="573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CF05F89-D1CC-4C2A-9DBE-7A8D75AD07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39833" y="833410"/>
                  <a:ext cx="26352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680B846-B89F-4A59-9716-00E066F36D8C}"/>
                    </a:ext>
                  </a:extLst>
                </p14:cNvPr>
                <p14:cNvContentPartPr/>
                <p14:nvPr/>
              </p14:nvContentPartPr>
              <p14:xfrm>
                <a:off x="4939833" y="1442170"/>
                <a:ext cx="259200" cy="4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680B846-B89F-4A59-9716-00E066F36D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21833" y="1424530"/>
                  <a:ext cx="2948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1CAF800-1066-47EA-A5E3-443AF3852B6E}"/>
              </a:ext>
            </a:extLst>
          </p:cNvPr>
          <p:cNvGrpSpPr/>
          <p:nvPr/>
        </p:nvGrpSpPr>
        <p:grpSpPr>
          <a:xfrm>
            <a:off x="390153" y="864010"/>
            <a:ext cx="1891800" cy="1804680"/>
            <a:chOff x="390153" y="864010"/>
            <a:chExt cx="1891800" cy="180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5531F10-C769-49FD-B978-4C2C55577B9B}"/>
                    </a:ext>
                  </a:extLst>
                </p14:cNvPr>
                <p14:cNvContentPartPr/>
                <p14:nvPr/>
              </p14:nvContentPartPr>
              <p14:xfrm>
                <a:off x="571593" y="1908010"/>
                <a:ext cx="380160" cy="144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5531F10-C769-49FD-B978-4C2C55577B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3593" y="1890370"/>
                  <a:ext cx="415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A8975BC-1E0D-4E76-9793-5D6E1F944DE0}"/>
                    </a:ext>
                  </a:extLst>
                </p14:cNvPr>
                <p14:cNvContentPartPr/>
                <p14:nvPr/>
              </p14:nvContentPartPr>
              <p14:xfrm>
                <a:off x="561153" y="1928530"/>
                <a:ext cx="760320" cy="4712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A8975BC-1E0D-4E76-9793-5D6E1F944D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3153" y="1910890"/>
                  <a:ext cx="7959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9F1816B-BF5D-4CDA-8B12-86E8ECD6E94F}"/>
                    </a:ext>
                  </a:extLst>
                </p14:cNvPr>
                <p14:cNvContentPartPr/>
                <p14:nvPr/>
              </p14:nvContentPartPr>
              <p14:xfrm>
                <a:off x="1534953" y="1881370"/>
                <a:ext cx="338400" cy="3524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9F1816B-BF5D-4CDA-8B12-86E8ECD6E9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16953" y="1863730"/>
                  <a:ext cx="3740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F98E5A7-9E5C-4531-B232-258F12B137B2}"/>
                    </a:ext>
                  </a:extLst>
                </p14:cNvPr>
                <p14:cNvContentPartPr/>
                <p14:nvPr/>
              </p14:nvContentPartPr>
              <p14:xfrm>
                <a:off x="1302393" y="1925650"/>
                <a:ext cx="690840" cy="416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F98E5A7-9E5C-4531-B232-258F12B137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84393" y="1908010"/>
                  <a:ext cx="726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35EF4FE-2753-4830-8070-8C9CF17AC269}"/>
                    </a:ext>
                  </a:extLst>
                </p14:cNvPr>
                <p14:cNvContentPartPr/>
                <p14:nvPr/>
              </p14:nvContentPartPr>
              <p14:xfrm>
                <a:off x="774993" y="2493730"/>
                <a:ext cx="1161360" cy="82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35EF4FE-2753-4830-8070-8C9CF17AC2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6993" y="2476090"/>
                  <a:ext cx="1197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4EC4CF6-C48A-4693-ACE7-7B64228630AF}"/>
                    </a:ext>
                  </a:extLst>
                </p14:cNvPr>
                <p14:cNvContentPartPr/>
                <p14:nvPr/>
              </p14:nvContentPartPr>
              <p14:xfrm>
                <a:off x="786153" y="877690"/>
                <a:ext cx="367560" cy="5626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4EC4CF6-C48A-4693-ACE7-7B64228630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8513" y="860050"/>
                  <a:ext cx="40320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06C49F9-6E0B-4A3D-A331-1405C75C8F41}"/>
                    </a:ext>
                  </a:extLst>
                </p14:cNvPr>
                <p14:cNvContentPartPr/>
                <p14:nvPr/>
              </p14:nvContentPartPr>
              <p14:xfrm>
                <a:off x="1018713" y="1004050"/>
                <a:ext cx="250200" cy="415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06C49F9-6E0B-4A3D-A331-1405C75C8F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73" y="986410"/>
                  <a:ext cx="285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64750CB-1896-4713-A1CB-1BAFEF4B4183}"/>
                    </a:ext>
                  </a:extLst>
                </p14:cNvPr>
                <p14:cNvContentPartPr/>
                <p14:nvPr/>
              </p14:nvContentPartPr>
              <p14:xfrm>
                <a:off x="1431633" y="864010"/>
                <a:ext cx="218880" cy="53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64750CB-1896-4713-A1CB-1BAFEF4B41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13993" y="846010"/>
                  <a:ext cx="254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1712A81-B200-479F-9153-05B956379DF2}"/>
                    </a:ext>
                  </a:extLst>
                </p14:cNvPr>
                <p14:cNvContentPartPr/>
                <p14:nvPr/>
              </p14:nvContentPartPr>
              <p14:xfrm>
                <a:off x="1449633" y="971650"/>
                <a:ext cx="214200" cy="412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1712A81-B200-479F-9153-05B956379D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31993" y="953650"/>
                  <a:ext cx="2498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4AF0144-71BE-4D70-8E7D-42FFF569817D}"/>
                    </a:ext>
                  </a:extLst>
                </p14:cNvPr>
                <p14:cNvContentPartPr/>
                <p14:nvPr/>
              </p14:nvContentPartPr>
              <p14:xfrm>
                <a:off x="1849233" y="866170"/>
                <a:ext cx="246600" cy="475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4AF0144-71BE-4D70-8E7D-42FFF56981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31233" y="848170"/>
                  <a:ext cx="2822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84F5ABC-4DA8-4CAC-9181-1B407261C788}"/>
                    </a:ext>
                  </a:extLst>
                </p14:cNvPr>
                <p14:cNvContentPartPr/>
                <p14:nvPr/>
              </p14:nvContentPartPr>
              <p14:xfrm>
                <a:off x="2012313" y="1072450"/>
                <a:ext cx="166320" cy="10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84F5ABC-4DA8-4CAC-9181-1B407261C78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94313" y="1054450"/>
                  <a:ext cx="20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2F32EB9-45EE-45FF-A723-B9DD529018BF}"/>
                    </a:ext>
                  </a:extLst>
                </p14:cNvPr>
                <p14:cNvContentPartPr/>
                <p14:nvPr/>
              </p14:nvContentPartPr>
              <p14:xfrm>
                <a:off x="788313" y="1536850"/>
                <a:ext cx="1472400" cy="48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2F32EB9-45EE-45FF-A723-B9DD529018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0673" y="1519210"/>
                  <a:ext cx="1508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FEC3764-BB5B-4F7C-8252-FCE6147B9DE3}"/>
                    </a:ext>
                  </a:extLst>
                </p14:cNvPr>
                <p14:cNvContentPartPr/>
                <p14:nvPr/>
              </p14:nvContentPartPr>
              <p14:xfrm>
                <a:off x="1672473" y="941050"/>
                <a:ext cx="309960" cy="141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FEC3764-BB5B-4F7C-8252-FCE6147B9D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54833" y="923050"/>
                  <a:ext cx="345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6516E3F-3CDF-4F28-9123-AD907442F528}"/>
                    </a:ext>
                  </a:extLst>
                </p14:cNvPr>
                <p14:cNvContentPartPr/>
                <p14:nvPr/>
              </p14:nvContentPartPr>
              <p14:xfrm>
                <a:off x="1935993" y="983890"/>
                <a:ext cx="28800" cy="434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6516E3F-3CDF-4F28-9123-AD907442F52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17993" y="966250"/>
                  <a:ext cx="644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3893EFD-E70A-4EF3-87BD-75FE23B493B2}"/>
                    </a:ext>
                  </a:extLst>
                </p14:cNvPr>
                <p14:cNvContentPartPr/>
                <p14:nvPr/>
              </p14:nvContentPartPr>
              <p14:xfrm>
                <a:off x="1989633" y="1038250"/>
                <a:ext cx="199440" cy="175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3893EFD-E70A-4EF3-87BD-75FE23B493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71993" y="1020250"/>
                  <a:ext cx="235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E8BA170-8C32-488D-81B7-C752846B4B3D}"/>
                    </a:ext>
                  </a:extLst>
                </p14:cNvPr>
                <p14:cNvContentPartPr/>
                <p14:nvPr/>
              </p14:nvContentPartPr>
              <p14:xfrm>
                <a:off x="1752033" y="1028170"/>
                <a:ext cx="360" cy="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E8BA170-8C32-488D-81B7-C752846B4B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34033" y="10101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5B56DD2-09D5-43C7-869C-57ED6B66FE50}"/>
                    </a:ext>
                  </a:extLst>
                </p14:cNvPr>
                <p14:cNvContentPartPr/>
                <p14:nvPr/>
              </p14:nvContentPartPr>
              <p14:xfrm>
                <a:off x="1745913" y="874090"/>
                <a:ext cx="427320" cy="2566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5B56DD2-09D5-43C7-869C-57ED6B66FE5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27913" y="856090"/>
                  <a:ext cx="462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9AEE36B-00EF-450B-96B3-95A60EB54735}"/>
                    </a:ext>
                  </a:extLst>
                </p14:cNvPr>
                <p14:cNvContentPartPr/>
                <p14:nvPr/>
              </p14:nvContentPartPr>
              <p14:xfrm>
                <a:off x="1008273" y="1045810"/>
                <a:ext cx="184680" cy="360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9AEE36B-00EF-450B-96B3-95A60EB547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0633" y="1027810"/>
                  <a:ext cx="220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BBEF2AA-ED96-40E9-9B49-92B2D95487AA}"/>
                    </a:ext>
                  </a:extLst>
                </p14:cNvPr>
                <p14:cNvContentPartPr/>
                <p14:nvPr/>
              </p14:nvContentPartPr>
              <p14:xfrm>
                <a:off x="930513" y="1424530"/>
                <a:ext cx="345960" cy="532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BBEF2AA-ED96-40E9-9B49-92B2D95487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2873" y="1406530"/>
                  <a:ext cx="381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9AFC701-EAEF-49FC-9364-0B1D8765AF92}"/>
                    </a:ext>
                  </a:extLst>
                </p14:cNvPr>
                <p14:cNvContentPartPr/>
                <p14:nvPr/>
              </p14:nvContentPartPr>
              <p14:xfrm>
                <a:off x="390153" y="1680850"/>
                <a:ext cx="57600" cy="765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9AFC701-EAEF-49FC-9364-0B1D8765AF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2153" y="1662850"/>
                  <a:ext cx="9324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6810C68-A593-4E7C-B020-202100F63F56}"/>
                    </a:ext>
                  </a:extLst>
                </p14:cNvPr>
                <p14:cNvContentPartPr/>
                <p14:nvPr/>
              </p14:nvContentPartPr>
              <p14:xfrm>
                <a:off x="540273" y="1585450"/>
                <a:ext cx="1741680" cy="932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6810C68-A593-4E7C-B020-202100F63F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2273" y="1567810"/>
                  <a:ext cx="177732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E18208B-EC41-49F3-A34B-4B235E361866}"/>
                    </a:ext>
                  </a:extLst>
                </p14:cNvPr>
                <p14:cNvContentPartPr/>
                <p14:nvPr/>
              </p14:nvContentPartPr>
              <p14:xfrm>
                <a:off x="776433" y="2634130"/>
                <a:ext cx="1082880" cy="345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E18208B-EC41-49F3-A34B-4B235E36186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793" y="2616130"/>
                  <a:ext cx="111852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8D4CA28-FEB7-4F16-B14A-DBC6DFB70E85}"/>
              </a:ext>
            </a:extLst>
          </p:cNvPr>
          <p:cNvGrpSpPr/>
          <p:nvPr/>
        </p:nvGrpSpPr>
        <p:grpSpPr>
          <a:xfrm>
            <a:off x="2682273" y="1943290"/>
            <a:ext cx="2513880" cy="1679760"/>
            <a:chOff x="2682273" y="1943290"/>
            <a:chExt cx="2513880" cy="167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F4CB9BF-0F9A-4B28-A1C5-2938F8084E2B}"/>
                    </a:ext>
                  </a:extLst>
                </p14:cNvPr>
                <p14:cNvContentPartPr/>
                <p14:nvPr/>
              </p14:nvContentPartPr>
              <p14:xfrm>
                <a:off x="2999433" y="2366290"/>
                <a:ext cx="454680" cy="2718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F4CB9BF-0F9A-4B28-A1C5-2938F8084E2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81793" y="2348650"/>
                  <a:ext cx="490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28709D7-D1C9-4A1D-B17E-8FFE0389DD79}"/>
                    </a:ext>
                  </a:extLst>
                </p14:cNvPr>
                <p14:cNvContentPartPr/>
                <p14:nvPr/>
              </p14:nvContentPartPr>
              <p14:xfrm>
                <a:off x="3134073" y="2242450"/>
                <a:ext cx="106560" cy="3362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28709D7-D1C9-4A1D-B17E-8FFE0389DD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16433" y="2224810"/>
                  <a:ext cx="1422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142F48E-2AE3-4CC6-B683-465B2DF7F81C}"/>
                    </a:ext>
                  </a:extLst>
                </p14:cNvPr>
                <p14:cNvContentPartPr/>
                <p14:nvPr/>
              </p14:nvContentPartPr>
              <p14:xfrm>
                <a:off x="2942193" y="2188450"/>
                <a:ext cx="655920" cy="4852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142F48E-2AE3-4CC6-B683-465B2DF7F8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24553" y="2170450"/>
                  <a:ext cx="691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DF35F4C-D252-40C8-884F-E86BA8FB7058}"/>
                    </a:ext>
                  </a:extLst>
                </p14:cNvPr>
                <p14:cNvContentPartPr/>
                <p14:nvPr/>
              </p14:nvContentPartPr>
              <p14:xfrm>
                <a:off x="3557433" y="2057050"/>
                <a:ext cx="495360" cy="6037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DF35F4C-D252-40C8-884F-E86BA8FB70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39793" y="2039050"/>
                  <a:ext cx="53100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C18BFC5-D6AC-4956-881E-48592627F8C1}"/>
                    </a:ext>
                  </a:extLst>
                </p14:cNvPr>
                <p14:cNvContentPartPr/>
                <p14:nvPr/>
              </p14:nvContentPartPr>
              <p14:xfrm>
                <a:off x="3867033" y="1943290"/>
                <a:ext cx="356400" cy="496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C18BFC5-D6AC-4956-881E-48592627F8C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49393" y="1925650"/>
                  <a:ext cx="39204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F6CE905-0497-4636-9B7F-388CEB8DE6CE}"/>
                    </a:ext>
                  </a:extLst>
                </p14:cNvPr>
                <p14:cNvContentPartPr/>
                <p14:nvPr/>
              </p14:nvContentPartPr>
              <p14:xfrm>
                <a:off x="3948033" y="2264410"/>
                <a:ext cx="356760" cy="4381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F6CE905-0497-4636-9B7F-388CEB8DE6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30033" y="2246410"/>
                  <a:ext cx="3924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70ED721-6EEE-420B-B108-71E331B3D541}"/>
                    </a:ext>
                  </a:extLst>
                </p14:cNvPr>
                <p14:cNvContentPartPr/>
                <p14:nvPr/>
              </p14:nvContentPartPr>
              <p14:xfrm>
                <a:off x="4610793" y="2076130"/>
                <a:ext cx="85680" cy="532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70ED721-6EEE-420B-B108-71E331B3D5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2793" y="2058130"/>
                  <a:ext cx="121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6005F27-1DDC-42D6-A75A-B402893ADE8C}"/>
                    </a:ext>
                  </a:extLst>
                </p14:cNvPr>
                <p14:cNvContentPartPr/>
                <p14:nvPr/>
              </p14:nvContentPartPr>
              <p14:xfrm>
                <a:off x="4426833" y="2239570"/>
                <a:ext cx="375840" cy="4708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6005F27-1DDC-42D6-A75A-B402893ADE8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08833" y="2221930"/>
                  <a:ext cx="4114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AE47214-0775-4F91-BE85-22EDB34364C6}"/>
                    </a:ext>
                  </a:extLst>
                </p14:cNvPr>
                <p14:cNvContentPartPr/>
                <p14:nvPr/>
              </p14:nvContentPartPr>
              <p14:xfrm>
                <a:off x="4736433" y="2135170"/>
                <a:ext cx="185760" cy="2062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AE47214-0775-4F91-BE85-22EDB34364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18433" y="2117530"/>
                  <a:ext cx="221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82E9314-770D-49A2-8560-163C69AABEFD}"/>
                    </a:ext>
                  </a:extLst>
                </p14:cNvPr>
                <p14:cNvContentPartPr/>
                <p14:nvPr/>
              </p14:nvContentPartPr>
              <p14:xfrm>
                <a:off x="4835073" y="2276650"/>
                <a:ext cx="30240" cy="1404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82E9314-770D-49A2-8560-163C69AABE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17433" y="2259010"/>
                  <a:ext cx="65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3CB3BCE-3734-4131-99B4-BFE8797DEDC9}"/>
                    </a:ext>
                  </a:extLst>
                </p14:cNvPr>
                <p14:cNvContentPartPr/>
                <p14:nvPr/>
              </p14:nvContentPartPr>
              <p14:xfrm>
                <a:off x="4938393" y="2044810"/>
                <a:ext cx="155160" cy="343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3CB3BCE-3734-4131-99B4-BFE8797DED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20393" y="2027170"/>
                  <a:ext cx="190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9186629-1EE2-4E9D-9EA8-A56D93F2ABF4}"/>
                    </a:ext>
                  </a:extLst>
                </p14:cNvPr>
                <p14:cNvContentPartPr/>
                <p14:nvPr/>
              </p14:nvContentPartPr>
              <p14:xfrm>
                <a:off x="4764873" y="2445850"/>
                <a:ext cx="431280" cy="723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9186629-1EE2-4E9D-9EA8-A56D93F2AB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46873" y="2428210"/>
                  <a:ext cx="466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5C04C09-6774-4370-A443-6F06F6B74CFA}"/>
                    </a:ext>
                  </a:extLst>
                </p14:cNvPr>
                <p14:cNvContentPartPr/>
                <p14:nvPr/>
              </p14:nvContentPartPr>
              <p14:xfrm>
                <a:off x="4830753" y="2400490"/>
                <a:ext cx="198000" cy="3704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5C04C09-6774-4370-A443-6F06F6B74C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12753" y="2382490"/>
                  <a:ext cx="233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E0F7EA3-5AEA-40F7-B72B-3B3F09F63B15}"/>
                    </a:ext>
                  </a:extLst>
                </p14:cNvPr>
                <p14:cNvContentPartPr/>
                <p14:nvPr/>
              </p14:nvContentPartPr>
              <p14:xfrm>
                <a:off x="5105793" y="2621530"/>
                <a:ext cx="87120" cy="608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E0F7EA3-5AEA-40F7-B72B-3B3F09F63B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88153" y="2603530"/>
                  <a:ext cx="122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89C5304-D4C2-484D-8525-EF9CAC7E39DD}"/>
                    </a:ext>
                  </a:extLst>
                </p14:cNvPr>
                <p14:cNvContentPartPr/>
                <p14:nvPr/>
              </p14:nvContentPartPr>
              <p14:xfrm>
                <a:off x="2894673" y="2807650"/>
                <a:ext cx="2166840" cy="180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89C5304-D4C2-484D-8525-EF9CAC7E39D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77033" y="2789650"/>
                  <a:ext cx="2202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510FBC8-1ABE-4290-AF0C-5A654355EC6C}"/>
                    </a:ext>
                  </a:extLst>
                </p14:cNvPr>
                <p14:cNvContentPartPr/>
                <p14:nvPr/>
              </p14:nvContentPartPr>
              <p14:xfrm>
                <a:off x="2692713" y="3268810"/>
                <a:ext cx="487800" cy="208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510FBC8-1ABE-4290-AF0C-5A654355EC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75073" y="3251170"/>
                  <a:ext cx="523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3FAFFF1-76DF-4040-AD71-1AA9C017925D}"/>
                    </a:ext>
                  </a:extLst>
                </p14:cNvPr>
                <p14:cNvContentPartPr/>
                <p14:nvPr/>
              </p14:nvContentPartPr>
              <p14:xfrm>
                <a:off x="2950113" y="3089890"/>
                <a:ext cx="55800" cy="378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3FAFFF1-76DF-4040-AD71-1AA9C01792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32473" y="3071890"/>
                  <a:ext cx="914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3A98282-5546-42D9-B616-E8DEFAEB88C6}"/>
                    </a:ext>
                  </a:extLst>
                </p14:cNvPr>
                <p14:cNvContentPartPr/>
                <p14:nvPr/>
              </p14:nvContentPartPr>
              <p14:xfrm>
                <a:off x="2682273" y="3142810"/>
                <a:ext cx="539280" cy="4208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3A98282-5546-42D9-B616-E8DEFAEB88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64273" y="3124810"/>
                  <a:ext cx="5749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BC3A343-3D4A-4E0A-B97C-CE6641B330BE}"/>
                    </a:ext>
                  </a:extLst>
                </p14:cNvPr>
                <p14:cNvContentPartPr/>
                <p14:nvPr/>
              </p14:nvContentPartPr>
              <p14:xfrm>
                <a:off x="3297153" y="3143170"/>
                <a:ext cx="239760" cy="4089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BC3A343-3D4A-4E0A-B97C-CE6641B330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79513" y="3125170"/>
                  <a:ext cx="275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95C53589-177D-45A1-8B07-4891C322D8C4}"/>
                    </a:ext>
                  </a:extLst>
                </p14:cNvPr>
                <p14:cNvContentPartPr/>
                <p14:nvPr/>
              </p14:nvContentPartPr>
              <p14:xfrm>
                <a:off x="3346473" y="3218770"/>
                <a:ext cx="697680" cy="2790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95C53589-177D-45A1-8B07-4891C322D8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28473" y="3200770"/>
                  <a:ext cx="7333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AFF7545-7353-4356-995C-7BBA4012BDE9}"/>
                    </a:ext>
                  </a:extLst>
                </p14:cNvPr>
                <p14:cNvContentPartPr/>
                <p14:nvPr/>
              </p14:nvContentPartPr>
              <p14:xfrm>
                <a:off x="4495593" y="3435850"/>
                <a:ext cx="39240" cy="4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AFF7545-7353-4356-995C-7BBA4012BDE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77593" y="3417850"/>
                  <a:ext cx="74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CD09A93-D556-4EED-A81C-38090F2831F6}"/>
                    </a:ext>
                  </a:extLst>
                </p14:cNvPr>
                <p14:cNvContentPartPr/>
                <p14:nvPr/>
              </p14:nvContentPartPr>
              <p14:xfrm>
                <a:off x="3584433" y="3188170"/>
                <a:ext cx="386640" cy="434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CD09A93-D556-4EED-A81C-38090F2831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66793" y="3170530"/>
                  <a:ext cx="4222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AE98F67-0E4B-47E6-B687-7D6DDAE75ED4}"/>
                    </a:ext>
                  </a:extLst>
                </p14:cNvPr>
                <p14:cNvContentPartPr/>
                <p14:nvPr/>
              </p14:nvContentPartPr>
              <p14:xfrm>
                <a:off x="3630873" y="3342250"/>
                <a:ext cx="607680" cy="2728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AE98F67-0E4B-47E6-B687-7D6DDAE75E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12873" y="3324610"/>
                  <a:ext cx="643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9B1BD62-1F8B-48DD-9220-9981F7A86F93}"/>
                    </a:ext>
                  </a:extLst>
                </p14:cNvPr>
                <p14:cNvContentPartPr/>
                <p14:nvPr/>
              </p14:nvContentPartPr>
              <p14:xfrm>
                <a:off x="3826713" y="2962090"/>
                <a:ext cx="675720" cy="622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9B1BD62-1F8B-48DD-9220-9981F7A86F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09073" y="2944450"/>
                  <a:ext cx="7113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9D26DA6-7D01-417A-A34C-CCF2E5765F54}"/>
              </a:ext>
            </a:extLst>
          </p:cNvPr>
          <p:cNvGrpSpPr/>
          <p:nvPr/>
        </p:nvGrpSpPr>
        <p:grpSpPr>
          <a:xfrm>
            <a:off x="6736593" y="540370"/>
            <a:ext cx="1604160" cy="2812680"/>
            <a:chOff x="6736593" y="540370"/>
            <a:chExt cx="1604160" cy="28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2C8B773-32C7-4B30-9436-ECB94A417DD1}"/>
                    </a:ext>
                  </a:extLst>
                </p14:cNvPr>
                <p14:cNvContentPartPr/>
                <p14:nvPr/>
              </p14:nvContentPartPr>
              <p14:xfrm>
                <a:off x="7017393" y="1183690"/>
                <a:ext cx="276120" cy="307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2C8B773-32C7-4B30-9436-ECB94A417D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99753" y="1165690"/>
                  <a:ext cx="3117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A7D1E31-92F2-4787-9E1D-FBB738C33B28}"/>
                    </a:ext>
                  </a:extLst>
                </p14:cNvPr>
                <p14:cNvContentPartPr/>
                <p14:nvPr/>
              </p14:nvContentPartPr>
              <p14:xfrm>
                <a:off x="7269033" y="1501570"/>
                <a:ext cx="574560" cy="789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A7D1E31-92F2-4787-9E1D-FBB738C33B2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51393" y="1483570"/>
                  <a:ext cx="61020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29DCB0F-DB98-4E7F-81FD-780D18538F43}"/>
                    </a:ext>
                  </a:extLst>
                </p14:cNvPr>
                <p14:cNvContentPartPr/>
                <p14:nvPr/>
              </p14:nvContentPartPr>
              <p14:xfrm>
                <a:off x="7807593" y="2246050"/>
                <a:ext cx="162000" cy="1486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29DCB0F-DB98-4E7F-81FD-780D18538F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89593" y="2228050"/>
                  <a:ext cx="197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46F1560-7A22-48F4-AF63-698121CA2EDE}"/>
                    </a:ext>
                  </a:extLst>
                </p14:cNvPr>
                <p14:cNvContentPartPr/>
                <p14:nvPr/>
              </p14:nvContentPartPr>
              <p14:xfrm>
                <a:off x="7693473" y="2236330"/>
                <a:ext cx="313560" cy="3488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46F1560-7A22-48F4-AF63-698121CA2ED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75833" y="2218330"/>
                  <a:ext cx="349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7D36166-5FEB-4B2D-A1FB-2EEDB1FC9DF4}"/>
                    </a:ext>
                  </a:extLst>
                </p14:cNvPr>
                <p14:cNvContentPartPr/>
                <p14:nvPr/>
              </p14:nvContentPartPr>
              <p14:xfrm>
                <a:off x="6960873" y="2512810"/>
                <a:ext cx="729000" cy="570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7D36166-5FEB-4B2D-A1FB-2EEDB1FC9DF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42873" y="2494810"/>
                  <a:ext cx="76464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6523253-5E55-426C-A036-9CA212EC197C}"/>
                    </a:ext>
                  </a:extLst>
                </p14:cNvPr>
                <p14:cNvContentPartPr/>
                <p14:nvPr/>
              </p14:nvContentPartPr>
              <p14:xfrm>
                <a:off x="6813273" y="3034090"/>
                <a:ext cx="365040" cy="254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6523253-5E55-426C-A036-9CA212EC19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95273" y="3016450"/>
                  <a:ext cx="4006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5682821-1CA0-4CA1-998B-EED7E16A18C1}"/>
                    </a:ext>
                  </a:extLst>
                </p14:cNvPr>
                <p14:cNvContentPartPr/>
                <p14:nvPr/>
              </p14:nvContentPartPr>
              <p14:xfrm>
                <a:off x="7937913" y="2554570"/>
                <a:ext cx="244080" cy="600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5682821-1CA0-4CA1-998B-EED7E16A18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19913" y="2536570"/>
                  <a:ext cx="2797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07602F1-9D81-4FB1-933C-F0C7D9905319}"/>
                    </a:ext>
                  </a:extLst>
                </p14:cNvPr>
                <p14:cNvContentPartPr/>
                <p14:nvPr/>
              </p14:nvContentPartPr>
              <p14:xfrm>
                <a:off x="8106753" y="3134530"/>
                <a:ext cx="234000" cy="2185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07602F1-9D81-4FB1-933C-F0C7D99053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88753" y="3116530"/>
                  <a:ext cx="269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D32A8EA-E4F1-410D-8FC8-470D4DA75F9F}"/>
                    </a:ext>
                  </a:extLst>
                </p14:cNvPr>
                <p14:cNvContentPartPr/>
                <p14:nvPr/>
              </p14:nvContentPartPr>
              <p14:xfrm>
                <a:off x="6736593" y="540370"/>
                <a:ext cx="833760" cy="878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D32A8EA-E4F1-410D-8FC8-470D4DA75F9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18593" y="522370"/>
                  <a:ext cx="86940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9483ACE-F2CA-49F7-8ABF-EA77EDB3EEBB}"/>
                    </a:ext>
                  </a:extLst>
                </p14:cNvPr>
                <p14:cNvContentPartPr/>
                <p14:nvPr/>
              </p14:nvContentPartPr>
              <p14:xfrm>
                <a:off x="7155993" y="1187290"/>
                <a:ext cx="108000" cy="159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9483ACE-F2CA-49F7-8ABF-EA77EDB3EE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37993" y="1169290"/>
                  <a:ext cx="143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4D3DF70-0F04-463B-8A6A-E51617B49DD3}"/>
                    </a:ext>
                  </a:extLst>
                </p14:cNvPr>
                <p14:cNvContentPartPr/>
                <p14:nvPr/>
              </p14:nvContentPartPr>
              <p14:xfrm>
                <a:off x="7243473" y="1048690"/>
                <a:ext cx="269640" cy="2235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4D3DF70-0F04-463B-8A6A-E51617B49DD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25833" y="1031050"/>
                  <a:ext cx="305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518F6B2-DF7C-4DD3-9399-7391FE1B71BE}"/>
                    </a:ext>
                  </a:extLst>
                </p14:cNvPr>
                <p14:cNvContentPartPr/>
                <p14:nvPr/>
              </p14:nvContentPartPr>
              <p14:xfrm>
                <a:off x="7151673" y="1210330"/>
                <a:ext cx="142200" cy="275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518F6B2-DF7C-4DD3-9399-7391FE1B71B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34033" y="1192690"/>
                  <a:ext cx="177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5940929-26D7-4A66-A944-F2BC3343A2C1}"/>
                    </a:ext>
                  </a:extLst>
                </p14:cNvPr>
                <p14:cNvContentPartPr/>
                <p14:nvPr/>
              </p14:nvContentPartPr>
              <p14:xfrm>
                <a:off x="7009833" y="1231930"/>
                <a:ext cx="129240" cy="2462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5940929-26D7-4A66-A944-F2BC3343A2C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92193" y="1214290"/>
                  <a:ext cx="164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4BA490E-68D7-4553-8817-7D814D865403}"/>
                    </a:ext>
                  </a:extLst>
                </p14:cNvPr>
                <p14:cNvContentPartPr/>
                <p14:nvPr/>
              </p14:nvContentPartPr>
              <p14:xfrm>
                <a:off x="7019193" y="1309690"/>
                <a:ext cx="39240" cy="159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4BA490E-68D7-4553-8817-7D814D86540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01193" y="1291690"/>
                  <a:ext cx="74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9CECBD6-CF8F-4661-A7A5-3E12030938CF}"/>
                    </a:ext>
                  </a:extLst>
                </p14:cNvPr>
                <p14:cNvContentPartPr/>
                <p14:nvPr/>
              </p14:nvContentPartPr>
              <p14:xfrm>
                <a:off x="7046193" y="1310770"/>
                <a:ext cx="25920" cy="173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9CECBD6-CF8F-4661-A7A5-3E12030938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28193" y="1293130"/>
                  <a:ext cx="61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2B7EFCD-A08A-4D4B-9ABE-8DE9546BB73C}"/>
                    </a:ext>
                  </a:extLst>
                </p14:cNvPr>
                <p14:cNvContentPartPr/>
                <p14:nvPr/>
              </p14:nvContentPartPr>
              <p14:xfrm>
                <a:off x="7295313" y="1437130"/>
                <a:ext cx="533520" cy="8733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2B7EFCD-A08A-4D4B-9ABE-8DE9546BB7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77313" y="1419130"/>
                  <a:ext cx="56916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5730510-80DC-4A02-8226-4E03D2D15A3F}"/>
                    </a:ext>
                  </a:extLst>
                </p14:cNvPr>
                <p14:cNvContentPartPr/>
                <p14:nvPr/>
              </p14:nvContentPartPr>
              <p14:xfrm>
                <a:off x="7382793" y="1339930"/>
                <a:ext cx="518760" cy="9536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5730510-80DC-4A02-8226-4E03D2D15A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64793" y="1322290"/>
                  <a:ext cx="55440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73AC783-3B36-4BA5-9105-C8F01DC606DB}"/>
                    </a:ext>
                  </a:extLst>
                </p14:cNvPr>
                <p14:cNvContentPartPr/>
                <p14:nvPr/>
              </p14:nvContentPartPr>
              <p14:xfrm>
                <a:off x="7167153" y="1544050"/>
                <a:ext cx="646920" cy="756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73AC783-3B36-4BA5-9105-C8F01DC606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49513" y="1526050"/>
                  <a:ext cx="68256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D5646DC-E249-4AB9-A1D9-B8CDF38084F2}"/>
                    </a:ext>
                  </a:extLst>
                </p14:cNvPr>
                <p14:cNvContentPartPr/>
                <p14:nvPr/>
              </p14:nvContentPartPr>
              <p14:xfrm>
                <a:off x="6995433" y="2641690"/>
                <a:ext cx="777960" cy="463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D5646DC-E249-4AB9-A1D9-B8CDF38084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77793" y="2623690"/>
                  <a:ext cx="8136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2DA3C1A-0567-481C-80F9-B76C2A85AD75}"/>
                    </a:ext>
                  </a:extLst>
                </p14:cNvPr>
                <p14:cNvContentPartPr/>
                <p14:nvPr/>
              </p14:nvContentPartPr>
              <p14:xfrm>
                <a:off x="6921633" y="2394370"/>
                <a:ext cx="739440" cy="6062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2DA3C1A-0567-481C-80F9-B76C2A85AD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03993" y="2376370"/>
                  <a:ext cx="77508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AC82F58-A2D2-4617-8E4C-AE3E57C1B591}"/>
                    </a:ext>
                  </a:extLst>
                </p14:cNvPr>
                <p14:cNvContentPartPr/>
                <p14:nvPr/>
              </p14:nvContentPartPr>
              <p14:xfrm>
                <a:off x="7997313" y="2511010"/>
                <a:ext cx="333360" cy="6595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AC82F58-A2D2-4617-8E4C-AE3E57C1B5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79673" y="2493370"/>
                  <a:ext cx="36900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C7B6020-595A-440C-838B-4792799BCBCC}"/>
                    </a:ext>
                  </a:extLst>
                </p14:cNvPr>
                <p14:cNvContentPartPr/>
                <p14:nvPr/>
              </p14:nvContentPartPr>
              <p14:xfrm>
                <a:off x="7949793" y="2496610"/>
                <a:ext cx="336960" cy="6271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C7B6020-595A-440C-838B-4792799BCBC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31793" y="2478970"/>
                  <a:ext cx="3726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992C23D-9D14-449E-9670-FF722670D500}"/>
                    </a:ext>
                  </a:extLst>
                </p14:cNvPr>
                <p14:cNvContentPartPr/>
                <p14:nvPr/>
              </p14:nvContentPartPr>
              <p14:xfrm>
                <a:off x="7475313" y="2473570"/>
                <a:ext cx="269640" cy="1670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992C23D-9D14-449E-9670-FF722670D50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57673" y="2455930"/>
                  <a:ext cx="305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634956A-0189-49BC-B1E3-319A7711D423}"/>
                    </a:ext>
                  </a:extLst>
                </p14:cNvPr>
                <p14:cNvContentPartPr/>
                <p14:nvPr/>
              </p14:nvContentPartPr>
              <p14:xfrm>
                <a:off x="7699953" y="2578330"/>
                <a:ext cx="63360" cy="160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634956A-0189-49BC-B1E3-319A7711D4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81953" y="2560690"/>
                  <a:ext cx="99000" cy="19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1836D357-4A84-496F-B539-2EDB8ED1882B}"/>
                  </a:ext>
                </a:extLst>
              </p14:cNvPr>
              <p14:cNvContentPartPr/>
              <p14:nvPr/>
            </p14:nvContentPartPr>
            <p14:xfrm>
              <a:off x="7017393" y="1096210"/>
              <a:ext cx="526320" cy="3909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1836D357-4A84-496F-B539-2EDB8ED1882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008393" y="1087570"/>
                <a:ext cx="54396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E131F850-35B8-44E1-B99A-C3B827A2B9C3}"/>
                  </a:ext>
                </a:extLst>
              </p14:cNvPr>
              <p14:cNvContentPartPr/>
              <p14:nvPr/>
            </p14:nvContentPartPr>
            <p14:xfrm>
              <a:off x="7584753" y="1031770"/>
              <a:ext cx="7920" cy="93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E131F850-35B8-44E1-B99A-C3B827A2B9C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575753" y="1023130"/>
                <a:ext cx="255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D83B8FD9-9EC1-4CCA-8DA9-AF0F04FE0DD0}"/>
              </a:ext>
            </a:extLst>
          </p:cNvPr>
          <p:cNvGrpSpPr/>
          <p:nvPr/>
        </p:nvGrpSpPr>
        <p:grpSpPr>
          <a:xfrm>
            <a:off x="6818673" y="1252810"/>
            <a:ext cx="1280160" cy="1019160"/>
            <a:chOff x="6818673" y="1252810"/>
            <a:chExt cx="1280160" cy="10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C4B48A7-DC23-4B9B-9C2E-35097B6BE3E1}"/>
                    </a:ext>
                  </a:extLst>
                </p14:cNvPr>
                <p14:cNvContentPartPr/>
                <p14:nvPr/>
              </p14:nvContentPartPr>
              <p14:xfrm>
                <a:off x="7765833" y="1270450"/>
                <a:ext cx="15480" cy="35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C4B48A7-DC23-4B9B-9C2E-35097B6BE3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56833" y="1261810"/>
                  <a:ext cx="33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95A2445-548A-42D8-8FA2-01B6E5B80FA8}"/>
                    </a:ext>
                  </a:extLst>
                </p14:cNvPr>
                <p14:cNvContentPartPr/>
                <p14:nvPr/>
              </p14:nvContentPartPr>
              <p14:xfrm>
                <a:off x="7780593" y="1305730"/>
                <a:ext cx="360" cy="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95A2445-548A-42D8-8FA2-01B6E5B80F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71953" y="1297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72B86A2-1BEA-40B3-887C-87F641403700}"/>
                    </a:ext>
                  </a:extLst>
                </p14:cNvPr>
                <p14:cNvContentPartPr/>
                <p14:nvPr/>
              </p14:nvContentPartPr>
              <p14:xfrm>
                <a:off x="7708953" y="1252810"/>
                <a:ext cx="118440" cy="147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72B86A2-1BEA-40B3-887C-87F64140370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00313" y="1243810"/>
                  <a:ext cx="136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B4CA999-EC52-4D83-A7DC-80F130E6B0A0}"/>
                    </a:ext>
                  </a:extLst>
                </p14:cNvPr>
                <p14:cNvContentPartPr/>
                <p14:nvPr/>
              </p14:nvContentPartPr>
              <p14:xfrm>
                <a:off x="7891473" y="1400410"/>
                <a:ext cx="36360" cy="496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B4CA999-EC52-4D83-A7DC-80F130E6B0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82473" y="1391770"/>
                  <a:ext cx="54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5B8310B-E4A6-4ABF-99D3-11B5D3FA7148}"/>
                    </a:ext>
                  </a:extLst>
                </p14:cNvPr>
                <p14:cNvContentPartPr/>
                <p14:nvPr/>
              </p14:nvContentPartPr>
              <p14:xfrm>
                <a:off x="7974993" y="1256770"/>
                <a:ext cx="123840" cy="244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5B8310B-E4A6-4ABF-99D3-11B5D3FA714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66353" y="1247770"/>
                  <a:ext cx="141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147EADD-C6E6-46BE-A0F5-A9834FE0421E}"/>
                    </a:ext>
                  </a:extLst>
                </p14:cNvPr>
                <p14:cNvContentPartPr/>
                <p14:nvPr/>
              </p14:nvContentPartPr>
              <p14:xfrm>
                <a:off x="7403673" y="1659610"/>
                <a:ext cx="102240" cy="111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147EADD-C6E6-46BE-A0F5-A9834FE042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95033" y="1650610"/>
                  <a:ext cx="119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7AE687E-0B3F-446F-9AAD-EBDBDE524F5F}"/>
                    </a:ext>
                  </a:extLst>
                </p14:cNvPr>
                <p14:cNvContentPartPr/>
                <p14:nvPr/>
              </p14:nvContentPartPr>
              <p14:xfrm>
                <a:off x="7454433" y="1735210"/>
                <a:ext cx="127440" cy="421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7AE687E-0B3F-446F-9AAD-EBDBDE524F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45793" y="1726210"/>
                  <a:ext cx="145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48ADCD7-A282-46D7-B59D-643EAD51ED86}"/>
                    </a:ext>
                  </a:extLst>
                </p14:cNvPr>
                <p14:cNvContentPartPr/>
                <p14:nvPr/>
              </p14:nvContentPartPr>
              <p14:xfrm>
                <a:off x="7580073" y="1638010"/>
                <a:ext cx="171000" cy="1717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48ADCD7-A282-46D7-B59D-643EAD51ED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1433" y="1629010"/>
                  <a:ext cx="188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9F39004-1F09-4E88-9FDA-A19A7EC7A4C8}"/>
                    </a:ext>
                  </a:extLst>
                </p14:cNvPr>
                <p14:cNvContentPartPr/>
                <p14:nvPr/>
              </p14:nvContentPartPr>
              <p14:xfrm>
                <a:off x="6901833" y="1942570"/>
                <a:ext cx="158400" cy="1598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9F39004-1F09-4E88-9FDA-A19A7EC7A4C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92833" y="1933930"/>
                  <a:ext cx="176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CF8D3B1-D968-4A23-9417-4BDB12B9C779}"/>
                    </a:ext>
                  </a:extLst>
                </p14:cNvPr>
                <p14:cNvContentPartPr/>
                <p14:nvPr/>
              </p14:nvContentPartPr>
              <p14:xfrm>
                <a:off x="6995433" y="1992610"/>
                <a:ext cx="109440" cy="849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CF8D3B1-D968-4A23-9417-4BDB12B9C7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86433" y="1983970"/>
                  <a:ext cx="127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9061EB3-E731-4E87-A5C7-3B77AFD505E3}"/>
                    </a:ext>
                  </a:extLst>
                </p14:cNvPr>
                <p14:cNvContentPartPr/>
                <p14:nvPr/>
              </p14:nvContentPartPr>
              <p14:xfrm>
                <a:off x="7122513" y="1824850"/>
                <a:ext cx="136080" cy="2984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9061EB3-E731-4E87-A5C7-3B77AFD505E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13513" y="1815850"/>
                  <a:ext cx="153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5B610AA-589B-4501-A1D6-A9F33AF0A07B}"/>
                    </a:ext>
                  </a:extLst>
                </p14:cNvPr>
                <p14:cNvContentPartPr/>
                <p14:nvPr/>
              </p14:nvContentPartPr>
              <p14:xfrm>
                <a:off x="6818673" y="2198530"/>
                <a:ext cx="434160" cy="176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5B610AA-589B-4501-A1D6-A9F33AF0A07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0033" y="2189530"/>
                  <a:ext cx="451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A08A0DFF-28CD-4433-98E6-20B405FFD009}"/>
                    </a:ext>
                  </a:extLst>
                </p14:cNvPr>
                <p14:cNvContentPartPr/>
                <p14:nvPr/>
              </p14:nvContentPartPr>
              <p14:xfrm>
                <a:off x="7813713" y="1502290"/>
                <a:ext cx="241200" cy="97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A08A0DFF-28CD-4433-98E6-20B405FFD0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04713" y="1493650"/>
                  <a:ext cx="258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84B8B71-6ED3-4944-A4E7-BDA15EDEF5F2}"/>
                    </a:ext>
                  </a:extLst>
                </p14:cNvPr>
                <p14:cNvContentPartPr/>
                <p14:nvPr/>
              </p14:nvContentPartPr>
              <p14:xfrm>
                <a:off x="7384233" y="1885330"/>
                <a:ext cx="307080" cy="144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84B8B71-6ED3-4944-A4E7-BDA15EDEF5F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75233" y="1876690"/>
                  <a:ext cx="324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DC7DA42-817A-4763-A977-457BA933CC94}"/>
                    </a:ext>
                  </a:extLst>
                </p14:cNvPr>
                <p14:cNvContentPartPr/>
                <p14:nvPr/>
              </p14:nvContentPartPr>
              <p14:xfrm>
                <a:off x="7148433" y="1418410"/>
                <a:ext cx="52200" cy="2840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DC7DA42-817A-4763-A977-457BA933CC9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39433" y="1409770"/>
                  <a:ext cx="69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C81FDDB-222D-4119-A411-A2378C38B712}"/>
                    </a:ext>
                  </a:extLst>
                </p14:cNvPr>
                <p14:cNvContentPartPr/>
                <p14:nvPr/>
              </p14:nvContentPartPr>
              <p14:xfrm>
                <a:off x="7657833" y="1515250"/>
                <a:ext cx="341280" cy="15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C81FDDB-222D-4119-A411-A2378C38B7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49193" y="1506610"/>
                  <a:ext cx="358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8F0BE73-3785-4BF1-B7F0-241340C1E8C3}"/>
                    </a:ext>
                  </a:extLst>
                </p14:cNvPr>
                <p14:cNvContentPartPr/>
                <p14:nvPr/>
              </p14:nvContentPartPr>
              <p14:xfrm>
                <a:off x="7423113" y="1889290"/>
                <a:ext cx="263520" cy="280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8F0BE73-3785-4BF1-B7F0-241340C1E8C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14473" y="1880290"/>
                  <a:ext cx="281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84555D1-9E1A-4CFE-9538-484DD8DAA1BB}"/>
                    </a:ext>
                  </a:extLst>
                </p14:cNvPr>
                <p14:cNvContentPartPr/>
                <p14:nvPr/>
              </p14:nvContentPartPr>
              <p14:xfrm>
                <a:off x="6889233" y="2228770"/>
                <a:ext cx="375840" cy="43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84555D1-9E1A-4CFE-9538-484DD8DAA1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80233" y="2219770"/>
                  <a:ext cx="393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DA7739D-59E7-4013-9F51-1A07BC5F5E69}"/>
                    </a:ext>
                  </a:extLst>
                </p14:cNvPr>
                <p14:cNvContentPartPr/>
                <p14:nvPr/>
              </p14:nvContentPartPr>
              <p14:xfrm>
                <a:off x="7167513" y="1492930"/>
                <a:ext cx="317160" cy="7185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DA7739D-59E7-4013-9F51-1A07BC5F5E6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58873" y="1483930"/>
                  <a:ext cx="33480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2130966-4FDD-4A40-9B8F-84DA93C22C32}"/>
                    </a:ext>
                  </a:extLst>
                </p14:cNvPr>
                <p14:cNvContentPartPr/>
                <p14:nvPr/>
              </p14:nvContentPartPr>
              <p14:xfrm>
                <a:off x="7253913" y="1819810"/>
                <a:ext cx="531360" cy="4410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2130966-4FDD-4A40-9B8F-84DA93C22C3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45273" y="1810810"/>
                  <a:ext cx="549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13EEDD9-98A4-4B19-BD6A-610457765709}"/>
                    </a:ext>
                  </a:extLst>
                </p14:cNvPr>
                <p14:cNvContentPartPr/>
                <p14:nvPr/>
              </p14:nvContentPartPr>
              <p14:xfrm>
                <a:off x="7089393" y="1388890"/>
                <a:ext cx="498960" cy="7938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13EEDD9-98A4-4B19-BD6A-61045776570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80753" y="1380250"/>
                  <a:ext cx="516600" cy="81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C688BA3A-C522-4E66-8361-E55C8692D9AC}"/>
                  </a:ext>
                </a:extLst>
              </p14:cNvPr>
              <p14:cNvContentPartPr/>
              <p14:nvPr/>
            </p14:nvContentPartPr>
            <p14:xfrm>
              <a:off x="5191473" y="1846090"/>
              <a:ext cx="353160" cy="9396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C688BA3A-C522-4E66-8361-E55C8692D9A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182473" y="1837450"/>
                <a:ext cx="370800" cy="9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7660B31C-99AD-4676-889C-08FC84FEC6A6}"/>
              </a:ext>
            </a:extLst>
          </p:cNvPr>
          <p:cNvGrpSpPr/>
          <p:nvPr/>
        </p:nvGrpSpPr>
        <p:grpSpPr>
          <a:xfrm>
            <a:off x="203673" y="407530"/>
            <a:ext cx="2751120" cy="2657520"/>
            <a:chOff x="203673" y="407530"/>
            <a:chExt cx="2751120" cy="265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409F2B0-4AB1-45EB-84B9-AB4646C0D3C4}"/>
                    </a:ext>
                  </a:extLst>
                </p14:cNvPr>
                <p14:cNvContentPartPr/>
                <p14:nvPr/>
              </p14:nvContentPartPr>
              <p14:xfrm>
                <a:off x="2702793" y="2000170"/>
                <a:ext cx="252000" cy="7110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409F2B0-4AB1-45EB-84B9-AB4646C0D3C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94153" y="1991530"/>
                  <a:ext cx="26964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B73B60D-A426-4269-A8DE-A77E0D1A2DB6}"/>
                    </a:ext>
                  </a:extLst>
                </p14:cNvPr>
                <p14:cNvContentPartPr/>
                <p14:nvPr/>
              </p14:nvContentPartPr>
              <p14:xfrm>
                <a:off x="203673" y="613090"/>
                <a:ext cx="476280" cy="24519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B73B60D-A426-4269-A8DE-A77E0D1A2DB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4673" y="604090"/>
                  <a:ext cx="493920" cy="24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A009121-F6E7-4949-8A71-41DDD016C055}"/>
                    </a:ext>
                  </a:extLst>
                </p14:cNvPr>
                <p14:cNvContentPartPr/>
                <p14:nvPr/>
              </p14:nvContentPartPr>
              <p14:xfrm>
                <a:off x="453513" y="407530"/>
                <a:ext cx="2317680" cy="11185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A009121-F6E7-4949-8A71-41DDD016C05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4513" y="398530"/>
                  <a:ext cx="2335320" cy="11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239431F6-597C-4B85-A0DD-328A56C7A4DD}"/>
                    </a:ext>
                  </a:extLst>
                </p14:cNvPr>
                <p14:cNvContentPartPr/>
                <p14:nvPr/>
              </p14:nvContentPartPr>
              <p14:xfrm>
                <a:off x="487353" y="1577170"/>
                <a:ext cx="1887840" cy="12366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239431F6-597C-4B85-A0DD-328A56C7A4D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8353" y="1568170"/>
                  <a:ext cx="1905480" cy="12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915FA512-0602-4808-BA11-654A8B9ED679}"/>
              </a:ext>
            </a:extLst>
          </p:cNvPr>
          <p:cNvGrpSpPr/>
          <p:nvPr/>
        </p:nvGrpSpPr>
        <p:grpSpPr>
          <a:xfrm>
            <a:off x="310953" y="3649330"/>
            <a:ext cx="3496680" cy="2288880"/>
            <a:chOff x="310953" y="3649330"/>
            <a:chExt cx="3496680" cy="22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EB22B010-4F79-47F7-BC9B-453CDBB81C1E}"/>
                    </a:ext>
                  </a:extLst>
                </p14:cNvPr>
                <p14:cNvContentPartPr/>
                <p14:nvPr/>
              </p14:nvContentPartPr>
              <p14:xfrm>
                <a:off x="863193" y="4314250"/>
                <a:ext cx="360" cy="3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EB22B010-4F79-47F7-BC9B-453CDBB81C1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4553" y="43056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6B46B21-5E76-4B0D-A224-D640329A1AB7}"/>
                    </a:ext>
                  </a:extLst>
                </p14:cNvPr>
                <p14:cNvContentPartPr/>
                <p14:nvPr/>
              </p14:nvContentPartPr>
              <p14:xfrm>
                <a:off x="933753" y="4045330"/>
                <a:ext cx="446040" cy="4456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6B46B21-5E76-4B0D-A224-D640329A1AB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25113" y="4036690"/>
                  <a:ext cx="4636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07B5621-97B2-486E-AE52-47480712156B}"/>
                    </a:ext>
                  </a:extLst>
                </p14:cNvPr>
                <p14:cNvContentPartPr/>
                <p14:nvPr/>
              </p14:nvContentPartPr>
              <p14:xfrm>
                <a:off x="886953" y="3974770"/>
                <a:ext cx="696240" cy="7578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07B5621-97B2-486E-AE52-47480712156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7953" y="3966130"/>
                  <a:ext cx="71388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781C311-BBAD-4CA1-B47B-E8567562A6C6}"/>
                    </a:ext>
                  </a:extLst>
                </p14:cNvPr>
                <p14:cNvContentPartPr/>
                <p14:nvPr/>
              </p14:nvContentPartPr>
              <p14:xfrm>
                <a:off x="1608393" y="4021210"/>
                <a:ext cx="235080" cy="6580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781C311-BBAD-4CA1-B47B-E8567562A6C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599393" y="4012570"/>
                  <a:ext cx="25272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8A6B345-1557-4FF3-9AD6-F8703D0F7313}"/>
                    </a:ext>
                  </a:extLst>
                </p14:cNvPr>
                <p14:cNvContentPartPr/>
                <p14:nvPr/>
              </p14:nvContentPartPr>
              <p14:xfrm>
                <a:off x="1934193" y="3945610"/>
                <a:ext cx="163440" cy="403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8A6B345-1557-4FF3-9AD6-F8703D0F731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25553" y="3936970"/>
                  <a:ext cx="1810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B578DBD-B876-4C8D-9D42-6E2627BD7443}"/>
                    </a:ext>
                  </a:extLst>
                </p14:cNvPr>
                <p14:cNvContentPartPr/>
                <p14:nvPr/>
              </p14:nvContentPartPr>
              <p14:xfrm>
                <a:off x="310953" y="3649330"/>
                <a:ext cx="2106360" cy="11736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B578DBD-B876-4C8D-9D42-6E2627BD744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02313" y="3640330"/>
                  <a:ext cx="2124000" cy="11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C517FEA-F3B2-4D47-BAF3-82F3FD84C9A0}"/>
                    </a:ext>
                  </a:extLst>
                </p14:cNvPr>
                <p14:cNvContentPartPr/>
                <p14:nvPr/>
              </p14:nvContentPartPr>
              <p14:xfrm>
                <a:off x="961833" y="5175730"/>
                <a:ext cx="518040" cy="762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C517FEA-F3B2-4D47-BAF3-82F3FD84C9A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53193" y="5167090"/>
                  <a:ext cx="53568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5457B6E-453D-49EE-8911-8CAC160A814C}"/>
                    </a:ext>
                  </a:extLst>
                </p14:cNvPr>
                <p14:cNvContentPartPr/>
                <p14:nvPr/>
              </p14:nvContentPartPr>
              <p14:xfrm>
                <a:off x="1304553" y="5712130"/>
                <a:ext cx="157320" cy="2012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5457B6E-453D-49EE-8911-8CAC160A814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95913" y="5703130"/>
                  <a:ext cx="174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6FAC710-916E-4729-B907-C477D90A8AAD}"/>
                    </a:ext>
                  </a:extLst>
                </p14:cNvPr>
                <p14:cNvContentPartPr/>
                <p14:nvPr/>
              </p14:nvContentPartPr>
              <p14:xfrm>
                <a:off x="1573833" y="5349610"/>
                <a:ext cx="528840" cy="5641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6FAC710-916E-4729-B907-C477D90A8AA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565193" y="5340610"/>
                  <a:ext cx="54648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98E5442-608A-4595-864E-16550293F0B0}"/>
                    </a:ext>
                  </a:extLst>
                </p14:cNvPr>
                <p14:cNvContentPartPr/>
                <p14:nvPr/>
              </p14:nvContentPartPr>
              <p14:xfrm>
                <a:off x="1783353" y="5446810"/>
                <a:ext cx="318960" cy="139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98E5442-608A-4595-864E-16550293F0B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774353" y="5438170"/>
                  <a:ext cx="336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BC72A85-56C4-493F-B7DB-97E3C8826A64}"/>
                    </a:ext>
                  </a:extLst>
                </p14:cNvPr>
                <p14:cNvContentPartPr/>
                <p14:nvPr/>
              </p14:nvContentPartPr>
              <p14:xfrm>
                <a:off x="1906113" y="5329450"/>
                <a:ext cx="36360" cy="2617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BC72A85-56C4-493F-B7DB-97E3C8826A6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97113" y="5320810"/>
                  <a:ext cx="54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74A59A2-FDD8-421D-904F-D66B74049446}"/>
                    </a:ext>
                  </a:extLst>
                </p14:cNvPr>
                <p14:cNvContentPartPr/>
                <p14:nvPr/>
              </p14:nvContentPartPr>
              <p14:xfrm>
                <a:off x="1790913" y="5608450"/>
                <a:ext cx="308520" cy="572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74A59A2-FDD8-421D-904F-D66B7404944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781913" y="5599810"/>
                  <a:ext cx="326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66E4E88-5E6F-4917-A3F7-96A8785283F7}"/>
                    </a:ext>
                  </a:extLst>
                </p14:cNvPr>
                <p14:cNvContentPartPr/>
                <p14:nvPr/>
              </p14:nvContentPartPr>
              <p14:xfrm>
                <a:off x="362073" y="4697650"/>
                <a:ext cx="2171880" cy="853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66E4E88-5E6F-4917-A3F7-96A8785283F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3433" y="4689010"/>
                  <a:ext cx="2189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A2A10A8-3DC8-4ACB-A266-18363FAC512E}"/>
                    </a:ext>
                  </a:extLst>
                </p14:cNvPr>
                <p14:cNvContentPartPr/>
                <p14:nvPr/>
              </p14:nvContentPartPr>
              <p14:xfrm>
                <a:off x="1671033" y="4746250"/>
                <a:ext cx="36360" cy="6307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A2A10A8-3DC8-4ACB-A266-18363FAC512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62033" y="4737250"/>
                  <a:ext cx="5400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BEDD540-0724-4CD3-AD9C-362622C4BDE5}"/>
                    </a:ext>
                  </a:extLst>
                </p14:cNvPr>
                <p14:cNvContentPartPr/>
                <p14:nvPr/>
              </p14:nvContentPartPr>
              <p14:xfrm>
                <a:off x="1506513" y="4741210"/>
                <a:ext cx="408600" cy="294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BEDD540-0724-4CD3-AD9C-362622C4BDE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97873" y="4732210"/>
                  <a:ext cx="426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D1A0371-BE0B-4F24-9095-F1250361264E}"/>
                    </a:ext>
                  </a:extLst>
                </p14:cNvPr>
                <p14:cNvContentPartPr/>
                <p14:nvPr/>
              </p14:nvContentPartPr>
              <p14:xfrm>
                <a:off x="2339913" y="4633930"/>
                <a:ext cx="581040" cy="505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D1A0371-BE0B-4F24-9095-F1250361264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331273" y="4624930"/>
                  <a:ext cx="5986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51A9E417-3853-4747-AC3F-49A5F20C4DAA}"/>
                    </a:ext>
                  </a:extLst>
                </p14:cNvPr>
                <p14:cNvContentPartPr/>
                <p14:nvPr/>
              </p14:nvContentPartPr>
              <p14:xfrm>
                <a:off x="2315073" y="4550410"/>
                <a:ext cx="398880" cy="3790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51A9E417-3853-4747-AC3F-49A5F20C4DA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306433" y="4541770"/>
                  <a:ext cx="4165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DD63DE68-089C-4941-948D-022E6E283B3E}"/>
                    </a:ext>
                  </a:extLst>
                </p14:cNvPr>
                <p14:cNvContentPartPr/>
                <p14:nvPr/>
              </p14:nvContentPartPr>
              <p14:xfrm>
                <a:off x="2514873" y="5123170"/>
                <a:ext cx="1288440" cy="6123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DD63DE68-089C-4941-948D-022E6E283B3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505873" y="5114530"/>
                  <a:ext cx="130608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5718525-10BE-4771-9F0F-6DE89A5FD63D}"/>
                    </a:ext>
                  </a:extLst>
                </p14:cNvPr>
                <p14:cNvContentPartPr/>
                <p14:nvPr/>
              </p14:nvContentPartPr>
              <p14:xfrm>
                <a:off x="2577873" y="5751010"/>
                <a:ext cx="1229760" cy="1015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5718525-10BE-4771-9F0F-6DE89A5FD63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568873" y="5742370"/>
                  <a:ext cx="1247400" cy="11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433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4246FE70-732D-4438-800F-F3ED2A28ACC8}"/>
              </a:ext>
            </a:extLst>
          </p:cNvPr>
          <p:cNvGrpSpPr/>
          <p:nvPr/>
        </p:nvGrpSpPr>
        <p:grpSpPr>
          <a:xfrm>
            <a:off x="517233" y="295930"/>
            <a:ext cx="7623000" cy="1587240"/>
            <a:chOff x="517233" y="295930"/>
            <a:chExt cx="7623000" cy="158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6A13790-1398-44C6-BF51-7A01F05EEDB8}"/>
                    </a:ext>
                  </a:extLst>
                </p14:cNvPr>
                <p14:cNvContentPartPr/>
                <p14:nvPr/>
              </p14:nvContentPartPr>
              <p14:xfrm>
                <a:off x="517233" y="583570"/>
                <a:ext cx="41040" cy="4381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6A13790-1398-44C6-BF51-7A01F05EED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593" y="574930"/>
                  <a:ext cx="586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931620E-CF52-4BC9-87D2-E1FA5B465B10}"/>
                    </a:ext>
                  </a:extLst>
                </p14:cNvPr>
                <p14:cNvContentPartPr/>
                <p14:nvPr/>
              </p14:nvContentPartPr>
              <p14:xfrm>
                <a:off x="667353" y="488530"/>
                <a:ext cx="384840" cy="623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931620E-CF52-4BC9-87D2-E1FA5B465B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8353" y="479530"/>
                  <a:ext cx="40248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D225CD7-7EDE-40ED-8325-015E34F1B41F}"/>
                    </a:ext>
                  </a:extLst>
                </p14:cNvPr>
                <p14:cNvContentPartPr/>
                <p14:nvPr/>
              </p14:nvContentPartPr>
              <p14:xfrm>
                <a:off x="592833" y="523090"/>
                <a:ext cx="428040" cy="533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D225CD7-7EDE-40ED-8325-015E34F1B4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833" y="514090"/>
                  <a:ext cx="44568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0E71776-F102-46F0-AEF6-B943C9249F8F}"/>
                    </a:ext>
                  </a:extLst>
                </p14:cNvPr>
                <p14:cNvContentPartPr/>
                <p14:nvPr/>
              </p14:nvContentPartPr>
              <p14:xfrm>
                <a:off x="1131393" y="477730"/>
                <a:ext cx="264600" cy="6040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0E71776-F102-46F0-AEF6-B943C9249F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2753" y="468730"/>
                  <a:ext cx="2822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3CB0772-6C7E-4CB2-B336-7536C28E5EA1}"/>
                    </a:ext>
                  </a:extLst>
                </p14:cNvPr>
                <p14:cNvContentPartPr/>
                <p14:nvPr/>
              </p14:nvContentPartPr>
              <p14:xfrm>
                <a:off x="1341993" y="472690"/>
                <a:ext cx="514800" cy="606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3CB0772-6C7E-4CB2-B336-7536C28E5E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2993" y="463690"/>
                  <a:ext cx="53244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FA7F5DC-1269-4944-9C83-B6A875620EB4}"/>
                    </a:ext>
                  </a:extLst>
                </p14:cNvPr>
                <p14:cNvContentPartPr/>
                <p14:nvPr/>
              </p14:nvContentPartPr>
              <p14:xfrm>
                <a:off x="1672473" y="495370"/>
                <a:ext cx="495360" cy="154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FA7F5DC-1269-4944-9C83-B6A875620E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3833" y="486370"/>
                  <a:ext cx="513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86F1291-1F0E-45FB-B0A4-2159AEFA71AC}"/>
                    </a:ext>
                  </a:extLst>
                </p14:cNvPr>
                <p14:cNvContentPartPr/>
                <p14:nvPr/>
              </p14:nvContentPartPr>
              <p14:xfrm>
                <a:off x="2052633" y="429490"/>
                <a:ext cx="76680" cy="5724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86F1291-1F0E-45FB-B0A4-2159AEFA71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43633" y="420850"/>
                  <a:ext cx="9432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29DF480-0B45-4DF6-BFBA-279B61E98A9C}"/>
                    </a:ext>
                  </a:extLst>
                </p14:cNvPr>
                <p14:cNvContentPartPr/>
                <p14:nvPr/>
              </p14:nvContentPartPr>
              <p14:xfrm>
                <a:off x="1871553" y="453610"/>
                <a:ext cx="459720" cy="495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29DF480-0B45-4DF6-BFBA-279B61E98A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2553" y="444970"/>
                  <a:ext cx="4773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2D17A82-4A16-4C1C-9ADC-CCEFAA663A81}"/>
                    </a:ext>
                  </a:extLst>
                </p14:cNvPr>
                <p14:cNvContentPartPr/>
                <p14:nvPr/>
              </p14:nvContentPartPr>
              <p14:xfrm>
                <a:off x="2281593" y="402850"/>
                <a:ext cx="562320" cy="5605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2D17A82-4A16-4C1C-9ADC-CCEFAA663A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2593" y="393850"/>
                  <a:ext cx="5799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95D2344-E127-48C5-9CE7-AF9E76D56C8F}"/>
                    </a:ext>
                  </a:extLst>
                </p14:cNvPr>
                <p14:cNvContentPartPr/>
                <p14:nvPr/>
              </p14:nvContentPartPr>
              <p14:xfrm>
                <a:off x="3045873" y="419770"/>
                <a:ext cx="730440" cy="585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95D2344-E127-48C5-9CE7-AF9E76D56C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7233" y="411130"/>
                  <a:ext cx="74808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41803A6-A61C-4CDD-8476-1D2392037AFB}"/>
                    </a:ext>
                  </a:extLst>
                </p14:cNvPr>
                <p14:cNvContentPartPr/>
                <p14:nvPr/>
              </p14:nvContentPartPr>
              <p14:xfrm>
                <a:off x="3705753" y="425890"/>
                <a:ext cx="375840" cy="5004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41803A6-A61C-4CDD-8476-1D2392037A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96753" y="416890"/>
                  <a:ext cx="39348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A99201C-C888-4192-9EED-378FA8661855}"/>
                    </a:ext>
                  </a:extLst>
                </p14:cNvPr>
                <p14:cNvContentPartPr/>
                <p14:nvPr/>
              </p14:nvContentPartPr>
              <p14:xfrm>
                <a:off x="4072593" y="385570"/>
                <a:ext cx="172080" cy="326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A99201C-C888-4192-9EED-378FA86618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63953" y="376570"/>
                  <a:ext cx="189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CB64E7A-5A5D-4F39-BF64-BEEE2DDB03BE}"/>
                    </a:ext>
                  </a:extLst>
                </p14:cNvPr>
                <p14:cNvContentPartPr/>
                <p14:nvPr/>
              </p14:nvContentPartPr>
              <p14:xfrm>
                <a:off x="3967473" y="446050"/>
                <a:ext cx="305640" cy="419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CB64E7A-5A5D-4F39-BF64-BEEE2DDB03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58473" y="437410"/>
                  <a:ext cx="3232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924BCF2-6D57-4267-925D-56265D3FE9B8}"/>
                    </a:ext>
                  </a:extLst>
                </p14:cNvPr>
                <p14:cNvContentPartPr/>
                <p14:nvPr/>
              </p14:nvContentPartPr>
              <p14:xfrm>
                <a:off x="4300833" y="486370"/>
                <a:ext cx="121680" cy="147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924BCF2-6D57-4267-925D-56265D3FE9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92193" y="477730"/>
                  <a:ext cx="139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07CCCF1-2AC8-4DE4-AA9C-F414573F50B4}"/>
                    </a:ext>
                  </a:extLst>
                </p14:cNvPr>
                <p14:cNvContentPartPr/>
                <p14:nvPr/>
              </p14:nvContentPartPr>
              <p14:xfrm>
                <a:off x="4079433" y="623890"/>
                <a:ext cx="398520" cy="3895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07CCCF1-2AC8-4DE4-AA9C-F414573F50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70793" y="614890"/>
                  <a:ext cx="4161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237EA02-AF3A-4F09-A171-E65101CAADE7}"/>
                    </a:ext>
                  </a:extLst>
                </p14:cNvPr>
                <p14:cNvContentPartPr/>
                <p14:nvPr/>
              </p14:nvContentPartPr>
              <p14:xfrm>
                <a:off x="2073513" y="1123930"/>
                <a:ext cx="2028960" cy="153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237EA02-AF3A-4F09-A171-E65101CAAD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64513" y="1114930"/>
                  <a:ext cx="2046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C9FB0DE-5828-4CF0-84D6-DBA44DFFA633}"/>
                    </a:ext>
                  </a:extLst>
                </p14:cNvPr>
                <p14:cNvContentPartPr/>
                <p14:nvPr/>
              </p14:nvContentPartPr>
              <p14:xfrm>
                <a:off x="4653993" y="374050"/>
                <a:ext cx="416160" cy="762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C9FB0DE-5828-4CF0-84D6-DBA44DFFA6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45353" y="365410"/>
                  <a:ext cx="4338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A970262-B683-4F01-91E6-CEF48362D1D4}"/>
                    </a:ext>
                  </a:extLst>
                </p14:cNvPr>
                <p14:cNvContentPartPr/>
                <p14:nvPr/>
              </p14:nvContentPartPr>
              <p14:xfrm>
                <a:off x="1630713" y="1090450"/>
                <a:ext cx="2244240" cy="181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A970262-B683-4F01-91E6-CEF48362D1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21713" y="1081450"/>
                  <a:ext cx="2261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CF6E481-4AFD-4AC4-9C68-5628CE4F38B6}"/>
                    </a:ext>
                  </a:extLst>
                </p14:cNvPr>
                <p14:cNvContentPartPr/>
                <p14:nvPr/>
              </p14:nvContentPartPr>
              <p14:xfrm>
                <a:off x="5236113" y="362890"/>
                <a:ext cx="270720" cy="15202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CF6E481-4AFD-4AC4-9C68-5628CE4F38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27473" y="353890"/>
                  <a:ext cx="288360" cy="15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692C623-6D71-4A85-83C8-C4A5C683539A}"/>
                    </a:ext>
                  </a:extLst>
                </p14:cNvPr>
                <p14:cNvContentPartPr/>
                <p14:nvPr/>
              </p14:nvContentPartPr>
              <p14:xfrm>
                <a:off x="4543473" y="990370"/>
                <a:ext cx="117000" cy="1076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692C623-6D71-4A85-83C8-C4A5C68353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34473" y="981370"/>
                  <a:ext cx="134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0D205CB-9EE8-494F-8331-34A9CFD399CC}"/>
                    </a:ext>
                  </a:extLst>
                </p14:cNvPr>
                <p14:cNvContentPartPr/>
                <p14:nvPr/>
              </p14:nvContentPartPr>
              <p14:xfrm>
                <a:off x="4285713" y="1149130"/>
                <a:ext cx="408600" cy="209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0D205CB-9EE8-494F-8331-34A9CFD399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77073" y="1140490"/>
                  <a:ext cx="426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55E4008-FFCB-4782-A9BF-6474BB69AB88}"/>
                    </a:ext>
                  </a:extLst>
                </p14:cNvPr>
                <p14:cNvContentPartPr/>
                <p14:nvPr/>
              </p14:nvContentPartPr>
              <p14:xfrm>
                <a:off x="4295073" y="1275490"/>
                <a:ext cx="281520" cy="331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55E4008-FFCB-4782-A9BF-6474BB69AB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86073" y="1266850"/>
                  <a:ext cx="2991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08943A4-55B4-4349-A8F8-43A6C0A624E4}"/>
                    </a:ext>
                  </a:extLst>
                </p14:cNvPr>
                <p14:cNvContentPartPr/>
                <p14:nvPr/>
              </p14:nvContentPartPr>
              <p14:xfrm>
                <a:off x="4401273" y="1366570"/>
                <a:ext cx="262080" cy="381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08943A4-55B4-4349-A8F8-43A6C0A624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92273" y="1357570"/>
                  <a:ext cx="2797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AD00FDB-E8CD-4599-BE92-AB73D944F01C}"/>
                    </a:ext>
                  </a:extLst>
                </p14:cNvPr>
                <p14:cNvContentPartPr/>
                <p14:nvPr/>
              </p14:nvContentPartPr>
              <p14:xfrm>
                <a:off x="4635993" y="1309690"/>
                <a:ext cx="247320" cy="234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AD00FDB-E8CD-4599-BE92-AB73D944F0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27353" y="1300690"/>
                  <a:ext cx="264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312E266-765C-4476-B701-D08BE0DCD142}"/>
                    </a:ext>
                  </a:extLst>
                </p14:cNvPr>
                <p14:cNvContentPartPr/>
                <p14:nvPr/>
              </p14:nvContentPartPr>
              <p14:xfrm>
                <a:off x="4841193" y="1169650"/>
                <a:ext cx="53280" cy="662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312E266-765C-4476-B701-D08BE0DCD1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32193" y="1160650"/>
                  <a:ext cx="7092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53EC90B-842A-438D-A210-249F2BF1D51D}"/>
                    </a:ext>
                  </a:extLst>
                </p14:cNvPr>
                <p14:cNvContentPartPr/>
                <p14:nvPr/>
              </p14:nvContentPartPr>
              <p14:xfrm>
                <a:off x="4821753" y="1360090"/>
                <a:ext cx="181440" cy="25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53EC90B-842A-438D-A210-249F2BF1D5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12753" y="1351450"/>
                  <a:ext cx="199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48612AE-574A-4ECC-95AF-38D4E53185F6}"/>
                    </a:ext>
                  </a:extLst>
                </p14:cNvPr>
                <p14:cNvContentPartPr/>
                <p14:nvPr/>
              </p14:nvContentPartPr>
              <p14:xfrm>
                <a:off x="4809513" y="1359010"/>
                <a:ext cx="111240" cy="264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48612AE-574A-4ECC-95AF-38D4E53185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00873" y="1350010"/>
                  <a:ext cx="128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810395D-9AA2-4E68-8E9E-1BE34CE6C8C6}"/>
                    </a:ext>
                  </a:extLst>
                </p14:cNvPr>
                <p14:cNvContentPartPr/>
                <p14:nvPr/>
              </p14:nvContentPartPr>
              <p14:xfrm>
                <a:off x="4676673" y="1400410"/>
                <a:ext cx="339840" cy="351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810395D-9AA2-4E68-8E9E-1BE34CE6C8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67673" y="1391770"/>
                  <a:ext cx="357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C159F41-1773-4801-8B20-FE1CE5EFBFED}"/>
                    </a:ext>
                  </a:extLst>
                </p14:cNvPr>
                <p14:cNvContentPartPr/>
                <p14:nvPr/>
              </p14:nvContentPartPr>
              <p14:xfrm>
                <a:off x="4850193" y="1555930"/>
                <a:ext cx="169560" cy="28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C159F41-1773-4801-8B20-FE1CE5EFBF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41193" y="1546930"/>
                  <a:ext cx="187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1CBE5A3-7189-4359-8962-EA0FA6E5BE3C}"/>
                    </a:ext>
                  </a:extLst>
                </p14:cNvPr>
                <p14:cNvContentPartPr/>
                <p14:nvPr/>
              </p14:nvContentPartPr>
              <p14:xfrm>
                <a:off x="5900313" y="314650"/>
                <a:ext cx="219240" cy="2466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1CBE5A3-7189-4359-8962-EA0FA6E5BE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91313" y="306010"/>
                  <a:ext cx="236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5A4DF4F-05F5-4784-ABA8-29C7955B0625}"/>
                    </a:ext>
                  </a:extLst>
                </p14:cNvPr>
                <p14:cNvContentPartPr/>
                <p14:nvPr/>
              </p14:nvContentPartPr>
              <p14:xfrm>
                <a:off x="5860353" y="472690"/>
                <a:ext cx="246600" cy="1861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5A4DF4F-05F5-4784-ABA8-29C7955B06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51713" y="463690"/>
                  <a:ext cx="264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E102C07-457B-427D-B27E-4C2653586775}"/>
                    </a:ext>
                  </a:extLst>
                </p14:cNvPr>
                <p14:cNvContentPartPr/>
                <p14:nvPr/>
              </p14:nvContentPartPr>
              <p14:xfrm>
                <a:off x="5745513" y="754210"/>
                <a:ext cx="443880" cy="1137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E102C07-457B-427D-B27E-4C26535867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36873" y="745210"/>
                  <a:ext cx="461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D967863-C774-4493-BF09-97A43560ADC5}"/>
                    </a:ext>
                  </a:extLst>
                </p14:cNvPr>
                <p14:cNvContentPartPr/>
                <p14:nvPr/>
              </p14:nvContentPartPr>
              <p14:xfrm>
                <a:off x="5810313" y="1233010"/>
                <a:ext cx="316080" cy="1576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D967863-C774-4493-BF09-97A43560AD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01673" y="1224370"/>
                  <a:ext cx="333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970D899-3B53-4194-A674-12A29A656861}"/>
                    </a:ext>
                  </a:extLst>
                </p14:cNvPr>
                <p14:cNvContentPartPr/>
                <p14:nvPr/>
              </p14:nvContentPartPr>
              <p14:xfrm>
                <a:off x="5919753" y="1113850"/>
                <a:ext cx="58680" cy="3121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970D899-3B53-4194-A674-12A29A6568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10753" y="1105210"/>
                  <a:ext cx="76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3D6D3F4-3BBD-43B7-AB47-35513EFB506D}"/>
                    </a:ext>
                  </a:extLst>
                </p14:cNvPr>
                <p14:cNvContentPartPr/>
                <p14:nvPr/>
              </p14:nvContentPartPr>
              <p14:xfrm>
                <a:off x="5605473" y="1165690"/>
                <a:ext cx="808200" cy="360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3D6D3F4-3BBD-43B7-AB47-35513EFB50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96833" y="1157050"/>
                  <a:ext cx="8258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50E669E-8A5A-42A7-9D62-3CE884CD2EBE}"/>
                    </a:ext>
                  </a:extLst>
                </p14:cNvPr>
                <p14:cNvContentPartPr/>
                <p14:nvPr/>
              </p14:nvContentPartPr>
              <p14:xfrm>
                <a:off x="6693033" y="669610"/>
                <a:ext cx="320400" cy="3186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50E669E-8A5A-42A7-9D62-3CE884CD2E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84393" y="660610"/>
                  <a:ext cx="338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08AE0CC-3CD6-4234-998B-AC26DE1F21B2}"/>
                    </a:ext>
                  </a:extLst>
                </p14:cNvPr>
                <p14:cNvContentPartPr/>
                <p14:nvPr/>
              </p14:nvContentPartPr>
              <p14:xfrm>
                <a:off x="6736593" y="1035730"/>
                <a:ext cx="311400" cy="366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08AE0CC-3CD6-4234-998B-AC26DE1F21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27593" y="1026730"/>
                  <a:ext cx="3290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E6D5F84-23B5-478B-B1EC-717E2F52C82C}"/>
                    </a:ext>
                  </a:extLst>
                </p14:cNvPr>
                <p14:cNvContentPartPr/>
                <p14:nvPr/>
              </p14:nvContentPartPr>
              <p14:xfrm>
                <a:off x="7207833" y="409330"/>
                <a:ext cx="428400" cy="478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E6D5F84-23B5-478B-B1EC-717E2F52C8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98833" y="400690"/>
                  <a:ext cx="4460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34900E2-FB5B-47EC-A70F-1646722FDE2A}"/>
                    </a:ext>
                  </a:extLst>
                </p14:cNvPr>
                <p14:cNvContentPartPr/>
                <p14:nvPr/>
              </p14:nvContentPartPr>
              <p14:xfrm>
                <a:off x="7518873" y="547210"/>
                <a:ext cx="115560" cy="329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34900E2-FB5B-47EC-A70F-1646722FDE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09873" y="538210"/>
                  <a:ext cx="133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8A1B891-6971-4DB7-A51A-2A1114C0A2D9}"/>
                    </a:ext>
                  </a:extLst>
                </p14:cNvPr>
                <p14:cNvContentPartPr/>
                <p14:nvPr/>
              </p14:nvContentPartPr>
              <p14:xfrm>
                <a:off x="7339233" y="862570"/>
                <a:ext cx="278640" cy="173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8A1B891-6971-4DB7-A51A-2A1114C0A2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30593" y="853930"/>
                  <a:ext cx="296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7105187-458B-428F-8C7B-0979EABF772D}"/>
                    </a:ext>
                  </a:extLst>
                </p14:cNvPr>
                <p14:cNvContentPartPr/>
                <p14:nvPr/>
              </p14:nvContentPartPr>
              <p14:xfrm>
                <a:off x="7349673" y="870130"/>
                <a:ext cx="344520" cy="4233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7105187-458B-428F-8C7B-0979EABF77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41033" y="861490"/>
                  <a:ext cx="3621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AD07F30-9BC2-46D9-977C-3FE408BF0266}"/>
                    </a:ext>
                  </a:extLst>
                </p14:cNvPr>
                <p14:cNvContentPartPr/>
                <p14:nvPr/>
              </p14:nvContentPartPr>
              <p14:xfrm>
                <a:off x="7630833" y="610210"/>
                <a:ext cx="235440" cy="321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AD07F30-9BC2-46D9-977C-3FE408BF02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21833" y="601210"/>
                  <a:ext cx="253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9D7E783-4416-4244-8467-330F9EE308B9}"/>
                    </a:ext>
                  </a:extLst>
                </p14:cNvPr>
                <p14:cNvContentPartPr/>
                <p14:nvPr/>
              </p14:nvContentPartPr>
              <p14:xfrm>
                <a:off x="7838913" y="622810"/>
                <a:ext cx="169560" cy="67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9D7E783-4416-4244-8467-330F9EE308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30273" y="614170"/>
                  <a:ext cx="187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9269F2E-4D7A-4594-B43F-A4349F57F691}"/>
                    </a:ext>
                  </a:extLst>
                </p14:cNvPr>
                <p14:cNvContentPartPr/>
                <p14:nvPr/>
              </p14:nvContentPartPr>
              <p14:xfrm>
                <a:off x="7810473" y="828730"/>
                <a:ext cx="158760" cy="212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9269F2E-4D7A-4594-B43F-A4349F57F6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01833" y="820090"/>
                  <a:ext cx="176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5D8CF3C-76DB-4C5C-BF3D-DBE2E5760EAD}"/>
                    </a:ext>
                  </a:extLst>
                </p14:cNvPr>
                <p14:cNvContentPartPr/>
                <p14:nvPr/>
              </p14:nvContentPartPr>
              <p14:xfrm>
                <a:off x="5651913" y="1636570"/>
                <a:ext cx="1195560" cy="127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5D8CF3C-76DB-4C5C-BF3D-DBE2E5760E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42913" y="1627930"/>
                  <a:ext cx="1213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A5624F2-A009-4341-B44D-033973603C37}"/>
                    </a:ext>
                  </a:extLst>
                </p14:cNvPr>
                <p14:cNvContentPartPr/>
                <p14:nvPr/>
              </p14:nvContentPartPr>
              <p14:xfrm>
                <a:off x="7017033" y="318610"/>
                <a:ext cx="120960" cy="10951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A5624F2-A009-4341-B44D-033973603C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8033" y="309610"/>
                  <a:ext cx="13860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7ECD673-93C4-46A7-9C44-A0313D2E4FD8}"/>
                    </a:ext>
                  </a:extLst>
                </p14:cNvPr>
                <p14:cNvContentPartPr/>
                <p14:nvPr/>
              </p14:nvContentPartPr>
              <p14:xfrm>
                <a:off x="7307913" y="295930"/>
                <a:ext cx="832320" cy="938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7ECD673-93C4-46A7-9C44-A0313D2E4F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99273" y="287290"/>
                  <a:ext cx="849960" cy="9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90594F0-F697-4BFE-8E34-4E58EA0CE252}"/>
                    </a:ext>
                  </a:extLst>
                </p14:cNvPr>
                <p14:cNvContentPartPr/>
                <p14:nvPr/>
              </p14:nvContentPartPr>
              <p14:xfrm>
                <a:off x="6941433" y="1332370"/>
                <a:ext cx="1150560" cy="83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90594F0-F697-4BFE-8E34-4E58EA0CE25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32433" y="1323370"/>
                  <a:ext cx="11682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4DC82567-E90A-4174-A0F0-CCE696D22226}"/>
              </a:ext>
            </a:extLst>
          </p:cNvPr>
          <p:cNvGrpSpPr/>
          <p:nvPr/>
        </p:nvGrpSpPr>
        <p:grpSpPr>
          <a:xfrm>
            <a:off x="827193" y="2036890"/>
            <a:ext cx="2721600" cy="5487120"/>
            <a:chOff x="827193" y="2036890"/>
            <a:chExt cx="2721600" cy="54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CAAF8AC-17DA-40D3-912F-A16E2E4E2E61}"/>
                    </a:ext>
                  </a:extLst>
                </p14:cNvPr>
                <p14:cNvContentPartPr/>
                <p14:nvPr/>
              </p14:nvContentPartPr>
              <p14:xfrm>
                <a:off x="1948593" y="3390130"/>
                <a:ext cx="345240" cy="299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CAAF8AC-17DA-40D3-912F-A16E2E4E2E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39593" y="3381490"/>
                  <a:ext cx="3628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C8780AF-A7E0-47A3-8A58-825735DAB7E1}"/>
                    </a:ext>
                  </a:extLst>
                </p14:cNvPr>
                <p14:cNvContentPartPr/>
                <p14:nvPr/>
              </p14:nvContentPartPr>
              <p14:xfrm>
                <a:off x="2267913" y="2861290"/>
                <a:ext cx="820080" cy="568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C8780AF-A7E0-47A3-8A58-825735DAB7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59273" y="2852290"/>
                  <a:ext cx="8377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8E98DF9-948F-4D6B-896D-90D858879093}"/>
                    </a:ext>
                  </a:extLst>
                </p14:cNvPr>
                <p14:cNvContentPartPr/>
                <p14:nvPr/>
              </p14:nvContentPartPr>
              <p14:xfrm>
                <a:off x="2936793" y="2784970"/>
                <a:ext cx="394920" cy="1306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8E98DF9-948F-4D6B-896D-90D8588790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27793" y="2776330"/>
                  <a:ext cx="412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1FE9D3F-FEEC-4A38-B41F-E200B4F29275}"/>
                    </a:ext>
                  </a:extLst>
                </p14:cNvPr>
                <p14:cNvContentPartPr/>
                <p14:nvPr/>
              </p14:nvContentPartPr>
              <p14:xfrm>
                <a:off x="2713953" y="2818450"/>
                <a:ext cx="224640" cy="120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1FE9D3F-FEEC-4A38-B41F-E200B4F2927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04953" y="2809450"/>
                  <a:ext cx="242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BB8368C-8172-4F7A-AC70-32C555DD4F53}"/>
                    </a:ext>
                  </a:extLst>
                </p14:cNvPr>
                <p14:cNvContentPartPr/>
                <p14:nvPr/>
              </p14:nvContentPartPr>
              <p14:xfrm>
                <a:off x="2980353" y="2736370"/>
                <a:ext cx="347760" cy="405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BB8368C-8172-4F7A-AC70-32C555DD4F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71353" y="2727370"/>
                  <a:ext cx="3654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B2D6271-DB8C-4196-90C7-510B9C420714}"/>
                    </a:ext>
                  </a:extLst>
                </p14:cNvPr>
                <p14:cNvContentPartPr/>
                <p14:nvPr/>
              </p14:nvContentPartPr>
              <p14:xfrm>
                <a:off x="2199153" y="3631330"/>
                <a:ext cx="651240" cy="444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B2D6271-DB8C-4196-90C7-510B9C4207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90513" y="3622690"/>
                  <a:ext cx="6688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F30252E-1BA6-4F1D-8E5E-E53E56528983}"/>
                    </a:ext>
                  </a:extLst>
                </p14:cNvPr>
                <p14:cNvContentPartPr/>
                <p14:nvPr/>
              </p14:nvContentPartPr>
              <p14:xfrm>
                <a:off x="2803953" y="4047850"/>
                <a:ext cx="248400" cy="3445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F30252E-1BA6-4F1D-8E5E-E53E565289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94953" y="4039210"/>
                  <a:ext cx="2660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959391A-F10B-4FDA-828C-CCD9F9E22C0C}"/>
                    </a:ext>
                  </a:extLst>
                </p14:cNvPr>
                <p14:cNvContentPartPr/>
                <p14:nvPr/>
              </p14:nvContentPartPr>
              <p14:xfrm>
                <a:off x="1666713" y="3626290"/>
                <a:ext cx="260640" cy="530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959391A-F10B-4FDA-828C-CCD9F9E22C0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57713" y="3617650"/>
                  <a:ext cx="2782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D62B700-578C-4071-B9CF-05B5373E3E6C}"/>
                    </a:ext>
                  </a:extLst>
                </p14:cNvPr>
                <p14:cNvContentPartPr/>
                <p14:nvPr/>
              </p14:nvContentPartPr>
              <p14:xfrm>
                <a:off x="1511553" y="4065850"/>
                <a:ext cx="275040" cy="275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D62B700-578C-4071-B9CF-05B5373E3E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02553" y="4056850"/>
                  <a:ext cx="292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1C5A6B8-9964-493C-B943-E7BDF6EF7122}"/>
                    </a:ext>
                  </a:extLst>
                </p14:cNvPr>
                <p14:cNvContentPartPr/>
                <p14:nvPr/>
              </p14:nvContentPartPr>
              <p14:xfrm>
                <a:off x="1647273" y="2642050"/>
                <a:ext cx="422280" cy="8038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1C5A6B8-9964-493C-B943-E7BDF6EF71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38273" y="2633410"/>
                  <a:ext cx="43992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1D6414B-742E-4ADE-828D-471752191B8B}"/>
                    </a:ext>
                  </a:extLst>
                </p14:cNvPr>
                <p14:cNvContentPartPr/>
                <p14:nvPr/>
              </p14:nvContentPartPr>
              <p14:xfrm>
                <a:off x="1356393" y="2354050"/>
                <a:ext cx="323640" cy="2941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1D6414B-742E-4ADE-828D-471752191B8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47753" y="2345050"/>
                  <a:ext cx="341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37C250D-AEAE-4A17-A11F-9C5C0C8786D4}"/>
                    </a:ext>
                  </a:extLst>
                </p14:cNvPr>
                <p14:cNvContentPartPr/>
                <p14:nvPr/>
              </p14:nvContentPartPr>
              <p14:xfrm>
                <a:off x="3013473" y="2759050"/>
                <a:ext cx="324720" cy="3726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37C250D-AEAE-4A17-A11F-9C5C0C8786D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04833" y="2750050"/>
                  <a:ext cx="3423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64EB1A8-5ECD-4349-92C8-11127EB0D3C8}"/>
                    </a:ext>
                  </a:extLst>
                </p14:cNvPr>
                <p14:cNvContentPartPr/>
                <p14:nvPr/>
              </p14:nvContentPartPr>
              <p14:xfrm>
                <a:off x="1374033" y="2351170"/>
                <a:ext cx="357120" cy="351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64EB1A8-5ECD-4349-92C8-11127EB0D3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65033" y="2342530"/>
                  <a:ext cx="3747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B8F1B25-A85F-48C5-8720-C59B5973AFB8}"/>
                    </a:ext>
                  </a:extLst>
                </p14:cNvPr>
                <p14:cNvContentPartPr/>
                <p14:nvPr/>
              </p14:nvContentPartPr>
              <p14:xfrm>
                <a:off x="1673913" y="4111210"/>
                <a:ext cx="360" cy="3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B8F1B25-A85F-48C5-8720-C59B5973AF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65273" y="41022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4307E4B-6010-4D91-89C8-E6E1F673A6F1}"/>
                    </a:ext>
                  </a:extLst>
                </p14:cNvPr>
                <p14:cNvContentPartPr/>
                <p14:nvPr/>
              </p14:nvContentPartPr>
              <p14:xfrm>
                <a:off x="1664913" y="3662290"/>
                <a:ext cx="266760" cy="4640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4307E4B-6010-4D91-89C8-E6E1F673A6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56273" y="3653650"/>
                  <a:ext cx="2844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5739AE0-1054-416A-B689-9ECACFDDA108}"/>
                    </a:ext>
                  </a:extLst>
                </p14:cNvPr>
                <p14:cNvContentPartPr/>
                <p14:nvPr/>
              </p14:nvContentPartPr>
              <p14:xfrm>
                <a:off x="1482753" y="4037770"/>
                <a:ext cx="286200" cy="3488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5739AE0-1054-416A-B689-9ECACFDDA10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73753" y="4029130"/>
                  <a:ext cx="3038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189C2B3-78F5-4D6C-BABD-4D85BA61FA38}"/>
                    </a:ext>
                  </a:extLst>
                </p14:cNvPr>
                <p14:cNvContentPartPr/>
                <p14:nvPr/>
              </p14:nvContentPartPr>
              <p14:xfrm>
                <a:off x="2132913" y="3740770"/>
                <a:ext cx="92160" cy="9813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189C2B3-78F5-4D6C-BABD-4D85BA61FA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24273" y="3731770"/>
                  <a:ext cx="10980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D47D26D-FB5F-43BA-9E04-182F4D2F7965}"/>
                    </a:ext>
                  </a:extLst>
                </p14:cNvPr>
                <p14:cNvContentPartPr/>
                <p14:nvPr/>
              </p14:nvContentPartPr>
              <p14:xfrm>
                <a:off x="2240913" y="4761370"/>
                <a:ext cx="214200" cy="3002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D47D26D-FB5F-43BA-9E04-182F4D2F796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32273" y="4752370"/>
                  <a:ext cx="231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6F14F75-6932-477C-A9BD-52C18F9489AD}"/>
                    </a:ext>
                  </a:extLst>
                </p14:cNvPr>
                <p14:cNvContentPartPr/>
                <p14:nvPr/>
              </p14:nvContentPartPr>
              <p14:xfrm>
                <a:off x="3026433" y="3162250"/>
                <a:ext cx="100440" cy="8154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6F14F75-6932-477C-A9BD-52C18F9489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17793" y="3153610"/>
                  <a:ext cx="118080" cy="8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F76C46C-1685-4624-B6FD-0F8FDA085EB0}"/>
                    </a:ext>
                  </a:extLst>
                </p14:cNvPr>
                <p14:cNvContentPartPr/>
                <p14:nvPr/>
              </p14:nvContentPartPr>
              <p14:xfrm>
                <a:off x="1709913" y="4328650"/>
                <a:ext cx="702720" cy="6166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F76C46C-1685-4624-B6FD-0F8FDA085E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01273" y="4320010"/>
                  <a:ext cx="72036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3DB8DA1-8C3F-41C6-A120-6BECFA0EEE40}"/>
                    </a:ext>
                  </a:extLst>
                </p14:cNvPr>
                <p14:cNvContentPartPr/>
                <p14:nvPr/>
              </p14:nvContentPartPr>
              <p14:xfrm>
                <a:off x="1470513" y="2036890"/>
                <a:ext cx="61560" cy="9547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3DB8DA1-8C3F-41C6-A120-6BECFA0EEE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61873" y="2027890"/>
                  <a:ext cx="7920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DF4AA93-757A-4ED8-A698-5147DB22FB51}"/>
                    </a:ext>
                  </a:extLst>
                </p14:cNvPr>
                <p14:cNvContentPartPr/>
                <p14:nvPr/>
              </p14:nvContentPartPr>
              <p14:xfrm>
                <a:off x="1176033" y="4191130"/>
                <a:ext cx="492480" cy="500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DF4AA93-757A-4ED8-A698-5147DB22FB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67033" y="4182490"/>
                  <a:ext cx="5101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084CDB9-0676-4B08-99C6-FBD6DF425A66}"/>
                    </a:ext>
                  </a:extLst>
                </p14:cNvPr>
                <p14:cNvContentPartPr/>
                <p14:nvPr/>
              </p14:nvContentPartPr>
              <p14:xfrm>
                <a:off x="1672473" y="3359890"/>
                <a:ext cx="395640" cy="5558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084CDB9-0676-4B08-99C6-FBD6DF425A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63833" y="3351250"/>
                  <a:ext cx="41328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DFD850D-46F1-4713-91BC-C97A09D6A39B}"/>
                    </a:ext>
                  </a:extLst>
                </p14:cNvPr>
                <p14:cNvContentPartPr/>
                <p14:nvPr/>
              </p14:nvContentPartPr>
              <p14:xfrm>
                <a:off x="2235153" y="4736170"/>
                <a:ext cx="343080" cy="542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DFD850D-46F1-4713-91BC-C97A09D6A39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26153" y="4727170"/>
                  <a:ext cx="36072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60973FF-5D5B-4BCB-8620-36B2EFE34C40}"/>
                    </a:ext>
                  </a:extLst>
                </p14:cNvPr>
                <p14:cNvContentPartPr/>
                <p14:nvPr/>
              </p14:nvContentPartPr>
              <p14:xfrm>
                <a:off x="2432433" y="4928050"/>
                <a:ext cx="63360" cy="3564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60973FF-5D5B-4BCB-8620-36B2EFE34C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23793" y="4919050"/>
                  <a:ext cx="81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39D1AD8-9051-475C-BBE9-98B3E097C09C}"/>
                    </a:ext>
                  </a:extLst>
                </p14:cNvPr>
                <p14:cNvContentPartPr/>
                <p14:nvPr/>
              </p14:nvContentPartPr>
              <p14:xfrm>
                <a:off x="2852913" y="4390210"/>
                <a:ext cx="193320" cy="286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39D1AD8-9051-475C-BBE9-98B3E097C0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43913" y="4381210"/>
                  <a:ext cx="210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0402A2A-D462-4DCC-9EA7-A0B12ED42CDD}"/>
                    </a:ext>
                  </a:extLst>
                </p14:cNvPr>
                <p14:cNvContentPartPr/>
                <p14:nvPr/>
              </p14:nvContentPartPr>
              <p14:xfrm>
                <a:off x="2954793" y="4246210"/>
                <a:ext cx="330840" cy="9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0402A2A-D462-4DCC-9EA7-A0B12ED42C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45793" y="4237570"/>
                  <a:ext cx="348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DD7B3B0-331A-451D-8A2D-74AA73BB5DB3}"/>
                    </a:ext>
                  </a:extLst>
                </p14:cNvPr>
                <p14:cNvContentPartPr/>
                <p14:nvPr/>
              </p14:nvContentPartPr>
              <p14:xfrm>
                <a:off x="3246393" y="2593450"/>
                <a:ext cx="302400" cy="6066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DD7B3B0-331A-451D-8A2D-74AA73BB5DB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37393" y="2584810"/>
                  <a:ext cx="3200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898E8132-A8C0-4936-BB69-867CD8625D5A}"/>
                    </a:ext>
                  </a:extLst>
                </p14:cNvPr>
                <p14:cNvContentPartPr/>
                <p14:nvPr/>
              </p14:nvContentPartPr>
              <p14:xfrm>
                <a:off x="1066953" y="5428090"/>
                <a:ext cx="71640" cy="264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898E8132-A8C0-4936-BB69-867CD8625D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8313" y="5419090"/>
                  <a:ext cx="89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F0A4CD6-9F4C-4865-B704-1420004B2B45}"/>
                    </a:ext>
                  </a:extLst>
                </p14:cNvPr>
                <p14:cNvContentPartPr/>
                <p14:nvPr/>
              </p14:nvContentPartPr>
              <p14:xfrm>
                <a:off x="1317873" y="5603410"/>
                <a:ext cx="253080" cy="1670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F0A4CD6-9F4C-4865-B704-1420004B2B4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09233" y="5594770"/>
                  <a:ext cx="270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64D5B13-1E89-4A05-BE4B-A076F4467F61}"/>
                    </a:ext>
                  </a:extLst>
                </p14:cNvPr>
                <p14:cNvContentPartPr/>
                <p14:nvPr/>
              </p14:nvContentPartPr>
              <p14:xfrm>
                <a:off x="1669593" y="5867290"/>
                <a:ext cx="151560" cy="3085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64D5B13-1E89-4A05-BE4B-A076F4467F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60593" y="5858290"/>
                  <a:ext cx="169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1122771-E3DB-490D-9CC6-B061303B8D60}"/>
                    </a:ext>
                  </a:extLst>
                </p14:cNvPr>
                <p14:cNvContentPartPr/>
                <p14:nvPr/>
              </p14:nvContentPartPr>
              <p14:xfrm>
                <a:off x="1159473" y="6392530"/>
                <a:ext cx="299520" cy="236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1122771-E3DB-490D-9CC6-B061303B8D6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0473" y="6383530"/>
                  <a:ext cx="317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4A41C2E-B874-473C-9281-C1433A229436}"/>
                    </a:ext>
                  </a:extLst>
                </p14:cNvPr>
                <p14:cNvContentPartPr/>
                <p14:nvPr/>
              </p14:nvContentPartPr>
              <p14:xfrm>
                <a:off x="827193" y="6783850"/>
                <a:ext cx="368280" cy="2062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4A41C2E-B874-473C-9281-C1433A2294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8553" y="6775210"/>
                  <a:ext cx="385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DA4F0DA-37F6-4AC7-BFB2-285BA999BAEB}"/>
                    </a:ext>
                  </a:extLst>
                </p14:cNvPr>
                <p14:cNvContentPartPr/>
                <p14:nvPr/>
              </p14:nvContentPartPr>
              <p14:xfrm>
                <a:off x="1815393" y="6395050"/>
                <a:ext cx="17280" cy="540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DA4F0DA-37F6-4AC7-BFB2-285BA999BAE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06753" y="6386050"/>
                  <a:ext cx="349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057260F-428E-4844-830C-157055F25E20}"/>
                    </a:ext>
                  </a:extLst>
                </p14:cNvPr>
                <p14:cNvContentPartPr/>
                <p14:nvPr/>
              </p14:nvContentPartPr>
              <p14:xfrm>
                <a:off x="1717473" y="7120810"/>
                <a:ext cx="225000" cy="2656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057260F-428E-4844-830C-157055F25E2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08473" y="7112170"/>
                  <a:ext cx="242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5EC9665-E52F-4EBA-A099-38C89FB44527}"/>
                    </a:ext>
                  </a:extLst>
                </p14:cNvPr>
                <p14:cNvContentPartPr/>
                <p14:nvPr/>
              </p14:nvContentPartPr>
              <p14:xfrm>
                <a:off x="1772913" y="7279930"/>
                <a:ext cx="114120" cy="244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5EC9665-E52F-4EBA-A099-38C89FB4452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63913" y="7271290"/>
                  <a:ext cx="131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36153DA-548C-4E51-B298-22BAAF299E52}"/>
                    </a:ext>
                  </a:extLst>
                </p14:cNvPr>
                <p14:cNvContentPartPr/>
                <p14:nvPr/>
              </p14:nvContentPartPr>
              <p14:xfrm>
                <a:off x="1380873" y="6987250"/>
                <a:ext cx="241200" cy="2289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36153DA-548C-4E51-B298-22BAAF299E5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71873" y="6978250"/>
                  <a:ext cx="258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504760F-E942-4EFE-B73E-5BCA81D4EC4E}"/>
                    </a:ext>
                  </a:extLst>
                </p14:cNvPr>
                <p14:cNvContentPartPr/>
                <p14:nvPr/>
              </p14:nvContentPartPr>
              <p14:xfrm>
                <a:off x="1994313" y="6372370"/>
                <a:ext cx="432720" cy="3841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504760F-E942-4EFE-B73E-5BCA81D4EC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85313" y="6363370"/>
                  <a:ext cx="4503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8D223A9-2341-41A2-8F9C-F4AC7121099D}"/>
                    </a:ext>
                  </a:extLst>
                </p14:cNvPr>
                <p14:cNvContentPartPr/>
                <p14:nvPr/>
              </p14:nvContentPartPr>
              <p14:xfrm>
                <a:off x="2475993" y="6761170"/>
                <a:ext cx="158760" cy="2203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8D223A9-2341-41A2-8F9C-F4AC712109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66993" y="6752170"/>
                  <a:ext cx="176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F7E317C-979F-448E-AFA3-FE442860EB5F}"/>
                    </a:ext>
                  </a:extLst>
                </p14:cNvPr>
                <p14:cNvContentPartPr/>
                <p14:nvPr/>
              </p14:nvContentPartPr>
              <p14:xfrm>
                <a:off x="2546193" y="6762250"/>
                <a:ext cx="206640" cy="79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F7E317C-979F-448E-AFA3-FE442860EB5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37553" y="6753610"/>
                  <a:ext cx="224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E10ACA1-DDE1-4651-8CEA-3B1760EA3047}"/>
                    </a:ext>
                  </a:extLst>
                </p14:cNvPr>
                <p14:cNvContentPartPr/>
                <p14:nvPr/>
              </p14:nvContentPartPr>
              <p14:xfrm>
                <a:off x="2700273" y="5992210"/>
                <a:ext cx="154440" cy="5331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E10ACA1-DDE1-4651-8CEA-3B1760EA30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91633" y="5983570"/>
                  <a:ext cx="1720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B537BDF-2ACF-4EBD-ACED-BC59AEBBE437}"/>
                    </a:ext>
                  </a:extLst>
                </p14:cNvPr>
                <p14:cNvContentPartPr/>
                <p14:nvPr/>
              </p14:nvContentPartPr>
              <p14:xfrm>
                <a:off x="2784153" y="5483530"/>
                <a:ext cx="181440" cy="3445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B537BDF-2ACF-4EBD-ACED-BC59AEBBE43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75153" y="5474530"/>
                  <a:ext cx="199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9124384-E5BB-4BDF-8B75-590458E358D6}"/>
                    </a:ext>
                  </a:extLst>
                </p14:cNvPr>
                <p14:cNvContentPartPr/>
                <p14:nvPr/>
              </p14:nvContentPartPr>
              <p14:xfrm>
                <a:off x="2031753" y="5852170"/>
                <a:ext cx="509760" cy="525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9124384-E5BB-4BDF-8B75-590458E358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22753" y="5843530"/>
                  <a:ext cx="527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DF794C6-416F-4FEE-97BD-1077CFDC807D}"/>
              </a:ext>
            </a:extLst>
          </p:cNvPr>
          <p:cNvGrpSpPr/>
          <p:nvPr/>
        </p:nvGrpSpPr>
        <p:grpSpPr>
          <a:xfrm>
            <a:off x="4546353" y="2886490"/>
            <a:ext cx="4047840" cy="795600"/>
            <a:chOff x="4546353" y="2886490"/>
            <a:chExt cx="4047840" cy="79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E4CE55F2-5559-41D2-B9C2-8704C3AB02EA}"/>
                    </a:ext>
                  </a:extLst>
                </p14:cNvPr>
                <p14:cNvContentPartPr/>
                <p14:nvPr/>
              </p14:nvContentPartPr>
              <p14:xfrm>
                <a:off x="4673073" y="3044530"/>
                <a:ext cx="383760" cy="4827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E4CE55F2-5559-41D2-B9C2-8704C3AB02E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64433" y="3035890"/>
                  <a:ext cx="4014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037208D-EDFE-4484-A0B0-FEB0CBD8F190}"/>
                    </a:ext>
                  </a:extLst>
                </p14:cNvPr>
                <p14:cNvContentPartPr/>
                <p14:nvPr/>
              </p14:nvContentPartPr>
              <p14:xfrm>
                <a:off x="5207673" y="3254050"/>
                <a:ext cx="144000" cy="3412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037208D-EDFE-4484-A0B0-FEB0CBD8F19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98673" y="3245050"/>
                  <a:ext cx="1616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BB63C8D-4B89-48B2-8350-8D73B0B25B42}"/>
                    </a:ext>
                  </a:extLst>
                </p14:cNvPr>
                <p14:cNvContentPartPr/>
                <p14:nvPr/>
              </p14:nvContentPartPr>
              <p14:xfrm>
                <a:off x="5485953" y="3261610"/>
                <a:ext cx="155520" cy="2642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BB63C8D-4B89-48B2-8350-8D73B0B25B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76953" y="3252610"/>
                  <a:ext cx="173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8B0F159-BC0B-407C-9736-172F0D09B8AE}"/>
                    </a:ext>
                  </a:extLst>
                </p14:cNvPr>
                <p14:cNvContentPartPr/>
                <p14:nvPr/>
              </p14:nvContentPartPr>
              <p14:xfrm>
                <a:off x="5687913" y="3241090"/>
                <a:ext cx="180000" cy="3448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8B0F159-BC0B-407C-9736-172F0D09B8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78913" y="3232450"/>
                  <a:ext cx="197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BA0B9EE-5B5D-4AA7-BEC9-342485C81FAE}"/>
                    </a:ext>
                  </a:extLst>
                </p14:cNvPr>
                <p14:cNvContentPartPr/>
                <p14:nvPr/>
              </p14:nvContentPartPr>
              <p14:xfrm>
                <a:off x="4546353" y="3655810"/>
                <a:ext cx="1358280" cy="262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BA0B9EE-5B5D-4AA7-BEC9-342485C81FA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37353" y="3646810"/>
                  <a:ext cx="1375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CA672AF-37B2-4635-8A60-375790ABB1F6}"/>
                    </a:ext>
                  </a:extLst>
                </p14:cNvPr>
                <p14:cNvContentPartPr/>
                <p14:nvPr/>
              </p14:nvContentPartPr>
              <p14:xfrm>
                <a:off x="6036393" y="3333610"/>
                <a:ext cx="112680" cy="673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CA672AF-37B2-4635-8A60-375790ABB1F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27393" y="3324610"/>
                  <a:ext cx="130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4C4BCC2-44DA-4178-BD53-10AF435A35B4}"/>
                    </a:ext>
                  </a:extLst>
                </p14:cNvPr>
                <p14:cNvContentPartPr/>
                <p14:nvPr/>
              </p14:nvContentPartPr>
              <p14:xfrm>
                <a:off x="5989953" y="3400210"/>
                <a:ext cx="272520" cy="345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4C4BCC2-44DA-4178-BD53-10AF435A35B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81313" y="3391570"/>
                  <a:ext cx="290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6984AA3-5B35-4277-B131-8AAE631E7914}"/>
                    </a:ext>
                  </a:extLst>
                </p14:cNvPr>
                <p14:cNvContentPartPr/>
                <p14:nvPr/>
              </p14:nvContentPartPr>
              <p14:xfrm>
                <a:off x="6474513" y="2982610"/>
                <a:ext cx="178560" cy="667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6984AA3-5B35-4277-B131-8AAE631E791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65873" y="2973610"/>
                  <a:ext cx="19620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C72A668-6FF0-4E9E-B6A2-181B88DD481F}"/>
                    </a:ext>
                  </a:extLst>
                </p14:cNvPr>
                <p14:cNvContentPartPr/>
                <p14:nvPr/>
              </p14:nvContentPartPr>
              <p14:xfrm>
                <a:off x="8407353" y="2886490"/>
                <a:ext cx="186840" cy="712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C72A668-6FF0-4E9E-B6A2-181B88DD481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98713" y="2877850"/>
                  <a:ext cx="20448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78E3BCF-50F2-4FD7-B3A4-721F6BCB59CC}"/>
                    </a:ext>
                  </a:extLst>
                </p14:cNvPr>
                <p14:cNvContentPartPr/>
                <p14:nvPr/>
              </p14:nvContentPartPr>
              <p14:xfrm>
                <a:off x="6840993" y="3107530"/>
                <a:ext cx="25920" cy="3535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78E3BCF-50F2-4FD7-B3A4-721F6BCB59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32353" y="3098530"/>
                  <a:ext cx="435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2D6AB97-DA10-400C-861F-7842165A024F}"/>
                    </a:ext>
                  </a:extLst>
                </p14:cNvPr>
                <p14:cNvContentPartPr/>
                <p14:nvPr/>
              </p14:nvContentPartPr>
              <p14:xfrm>
                <a:off x="7109913" y="3111130"/>
                <a:ext cx="306000" cy="2923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2D6AB97-DA10-400C-861F-7842165A02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01273" y="3102490"/>
                  <a:ext cx="323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A2EB163-B4B9-4DB7-AF9F-801E1206CF51}"/>
                    </a:ext>
                  </a:extLst>
                </p14:cNvPr>
                <p14:cNvContentPartPr/>
                <p14:nvPr/>
              </p14:nvContentPartPr>
              <p14:xfrm>
                <a:off x="7589073" y="3046690"/>
                <a:ext cx="274320" cy="3729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A2EB163-B4B9-4DB7-AF9F-801E1206CF5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80433" y="3038050"/>
                  <a:ext cx="2919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7C0EEDC-55F1-4EC6-92EF-62AE13D97CDC}"/>
                    </a:ext>
                  </a:extLst>
                </p14:cNvPr>
                <p14:cNvContentPartPr/>
                <p14:nvPr/>
              </p14:nvContentPartPr>
              <p14:xfrm>
                <a:off x="7688073" y="3203290"/>
                <a:ext cx="67680" cy="275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7C0EEDC-55F1-4EC6-92EF-62AE13D97CD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79073" y="3194650"/>
                  <a:ext cx="85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EAF1B9B-2FAB-4E7A-81C1-F22E505AF402}"/>
                    </a:ext>
                  </a:extLst>
                </p14:cNvPr>
                <p14:cNvContentPartPr/>
                <p14:nvPr/>
              </p14:nvContentPartPr>
              <p14:xfrm>
                <a:off x="7919913" y="3074770"/>
                <a:ext cx="320400" cy="308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EAF1B9B-2FAB-4E7A-81C1-F22E505AF40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10913" y="3065770"/>
                  <a:ext cx="338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3633E35-5165-45F0-BC59-04BC600CEB74}"/>
                    </a:ext>
                  </a:extLst>
                </p14:cNvPr>
                <p14:cNvContentPartPr/>
                <p14:nvPr/>
              </p14:nvContentPartPr>
              <p14:xfrm>
                <a:off x="8237073" y="3044170"/>
                <a:ext cx="192960" cy="3848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3633E35-5165-45F0-BC59-04BC600CEB7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28073" y="3035530"/>
                  <a:ext cx="21060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0FEFA02-A9C2-4AF7-9E7B-00A4E9FDC66D}"/>
              </a:ext>
            </a:extLst>
          </p:cNvPr>
          <p:cNvGrpSpPr/>
          <p:nvPr/>
        </p:nvGrpSpPr>
        <p:grpSpPr>
          <a:xfrm>
            <a:off x="4657233" y="4195810"/>
            <a:ext cx="3496320" cy="749880"/>
            <a:chOff x="4657233" y="4195810"/>
            <a:chExt cx="3496320" cy="74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E3DCFB0-AAE7-42BB-993B-6CAF391123F5}"/>
                    </a:ext>
                  </a:extLst>
                </p14:cNvPr>
                <p14:cNvContentPartPr/>
                <p14:nvPr/>
              </p14:nvContentPartPr>
              <p14:xfrm>
                <a:off x="4657233" y="4195810"/>
                <a:ext cx="440280" cy="4496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E3DCFB0-AAE7-42BB-993B-6CAF391123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48233" y="4187170"/>
                  <a:ext cx="4579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2E320A0-C11C-43E7-8C6A-17BAAC4E431B}"/>
                    </a:ext>
                  </a:extLst>
                </p14:cNvPr>
                <p14:cNvContentPartPr/>
                <p14:nvPr/>
              </p14:nvContentPartPr>
              <p14:xfrm>
                <a:off x="5226393" y="4320730"/>
                <a:ext cx="176040" cy="2800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2E320A0-C11C-43E7-8C6A-17BAAC4E43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17753" y="4311730"/>
                  <a:ext cx="193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1059EF1-AD20-4C9F-B9F8-214F7C7AEE7C}"/>
                    </a:ext>
                  </a:extLst>
                </p14:cNvPr>
                <p14:cNvContentPartPr/>
                <p14:nvPr/>
              </p14:nvContentPartPr>
              <p14:xfrm>
                <a:off x="5451393" y="4310650"/>
                <a:ext cx="140040" cy="205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1059EF1-AD20-4C9F-B9F8-214F7C7AEE7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42753" y="4301650"/>
                  <a:ext cx="157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592F3FF-9428-4927-9585-B26EB7F3810D}"/>
                    </a:ext>
                  </a:extLst>
                </p14:cNvPr>
                <p14:cNvContentPartPr/>
                <p14:nvPr/>
              </p14:nvContentPartPr>
              <p14:xfrm>
                <a:off x="5536713" y="4233610"/>
                <a:ext cx="426600" cy="3589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592F3FF-9428-4927-9585-B26EB7F3810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27713" y="4224610"/>
                  <a:ext cx="444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8269368-EC63-4335-93FC-CC85378A20A6}"/>
                    </a:ext>
                  </a:extLst>
                </p14:cNvPr>
                <p14:cNvContentPartPr/>
                <p14:nvPr/>
              </p14:nvContentPartPr>
              <p14:xfrm>
                <a:off x="6169593" y="4359970"/>
                <a:ext cx="93240" cy="396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8269368-EC63-4335-93FC-CC85378A20A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60593" y="4350970"/>
                  <a:ext cx="110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9630234-90C7-4587-A8D3-0C3764322BEB}"/>
                    </a:ext>
                  </a:extLst>
                </p14:cNvPr>
                <p14:cNvContentPartPr/>
                <p14:nvPr/>
              </p14:nvContentPartPr>
              <p14:xfrm>
                <a:off x="6162033" y="4443130"/>
                <a:ext cx="220320" cy="457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9630234-90C7-4587-A8D3-0C3764322BE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53033" y="4434490"/>
                  <a:ext cx="237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9A38547-6156-486E-AE17-8CCAE24E1351}"/>
                    </a:ext>
                  </a:extLst>
                </p14:cNvPr>
                <p14:cNvContentPartPr/>
                <p14:nvPr/>
              </p14:nvContentPartPr>
              <p14:xfrm>
                <a:off x="6584313" y="4213810"/>
                <a:ext cx="249480" cy="485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9A38547-6156-486E-AE17-8CCAE24E135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75673" y="4204810"/>
                  <a:ext cx="2671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12C8A9F-F17E-4B60-B4D0-4452B69A5E88}"/>
                    </a:ext>
                  </a:extLst>
                </p14:cNvPr>
                <p14:cNvContentPartPr/>
                <p14:nvPr/>
              </p14:nvContentPartPr>
              <p14:xfrm>
                <a:off x="7978233" y="4206970"/>
                <a:ext cx="175320" cy="5900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12C8A9F-F17E-4B60-B4D0-4452B69A5E8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69233" y="4198330"/>
                  <a:ext cx="19296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9A9518CD-AFF1-46A6-B963-E4FFCBDBCA3F}"/>
                    </a:ext>
                  </a:extLst>
                </p14:cNvPr>
                <p14:cNvContentPartPr/>
                <p14:nvPr/>
              </p14:nvContentPartPr>
              <p14:xfrm>
                <a:off x="7001553" y="4346650"/>
                <a:ext cx="173520" cy="3668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9A9518CD-AFF1-46A6-B963-E4FFCBDBCA3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92913" y="4338010"/>
                  <a:ext cx="191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62E87E96-E9F1-4D19-B915-905D4866D605}"/>
                    </a:ext>
                  </a:extLst>
                </p14:cNvPr>
                <p14:cNvContentPartPr/>
                <p14:nvPr/>
              </p14:nvContentPartPr>
              <p14:xfrm>
                <a:off x="7351473" y="4684330"/>
                <a:ext cx="3240" cy="622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62E87E96-E9F1-4D19-B915-905D4866D60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42473" y="4675330"/>
                  <a:ext cx="20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1BEF5E13-EAFD-4FDD-A7E6-6C2C504BB502}"/>
                    </a:ext>
                  </a:extLst>
                </p14:cNvPr>
                <p14:cNvContentPartPr/>
                <p14:nvPr/>
              </p14:nvContentPartPr>
              <p14:xfrm>
                <a:off x="7603473" y="4348450"/>
                <a:ext cx="178920" cy="3477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1BEF5E13-EAFD-4FDD-A7E6-6C2C504BB50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94833" y="4339810"/>
                  <a:ext cx="1965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F902B03-4260-4689-8BA2-9917E13E3648}"/>
                    </a:ext>
                  </a:extLst>
                </p14:cNvPr>
                <p14:cNvContentPartPr/>
                <p14:nvPr/>
              </p14:nvContentPartPr>
              <p14:xfrm>
                <a:off x="6695913" y="4887010"/>
                <a:ext cx="1257120" cy="586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F902B03-4260-4689-8BA2-9917E13E364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87273" y="4878370"/>
                  <a:ext cx="1274760" cy="7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D6C32E17-32F4-47A5-8244-CCE7BAAD9D31}"/>
                  </a:ext>
                </a:extLst>
              </p14:cNvPr>
              <p14:cNvContentPartPr/>
              <p14:nvPr/>
            </p14:nvContentPartPr>
            <p14:xfrm>
              <a:off x="4710873" y="4921570"/>
              <a:ext cx="1056600" cy="6768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D6C32E17-32F4-47A5-8244-CCE7BAAD9D3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702233" y="4912930"/>
                <a:ext cx="107424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EA008433-5567-4132-AFE7-957F76FECCDE}"/>
              </a:ext>
            </a:extLst>
          </p:cNvPr>
          <p:cNvGrpSpPr/>
          <p:nvPr/>
        </p:nvGrpSpPr>
        <p:grpSpPr>
          <a:xfrm>
            <a:off x="3964593" y="2144170"/>
            <a:ext cx="1105560" cy="641160"/>
            <a:chOff x="3964593" y="2144170"/>
            <a:chExt cx="1105560" cy="6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E523FC2-279E-4C90-8E2B-985EC544AD14}"/>
                    </a:ext>
                  </a:extLst>
                </p14:cNvPr>
                <p14:cNvContentPartPr/>
                <p14:nvPr/>
              </p14:nvContentPartPr>
              <p14:xfrm>
                <a:off x="4329273" y="2144170"/>
                <a:ext cx="63360" cy="608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E523FC2-279E-4C90-8E2B-985EC544AD1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11633" y="2126170"/>
                  <a:ext cx="99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270F415-F876-4AE8-88ED-5C72E9E732EA}"/>
                    </a:ext>
                  </a:extLst>
                </p14:cNvPr>
                <p14:cNvContentPartPr/>
                <p14:nvPr/>
              </p14:nvContentPartPr>
              <p14:xfrm>
                <a:off x="3964593" y="2165050"/>
                <a:ext cx="688680" cy="6202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270F415-F876-4AE8-88ED-5C72E9E732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46593" y="2147410"/>
                  <a:ext cx="72432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D079C27-2D84-45F6-BBF0-2306BEBF6BEE}"/>
                    </a:ext>
                  </a:extLst>
                </p14:cNvPr>
                <p14:cNvContentPartPr/>
                <p14:nvPr/>
              </p14:nvContentPartPr>
              <p14:xfrm>
                <a:off x="4915713" y="2435770"/>
                <a:ext cx="154440" cy="1861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D079C27-2D84-45F6-BBF0-2306BEBF6BE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98073" y="2418130"/>
                  <a:ext cx="1900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922FB7A5-CFBA-4ED2-97FC-D22C6B668E05}"/>
              </a:ext>
            </a:extLst>
          </p:cNvPr>
          <p:cNvGrpSpPr/>
          <p:nvPr/>
        </p:nvGrpSpPr>
        <p:grpSpPr>
          <a:xfrm>
            <a:off x="5496033" y="1929610"/>
            <a:ext cx="2831040" cy="758520"/>
            <a:chOff x="5496033" y="1929610"/>
            <a:chExt cx="2831040" cy="75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DAC7522-A71B-4D02-BDEC-4EE303A2BDD0}"/>
                    </a:ext>
                  </a:extLst>
                </p14:cNvPr>
                <p14:cNvContentPartPr/>
                <p14:nvPr/>
              </p14:nvContentPartPr>
              <p14:xfrm>
                <a:off x="5593953" y="2124010"/>
                <a:ext cx="230040" cy="151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DAC7522-A71B-4D02-BDEC-4EE303A2BD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76313" y="2106010"/>
                  <a:ext cx="265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F0725A7-C2BA-4A50-9646-257452B35945}"/>
                    </a:ext>
                  </a:extLst>
                </p14:cNvPr>
                <p14:cNvContentPartPr/>
                <p14:nvPr/>
              </p14:nvContentPartPr>
              <p14:xfrm>
                <a:off x="5672793" y="2289250"/>
                <a:ext cx="1800" cy="1015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F0725A7-C2BA-4A50-9646-257452B3594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55153" y="2271610"/>
                  <a:ext cx="37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CEFF045-EB38-4DDC-B11B-DA44530B30D1}"/>
                    </a:ext>
                  </a:extLst>
                </p14:cNvPr>
                <p14:cNvContentPartPr/>
                <p14:nvPr/>
              </p14:nvContentPartPr>
              <p14:xfrm>
                <a:off x="5496033" y="2434690"/>
                <a:ext cx="395640" cy="2534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CEFF045-EB38-4DDC-B11B-DA44530B30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78033" y="2416690"/>
                  <a:ext cx="431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B2EE5ED4-5362-4301-8F4C-47A8E46499CD}"/>
                    </a:ext>
                  </a:extLst>
                </p14:cNvPr>
                <p14:cNvContentPartPr/>
                <p14:nvPr/>
              </p14:nvContentPartPr>
              <p14:xfrm>
                <a:off x="6139713" y="2134090"/>
                <a:ext cx="300960" cy="734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B2EE5ED4-5362-4301-8F4C-47A8E46499C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21713" y="2116090"/>
                  <a:ext cx="336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290CBC2-72D4-4931-97F4-9C73C048F2B4}"/>
                    </a:ext>
                  </a:extLst>
                </p14:cNvPr>
                <p14:cNvContentPartPr/>
                <p14:nvPr/>
              </p14:nvContentPartPr>
              <p14:xfrm>
                <a:off x="6287673" y="2006650"/>
                <a:ext cx="81000" cy="4222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290CBC2-72D4-4931-97F4-9C73C048F2B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70033" y="1988650"/>
                  <a:ext cx="1166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A2B823E-DFDE-4D37-84AD-B469BFB3AF55}"/>
                    </a:ext>
                  </a:extLst>
                </p14:cNvPr>
                <p14:cNvContentPartPr/>
                <p14:nvPr/>
              </p14:nvContentPartPr>
              <p14:xfrm>
                <a:off x="6193353" y="2059570"/>
                <a:ext cx="242640" cy="784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A2B823E-DFDE-4D37-84AD-B469BFB3AF5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75713" y="2041570"/>
                  <a:ext cx="278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A602015-3109-4344-BB58-5E4114CF174B}"/>
                    </a:ext>
                  </a:extLst>
                </p14:cNvPr>
                <p14:cNvContentPartPr/>
                <p14:nvPr/>
              </p14:nvContentPartPr>
              <p14:xfrm>
                <a:off x="6245913" y="2053090"/>
                <a:ext cx="458280" cy="5972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A602015-3109-4344-BB58-5E4114CF174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27913" y="2035450"/>
                  <a:ext cx="4939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20A0606-4BF3-4006-A234-BCD3C71DFDE6}"/>
                    </a:ext>
                  </a:extLst>
                </p14:cNvPr>
                <p14:cNvContentPartPr/>
                <p14:nvPr/>
              </p14:nvContentPartPr>
              <p14:xfrm>
                <a:off x="6897873" y="1980010"/>
                <a:ext cx="73800" cy="583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20A0606-4BF3-4006-A234-BCD3C71DFDE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80233" y="1962370"/>
                  <a:ext cx="109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AE1EECD-9D45-4D03-974A-CCB7DF2A6A4D}"/>
                    </a:ext>
                  </a:extLst>
                </p14:cNvPr>
                <p14:cNvContentPartPr/>
                <p14:nvPr/>
              </p14:nvContentPartPr>
              <p14:xfrm>
                <a:off x="6784833" y="2141650"/>
                <a:ext cx="306000" cy="4345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AE1EECD-9D45-4D03-974A-CCB7DF2A6A4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67193" y="2123650"/>
                  <a:ext cx="3416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2FB0A52-53D5-45E1-8454-BDA2A0570A31}"/>
                    </a:ext>
                  </a:extLst>
                </p14:cNvPr>
                <p14:cNvContentPartPr/>
                <p14:nvPr/>
              </p14:nvContentPartPr>
              <p14:xfrm>
                <a:off x="7293153" y="2010250"/>
                <a:ext cx="48240" cy="990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2FB0A52-53D5-45E1-8454-BDA2A0570A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75153" y="1992610"/>
                  <a:ext cx="83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0E139BAF-A317-4C1F-A77F-BEC6BF68442C}"/>
                    </a:ext>
                  </a:extLst>
                </p14:cNvPr>
                <p14:cNvContentPartPr/>
                <p14:nvPr/>
              </p14:nvContentPartPr>
              <p14:xfrm>
                <a:off x="7002633" y="1949770"/>
                <a:ext cx="37800" cy="849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0E139BAF-A317-4C1F-A77F-BEC6BF68442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84993" y="1931770"/>
                  <a:ext cx="73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2C99B72-25E8-4809-91E5-5EF6EC3FDC5D}"/>
                    </a:ext>
                  </a:extLst>
                </p14:cNvPr>
                <p14:cNvContentPartPr/>
                <p14:nvPr/>
              </p14:nvContentPartPr>
              <p14:xfrm>
                <a:off x="7098393" y="1929610"/>
                <a:ext cx="91440" cy="1227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2C99B72-25E8-4809-91E5-5EF6EC3FDC5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0753" y="1911610"/>
                  <a:ext cx="127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0360C0A-662E-4D32-B71E-434411E6FC6F}"/>
                    </a:ext>
                  </a:extLst>
                </p14:cNvPr>
                <p14:cNvContentPartPr/>
                <p14:nvPr/>
              </p14:nvContentPartPr>
              <p14:xfrm>
                <a:off x="7192713" y="2045530"/>
                <a:ext cx="118440" cy="2527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0360C0A-662E-4D32-B71E-434411E6FC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75073" y="2027890"/>
                  <a:ext cx="154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4A7315C-3D6F-4546-A151-8AB598915C31}"/>
                    </a:ext>
                  </a:extLst>
                </p14:cNvPr>
                <p14:cNvContentPartPr/>
                <p14:nvPr/>
              </p14:nvContentPartPr>
              <p14:xfrm>
                <a:off x="7207833" y="2111770"/>
                <a:ext cx="275760" cy="4975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4A7315C-3D6F-4546-A151-8AB598915C3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89833" y="2094130"/>
                  <a:ext cx="31140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B6E3D2B-E93C-4A17-A750-FF7E8A1FE3D7}"/>
                    </a:ext>
                  </a:extLst>
                </p14:cNvPr>
                <p14:cNvContentPartPr/>
                <p14:nvPr/>
              </p14:nvContentPartPr>
              <p14:xfrm>
                <a:off x="7474233" y="2040490"/>
                <a:ext cx="164880" cy="491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B6E3D2B-E93C-4A17-A750-FF7E8A1FE3D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56593" y="2022490"/>
                  <a:ext cx="2005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91454D8-B67F-404D-B32E-2A1AD5534EDA}"/>
                    </a:ext>
                  </a:extLst>
                </p14:cNvPr>
                <p14:cNvContentPartPr/>
                <p14:nvPr/>
              </p14:nvContentPartPr>
              <p14:xfrm>
                <a:off x="7712193" y="2129050"/>
                <a:ext cx="226080" cy="4503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91454D8-B67F-404D-B32E-2A1AD5534ED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4193" y="2111050"/>
                  <a:ext cx="2617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F48CD94-9429-4302-8120-194CC511183A}"/>
                    </a:ext>
                  </a:extLst>
                </p14:cNvPr>
                <p14:cNvContentPartPr/>
                <p14:nvPr/>
              </p14:nvContentPartPr>
              <p14:xfrm>
                <a:off x="8013873" y="2184850"/>
                <a:ext cx="121680" cy="2671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F48CD94-9429-4302-8120-194CC51118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996233" y="2166850"/>
                  <a:ext cx="1573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4838142-8E1F-4422-889F-447401DE66F7}"/>
                    </a:ext>
                  </a:extLst>
                </p14:cNvPr>
                <p14:cNvContentPartPr/>
                <p14:nvPr/>
              </p14:nvContentPartPr>
              <p14:xfrm>
                <a:off x="7907673" y="2378890"/>
                <a:ext cx="269640" cy="1544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4838142-8E1F-4422-889F-447401DE66F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90033" y="2361250"/>
                  <a:ext cx="305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F232028-3299-4D71-BEEE-E3C3759ED9C8}"/>
                    </a:ext>
                  </a:extLst>
                </p14:cNvPr>
                <p14:cNvContentPartPr/>
                <p14:nvPr/>
              </p14:nvContentPartPr>
              <p14:xfrm>
                <a:off x="8326713" y="2498770"/>
                <a:ext cx="360" cy="3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F232028-3299-4D71-BEEE-E3C3759ED9C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08713" y="24811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4A02F8B9-BC43-45CE-BA36-F32D5BF96CFF}"/>
                  </a:ext>
                </a:extLst>
              </p14:cNvPr>
              <p14:cNvContentPartPr/>
              <p14:nvPr/>
            </p14:nvContentPartPr>
            <p14:xfrm>
              <a:off x="1399953" y="5614930"/>
              <a:ext cx="207720" cy="2052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4A02F8B9-BC43-45CE-BA36-F32D5BF96CF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382313" y="5596930"/>
                <a:ext cx="2433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C4DF13E0-F370-4781-8D74-0A5C07821ADA}"/>
                  </a:ext>
                </a:extLst>
              </p14:cNvPr>
              <p14:cNvContentPartPr/>
              <p14:nvPr/>
            </p14:nvContentPartPr>
            <p14:xfrm>
              <a:off x="1967313" y="5773690"/>
              <a:ext cx="266400" cy="20736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C4DF13E0-F370-4781-8D74-0A5C07821AD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949673" y="5756050"/>
                <a:ext cx="30204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EBDC4CD8-7DFA-4C30-BB99-024F89B2A454}"/>
              </a:ext>
            </a:extLst>
          </p:cNvPr>
          <p:cNvGrpSpPr/>
          <p:nvPr/>
        </p:nvGrpSpPr>
        <p:grpSpPr>
          <a:xfrm>
            <a:off x="2293473" y="6362290"/>
            <a:ext cx="563040" cy="412200"/>
            <a:chOff x="2293473" y="6362290"/>
            <a:chExt cx="56304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048085C-55A5-4671-BB98-C44B9FB4A2F8}"/>
                    </a:ext>
                  </a:extLst>
                </p14:cNvPr>
                <p14:cNvContentPartPr/>
                <p14:nvPr/>
              </p14:nvContentPartPr>
              <p14:xfrm>
                <a:off x="2293473" y="6499810"/>
                <a:ext cx="202680" cy="2746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048085C-55A5-4671-BB98-C44B9FB4A2F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75473" y="6481810"/>
                  <a:ext cx="2383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EBDFB5F-762F-4B0A-8C45-694FBA535610}"/>
                    </a:ext>
                  </a:extLst>
                </p14:cNvPr>
                <p14:cNvContentPartPr/>
                <p14:nvPr/>
              </p14:nvContentPartPr>
              <p14:xfrm>
                <a:off x="2666073" y="6362290"/>
                <a:ext cx="190440" cy="1774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EBDFB5F-762F-4B0A-8C45-694FBA53561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48073" y="6344290"/>
                  <a:ext cx="2260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1C1CBE1-D9A1-46CF-A4B8-248ECF181EF4}"/>
              </a:ext>
            </a:extLst>
          </p:cNvPr>
          <p:cNvGrpSpPr/>
          <p:nvPr/>
        </p:nvGrpSpPr>
        <p:grpSpPr>
          <a:xfrm>
            <a:off x="1698033" y="6422770"/>
            <a:ext cx="238320" cy="223920"/>
            <a:chOff x="1698033" y="6422770"/>
            <a:chExt cx="23832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41263910-146C-4994-AED8-84238A4DCFB5}"/>
                    </a:ext>
                  </a:extLst>
                </p14:cNvPr>
                <p14:cNvContentPartPr/>
                <p14:nvPr/>
              </p14:nvContentPartPr>
              <p14:xfrm>
                <a:off x="1698033" y="6430330"/>
                <a:ext cx="87120" cy="2163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41263910-146C-4994-AED8-84238A4DCFB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680033" y="6412690"/>
                  <a:ext cx="122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5741E6C-23F9-4DD1-BE3F-9D638F065984}"/>
                    </a:ext>
                  </a:extLst>
                </p14:cNvPr>
                <p14:cNvContentPartPr/>
                <p14:nvPr/>
              </p14:nvContentPartPr>
              <p14:xfrm>
                <a:off x="1840233" y="6422770"/>
                <a:ext cx="96120" cy="1404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5741E6C-23F9-4DD1-BE3F-9D638F06598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822233" y="6405130"/>
                  <a:ext cx="1317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B35DB4BB-965B-42FD-9683-14255FE14FEE}"/>
                  </a:ext>
                </a:extLst>
              </p14:cNvPr>
              <p14:cNvContentPartPr/>
              <p14:nvPr/>
            </p14:nvContentPartPr>
            <p14:xfrm>
              <a:off x="1136793" y="6410170"/>
              <a:ext cx="209880" cy="21276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B35DB4BB-965B-42FD-9683-14255FE14FE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9153" y="6392170"/>
                <a:ext cx="2455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091AFE4F-EB3E-46F4-99BD-DEAD1A0EFE36}"/>
                  </a:ext>
                </a:extLst>
              </p14:cNvPr>
              <p14:cNvContentPartPr/>
              <p14:nvPr/>
            </p14:nvContentPartPr>
            <p14:xfrm>
              <a:off x="1469073" y="7040170"/>
              <a:ext cx="167760" cy="2278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091AFE4F-EB3E-46F4-99BD-DEAD1A0EFE3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451433" y="7022170"/>
                <a:ext cx="20340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F5942F49-63E0-48E2-BAC2-D7B2A979E925}"/>
              </a:ext>
            </a:extLst>
          </p:cNvPr>
          <p:cNvGrpSpPr/>
          <p:nvPr/>
        </p:nvGrpSpPr>
        <p:grpSpPr>
          <a:xfrm>
            <a:off x="3867033" y="5847850"/>
            <a:ext cx="2234160" cy="1738440"/>
            <a:chOff x="3867033" y="5847850"/>
            <a:chExt cx="2234160" cy="173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1F81934-3B17-4321-B288-335168658D9B}"/>
                    </a:ext>
                  </a:extLst>
                </p14:cNvPr>
                <p14:cNvContentPartPr/>
                <p14:nvPr/>
              </p14:nvContentPartPr>
              <p14:xfrm>
                <a:off x="3867033" y="5847850"/>
                <a:ext cx="295200" cy="5590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1F81934-3B17-4321-B288-335168658D9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49393" y="5829850"/>
                  <a:ext cx="33084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C9F45A7-D332-4483-B4F1-C7C4E7C63BFC}"/>
                    </a:ext>
                  </a:extLst>
                </p14:cNvPr>
                <p14:cNvContentPartPr/>
                <p14:nvPr/>
              </p14:nvContentPartPr>
              <p14:xfrm>
                <a:off x="4235313" y="6070330"/>
                <a:ext cx="229320" cy="2538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C9F45A7-D332-4483-B4F1-C7C4E7C63BF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17313" y="6052330"/>
                  <a:ext cx="264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05AFFB8-5311-441E-AC55-EBE83D25097F}"/>
                    </a:ext>
                  </a:extLst>
                </p14:cNvPr>
                <p14:cNvContentPartPr/>
                <p14:nvPr/>
              </p14:nvContentPartPr>
              <p14:xfrm>
                <a:off x="4513593" y="6084370"/>
                <a:ext cx="140760" cy="6789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05AFFB8-5311-441E-AC55-EBE83D25097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95953" y="6066370"/>
                  <a:ext cx="176400" cy="7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CB95E4AA-1B72-4BE3-AFE2-D384DA0AD872}"/>
                    </a:ext>
                  </a:extLst>
                </p14:cNvPr>
                <p14:cNvContentPartPr/>
                <p14:nvPr/>
              </p14:nvContentPartPr>
              <p14:xfrm>
                <a:off x="4823193" y="6298930"/>
                <a:ext cx="9360" cy="1544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CB95E4AA-1B72-4BE3-AFE2-D384DA0AD87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05193" y="6281290"/>
                  <a:ext cx="45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DBFBB1E-4752-4932-9039-F13C1220802B}"/>
                    </a:ext>
                  </a:extLst>
                </p14:cNvPr>
                <p14:cNvContentPartPr/>
                <p14:nvPr/>
              </p14:nvContentPartPr>
              <p14:xfrm>
                <a:off x="4903833" y="6107050"/>
                <a:ext cx="63360" cy="759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DBFBB1E-4752-4932-9039-F13C1220802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886193" y="6089410"/>
                  <a:ext cx="99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038E1CCA-42FB-4267-B5AD-3D95EA0CCF14}"/>
                    </a:ext>
                  </a:extLst>
                </p14:cNvPr>
                <p14:cNvContentPartPr/>
                <p14:nvPr/>
              </p14:nvContentPartPr>
              <p14:xfrm>
                <a:off x="5039913" y="6311530"/>
                <a:ext cx="175320" cy="1396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038E1CCA-42FB-4267-B5AD-3D95EA0CCF1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22273" y="6293890"/>
                  <a:ext cx="210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7621F7C2-A11B-40E3-A79A-AC63B03D524E}"/>
                    </a:ext>
                  </a:extLst>
                </p14:cNvPr>
                <p14:cNvContentPartPr/>
                <p14:nvPr/>
              </p14:nvContentPartPr>
              <p14:xfrm>
                <a:off x="5421513" y="6039010"/>
                <a:ext cx="82800" cy="3160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7621F7C2-A11B-40E3-A79A-AC63B03D524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03513" y="6021010"/>
                  <a:ext cx="118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2509C11-7983-427C-8E79-B7FFF4472CE9}"/>
                    </a:ext>
                  </a:extLst>
                </p14:cNvPr>
                <p14:cNvContentPartPr/>
                <p14:nvPr/>
              </p14:nvContentPartPr>
              <p14:xfrm>
                <a:off x="5606913" y="5972050"/>
                <a:ext cx="139320" cy="3715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2509C11-7983-427C-8E79-B7FFF4472CE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89273" y="5954410"/>
                  <a:ext cx="1749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DA6CC390-D159-4D1F-A865-E6D5058973D3}"/>
                    </a:ext>
                  </a:extLst>
                </p14:cNvPr>
                <p14:cNvContentPartPr/>
                <p14:nvPr/>
              </p14:nvContentPartPr>
              <p14:xfrm>
                <a:off x="5909313" y="5997250"/>
                <a:ext cx="123120" cy="3992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DA6CC390-D159-4D1F-A865-E6D5058973D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891313" y="5979610"/>
                  <a:ext cx="1587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73CE2068-659F-42DE-BAF2-83798503B77E}"/>
                    </a:ext>
                  </a:extLst>
                </p14:cNvPr>
                <p14:cNvContentPartPr/>
                <p14:nvPr/>
              </p14:nvContentPartPr>
              <p14:xfrm>
                <a:off x="3929673" y="6806890"/>
                <a:ext cx="254520" cy="4982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73CE2068-659F-42DE-BAF2-83798503B77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12033" y="6788890"/>
                  <a:ext cx="2901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4BC7F832-A0C7-488D-B07C-9317CF0E1755}"/>
                    </a:ext>
                  </a:extLst>
                </p14:cNvPr>
                <p14:cNvContentPartPr/>
                <p14:nvPr/>
              </p14:nvContentPartPr>
              <p14:xfrm>
                <a:off x="4272753" y="7054930"/>
                <a:ext cx="127440" cy="1821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4BC7F832-A0C7-488D-B07C-9317CF0E175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54753" y="7037290"/>
                  <a:ext cx="163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3E0CD73C-0240-4646-B856-6A63FEBCEB08}"/>
                    </a:ext>
                  </a:extLst>
                </p14:cNvPr>
                <p14:cNvContentPartPr/>
                <p14:nvPr/>
              </p14:nvContentPartPr>
              <p14:xfrm>
                <a:off x="4479753" y="7018210"/>
                <a:ext cx="198360" cy="5680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3E0CD73C-0240-4646-B856-6A63FEBCEB0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62113" y="7000210"/>
                  <a:ext cx="2340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6520781-2F4F-409D-BA80-F4D14239557B}"/>
                    </a:ext>
                  </a:extLst>
                </p14:cNvPr>
                <p14:cNvContentPartPr/>
                <p14:nvPr/>
              </p14:nvContentPartPr>
              <p14:xfrm>
                <a:off x="4876833" y="7147450"/>
                <a:ext cx="366840" cy="1418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6520781-2F4F-409D-BA80-F4D14239557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59193" y="7129450"/>
                  <a:ext cx="40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7F74946C-F4C1-4A6B-8330-4A687805ACC0}"/>
                    </a:ext>
                  </a:extLst>
                </p14:cNvPr>
                <p14:cNvContentPartPr/>
                <p14:nvPr/>
              </p14:nvContentPartPr>
              <p14:xfrm>
                <a:off x="5307753" y="7054210"/>
                <a:ext cx="6480" cy="2214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7F74946C-F4C1-4A6B-8330-4A687805ACC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290113" y="7036210"/>
                  <a:ext cx="42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59724A28-AA55-4037-A9CB-759B07C4AB99}"/>
                    </a:ext>
                  </a:extLst>
                </p14:cNvPr>
                <p14:cNvContentPartPr/>
                <p14:nvPr/>
              </p14:nvContentPartPr>
              <p14:xfrm>
                <a:off x="5206233" y="6941530"/>
                <a:ext cx="480600" cy="311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59724A28-AA55-4037-A9CB-759B07C4AB9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88233" y="6923890"/>
                  <a:ext cx="5162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B4798AE-F2CE-42DE-B6DE-76EF9A8DF44F}"/>
                    </a:ext>
                  </a:extLst>
                </p14:cNvPr>
                <p14:cNvContentPartPr/>
                <p14:nvPr/>
              </p14:nvContentPartPr>
              <p14:xfrm>
                <a:off x="5823273" y="6923890"/>
                <a:ext cx="91080" cy="2869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B4798AE-F2CE-42DE-B6DE-76EF9A8DF44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05273" y="6906250"/>
                  <a:ext cx="126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2AC29180-87E3-4876-8A2B-AE35B32540AF}"/>
                    </a:ext>
                  </a:extLst>
                </p14:cNvPr>
                <p14:cNvContentPartPr/>
                <p14:nvPr/>
              </p14:nvContentPartPr>
              <p14:xfrm>
                <a:off x="5951073" y="6940450"/>
                <a:ext cx="150120" cy="3463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2AC29180-87E3-4876-8A2B-AE35B32540A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33433" y="6922450"/>
                  <a:ext cx="185760" cy="38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A690BF93-BA13-4FC7-8F3F-7D79D59818B0}"/>
                  </a:ext>
                </a:extLst>
              </p14:cNvPr>
              <p14:cNvContentPartPr/>
              <p14:nvPr/>
            </p14:nvContentPartPr>
            <p14:xfrm>
              <a:off x="3388593" y="5942170"/>
              <a:ext cx="318960" cy="12110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A690BF93-BA13-4FC7-8F3F-7D79D59818B0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370953" y="5924170"/>
                <a:ext cx="354600" cy="12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C900572-CDCE-4AAB-AF01-E601F7320B43}"/>
                  </a:ext>
                </a:extLst>
              </p14:cNvPr>
              <p14:cNvContentPartPr/>
              <p14:nvPr/>
            </p14:nvContentPartPr>
            <p14:xfrm>
              <a:off x="767433" y="5056930"/>
              <a:ext cx="360" cy="3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C900572-CDCE-4AAB-AF01-E601F7320B4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49793" y="503893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55C8C711-CE33-43CF-A1E1-7065E1BD6C3E}"/>
              </a:ext>
            </a:extLst>
          </p:cNvPr>
          <p:cNvGrpSpPr/>
          <p:nvPr/>
        </p:nvGrpSpPr>
        <p:grpSpPr>
          <a:xfrm>
            <a:off x="3810513" y="3699010"/>
            <a:ext cx="3382560" cy="1878840"/>
            <a:chOff x="3810513" y="3699010"/>
            <a:chExt cx="3382560" cy="187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38E5C32-A8A5-46DD-B861-7A02CEBC5FAC}"/>
                    </a:ext>
                  </a:extLst>
                </p14:cNvPr>
                <p14:cNvContentPartPr/>
                <p14:nvPr/>
              </p14:nvContentPartPr>
              <p14:xfrm>
                <a:off x="4504953" y="3699010"/>
                <a:ext cx="369360" cy="3697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38E5C32-A8A5-46DD-B861-7A02CEBC5FA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487313" y="3681010"/>
                  <a:ext cx="405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A768676-90E1-42E6-8F2E-0B83858E3871}"/>
                    </a:ext>
                  </a:extLst>
                </p14:cNvPr>
                <p14:cNvContentPartPr/>
                <p14:nvPr/>
              </p14:nvContentPartPr>
              <p14:xfrm>
                <a:off x="4889073" y="3815650"/>
                <a:ext cx="191520" cy="1850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A768676-90E1-42E6-8F2E-0B83858E387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871433" y="3797650"/>
                  <a:ext cx="227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F98EF31-CF97-47B5-BCB7-45627B21FDA3}"/>
                    </a:ext>
                  </a:extLst>
                </p14:cNvPr>
                <p14:cNvContentPartPr/>
                <p14:nvPr/>
              </p14:nvContentPartPr>
              <p14:xfrm>
                <a:off x="5080593" y="3811690"/>
                <a:ext cx="188640" cy="3574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F98EF31-CF97-47B5-BCB7-45627B21FDA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062953" y="3793690"/>
                  <a:ext cx="224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687F0B4-3648-46E6-8239-FAD261D75E81}"/>
                    </a:ext>
                  </a:extLst>
                </p14:cNvPr>
                <p14:cNvContentPartPr/>
                <p14:nvPr/>
              </p14:nvContentPartPr>
              <p14:xfrm>
                <a:off x="5346633" y="3812050"/>
                <a:ext cx="99000" cy="2250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687F0B4-3648-46E6-8239-FAD261D75E8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28993" y="3794050"/>
                  <a:ext cx="134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5B82594-A8C0-4C5D-BC73-E97E9A0FA92F}"/>
                    </a:ext>
                  </a:extLst>
                </p14:cNvPr>
                <p14:cNvContentPartPr/>
                <p14:nvPr/>
              </p14:nvContentPartPr>
              <p14:xfrm>
                <a:off x="5557593" y="3732490"/>
                <a:ext cx="169920" cy="293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5B82594-A8C0-4C5D-BC73-E97E9A0FA92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539953" y="3714490"/>
                  <a:ext cx="2055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17ECBCE9-61E4-483F-8DE2-89347D61751F}"/>
                    </a:ext>
                  </a:extLst>
                </p14:cNvPr>
                <p14:cNvContentPartPr/>
                <p14:nvPr/>
              </p14:nvContentPartPr>
              <p14:xfrm>
                <a:off x="5861433" y="3777850"/>
                <a:ext cx="75240" cy="2944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17ECBCE9-61E4-483F-8DE2-89347D61751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843433" y="3759850"/>
                  <a:ext cx="110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BC6BBE4-1522-410D-99FC-38B81E47DD30}"/>
                    </a:ext>
                  </a:extLst>
                </p14:cNvPr>
                <p14:cNvContentPartPr/>
                <p14:nvPr/>
              </p14:nvContentPartPr>
              <p14:xfrm>
                <a:off x="6262113" y="3861010"/>
                <a:ext cx="184320" cy="7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BC6BBE4-1522-410D-99FC-38B81E47DD3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44473" y="3843370"/>
                  <a:ext cx="21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0E41DF2-F238-4BCD-AB1A-60E23A9DCA2E}"/>
                    </a:ext>
                  </a:extLst>
                </p14:cNvPr>
                <p14:cNvContentPartPr/>
                <p14:nvPr/>
              </p14:nvContentPartPr>
              <p14:xfrm>
                <a:off x="6293793" y="3905290"/>
                <a:ext cx="242640" cy="295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0E41DF2-F238-4BCD-AB1A-60E23A9DCA2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275793" y="3887650"/>
                  <a:ext cx="278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D31519FD-037F-4DAD-9839-A424053551AC}"/>
                    </a:ext>
                  </a:extLst>
                </p14:cNvPr>
                <p14:cNvContentPartPr/>
                <p14:nvPr/>
              </p14:nvContentPartPr>
              <p14:xfrm>
                <a:off x="6616713" y="3704770"/>
                <a:ext cx="386280" cy="3146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D31519FD-037F-4DAD-9839-A424053551A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599073" y="3686770"/>
                  <a:ext cx="4219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18821D7-1D6A-4459-8137-2D2A7C125647}"/>
                    </a:ext>
                  </a:extLst>
                </p14:cNvPr>
                <p14:cNvContentPartPr/>
                <p14:nvPr/>
              </p14:nvContentPartPr>
              <p14:xfrm>
                <a:off x="4601793" y="4915810"/>
                <a:ext cx="336960" cy="4374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18821D7-1D6A-4459-8137-2D2A7C12564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583793" y="4898170"/>
                  <a:ext cx="3726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68F5A94-05FB-4A1A-93B6-A3C1D901729F}"/>
                    </a:ext>
                  </a:extLst>
                </p14:cNvPr>
                <p14:cNvContentPartPr/>
                <p14:nvPr/>
              </p14:nvContentPartPr>
              <p14:xfrm>
                <a:off x="4920393" y="5127130"/>
                <a:ext cx="178560" cy="1832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68F5A94-05FB-4A1A-93B6-A3C1D901729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902393" y="5109130"/>
                  <a:ext cx="214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747A176-8C93-4DA1-BC02-E2A3A2FF696E}"/>
                    </a:ext>
                  </a:extLst>
                </p14:cNvPr>
                <p14:cNvContentPartPr/>
                <p14:nvPr/>
              </p14:nvContentPartPr>
              <p14:xfrm>
                <a:off x="5140713" y="5099770"/>
                <a:ext cx="127080" cy="4780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747A176-8C93-4DA1-BC02-E2A3A2FF696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123073" y="5082130"/>
                  <a:ext cx="1627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8B4C2C4-C674-42B7-92AD-87783488A9ED}"/>
                    </a:ext>
                  </a:extLst>
                </p14:cNvPr>
                <p14:cNvContentPartPr/>
                <p14:nvPr/>
              </p14:nvContentPartPr>
              <p14:xfrm>
                <a:off x="5421513" y="5027770"/>
                <a:ext cx="78120" cy="236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8B4C2C4-C674-42B7-92AD-87783488A9E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403513" y="5009770"/>
                  <a:ext cx="113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76CE688-4C55-47A7-92AE-5AAC0C7C47D2}"/>
                    </a:ext>
                  </a:extLst>
                </p14:cNvPr>
                <p14:cNvContentPartPr/>
                <p14:nvPr/>
              </p14:nvContentPartPr>
              <p14:xfrm>
                <a:off x="5579913" y="5001130"/>
                <a:ext cx="123840" cy="2840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76CE688-4C55-47A7-92AE-5AAC0C7C47D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562273" y="4983490"/>
                  <a:ext cx="1594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C2ED2F48-3C03-4A30-B8AD-F5134BAC2372}"/>
                    </a:ext>
                  </a:extLst>
                </p14:cNvPr>
                <p14:cNvContentPartPr/>
                <p14:nvPr/>
              </p14:nvContentPartPr>
              <p14:xfrm>
                <a:off x="5723553" y="4950730"/>
                <a:ext cx="148320" cy="547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C2ED2F48-3C03-4A30-B8AD-F5134BAC237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705913" y="4932730"/>
                  <a:ext cx="183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D0ABCCA-AA9D-4710-A40B-00E287A1B848}"/>
                    </a:ext>
                  </a:extLst>
                </p14:cNvPr>
                <p14:cNvContentPartPr/>
                <p14:nvPr/>
              </p14:nvContentPartPr>
              <p14:xfrm>
                <a:off x="5944953" y="4986010"/>
                <a:ext cx="514800" cy="3916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D0ABCCA-AA9D-4710-A40B-00E287A1B84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927313" y="4968370"/>
                  <a:ext cx="5504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3A8F812A-19F4-4F12-BEB5-E931E0E399CD}"/>
                    </a:ext>
                  </a:extLst>
                </p14:cNvPr>
                <p14:cNvContentPartPr/>
                <p14:nvPr/>
              </p14:nvContentPartPr>
              <p14:xfrm>
                <a:off x="6341673" y="5223250"/>
                <a:ext cx="166320" cy="144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3A8F812A-19F4-4F12-BEB5-E931E0E399C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323673" y="5205610"/>
                  <a:ext cx="201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8BF432F-E82E-4766-8229-D95B27D43B9A}"/>
                    </a:ext>
                  </a:extLst>
                </p14:cNvPr>
                <p14:cNvContentPartPr/>
                <p14:nvPr/>
              </p14:nvContentPartPr>
              <p14:xfrm>
                <a:off x="6670713" y="5052970"/>
                <a:ext cx="327960" cy="2988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8BF432F-E82E-4766-8229-D95B27D43B9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652713" y="5034970"/>
                  <a:ext cx="3636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5B5A062-3409-4FDC-96CC-223603C9DC27}"/>
                    </a:ext>
                  </a:extLst>
                </p14:cNvPr>
                <p14:cNvContentPartPr/>
                <p14:nvPr/>
              </p14:nvContentPartPr>
              <p14:xfrm>
                <a:off x="7162833" y="5428090"/>
                <a:ext cx="30240" cy="446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5B5A062-3409-4FDC-96CC-223603C9DC2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44833" y="5410090"/>
                  <a:ext cx="65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1074D07B-5F29-4197-9574-244320442F1E}"/>
                    </a:ext>
                  </a:extLst>
                </p14:cNvPr>
                <p14:cNvContentPartPr/>
                <p14:nvPr/>
              </p14:nvContentPartPr>
              <p14:xfrm>
                <a:off x="3810513" y="3929410"/>
                <a:ext cx="619560" cy="10904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1074D07B-5F29-4197-9574-244320442F1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792513" y="3911410"/>
                  <a:ext cx="655200" cy="11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6EC3ADC3-48FF-43A0-8424-855E3B0B510B}"/>
                    </a:ext>
                  </a:extLst>
                </p14:cNvPr>
                <p14:cNvContentPartPr/>
                <p14:nvPr/>
              </p14:nvContentPartPr>
              <p14:xfrm>
                <a:off x="4004913" y="3935530"/>
                <a:ext cx="289800" cy="322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6EC3ADC3-48FF-43A0-8424-855E3B0B510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986913" y="3917890"/>
                  <a:ext cx="325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9D581D7-29CF-40F1-A26E-7BF48517C943}"/>
                    </a:ext>
                  </a:extLst>
                </p14:cNvPr>
                <p14:cNvContentPartPr/>
                <p14:nvPr/>
              </p14:nvContentPartPr>
              <p14:xfrm>
                <a:off x="4199313" y="4821850"/>
                <a:ext cx="284760" cy="2682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9D581D7-29CF-40F1-A26E-7BF48517C94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181313" y="4804210"/>
                  <a:ext cx="320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18427C2-5D0F-4394-A966-747A9D7B139C}"/>
                    </a:ext>
                  </a:extLst>
                </p14:cNvPr>
                <p14:cNvContentPartPr/>
                <p14:nvPr/>
              </p14:nvContentPartPr>
              <p14:xfrm>
                <a:off x="5638953" y="4072330"/>
                <a:ext cx="326160" cy="100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18427C2-5D0F-4394-A966-747A9D7B139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620953" y="4054330"/>
                  <a:ext cx="361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D4069CA-D47C-46ED-AFAC-1428D0F3A789}"/>
                    </a:ext>
                  </a:extLst>
                </p14:cNvPr>
                <p14:cNvContentPartPr/>
                <p14:nvPr/>
              </p14:nvContentPartPr>
              <p14:xfrm>
                <a:off x="6595833" y="4074490"/>
                <a:ext cx="105120" cy="698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D4069CA-D47C-46ED-AFAC-1428D0F3A78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578193" y="4056850"/>
                  <a:ext cx="14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2150EE5-B770-439C-B9B6-340628B90646}"/>
                    </a:ext>
                  </a:extLst>
                </p14:cNvPr>
                <p14:cNvContentPartPr/>
                <p14:nvPr/>
              </p14:nvContentPartPr>
              <p14:xfrm>
                <a:off x="5640033" y="5331970"/>
                <a:ext cx="214200" cy="230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2150EE5-B770-439C-B9B6-340628B9064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622033" y="5314330"/>
                  <a:ext cx="249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896C9B62-8522-494A-9D47-522DAB090753}"/>
                    </a:ext>
                  </a:extLst>
                </p14:cNvPr>
                <p14:cNvContentPartPr/>
                <p14:nvPr/>
              </p14:nvContentPartPr>
              <p14:xfrm>
                <a:off x="6497193" y="5434210"/>
                <a:ext cx="265320" cy="482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896C9B62-8522-494A-9D47-522DAB09075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479193" y="5416570"/>
                  <a:ext cx="3009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87BDB856-9FE9-4933-8E5C-2A9C009DE765}"/>
              </a:ext>
            </a:extLst>
          </p:cNvPr>
          <p:cNvGrpSpPr/>
          <p:nvPr/>
        </p:nvGrpSpPr>
        <p:grpSpPr>
          <a:xfrm>
            <a:off x="1020153" y="5796730"/>
            <a:ext cx="99360" cy="35640"/>
            <a:chOff x="1020153" y="5796730"/>
            <a:chExt cx="9936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D8B4C771-543A-45D7-A98E-C509CE5687AC}"/>
                    </a:ext>
                  </a:extLst>
                </p14:cNvPr>
                <p14:cNvContentPartPr/>
                <p14:nvPr/>
              </p14:nvContentPartPr>
              <p14:xfrm>
                <a:off x="1104033" y="5828050"/>
                <a:ext cx="15480" cy="43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D8B4C771-543A-45D7-A98E-C509CE5687A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86393" y="5810410"/>
                  <a:ext cx="51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183D2E62-E5A4-4028-B513-73DDC6035357}"/>
                    </a:ext>
                  </a:extLst>
                </p14:cNvPr>
                <p14:cNvContentPartPr/>
                <p14:nvPr/>
              </p14:nvContentPartPr>
              <p14:xfrm>
                <a:off x="1020153" y="5807890"/>
                <a:ext cx="99000" cy="205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183D2E62-E5A4-4028-B513-73DDC603535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02513" y="5790250"/>
                  <a:ext cx="134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D5A6B89-782C-4758-824A-B21E18D15C8A}"/>
                    </a:ext>
                  </a:extLst>
                </p14:cNvPr>
                <p14:cNvContentPartPr/>
                <p14:nvPr/>
              </p14:nvContentPartPr>
              <p14:xfrm>
                <a:off x="1117713" y="5796730"/>
                <a:ext cx="360" cy="3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D5A6B89-782C-4758-824A-B21E18D15C8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9713" y="57787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C0FF129B-7541-4508-AB3D-71EAAC95FA06}"/>
                  </a:ext>
                </a:extLst>
              </p14:cNvPr>
              <p14:cNvContentPartPr/>
              <p14:nvPr/>
            </p14:nvContentPartPr>
            <p14:xfrm>
              <a:off x="1673913" y="6215770"/>
              <a:ext cx="360" cy="36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C0FF129B-7541-4508-AB3D-71EAAC95FA0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656273" y="619777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702BB73C-037F-4FA1-B475-E49F59B8199A}"/>
              </a:ext>
            </a:extLst>
          </p:cNvPr>
          <p:cNvGrpSpPr/>
          <p:nvPr/>
        </p:nvGrpSpPr>
        <p:grpSpPr>
          <a:xfrm>
            <a:off x="6377313" y="5735530"/>
            <a:ext cx="1401840" cy="1627560"/>
            <a:chOff x="6377313" y="5735530"/>
            <a:chExt cx="1401840" cy="162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3A4FD530-3A1E-4E4A-93FD-F868B24AEFB6}"/>
                    </a:ext>
                  </a:extLst>
                </p14:cNvPr>
                <p14:cNvContentPartPr/>
                <p14:nvPr/>
              </p14:nvContentPartPr>
              <p14:xfrm>
                <a:off x="6449313" y="6059170"/>
                <a:ext cx="82800" cy="104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3A4FD530-3A1E-4E4A-93FD-F868B24AEFB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431313" y="6041530"/>
                  <a:ext cx="118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287BD7D8-C4F8-4997-83B2-AD4CDF781641}"/>
                    </a:ext>
                  </a:extLst>
                </p14:cNvPr>
                <p14:cNvContentPartPr/>
                <p14:nvPr/>
              </p14:nvContentPartPr>
              <p14:xfrm>
                <a:off x="6431313" y="6249970"/>
                <a:ext cx="164880" cy="471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287BD7D8-C4F8-4997-83B2-AD4CDF7816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413313" y="6231970"/>
                  <a:ext cx="200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98C07D9-3BCF-461E-B236-11F113CCDE9C}"/>
                    </a:ext>
                  </a:extLst>
                </p14:cNvPr>
                <p14:cNvContentPartPr/>
                <p14:nvPr/>
              </p14:nvContentPartPr>
              <p14:xfrm>
                <a:off x="6377313" y="7030090"/>
                <a:ext cx="176760" cy="1141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98C07D9-3BCF-461E-B236-11F113CCDE9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359673" y="7012090"/>
                  <a:ext cx="212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24F29E3F-DACE-4B1F-BEA4-F6D322C2593F}"/>
                    </a:ext>
                  </a:extLst>
                </p14:cNvPr>
                <p14:cNvContentPartPr/>
                <p14:nvPr/>
              </p14:nvContentPartPr>
              <p14:xfrm>
                <a:off x="6830553" y="5917690"/>
                <a:ext cx="266760" cy="5684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24F29E3F-DACE-4B1F-BEA4-F6D322C2593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812913" y="5900050"/>
                  <a:ext cx="3024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A2DDFB8A-27B2-45FA-877C-4722923736C6}"/>
                    </a:ext>
                  </a:extLst>
                </p14:cNvPr>
                <p14:cNvContentPartPr/>
                <p14:nvPr/>
              </p14:nvContentPartPr>
              <p14:xfrm>
                <a:off x="6948993" y="6903730"/>
                <a:ext cx="341280" cy="2930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A2DDFB8A-27B2-45FA-877C-4722923736C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930993" y="6886090"/>
                  <a:ext cx="376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14ACDD94-BFC7-4F50-9096-C377F34523DD}"/>
                    </a:ext>
                  </a:extLst>
                </p14:cNvPr>
                <p14:cNvContentPartPr/>
                <p14:nvPr/>
              </p14:nvContentPartPr>
              <p14:xfrm>
                <a:off x="7512753" y="7221970"/>
                <a:ext cx="10800" cy="421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14ACDD94-BFC7-4F50-9096-C377F34523D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495113" y="7203970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1E570FF-FBDC-442E-BC5E-AA21DACA3551}"/>
                    </a:ext>
                  </a:extLst>
                </p14:cNvPr>
                <p14:cNvContentPartPr/>
                <p14:nvPr/>
              </p14:nvContentPartPr>
              <p14:xfrm>
                <a:off x="7553433" y="5960890"/>
                <a:ext cx="225720" cy="13046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1E570FF-FBDC-442E-BC5E-AA21DACA355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535433" y="5942890"/>
                  <a:ext cx="26136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5EAA89B8-D385-4A7E-AA58-C30F87E6A75E}"/>
                    </a:ext>
                  </a:extLst>
                </p14:cNvPr>
                <p14:cNvContentPartPr/>
                <p14:nvPr/>
              </p14:nvContentPartPr>
              <p14:xfrm>
                <a:off x="6567033" y="5832010"/>
                <a:ext cx="140040" cy="15310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5EAA89B8-D385-4A7E-AA58-C30F87E6A75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549033" y="5814010"/>
                  <a:ext cx="175680" cy="15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0CC60B4C-B1E4-4BC2-AB7C-11B6F99BE8A1}"/>
                    </a:ext>
                  </a:extLst>
                </p14:cNvPr>
                <p14:cNvContentPartPr/>
                <p14:nvPr/>
              </p14:nvContentPartPr>
              <p14:xfrm>
                <a:off x="6851793" y="5735530"/>
                <a:ext cx="887400" cy="14889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0CC60B4C-B1E4-4BC2-AB7C-11B6F99BE8A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833793" y="5717530"/>
                  <a:ext cx="923040" cy="15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D5891B46-34F1-4B9D-91BE-D9D9612FCB9C}"/>
                    </a:ext>
                  </a:extLst>
                </p14:cNvPr>
                <p14:cNvContentPartPr/>
                <p14:nvPr/>
              </p14:nvContentPartPr>
              <p14:xfrm>
                <a:off x="6603393" y="7307650"/>
                <a:ext cx="860400" cy="270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D5891B46-34F1-4B9D-91BE-D9D9612FCB9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585393" y="7290010"/>
                  <a:ext cx="896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BFC5BB27-9125-4842-B8AB-CC23B1699CE9}"/>
                    </a:ext>
                  </a:extLst>
                </p14:cNvPr>
                <p14:cNvContentPartPr/>
                <p14:nvPr/>
              </p14:nvContentPartPr>
              <p14:xfrm>
                <a:off x="6681513" y="5754970"/>
                <a:ext cx="85320" cy="9799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BFC5BB27-9125-4842-B8AB-CC23B1699CE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663513" y="5736970"/>
                  <a:ext cx="120960" cy="10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177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242E2DB7-40EA-4EFE-B3E3-94E20126B6F6}"/>
              </a:ext>
            </a:extLst>
          </p:cNvPr>
          <p:cNvGrpSpPr/>
          <p:nvPr/>
        </p:nvGrpSpPr>
        <p:grpSpPr>
          <a:xfrm>
            <a:off x="227066" y="18010"/>
            <a:ext cx="8909287" cy="7922880"/>
            <a:chOff x="227066" y="18010"/>
            <a:chExt cx="8909287" cy="79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D91A6F9-3EBB-4FB3-80AF-69FBC7F66158}"/>
                    </a:ext>
                  </a:extLst>
                </p14:cNvPr>
                <p14:cNvContentPartPr/>
                <p14:nvPr/>
              </p14:nvContentPartPr>
              <p14:xfrm>
                <a:off x="1030953" y="302050"/>
                <a:ext cx="144000" cy="684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D91A6F9-3EBB-4FB3-80AF-69FBC7F661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2953" y="284410"/>
                  <a:ext cx="179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75042EA-1B09-447B-9DAB-93E34581C49C}"/>
                    </a:ext>
                  </a:extLst>
                </p14:cNvPr>
                <p14:cNvContentPartPr/>
                <p14:nvPr/>
              </p14:nvContentPartPr>
              <p14:xfrm>
                <a:off x="758433" y="411850"/>
                <a:ext cx="592920" cy="939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75042EA-1B09-447B-9DAB-93E34581C4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0793" y="394210"/>
                  <a:ext cx="62856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A5CAA19-6EA3-4F25-9292-FF3338FA1F30}"/>
                    </a:ext>
                  </a:extLst>
                </p14:cNvPr>
                <p14:cNvContentPartPr/>
                <p14:nvPr/>
              </p14:nvContentPartPr>
              <p14:xfrm>
                <a:off x="1081713" y="655570"/>
                <a:ext cx="272520" cy="125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A5CAA19-6EA3-4F25-9292-FF3338FA1F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713" y="637930"/>
                  <a:ext cx="308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D352359-8B93-442F-A4A1-06A7CB1E10B7}"/>
                    </a:ext>
                  </a:extLst>
                </p14:cNvPr>
                <p14:cNvContentPartPr/>
                <p14:nvPr/>
              </p14:nvContentPartPr>
              <p14:xfrm>
                <a:off x="1057593" y="619210"/>
                <a:ext cx="453240" cy="624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D352359-8B93-442F-A4A1-06A7CB1E10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9953" y="601210"/>
                  <a:ext cx="48888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D1272F4-005E-4637-A4D3-639361600186}"/>
                    </a:ext>
                  </a:extLst>
                </p14:cNvPr>
                <p14:cNvContentPartPr/>
                <p14:nvPr/>
              </p14:nvContentPartPr>
              <p14:xfrm>
                <a:off x="1854993" y="828730"/>
                <a:ext cx="10800" cy="86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D1272F4-005E-4637-A4D3-6393616001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37353" y="810730"/>
                  <a:ext cx="46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4A5510D-D9ED-49B5-B856-400B9996082E}"/>
                    </a:ext>
                  </a:extLst>
                </p14:cNvPr>
                <p14:cNvContentPartPr/>
                <p14:nvPr/>
              </p14:nvContentPartPr>
              <p14:xfrm>
                <a:off x="1752033" y="1063450"/>
                <a:ext cx="67680" cy="101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4A5510D-D9ED-49B5-B856-400B999608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4033" y="1045450"/>
                  <a:ext cx="103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185FFDE-A27B-4B62-98EE-55BDCD91FFF8}"/>
                    </a:ext>
                  </a:extLst>
                </p14:cNvPr>
                <p14:cNvContentPartPr/>
                <p14:nvPr/>
              </p14:nvContentPartPr>
              <p14:xfrm>
                <a:off x="3221553" y="754210"/>
                <a:ext cx="349560" cy="384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185FFDE-A27B-4B62-98EE-55BDCD91FF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03913" y="736210"/>
                  <a:ext cx="3852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056EDBC-E817-4BB4-980E-C5599A927CAD}"/>
                    </a:ext>
                  </a:extLst>
                </p14:cNvPr>
                <p14:cNvContentPartPr/>
                <p14:nvPr/>
              </p14:nvContentPartPr>
              <p14:xfrm>
                <a:off x="3594873" y="363970"/>
                <a:ext cx="681120" cy="437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056EDBC-E817-4BB4-980E-C5599A927C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77233" y="346330"/>
                  <a:ext cx="716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75A8715-14DA-4EAE-B0D2-F3EB569FFED0}"/>
                    </a:ext>
                  </a:extLst>
                </p14:cNvPr>
                <p14:cNvContentPartPr/>
                <p14:nvPr/>
              </p14:nvContentPartPr>
              <p14:xfrm>
                <a:off x="3279153" y="45730"/>
                <a:ext cx="128880" cy="4802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75A8715-14DA-4EAE-B0D2-F3EB569FFE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61513" y="28090"/>
                  <a:ext cx="1645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081EBD2-467D-4EE0-8BD3-7FF2DFF17AA1}"/>
                    </a:ext>
                  </a:extLst>
                </p14:cNvPr>
                <p14:cNvContentPartPr/>
                <p14:nvPr/>
              </p14:nvContentPartPr>
              <p14:xfrm>
                <a:off x="3771273" y="1043290"/>
                <a:ext cx="344520" cy="40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081EBD2-467D-4EE0-8BD3-7FF2DFF17A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53633" y="1025290"/>
                  <a:ext cx="380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52C4C6C-86DA-4ADF-AF18-2258F20032CB}"/>
                    </a:ext>
                  </a:extLst>
                </p14:cNvPr>
                <p14:cNvContentPartPr/>
                <p14:nvPr/>
              </p14:nvContentPartPr>
              <p14:xfrm>
                <a:off x="2634393" y="973810"/>
                <a:ext cx="545040" cy="207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52C4C6C-86DA-4ADF-AF18-2258F20032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16753" y="955810"/>
                  <a:ext cx="580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F180608-515A-4579-AEF6-3D079EC60D74}"/>
                    </a:ext>
                  </a:extLst>
                </p14:cNvPr>
                <p14:cNvContentPartPr/>
                <p14:nvPr/>
              </p14:nvContentPartPr>
              <p14:xfrm>
                <a:off x="3430353" y="1207450"/>
                <a:ext cx="42120" cy="650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F180608-515A-4579-AEF6-3D079EC60D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2353" y="1189450"/>
                  <a:ext cx="7776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4229E62-436D-4354-A6FB-5AEAB4976849}"/>
                    </a:ext>
                  </a:extLst>
                </p14:cNvPr>
                <p14:cNvContentPartPr/>
                <p14:nvPr/>
              </p14:nvContentPartPr>
              <p14:xfrm>
                <a:off x="3719073" y="1008010"/>
                <a:ext cx="484920" cy="1328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4229E62-436D-4354-A6FB-5AEAB49768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1073" y="990010"/>
                  <a:ext cx="520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3CE3538-765B-449E-B41B-CD82CC1EC65E}"/>
                    </a:ext>
                  </a:extLst>
                </p14:cNvPr>
                <p14:cNvContentPartPr/>
                <p14:nvPr/>
              </p14:nvContentPartPr>
              <p14:xfrm>
                <a:off x="3027873" y="1132930"/>
                <a:ext cx="265320" cy="4345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3CE3538-765B-449E-B41B-CD82CC1EC65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10233" y="1114930"/>
                  <a:ext cx="3009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ED6F1B6-7D59-4789-B917-BDB4F196A056}"/>
                    </a:ext>
                  </a:extLst>
                </p14:cNvPr>
                <p14:cNvContentPartPr/>
                <p14:nvPr/>
              </p14:nvContentPartPr>
              <p14:xfrm>
                <a:off x="3657873" y="1154170"/>
                <a:ext cx="281520" cy="4726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ED6F1B6-7D59-4789-B917-BDB4F196A0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39873" y="1136530"/>
                  <a:ext cx="3171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A6DE1EC-CF52-4FDD-8FAD-CF40929431F9}"/>
                    </a:ext>
                  </a:extLst>
                </p14:cNvPr>
                <p14:cNvContentPartPr/>
                <p14:nvPr/>
              </p14:nvContentPartPr>
              <p14:xfrm>
                <a:off x="3093753" y="322210"/>
                <a:ext cx="253080" cy="461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A6DE1EC-CF52-4FDD-8FAD-CF40929431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75753" y="304570"/>
                  <a:ext cx="2887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ECB97C3-3F30-4506-8BF8-20B2A770C389}"/>
                    </a:ext>
                  </a:extLst>
                </p14:cNvPr>
                <p14:cNvContentPartPr/>
                <p14:nvPr/>
              </p14:nvContentPartPr>
              <p14:xfrm>
                <a:off x="3545553" y="109090"/>
                <a:ext cx="420840" cy="462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ECB97C3-3F30-4506-8BF8-20B2A770C3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27553" y="91090"/>
                  <a:ext cx="4564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A57EADA-B26D-4BFF-A4BF-6D2A48BDABA2}"/>
                    </a:ext>
                  </a:extLst>
                </p14:cNvPr>
                <p14:cNvContentPartPr/>
                <p14:nvPr/>
              </p14:nvContentPartPr>
              <p14:xfrm>
                <a:off x="3325593" y="18010"/>
                <a:ext cx="154440" cy="776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A57EADA-B26D-4BFF-A4BF-6D2A48BDAB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07953" y="370"/>
                  <a:ext cx="19008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3C203BD-893C-4D29-AF58-6FC62772365F}"/>
                    </a:ext>
                  </a:extLst>
                </p14:cNvPr>
                <p14:cNvContentPartPr/>
                <p14:nvPr/>
              </p14:nvContentPartPr>
              <p14:xfrm>
                <a:off x="3509553" y="136810"/>
                <a:ext cx="309960" cy="529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3C203BD-893C-4D29-AF58-6FC6277236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91913" y="118810"/>
                  <a:ext cx="3456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3F9F054-37ED-4361-AE4B-95E9A9483397}"/>
                    </a:ext>
                  </a:extLst>
                </p14:cNvPr>
                <p14:cNvContentPartPr/>
                <p14:nvPr/>
              </p14:nvContentPartPr>
              <p14:xfrm>
                <a:off x="6438513" y="2565370"/>
                <a:ext cx="498600" cy="480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3F9F054-37ED-4361-AE4B-95E9A94833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20873" y="2547370"/>
                  <a:ext cx="5342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1238B68-CCD0-4B8C-B124-4C693D35AEFB}"/>
                    </a:ext>
                  </a:extLst>
                </p14:cNvPr>
                <p14:cNvContentPartPr/>
                <p14:nvPr/>
              </p14:nvContentPartPr>
              <p14:xfrm>
                <a:off x="5011473" y="2921410"/>
                <a:ext cx="1331280" cy="137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1238B68-CCD0-4B8C-B124-4C693D35AE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93833" y="2903770"/>
                  <a:ext cx="136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E644120-7F65-42ED-8490-778C1C5B99E2}"/>
                    </a:ext>
                  </a:extLst>
                </p14:cNvPr>
                <p14:cNvContentPartPr/>
                <p14:nvPr/>
              </p14:nvContentPartPr>
              <p14:xfrm>
                <a:off x="4396593" y="2684530"/>
                <a:ext cx="474840" cy="449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E644120-7F65-42ED-8490-778C1C5B99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8953" y="2666530"/>
                  <a:ext cx="5104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30FA3D3-F2D7-4EEF-9311-68989DAE5BD4}"/>
                    </a:ext>
                  </a:extLst>
                </p14:cNvPr>
                <p14:cNvContentPartPr/>
                <p14:nvPr/>
              </p14:nvContentPartPr>
              <p14:xfrm>
                <a:off x="4566513" y="1053370"/>
                <a:ext cx="343800" cy="18788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30FA3D3-F2D7-4EEF-9311-68989DAE5B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48513" y="1035370"/>
                  <a:ext cx="379440" cy="19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56EC7C7-8972-44C5-9B50-63F492A86FBD}"/>
                    </a:ext>
                  </a:extLst>
                </p14:cNvPr>
                <p14:cNvContentPartPr/>
                <p14:nvPr/>
              </p14:nvContentPartPr>
              <p14:xfrm>
                <a:off x="3167193" y="2873890"/>
                <a:ext cx="1267560" cy="12578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56EC7C7-8972-44C5-9B50-63F492A86F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9193" y="2855890"/>
                  <a:ext cx="1303200" cy="12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56EA771-0C78-4D1A-8E8E-609492F39CB1}"/>
                    </a:ext>
                  </a:extLst>
                </p14:cNvPr>
                <p14:cNvContentPartPr/>
                <p14:nvPr/>
              </p14:nvContentPartPr>
              <p14:xfrm>
                <a:off x="4275633" y="3242530"/>
                <a:ext cx="162000" cy="1111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56EA771-0C78-4D1A-8E8E-609492F39C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57633" y="3224890"/>
                  <a:ext cx="19764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074110A-D978-4CDD-A730-B752A400C109}"/>
                    </a:ext>
                  </a:extLst>
                </p14:cNvPr>
                <p14:cNvContentPartPr/>
                <p14:nvPr/>
              </p14:nvContentPartPr>
              <p14:xfrm>
                <a:off x="4860633" y="3479770"/>
                <a:ext cx="381960" cy="595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074110A-D978-4CDD-A730-B752A400C1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42633" y="3462130"/>
                  <a:ext cx="4176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090DDBF-87BB-4D5D-A72B-F59CCCC24C74}"/>
                    </a:ext>
                  </a:extLst>
                </p14:cNvPr>
                <p14:cNvContentPartPr/>
                <p14:nvPr/>
              </p14:nvContentPartPr>
              <p14:xfrm>
                <a:off x="2187273" y="2252890"/>
                <a:ext cx="1652040" cy="1429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090DDBF-87BB-4D5D-A72B-F59CCCC24C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69273" y="2234890"/>
                  <a:ext cx="1687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53D84AB-1691-4BB3-880C-B4471B5BAF77}"/>
                    </a:ext>
                  </a:extLst>
                </p14:cNvPr>
                <p14:cNvContentPartPr/>
                <p14:nvPr/>
              </p14:nvContentPartPr>
              <p14:xfrm>
                <a:off x="4698993" y="1894330"/>
                <a:ext cx="444600" cy="772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53D84AB-1691-4BB3-880C-B4471B5BAF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80993" y="1876330"/>
                  <a:ext cx="48024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C9A20D7-73E6-4734-8D1F-CF13B56AD5FE}"/>
                    </a:ext>
                  </a:extLst>
                </p14:cNvPr>
                <p14:cNvContentPartPr/>
                <p14:nvPr/>
              </p14:nvContentPartPr>
              <p14:xfrm>
                <a:off x="2788473" y="2752570"/>
                <a:ext cx="1244880" cy="518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C9A20D7-73E6-4734-8D1F-CF13B56AD5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70833" y="2734930"/>
                  <a:ext cx="12805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11C0E2E-0B07-4C31-9C18-51B713DB45AF}"/>
                    </a:ext>
                  </a:extLst>
                </p14:cNvPr>
                <p14:cNvContentPartPr/>
                <p14:nvPr/>
              </p14:nvContentPartPr>
              <p14:xfrm>
                <a:off x="5023713" y="3339730"/>
                <a:ext cx="649440" cy="59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11C0E2E-0B07-4C31-9C18-51B713DB45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05713" y="3322090"/>
                  <a:ext cx="68508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E23D365-D5FF-416E-95A2-B1219BD9ADFB}"/>
                    </a:ext>
                  </a:extLst>
                </p14:cNvPr>
                <p14:cNvContentPartPr/>
                <p14:nvPr/>
              </p14:nvContentPartPr>
              <p14:xfrm>
                <a:off x="4384353" y="1458370"/>
                <a:ext cx="337320" cy="1276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E23D365-D5FF-416E-95A2-B1219BD9AD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66353" y="1440730"/>
                  <a:ext cx="372960" cy="13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C26AFDD-9C39-4099-A90D-54B9FAEAE975}"/>
                    </a:ext>
                  </a:extLst>
                </p14:cNvPr>
                <p14:cNvContentPartPr/>
                <p14:nvPr/>
              </p14:nvContentPartPr>
              <p14:xfrm>
                <a:off x="4570113" y="1534330"/>
                <a:ext cx="965160" cy="12099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C26AFDD-9C39-4099-A90D-54B9FAEAE9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52473" y="1516690"/>
                  <a:ext cx="1000800" cy="12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A824250-212F-46F8-917A-23A16D04F529}"/>
                    </a:ext>
                  </a:extLst>
                </p14:cNvPr>
                <p14:cNvContentPartPr/>
                <p14:nvPr/>
              </p14:nvContentPartPr>
              <p14:xfrm>
                <a:off x="2374113" y="2106010"/>
                <a:ext cx="1827000" cy="554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A824250-212F-46F8-917A-23A16D04F52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56473" y="2088010"/>
                  <a:ext cx="186264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6F515B-EF44-4BBE-9010-7108B7EF6E90}"/>
                    </a:ext>
                  </a:extLst>
                </p14:cNvPr>
                <p14:cNvContentPartPr/>
                <p14:nvPr/>
              </p14:nvContentPartPr>
              <p14:xfrm>
                <a:off x="4447713" y="1049410"/>
                <a:ext cx="141120" cy="19119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6F515B-EF44-4BBE-9010-7108B7EF6E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29713" y="1031770"/>
                  <a:ext cx="176760" cy="19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01490DF-BDA2-4895-923D-FDE379D03ECD}"/>
                    </a:ext>
                  </a:extLst>
                </p14:cNvPr>
                <p14:cNvContentPartPr/>
                <p14:nvPr/>
              </p14:nvContentPartPr>
              <p14:xfrm>
                <a:off x="4384713" y="1458730"/>
                <a:ext cx="1346760" cy="1269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01490DF-BDA2-4895-923D-FDE379D03E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67073" y="1440730"/>
                  <a:ext cx="1382400" cy="13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E5C7CBC-561B-4236-9EF2-8603316C8BA4}"/>
                    </a:ext>
                  </a:extLst>
                </p14:cNvPr>
                <p14:cNvContentPartPr/>
                <p14:nvPr/>
              </p14:nvContentPartPr>
              <p14:xfrm>
                <a:off x="2718273" y="2746450"/>
                <a:ext cx="1602720" cy="430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E5C7CBC-561B-4236-9EF2-8603316C8B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00273" y="2728450"/>
                  <a:ext cx="16383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326432D-1FAB-4CF5-A220-913418C90F72}"/>
                    </a:ext>
                  </a:extLst>
                </p14:cNvPr>
                <p14:cNvContentPartPr/>
                <p14:nvPr/>
              </p14:nvContentPartPr>
              <p14:xfrm>
                <a:off x="3478233" y="2968570"/>
                <a:ext cx="811080" cy="13561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326432D-1FAB-4CF5-A220-913418C90F7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60233" y="2950570"/>
                  <a:ext cx="846720" cy="13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A7DE4BB-1C2B-4B83-823A-2B968BBD02BA}"/>
                    </a:ext>
                  </a:extLst>
                </p14:cNvPr>
                <p14:cNvContentPartPr/>
                <p14:nvPr/>
              </p14:nvContentPartPr>
              <p14:xfrm>
                <a:off x="4191753" y="3111130"/>
                <a:ext cx="280080" cy="1010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A7DE4BB-1C2B-4B83-823A-2B968BBD02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74113" y="3093490"/>
                  <a:ext cx="31572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9137A0B-BC8A-48F0-9C70-C91717C9AD05}"/>
                    </a:ext>
                  </a:extLst>
                </p14:cNvPr>
                <p14:cNvContentPartPr/>
                <p14:nvPr/>
              </p14:nvContentPartPr>
              <p14:xfrm>
                <a:off x="4644993" y="3251530"/>
                <a:ext cx="167760" cy="918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9137A0B-BC8A-48F0-9C70-C91717C9AD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27353" y="3233530"/>
                  <a:ext cx="20340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FE7C9A3-68AA-4935-9771-A33C01641068}"/>
                    </a:ext>
                  </a:extLst>
                </p14:cNvPr>
                <p14:cNvContentPartPr/>
                <p14:nvPr/>
              </p14:nvContentPartPr>
              <p14:xfrm>
                <a:off x="4659393" y="2905570"/>
                <a:ext cx="888120" cy="11934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FE7C9A3-68AA-4935-9771-A33C016410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41753" y="2887570"/>
                  <a:ext cx="923760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925252E-8C2D-4E0B-9B5E-6B0D4E99071F}"/>
                    </a:ext>
                  </a:extLst>
                </p14:cNvPr>
                <p14:cNvContentPartPr/>
                <p14:nvPr/>
              </p14:nvContentPartPr>
              <p14:xfrm>
                <a:off x="715233" y="3612610"/>
                <a:ext cx="126360" cy="21560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925252E-8C2D-4E0B-9B5E-6B0D4E99071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7233" y="3594610"/>
                  <a:ext cx="162000" cy="21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007B22E-5FAC-47C6-AD6A-61B9BB594880}"/>
                    </a:ext>
                  </a:extLst>
                </p14:cNvPr>
                <p14:cNvContentPartPr/>
                <p14:nvPr/>
              </p14:nvContentPartPr>
              <p14:xfrm>
                <a:off x="537033" y="3452050"/>
                <a:ext cx="248760" cy="428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007B22E-5FAC-47C6-AD6A-61B9BB5948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9393" y="3434410"/>
                  <a:ext cx="2844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522F940-27E7-4C1D-BA2F-FD74BE350848}"/>
                    </a:ext>
                  </a:extLst>
                </p14:cNvPr>
                <p14:cNvContentPartPr/>
                <p14:nvPr/>
              </p14:nvContentPartPr>
              <p14:xfrm>
                <a:off x="680673" y="3564370"/>
                <a:ext cx="248760" cy="317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522F940-27E7-4C1D-BA2F-FD74BE3508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3033" y="3546730"/>
                  <a:ext cx="284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6C50D8C-CE03-4259-94EF-D5036449744A}"/>
                    </a:ext>
                  </a:extLst>
                </p14:cNvPr>
                <p14:cNvContentPartPr/>
                <p14:nvPr/>
              </p14:nvContentPartPr>
              <p14:xfrm>
                <a:off x="823593" y="5468410"/>
                <a:ext cx="3380760" cy="338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6C50D8C-CE03-4259-94EF-D503644974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5593" y="5450410"/>
                  <a:ext cx="3416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59A8FF3-079E-4F1C-AB1A-467A99474376}"/>
                    </a:ext>
                  </a:extLst>
                </p14:cNvPr>
                <p14:cNvContentPartPr/>
                <p14:nvPr/>
              </p14:nvContentPartPr>
              <p14:xfrm>
                <a:off x="4007793" y="5301730"/>
                <a:ext cx="187200" cy="3639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59A8FF3-079E-4F1C-AB1A-467A994743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90153" y="5283730"/>
                  <a:ext cx="2228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BEB5948-B515-4004-AB24-B36BF58E26C6}"/>
                    </a:ext>
                  </a:extLst>
                </p14:cNvPr>
                <p14:cNvContentPartPr/>
                <p14:nvPr/>
              </p14:nvContentPartPr>
              <p14:xfrm>
                <a:off x="7922793" y="3808450"/>
                <a:ext cx="42480" cy="406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BEB5948-B515-4004-AB24-B36BF58E26C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04793" y="3790450"/>
                  <a:ext cx="781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23B3F94-52B6-42A4-9E3C-4731C867EEAD}"/>
                    </a:ext>
                  </a:extLst>
                </p14:cNvPr>
                <p14:cNvContentPartPr/>
                <p14:nvPr/>
              </p14:nvContentPartPr>
              <p14:xfrm>
                <a:off x="7931793" y="4892410"/>
                <a:ext cx="280080" cy="244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23B3F94-52B6-42A4-9E3C-4731C867EE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13793" y="4874410"/>
                  <a:ext cx="315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BD31344-6C48-4E4C-8444-AF5A8A9FDBB8}"/>
                    </a:ext>
                  </a:extLst>
                </p14:cNvPr>
                <p14:cNvContentPartPr/>
                <p14:nvPr/>
              </p14:nvContentPartPr>
              <p14:xfrm>
                <a:off x="5416473" y="5144770"/>
                <a:ext cx="204480" cy="4827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BD31344-6C48-4E4C-8444-AF5A8A9FDB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98833" y="5127130"/>
                  <a:ext cx="2401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FE1B53D-D078-41DE-A4AC-45342488ADB5}"/>
                    </a:ext>
                  </a:extLst>
                </p14:cNvPr>
                <p14:cNvContentPartPr/>
                <p14:nvPr/>
              </p14:nvContentPartPr>
              <p14:xfrm>
                <a:off x="5799513" y="5236210"/>
                <a:ext cx="238680" cy="133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FE1B53D-D078-41DE-A4AC-45342488ADB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81873" y="5218570"/>
                  <a:ext cx="274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4D94EF3-F1C7-4806-B0C7-CD1CBB337946}"/>
                    </a:ext>
                  </a:extLst>
                </p14:cNvPr>
                <p14:cNvContentPartPr/>
                <p14:nvPr/>
              </p14:nvContentPartPr>
              <p14:xfrm>
                <a:off x="6021273" y="5104810"/>
                <a:ext cx="226080" cy="342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4D94EF3-F1C7-4806-B0C7-CD1CBB3379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03633" y="5086810"/>
                  <a:ext cx="2617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F3061E2-E036-4324-AB37-FCD929655146}"/>
                    </a:ext>
                  </a:extLst>
                </p14:cNvPr>
                <p14:cNvContentPartPr/>
                <p14:nvPr/>
              </p14:nvContentPartPr>
              <p14:xfrm>
                <a:off x="6311433" y="5097250"/>
                <a:ext cx="209880" cy="2624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F3061E2-E036-4324-AB37-FCD92965514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93793" y="5079250"/>
                  <a:ext cx="245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010CDE5-B27B-4D54-8FDA-B56F8A95B330}"/>
                    </a:ext>
                  </a:extLst>
                </p14:cNvPr>
                <p14:cNvContentPartPr/>
                <p14:nvPr/>
              </p14:nvContentPartPr>
              <p14:xfrm>
                <a:off x="6681153" y="5353570"/>
                <a:ext cx="52560" cy="406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010CDE5-B27B-4D54-8FDA-B56F8A95B3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3153" y="5335570"/>
                  <a:ext cx="88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86C40AA-7422-41C4-AE6F-81F4CCACC162}"/>
                    </a:ext>
                  </a:extLst>
                </p14:cNvPr>
                <p14:cNvContentPartPr/>
                <p14:nvPr/>
              </p14:nvContentPartPr>
              <p14:xfrm>
                <a:off x="7013073" y="4693330"/>
                <a:ext cx="232560" cy="3114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86C40AA-7422-41C4-AE6F-81F4CCACC16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5433" y="4675330"/>
                  <a:ext cx="2682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6988E51-8702-4429-A371-595B3C0575AA}"/>
                    </a:ext>
                  </a:extLst>
                </p14:cNvPr>
                <p14:cNvContentPartPr/>
                <p14:nvPr/>
              </p14:nvContentPartPr>
              <p14:xfrm>
                <a:off x="6856113" y="5002570"/>
                <a:ext cx="396720" cy="3286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6988E51-8702-4429-A371-595B3C0575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38473" y="4984930"/>
                  <a:ext cx="432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4514424-EA67-4DBC-A1BC-C0A6AD176DC5}"/>
                    </a:ext>
                  </a:extLst>
                </p14:cNvPr>
                <p14:cNvContentPartPr/>
                <p14:nvPr/>
              </p14:nvContentPartPr>
              <p14:xfrm>
                <a:off x="7304673" y="4652650"/>
                <a:ext cx="326520" cy="6908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4514424-EA67-4DBC-A1BC-C0A6AD176D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87033" y="4635010"/>
                  <a:ext cx="36216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14F2528-8D2F-4BF6-A5AB-010B5971F5F7}"/>
                    </a:ext>
                  </a:extLst>
                </p14:cNvPr>
                <p14:cNvContentPartPr/>
                <p14:nvPr/>
              </p14:nvContentPartPr>
              <p14:xfrm>
                <a:off x="7456953" y="5737330"/>
                <a:ext cx="313560" cy="2908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14F2528-8D2F-4BF6-A5AB-010B5971F5F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39313" y="5719330"/>
                  <a:ext cx="349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591A505-2846-4C2F-83FE-12A77B141A44}"/>
                    </a:ext>
                  </a:extLst>
                </p14:cNvPr>
                <p14:cNvContentPartPr/>
                <p14:nvPr/>
              </p14:nvContentPartPr>
              <p14:xfrm>
                <a:off x="7715073" y="5624650"/>
                <a:ext cx="210960" cy="358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591A505-2846-4C2F-83FE-12A77B141A4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97073" y="5607010"/>
                  <a:ext cx="246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B78DDFA-426A-4D08-B93B-4CF6BADAE0F7}"/>
                    </a:ext>
                  </a:extLst>
                </p14:cNvPr>
                <p14:cNvContentPartPr/>
                <p14:nvPr/>
              </p14:nvContentPartPr>
              <p14:xfrm>
                <a:off x="7978233" y="5777650"/>
                <a:ext cx="236880" cy="63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B78DDFA-426A-4D08-B93B-4CF6BADAE0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60233" y="5760010"/>
                  <a:ext cx="272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52E9133-F5A6-4BE4-81C6-F35441B9197B}"/>
                    </a:ext>
                  </a:extLst>
                </p14:cNvPr>
                <p14:cNvContentPartPr/>
                <p14:nvPr/>
              </p14:nvContentPartPr>
              <p14:xfrm>
                <a:off x="8343273" y="5646250"/>
                <a:ext cx="30240" cy="67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52E9133-F5A6-4BE4-81C6-F35441B919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25273" y="5628610"/>
                  <a:ext cx="65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16DE592-BB69-411B-A271-E8BB945D5580}"/>
                    </a:ext>
                  </a:extLst>
                </p14:cNvPr>
                <p14:cNvContentPartPr/>
                <p14:nvPr/>
              </p14:nvContentPartPr>
              <p14:xfrm>
                <a:off x="8174073" y="5772610"/>
                <a:ext cx="242640" cy="1936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16DE592-BB69-411B-A271-E8BB945D55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56433" y="5754610"/>
                  <a:ext cx="278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546C266-B209-408A-A80C-F929391A66CD}"/>
                    </a:ext>
                  </a:extLst>
                </p14:cNvPr>
                <p14:cNvContentPartPr/>
                <p14:nvPr/>
              </p14:nvContentPartPr>
              <p14:xfrm>
                <a:off x="8263713" y="5739850"/>
                <a:ext cx="153000" cy="202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546C266-B209-408A-A80C-F929391A66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46073" y="5721850"/>
                  <a:ext cx="188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E9AD7D1-6860-487B-93DE-2DB874202E1D}"/>
                    </a:ext>
                  </a:extLst>
                </p14:cNvPr>
                <p14:cNvContentPartPr/>
                <p14:nvPr/>
              </p14:nvContentPartPr>
              <p14:xfrm>
                <a:off x="8325273" y="5742370"/>
                <a:ext cx="171000" cy="1317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E9AD7D1-6860-487B-93DE-2DB874202E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07273" y="5724370"/>
                  <a:ext cx="206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B15AB03-E944-4959-A8B8-1A0B2ED55E48}"/>
                    </a:ext>
                  </a:extLst>
                </p14:cNvPr>
                <p14:cNvContentPartPr/>
                <p14:nvPr/>
              </p14:nvContentPartPr>
              <p14:xfrm>
                <a:off x="8473233" y="5711770"/>
                <a:ext cx="117000" cy="838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B15AB03-E944-4959-A8B8-1A0B2ED55E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55593" y="5693770"/>
                  <a:ext cx="152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7DB7019-DB9F-4185-9042-3B0B145592BE}"/>
                    </a:ext>
                  </a:extLst>
                </p14:cNvPr>
                <p14:cNvContentPartPr/>
                <p14:nvPr/>
              </p14:nvContentPartPr>
              <p14:xfrm>
                <a:off x="7330953" y="5430970"/>
                <a:ext cx="1307160" cy="5702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7DB7019-DB9F-4185-9042-3B0B145592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12953" y="5412970"/>
                  <a:ext cx="1342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EDAEA51-B613-4C60-A276-34D5A2A2D465}"/>
                    </a:ext>
                  </a:extLst>
                </p14:cNvPr>
                <p14:cNvContentPartPr/>
                <p14:nvPr/>
              </p14:nvContentPartPr>
              <p14:xfrm>
                <a:off x="7515993" y="6007330"/>
                <a:ext cx="872640" cy="532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EDAEA51-B613-4C60-A276-34D5A2A2D46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97993" y="5989690"/>
                  <a:ext cx="908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FEB5642-9ACE-48EF-B65C-E24F2C61C8A5}"/>
                    </a:ext>
                  </a:extLst>
                </p14:cNvPr>
                <p14:cNvContentPartPr/>
                <p14:nvPr/>
              </p14:nvContentPartPr>
              <p14:xfrm>
                <a:off x="4899873" y="4800610"/>
                <a:ext cx="1838880" cy="1085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FEB5642-9ACE-48EF-B65C-E24F2C61C8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82233" y="4782610"/>
                  <a:ext cx="1874520" cy="11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7392DE9-D7EF-4AAC-9ED5-0A7123DD89D2}"/>
                    </a:ext>
                  </a:extLst>
                </p14:cNvPr>
                <p14:cNvContentPartPr/>
                <p14:nvPr/>
              </p14:nvContentPartPr>
              <p14:xfrm>
                <a:off x="6547953" y="5753530"/>
                <a:ext cx="360" cy="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7392DE9-D7EF-4AAC-9ED5-0A7123DD89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30313" y="57358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05FA558-E992-4167-A2DD-0F9595D2676B}"/>
                    </a:ext>
                  </a:extLst>
                </p14:cNvPr>
                <p14:cNvContentPartPr/>
                <p14:nvPr/>
              </p14:nvContentPartPr>
              <p14:xfrm>
                <a:off x="6547953" y="5753530"/>
                <a:ext cx="19800" cy="111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05FA558-E992-4167-A2DD-0F9595D267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30313" y="5735890"/>
                  <a:ext cx="55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5EDBD8B-EFD2-45EC-9EBF-A68DE41AC3CA}"/>
                    </a:ext>
                  </a:extLst>
                </p14:cNvPr>
                <p14:cNvContentPartPr/>
                <p14:nvPr/>
              </p14:nvContentPartPr>
              <p14:xfrm>
                <a:off x="5264553" y="4807810"/>
                <a:ext cx="1387080" cy="1020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5EDBD8B-EFD2-45EC-9EBF-A68DE41AC3C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46553" y="4790170"/>
                  <a:ext cx="1422720" cy="10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3BBA2B1-DD08-4FF5-B74F-2817C59D5475}"/>
                    </a:ext>
                  </a:extLst>
                </p14:cNvPr>
                <p14:cNvContentPartPr/>
                <p14:nvPr/>
              </p14:nvContentPartPr>
              <p14:xfrm>
                <a:off x="5437713" y="5628610"/>
                <a:ext cx="1083600" cy="236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3BBA2B1-DD08-4FF5-B74F-2817C59D54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19713" y="5610970"/>
                  <a:ext cx="1119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66DC42A-4700-473A-975C-3D7654DA8660}"/>
                    </a:ext>
                  </a:extLst>
                </p14:cNvPr>
                <p14:cNvContentPartPr/>
                <p14:nvPr/>
              </p14:nvContentPartPr>
              <p14:xfrm>
                <a:off x="5496393" y="5570650"/>
                <a:ext cx="1095480" cy="3236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66DC42A-4700-473A-975C-3D7654DA86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78393" y="5552650"/>
                  <a:ext cx="11311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B31289A-2E60-4D6C-B75F-C2C3D1470CF5}"/>
                    </a:ext>
                  </a:extLst>
                </p14:cNvPr>
                <p14:cNvContentPartPr/>
                <p14:nvPr/>
              </p14:nvContentPartPr>
              <p14:xfrm>
                <a:off x="5862873" y="5589370"/>
                <a:ext cx="679680" cy="2062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B31289A-2E60-4D6C-B75F-C2C3D1470C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44873" y="5571730"/>
                  <a:ext cx="715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773DD83-80D8-4CA2-BB71-415AC894A903}"/>
                    </a:ext>
                  </a:extLst>
                </p14:cNvPr>
                <p14:cNvContentPartPr/>
                <p14:nvPr/>
              </p14:nvContentPartPr>
              <p14:xfrm>
                <a:off x="5904633" y="5603410"/>
                <a:ext cx="820080" cy="223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773DD83-80D8-4CA2-BB71-415AC894A90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86993" y="5585770"/>
                  <a:ext cx="855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106F28B-0F9D-49E0-B7B4-779D5EF39855}"/>
                    </a:ext>
                  </a:extLst>
                </p14:cNvPr>
                <p14:cNvContentPartPr/>
                <p14:nvPr/>
              </p14:nvContentPartPr>
              <p14:xfrm>
                <a:off x="6069153" y="5720770"/>
                <a:ext cx="477720" cy="151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106F28B-0F9D-49E0-B7B4-779D5EF3985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51513" y="5703130"/>
                  <a:ext cx="513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664A7D5-FCC1-419E-B118-48B5C37B955A}"/>
                    </a:ext>
                  </a:extLst>
                </p14:cNvPr>
                <p14:cNvContentPartPr/>
                <p14:nvPr/>
              </p14:nvContentPartPr>
              <p14:xfrm>
                <a:off x="5381193" y="5435650"/>
                <a:ext cx="1554840" cy="346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664A7D5-FCC1-419E-B118-48B5C37B955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63193" y="5417650"/>
                  <a:ext cx="1590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ED36381-1B20-4154-8905-04892D610B0B}"/>
                    </a:ext>
                  </a:extLst>
                </p14:cNvPr>
                <p14:cNvContentPartPr/>
                <p14:nvPr/>
              </p14:nvContentPartPr>
              <p14:xfrm>
                <a:off x="6024513" y="5558050"/>
                <a:ext cx="760320" cy="225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ED36381-1B20-4154-8905-04892D610B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06513" y="5540050"/>
                  <a:ext cx="795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E8FDC70-B3CD-4CFF-ABC1-D6D792C10735}"/>
                    </a:ext>
                  </a:extLst>
                </p14:cNvPr>
                <p14:cNvContentPartPr/>
                <p14:nvPr/>
              </p14:nvContentPartPr>
              <p14:xfrm>
                <a:off x="7675833" y="3617650"/>
                <a:ext cx="100800" cy="17002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E8FDC70-B3CD-4CFF-ABC1-D6D792C1073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58193" y="3599650"/>
                  <a:ext cx="13644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F01BFA7-B08F-4A71-B841-AE3F6530D41F}"/>
                    </a:ext>
                  </a:extLst>
                </p14:cNvPr>
                <p14:cNvContentPartPr/>
                <p14:nvPr/>
              </p14:nvContentPartPr>
              <p14:xfrm>
                <a:off x="7774833" y="3499930"/>
                <a:ext cx="818640" cy="17766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F01BFA7-B08F-4A71-B841-AE3F6530D4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56833" y="3482290"/>
                  <a:ext cx="854280" cy="18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0B9FA32-CBE6-4C7D-9B5B-765F5ED5E70D}"/>
                    </a:ext>
                  </a:extLst>
                </p14:cNvPr>
                <p14:cNvContentPartPr/>
                <p14:nvPr/>
              </p14:nvContentPartPr>
              <p14:xfrm>
                <a:off x="8039433" y="5234770"/>
                <a:ext cx="396720" cy="23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0B9FA32-CBE6-4C7D-9B5B-765F5ED5E7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21793" y="5216770"/>
                  <a:ext cx="432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70D6912-6158-4802-BC19-4D2461CD2EF4}"/>
                    </a:ext>
                  </a:extLst>
                </p14:cNvPr>
                <p14:cNvContentPartPr/>
                <p14:nvPr/>
              </p14:nvContentPartPr>
              <p14:xfrm>
                <a:off x="7645953" y="4268890"/>
                <a:ext cx="810360" cy="64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70D6912-6158-4802-BC19-4D2461CD2E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28313" y="4251250"/>
                  <a:ext cx="846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450C621-3A68-4881-8A48-762B0CE46A04}"/>
                    </a:ext>
                  </a:extLst>
                </p14:cNvPr>
                <p14:cNvContentPartPr/>
                <p14:nvPr/>
              </p14:nvContentPartPr>
              <p14:xfrm>
                <a:off x="945633" y="4037770"/>
                <a:ext cx="9360" cy="295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450C621-3A68-4881-8A48-762B0CE46A0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7633" y="4020130"/>
                  <a:ext cx="45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43461B4-4927-4785-A310-80FA0B47BA80}"/>
                    </a:ext>
                  </a:extLst>
                </p14:cNvPr>
                <p14:cNvContentPartPr/>
                <p14:nvPr/>
              </p14:nvContentPartPr>
              <p14:xfrm>
                <a:off x="1005393" y="5645170"/>
                <a:ext cx="19800" cy="30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43461B4-4927-4785-A310-80FA0B47BA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7393" y="5627170"/>
                  <a:ext cx="55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F3CC82E-51F0-4FA8-B97E-BA132AB17636}"/>
                    </a:ext>
                  </a:extLst>
                </p14:cNvPr>
                <p14:cNvContentPartPr/>
                <p14:nvPr/>
              </p14:nvContentPartPr>
              <p14:xfrm>
                <a:off x="738633" y="5318290"/>
                <a:ext cx="139320" cy="4280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F3CC82E-51F0-4FA8-B97E-BA132AB1763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0633" y="5300650"/>
                  <a:ext cx="174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9679609-B95C-455E-BE57-413AB548EE0B}"/>
                    </a:ext>
                  </a:extLst>
                </p14:cNvPr>
                <p14:cNvContentPartPr/>
                <p14:nvPr/>
              </p14:nvContentPartPr>
              <p14:xfrm>
                <a:off x="698673" y="3804130"/>
                <a:ext cx="19800" cy="106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9679609-B95C-455E-BE57-413AB548EE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1033" y="3786490"/>
                  <a:ext cx="55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A8F361E-C4CD-4A5A-9419-E6F9D8380B1F}"/>
                    </a:ext>
                  </a:extLst>
                </p14:cNvPr>
                <p14:cNvContentPartPr/>
                <p14:nvPr/>
              </p14:nvContentPartPr>
              <p14:xfrm>
                <a:off x="681393" y="3832930"/>
                <a:ext cx="3443760" cy="15462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A8F361E-C4CD-4A5A-9419-E6F9D8380B1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3393" y="3815290"/>
                  <a:ext cx="3479400" cy="15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6AC3FD8-52C4-46C5-81E6-7ED46274606A}"/>
                    </a:ext>
                  </a:extLst>
                </p14:cNvPr>
                <p14:cNvContentPartPr/>
                <p14:nvPr/>
              </p14:nvContentPartPr>
              <p14:xfrm>
                <a:off x="839433" y="3900250"/>
                <a:ext cx="1197000" cy="778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6AC3FD8-52C4-46C5-81E6-7ED46274606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1433" y="3882250"/>
                  <a:ext cx="123264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96B472D-028C-4A1E-ACE5-6D1186085336}"/>
                    </a:ext>
                  </a:extLst>
                </p14:cNvPr>
                <p14:cNvContentPartPr/>
                <p14:nvPr/>
              </p14:nvContentPartPr>
              <p14:xfrm>
                <a:off x="1698033" y="4514050"/>
                <a:ext cx="858960" cy="6606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96B472D-028C-4A1E-ACE5-6D118608533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80033" y="4496050"/>
                  <a:ext cx="89460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BC2B128-0C51-4539-ABA9-0E60BFE16D73}"/>
                    </a:ext>
                  </a:extLst>
                </p14:cNvPr>
                <p14:cNvContentPartPr/>
                <p14:nvPr/>
              </p14:nvContentPartPr>
              <p14:xfrm>
                <a:off x="1982433" y="4768930"/>
                <a:ext cx="902160" cy="5961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BC2B128-0C51-4539-ABA9-0E60BFE16D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64793" y="4750930"/>
                  <a:ext cx="9378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9CD9DE2-2D2F-4F04-9650-3450206596FB}"/>
                    </a:ext>
                  </a:extLst>
                </p14:cNvPr>
                <p14:cNvContentPartPr/>
                <p14:nvPr/>
              </p14:nvContentPartPr>
              <p14:xfrm>
                <a:off x="2791713" y="5100850"/>
                <a:ext cx="398160" cy="608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9CD9DE2-2D2F-4F04-9650-3450206596F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73713" y="5083210"/>
                  <a:ext cx="433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B57506B-9A35-4239-B19B-50402CA30076}"/>
                    </a:ext>
                  </a:extLst>
                </p14:cNvPr>
                <p14:cNvContentPartPr/>
                <p14:nvPr/>
              </p14:nvContentPartPr>
              <p14:xfrm>
                <a:off x="4522593" y="4475170"/>
                <a:ext cx="275760" cy="3088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B57506B-9A35-4239-B19B-50402CA3007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04593" y="4457530"/>
                  <a:ext cx="311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400D57C-3088-4B23-9C5E-31C98580177A}"/>
                    </a:ext>
                  </a:extLst>
                </p14:cNvPr>
                <p14:cNvContentPartPr/>
                <p14:nvPr/>
              </p14:nvContentPartPr>
              <p14:xfrm>
                <a:off x="4957833" y="4425490"/>
                <a:ext cx="338400" cy="96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400D57C-3088-4B23-9C5E-31C9858017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39833" y="4407850"/>
                  <a:ext cx="374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B665D1D-FA42-4421-872B-2B361DCDA61A}"/>
                    </a:ext>
                  </a:extLst>
                </p14:cNvPr>
                <p14:cNvContentPartPr/>
                <p14:nvPr/>
              </p14:nvContentPartPr>
              <p14:xfrm>
                <a:off x="5289393" y="4242250"/>
                <a:ext cx="142920" cy="3276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B665D1D-FA42-4421-872B-2B361DCDA6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71393" y="4224250"/>
                  <a:ext cx="1785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89A986F-C1F3-4CB1-A1E4-0AC3608ACC4D}"/>
                    </a:ext>
                  </a:extLst>
                </p14:cNvPr>
                <p14:cNvContentPartPr/>
                <p14:nvPr/>
              </p14:nvContentPartPr>
              <p14:xfrm>
                <a:off x="5644353" y="4602250"/>
                <a:ext cx="360" cy="3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89A986F-C1F3-4CB1-A1E4-0AC3608ACC4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6713" y="45846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FEA7271-35CC-4D2E-8350-237F6F254785}"/>
                    </a:ext>
                  </a:extLst>
                </p14:cNvPr>
                <p14:cNvContentPartPr/>
                <p14:nvPr/>
              </p14:nvContentPartPr>
              <p14:xfrm>
                <a:off x="2716833" y="5171770"/>
                <a:ext cx="971280" cy="1904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FEA7271-35CC-4D2E-8350-237F6F25478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98833" y="5153770"/>
                  <a:ext cx="1006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54C0B0F-531A-477E-8E21-EB5889F7E604}"/>
                    </a:ext>
                  </a:extLst>
                </p14:cNvPr>
                <p14:cNvContentPartPr/>
                <p14:nvPr/>
              </p14:nvContentPartPr>
              <p14:xfrm>
                <a:off x="3240273" y="4839490"/>
                <a:ext cx="334080" cy="12956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54C0B0F-531A-477E-8E21-EB5889F7E60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22633" y="4821850"/>
                  <a:ext cx="369720" cy="13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E5656C3-DA73-42F4-8BE8-5E4DCA019355}"/>
                    </a:ext>
                  </a:extLst>
                </p14:cNvPr>
                <p14:cNvContentPartPr/>
                <p14:nvPr/>
              </p14:nvContentPartPr>
              <p14:xfrm>
                <a:off x="3144513" y="4827610"/>
                <a:ext cx="59040" cy="414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E5656C3-DA73-42F4-8BE8-5E4DCA01935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26513" y="4809970"/>
                  <a:ext cx="94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1662DAF-AB47-4337-A253-E76B48F6CBC4}"/>
                    </a:ext>
                  </a:extLst>
                </p14:cNvPr>
                <p14:cNvContentPartPr/>
                <p14:nvPr/>
              </p14:nvContentPartPr>
              <p14:xfrm>
                <a:off x="3186633" y="4868650"/>
                <a:ext cx="360" cy="3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1662DAF-AB47-4337-A253-E76B48F6CB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68633" y="48506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C5BAB38-286C-4A37-AEE4-77136A65CC22}"/>
                    </a:ext>
                  </a:extLst>
                </p14:cNvPr>
                <p14:cNvContentPartPr/>
                <p14:nvPr/>
              </p14:nvContentPartPr>
              <p14:xfrm>
                <a:off x="3186633" y="4835890"/>
                <a:ext cx="254520" cy="995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C5BAB38-286C-4A37-AEE4-77136A65CC2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68633" y="4817890"/>
                  <a:ext cx="29016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98604D7-32B0-42BF-9E7A-1CD0A06A15DC}"/>
                    </a:ext>
                  </a:extLst>
                </p14:cNvPr>
                <p14:cNvContentPartPr/>
                <p14:nvPr/>
              </p14:nvContentPartPr>
              <p14:xfrm>
                <a:off x="3128673" y="5832010"/>
                <a:ext cx="173520" cy="3502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98604D7-32B0-42BF-9E7A-1CD0A06A15D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10673" y="5814010"/>
                  <a:ext cx="209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0C32FB6-ABBF-4F05-BAD7-DB7BDBD37220}"/>
                    </a:ext>
                  </a:extLst>
                </p14:cNvPr>
                <p14:cNvContentPartPr/>
                <p14:nvPr/>
              </p14:nvContentPartPr>
              <p14:xfrm>
                <a:off x="3392553" y="5891410"/>
                <a:ext cx="133920" cy="1036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0C32FB6-ABBF-4F05-BAD7-DB7BDBD3722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74553" y="5873410"/>
                  <a:ext cx="169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FDD5E16-3270-48BE-B6A2-31A9D7C19A75}"/>
                    </a:ext>
                  </a:extLst>
                </p14:cNvPr>
                <p14:cNvContentPartPr/>
                <p14:nvPr/>
              </p14:nvContentPartPr>
              <p14:xfrm>
                <a:off x="3439353" y="5705650"/>
                <a:ext cx="350280" cy="601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FDD5E16-3270-48BE-B6A2-31A9D7C19A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21353" y="5688010"/>
                  <a:ext cx="3859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A8107232-B2A3-45FC-A27A-C9FAF8308C65}"/>
                    </a:ext>
                  </a:extLst>
                </p14:cNvPr>
                <p14:cNvContentPartPr/>
                <p14:nvPr/>
              </p14:nvContentPartPr>
              <p14:xfrm>
                <a:off x="3672273" y="6023890"/>
                <a:ext cx="135360" cy="87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A8107232-B2A3-45FC-A27A-C9FAF8308C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54273" y="6005890"/>
                  <a:ext cx="171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0994BBC-720E-444B-B16C-A378DFABD62E}"/>
                    </a:ext>
                  </a:extLst>
                </p14:cNvPr>
                <p14:cNvContentPartPr/>
                <p14:nvPr/>
              </p14:nvContentPartPr>
              <p14:xfrm>
                <a:off x="1305993" y="5991130"/>
                <a:ext cx="2076840" cy="3448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0994BBC-720E-444B-B16C-A378DFABD62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88353" y="5973130"/>
                  <a:ext cx="21124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707EFB2-F41E-4205-A3F5-670B473E4283}"/>
                    </a:ext>
                  </a:extLst>
                </p14:cNvPr>
                <p14:cNvContentPartPr/>
                <p14:nvPr/>
              </p14:nvContentPartPr>
              <p14:xfrm>
                <a:off x="3509553" y="5307850"/>
                <a:ext cx="33120" cy="9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707EFB2-F41E-4205-A3F5-670B473E428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91913" y="5290210"/>
                  <a:ext cx="68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031A9A5-BE6E-4AD6-82BE-6D3680D28F34}"/>
                    </a:ext>
                  </a:extLst>
                </p14:cNvPr>
                <p14:cNvContentPartPr/>
                <p14:nvPr/>
              </p14:nvContentPartPr>
              <p14:xfrm>
                <a:off x="3457713" y="5307850"/>
                <a:ext cx="809280" cy="2012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031A9A5-BE6E-4AD6-82BE-6D3680D28F3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39713" y="5290210"/>
                  <a:ext cx="844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561C62D-632C-47C4-902B-DC7471C5CE45}"/>
                    </a:ext>
                  </a:extLst>
                </p14:cNvPr>
                <p14:cNvContentPartPr/>
                <p14:nvPr/>
              </p14:nvContentPartPr>
              <p14:xfrm>
                <a:off x="3334593" y="5301730"/>
                <a:ext cx="820080" cy="396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561C62D-632C-47C4-902B-DC7471C5CE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16953" y="5283730"/>
                  <a:ext cx="855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1590EA0E-F13A-4ADB-95D1-A87E855D7623}"/>
                    </a:ext>
                  </a:extLst>
                </p14:cNvPr>
                <p14:cNvContentPartPr/>
                <p14:nvPr/>
              </p14:nvContentPartPr>
              <p14:xfrm>
                <a:off x="3762633" y="5363650"/>
                <a:ext cx="345960" cy="28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1590EA0E-F13A-4ADB-95D1-A87E855D76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44633" y="5345650"/>
                  <a:ext cx="381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60B7CC5-2946-4691-B879-8ED66F389F68}"/>
                    </a:ext>
                  </a:extLst>
                </p14:cNvPr>
                <p14:cNvContentPartPr/>
                <p14:nvPr/>
              </p14:nvContentPartPr>
              <p14:xfrm>
                <a:off x="3328473" y="5366170"/>
                <a:ext cx="79560" cy="5558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60B7CC5-2946-4691-B879-8ED66F389F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10833" y="5348170"/>
                  <a:ext cx="1152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AC36592-ACC8-485A-A453-A158C9A20CAC}"/>
                    </a:ext>
                  </a:extLst>
                </p14:cNvPr>
                <p14:cNvContentPartPr/>
                <p14:nvPr/>
              </p14:nvContentPartPr>
              <p14:xfrm>
                <a:off x="1131393" y="4248370"/>
                <a:ext cx="675720" cy="12016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AC36592-ACC8-485A-A453-A158C9A20C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3753" y="4230370"/>
                  <a:ext cx="711360" cy="12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CDBD1CA-04E9-4755-93C5-8106FD25108B}"/>
                    </a:ext>
                  </a:extLst>
                </p14:cNvPr>
                <p14:cNvContentPartPr/>
                <p14:nvPr/>
              </p14:nvContentPartPr>
              <p14:xfrm>
                <a:off x="1814673" y="5378770"/>
                <a:ext cx="3240" cy="23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CDBD1CA-04E9-4755-93C5-8106FD2510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97033" y="5360770"/>
                  <a:ext cx="38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6D15BA4-2C81-4600-8DE8-DA3BE02B42AB}"/>
                    </a:ext>
                  </a:extLst>
                </p14:cNvPr>
                <p14:cNvContentPartPr/>
                <p14:nvPr/>
              </p14:nvContentPartPr>
              <p14:xfrm>
                <a:off x="1913313" y="5555530"/>
                <a:ext cx="21240" cy="100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6D15BA4-2C81-4600-8DE8-DA3BE02B42A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95673" y="5537530"/>
                  <a:ext cx="56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EEDE175-B1BD-4D7D-B7F3-A3F227581436}"/>
                    </a:ext>
                  </a:extLst>
                </p14:cNvPr>
                <p14:cNvContentPartPr/>
                <p14:nvPr/>
              </p14:nvContentPartPr>
              <p14:xfrm>
                <a:off x="1163793" y="4226050"/>
                <a:ext cx="648720" cy="1074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EEDE175-B1BD-4D7D-B7F3-A3F22758143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6153" y="4208050"/>
                  <a:ext cx="68436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3DBA055-3AE0-40E9-ADB2-9B64BE84BAED}"/>
                    </a:ext>
                  </a:extLst>
                </p14:cNvPr>
                <p14:cNvContentPartPr/>
                <p14:nvPr/>
              </p14:nvContentPartPr>
              <p14:xfrm>
                <a:off x="1808553" y="5406490"/>
                <a:ext cx="360" cy="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3DBA055-3AE0-40E9-ADB2-9B64BE84BA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90913" y="53884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F9AC811-3BE4-4832-8C82-A16861B66310}"/>
                    </a:ext>
                  </a:extLst>
                </p14:cNvPr>
                <p14:cNvContentPartPr/>
                <p14:nvPr/>
              </p14:nvContentPartPr>
              <p14:xfrm>
                <a:off x="6406466" y="2458810"/>
                <a:ext cx="681480" cy="689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F9AC811-3BE4-4832-8C82-A16861B6631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388826" y="2440810"/>
                  <a:ext cx="71712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27847D2-116A-4230-85C5-7DE1CA0076E0}"/>
                    </a:ext>
                  </a:extLst>
                </p14:cNvPr>
                <p14:cNvContentPartPr/>
                <p14:nvPr/>
              </p14:nvContentPartPr>
              <p14:xfrm>
                <a:off x="4334666" y="2724850"/>
                <a:ext cx="557280" cy="598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27847D2-116A-4230-85C5-7DE1CA0076E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316666" y="2706850"/>
                  <a:ext cx="59292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47368576-B985-46CF-B517-961CA99363FF}"/>
                    </a:ext>
                  </a:extLst>
                </p14:cNvPr>
                <p14:cNvContentPartPr/>
                <p14:nvPr/>
              </p14:nvContentPartPr>
              <p14:xfrm>
                <a:off x="3436106" y="1387810"/>
                <a:ext cx="2117160" cy="25257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47368576-B985-46CF-B517-961CA99363F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418106" y="1369810"/>
                  <a:ext cx="2152800" cy="25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E8B1DA6-7341-4C9D-A152-287A8CA5FFD3}"/>
                    </a:ext>
                  </a:extLst>
                </p14:cNvPr>
                <p14:cNvContentPartPr/>
                <p14:nvPr/>
              </p14:nvContentPartPr>
              <p14:xfrm>
                <a:off x="1749866" y="1797490"/>
                <a:ext cx="543600" cy="5914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E8B1DA6-7341-4C9D-A152-287A8CA5FFD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731866" y="1779490"/>
                  <a:ext cx="57924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CA86239-B27D-463C-820F-B95BDACC7733}"/>
                    </a:ext>
                  </a:extLst>
                </p14:cNvPr>
                <p14:cNvContentPartPr/>
                <p14:nvPr/>
              </p14:nvContentPartPr>
              <p14:xfrm>
                <a:off x="927266" y="2330290"/>
                <a:ext cx="610920" cy="696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CA86239-B27D-463C-820F-B95BDACC773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09266" y="2312650"/>
                  <a:ext cx="64656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E0DE516-9721-4981-97EC-E4077F49711E}"/>
                    </a:ext>
                  </a:extLst>
                </p14:cNvPr>
                <p14:cNvContentPartPr/>
                <p14:nvPr/>
              </p14:nvContentPartPr>
              <p14:xfrm>
                <a:off x="1335506" y="2076130"/>
                <a:ext cx="453600" cy="470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E0DE516-9721-4981-97EC-E4077F49711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17866" y="2058130"/>
                  <a:ext cx="489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6B59B6B6-4B0E-46B1-B5CC-375A8A63BE1E}"/>
                    </a:ext>
                  </a:extLst>
                </p14:cNvPr>
                <p14:cNvContentPartPr/>
                <p14:nvPr/>
              </p14:nvContentPartPr>
              <p14:xfrm>
                <a:off x="560786" y="2948410"/>
                <a:ext cx="230760" cy="3391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6B59B6B6-4B0E-46B1-B5CC-375A8A63BE1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2786" y="2930410"/>
                  <a:ext cx="266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7A486EE-3C14-49E3-A582-93F0C3BAE62A}"/>
                    </a:ext>
                  </a:extLst>
                </p14:cNvPr>
                <p14:cNvContentPartPr/>
                <p14:nvPr/>
              </p14:nvContentPartPr>
              <p14:xfrm>
                <a:off x="227066" y="3012850"/>
                <a:ext cx="523800" cy="279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7A486EE-3C14-49E3-A582-93F0C3BAE62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09426" y="2994850"/>
                  <a:ext cx="5594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D1621507-617D-48A3-A404-75FD7C9F56E4}"/>
                    </a:ext>
                  </a:extLst>
                </p14:cNvPr>
                <p14:cNvContentPartPr/>
                <p14:nvPr/>
              </p14:nvContentPartPr>
              <p14:xfrm>
                <a:off x="6654153" y="933490"/>
                <a:ext cx="114120" cy="124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D1621507-617D-48A3-A404-75FD7C9F56E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636513" y="915490"/>
                  <a:ext cx="149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5B8BE5E-AD4B-48E8-9B16-08D1C25F5294}"/>
                    </a:ext>
                  </a:extLst>
                </p14:cNvPr>
                <p14:cNvContentPartPr/>
                <p14:nvPr/>
              </p14:nvContentPartPr>
              <p14:xfrm>
                <a:off x="6422313" y="1169650"/>
                <a:ext cx="423720" cy="5860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5B8BE5E-AD4B-48E8-9B16-08D1C25F529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04673" y="1151650"/>
                  <a:ext cx="45936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F99EFE4-C1D3-4B5D-815D-AE6F06AF498B}"/>
                    </a:ext>
                  </a:extLst>
                </p14:cNvPr>
                <p14:cNvContentPartPr/>
                <p14:nvPr/>
              </p14:nvContentPartPr>
              <p14:xfrm>
                <a:off x="6876993" y="1474930"/>
                <a:ext cx="163440" cy="1836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F99EFE4-C1D3-4B5D-815D-AE6F06AF498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59353" y="1457290"/>
                  <a:ext cx="199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29F36CE-44E0-4BA6-9653-C347421428DB}"/>
                    </a:ext>
                  </a:extLst>
                </p14:cNvPr>
                <p14:cNvContentPartPr/>
                <p14:nvPr/>
              </p14:nvContentPartPr>
              <p14:xfrm>
                <a:off x="7140513" y="890650"/>
                <a:ext cx="148320" cy="32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29F36CE-44E0-4BA6-9653-C347421428D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122513" y="872650"/>
                  <a:ext cx="183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722E2D9-C6E3-4C77-AB78-F482E204B8FA}"/>
                    </a:ext>
                  </a:extLst>
                </p14:cNvPr>
                <p14:cNvContentPartPr/>
                <p14:nvPr/>
              </p14:nvContentPartPr>
              <p14:xfrm>
                <a:off x="7086513" y="939970"/>
                <a:ext cx="383040" cy="736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722E2D9-C6E3-4C77-AB78-F482E204B8F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68873" y="922330"/>
                  <a:ext cx="41868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38479F4-7155-4D55-A0ED-97BA8D9DC726}"/>
                    </a:ext>
                  </a:extLst>
                </p14:cNvPr>
                <p14:cNvContentPartPr/>
                <p14:nvPr/>
              </p14:nvContentPartPr>
              <p14:xfrm>
                <a:off x="7409433" y="1076050"/>
                <a:ext cx="482040" cy="4701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38479F4-7155-4D55-A0ED-97BA8D9DC72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391793" y="1058410"/>
                  <a:ext cx="5176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DE8D7337-D498-4739-9E76-7576F1B4CD25}"/>
                    </a:ext>
                  </a:extLst>
                </p14:cNvPr>
                <p14:cNvContentPartPr/>
                <p14:nvPr/>
              </p14:nvContentPartPr>
              <p14:xfrm>
                <a:off x="7854033" y="974890"/>
                <a:ext cx="146880" cy="1342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DE8D7337-D498-4739-9E76-7576F1B4CD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36033" y="957250"/>
                  <a:ext cx="182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DA9EB11-22E3-47F7-B016-F4E2108E0B77}"/>
                    </a:ext>
                  </a:extLst>
                </p14:cNvPr>
                <p14:cNvContentPartPr/>
                <p14:nvPr/>
              </p14:nvContentPartPr>
              <p14:xfrm>
                <a:off x="7876353" y="855730"/>
                <a:ext cx="598680" cy="6458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DA9EB11-22E3-47F7-B016-F4E2108E0B7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858713" y="837730"/>
                  <a:ext cx="6343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55B8D88-6F5A-4BA1-8BFC-C58D66C659CA}"/>
                    </a:ext>
                  </a:extLst>
                </p14:cNvPr>
                <p14:cNvContentPartPr/>
                <p14:nvPr/>
              </p14:nvContentPartPr>
              <p14:xfrm>
                <a:off x="8435793" y="711730"/>
                <a:ext cx="265320" cy="780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55B8D88-6F5A-4BA1-8BFC-C58D66C659C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18153" y="694090"/>
                  <a:ext cx="30096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F612720-2E4D-4451-B5DD-D83010C57ADE}"/>
                    </a:ext>
                  </a:extLst>
                </p14:cNvPr>
                <p14:cNvContentPartPr/>
                <p14:nvPr/>
              </p14:nvContentPartPr>
              <p14:xfrm>
                <a:off x="8739633" y="852490"/>
                <a:ext cx="141120" cy="964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F612720-2E4D-4451-B5DD-D83010C57AD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21633" y="834850"/>
                  <a:ext cx="176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C33862A-16E6-478F-83A3-38A7D7814B4E}"/>
                    </a:ext>
                  </a:extLst>
                </p14:cNvPr>
                <p14:cNvContentPartPr/>
                <p14:nvPr/>
              </p14:nvContentPartPr>
              <p14:xfrm>
                <a:off x="8630553" y="1048330"/>
                <a:ext cx="300960" cy="3380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C33862A-16E6-478F-83A3-38A7D7814B4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12553" y="1030330"/>
                  <a:ext cx="3366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03D6A41-BE07-45CF-8555-2A2291C4588F}"/>
                    </a:ext>
                  </a:extLst>
                </p14:cNvPr>
                <p14:cNvContentPartPr/>
                <p14:nvPr/>
              </p14:nvContentPartPr>
              <p14:xfrm>
                <a:off x="9135993" y="1329850"/>
                <a:ext cx="360" cy="3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03D6A41-BE07-45CF-8555-2A2291C4588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18353" y="13118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8E942E2-F51A-47E9-B3D2-D4D58E303D4F}"/>
                    </a:ext>
                  </a:extLst>
                </p14:cNvPr>
                <p14:cNvContentPartPr/>
                <p14:nvPr/>
              </p14:nvContentPartPr>
              <p14:xfrm>
                <a:off x="6101906" y="1554490"/>
                <a:ext cx="2232360" cy="2527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8E942E2-F51A-47E9-B3D2-D4D58E303D4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83906" y="1536850"/>
                  <a:ext cx="22680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49648B7-EA80-4EEE-84C6-DD4E3A97D9D0}"/>
                    </a:ext>
                  </a:extLst>
                </p14:cNvPr>
                <p14:cNvContentPartPr/>
                <p14:nvPr/>
              </p14:nvContentPartPr>
              <p14:xfrm>
                <a:off x="7442186" y="1514170"/>
                <a:ext cx="808200" cy="1252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49648B7-EA80-4EEE-84C6-DD4E3A97D9D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24546" y="1496170"/>
                  <a:ext cx="843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24A0AD3-4361-4FF4-B930-CDA98414C737}"/>
                    </a:ext>
                  </a:extLst>
                </p14:cNvPr>
                <p14:cNvContentPartPr/>
                <p14:nvPr/>
              </p14:nvContentPartPr>
              <p14:xfrm>
                <a:off x="4611866" y="6079330"/>
                <a:ext cx="260640" cy="608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24A0AD3-4361-4FF4-B930-CDA98414C73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94226" y="6061690"/>
                  <a:ext cx="296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8418658-2A77-4D5B-84B5-CE47FC3C2D6D}"/>
                    </a:ext>
                  </a:extLst>
                </p14:cNvPr>
                <p14:cNvContentPartPr/>
                <p14:nvPr/>
              </p14:nvContentPartPr>
              <p14:xfrm>
                <a:off x="4306586" y="6261490"/>
                <a:ext cx="537840" cy="9345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8418658-2A77-4D5B-84B5-CE47FC3C2D6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88946" y="6243490"/>
                  <a:ext cx="57348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DD763E4-FE20-4FF5-89A5-A60D63A6D4DF}"/>
                    </a:ext>
                  </a:extLst>
                </p14:cNvPr>
                <p14:cNvContentPartPr/>
                <p14:nvPr/>
              </p14:nvContentPartPr>
              <p14:xfrm>
                <a:off x="4668746" y="6512410"/>
                <a:ext cx="203760" cy="532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DD763E4-FE20-4FF5-89A5-A60D63A6D4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50746" y="6494770"/>
                  <a:ext cx="239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A4DF10C-D1D9-4FEB-ACE6-6BF8810C1291}"/>
                    </a:ext>
                  </a:extLst>
                </p14:cNvPr>
                <p14:cNvContentPartPr/>
                <p14:nvPr/>
              </p14:nvContentPartPr>
              <p14:xfrm>
                <a:off x="4572626" y="6396130"/>
                <a:ext cx="450720" cy="6490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A4DF10C-D1D9-4FEB-ACE6-6BF8810C12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54986" y="6378490"/>
                  <a:ext cx="48636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38B08058-3AE3-479E-872A-D3A5B0318595}"/>
                    </a:ext>
                  </a:extLst>
                </p14:cNvPr>
                <p14:cNvContentPartPr/>
                <p14:nvPr/>
              </p14:nvContentPartPr>
              <p14:xfrm>
                <a:off x="5108666" y="6691690"/>
                <a:ext cx="673560" cy="579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38B08058-3AE3-479E-872A-D3A5B03185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90666" y="6674050"/>
                  <a:ext cx="709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D720649-FBE8-42DD-8E8F-1845A2639BA5}"/>
                    </a:ext>
                  </a:extLst>
                </p14:cNvPr>
                <p14:cNvContentPartPr/>
                <p14:nvPr/>
              </p14:nvContentPartPr>
              <p14:xfrm>
                <a:off x="5557226" y="6552730"/>
                <a:ext cx="268200" cy="2617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D720649-FBE8-42DD-8E8F-1845A2639BA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39586" y="6535090"/>
                  <a:ext cx="303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C2EBFAD-741A-4876-981F-AF4BA72FBC95}"/>
                    </a:ext>
                  </a:extLst>
                </p14:cNvPr>
                <p14:cNvContentPartPr/>
                <p14:nvPr/>
              </p14:nvContentPartPr>
              <p14:xfrm>
                <a:off x="5953946" y="6509890"/>
                <a:ext cx="357840" cy="2844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C2EBFAD-741A-4876-981F-AF4BA72FBC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35946" y="6492250"/>
                  <a:ext cx="393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FD1F749-99D6-4E31-87E2-FFFF65FA01EE}"/>
                    </a:ext>
                  </a:extLst>
                </p14:cNvPr>
                <p14:cNvContentPartPr/>
                <p14:nvPr/>
              </p14:nvContentPartPr>
              <p14:xfrm>
                <a:off x="6260306" y="6556690"/>
                <a:ext cx="242640" cy="2012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FD1F749-99D6-4E31-87E2-FFFF65FA01E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42666" y="6538690"/>
                  <a:ext cx="278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D9551A1-1EA5-4819-A6C2-0588B9E4736E}"/>
                    </a:ext>
                  </a:extLst>
                </p14:cNvPr>
                <p14:cNvContentPartPr/>
                <p14:nvPr/>
              </p14:nvContentPartPr>
              <p14:xfrm>
                <a:off x="8419226" y="6447970"/>
                <a:ext cx="311040" cy="2347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D9551A1-1EA5-4819-A6C2-0588B9E4736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01226" y="6430330"/>
                  <a:ext cx="346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DAE7EB5B-D107-4982-8F7F-8B3AB1CFC72C}"/>
                    </a:ext>
                  </a:extLst>
                </p14:cNvPr>
                <p14:cNvContentPartPr/>
                <p14:nvPr/>
              </p14:nvContentPartPr>
              <p14:xfrm>
                <a:off x="8785706" y="6546610"/>
                <a:ext cx="128880" cy="1746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DAE7EB5B-D107-4982-8F7F-8B3AB1CFC72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67706" y="6528610"/>
                  <a:ext cx="164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662050C-2D35-4AD9-A8AB-96FBE812A8D6}"/>
                    </a:ext>
                  </a:extLst>
                </p14:cNvPr>
                <p14:cNvContentPartPr/>
                <p14:nvPr/>
              </p14:nvContentPartPr>
              <p14:xfrm>
                <a:off x="6738386" y="6414130"/>
                <a:ext cx="421560" cy="4456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662050C-2D35-4AD9-A8AB-96FBE812A8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20746" y="6396130"/>
                  <a:ext cx="4572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CF2092D8-4B52-43C5-ABD1-3844E3453ED6}"/>
                    </a:ext>
                  </a:extLst>
                </p14:cNvPr>
                <p14:cNvContentPartPr/>
                <p14:nvPr/>
              </p14:nvContentPartPr>
              <p14:xfrm>
                <a:off x="7088306" y="6334570"/>
                <a:ext cx="233280" cy="5241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CF2092D8-4B52-43C5-ABD1-3844E3453ED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70306" y="6316570"/>
                  <a:ext cx="2689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B88DF755-4399-4557-8B42-A79BE0CC92C6}"/>
                    </a:ext>
                  </a:extLst>
                </p14:cNvPr>
                <p14:cNvContentPartPr/>
                <p14:nvPr/>
              </p14:nvContentPartPr>
              <p14:xfrm>
                <a:off x="7346426" y="6374890"/>
                <a:ext cx="194760" cy="1177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B88DF755-4399-4557-8B42-A79BE0CC92C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28786" y="6356890"/>
                  <a:ext cx="230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CEB7F93-7A09-4BAA-895F-C99CC53108AB}"/>
                    </a:ext>
                  </a:extLst>
                </p14:cNvPr>
                <p14:cNvContentPartPr/>
                <p14:nvPr/>
              </p14:nvContentPartPr>
              <p14:xfrm>
                <a:off x="7425986" y="6332050"/>
                <a:ext cx="27360" cy="2718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CEB7F93-7A09-4BAA-895F-C99CC53108A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407986" y="6314050"/>
                  <a:ext cx="63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9ED58D1-BBF2-43B8-BA48-AA9966BA6DEA}"/>
                    </a:ext>
                  </a:extLst>
                </p14:cNvPr>
                <p14:cNvContentPartPr/>
                <p14:nvPr/>
              </p14:nvContentPartPr>
              <p14:xfrm>
                <a:off x="7319426" y="6307930"/>
                <a:ext cx="479160" cy="4914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9ED58D1-BBF2-43B8-BA48-AA9966BA6DE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01786" y="6289930"/>
                  <a:ext cx="51480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ACFB971-BA44-4692-9A09-FC0617DB1714}"/>
                    </a:ext>
                  </a:extLst>
                </p14:cNvPr>
                <p14:cNvContentPartPr/>
                <p14:nvPr/>
              </p14:nvContentPartPr>
              <p14:xfrm>
                <a:off x="7823786" y="6292450"/>
                <a:ext cx="353520" cy="4946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ACFB971-BA44-4692-9A09-FC0617DB171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05786" y="6274810"/>
                  <a:ext cx="38916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E55310C-7F8B-4C5D-B205-96FBEC69E707}"/>
                    </a:ext>
                  </a:extLst>
                </p14:cNvPr>
                <p14:cNvContentPartPr/>
                <p14:nvPr/>
              </p14:nvContentPartPr>
              <p14:xfrm>
                <a:off x="7814786" y="6626170"/>
                <a:ext cx="238320" cy="990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E55310C-7F8B-4C5D-B205-96FBEC69E70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796786" y="6608170"/>
                  <a:ext cx="273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1721A7C-1629-4504-98F4-95957EA1FFFB}"/>
                    </a:ext>
                  </a:extLst>
                </p14:cNvPr>
                <p14:cNvContentPartPr/>
                <p14:nvPr/>
              </p14:nvContentPartPr>
              <p14:xfrm>
                <a:off x="8097026" y="6329530"/>
                <a:ext cx="193680" cy="3682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1721A7C-1629-4504-98F4-95957EA1FF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79026" y="6311530"/>
                  <a:ext cx="2293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7AE3E2C-8A2E-4947-A1BD-A12F08828CE1}"/>
                    </a:ext>
                  </a:extLst>
                </p14:cNvPr>
                <p14:cNvContentPartPr/>
                <p14:nvPr/>
              </p14:nvContentPartPr>
              <p14:xfrm>
                <a:off x="8272706" y="6224410"/>
                <a:ext cx="195480" cy="4752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7AE3E2C-8A2E-4947-A1BD-A12F08828CE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54706" y="6206770"/>
                  <a:ext cx="2311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DADABAD-9363-472E-8F95-052D93C3C20B}"/>
                    </a:ext>
                  </a:extLst>
                </p14:cNvPr>
                <p14:cNvContentPartPr/>
                <p14:nvPr/>
              </p14:nvContentPartPr>
              <p14:xfrm>
                <a:off x="6724346" y="6768730"/>
                <a:ext cx="1832040" cy="2275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DADABAD-9363-472E-8F95-052D93C3C20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06346" y="6750730"/>
                  <a:ext cx="1867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F6A414F-B117-4D26-A9BA-39A582DA4215}"/>
                    </a:ext>
                  </a:extLst>
                </p14:cNvPr>
                <p14:cNvContentPartPr/>
                <p14:nvPr/>
              </p14:nvContentPartPr>
              <p14:xfrm>
                <a:off x="7430306" y="6831730"/>
                <a:ext cx="1008720" cy="885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F6A414F-B117-4D26-A9BA-39A582DA421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12666" y="6814090"/>
                  <a:ext cx="1044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D7F986D-A17C-442E-A920-0BD9DEB05E35}"/>
                    </a:ext>
                  </a:extLst>
                </p14:cNvPr>
                <p14:cNvContentPartPr/>
                <p14:nvPr/>
              </p14:nvContentPartPr>
              <p14:xfrm>
                <a:off x="7620386" y="6801490"/>
                <a:ext cx="66240" cy="2642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D7F986D-A17C-442E-A920-0BD9DEB05E3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02386" y="6783850"/>
                  <a:ext cx="101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75ADCC7-3CD1-45D6-80C6-076D05216FF9}"/>
                    </a:ext>
                  </a:extLst>
                </p14:cNvPr>
                <p14:cNvContentPartPr/>
                <p14:nvPr/>
              </p14:nvContentPartPr>
              <p14:xfrm>
                <a:off x="7500506" y="7026130"/>
                <a:ext cx="266760" cy="2289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75ADCC7-3CD1-45D6-80C6-076D05216FF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82866" y="7008490"/>
                  <a:ext cx="302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8095317-A764-4B69-B172-19C05E609930}"/>
                    </a:ext>
                  </a:extLst>
                </p14:cNvPr>
                <p14:cNvContentPartPr/>
                <p14:nvPr/>
              </p14:nvContentPartPr>
              <p14:xfrm>
                <a:off x="6282986" y="7386130"/>
                <a:ext cx="78120" cy="900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8095317-A764-4B69-B172-19C05E60993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64986" y="7368130"/>
                  <a:ext cx="113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E538E88-FE79-454B-A95F-CF7F97A9FD2F}"/>
                    </a:ext>
                  </a:extLst>
                </p14:cNvPr>
                <p14:cNvContentPartPr/>
                <p14:nvPr/>
              </p14:nvContentPartPr>
              <p14:xfrm>
                <a:off x="6116666" y="7439050"/>
                <a:ext cx="286200" cy="3873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E538E88-FE79-454B-A95F-CF7F97A9FD2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99026" y="7421410"/>
                  <a:ext cx="3218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4C5EF3E9-E7DC-452A-97F1-E98B6CFA0258}"/>
                    </a:ext>
                  </a:extLst>
                </p14:cNvPr>
                <p14:cNvContentPartPr/>
                <p14:nvPr/>
              </p14:nvContentPartPr>
              <p14:xfrm>
                <a:off x="6468386" y="7247170"/>
                <a:ext cx="84240" cy="860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4C5EF3E9-E7DC-452A-97F1-E98B6CFA02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50746" y="7229530"/>
                  <a:ext cx="119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A8DCCAE-13D5-4EA4-8627-151718B42154}"/>
                    </a:ext>
                  </a:extLst>
                </p14:cNvPr>
                <p14:cNvContentPartPr/>
                <p14:nvPr/>
              </p14:nvContentPartPr>
              <p14:xfrm>
                <a:off x="6375146" y="7249690"/>
                <a:ext cx="273240" cy="3240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A8DCCAE-13D5-4EA4-8627-151718B4215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57146" y="7232050"/>
                  <a:ext cx="3088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2605E86C-B090-41B8-A973-7F3BF3ACC220}"/>
                    </a:ext>
                  </a:extLst>
                </p14:cNvPr>
                <p14:cNvContentPartPr/>
                <p14:nvPr/>
              </p14:nvContentPartPr>
              <p14:xfrm>
                <a:off x="6517706" y="7353370"/>
                <a:ext cx="108000" cy="174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2605E86C-B090-41B8-A973-7F3BF3ACC22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00066" y="7335370"/>
                  <a:ext cx="143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B9FED512-081D-4DA8-8213-8544A2CCD5E0}"/>
                    </a:ext>
                  </a:extLst>
                </p14:cNvPr>
                <p14:cNvContentPartPr/>
                <p14:nvPr/>
              </p14:nvContentPartPr>
              <p14:xfrm>
                <a:off x="6392066" y="7412770"/>
                <a:ext cx="321480" cy="3895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B9FED512-081D-4DA8-8213-8544A2CCD5E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74426" y="7394770"/>
                  <a:ext cx="357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EA9F4F4B-3B08-4757-8BCD-476F1F9DA539}"/>
                    </a:ext>
                  </a:extLst>
                </p14:cNvPr>
                <p14:cNvContentPartPr/>
                <p14:nvPr/>
              </p14:nvContentPartPr>
              <p14:xfrm>
                <a:off x="6824786" y="7362010"/>
                <a:ext cx="139680" cy="3283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EA9F4F4B-3B08-4757-8BCD-476F1F9DA53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06786" y="7344370"/>
                  <a:ext cx="175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9919E18-7836-435B-92D5-8A98CBBBD47F}"/>
                    </a:ext>
                  </a:extLst>
                </p14:cNvPr>
                <p14:cNvContentPartPr/>
                <p14:nvPr/>
              </p14:nvContentPartPr>
              <p14:xfrm>
                <a:off x="7022066" y="7368490"/>
                <a:ext cx="162000" cy="583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9919E18-7836-435B-92D5-8A98CBBBD47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04066" y="7350490"/>
                  <a:ext cx="197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01823AB4-CE9A-4A04-8606-1A0665DA0E8A}"/>
                    </a:ext>
                  </a:extLst>
                </p14:cNvPr>
                <p14:cNvContentPartPr/>
                <p14:nvPr/>
              </p14:nvContentPartPr>
              <p14:xfrm>
                <a:off x="7177586" y="7302610"/>
                <a:ext cx="268200" cy="4680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01823AB4-CE9A-4A04-8606-1A0665DA0E8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59586" y="7284970"/>
                  <a:ext cx="3038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CB156F1-DA5E-41AD-A5D3-E227D731DCFB}"/>
                    </a:ext>
                  </a:extLst>
                </p14:cNvPr>
                <p14:cNvContentPartPr/>
                <p14:nvPr/>
              </p14:nvContentPartPr>
              <p14:xfrm>
                <a:off x="7419866" y="7339330"/>
                <a:ext cx="216360" cy="4158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CB156F1-DA5E-41AD-A5D3-E227D731DCF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01866" y="7321690"/>
                  <a:ext cx="2520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F5041FD6-D9AE-4F77-B1C1-A152458704E9}"/>
                    </a:ext>
                  </a:extLst>
                </p14:cNvPr>
                <p14:cNvContentPartPr/>
                <p14:nvPr/>
              </p14:nvContentPartPr>
              <p14:xfrm>
                <a:off x="6205226" y="7778890"/>
                <a:ext cx="1634040" cy="1620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F5041FD6-D9AE-4F77-B1C1-A152458704E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87226" y="7760890"/>
                  <a:ext cx="1669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56EFAB1C-31FA-4365-854E-FF4DFA7FC095}"/>
                    </a:ext>
                  </a:extLst>
                </p14:cNvPr>
                <p14:cNvContentPartPr/>
                <p14:nvPr/>
              </p14:nvContentPartPr>
              <p14:xfrm>
                <a:off x="6909026" y="7426450"/>
                <a:ext cx="740880" cy="3074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56EFAB1C-31FA-4365-854E-FF4DFA7FC09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91386" y="7408450"/>
                  <a:ext cx="7765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DCF0652-DDBC-495B-BAFD-275AD63059F5}"/>
                    </a:ext>
                  </a:extLst>
                </p14:cNvPr>
                <p14:cNvContentPartPr/>
                <p14:nvPr/>
              </p14:nvContentPartPr>
              <p14:xfrm>
                <a:off x="7744586" y="7152490"/>
                <a:ext cx="190080" cy="2160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DCF0652-DDBC-495B-BAFD-275AD63059F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26586" y="7134850"/>
                  <a:ext cx="225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538778A-D612-40BA-BDB1-F3B5A00046E0}"/>
                    </a:ext>
                  </a:extLst>
                </p14:cNvPr>
                <p14:cNvContentPartPr/>
                <p14:nvPr/>
              </p14:nvContentPartPr>
              <p14:xfrm>
                <a:off x="7895426" y="7166530"/>
                <a:ext cx="70560" cy="3222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538778A-D612-40BA-BDB1-F3B5A00046E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877786" y="7148530"/>
                  <a:ext cx="106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849C9700-0CCD-4A94-AE07-3A0FCFD3483B}"/>
                    </a:ext>
                  </a:extLst>
                </p14:cNvPr>
                <p14:cNvContentPartPr/>
                <p14:nvPr/>
              </p14:nvContentPartPr>
              <p14:xfrm>
                <a:off x="7783106" y="7279930"/>
                <a:ext cx="284400" cy="2149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849C9700-0CCD-4A94-AE07-3A0FCFD3483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765466" y="7262290"/>
                  <a:ext cx="320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48999550-B90D-446D-BDD8-A7EB07D18890}"/>
                    </a:ext>
                  </a:extLst>
                </p14:cNvPr>
                <p14:cNvContentPartPr/>
                <p14:nvPr/>
              </p14:nvContentPartPr>
              <p14:xfrm>
                <a:off x="7817666" y="7267330"/>
                <a:ext cx="295200" cy="3322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48999550-B90D-446D-BDD8-A7EB07D1889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800026" y="7249690"/>
                  <a:ext cx="330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39347ECC-0CB2-453D-88AD-1553C46D3B56}"/>
                    </a:ext>
                  </a:extLst>
                </p14:cNvPr>
                <p14:cNvContentPartPr/>
                <p14:nvPr/>
              </p14:nvContentPartPr>
              <p14:xfrm>
                <a:off x="7830626" y="7469290"/>
                <a:ext cx="348120" cy="2905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39347ECC-0CB2-453D-88AD-1553C46D3B5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12626" y="7451650"/>
                  <a:ext cx="383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73D4423-CBC2-4767-A8BE-8AF3841A7BF7}"/>
                    </a:ext>
                  </a:extLst>
                </p14:cNvPr>
                <p14:cNvContentPartPr/>
                <p14:nvPr/>
              </p14:nvContentPartPr>
              <p14:xfrm>
                <a:off x="8214026" y="7137370"/>
                <a:ext cx="93240" cy="356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73D4423-CBC2-4767-A8BE-8AF3841A7BF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96386" y="7119370"/>
                  <a:ext cx="128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0E8F93F9-C7B8-4ED4-B460-C5C725E822ED}"/>
                    </a:ext>
                  </a:extLst>
                </p14:cNvPr>
                <p14:cNvContentPartPr/>
                <p14:nvPr/>
              </p14:nvContentPartPr>
              <p14:xfrm>
                <a:off x="8224466" y="7062850"/>
                <a:ext cx="274320" cy="6868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0E8F93F9-C7B8-4ED4-B460-C5C725E822E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06466" y="7045210"/>
                  <a:ext cx="30996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1C35349-FF56-4FDD-8A50-DE52FCFE776D}"/>
                    </a:ext>
                  </a:extLst>
                </p14:cNvPr>
                <p14:cNvContentPartPr/>
                <p14:nvPr/>
              </p14:nvContentPartPr>
              <p14:xfrm>
                <a:off x="8301146" y="7548850"/>
                <a:ext cx="185760" cy="2401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1C35349-FF56-4FDD-8A50-DE52FCFE776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283146" y="7531210"/>
                  <a:ext cx="221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EB6144E-5896-4720-9BDC-68210D66435F}"/>
                    </a:ext>
                  </a:extLst>
                </p14:cNvPr>
                <p14:cNvContentPartPr/>
                <p14:nvPr/>
              </p14:nvContentPartPr>
              <p14:xfrm>
                <a:off x="3815186" y="5951530"/>
                <a:ext cx="1471680" cy="14490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EB6144E-5896-4720-9BDC-68210D66435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97546" y="5933890"/>
                  <a:ext cx="1507320" cy="14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A12D68A-FDB2-4037-800B-EE4FE3AF89DB}"/>
                    </a:ext>
                  </a:extLst>
                </p14:cNvPr>
                <p14:cNvContentPartPr/>
                <p14:nvPr/>
              </p14:nvContentPartPr>
              <p14:xfrm>
                <a:off x="4783946" y="7445530"/>
                <a:ext cx="360" cy="3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A12D68A-FDB2-4037-800B-EE4FE3AF89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65946" y="7427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6977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5F4CEEDD-20B3-4E65-9F82-C4D39EE129AF}"/>
                  </a:ext>
                </a:extLst>
              </p14:cNvPr>
              <p14:cNvContentPartPr/>
              <p14:nvPr/>
            </p14:nvContentPartPr>
            <p14:xfrm>
              <a:off x="1145793" y="4382650"/>
              <a:ext cx="44280" cy="4906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5F4CEEDD-20B3-4E65-9F82-C4D39EE129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7793" y="4364650"/>
                <a:ext cx="799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BFAE0E5D-7B96-4ACF-A769-4BA51C1BF7FE}"/>
                  </a:ext>
                </a:extLst>
              </p14:cNvPr>
              <p14:cNvContentPartPr/>
              <p14:nvPr/>
            </p14:nvContentPartPr>
            <p14:xfrm>
              <a:off x="1647273" y="4371130"/>
              <a:ext cx="303120" cy="3578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BFAE0E5D-7B96-4ACF-A769-4BA51C1BF7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9633" y="4353490"/>
                <a:ext cx="3387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E6DCD1ED-B509-4757-872F-929A18E33B1B}"/>
                  </a:ext>
                </a:extLst>
              </p14:cNvPr>
              <p14:cNvContentPartPr/>
              <p14:nvPr/>
            </p14:nvContentPartPr>
            <p14:xfrm>
              <a:off x="2501193" y="4365010"/>
              <a:ext cx="209160" cy="4233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E6DCD1ED-B509-4757-872F-929A18E33B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3553" y="4347010"/>
                <a:ext cx="244800" cy="45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D7C1D7A-ECD1-49D3-9D04-7AB64B678966}"/>
              </a:ext>
            </a:extLst>
          </p:cNvPr>
          <p:cNvGrpSpPr/>
          <p:nvPr/>
        </p:nvGrpSpPr>
        <p:grpSpPr>
          <a:xfrm>
            <a:off x="3313713" y="4338370"/>
            <a:ext cx="1088640" cy="523080"/>
            <a:chOff x="3313713" y="4338370"/>
            <a:chExt cx="108864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03714DF-13E4-43FA-AE39-3C3D87CD529D}"/>
                    </a:ext>
                  </a:extLst>
                </p14:cNvPr>
                <p14:cNvContentPartPr/>
                <p14:nvPr/>
              </p14:nvContentPartPr>
              <p14:xfrm>
                <a:off x="3313713" y="4453210"/>
                <a:ext cx="192600" cy="320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03714DF-13E4-43FA-AE39-3C3D87CD52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5713" y="4435570"/>
                  <a:ext cx="2282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C1B793A-291F-4801-B1BF-7A5E80F95A47}"/>
                    </a:ext>
                  </a:extLst>
                </p14:cNvPr>
                <p14:cNvContentPartPr/>
                <p14:nvPr/>
              </p14:nvContentPartPr>
              <p14:xfrm>
                <a:off x="3472113" y="4419010"/>
                <a:ext cx="323640" cy="11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C1B793A-291F-4801-B1BF-7A5E80F95A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4473" y="4401370"/>
                  <a:ext cx="359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267A5D3-A9CA-4273-9B73-4F14E2F3E695}"/>
                    </a:ext>
                  </a:extLst>
                </p14:cNvPr>
                <p14:cNvContentPartPr/>
                <p14:nvPr/>
              </p14:nvContentPartPr>
              <p14:xfrm>
                <a:off x="4090233" y="4338370"/>
                <a:ext cx="312120" cy="5230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267A5D3-A9CA-4273-9B73-4F14E2F3E6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2233" y="4320730"/>
                  <a:ext cx="347760" cy="55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84888267-9038-4304-932E-9A6043273F37}"/>
                  </a:ext>
                </a:extLst>
              </p14:cNvPr>
              <p14:cNvContentPartPr/>
              <p14:nvPr/>
            </p14:nvContentPartPr>
            <p14:xfrm>
              <a:off x="1201953" y="5421610"/>
              <a:ext cx="97200" cy="3758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84888267-9038-4304-932E-9A6043273F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3953" y="5403970"/>
                <a:ext cx="13284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BDFC133C-598A-4519-A3A4-5554803EFA5A}"/>
                  </a:ext>
                </a:extLst>
              </p14:cNvPr>
              <p14:cNvContentPartPr/>
              <p14:nvPr/>
            </p14:nvContentPartPr>
            <p14:xfrm>
              <a:off x="1752033" y="5444290"/>
              <a:ext cx="307080" cy="32400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BDFC133C-598A-4519-A3A4-5554803EFA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4033" y="5426650"/>
                <a:ext cx="34272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B9792F31-A2D7-4201-B076-6DE05A44E5B4}"/>
                  </a:ext>
                </a:extLst>
              </p14:cNvPr>
              <p14:cNvContentPartPr/>
              <p14:nvPr/>
            </p14:nvContentPartPr>
            <p14:xfrm>
              <a:off x="2514513" y="5328370"/>
              <a:ext cx="192600" cy="3574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B9792F31-A2D7-4201-B076-6DE05A44E5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96513" y="5310370"/>
                <a:ext cx="22824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9A426336-2EBD-4E97-AF48-08333FBE3AE8}"/>
                  </a:ext>
                </a:extLst>
              </p14:cNvPr>
              <p14:cNvContentPartPr/>
              <p14:nvPr/>
            </p14:nvContentPartPr>
            <p14:xfrm>
              <a:off x="3352233" y="5326930"/>
              <a:ext cx="235440" cy="4676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9A426336-2EBD-4E97-AF48-08333FBE3A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34593" y="5309290"/>
                <a:ext cx="27108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C062DB72-DF81-426F-BDF6-17CA05C0B5DA}"/>
                  </a:ext>
                </a:extLst>
              </p14:cNvPr>
              <p14:cNvContentPartPr/>
              <p14:nvPr/>
            </p14:nvContentPartPr>
            <p14:xfrm>
              <a:off x="4197873" y="5391370"/>
              <a:ext cx="286560" cy="5608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C062DB72-DF81-426F-BDF6-17CA05C0B5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79873" y="5373370"/>
                <a:ext cx="32220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1E13E198-35F5-4BF2-BD90-79A673C9E720}"/>
                  </a:ext>
                </a:extLst>
              </p14:cNvPr>
              <p14:cNvContentPartPr/>
              <p14:nvPr/>
            </p14:nvContentPartPr>
            <p14:xfrm>
              <a:off x="1216353" y="6410170"/>
              <a:ext cx="75240" cy="3481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1E13E198-35F5-4BF2-BD90-79A673C9E7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98353" y="6392170"/>
                <a:ext cx="1108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5908FF58-24BD-4BF7-B229-0381E7BE9A62}"/>
                  </a:ext>
                </a:extLst>
              </p14:cNvPr>
              <p14:cNvContentPartPr/>
              <p14:nvPr/>
            </p14:nvContentPartPr>
            <p14:xfrm>
              <a:off x="1907553" y="6335650"/>
              <a:ext cx="272520" cy="2854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5908FF58-24BD-4BF7-B229-0381E7BE9A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89553" y="6318010"/>
                <a:ext cx="3081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7B4F411B-7E36-4F3D-BD5D-E3FC52CFE66D}"/>
                  </a:ext>
                </a:extLst>
              </p14:cNvPr>
              <p14:cNvContentPartPr/>
              <p14:nvPr/>
            </p14:nvContentPartPr>
            <p14:xfrm>
              <a:off x="2640513" y="6293890"/>
              <a:ext cx="239760" cy="3729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7B4F411B-7E36-4F3D-BD5D-E3FC52CFE6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22513" y="6276250"/>
                <a:ext cx="275400" cy="4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A69018E3-F20F-42A9-B115-12BFB106D262}"/>
              </a:ext>
            </a:extLst>
          </p:cNvPr>
          <p:cNvGrpSpPr/>
          <p:nvPr/>
        </p:nvGrpSpPr>
        <p:grpSpPr>
          <a:xfrm>
            <a:off x="3346473" y="6266170"/>
            <a:ext cx="423720" cy="395640"/>
            <a:chOff x="3346473" y="6266170"/>
            <a:chExt cx="42372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721CFBA-2BFF-455C-83C2-78242C5BB9FF}"/>
                    </a:ext>
                  </a:extLst>
                </p14:cNvPr>
                <p14:cNvContentPartPr/>
                <p14:nvPr/>
              </p14:nvContentPartPr>
              <p14:xfrm>
                <a:off x="3346473" y="6357250"/>
                <a:ext cx="171000" cy="3045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721CFBA-2BFF-455C-83C2-78242C5BB9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28833" y="6339250"/>
                  <a:ext cx="2066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BE27FB4-99EC-42CA-AFEF-102846A293E1}"/>
                    </a:ext>
                  </a:extLst>
                </p14:cNvPr>
                <p14:cNvContentPartPr/>
                <p14:nvPr/>
              </p14:nvContentPartPr>
              <p14:xfrm>
                <a:off x="3567873" y="6266170"/>
                <a:ext cx="202320" cy="58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BE27FB4-99EC-42CA-AFEF-102846A293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0233" y="6248530"/>
                  <a:ext cx="2379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BEE9F18A-1281-465E-8629-5FB7EEDD5BC2}"/>
                  </a:ext>
                </a:extLst>
              </p14:cNvPr>
              <p14:cNvContentPartPr/>
              <p14:nvPr/>
            </p14:nvContentPartPr>
            <p14:xfrm>
              <a:off x="4212633" y="6312970"/>
              <a:ext cx="278640" cy="19980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BEE9F18A-1281-465E-8629-5FB7EEDD5B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94993" y="6294970"/>
                <a:ext cx="3142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99695B64-C30B-471C-97E6-46E3F8C74264}"/>
                  </a:ext>
                </a:extLst>
              </p14:cNvPr>
              <p14:cNvContentPartPr/>
              <p14:nvPr/>
            </p14:nvContentPartPr>
            <p14:xfrm>
              <a:off x="4860633" y="6018490"/>
              <a:ext cx="236880" cy="6458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99695B64-C30B-471C-97E6-46E3F8C7426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42633" y="6000850"/>
                <a:ext cx="27252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68036395-CF38-48A2-BF14-B911CC662E48}"/>
                  </a:ext>
                </a:extLst>
              </p14:cNvPr>
              <p14:cNvContentPartPr/>
              <p14:nvPr/>
            </p14:nvContentPartPr>
            <p14:xfrm>
              <a:off x="1228233" y="7256890"/>
              <a:ext cx="87120" cy="4150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68036395-CF38-48A2-BF14-B911CC662E4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10233" y="7238890"/>
                <a:ext cx="1227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EE7B4B96-AB32-4CA2-9CB5-4F3271BD4164}"/>
                  </a:ext>
                </a:extLst>
              </p14:cNvPr>
              <p14:cNvContentPartPr/>
              <p14:nvPr/>
            </p14:nvContentPartPr>
            <p14:xfrm>
              <a:off x="1973793" y="7313410"/>
              <a:ext cx="360360" cy="3056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EE7B4B96-AB32-4CA2-9CB5-4F3271BD416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5793" y="7295410"/>
                <a:ext cx="3960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09D45A67-0B13-45F8-A6B0-D7A004C5A55B}"/>
                  </a:ext>
                </a:extLst>
              </p14:cNvPr>
              <p14:cNvContentPartPr/>
              <p14:nvPr/>
            </p14:nvContentPartPr>
            <p14:xfrm>
              <a:off x="2899353" y="7325650"/>
              <a:ext cx="249120" cy="34092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09D45A67-0B13-45F8-A6B0-D7A004C5A55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81353" y="7307650"/>
                <a:ext cx="28476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4D6E590-7C8F-481F-9A21-D846D0E809B0}"/>
              </a:ext>
            </a:extLst>
          </p:cNvPr>
          <p:cNvGrpSpPr/>
          <p:nvPr/>
        </p:nvGrpSpPr>
        <p:grpSpPr>
          <a:xfrm>
            <a:off x="3515673" y="7338250"/>
            <a:ext cx="378720" cy="286920"/>
            <a:chOff x="3515673" y="7338250"/>
            <a:chExt cx="37872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AA1A078-E951-4BF2-8265-35F9C2203BEC}"/>
                    </a:ext>
                  </a:extLst>
                </p14:cNvPr>
                <p14:cNvContentPartPr/>
                <p14:nvPr/>
              </p14:nvContentPartPr>
              <p14:xfrm>
                <a:off x="3515673" y="7338250"/>
                <a:ext cx="206640" cy="2869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AA1A078-E951-4BF2-8265-35F9C2203B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98033" y="7320250"/>
                  <a:ext cx="2422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16B374F-90E5-46B6-9FA2-CDC6F009DFF8}"/>
                    </a:ext>
                  </a:extLst>
                </p14:cNvPr>
                <p14:cNvContentPartPr/>
                <p14:nvPr/>
              </p14:nvContentPartPr>
              <p14:xfrm>
                <a:off x="3636633" y="7338250"/>
                <a:ext cx="257760" cy="23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16B374F-90E5-46B6-9FA2-CDC6F009DF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18993" y="7320250"/>
                  <a:ext cx="29340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332090DC-C400-4046-ABC1-61745A273460}"/>
                  </a:ext>
                </a:extLst>
              </p14:cNvPr>
              <p14:cNvContentPartPr/>
              <p14:nvPr/>
            </p14:nvContentPartPr>
            <p14:xfrm>
              <a:off x="4296513" y="7330690"/>
              <a:ext cx="234000" cy="32220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332090DC-C400-4046-ABC1-61745A27346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78873" y="7312690"/>
                <a:ext cx="26964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0981F13-FFED-49BC-9492-01789DE943E5}"/>
              </a:ext>
            </a:extLst>
          </p:cNvPr>
          <p:cNvGrpSpPr/>
          <p:nvPr/>
        </p:nvGrpSpPr>
        <p:grpSpPr>
          <a:xfrm>
            <a:off x="4975473" y="7295050"/>
            <a:ext cx="334440" cy="502920"/>
            <a:chOff x="4975473" y="7295050"/>
            <a:chExt cx="33444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7381A407-F8E9-430F-B083-3CE10D30A2D2}"/>
                    </a:ext>
                  </a:extLst>
                </p14:cNvPr>
                <p14:cNvContentPartPr/>
                <p14:nvPr/>
              </p14:nvContentPartPr>
              <p14:xfrm>
                <a:off x="4975473" y="7295050"/>
                <a:ext cx="334440" cy="3315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7381A407-F8E9-430F-B083-3CE10D30A2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57473" y="7277410"/>
                  <a:ext cx="3700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D1EFE83-4BC0-4075-A2C6-D12C8A571BD6}"/>
                    </a:ext>
                  </a:extLst>
                </p14:cNvPr>
                <p14:cNvContentPartPr/>
                <p14:nvPr/>
              </p14:nvContentPartPr>
              <p14:xfrm>
                <a:off x="5021913" y="7383610"/>
                <a:ext cx="244080" cy="414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D1EFE83-4BC0-4075-A2C6-D12C8A571B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04273" y="7365610"/>
                  <a:ext cx="27972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717CF68B-234E-4074-8277-186439516CB0}"/>
              </a:ext>
            </a:extLst>
          </p:cNvPr>
          <p:cNvGrpSpPr/>
          <p:nvPr/>
        </p:nvGrpSpPr>
        <p:grpSpPr>
          <a:xfrm>
            <a:off x="135273" y="4254130"/>
            <a:ext cx="845280" cy="3408840"/>
            <a:chOff x="135273" y="4254130"/>
            <a:chExt cx="845280" cy="340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D1C37D9-94DD-4D55-9178-B96EAD5E8713}"/>
                    </a:ext>
                  </a:extLst>
                </p14:cNvPr>
                <p14:cNvContentPartPr/>
                <p14:nvPr/>
              </p14:nvContentPartPr>
              <p14:xfrm>
                <a:off x="135273" y="4254130"/>
                <a:ext cx="477000" cy="2974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D1C37D9-94DD-4D55-9178-B96EAD5E87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633" y="4236130"/>
                  <a:ext cx="512640" cy="30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428A8C51-13A9-4D09-9E47-D62DBD859881}"/>
                    </a:ext>
                  </a:extLst>
                </p14:cNvPr>
                <p14:cNvContentPartPr/>
                <p14:nvPr/>
              </p14:nvContentPartPr>
              <p14:xfrm>
                <a:off x="466833" y="4488490"/>
                <a:ext cx="130680" cy="3121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428A8C51-13A9-4D09-9E47-D62DBD8598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8833" y="4470850"/>
                  <a:ext cx="1663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4800173-9D5D-42D4-93B1-294AE71352FB}"/>
                    </a:ext>
                  </a:extLst>
                </p14:cNvPr>
                <p14:cNvContentPartPr/>
                <p14:nvPr/>
              </p14:nvContentPartPr>
              <p14:xfrm>
                <a:off x="529473" y="4477330"/>
                <a:ext cx="118440" cy="2869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4800173-9D5D-42D4-93B1-294AE71352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1833" y="4459330"/>
                  <a:ext cx="154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930C6B8-4498-44C1-98F5-C919D5F09817}"/>
                    </a:ext>
                  </a:extLst>
                </p14:cNvPr>
                <p14:cNvContentPartPr/>
                <p14:nvPr/>
              </p14:nvContentPartPr>
              <p14:xfrm>
                <a:off x="494193" y="5353210"/>
                <a:ext cx="192600" cy="453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930C6B8-4498-44C1-98F5-C919D5F098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6553" y="5335570"/>
                  <a:ext cx="2282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98EBB6D-55B6-484E-B4AF-616D57AB2194}"/>
                    </a:ext>
                  </a:extLst>
                </p14:cNvPr>
                <p14:cNvContentPartPr/>
                <p14:nvPr/>
              </p14:nvContentPartPr>
              <p14:xfrm>
                <a:off x="553233" y="7122250"/>
                <a:ext cx="32040" cy="4294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98EBB6D-55B6-484E-B4AF-616D57AB21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593" y="7104250"/>
                  <a:ext cx="676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B0B106E-EDA5-4F42-9FAB-ECFF09FF54E8}"/>
                    </a:ext>
                  </a:extLst>
                </p14:cNvPr>
                <p14:cNvContentPartPr/>
                <p14:nvPr/>
              </p14:nvContentPartPr>
              <p14:xfrm>
                <a:off x="548913" y="7259770"/>
                <a:ext cx="144000" cy="1947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B0B106E-EDA5-4F42-9FAB-ECFF09FF54E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1273" y="7242130"/>
                  <a:ext cx="179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C0AF719-C184-49E4-B5EE-0B6B99A4C050}"/>
                    </a:ext>
                  </a:extLst>
                </p14:cNvPr>
                <p14:cNvContentPartPr/>
                <p14:nvPr/>
              </p14:nvContentPartPr>
              <p14:xfrm>
                <a:off x="827193" y="4687930"/>
                <a:ext cx="31680" cy="1141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C0AF719-C184-49E4-B5EE-0B6B99A4C0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9553" y="4670290"/>
                  <a:ext cx="6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3B5084F-E035-4531-97E1-789C562C453B}"/>
                    </a:ext>
                  </a:extLst>
                </p14:cNvPr>
                <p14:cNvContentPartPr/>
                <p14:nvPr/>
              </p14:nvContentPartPr>
              <p14:xfrm>
                <a:off x="804873" y="4893850"/>
                <a:ext cx="67680" cy="799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3B5084F-E035-4531-97E1-789C562C45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233" y="4876210"/>
                  <a:ext cx="103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45881E2-362E-4AFF-B8A8-C8B833362137}"/>
                    </a:ext>
                  </a:extLst>
                </p14:cNvPr>
                <p14:cNvContentPartPr/>
                <p14:nvPr/>
              </p14:nvContentPartPr>
              <p14:xfrm>
                <a:off x="882633" y="5508730"/>
                <a:ext cx="90000" cy="622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45881E2-362E-4AFF-B8A8-C8B8333621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4993" y="5491090"/>
                  <a:ext cx="1256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45FE493-5D3A-4F72-B1BB-20DBC83F2B51}"/>
                    </a:ext>
                  </a:extLst>
                </p14:cNvPr>
                <p14:cNvContentPartPr/>
                <p14:nvPr/>
              </p14:nvContentPartPr>
              <p14:xfrm>
                <a:off x="922953" y="5747410"/>
                <a:ext cx="360" cy="3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45FE493-5D3A-4F72-B1BB-20DBC83F2B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5313" y="57294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704BD17-7711-4497-9C87-A06EF8C26A74}"/>
                    </a:ext>
                  </a:extLst>
                </p14:cNvPr>
                <p14:cNvContentPartPr/>
                <p14:nvPr/>
              </p14:nvContentPartPr>
              <p14:xfrm>
                <a:off x="546393" y="6450490"/>
                <a:ext cx="187200" cy="2829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704BD17-7711-4497-9C87-A06EF8C26A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8393" y="6432850"/>
                  <a:ext cx="222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4C3E603-1CFE-493E-924E-08519DA2FC68}"/>
                    </a:ext>
                  </a:extLst>
                </p14:cNvPr>
                <p14:cNvContentPartPr/>
                <p14:nvPr/>
              </p14:nvContentPartPr>
              <p14:xfrm>
                <a:off x="954633" y="6467050"/>
                <a:ext cx="25920" cy="622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4C3E603-1CFE-493E-924E-08519DA2FC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6633" y="6449050"/>
                  <a:ext cx="61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6D66FFC-DE5C-4D53-9E2D-4E5DF1F534D3}"/>
                    </a:ext>
                  </a:extLst>
                </p14:cNvPr>
                <p14:cNvContentPartPr/>
                <p14:nvPr/>
              </p14:nvContentPartPr>
              <p14:xfrm>
                <a:off x="930513" y="6704290"/>
                <a:ext cx="15480" cy="698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6D66FFC-DE5C-4D53-9E2D-4E5DF1F534D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2873" y="6686650"/>
                  <a:ext cx="51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725D335-F738-49E7-A19A-07525A7CE861}"/>
                    </a:ext>
                  </a:extLst>
                </p14:cNvPr>
                <p14:cNvContentPartPr/>
                <p14:nvPr/>
              </p14:nvContentPartPr>
              <p14:xfrm>
                <a:off x="917193" y="7465690"/>
                <a:ext cx="33120" cy="1972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725D335-F738-49E7-A19A-07525A7CE8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9193" y="7447690"/>
                  <a:ext cx="6876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E07FFD53-D946-45D1-ADB9-D555D806AB07}"/>
                  </a:ext>
                </a:extLst>
              </p14:cNvPr>
              <p14:cNvContentPartPr/>
              <p14:nvPr/>
            </p14:nvContentPartPr>
            <p14:xfrm>
              <a:off x="2496873" y="946090"/>
              <a:ext cx="49680" cy="2700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E07FFD53-D946-45D1-ADB9-D555D806AB0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87873" y="937090"/>
                <a:ext cx="673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C3ACFF9B-8663-4942-B939-B0AA47354E0E}"/>
                  </a:ext>
                </a:extLst>
              </p14:cNvPr>
              <p14:cNvContentPartPr/>
              <p14:nvPr/>
            </p14:nvContentPartPr>
            <p14:xfrm>
              <a:off x="3455913" y="882730"/>
              <a:ext cx="30240" cy="3060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C3ACFF9B-8663-4942-B939-B0AA47354E0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46913" y="874090"/>
                <a:ext cx="478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11F1AFA2-F032-4F51-B09A-9029FD4271F7}"/>
                  </a:ext>
                </a:extLst>
              </p14:cNvPr>
              <p14:cNvContentPartPr/>
              <p14:nvPr/>
            </p14:nvContentPartPr>
            <p14:xfrm>
              <a:off x="3448353" y="1987570"/>
              <a:ext cx="13680" cy="3312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11F1AFA2-F032-4F51-B09A-9029FD4271F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39353" y="1978930"/>
                <a:ext cx="313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42DDE899-E2BC-4FC7-A050-914AE1081469}"/>
                  </a:ext>
                </a:extLst>
              </p14:cNvPr>
              <p14:cNvContentPartPr/>
              <p14:nvPr/>
            </p14:nvContentPartPr>
            <p14:xfrm>
              <a:off x="3639873" y="3068290"/>
              <a:ext cx="36000" cy="2062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42DDE899-E2BC-4FC7-A050-914AE108146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30873" y="3059650"/>
                <a:ext cx="536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37451C17-3D36-4C67-BCCE-049026513F11}"/>
                  </a:ext>
                </a:extLst>
              </p14:cNvPr>
              <p14:cNvContentPartPr/>
              <p14:nvPr/>
            </p14:nvContentPartPr>
            <p14:xfrm>
              <a:off x="4988073" y="4349530"/>
              <a:ext cx="518400" cy="51192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37451C17-3D36-4C67-BCCE-049026513F1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79433" y="4340890"/>
                <a:ext cx="53604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BEC60326-4D44-4886-A24F-C4F35F3D2731}"/>
                  </a:ext>
                </a:extLst>
              </p14:cNvPr>
              <p14:cNvContentPartPr/>
              <p14:nvPr/>
            </p14:nvContentPartPr>
            <p14:xfrm>
              <a:off x="1528833" y="1314730"/>
              <a:ext cx="247320" cy="658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BEC60326-4D44-4886-A24F-C4F35F3D273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20193" y="1305730"/>
                <a:ext cx="26496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9A88F1BF-E569-4ED0-A058-5E92ABF9BE28}"/>
              </a:ext>
            </a:extLst>
          </p:cNvPr>
          <p:cNvGrpSpPr/>
          <p:nvPr/>
        </p:nvGrpSpPr>
        <p:grpSpPr>
          <a:xfrm>
            <a:off x="2740593" y="1195930"/>
            <a:ext cx="953280" cy="1293120"/>
            <a:chOff x="2740593" y="1195930"/>
            <a:chExt cx="953280" cy="12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2003963-3AB0-4FC3-ABE8-BAAD7B65A78F}"/>
                    </a:ext>
                  </a:extLst>
                </p14:cNvPr>
                <p14:cNvContentPartPr/>
                <p14:nvPr/>
              </p14:nvContentPartPr>
              <p14:xfrm>
                <a:off x="2740593" y="1262890"/>
                <a:ext cx="155880" cy="345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2003963-3AB0-4FC3-ABE8-BAAD7B65A7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31953" y="1254250"/>
                  <a:ext cx="173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AB0F227-3B6F-4044-943D-ECF3D9F55951}"/>
                    </a:ext>
                  </a:extLst>
                </p14:cNvPr>
                <p14:cNvContentPartPr/>
                <p14:nvPr/>
              </p14:nvContentPartPr>
              <p14:xfrm>
                <a:off x="3693513" y="1195930"/>
                <a:ext cx="360" cy="144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AB0F227-3B6F-4044-943D-ECF3D9F559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84873" y="1187290"/>
                  <a:ext cx="1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7A4432E-E68E-49D2-B316-57C7502CE5AA}"/>
                    </a:ext>
                  </a:extLst>
                </p14:cNvPr>
                <p14:cNvContentPartPr/>
                <p14:nvPr/>
              </p14:nvContentPartPr>
              <p14:xfrm>
                <a:off x="3576873" y="1355050"/>
                <a:ext cx="13680" cy="194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7A4432E-E68E-49D2-B316-57C7502CE5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68233" y="1346410"/>
                  <a:ext cx="31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7A9697B-697B-47BF-8A83-9391723DA15F}"/>
                    </a:ext>
                  </a:extLst>
                </p14:cNvPr>
                <p14:cNvContentPartPr/>
                <p14:nvPr/>
              </p14:nvContentPartPr>
              <p14:xfrm>
                <a:off x="3184833" y="1352530"/>
                <a:ext cx="66240" cy="482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7A9697B-697B-47BF-8A83-9391723DA15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76193" y="1343890"/>
                  <a:ext cx="83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8F11ACF-C59C-4F30-9B14-1D94D85DE655}"/>
                    </a:ext>
                  </a:extLst>
                </p14:cNvPr>
                <p14:cNvContentPartPr/>
                <p14:nvPr/>
              </p14:nvContentPartPr>
              <p14:xfrm>
                <a:off x="3036873" y="1596250"/>
                <a:ext cx="43920" cy="59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8F11ACF-C59C-4F30-9B14-1D94D85DE6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28233" y="1587250"/>
                  <a:ext cx="61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27C8F54-C5A2-43F8-B25E-6777DA2535F9}"/>
                    </a:ext>
                  </a:extLst>
                </p14:cNvPr>
                <p14:cNvContentPartPr/>
                <p14:nvPr/>
              </p14:nvContentPartPr>
              <p14:xfrm>
                <a:off x="2979993" y="1800730"/>
                <a:ext cx="49680" cy="6429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27C8F54-C5A2-43F8-B25E-6777DA2535F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71353" y="1792090"/>
                  <a:ext cx="6732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E227A94E-FC20-49BC-861E-B06867F8A550}"/>
                    </a:ext>
                  </a:extLst>
                </p14:cNvPr>
                <p14:cNvContentPartPr/>
                <p14:nvPr/>
              </p14:nvContentPartPr>
              <p14:xfrm>
                <a:off x="3035433" y="2445850"/>
                <a:ext cx="25920" cy="432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E227A94E-FC20-49BC-861E-B06867F8A5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26433" y="2437210"/>
                  <a:ext cx="43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B76D2C7-3879-4D04-9016-FB4F7AB99649}"/>
                    </a:ext>
                  </a:extLst>
                </p14:cNvPr>
                <p14:cNvContentPartPr/>
                <p14:nvPr/>
              </p14:nvContentPartPr>
              <p14:xfrm>
                <a:off x="3240273" y="1295650"/>
                <a:ext cx="106560" cy="925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B76D2C7-3879-4D04-9016-FB4F7AB996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31633" y="1287010"/>
                  <a:ext cx="124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62CAE8C-1A32-43A3-8A3C-A01E842FB8BD}"/>
                    </a:ext>
                  </a:extLst>
                </p14:cNvPr>
                <p14:cNvContentPartPr/>
                <p14:nvPr/>
              </p14:nvContentPartPr>
              <p14:xfrm>
                <a:off x="3002673" y="1488970"/>
                <a:ext cx="176760" cy="6213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62CAE8C-1A32-43A3-8A3C-A01E842FB8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93673" y="1479970"/>
                  <a:ext cx="19440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A2CA9E3-BF5A-4CAD-B5FC-42B85EDE11C7}"/>
                    </a:ext>
                  </a:extLst>
                </p14:cNvPr>
                <p14:cNvContentPartPr/>
                <p14:nvPr/>
              </p14:nvContentPartPr>
              <p14:xfrm>
                <a:off x="3002673" y="2273050"/>
                <a:ext cx="23040" cy="1936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A2CA9E3-BF5A-4CAD-B5FC-42B85EDE11C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93673" y="2264050"/>
                  <a:ext cx="40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574F46A-EBAB-4DCE-AC57-983937FEC51F}"/>
                    </a:ext>
                  </a:extLst>
                </p14:cNvPr>
                <p14:cNvContentPartPr/>
                <p14:nvPr/>
              </p14:nvContentPartPr>
              <p14:xfrm>
                <a:off x="2917353" y="1839970"/>
                <a:ext cx="183960" cy="1342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574F46A-EBAB-4DCE-AC57-983937FEC51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08353" y="1830970"/>
                  <a:ext cx="201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F2F6F13-F1EB-4E80-BBC3-C1B07C65DA00}"/>
                    </a:ext>
                  </a:extLst>
                </p14:cNvPr>
                <p14:cNvContentPartPr/>
                <p14:nvPr/>
              </p14:nvContentPartPr>
              <p14:xfrm>
                <a:off x="2936793" y="1900450"/>
                <a:ext cx="226080" cy="1443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F2F6F13-F1EB-4E80-BBC3-C1B07C65DA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27793" y="1891810"/>
                  <a:ext cx="24372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958BE74-F800-4C86-A66E-BFC5F882A395}"/>
              </a:ext>
            </a:extLst>
          </p:cNvPr>
          <p:cNvGrpSpPr/>
          <p:nvPr/>
        </p:nvGrpSpPr>
        <p:grpSpPr>
          <a:xfrm>
            <a:off x="5010033" y="5244850"/>
            <a:ext cx="470160" cy="358920"/>
            <a:chOff x="5010033" y="5244850"/>
            <a:chExt cx="47016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F3EA987-C708-49E0-97F1-77503516392B}"/>
                    </a:ext>
                  </a:extLst>
                </p14:cNvPr>
                <p14:cNvContentPartPr/>
                <p14:nvPr/>
              </p14:nvContentPartPr>
              <p14:xfrm>
                <a:off x="5084913" y="5274010"/>
                <a:ext cx="349560" cy="3056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F3EA987-C708-49E0-97F1-7750351639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75913" y="5265010"/>
                  <a:ext cx="3672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7A6AE13-875E-4355-A6B9-75FFADBC4FAC}"/>
                    </a:ext>
                  </a:extLst>
                </p14:cNvPr>
                <p14:cNvContentPartPr/>
                <p14:nvPr/>
              </p14:nvContentPartPr>
              <p14:xfrm>
                <a:off x="5010033" y="5244850"/>
                <a:ext cx="470160" cy="3589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7A6AE13-875E-4355-A6B9-75FFADBC4F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01393" y="5236210"/>
                  <a:ext cx="48780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A0A69EC6-AA80-4FE8-8DC3-8FA756C664EA}"/>
                  </a:ext>
                </a:extLst>
              </p14:cNvPr>
              <p14:cNvContentPartPr/>
              <p14:nvPr/>
            </p14:nvContentPartPr>
            <p14:xfrm>
              <a:off x="1672473" y="1235170"/>
              <a:ext cx="97560" cy="432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A0A69EC6-AA80-4FE8-8DC3-8FA756C664E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663833" y="1226170"/>
                <a:ext cx="115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4D74F86C-06EE-45C9-91FC-E1BF2CEEB666}"/>
                  </a:ext>
                </a:extLst>
              </p14:cNvPr>
              <p14:cNvContentPartPr/>
              <p14:nvPr/>
            </p14:nvContentPartPr>
            <p14:xfrm>
              <a:off x="2725833" y="1113850"/>
              <a:ext cx="63360" cy="432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4D74F86C-06EE-45C9-91FC-E1BF2CEEB6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716833" y="1105210"/>
                <a:ext cx="81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89F23825-2836-4158-90D8-AA916BBDA20B}"/>
                  </a:ext>
                </a:extLst>
              </p14:cNvPr>
              <p14:cNvContentPartPr/>
              <p14:nvPr/>
            </p14:nvContentPartPr>
            <p14:xfrm>
              <a:off x="3535113" y="959770"/>
              <a:ext cx="10800" cy="3708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89F23825-2836-4158-90D8-AA916BBDA20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526113" y="951130"/>
                <a:ext cx="284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8549FEF8-F660-4BC1-8D19-6C88D4E13D3D}"/>
                  </a:ext>
                </a:extLst>
              </p14:cNvPr>
              <p14:cNvContentPartPr/>
              <p14:nvPr/>
            </p14:nvContentPartPr>
            <p14:xfrm>
              <a:off x="3417033" y="1756450"/>
              <a:ext cx="91440" cy="10764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8549FEF8-F660-4BC1-8D19-6C88D4E13D3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08033" y="1747810"/>
                <a:ext cx="109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151452F1-E803-4F11-B420-387C5321C2B4}"/>
                  </a:ext>
                </a:extLst>
              </p14:cNvPr>
              <p14:cNvContentPartPr/>
              <p14:nvPr/>
            </p14:nvContentPartPr>
            <p14:xfrm>
              <a:off x="2189073" y="1031770"/>
              <a:ext cx="29880" cy="13680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151452F1-E803-4F11-B420-387C5321C2B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80073" y="1023130"/>
                <a:ext cx="475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4FCCB104-F60B-402E-9C34-EC5BF27F4FE2}"/>
                  </a:ext>
                </a:extLst>
              </p14:cNvPr>
              <p14:cNvContentPartPr/>
              <p14:nvPr/>
            </p14:nvContentPartPr>
            <p14:xfrm>
              <a:off x="2632953" y="-114470"/>
              <a:ext cx="45360" cy="320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4FCCB104-F60B-402E-9C34-EC5BF27F4FE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624313" y="-123470"/>
                <a:ext cx="63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D910473E-D8C2-4AFF-9038-A366CDABE168}"/>
                  </a:ext>
                </a:extLst>
              </p14:cNvPr>
              <p14:cNvContentPartPr/>
              <p14:nvPr/>
            </p14:nvContentPartPr>
            <p14:xfrm>
              <a:off x="5409633" y="6068530"/>
              <a:ext cx="668520" cy="55152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D910473E-D8C2-4AFF-9038-A366CDABE16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00993" y="6059890"/>
                <a:ext cx="68616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12F00C0E-A1AC-41CA-BBA0-DE5C3B7490EB}"/>
                  </a:ext>
                </a:extLst>
              </p14:cNvPr>
              <p14:cNvContentPartPr/>
              <p14:nvPr/>
            </p14:nvContentPartPr>
            <p14:xfrm>
              <a:off x="7931793" y="452530"/>
              <a:ext cx="1307160" cy="127188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12F00C0E-A1AC-41CA-BBA0-DE5C3B7490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922793" y="443530"/>
                <a:ext cx="1324800" cy="12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77FE1637-9C15-4C39-A425-75D3CF9F2836}"/>
              </a:ext>
            </a:extLst>
          </p:cNvPr>
          <p:cNvGrpSpPr/>
          <p:nvPr/>
        </p:nvGrpSpPr>
        <p:grpSpPr>
          <a:xfrm>
            <a:off x="1596153" y="962290"/>
            <a:ext cx="185270" cy="279360"/>
            <a:chOff x="1596153" y="962290"/>
            <a:chExt cx="18527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484E704-EB97-44E8-AFB7-E951672C202D}"/>
                    </a:ext>
                  </a:extLst>
                </p14:cNvPr>
                <p14:cNvContentPartPr/>
                <p14:nvPr/>
              </p14:nvContentPartPr>
              <p14:xfrm>
                <a:off x="1596153" y="1241290"/>
                <a:ext cx="360" cy="3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484E704-EB97-44E8-AFB7-E951672C20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87513" y="12326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468674A-3EFD-4045-AF03-A8A254B8E594}"/>
                    </a:ext>
                  </a:extLst>
                </p14:cNvPr>
                <p14:cNvContentPartPr/>
                <p14:nvPr/>
              </p14:nvContentPartPr>
              <p14:xfrm>
                <a:off x="1638273" y="962290"/>
                <a:ext cx="42120" cy="32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468674A-3EFD-4045-AF03-A8A254B8E59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29273" y="953650"/>
                  <a:ext cx="59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B15E364-A318-470B-94DB-F1AFE78F477E}"/>
                    </a:ext>
                  </a:extLst>
                </p14:cNvPr>
                <p14:cNvContentPartPr/>
                <p14:nvPr/>
              </p14:nvContentPartPr>
              <p14:xfrm>
                <a:off x="1656273" y="972370"/>
                <a:ext cx="102240" cy="118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B15E364-A318-470B-94DB-F1AFE78F477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47273" y="963730"/>
                  <a:ext cx="119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4091C54-63AF-4A60-BA07-873C22345857}"/>
                    </a:ext>
                  </a:extLst>
                </p14:cNvPr>
                <p14:cNvContentPartPr/>
                <p14:nvPr/>
              </p14:nvContentPartPr>
              <p14:xfrm>
                <a:off x="1661543" y="1115290"/>
                <a:ext cx="119880" cy="129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4091C54-63AF-4A60-BA07-873C223458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52903" y="1106290"/>
                  <a:ext cx="13752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51EC314A-5D99-4570-815B-6046BC58D126}"/>
                  </a:ext>
                </a:extLst>
              </p14:cNvPr>
              <p14:cNvContentPartPr/>
              <p14:nvPr/>
            </p14:nvContentPartPr>
            <p14:xfrm>
              <a:off x="2650463" y="952210"/>
              <a:ext cx="105120" cy="496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51EC314A-5D99-4570-815B-6046BC58D12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41823" y="943570"/>
                <a:ext cx="1227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8350B609-3D60-46AD-B195-069429C831D6}"/>
                  </a:ext>
                </a:extLst>
              </p14:cNvPr>
              <p14:cNvContentPartPr/>
              <p14:nvPr/>
            </p14:nvContentPartPr>
            <p14:xfrm>
              <a:off x="3615983" y="1679410"/>
              <a:ext cx="37080" cy="26748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8350B609-3D60-46AD-B195-069429C831D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06983" y="1670770"/>
                <a:ext cx="5472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AD68B4DE-7277-42FC-9D5B-49B13C865FC5}"/>
              </a:ext>
            </a:extLst>
          </p:cNvPr>
          <p:cNvGrpSpPr/>
          <p:nvPr/>
        </p:nvGrpSpPr>
        <p:grpSpPr>
          <a:xfrm>
            <a:off x="3486743" y="808570"/>
            <a:ext cx="275760" cy="255240"/>
            <a:chOff x="3486743" y="808570"/>
            <a:chExt cx="27576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9E7F0782-DA9E-4E16-B9AC-10B4350C81C2}"/>
                    </a:ext>
                  </a:extLst>
                </p14:cNvPr>
                <p14:cNvContentPartPr/>
                <p14:nvPr/>
              </p14:nvContentPartPr>
              <p14:xfrm>
                <a:off x="3486743" y="1018090"/>
                <a:ext cx="36360" cy="457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9E7F0782-DA9E-4E16-B9AC-10B4350C81C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78103" y="1009090"/>
                  <a:ext cx="54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CE46716-4466-48C4-B808-844D65EF39C6}"/>
                    </a:ext>
                  </a:extLst>
                </p14:cNvPr>
                <p14:cNvContentPartPr/>
                <p14:nvPr/>
              </p14:nvContentPartPr>
              <p14:xfrm>
                <a:off x="3636143" y="808570"/>
                <a:ext cx="126360" cy="1040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CE46716-4466-48C4-B808-844D65EF39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27143" y="799570"/>
                  <a:ext cx="14400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4EEBD2BD-B76F-42AD-BC69-25789B4E6794}"/>
                  </a:ext>
                </a:extLst>
              </p14:cNvPr>
              <p14:cNvContentPartPr/>
              <p14:nvPr/>
            </p14:nvContentPartPr>
            <p14:xfrm>
              <a:off x="4432103" y="860050"/>
              <a:ext cx="138600" cy="7236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4EEBD2BD-B76F-42AD-BC69-25789B4E679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423463" y="851410"/>
                <a:ext cx="156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F9B644FF-59FB-46C9-BD9D-6FC4560FCD1A}"/>
                  </a:ext>
                </a:extLst>
              </p14:cNvPr>
              <p14:cNvContentPartPr/>
              <p14:nvPr/>
            </p14:nvContentPartPr>
            <p14:xfrm>
              <a:off x="5441903" y="6969250"/>
              <a:ext cx="796320" cy="7538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F9B644FF-59FB-46C9-BD9D-6FC4560FCD1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433263" y="6960250"/>
                <a:ext cx="813960" cy="77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28C8D0EE-1FF7-4E54-9F76-651D451182A0}"/>
              </a:ext>
            </a:extLst>
          </p:cNvPr>
          <p:cNvGrpSpPr/>
          <p:nvPr/>
        </p:nvGrpSpPr>
        <p:grpSpPr>
          <a:xfrm>
            <a:off x="5092703" y="5155210"/>
            <a:ext cx="3934080" cy="529200"/>
            <a:chOff x="5092703" y="5155210"/>
            <a:chExt cx="393408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E3493CB-BEA8-43AA-BF2A-44CFCD05E2BF}"/>
                    </a:ext>
                  </a:extLst>
                </p14:cNvPr>
                <p14:cNvContentPartPr/>
                <p14:nvPr/>
              </p14:nvContentPartPr>
              <p14:xfrm>
                <a:off x="5092703" y="5343490"/>
                <a:ext cx="3759120" cy="1353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E3493CB-BEA8-43AA-BF2A-44CFCD05E2B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75063" y="5325490"/>
                  <a:ext cx="3794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7253783C-B436-4614-9DAF-2185C641C0F5}"/>
                    </a:ext>
                  </a:extLst>
                </p14:cNvPr>
                <p14:cNvContentPartPr/>
                <p14:nvPr/>
              </p14:nvContentPartPr>
              <p14:xfrm>
                <a:off x="6548903" y="5155210"/>
                <a:ext cx="363960" cy="4266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7253783C-B436-4614-9DAF-2185C641C0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31263" y="5137570"/>
                  <a:ext cx="3996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E971D9B-2FFE-4406-A59C-9279990C4715}"/>
                    </a:ext>
                  </a:extLst>
                </p14:cNvPr>
                <p14:cNvContentPartPr/>
                <p14:nvPr/>
              </p14:nvContentPartPr>
              <p14:xfrm>
                <a:off x="6538463" y="5267530"/>
                <a:ext cx="366840" cy="3362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E971D9B-2FFE-4406-A59C-9279990C47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20823" y="5249890"/>
                  <a:ext cx="4024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56401418-0B16-4680-8488-6ABF686B8839}"/>
                    </a:ext>
                  </a:extLst>
                </p14:cNvPr>
                <p14:cNvContentPartPr/>
                <p14:nvPr/>
              </p14:nvContentPartPr>
              <p14:xfrm>
                <a:off x="7844543" y="5295250"/>
                <a:ext cx="241200" cy="3322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56401418-0B16-4680-8488-6ABF686B88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26903" y="5277610"/>
                  <a:ext cx="276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DD5E91D2-94DA-434B-BE9B-5322D3D2E190}"/>
                    </a:ext>
                  </a:extLst>
                </p14:cNvPr>
                <p14:cNvContentPartPr/>
                <p14:nvPr/>
              </p14:nvContentPartPr>
              <p14:xfrm>
                <a:off x="7901423" y="5319370"/>
                <a:ext cx="244080" cy="2908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DD5E91D2-94DA-434B-BE9B-5322D3D2E19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83783" y="5301370"/>
                  <a:ext cx="2797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B445A8AF-91E7-4060-811A-FAFA3C7FB5B1}"/>
                    </a:ext>
                  </a:extLst>
                </p14:cNvPr>
                <p14:cNvContentPartPr/>
                <p14:nvPr/>
              </p14:nvContentPartPr>
              <p14:xfrm>
                <a:off x="8748143" y="5270050"/>
                <a:ext cx="235080" cy="4057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B445A8AF-91E7-4060-811A-FAFA3C7FB5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30503" y="5252410"/>
                  <a:ext cx="2707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760D0945-2336-4B80-8BF5-F7022465A4F8}"/>
                    </a:ext>
                  </a:extLst>
                </p14:cNvPr>
                <p14:cNvContentPartPr/>
                <p14:nvPr/>
              </p14:nvContentPartPr>
              <p14:xfrm>
                <a:off x="8604503" y="5326930"/>
                <a:ext cx="422280" cy="3574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760D0945-2336-4B80-8BF5-F7022465A4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86863" y="5309290"/>
                  <a:ext cx="457920" cy="39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F9EBABF2-6628-4E4A-BA57-0BD73A9F47DA}"/>
                  </a:ext>
                </a:extLst>
              </p14:cNvPr>
              <p14:cNvContentPartPr/>
              <p14:nvPr/>
            </p14:nvContentPartPr>
            <p14:xfrm>
              <a:off x="3798143" y="207370"/>
              <a:ext cx="12240" cy="6840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F9EBABF2-6628-4E4A-BA57-0BD73A9F47D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789143" y="198730"/>
                <a:ext cx="2988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9CD43EE7-43D1-402F-A72F-9E5B969E00DA}"/>
              </a:ext>
            </a:extLst>
          </p:cNvPr>
          <p:cNvGrpSpPr/>
          <p:nvPr/>
        </p:nvGrpSpPr>
        <p:grpSpPr>
          <a:xfrm>
            <a:off x="6556823" y="7261210"/>
            <a:ext cx="551880" cy="455040"/>
            <a:chOff x="6556823" y="7261210"/>
            <a:chExt cx="5518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F0EDFC6F-3353-48DD-8CD6-39AFE8C71884}"/>
                    </a:ext>
                  </a:extLst>
                </p14:cNvPr>
                <p14:cNvContentPartPr/>
                <p14:nvPr/>
              </p14:nvContentPartPr>
              <p14:xfrm>
                <a:off x="6556823" y="7266970"/>
                <a:ext cx="530640" cy="3736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F0EDFC6F-3353-48DD-8CD6-39AFE8C718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48183" y="7257970"/>
                  <a:ext cx="5482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3B21D1A-1594-4D1E-9D13-63681FED8530}"/>
                    </a:ext>
                  </a:extLst>
                </p14:cNvPr>
                <p14:cNvContentPartPr/>
                <p14:nvPr/>
              </p14:nvContentPartPr>
              <p14:xfrm>
                <a:off x="6614783" y="7261210"/>
                <a:ext cx="493920" cy="4550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3B21D1A-1594-4D1E-9D13-63681FED85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06143" y="7252210"/>
                  <a:ext cx="511560" cy="47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620F3E08-2D26-40B8-8F9C-D4626880704F}"/>
                  </a:ext>
                </a:extLst>
              </p14:cNvPr>
              <p14:cNvContentPartPr/>
              <p14:nvPr/>
            </p14:nvContentPartPr>
            <p14:xfrm>
              <a:off x="3703823" y="1150570"/>
              <a:ext cx="100440" cy="60012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620F3E08-2D26-40B8-8F9C-D4626880704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694823" y="1141570"/>
                <a:ext cx="118080" cy="61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9A6A4C56-BCC5-48E0-8478-C7939A151036}"/>
              </a:ext>
            </a:extLst>
          </p:cNvPr>
          <p:cNvGrpSpPr/>
          <p:nvPr/>
        </p:nvGrpSpPr>
        <p:grpSpPr>
          <a:xfrm>
            <a:off x="2964023" y="7816330"/>
            <a:ext cx="1383120" cy="187560"/>
            <a:chOff x="2964023" y="7816330"/>
            <a:chExt cx="138312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7683D4A8-3160-4FB3-98F3-97FB66FB2F58}"/>
                    </a:ext>
                  </a:extLst>
                </p14:cNvPr>
                <p14:cNvContentPartPr/>
                <p14:nvPr/>
              </p14:nvContentPartPr>
              <p14:xfrm>
                <a:off x="2964023" y="7829290"/>
                <a:ext cx="736920" cy="1746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7683D4A8-3160-4FB3-98F3-97FB66FB2F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55383" y="7820290"/>
                  <a:ext cx="754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10ECF051-7756-4287-9350-57C6F5A2EDC8}"/>
                    </a:ext>
                  </a:extLst>
                </p14:cNvPr>
                <p14:cNvContentPartPr/>
                <p14:nvPr/>
              </p14:nvContentPartPr>
              <p14:xfrm>
                <a:off x="3786983" y="7816330"/>
                <a:ext cx="560160" cy="1296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10ECF051-7756-4287-9350-57C6F5A2EDC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78343" y="7807330"/>
                  <a:ext cx="5778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822383AD-1080-4DD8-AEE1-3308929A673A}"/>
                  </a:ext>
                </a:extLst>
              </p14:cNvPr>
              <p14:cNvContentPartPr/>
              <p14:nvPr/>
            </p14:nvContentPartPr>
            <p14:xfrm>
              <a:off x="6469703" y="4250890"/>
              <a:ext cx="552240" cy="43272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822383AD-1080-4DD8-AEE1-3308929A673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461063" y="4241890"/>
                <a:ext cx="5698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D0833D8D-F2BF-4A99-87B0-F6D270977F9A}"/>
                  </a:ext>
                </a:extLst>
              </p14:cNvPr>
              <p14:cNvContentPartPr/>
              <p14:nvPr/>
            </p14:nvContentPartPr>
            <p14:xfrm>
              <a:off x="6552143" y="5999410"/>
              <a:ext cx="563040" cy="49104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D0833D8D-F2BF-4A99-87B0-F6D270977F9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543143" y="5990410"/>
                <a:ext cx="58068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D55B4217-B85E-49BF-8B81-CC087E3EB6ED}"/>
                  </a:ext>
                </a:extLst>
              </p14:cNvPr>
              <p14:cNvContentPartPr/>
              <p14:nvPr/>
            </p14:nvContentPartPr>
            <p14:xfrm>
              <a:off x="8076383" y="4275010"/>
              <a:ext cx="402480" cy="43812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D55B4217-B85E-49BF-8B81-CC087E3EB6E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058743" y="4257370"/>
                <a:ext cx="438120" cy="4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468CA01D-B592-40A1-941B-BD6C48E6D328}"/>
              </a:ext>
            </a:extLst>
          </p:cNvPr>
          <p:cNvGrpSpPr/>
          <p:nvPr/>
        </p:nvGrpSpPr>
        <p:grpSpPr>
          <a:xfrm>
            <a:off x="7759223" y="6146290"/>
            <a:ext cx="509040" cy="555840"/>
            <a:chOff x="7759223" y="6146290"/>
            <a:chExt cx="509040" cy="55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8533D409-A01A-4445-94C2-9921230AB5A9}"/>
                    </a:ext>
                  </a:extLst>
                </p14:cNvPr>
                <p14:cNvContentPartPr/>
                <p14:nvPr/>
              </p14:nvContentPartPr>
              <p14:xfrm>
                <a:off x="7905743" y="6175090"/>
                <a:ext cx="28800" cy="7380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8533D409-A01A-4445-94C2-9921230AB5A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88103" y="6157090"/>
                  <a:ext cx="64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55193F27-992F-4968-A686-2B01D3B1EBFA}"/>
                    </a:ext>
                  </a:extLst>
                </p14:cNvPr>
                <p14:cNvContentPartPr/>
                <p14:nvPr/>
              </p14:nvContentPartPr>
              <p14:xfrm>
                <a:off x="7893863" y="6146290"/>
                <a:ext cx="374400" cy="4446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55193F27-992F-4968-A686-2B01D3B1EB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76223" y="6128650"/>
                  <a:ext cx="4100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CFBE2E31-E710-45C5-9392-47417E7E17B6}"/>
                    </a:ext>
                  </a:extLst>
                </p14:cNvPr>
                <p14:cNvContentPartPr/>
                <p14:nvPr/>
              </p14:nvContentPartPr>
              <p14:xfrm>
                <a:off x="7759223" y="6208210"/>
                <a:ext cx="502920" cy="4939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CFBE2E31-E710-45C5-9392-47417E7E17B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41583" y="6190210"/>
                  <a:ext cx="538560" cy="52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C5CC6CF4-E5BC-4AB6-8DAC-732E0080C437}"/>
              </a:ext>
            </a:extLst>
          </p:cNvPr>
          <p:cNvGrpSpPr/>
          <p:nvPr/>
        </p:nvGrpSpPr>
        <p:grpSpPr>
          <a:xfrm>
            <a:off x="7892063" y="7329250"/>
            <a:ext cx="702360" cy="444960"/>
            <a:chOff x="7892063" y="7329250"/>
            <a:chExt cx="70236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8FEE37A8-32B8-47A1-9B3C-F5A4BD4906C6}"/>
                    </a:ext>
                  </a:extLst>
                </p14:cNvPr>
                <p14:cNvContentPartPr/>
                <p14:nvPr/>
              </p14:nvContentPartPr>
              <p14:xfrm>
                <a:off x="7892063" y="7392250"/>
                <a:ext cx="363240" cy="2710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8FEE37A8-32B8-47A1-9B3C-F5A4BD4906C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874423" y="7374610"/>
                  <a:ext cx="398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C351DBEC-0D3F-4FC3-ADDB-7F758C69D1E1}"/>
                    </a:ext>
                  </a:extLst>
                </p14:cNvPr>
                <p14:cNvContentPartPr/>
                <p14:nvPr/>
              </p14:nvContentPartPr>
              <p14:xfrm>
                <a:off x="7964423" y="7329250"/>
                <a:ext cx="339840" cy="3664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C351DBEC-0D3F-4FC3-ADDB-7F758C69D1E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46423" y="7311610"/>
                  <a:ext cx="3754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9C8A69C8-58F8-48AB-A742-BE0B62034454}"/>
                    </a:ext>
                  </a:extLst>
                </p14:cNvPr>
                <p14:cNvContentPartPr/>
                <p14:nvPr/>
              </p14:nvContentPartPr>
              <p14:xfrm>
                <a:off x="8580743" y="7757290"/>
                <a:ext cx="13680" cy="169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9C8A69C8-58F8-48AB-A742-BE0B620344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62743" y="7739290"/>
                  <a:ext cx="493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4E875553-5D95-4326-844B-6BECA973953B}"/>
              </a:ext>
            </a:extLst>
          </p:cNvPr>
          <p:cNvGrpSpPr/>
          <p:nvPr/>
        </p:nvGrpSpPr>
        <p:grpSpPr>
          <a:xfrm>
            <a:off x="4693103" y="2472490"/>
            <a:ext cx="4083840" cy="1619280"/>
            <a:chOff x="4693103" y="2472490"/>
            <a:chExt cx="4083840" cy="161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7B82129B-141F-49F4-B615-8AA32F998F4D}"/>
                    </a:ext>
                  </a:extLst>
                </p14:cNvPr>
                <p14:cNvContentPartPr/>
                <p14:nvPr/>
              </p14:nvContentPartPr>
              <p14:xfrm>
                <a:off x="6279983" y="2516050"/>
                <a:ext cx="1054080" cy="8042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7B82129B-141F-49F4-B615-8AA32F998F4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70983" y="2507410"/>
                  <a:ext cx="107172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2C038394-704E-46E5-82CB-C121A60922A7}"/>
                    </a:ext>
                  </a:extLst>
                </p14:cNvPr>
                <p14:cNvContentPartPr/>
                <p14:nvPr/>
              </p14:nvContentPartPr>
              <p14:xfrm>
                <a:off x="7307783" y="2472490"/>
                <a:ext cx="1389600" cy="111132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2C038394-704E-46E5-82CB-C121A60922A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99143" y="2463490"/>
                  <a:ext cx="1407240" cy="11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769C4279-460A-4CFB-827B-F2A757F9E7E9}"/>
                    </a:ext>
                  </a:extLst>
                </p14:cNvPr>
                <p14:cNvContentPartPr/>
                <p14:nvPr/>
              </p14:nvContentPartPr>
              <p14:xfrm>
                <a:off x="5986223" y="3170530"/>
                <a:ext cx="1596240" cy="8668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769C4279-460A-4CFB-827B-F2A757F9E7E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77223" y="3161530"/>
                  <a:ext cx="161388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F197789E-8A77-4914-B96E-A462711E7E1F}"/>
                    </a:ext>
                  </a:extLst>
                </p14:cNvPr>
                <p14:cNvContentPartPr/>
                <p14:nvPr/>
              </p14:nvContentPartPr>
              <p14:xfrm>
                <a:off x="7471223" y="3369970"/>
                <a:ext cx="1305720" cy="7218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F197789E-8A77-4914-B96E-A462711E7E1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62223" y="3361330"/>
                  <a:ext cx="132336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810CC08D-C7B9-42DE-8636-684B190995AB}"/>
                    </a:ext>
                  </a:extLst>
                </p14:cNvPr>
                <p14:cNvContentPartPr/>
                <p14:nvPr/>
              </p14:nvContentPartPr>
              <p14:xfrm>
                <a:off x="4693103" y="2900530"/>
                <a:ext cx="1300320" cy="90468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810CC08D-C7B9-42DE-8636-684B190995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84103" y="2891890"/>
                  <a:ext cx="131796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97964111-F3F0-4E7F-B8AC-2B17A2A73031}"/>
                    </a:ext>
                  </a:extLst>
                </p14:cNvPr>
                <p14:cNvContentPartPr/>
                <p14:nvPr/>
              </p14:nvContentPartPr>
              <p14:xfrm>
                <a:off x="5329943" y="3861010"/>
                <a:ext cx="100440" cy="104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97964111-F3F0-4E7F-B8AC-2B17A2A7303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20943" y="3852370"/>
                  <a:ext cx="11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5A570871-FF2B-4632-85E3-E79E4F04650D}"/>
                    </a:ext>
                  </a:extLst>
                </p14:cNvPr>
                <p14:cNvContentPartPr/>
                <p14:nvPr/>
              </p14:nvContentPartPr>
              <p14:xfrm>
                <a:off x="6713783" y="3977290"/>
                <a:ext cx="33120" cy="547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5A570871-FF2B-4632-85E3-E79E4F0465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04783" y="3968650"/>
                  <a:ext cx="50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3C470824-B56A-41E1-88E3-0AB95DBDA859}"/>
                    </a:ext>
                  </a:extLst>
                </p14:cNvPr>
                <p14:cNvContentPartPr/>
                <p14:nvPr/>
              </p14:nvContentPartPr>
              <p14:xfrm>
                <a:off x="8220023" y="3957130"/>
                <a:ext cx="4680" cy="194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3C470824-B56A-41E1-88E3-0AB95DBDA8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11383" y="3948130"/>
                  <a:ext cx="223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F8D4DF74-BD61-4698-8C06-AD4AE5E43C8A}"/>
              </a:ext>
            </a:extLst>
          </p:cNvPr>
          <p:cNvGrpSpPr/>
          <p:nvPr/>
        </p:nvGrpSpPr>
        <p:grpSpPr>
          <a:xfrm>
            <a:off x="-39097" y="2042385"/>
            <a:ext cx="2341440" cy="820080"/>
            <a:chOff x="-39097" y="2042385"/>
            <a:chExt cx="2341440" cy="82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6414292B-A37E-4E5B-AD58-2F5F7EE83DE1}"/>
                    </a:ext>
                  </a:extLst>
                </p14:cNvPr>
                <p14:cNvContentPartPr/>
                <p14:nvPr/>
              </p14:nvContentPartPr>
              <p14:xfrm>
                <a:off x="-39097" y="2393290"/>
                <a:ext cx="185040" cy="2970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6414292B-A37E-4E5B-AD58-2F5F7EE83DE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-48097" y="2384290"/>
                  <a:ext cx="202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EC9A5183-A8A5-4CE9-8ABD-BD253FD48BC5}"/>
                    </a:ext>
                  </a:extLst>
                </p14:cNvPr>
                <p14:cNvContentPartPr/>
                <p14:nvPr/>
              </p14:nvContentPartPr>
              <p14:xfrm>
                <a:off x="204623" y="2193945"/>
                <a:ext cx="176760" cy="5083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EC9A5183-A8A5-4CE9-8ABD-BD253FD48BC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5623" y="2184945"/>
                  <a:ext cx="1944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57303A3B-1203-4621-AE75-2440D793AE87}"/>
                    </a:ext>
                  </a:extLst>
                </p14:cNvPr>
                <p14:cNvContentPartPr/>
                <p14:nvPr/>
              </p14:nvContentPartPr>
              <p14:xfrm>
                <a:off x="408023" y="2442705"/>
                <a:ext cx="139680" cy="1771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57303A3B-1203-4621-AE75-2440D793AE8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9023" y="2433705"/>
                  <a:ext cx="157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449FAE7C-FBB6-4DEE-A119-1A9BE44D3284}"/>
                    </a:ext>
                  </a:extLst>
                </p14:cNvPr>
                <p14:cNvContentPartPr/>
                <p14:nvPr/>
              </p14:nvContentPartPr>
              <p14:xfrm>
                <a:off x="650303" y="2393385"/>
                <a:ext cx="187200" cy="1972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449FAE7C-FBB6-4DEE-A119-1A9BE44D328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1663" y="2384385"/>
                  <a:ext cx="204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E06989BF-F6EB-45C0-9DA5-4CE93DF35D54}"/>
                    </a:ext>
                  </a:extLst>
                </p14:cNvPr>
                <p14:cNvContentPartPr/>
                <p14:nvPr/>
              </p14:nvContentPartPr>
              <p14:xfrm>
                <a:off x="907703" y="2193945"/>
                <a:ext cx="51120" cy="4132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E06989BF-F6EB-45C0-9DA5-4CE93DF35D5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9063" y="2184945"/>
                  <a:ext cx="68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4E623134-F10B-4DDF-A67A-1DBE395454C0}"/>
                    </a:ext>
                  </a:extLst>
                </p14:cNvPr>
                <p14:cNvContentPartPr/>
                <p14:nvPr/>
              </p14:nvContentPartPr>
              <p14:xfrm>
                <a:off x="773063" y="2409585"/>
                <a:ext cx="296640" cy="129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4E623134-F10B-4DDF-A67A-1DBE395454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4423" y="2400945"/>
                  <a:ext cx="314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B9FE3B5C-3EEA-48C4-9C13-9C706F290AC6}"/>
                    </a:ext>
                  </a:extLst>
                </p14:cNvPr>
                <p14:cNvContentPartPr/>
                <p14:nvPr/>
              </p14:nvContentPartPr>
              <p14:xfrm>
                <a:off x="-28657" y="2712705"/>
                <a:ext cx="1116360" cy="2052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B9FE3B5C-3EEA-48C4-9C13-9C706F290AC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-37657" y="2704065"/>
                  <a:ext cx="1134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4F4F9ADA-6E86-4A05-A521-20F4A868ABDF}"/>
                    </a:ext>
                  </a:extLst>
                </p14:cNvPr>
                <p14:cNvContentPartPr/>
                <p14:nvPr/>
              </p14:nvContentPartPr>
              <p14:xfrm>
                <a:off x="1208303" y="2342985"/>
                <a:ext cx="238680" cy="5194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4F4F9ADA-6E86-4A05-A521-20F4A868ABD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99663" y="2333985"/>
                  <a:ext cx="2563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0F83006B-16B9-479D-A5E6-71E4436DAB9B}"/>
                    </a:ext>
                  </a:extLst>
                </p14:cNvPr>
                <p14:cNvContentPartPr/>
                <p14:nvPr/>
              </p14:nvContentPartPr>
              <p14:xfrm>
                <a:off x="1371383" y="2322465"/>
                <a:ext cx="197640" cy="2289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0F83006B-16B9-479D-A5E6-71E4436DAB9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62743" y="2313825"/>
                  <a:ext cx="215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2108CE1F-3E19-4555-BB97-5579A73EC27C}"/>
                    </a:ext>
                  </a:extLst>
                </p14:cNvPr>
                <p14:cNvContentPartPr/>
                <p14:nvPr/>
              </p14:nvContentPartPr>
              <p14:xfrm>
                <a:off x="993023" y="2462505"/>
                <a:ext cx="153000" cy="1288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2108CE1F-3E19-4555-BB97-5579A73EC27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4023" y="2453865"/>
                  <a:ext cx="170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D1869130-2BE2-4A24-9D0D-DA0A0DE6192D}"/>
                    </a:ext>
                  </a:extLst>
                </p14:cNvPr>
                <p14:cNvContentPartPr/>
                <p14:nvPr/>
              </p14:nvContentPartPr>
              <p14:xfrm>
                <a:off x="1105703" y="2446305"/>
                <a:ext cx="83520" cy="18180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D1869130-2BE2-4A24-9D0D-DA0A0DE6192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7063" y="2437665"/>
                  <a:ext cx="101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43BF065D-54A8-4CB5-9E7B-4992DBF92E80}"/>
                    </a:ext>
                  </a:extLst>
                </p14:cNvPr>
                <p14:cNvContentPartPr/>
                <p14:nvPr/>
              </p14:nvContentPartPr>
              <p14:xfrm>
                <a:off x="1215863" y="2293665"/>
                <a:ext cx="15480" cy="31464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43BF065D-54A8-4CB5-9E7B-4992DBF92E8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07223" y="2284665"/>
                  <a:ext cx="33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1B5F707E-F130-41DB-8CDE-990E54CFAB77}"/>
                    </a:ext>
                  </a:extLst>
                </p14:cNvPr>
                <p14:cNvContentPartPr/>
                <p14:nvPr/>
              </p14:nvContentPartPr>
              <p14:xfrm>
                <a:off x="1124783" y="2447745"/>
                <a:ext cx="238320" cy="936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1B5F707E-F130-41DB-8CDE-990E54CFAB7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5783" y="2438745"/>
                  <a:ext cx="255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C284A1CA-DC8D-46B8-95DF-A5307F2293D0}"/>
                    </a:ext>
                  </a:extLst>
                </p14:cNvPr>
                <p14:cNvContentPartPr/>
                <p14:nvPr/>
              </p14:nvContentPartPr>
              <p14:xfrm>
                <a:off x="1586663" y="2313825"/>
                <a:ext cx="338400" cy="2095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C284A1CA-DC8D-46B8-95DF-A5307F2293D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78023" y="2304825"/>
                  <a:ext cx="356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67D9F422-E221-4480-8590-EFC732F786C3}"/>
                    </a:ext>
                  </a:extLst>
                </p14:cNvPr>
                <p14:cNvContentPartPr/>
                <p14:nvPr/>
              </p14:nvContentPartPr>
              <p14:xfrm>
                <a:off x="1818863" y="2173785"/>
                <a:ext cx="36360" cy="3398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67D9F422-E221-4480-8590-EFC732F786C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09863" y="2164785"/>
                  <a:ext cx="540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2B4AB82E-4CD7-4D98-AE2D-A6AAAF6F1EC1}"/>
                    </a:ext>
                  </a:extLst>
                </p14:cNvPr>
                <p14:cNvContentPartPr/>
                <p14:nvPr/>
              </p14:nvContentPartPr>
              <p14:xfrm>
                <a:off x="1975823" y="2149665"/>
                <a:ext cx="140760" cy="36396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2B4AB82E-4CD7-4D98-AE2D-A6AAAF6F1EC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67183" y="2140665"/>
                  <a:ext cx="1584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ADE446B6-E0F2-4504-9D5C-A28CED41866A}"/>
                    </a:ext>
                  </a:extLst>
                </p14:cNvPr>
                <p14:cNvContentPartPr/>
                <p14:nvPr/>
              </p14:nvContentPartPr>
              <p14:xfrm>
                <a:off x="114983" y="2753025"/>
                <a:ext cx="1982520" cy="964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ADE446B6-E0F2-4504-9D5C-A28CED4186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983" y="2744385"/>
                  <a:ext cx="2000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FEB4216D-A959-4F98-95D3-790152BC4485}"/>
                    </a:ext>
                  </a:extLst>
                </p14:cNvPr>
                <p14:cNvContentPartPr/>
                <p14:nvPr/>
              </p14:nvContentPartPr>
              <p14:xfrm>
                <a:off x="1294343" y="2119425"/>
                <a:ext cx="156960" cy="74124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FEB4216D-A959-4F98-95D3-790152BC448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85343" y="2110425"/>
                  <a:ext cx="17460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3B72A4DB-258C-44FD-8E9A-0C428B42CBF0}"/>
                    </a:ext>
                  </a:extLst>
                </p14:cNvPr>
                <p14:cNvContentPartPr/>
                <p14:nvPr/>
              </p14:nvContentPartPr>
              <p14:xfrm>
                <a:off x="1709423" y="2042385"/>
                <a:ext cx="592920" cy="6253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3B72A4DB-258C-44FD-8E9A-0C428B42CBF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00783" y="2033385"/>
                  <a:ext cx="61056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69725936-22D5-4FEB-960A-B1C90252AE38}"/>
                    </a:ext>
                  </a:extLst>
                </p14:cNvPr>
                <p14:cNvContentPartPr/>
                <p14:nvPr/>
              </p14:nvContentPartPr>
              <p14:xfrm>
                <a:off x="1486583" y="2707665"/>
                <a:ext cx="589680" cy="180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69725936-22D5-4FEB-960A-B1C90252AE3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77943" y="2699025"/>
                  <a:ext cx="6073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7E1571F9-6F2E-4360-86B8-E9F103115EA6}"/>
              </a:ext>
            </a:extLst>
          </p:cNvPr>
          <p:cNvGrpSpPr/>
          <p:nvPr/>
        </p:nvGrpSpPr>
        <p:grpSpPr>
          <a:xfrm>
            <a:off x="-75097" y="1935105"/>
            <a:ext cx="2340000" cy="974880"/>
            <a:chOff x="-75097" y="1935105"/>
            <a:chExt cx="2340000" cy="97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DB2F2CE8-4564-4B4C-933E-CFB8EF55D029}"/>
                    </a:ext>
                  </a:extLst>
                </p14:cNvPr>
                <p14:cNvContentPartPr/>
                <p14:nvPr/>
              </p14:nvContentPartPr>
              <p14:xfrm>
                <a:off x="-75097" y="2821425"/>
                <a:ext cx="2034720" cy="885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DB2F2CE8-4564-4B4C-933E-CFB8EF55D02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-84097" y="2812425"/>
                  <a:ext cx="2052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F3A97C24-FEEF-4A09-9C1C-63FA21035877}"/>
                    </a:ext>
                  </a:extLst>
                </p14:cNvPr>
                <p14:cNvContentPartPr/>
                <p14:nvPr/>
              </p14:nvContentPartPr>
              <p14:xfrm>
                <a:off x="122183" y="1970385"/>
                <a:ext cx="850680" cy="118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F3A97C24-FEEF-4A09-9C1C-63FA2103587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3543" y="1961385"/>
                  <a:ext cx="868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6A23F58B-2825-48B4-9DE3-5AFB8466565B}"/>
                    </a:ext>
                  </a:extLst>
                </p14:cNvPr>
                <p14:cNvContentPartPr/>
                <p14:nvPr/>
              </p14:nvContentPartPr>
              <p14:xfrm>
                <a:off x="396143" y="1935105"/>
                <a:ext cx="1741680" cy="9108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6A23F58B-2825-48B4-9DE3-5AFB8466565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7143" y="1926465"/>
                  <a:ext cx="1759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11FAF683-E011-47C4-A720-0FE44501A61E}"/>
                    </a:ext>
                  </a:extLst>
                </p14:cNvPr>
                <p14:cNvContentPartPr/>
                <p14:nvPr/>
              </p14:nvContentPartPr>
              <p14:xfrm>
                <a:off x="2213783" y="1986945"/>
                <a:ext cx="51120" cy="76608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11FAF683-E011-47C4-A720-0FE44501A61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04783" y="1977945"/>
                  <a:ext cx="68760" cy="78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CE40173B-DEE3-405F-BAD0-F65FDA5E047B}"/>
              </a:ext>
            </a:extLst>
          </p:cNvPr>
          <p:cNvGrpSpPr/>
          <p:nvPr/>
        </p:nvGrpSpPr>
        <p:grpSpPr>
          <a:xfrm>
            <a:off x="43703" y="3121210"/>
            <a:ext cx="4278240" cy="954455"/>
            <a:chOff x="43703" y="3121210"/>
            <a:chExt cx="4278240" cy="95445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15449B41-CD4F-4C61-B0B9-D23145E6CEE0}"/>
                    </a:ext>
                  </a:extLst>
                </p14:cNvPr>
                <p14:cNvContentPartPr/>
                <p14:nvPr/>
              </p14:nvContentPartPr>
              <p14:xfrm>
                <a:off x="2914113" y="3275290"/>
                <a:ext cx="169560" cy="381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15449B41-CD4F-4C61-B0B9-D23145E6CEE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05473" y="3266650"/>
                  <a:ext cx="187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F076DF8-6A89-4654-812F-CCA9376C7222}"/>
                    </a:ext>
                  </a:extLst>
                </p14:cNvPr>
                <p14:cNvContentPartPr/>
                <p14:nvPr/>
              </p14:nvContentPartPr>
              <p14:xfrm>
                <a:off x="3982233" y="3121210"/>
                <a:ext cx="19800" cy="748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F076DF8-6A89-4654-812F-CCA9376C72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73593" y="3112570"/>
                  <a:ext cx="37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E74EA830-5FE8-483D-977F-46C77B8F958F}"/>
                    </a:ext>
                  </a:extLst>
                </p14:cNvPr>
                <p14:cNvContentPartPr/>
                <p14:nvPr/>
              </p14:nvContentPartPr>
              <p14:xfrm>
                <a:off x="43703" y="3370425"/>
                <a:ext cx="134640" cy="3776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E74EA830-5FE8-483D-977F-46C77B8F958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703" y="3361785"/>
                  <a:ext cx="152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8452A85F-435E-4045-A938-6529193925C8}"/>
                    </a:ext>
                  </a:extLst>
                </p14:cNvPr>
                <p14:cNvContentPartPr/>
                <p14:nvPr/>
              </p14:nvContentPartPr>
              <p14:xfrm>
                <a:off x="228383" y="3285825"/>
                <a:ext cx="127440" cy="4485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8452A85F-435E-4045-A938-6529193925C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9743" y="3277185"/>
                  <a:ext cx="1450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A0DFCD8B-60D2-4856-8D65-DD486B379AFD}"/>
                    </a:ext>
                  </a:extLst>
                </p14:cNvPr>
                <p14:cNvContentPartPr/>
                <p14:nvPr/>
              </p14:nvContentPartPr>
              <p14:xfrm>
                <a:off x="152423" y="3530985"/>
                <a:ext cx="720000" cy="2700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A0DFCD8B-60D2-4856-8D65-DD486B379AF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43423" y="3521985"/>
                  <a:ext cx="737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347BDAC0-FF8E-40C7-8189-B3D41FE1135C}"/>
                    </a:ext>
                  </a:extLst>
                </p14:cNvPr>
                <p14:cNvContentPartPr/>
                <p14:nvPr/>
              </p14:nvContentPartPr>
              <p14:xfrm>
                <a:off x="953783" y="3371505"/>
                <a:ext cx="229320" cy="35280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347BDAC0-FF8E-40C7-8189-B3D41FE1135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4783" y="3362865"/>
                  <a:ext cx="246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C686FA0A-D406-48EA-BF0D-C8D1766402DA}"/>
                    </a:ext>
                  </a:extLst>
                </p14:cNvPr>
                <p14:cNvContentPartPr/>
                <p14:nvPr/>
              </p14:nvContentPartPr>
              <p14:xfrm>
                <a:off x="1383623" y="3232905"/>
                <a:ext cx="73800" cy="30348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C686FA0A-D406-48EA-BF0D-C8D1766402D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74623" y="3223905"/>
                  <a:ext cx="91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EFC08B42-1542-4D6F-93F8-C1A00DB18938}"/>
                    </a:ext>
                  </a:extLst>
                </p14:cNvPr>
                <p14:cNvContentPartPr/>
                <p14:nvPr/>
              </p14:nvContentPartPr>
              <p14:xfrm>
                <a:off x="1412783" y="3269985"/>
                <a:ext cx="188640" cy="18792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EFC08B42-1542-4D6F-93F8-C1A00DB1893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03783" y="3261345"/>
                  <a:ext cx="206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8149DA42-DE34-44A3-9C02-96629C735968}"/>
                    </a:ext>
                  </a:extLst>
                </p14:cNvPr>
                <p14:cNvContentPartPr/>
                <p14:nvPr/>
              </p14:nvContentPartPr>
              <p14:xfrm>
                <a:off x="1248983" y="3516945"/>
                <a:ext cx="395280" cy="154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8149DA42-DE34-44A3-9C02-96629C73596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39983" y="3507945"/>
                  <a:ext cx="412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A41F293A-8927-4218-B358-0AFD89860A47}"/>
                    </a:ext>
                  </a:extLst>
                </p14:cNvPr>
                <p14:cNvContentPartPr/>
                <p14:nvPr/>
              </p14:nvContentPartPr>
              <p14:xfrm>
                <a:off x="1359863" y="3574905"/>
                <a:ext cx="401040" cy="2376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A41F293A-8927-4218-B358-0AFD89860A4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50863" y="3566265"/>
                  <a:ext cx="418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CD75830E-8E3C-4FE7-A503-7DC86C483EE0}"/>
                    </a:ext>
                  </a:extLst>
                </p14:cNvPr>
                <p14:cNvContentPartPr/>
                <p14:nvPr/>
              </p14:nvContentPartPr>
              <p14:xfrm>
                <a:off x="1882943" y="3359265"/>
                <a:ext cx="145080" cy="1746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CD75830E-8E3C-4FE7-A503-7DC86C483EE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74303" y="3350265"/>
                  <a:ext cx="162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405E36CB-EA11-49A1-AAA1-9955B719F02E}"/>
                    </a:ext>
                  </a:extLst>
                </p14:cNvPr>
                <p14:cNvContentPartPr/>
                <p14:nvPr/>
              </p14:nvContentPartPr>
              <p14:xfrm>
                <a:off x="1773863" y="3630705"/>
                <a:ext cx="227880" cy="4320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405E36CB-EA11-49A1-AAA1-9955B719F02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65223" y="3621705"/>
                  <a:ext cx="245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CA8D73B3-70EC-456D-B1A8-01AE67FD2D09}"/>
                    </a:ext>
                  </a:extLst>
                </p14:cNvPr>
                <p14:cNvContentPartPr/>
                <p14:nvPr/>
              </p14:nvContentPartPr>
              <p14:xfrm>
                <a:off x="1853063" y="3458265"/>
                <a:ext cx="343440" cy="37728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CA8D73B3-70EC-456D-B1A8-01AE67FD2D0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44063" y="3449625"/>
                  <a:ext cx="3610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18C5B2BB-A2A5-432F-876F-683A3619EEDA}"/>
                    </a:ext>
                  </a:extLst>
                </p14:cNvPr>
                <p14:cNvContentPartPr/>
                <p14:nvPr/>
              </p14:nvContentPartPr>
              <p14:xfrm>
                <a:off x="2102903" y="3410745"/>
                <a:ext cx="220320" cy="1440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18C5B2BB-A2A5-432F-876F-683A3619EED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94263" y="3402105"/>
                  <a:ext cx="237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49D58003-0EDA-4F71-9529-C13B37B3F474}"/>
                    </a:ext>
                  </a:extLst>
                </p14:cNvPr>
                <p14:cNvContentPartPr/>
                <p14:nvPr/>
              </p14:nvContentPartPr>
              <p14:xfrm>
                <a:off x="2020823" y="3645825"/>
                <a:ext cx="78120" cy="1303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49D58003-0EDA-4F71-9529-C13B37B3F47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11823" y="3636825"/>
                  <a:ext cx="9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E84CF257-43E6-4E1B-BC4A-0FABEC3A1494}"/>
                    </a:ext>
                  </a:extLst>
                </p14:cNvPr>
                <p14:cNvContentPartPr/>
                <p14:nvPr/>
              </p14:nvContentPartPr>
              <p14:xfrm>
                <a:off x="2244023" y="3431265"/>
                <a:ext cx="253080" cy="32148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E84CF257-43E6-4E1B-BC4A-0FABEC3A149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35023" y="3422265"/>
                  <a:ext cx="270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B1332106-CCE9-44F4-A373-F8130AE1EC54}"/>
                    </a:ext>
                  </a:extLst>
                </p14:cNvPr>
                <p14:cNvContentPartPr/>
                <p14:nvPr/>
              </p14:nvContentPartPr>
              <p14:xfrm>
                <a:off x="2584583" y="3466545"/>
                <a:ext cx="182880" cy="219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B1332106-CCE9-44F4-A373-F8130AE1EC5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75943" y="3457545"/>
                  <a:ext cx="200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F37847AA-910B-4B99-8DFD-DB7778B21DF4}"/>
                    </a:ext>
                  </a:extLst>
                </p14:cNvPr>
                <p14:cNvContentPartPr/>
                <p14:nvPr/>
              </p14:nvContentPartPr>
              <p14:xfrm>
                <a:off x="2627783" y="3448905"/>
                <a:ext cx="120240" cy="21528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F37847AA-910B-4B99-8DFD-DB7778B21DF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19143" y="3439905"/>
                  <a:ext cx="137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A0986557-6FD9-4E5C-95B6-34F0052FAD6D}"/>
                    </a:ext>
                  </a:extLst>
                </p14:cNvPr>
                <p14:cNvContentPartPr/>
                <p14:nvPr/>
              </p14:nvContentPartPr>
              <p14:xfrm>
                <a:off x="2649023" y="3558705"/>
                <a:ext cx="49680" cy="23400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A0986557-6FD9-4E5C-95B6-34F0052FAD6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40383" y="3549705"/>
                  <a:ext cx="67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2EC69F47-B063-4613-9784-C6E33A2F884E}"/>
                    </a:ext>
                  </a:extLst>
                </p14:cNvPr>
                <p14:cNvContentPartPr/>
                <p14:nvPr/>
              </p14:nvContentPartPr>
              <p14:xfrm>
                <a:off x="2429423" y="3541065"/>
                <a:ext cx="460800" cy="27828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2EC69F47-B063-4613-9784-C6E33A2F884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420423" y="3532065"/>
                  <a:ext cx="478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DE50E4D6-55A9-4021-B8DA-B6F3CCF8D0D5}"/>
                    </a:ext>
                  </a:extLst>
                </p14:cNvPr>
                <p14:cNvContentPartPr/>
                <p14:nvPr/>
              </p14:nvContentPartPr>
              <p14:xfrm>
                <a:off x="2949623" y="3668505"/>
                <a:ext cx="205200" cy="2052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DE50E4D6-55A9-4021-B8DA-B6F3CCF8D0D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40983" y="3659505"/>
                  <a:ext cx="222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6CA37620-06B7-46BC-9AD5-336412CC23BC}"/>
                    </a:ext>
                  </a:extLst>
                </p14:cNvPr>
                <p14:cNvContentPartPr/>
                <p14:nvPr/>
              </p14:nvContentPartPr>
              <p14:xfrm>
                <a:off x="3263903" y="3458985"/>
                <a:ext cx="40680" cy="8496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6CA37620-06B7-46BC-9AD5-336412CC23B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54903" y="3449985"/>
                  <a:ext cx="58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636297B5-1650-4592-A841-EED2CBC0C740}"/>
                    </a:ext>
                  </a:extLst>
                </p14:cNvPr>
                <p14:cNvContentPartPr/>
                <p14:nvPr/>
              </p14:nvContentPartPr>
              <p14:xfrm>
                <a:off x="3128903" y="3458985"/>
                <a:ext cx="326880" cy="42624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636297B5-1650-4592-A841-EED2CBC0C74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19903" y="3449985"/>
                  <a:ext cx="344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EA9F32AC-F7BB-4FF8-9ABC-1D2345AB0EC0}"/>
                    </a:ext>
                  </a:extLst>
                </p14:cNvPr>
                <p14:cNvContentPartPr/>
                <p14:nvPr/>
              </p14:nvContentPartPr>
              <p14:xfrm>
                <a:off x="3484583" y="3543585"/>
                <a:ext cx="259560" cy="33300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EA9F32AC-F7BB-4FF8-9ABC-1D2345AB0EC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75943" y="3534585"/>
                  <a:ext cx="2772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630B4B12-A79D-4262-8B2C-189F0D77A247}"/>
                    </a:ext>
                  </a:extLst>
                </p14:cNvPr>
                <p14:cNvContentPartPr/>
                <p14:nvPr/>
              </p14:nvContentPartPr>
              <p14:xfrm>
                <a:off x="3736223" y="3549705"/>
                <a:ext cx="156600" cy="1443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630B4B12-A79D-4262-8B2C-189F0D77A24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27223" y="3541065"/>
                  <a:ext cx="174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736044AA-E693-47AE-B83C-F8AFEF673C7C}"/>
                    </a:ext>
                  </a:extLst>
                </p14:cNvPr>
                <p14:cNvContentPartPr/>
                <p14:nvPr/>
              </p14:nvContentPartPr>
              <p14:xfrm>
                <a:off x="3738023" y="3471585"/>
                <a:ext cx="315360" cy="43632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736044AA-E693-47AE-B83C-F8AFEF673C7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29383" y="3462585"/>
                  <a:ext cx="3330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FF261706-0B90-45F2-A368-7A5DD5540AC7}"/>
                    </a:ext>
                  </a:extLst>
                </p14:cNvPr>
                <p14:cNvContentPartPr/>
                <p14:nvPr/>
              </p14:nvContentPartPr>
              <p14:xfrm>
                <a:off x="3929543" y="3633225"/>
                <a:ext cx="182880" cy="7848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FF261706-0B90-45F2-A368-7A5DD5540AC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20903" y="3624225"/>
                  <a:ext cx="200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33C0E53F-D349-4701-9E6C-FD486EC06B77}"/>
                    </a:ext>
                  </a:extLst>
                </p14:cNvPr>
                <p14:cNvContentPartPr/>
                <p14:nvPr/>
              </p14:nvContentPartPr>
              <p14:xfrm>
                <a:off x="3926663" y="3788385"/>
                <a:ext cx="117360" cy="12456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33C0E53F-D349-4701-9E6C-FD486EC06B7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17663" y="3779385"/>
                  <a:ext cx="135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F220B0FB-A83D-4310-8346-A3CE5A0C8BAB}"/>
                    </a:ext>
                  </a:extLst>
                </p14:cNvPr>
                <p14:cNvContentPartPr/>
                <p14:nvPr/>
              </p14:nvContentPartPr>
              <p14:xfrm>
                <a:off x="4046183" y="3597585"/>
                <a:ext cx="275760" cy="32652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F220B0FB-A83D-4310-8346-A3CE5A0C8BA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037543" y="3588585"/>
                  <a:ext cx="293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FEB685CA-88C1-4136-9944-8C3CE4C4EF2D}"/>
                    </a:ext>
                  </a:extLst>
                </p14:cNvPr>
                <p14:cNvContentPartPr/>
                <p14:nvPr/>
              </p14:nvContentPartPr>
              <p14:xfrm>
                <a:off x="3639383" y="4033185"/>
                <a:ext cx="446040" cy="4068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FEB685CA-88C1-4136-9944-8C3CE4C4EF2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30743" y="4024545"/>
                  <a:ext cx="463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E63C131E-6B4C-497D-A298-DC450B62FBFA}"/>
                    </a:ext>
                  </a:extLst>
                </p14:cNvPr>
                <p14:cNvContentPartPr/>
                <p14:nvPr/>
              </p14:nvContentPartPr>
              <p14:xfrm>
                <a:off x="1185983" y="3846345"/>
                <a:ext cx="1824120" cy="11052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E63C131E-6B4C-497D-A298-DC450B62FBF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76983" y="3837705"/>
                  <a:ext cx="1841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626A7C12-8AB2-4FAF-A241-E26FCD3764AB}"/>
                    </a:ext>
                  </a:extLst>
                </p14:cNvPr>
                <p14:cNvContentPartPr/>
                <p14:nvPr/>
              </p14:nvContentPartPr>
              <p14:xfrm>
                <a:off x="1192103" y="3129225"/>
                <a:ext cx="73800" cy="94644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626A7C12-8AB2-4FAF-A241-E26FCD3764A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83103" y="3120585"/>
                  <a:ext cx="9144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D50AF5E8-746C-4781-B251-AACFED18BB3E}"/>
                    </a:ext>
                  </a:extLst>
                </p14:cNvPr>
                <p14:cNvContentPartPr/>
                <p14:nvPr/>
              </p14:nvContentPartPr>
              <p14:xfrm>
                <a:off x="1332503" y="3163425"/>
                <a:ext cx="1722600" cy="79668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D50AF5E8-746C-4781-B251-AACFED18BB3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23863" y="3154785"/>
                  <a:ext cx="1740240" cy="81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组合 370">
            <a:extLst>
              <a:ext uri="{FF2B5EF4-FFF2-40B4-BE49-F238E27FC236}">
                <a16:creationId xmlns:a16="http://schemas.microsoft.com/office/drawing/2014/main" id="{C1E0E8B6-ADDA-43E8-B354-C5A1A10BC1D1}"/>
              </a:ext>
            </a:extLst>
          </p:cNvPr>
          <p:cNvGrpSpPr/>
          <p:nvPr/>
        </p:nvGrpSpPr>
        <p:grpSpPr>
          <a:xfrm>
            <a:off x="4760063" y="1436145"/>
            <a:ext cx="2244240" cy="927360"/>
            <a:chOff x="4760063" y="1436145"/>
            <a:chExt cx="2244240" cy="92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2B47A22A-2C25-4E22-9C7B-9C0A70BEEA80}"/>
                    </a:ext>
                  </a:extLst>
                </p14:cNvPr>
                <p14:cNvContentPartPr/>
                <p14:nvPr/>
              </p14:nvContentPartPr>
              <p14:xfrm>
                <a:off x="5257943" y="1649625"/>
                <a:ext cx="45360" cy="31320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2B47A22A-2C25-4E22-9C7B-9C0A70BEEA8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49303" y="1640985"/>
                  <a:ext cx="63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296760EC-6BDB-4096-BD82-3EF344C6FF23}"/>
                    </a:ext>
                  </a:extLst>
                </p14:cNvPr>
                <p14:cNvContentPartPr/>
                <p14:nvPr/>
              </p14:nvContentPartPr>
              <p14:xfrm>
                <a:off x="4958783" y="1449825"/>
                <a:ext cx="542160" cy="64332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296760EC-6BDB-4096-BD82-3EF344C6FF2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49783" y="1440825"/>
                  <a:ext cx="55980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2572BE78-E6E6-4FFE-93E1-698A99C9E6D6}"/>
                    </a:ext>
                  </a:extLst>
                </p14:cNvPr>
                <p14:cNvContentPartPr/>
                <p14:nvPr/>
              </p14:nvContentPartPr>
              <p14:xfrm>
                <a:off x="5657543" y="1693905"/>
                <a:ext cx="724320" cy="633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2572BE78-E6E6-4FFE-93E1-698A99C9E6D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48543" y="1684905"/>
                  <a:ext cx="741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954FC640-E995-42BC-BBD2-62E757F6E285}"/>
                    </a:ext>
                  </a:extLst>
                </p14:cNvPr>
                <p14:cNvContentPartPr/>
                <p14:nvPr/>
              </p14:nvContentPartPr>
              <p14:xfrm>
                <a:off x="6260183" y="1548825"/>
                <a:ext cx="229680" cy="2955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954FC640-E995-42BC-BBD2-62E757F6E28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251543" y="1539825"/>
                  <a:ext cx="247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BBEA9DFF-DF6B-4F87-B2DE-4B2D5092A007}"/>
                    </a:ext>
                  </a:extLst>
                </p14:cNvPr>
                <p14:cNvContentPartPr/>
                <p14:nvPr/>
              </p14:nvContentPartPr>
              <p14:xfrm>
                <a:off x="6634943" y="1531905"/>
                <a:ext cx="308520" cy="34416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BBEA9DFF-DF6B-4F87-B2DE-4B2D5092A00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25943" y="1523265"/>
                  <a:ext cx="326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724D734F-8E4C-4648-9F32-CA5F4549B59D}"/>
                    </a:ext>
                  </a:extLst>
                </p14:cNvPr>
                <p14:cNvContentPartPr/>
                <p14:nvPr/>
              </p14:nvContentPartPr>
              <p14:xfrm>
                <a:off x="6455303" y="1436145"/>
                <a:ext cx="549000" cy="54828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724D734F-8E4C-4648-9F32-CA5F4549B59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46303" y="1427145"/>
                  <a:ext cx="5666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EBCC391A-894F-407D-A83F-A8FF00E9BA0C}"/>
                    </a:ext>
                  </a:extLst>
                </p14:cNvPr>
                <p14:cNvContentPartPr/>
                <p14:nvPr/>
              </p14:nvContentPartPr>
              <p14:xfrm>
                <a:off x="4760063" y="2104305"/>
                <a:ext cx="1952640" cy="25920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EBCC391A-894F-407D-A83F-A8FF00E9BA0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51063" y="2095305"/>
                  <a:ext cx="19702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441" name="墨迹 440">
                <a:extLst>
                  <a:ext uri="{FF2B5EF4-FFF2-40B4-BE49-F238E27FC236}">
                    <a16:creationId xmlns:a16="http://schemas.microsoft.com/office/drawing/2014/main" id="{46F61976-7792-4BB8-AF43-B57304845D8B}"/>
                  </a:ext>
                </a:extLst>
              </p14:cNvPr>
              <p14:cNvContentPartPr/>
              <p14:nvPr/>
            </p14:nvContentPartPr>
            <p14:xfrm>
              <a:off x="112463" y="1559992"/>
              <a:ext cx="576720" cy="49680"/>
            </p14:xfrm>
          </p:contentPart>
        </mc:Choice>
        <mc:Fallback>
          <p:pic>
            <p:nvPicPr>
              <p:cNvPr id="441" name="墨迹 440">
                <a:extLst>
                  <a:ext uri="{FF2B5EF4-FFF2-40B4-BE49-F238E27FC236}">
                    <a16:creationId xmlns:a16="http://schemas.microsoft.com/office/drawing/2014/main" id="{46F61976-7792-4BB8-AF43-B57304845D8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4823" y="1541992"/>
                <a:ext cx="61236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E4C6236C-0BD4-4E74-8014-3180867C667F}"/>
              </a:ext>
            </a:extLst>
          </p:cNvPr>
          <p:cNvGrpSpPr/>
          <p:nvPr/>
        </p:nvGrpSpPr>
        <p:grpSpPr>
          <a:xfrm>
            <a:off x="14543" y="-1218848"/>
            <a:ext cx="9011290" cy="5356338"/>
            <a:chOff x="14543" y="-1218848"/>
            <a:chExt cx="9011290" cy="535633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1488455-87AE-415C-9421-488B2126E581}"/>
                    </a:ext>
                  </a:extLst>
                </p14:cNvPr>
                <p14:cNvContentPartPr/>
                <p14:nvPr/>
              </p14:nvContentPartPr>
              <p14:xfrm>
                <a:off x="5710233" y="869050"/>
                <a:ext cx="2268000" cy="648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1488455-87AE-415C-9421-488B2126E58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692233" y="851050"/>
                  <a:ext cx="2303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D05A330-DB1F-435F-BA8A-6C555310FDC4}"/>
                    </a:ext>
                  </a:extLst>
                </p14:cNvPr>
                <p14:cNvContentPartPr/>
                <p14:nvPr/>
              </p14:nvContentPartPr>
              <p14:xfrm>
                <a:off x="5686113" y="745210"/>
                <a:ext cx="2263320" cy="344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D05A330-DB1F-435F-BA8A-6C555310FDC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68473" y="727570"/>
                  <a:ext cx="2298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2F00DCB-50F2-4D69-B860-0BE1EB16A46A}"/>
                    </a:ext>
                  </a:extLst>
                </p14:cNvPr>
                <p14:cNvContentPartPr/>
                <p14:nvPr/>
              </p14:nvContentPartPr>
              <p14:xfrm>
                <a:off x="8035113" y="908290"/>
                <a:ext cx="202320" cy="174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2F00DCB-50F2-4D69-B860-0BE1EB16A46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17113" y="890290"/>
                  <a:ext cx="237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6ECABD4-D9CD-4AEF-BDB3-0A144DD66DF2}"/>
                    </a:ext>
                  </a:extLst>
                </p14:cNvPr>
                <p14:cNvContentPartPr/>
                <p14:nvPr/>
              </p14:nvContentPartPr>
              <p14:xfrm>
                <a:off x="8185953" y="985330"/>
                <a:ext cx="34920" cy="68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6ECABD4-D9CD-4AEF-BDB3-0A144DD66DF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168313" y="967330"/>
                  <a:ext cx="70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9DD0EB3-5ACE-4739-B882-F70133C4D5F7}"/>
                    </a:ext>
                  </a:extLst>
                </p14:cNvPr>
                <p14:cNvContentPartPr/>
                <p14:nvPr/>
              </p14:nvContentPartPr>
              <p14:xfrm>
                <a:off x="8194953" y="872650"/>
                <a:ext cx="291960" cy="288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9DD0EB3-5ACE-4739-B882-F70133C4D5F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77313" y="855010"/>
                  <a:ext cx="327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43E022C-A8F6-47BC-858C-05D81597158D}"/>
                    </a:ext>
                  </a:extLst>
                </p14:cNvPr>
                <p14:cNvContentPartPr/>
                <p14:nvPr/>
              </p14:nvContentPartPr>
              <p14:xfrm>
                <a:off x="8518233" y="994330"/>
                <a:ext cx="132120" cy="103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43E022C-A8F6-47BC-858C-05D81597158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00233" y="976330"/>
                  <a:ext cx="167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D424B6F-917C-4E96-B5F8-32E074CAE083}"/>
                    </a:ext>
                  </a:extLst>
                </p14:cNvPr>
                <p14:cNvContentPartPr/>
                <p14:nvPr/>
              </p14:nvContentPartPr>
              <p14:xfrm>
                <a:off x="8732073" y="876610"/>
                <a:ext cx="3240" cy="311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D424B6F-917C-4E96-B5F8-32E074CAE08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14433" y="858610"/>
                  <a:ext cx="38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43007AC-C07B-4BE9-B514-D0332C49EBCD}"/>
                    </a:ext>
                  </a:extLst>
                </p14:cNvPr>
                <p14:cNvContentPartPr/>
                <p14:nvPr/>
              </p14:nvContentPartPr>
              <p14:xfrm>
                <a:off x="8836833" y="872650"/>
                <a:ext cx="54360" cy="3780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43007AC-C07B-4BE9-B514-D0332C49EBC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18833" y="855010"/>
                  <a:ext cx="900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568C11B-5BBD-46AF-92EB-9AB23D6527DA}"/>
                    </a:ext>
                  </a:extLst>
                </p14:cNvPr>
                <p14:cNvContentPartPr/>
                <p14:nvPr/>
              </p14:nvContentPartPr>
              <p14:xfrm>
                <a:off x="8853393" y="1005490"/>
                <a:ext cx="172440" cy="2048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568C11B-5BBD-46AF-92EB-9AB23D6527D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35393" y="987490"/>
                  <a:ext cx="208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C0291B7-0BCD-4AB3-B1A4-9F01665909DC}"/>
                    </a:ext>
                  </a:extLst>
                </p14:cNvPr>
                <p14:cNvContentPartPr/>
                <p14:nvPr/>
              </p14:nvContentPartPr>
              <p14:xfrm>
                <a:off x="1355313" y="1107730"/>
                <a:ext cx="185040" cy="2858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C0291B7-0BCD-4AB3-B1A4-9F01665909D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37313" y="1089730"/>
                  <a:ext cx="220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D259375-CFFF-41C3-8ABD-215EAC434D47}"/>
                    </a:ext>
                  </a:extLst>
                </p14:cNvPr>
                <p14:cNvContentPartPr/>
                <p14:nvPr/>
              </p14:nvContentPartPr>
              <p14:xfrm>
                <a:off x="1615593" y="1185850"/>
                <a:ext cx="657000" cy="96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D259375-CFFF-41C3-8ABD-215EAC434D4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97953" y="1168210"/>
                  <a:ext cx="692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2587AFE-A4F5-4DDD-9199-B83ED5DF85E6}"/>
                    </a:ext>
                  </a:extLst>
                </p14:cNvPr>
                <p14:cNvContentPartPr/>
                <p14:nvPr/>
              </p14:nvContentPartPr>
              <p14:xfrm>
                <a:off x="2392113" y="1071370"/>
                <a:ext cx="281520" cy="2588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2587AFE-A4F5-4DDD-9199-B83ED5DF85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74113" y="1053730"/>
                  <a:ext cx="317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7CF6B73-9375-457E-BC48-1A2A61FF8960}"/>
                    </a:ext>
                  </a:extLst>
                </p14:cNvPr>
                <p14:cNvContentPartPr/>
                <p14:nvPr/>
              </p14:nvContentPartPr>
              <p14:xfrm>
                <a:off x="2751033" y="1043290"/>
                <a:ext cx="552240" cy="1000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7CF6B73-9375-457E-BC48-1A2A61FF896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33393" y="1025290"/>
                  <a:ext cx="587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9E85D9B-0658-41B5-A1A4-C700F8772E73}"/>
                    </a:ext>
                  </a:extLst>
                </p14:cNvPr>
                <p14:cNvContentPartPr/>
                <p14:nvPr/>
              </p14:nvContentPartPr>
              <p14:xfrm>
                <a:off x="3354753" y="961210"/>
                <a:ext cx="292680" cy="273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9E85D9B-0658-41B5-A1A4-C700F8772E7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337113" y="943210"/>
                  <a:ext cx="328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FA7BC42-5863-4141-A1BE-718304A53371}"/>
                    </a:ext>
                  </a:extLst>
                </p14:cNvPr>
                <p14:cNvContentPartPr/>
                <p14:nvPr/>
              </p14:nvContentPartPr>
              <p14:xfrm>
                <a:off x="3554553" y="972370"/>
                <a:ext cx="91440" cy="69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FA7BC42-5863-4141-A1BE-718304A5337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536553" y="954730"/>
                  <a:ext cx="127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3722A39-319B-4011-ABBA-21FC1AAE0F1B}"/>
                    </a:ext>
                  </a:extLst>
                </p14:cNvPr>
                <p14:cNvContentPartPr/>
                <p14:nvPr/>
              </p14:nvContentPartPr>
              <p14:xfrm>
                <a:off x="3654633" y="996490"/>
                <a:ext cx="464040" cy="10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3722A39-319B-4011-ABBA-21FC1AAE0F1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636993" y="978850"/>
                  <a:ext cx="499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26C2B20-7DA2-470E-8406-7475FC9882CE}"/>
                    </a:ext>
                  </a:extLst>
                </p14:cNvPr>
                <p14:cNvContentPartPr/>
                <p14:nvPr/>
              </p14:nvContentPartPr>
              <p14:xfrm>
                <a:off x="4132713" y="895690"/>
                <a:ext cx="294120" cy="306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26C2B20-7DA2-470E-8406-7475FC9882C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14713" y="878050"/>
                  <a:ext cx="329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CD84FDF-2830-48DA-912E-1094ACE57A09}"/>
                    </a:ext>
                  </a:extLst>
                </p14:cNvPr>
                <p14:cNvContentPartPr/>
                <p14:nvPr/>
              </p14:nvContentPartPr>
              <p14:xfrm>
                <a:off x="3572553" y="1281970"/>
                <a:ext cx="79560" cy="523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CD84FDF-2830-48DA-912E-1094ACE57A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54553" y="1263970"/>
                  <a:ext cx="1152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2339B60-34E5-4EB2-A890-07F8C8072875}"/>
                    </a:ext>
                  </a:extLst>
                </p14:cNvPr>
                <p14:cNvContentPartPr/>
                <p14:nvPr/>
              </p14:nvContentPartPr>
              <p14:xfrm>
                <a:off x="3497673" y="1806130"/>
                <a:ext cx="234000" cy="237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2339B60-34E5-4EB2-A890-07F8C807287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479673" y="1788490"/>
                  <a:ext cx="269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EA46DE6-49D8-4071-AE42-959B82A7546F}"/>
                    </a:ext>
                  </a:extLst>
                </p14:cNvPr>
                <p14:cNvContentPartPr/>
                <p14:nvPr/>
              </p14:nvContentPartPr>
              <p14:xfrm>
                <a:off x="2484993" y="1377730"/>
                <a:ext cx="1069920" cy="4284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EA46DE6-49D8-4071-AE42-959B82A7546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66993" y="1360090"/>
                  <a:ext cx="11055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B413834-B38B-441F-830D-12B658BE65BF}"/>
                    </a:ext>
                  </a:extLst>
                </p14:cNvPr>
                <p14:cNvContentPartPr/>
                <p14:nvPr/>
              </p14:nvContentPartPr>
              <p14:xfrm>
                <a:off x="3089433" y="2141650"/>
                <a:ext cx="380520" cy="548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B413834-B38B-441F-830D-12B658BE65B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071433" y="2123650"/>
                  <a:ext cx="41616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0EBD9DE-3321-4F4B-A5BC-EB34A7363DBC}"/>
                    </a:ext>
                  </a:extLst>
                </p14:cNvPr>
                <p14:cNvContentPartPr/>
                <p14:nvPr/>
              </p14:nvContentPartPr>
              <p14:xfrm>
                <a:off x="2967393" y="2685970"/>
                <a:ext cx="279360" cy="244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0EBD9DE-3321-4F4B-A5BC-EB34A7363DB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949753" y="2667970"/>
                  <a:ext cx="315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BCC2EB4-A34F-4814-A96A-3F7774AC5FF6}"/>
                    </a:ext>
                  </a:extLst>
                </p14:cNvPr>
                <p14:cNvContentPartPr/>
                <p14:nvPr/>
              </p14:nvContentPartPr>
              <p14:xfrm>
                <a:off x="3632313" y="2149210"/>
                <a:ext cx="245880" cy="401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BCC2EB4-A34F-4814-A96A-3F7774AC5FF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614313" y="2131210"/>
                  <a:ext cx="2815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3FB2A2A-0070-4C34-8450-5A16A5953B15}"/>
                    </a:ext>
                  </a:extLst>
                </p14:cNvPr>
                <p14:cNvContentPartPr/>
                <p14:nvPr/>
              </p14:nvContentPartPr>
              <p14:xfrm>
                <a:off x="3912393" y="2639530"/>
                <a:ext cx="215640" cy="146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3FB2A2A-0070-4C34-8450-5A16A5953B1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894393" y="2621530"/>
                  <a:ext cx="251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1FBBDD9-BCD9-417D-A1A0-D702D33B102A}"/>
                    </a:ext>
                  </a:extLst>
                </p14:cNvPr>
                <p14:cNvContentPartPr/>
                <p14:nvPr/>
              </p14:nvContentPartPr>
              <p14:xfrm>
                <a:off x="1426953" y="821170"/>
                <a:ext cx="156240" cy="581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1FBBDD9-BCD9-417D-A1A0-D702D33B102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408953" y="803170"/>
                  <a:ext cx="19188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367C585-322C-44FC-AE0F-A74CA64F7FC9}"/>
                    </a:ext>
                  </a:extLst>
                </p14:cNvPr>
                <p14:cNvContentPartPr/>
                <p14:nvPr/>
              </p14:nvContentPartPr>
              <p14:xfrm>
                <a:off x="1341993" y="943570"/>
                <a:ext cx="129240" cy="7358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367C585-322C-44FC-AE0F-A74CA64F7FC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323993" y="925570"/>
                  <a:ext cx="16488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9FCBE4D-FD7E-4FD9-8288-B86BF45DB4DD}"/>
                    </a:ext>
                  </a:extLst>
                </p14:cNvPr>
                <p14:cNvContentPartPr/>
                <p14:nvPr/>
              </p14:nvContentPartPr>
              <p14:xfrm>
                <a:off x="2254593" y="936010"/>
                <a:ext cx="343800" cy="665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9FCBE4D-FD7E-4FD9-8288-B86BF45DB4D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36593" y="918010"/>
                  <a:ext cx="37944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5FB0B93-0F65-4243-840D-DAF9BF0B5AE3}"/>
                    </a:ext>
                  </a:extLst>
                </p14:cNvPr>
                <p14:cNvContentPartPr/>
                <p14:nvPr/>
              </p14:nvContentPartPr>
              <p14:xfrm>
                <a:off x="3415593" y="794530"/>
                <a:ext cx="282600" cy="5979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5FB0B93-0F65-4243-840D-DAF9BF0B5AE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397593" y="776890"/>
                  <a:ext cx="3182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671B0DE-67B9-4546-8FC4-EFB81C3263B6}"/>
                    </a:ext>
                  </a:extLst>
                </p14:cNvPr>
                <p14:cNvContentPartPr/>
                <p14:nvPr/>
              </p14:nvContentPartPr>
              <p14:xfrm>
                <a:off x="4210113" y="794530"/>
                <a:ext cx="410040" cy="374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671B0DE-67B9-4546-8FC4-EFB81C3263B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92113" y="776530"/>
                  <a:ext cx="4456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102E425-82A6-46BE-A671-A2F73E94FE44}"/>
                    </a:ext>
                  </a:extLst>
                </p14:cNvPr>
                <p14:cNvContentPartPr/>
                <p14:nvPr/>
              </p14:nvContentPartPr>
              <p14:xfrm>
                <a:off x="4256193" y="914410"/>
                <a:ext cx="299520" cy="543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102E425-82A6-46BE-A671-A2F73E94FE4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38193" y="896770"/>
                  <a:ext cx="3351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0FCD521-7556-43BD-B85A-B5A6E3EAC546}"/>
                    </a:ext>
                  </a:extLst>
                </p14:cNvPr>
                <p14:cNvContentPartPr/>
                <p14:nvPr/>
              </p14:nvContentPartPr>
              <p14:xfrm>
                <a:off x="3548433" y="1767610"/>
                <a:ext cx="262800" cy="323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0FCD521-7556-43BD-B85A-B5A6E3EAC54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530793" y="1749970"/>
                  <a:ext cx="2984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08E327D-EAE3-4567-A7B2-B6F8E3E14750}"/>
                    </a:ext>
                  </a:extLst>
                </p14:cNvPr>
                <p14:cNvContentPartPr/>
                <p14:nvPr/>
              </p14:nvContentPartPr>
              <p14:xfrm>
                <a:off x="3811953" y="1753930"/>
                <a:ext cx="194760" cy="38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08E327D-EAE3-4567-A7B2-B6F8E3E1475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93953" y="1736290"/>
                  <a:ext cx="230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2809C5A-E49D-419F-B8CE-AD1431B2EB37}"/>
                    </a:ext>
                  </a:extLst>
                </p14:cNvPr>
                <p14:cNvContentPartPr/>
                <p14:nvPr/>
              </p14:nvContentPartPr>
              <p14:xfrm>
                <a:off x="2809353" y="2502730"/>
                <a:ext cx="242640" cy="666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2809C5A-E49D-419F-B8CE-AD1431B2EB3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791713" y="2484730"/>
                  <a:ext cx="27828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1BBB1A1-0191-4549-8F9C-04C28B57B1F0}"/>
                    </a:ext>
                  </a:extLst>
                </p14:cNvPr>
                <p14:cNvContentPartPr/>
                <p14:nvPr/>
              </p14:nvContentPartPr>
              <p14:xfrm>
                <a:off x="3777393" y="2608930"/>
                <a:ext cx="338040" cy="774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1BBB1A1-0191-4549-8F9C-04C28B57B1F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759753" y="2590930"/>
                  <a:ext cx="37368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33159F9-BA80-43EF-AEB8-15919C401319}"/>
                    </a:ext>
                  </a:extLst>
                </p14:cNvPr>
                <p14:cNvContentPartPr/>
                <p14:nvPr/>
              </p14:nvContentPartPr>
              <p14:xfrm>
                <a:off x="1253793" y="321490"/>
                <a:ext cx="193320" cy="181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33159F9-BA80-43EF-AEB8-15919C40131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236153" y="303490"/>
                  <a:ext cx="228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1E2708D-CE22-40A7-98ED-D03D6B016FE8}"/>
                    </a:ext>
                  </a:extLst>
                </p14:cNvPr>
                <p14:cNvContentPartPr/>
                <p14:nvPr/>
              </p14:nvContentPartPr>
              <p14:xfrm>
                <a:off x="1328673" y="428410"/>
                <a:ext cx="114120" cy="306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1E2708D-CE22-40A7-98ED-D03D6B016FE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310673" y="410410"/>
                  <a:ext cx="149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6B930A6-9E21-42E4-BACE-7AFB2A216209}"/>
                    </a:ext>
                  </a:extLst>
                </p14:cNvPr>
                <p14:cNvContentPartPr/>
                <p14:nvPr/>
              </p14:nvContentPartPr>
              <p14:xfrm>
                <a:off x="1135353" y="600130"/>
                <a:ext cx="175320" cy="158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6B930A6-9E21-42E4-BACE-7AFB2A21620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17713" y="582130"/>
                  <a:ext cx="210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BFD0780-A031-4723-985A-8D09380FB9EA}"/>
                    </a:ext>
                  </a:extLst>
                </p14:cNvPr>
                <p14:cNvContentPartPr/>
                <p14:nvPr/>
              </p14:nvContentPartPr>
              <p14:xfrm>
                <a:off x="1192233" y="603730"/>
                <a:ext cx="309960" cy="298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BFD0780-A031-4723-985A-8D09380FB9E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74593" y="586090"/>
                  <a:ext cx="345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53601FF-13A9-4EC8-989D-9105DF8B33B0}"/>
                    </a:ext>
                  </a:extLst>
                </p14:cNvPr>
                <p14:cNvContentPartPr/>
                <p14:nvPr/>
              </p14:nvContentPartPr>
              <p14:xfrm>
                <a:off x="1394193" y="752770"/>
                <a:ext cx="82800" cy="74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53601FF-13A9-4EC8-989D-9105DF8B33B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376553" y="735130"/>
                  <a:ext cx="118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D62F5B5-4CE9-404C-B1BC-C5F097647E64}"/>
                    </a:ext>
                  </a:extLst>
                </p14:cNvPr>
                <p14:cNvContentPartPr/>
                <p14:nvPr/>
              </p14:nvContentPartPr>
              <p14:xfrm>
                <a:off x="1358193" y="1083970"/>
                <a:ext cx="230760" cy="286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D62F5B5-4CE9-404C-B1BC-C5F097647E6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340553" y="1065970"/>
                  <a:ext cx="266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45C1C6F-667E-4A23-8094-98A2A137D22F}"/>
                    </a:ext>
                  </a:extLst>
                </p14:cNvPr>
                <p14:cNvContentPartPr/>
                <p14:nvPr/>
              </p14:nvContentPartPr>
              <p14:xfrm>
                <a:off x="1632873" y="1234450"/>
                <a:ext cx="614880" cy="374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45C1C6F-667E-4A23-8094-98A2A137D22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615233" y="1216810"/>
                  <a:ext cx="650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B695A24-AED3-480E-9A3E-75F03E145966}"/>
                    </a:ext>
                  </a:extLst>
                </p14:cNvPr>
                <p14:cNvContentPartPr/>
                <p14:nvPr/>
              </p14:nvContentPartPr>
              <p14:xfrm>
                <a:off x="2368353" y="1069570"/>
                <a:ext cx="251640" cy="240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B695A24-AED3-480E-9A3E-75F03E14596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50713" y="1051930"/>
                  <a:ext cx="287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EFE3C60-49B0-49C8-A1B9-D4E0BC4378BE}"/>
                    </a:ext>
                  </a:extLst>
                </p14:cNvPr>
                <p14:cNvContentPartPr/>
                <p14:nvPr/>
              </p14:nvContentPartPr>
              <p14:xfrm>
                <a:off x="2173593" y="1217530"/>
                <a:ext cx="192960" cy="144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EFE3C60-49B0-49C8-A1B9-D4E0BC4378B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155953" y="1199530"/>
                  <a:ext cx="228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1B16915-6DD9-4742-8DCA-6C9A87463494}"/>
                    </a:ext>
                  </a:extLst>
                </p14:cNvPr>
                <p14:cNvContentPartPr/>
                <p14:nvPr/>
              </p14:nvContentPartPr>
              <p14:xfrm>
                <a:off x="2742393" y="1102690"/>
                <a:ext cx="274320" cy="18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1B16915-6DD9-4742-8DCA-6C9A8746349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724393" y="1084690"/>
                  <a:ext cx="309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C6BD333-AEE1-4036-B957-2864E9C826B5}"/>
                    </a:ext>
                  </a:extLst>
                </p14:cNvPr>
                <p14:cNvContentPartPr/>
                <p14:nvPr/>
              </p14:nvContentPartPr>
              <p14:xfrm>
                <a:off x="2731233" y="1092610"/>
                <a:ext cx="623160" cy="572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C6BD333-AEE1-4036-B957-2864E9C826B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13233" y="1074610"/>
                  <a:ext cx="658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FF676E7-2AFD-48A5-A3F3-74BBE1325327}"/>
                    </a:ext>
                  </a:extLst>
                </p14:cNvPr>
                <p14:cNvContentPartPr/>
                <p14:nvPr/>
              </p14:nvContentPartPr>
              <p14:xfrm>
                <a:off x="3328833" y="945730"/>
                <a:ext cx="305280" cy="315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FF676E7-2AFD-48A5-A3F3-74BBE132532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310833" y="928090"/>
                  <a:ext cx="340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AF561DE-0551-4AA4-B65F-C26B86A05EE4}"/>
                    </a:ext>
                  </a:extLst>
                </p14:cNvPr>
                <p14:cNvContentPartPr/>
                <p14:nvPr/>
              </p14:nvContentPartPr>
              <p14:xfrm>
                <a:off x="3558873" y="1308250"/>
                <a:ext cx="57240" cy="452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AF561DE-0551-4AA4-B65F-C26B86A05EE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41233" y="1290610"/>
                  <a:ext cx="928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4B6373D-8942-4F2C-B30A-D21AEDAD5283}"/>
                    </a:ext>
                  </a:extLst>
                </p14:cNvPr>
                <p14:cNvContentPartPr/>
                <p14:nvPr/>
              </p14:nvContentPartPr>
              <p14:xfrm>
                <a:off x="3527553" y="1740970"/>
                <a:ext cx="157680" cy="2642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4B6373D-8942-4F2C-B30A-D21AEDAD528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09553" y="1722970"/>
                  <a:ext cx="1933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C7047EE-5A66-4754-B095-6BD62B9880DA}"/>
                    </a:ext>
                  </a:extLst>
                </p14:cNvPr>
                <p14:cNvContentPartPr/>
                <p14:nvPr/>
              </p14:nvContentPartPr>
              <p14:xfrm>
                <a:off x="2538633" y="226450"/>
                <a:ext cx="145800" cy="5061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C7047EE-5A66-4754-B095-6BD62B9880D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520633" y="208450"/>
                  <a:ext cx="1814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FF2973A-7655-4DC2-BC90-F04DC837901D}"/>
                    </a:ext>
                  </a:extLst>
                </p14:cNvPr>
                <p14:cNvContentPartPr/>
                <p14:nvPr/>
              </p14:nvContentPartPr>
              <p14:xfrm>
                <a:off x="2697393" y="-431630"/>
                <a:ext cx="247320" cy="4186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FF2973A-7655-4DC2-BC90-F04DC837901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679393" y="-449270"/>
                  <a:ext cx="2829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ADE5B22-AE4A-4295-9C2E-A5FC40F87EF5}"/>
                    </a:ext>
                  </a:extLst>
                </p14:cNvPr>
                <p14:cNvContentPartPr/>
                <p14:nvPr/>
              </p14:nvContentPartPr>
              <p14:xfrm>
                <a:off x="2425593" y="-604430"/>
                <a:ext cx="691920" cy="8434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ADE5B22-AE4A-4295-9C2E-A5FC40F87EF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407593" y="-622070"/>
                  <a:ext cx="72756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F5943087-0977-41C8-A1D5-BF38AF1E91AC}"/>
                    </a:ext>
                  </a:extLst>
                </p14:cNvPr>
                <p14:cNvContentPartPr/>
                <p14:nvPr/>
              </p14:nvContentPartPr>
              <p14:xfrm>
                <a:off x="4726943" y="3756970"/>
                <a:ext cx="470160" cy="3805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F5943087-0977-41C8-A1D5-BF38AF1E91A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708943" y="3739330"/>
                  <a:ext cx="505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8D00CB0-344D-4FB8-A350-8946C9546069}"/>
                    </a:ext>
                  </a:extLst>
                </p14:cNvPr>
                <p14:cNvContentPartPr/>
                <p14:nvPr/>
              </p14:nvContentPartPr>
              <p14:xfrm>
                <a:off x="5237063" y="3892330"/>
                <a:ext cx="151560" cy="115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8D00CB0-344D-4FB8-A350-8946C954606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219423" y="3874330"/>
                  <a:ext cx="187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9F10DB2A-650C-4215-B929-EC1462E25923}"/>
                    </a:ext>
                  </a:extLst>
                </p14:cNvPr>
                <p14:cNvContentPartPr/>
                <p14:nvPr/>
              </p14:nvContentPartPr>
              <p14:xfrm>
                <a:off x="4726943" y="3943090"/>
                <a:ext cx="644040" cy="1116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9F10DB2A-650C-4215-B929-EC1462E2592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09303" y="3925090"/>
                  <a:ext cx="679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53679DD-400A-4F5F-83C2-2DE0B4484B2E}"/>
                    </a:ext>
                  </a:extLst>
                </p14:cNvPr>
                <p14:cNvContentPartPr/>
                <p14:nvPr/>
              </p14:nvContentPartPr>
              <p14:xfrm>
                <a:off x="4805783" y="3377890"/>
                <a:ext cx="397080" cy="3042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53679DD-400A-4F5F-83C2-2DE0B4484B2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788143" y="3359890"/>
                  <a:ext cx="4327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F086B0A-7FCC-40B8-A496-EA3E1AEA5F87}"/>
                    </a:ext>
                  </a:extLst>
                </p14:cNvPr>
                <p14:cNvContentPartPr/>
                <p14:nvPr/>
              </p14:nvContentPartPr>
              <p14:xfrm>
                <a:off x="5194583" y="3415330"/>
                <a:ext cx="208800" cy="1584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F086B0A-7FCC-40B8-A496-EA3E1AEA5F8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176943" y="3397330"/>
                  <a:ext cx="24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7A35C970-EC5B-4F46-8767-F8DEA5574026}"/>
                    </a:ext>
                  </a:extLst>
                </p14:cNvPr>
                <p14:cNvContentPartPr/>
                <p14:nvPr/>
              </p14:nvContentPartPr>
              <p14:xfrm>
                <a:off x="5437583" y="3151810"/>
                <a:ext cx="60120" cy="5065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7A35C970-EC5B-4F46-8767-F8DEA557402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19583" y="3133810"/>
                  <a:ext cx="95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309A62B-3CC2-4C1F-9D96-288261A58D5B}"/>
                    </a:ext>
                  </a:extLst>
                </p14:cNvPr>
                <p14:cNvContentPartPr/>
                <p14:nvPr/>
              </p14:nvContentPartPr>
              <p14:xfrm>
                <a:off x="5566103" y="3255130"/>
                <a:ext cx="52560" cy="3524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309A62B-3CC2-4C1F-9D96-288261A58D5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548463" y="3237490"/>
                  <a:ext cx="882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1B4A0CAD-0E61-49A5-B695-D0816848C79D}"/>
                    </a:ext>
                  </a:extLst>
                </p14:cNvPr>
                <p14:cNvContentPartPr/>
                <p14:nvPr/>
              </p14:nvContentPartPr>
              <p14:xfrm>
                <a:off x="5603903" y="3403450"/>
                <a:ext cx="155880" cy="2055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1B4A0CAD-0E61-49A5-B695-D0816848C79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85903" y="3385810"/>
                  <a:ext cx="191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10322EB6-6AD5-4B14-84C2-FFBE7FD577C8}"/>
                    </a:ext>
                  </a:extLst>
                </p14:cNvPr>
                <p14:cNvContentPartPr/>
                <p14:nvPr/>
              </p14:nvContentPartPr>
              <p14:xfrm>
                <a:off x="4840703" y="3778930"/>
                <a:ext cx="764640" cy="54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10322EB6-6AD5-4B14-84C2-FFBE7FD577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822703" y="3761290"/>
                  <a:ext cx="800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151D98F-6B6A-4B9E-A4DA-57480A404DDC}"/>
                    </a:ext>
                  </a:extLst>
                </p14:cNvPr>
                <p14:cNvContentPartPr/>
                <p14:nvPr/>
              </p14:nvContentPartPr>
              <p14:xfrm>
                <a:off x="4297463" y="-343070"/>
                <a:ext cx="458280" cy="356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151D98F-6B6A-4B9E-A4DA-57480A404DD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279823" y="-360710"/>
                  <a:ext cx="493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1792A01-ED85-4779-B9CB-7BC5B6A38CCE}"/>
                    </a:ext>
                  </a:extLst>
                </p14:cNvPr>
                <p14:cNvContentPartPr/>
                <p14:nvPr/>
              </p14:nvContentPartPr>
              <p14:xfrm>
                <a:off x="4582943" y="-514790"/>
                <a:ext cx="540720" cy="4669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1792A01-ED85-4779-B9CB-7BC5B6A38CC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565303" y="-532430"/>
                  <a:ext cx="5763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6BA0C5A6-7C88-4958-AF30-6AE3DA87D25E}"/>
                    </a:ext>
                  </a:extLst>
                </p14:cNvPr>
                <p14:cNvContentPartPr/>
                <p14:nvPr/>
              </p14:nvContentPartPr>
              <p14:xfrm>
                <a:off x="5261183" y="-253430"/>
                <a:ext cx="34920" cy="1580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6BA0C5A6-7C88-4958-AF30-6AE3DA87D25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243183" y="-271070"/>
                  <a:ext cx="70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0D71A77-82AF-44F7-BDD8-9F12E3295993}"/>
                    </a:ext>
                  </a:extLst>
                </p14:cNvPr>
                <p14:cNvContentPartPr/>
                <p14:nvPr/>
              </p14:nvContentPartPr>
              <p14:xfrm>
                <a:off x="5449463" y="-473030"/>
                <a:ext cx="166320" cy="1807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0D71A77-82AF-44F7-BDD8-9F12E329599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431823" y="-491030"/>
                  <a:ext cx="201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F569598-78DB-4F25-8E54-597A218B3821}"/>
                    </a:ext>
                  </a:extLst>
                </p14:cNvPr>
                <p14:cNvContentPartPr/>
                <p14:nvPr/>
              </p14:nvContentPartPr>
              <p14:xfrm>
                <a:off x="5479343" y="-277550"/>
                <a:ext cx="272880" cy="1897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F569598-78DB-4F25-8E54-597A218B382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461343" y="-295190"/>
                  <a:ext cx="308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667047C-E1EF-4731-80FA-C64E3378D497}"/>
                    </a:ext>
                  </a:extLst>
                </p14:cNvPr>
                <p14:cNvContentPartPr/>
                <p14:nvPr/>
              </p14:nvContentPartPr>
              <p14:xfrm>
                <a:off x="5856263" y="-471590"/>
                <a:ext cx="43920" cy="4284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667047C-E1EF-4731-80FA-C64E3378D49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38623" y="-489590"/>
                  <a:ext cx="795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5543FB8-42BF-4D16-91F2-26C58F1FB819}"/>
                    </a:ext>
                  </a:extLst>
                </p14:cNvPr>
                <p14:cNvContentPartPr/>
                <p14:nvPr/>
              </p14:nvContentPartPr>
              <p14:xfrm>
                <a:off x="4532543" y="70930"/>
                <a:ext cx="1519200" cy="270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5543FB8-42BF-4D16-91F2-26C58F1FB81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514543" y="53290"/>
                  <a:ext cx="1554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ED676B71-6870-4EA2-A2F7-4103F59B2D0B}"/>
                    </a:ext>
                  </a:extLst>
                </p14:cNvPr>
                <p14:cNvContentPartPr/>
                <p14:nvPr/>
              </p14:nvContentPartPr>
              <p14:xfrm>
                <a:off x="6330743" y="154450"/>
                <a:ext cx="360" cy="3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ED676B71-6870-4EA2-A2F7-4103F59B2D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12743" y="1364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AC803016-71F6-4749-90E1-5FAC9810C867}"/>
                    </a:ext>
                  </a:extLst>
                </p14:cNvPr>
                <p14:cNvContentPartPr/>
                <p14:nvPr/>
              </p14:nvContentPartPr>
              <p14:xfrm>
                <a:off x="6720983" y="-89270"/>
                <a:ext cx="429840" cy="9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AC803016-71F6-4749-90E1-5FAC9810C86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703343" y="-106910"/>
                  <a:ext cx="465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D00F321-111B-4A45-AB45-44768929964C}"/>
                    </a:ext>
                  </a:extLst>
                </p14:cNvPr>
                <p14:cNvContentPartPr/>
                <p14:nvPr/>
              </p14:nvContentPartPr>
              <p14:xfrm>
                <a:off x="6960383" y="-301310"/>
                <a:ext cx="111240" cy="4737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D00F321-111B-4A45-AB45-44768929964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942743" y="-319310"/>
                  <a:ext cx="1468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062D378B-C5E3-4498-9767-E4DE632EAB79}"/>
                    </a:ext>
                  </a:extLst>
                </p14:cNvPr>
                <p14:cNvContentPartPr/>
                <p14:nvPr/>
              </p14:nvContentPartPr>
              <p14:xfrm>
                <a:off x="7252343" y="-167390"/>
                <a:ext cx="61560" cy="281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062D378B-C5E3-4498-9767-E4DE632EAB79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234343" y="-185390"/>
                  <a:ext cx="972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1C11A9CD-1FE5-4F65-9774-14A6A9309663}"/>
                    </a:ext>
                  </a:extLst>
                </p14:cNvPr>
                <p14:cNvContentPartPr/>
                <p14:nvPr/>
              </p14:nvContentPartPr>
              <p14:xfrm>
                <a:off x="7261703" y="-133190"/>
                <a:ext cx="243720" cy="2127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1C11A9CD-1FE5-4F65-9774-14A6A930966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244063" y="-151190"/>
                  <a:ext cx="279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950853E0-24F5-443C-AEEF-0EBB0A5D67CF}"/>
                    </a:ext>
                  </a:extLst>
                </p14:cNvPr>
                <p14:cNvContentPartPr/>
                <p14:nvPr/>
              </p14:nvContentPartPr>
              <p14:xfrm>
                <a:off x="7552223" y="-137510"/>
                <a:ext cx="256680" cy="2174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950853E0-24F5-443C-AEEF-0EBB0A5D67C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534583" y="-155150"/>
                  <a:ext cx="292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481F3656-9734-40F8-BD90-C2CA38BD9D0E}"/>
                    </a:ext>
                  </a:extLst>
                </p14:cNvPr>
                <p14:cNvContentPartPr/>
                <p14:nvPr/>
              </p14:nvContentPartPr>
              <p14:xfrm>
                <a:off x="7940303" y="-123470"/>
                <a:ext cx="7920" cy="2037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481F3656-9734-40F8-BD90-C2CA38BD9D0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922663" y="-141110"/>
                  <a:ext cx="43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52B470F-0F44-428F-83E3-061BA97A377B}"/>
                    </a:ext>
                  </a:extLst>
                </p14:cNvPr>
                <p14:cNvContentPartPr/>
                <p14:nvPr/>
              </p14:nvContentPartPr>
              <p14:xfrm>
                <a:off x="8024183" y="-410030"/>
                <a:ext cx="404280" cy="5778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52B470F-0F44-428F-83E3-061BA97A377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006183" y="-427670"/>
                  <a:ext cx="43992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C3DEE723-B811-4429-A9E4-948137F1A25E}"/>
                    </a:ext>
                  </a:extLst>
                </p14:cNvPr>
                <p14:cNvContentPartPr/>
                <p14:nvPr/>
              </p14:nvContentPartPr>
              <p14:xfrm>
                <a:off x="2254103" y="905770"/>
                <a:ext cx="479160" cy="4950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C3DEE723-B811-4429-A9E4-948137F1A25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236463" y="887770"/>
                  <a:ext cx="5148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4ED953FA-D3AE-46CB-A9B9-C236ED39E8F8}"/>
                    </a:ext>
                  </a:extLst>
                </p14:cNvPr>
                <p14:cNvContentPartPr/>
                <p14:nvPr/>
              </p14:nvContentPartPr>
              <p14:xfrm>
                <a:off x="2330423" y="947170"/>
                <a:ext cx="432720" cy="4737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4ED953FA-D3AE-46CB-A9B9-C236ED39E8F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312423" y="929530"/>
                  <a:ext cx="4683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1934C71-48DF-4F00-B3F7-D1748105ACA1}"/>
                    </a:ext>
                  </a:extLst>
                </p14:cNvPr>
                <p14:cNvContentPartPr/>
                <p14:nvPr/>
              </p14:nvContentPartPr>
              <p14:xfrm>
                <a:off x="6042023" y="3575890"/>
                <a:ext cx="425160" cy="860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1934C71-48DF-4F00-B3F7-D1748105ACA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024023" y="3557890"/>
                  <a:ext cx="460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E6C3A3E-A711-405B-AB92-7D31B9DF5F6B}"/>
                    </a:ext>
                  </a:extLst>
                </p14:cNvPr>
                <p14:cNvContentPartPr/>
                <p14:nvPr/>
              </p14:nvContentPartPr>
              <p14:xfrm>
                <a:off x="6302303" y="3501370"/>
                <a:ext cx="67680" cy="3916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E6C3A3E-A711-405B-AB92-7D31B9DF5F6B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284303" y="3483370"/>
                  <a:ext cx="103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C5F9453-CC0E-4ECC-B54A-7FDB8A60F67A}"/>
                    </a:ext>
                  </a:extLst>
                </p14:cNvPr>
                <p14:cNvContentPartPr/>
                <p14:nvPr/>
              </p14:nvContentPartPr>
              <p14:xfrm>
                <a:off x="6535583" y="3605050"/>
                <a:ext cx="146880" cy="2235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C5F9453-CC0E-4ECC-B54A-7FDB8A60F67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17943" y="3587050"/>
                  <a:ext cx="182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4EA516B-8CAD-466E-A181-E9214D64A315}"/>
                    </a:ext>
                  </a:extLst>
                </p14:cNvPr>
                <p14:cNvContentPartPr/>
                <p14:nvPr/>
              </p14:nvContentPartPr>
              <p14:xfrm>
                <a:off x="6688223" y="3628450"/>
                <a:ext cx="259200" cy="2026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4EA516B-8CAD-466E-A181-E9214D64A315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670223" y="3610450"/>
                  <a:ext cx="294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2C50E0B-7AB4-4DA7-BBDB-BD0F39FDA145}"/>
                    </a:ext>
                  </a:extLst>
                </p14:cNvPr>
                <p14:cNvContentPartPr/>
                <p14:nvPr/>
              </p14:nvContentPartPr>
              <p14:xfrm>
                <a:off x="7005383" y="3452050"/>
                <a:ext cx="117000" cy="3398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2C50E0B-7AB4-4DA7-BBDB-BD0F39FDA14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987383" y="3434410"/>
                  <a:ext cx="152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63DB3C0C-A0F6-4C59-AC3F-E262A3FF74D8}"/>
                    </a:ext>
                  </a:extLst>
                </p14:cNvPr>
                <p14:cNvContentPartPr/>
                <p14:nvPr/>
              </p14:nvContentPartPr>
              <p14:xfrm>
                <a:off x="7223903" y="3391570"/>
                <a:ext cx="96120" cy="4334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63DB3C0C-A0F6-4C59-AC3F-E262A3FF74D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205903" y="3373570"/>
                  <a:ext cx="1317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68919040-8A77-4D79-847C-0F30860E9B93}"/>
                    </a:ext>
                  </a:extLst>
                </p14:cNvPr>
                <p14:cNvContentPartPr/>
                <p14:nvPr/>
              </p14:nvContentPartPr>
              <p14:xfrm>
                <a:off x="6242543" y="2896570"/>
                <a:ext cx="724320" cy="4852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68919040-8A77-4D79-847C-0F30860E9B9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224543" y="2878930"/>
                  <a:ext cx="7599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CA35FFF4-55C2-48BF-AC69-D709CD8DAECE}"/>
                    </a:ext>
                  </a:extLst>
                </p14:cNvPr>
                <p14:cNvContentPartPr/>
                <p14:nvPr/>
              </p14:nvContentPartPr>
              <p14:xfrm>
                <a:off x="6673103" y="2874970"/>
                <a:ext cx="132120" cy="4158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CA35FFF4-55C2-48BF-AC69-D709CD8DAEC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655463" y="2857330"/>
                  <a:ext cx="167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B41860B-7DC5-4982-BB09-E4AC83BA1685}"/>
                    </a:ext>
                  </a:extLst>
                </p14:cNvPr>
                <p14:cNvContentPartPr/>
                <p14:nvPr/>
              </p14:nvContentPartPr>
              <p14:xfrm>
                <a:off x="6709103" y="3103570"/>
                <a:ext cx="182880" cy="1278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B41860B-7DC5-4982-BB09-E4AC83BA168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691463" y="3085930"/>
                  <a:ext cx="218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4F306B50-F258-4063-8DCF-D13EC58D807F}"/>
                    </a:ext>
                  </a:extLst>
                </p14:cNvPr>
                <p14:cNvContentPartPr/>
                <p14:nvPr/>
              </p14:nvContentPartPr>
              <p14:xfrm>
                <a:off x="7128143" y="2697130"/>
                <a:ext cx="60120" cy="1530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4F306B50-F258-4063-8DCF-D13EC58D807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110143" y="2679130"/>
                  <a:ext cx="95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2544815C-6547-4A17-A012-E22BF09A071D}"/>
                    </a:ext>
                  </a:extLst>
                </p14:cNvPr>
                <p14:cNvContentPartPr/>
                <p14:nvPr/>
              </p14:nvContentPartPr>
              <p14:xfrm>
                <a:off x="7077383" y="2837170"/>
                <a:ext cx="113760" cy="2674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2544815C-6547-4A17-A012-E22BF09A071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059743" y="2819530"/>
                  <a:ext cx="149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7DDFE6C0-0F92-4F7D-A36B-F1986D478910}"/>
                    </a:ext>
                  </a:extLst>
                </p14:cNvPr>
                <p14:cNvContentPartPr/>
                <p14:nvPr/>
              </p14:nvContentPartPr>
              <p14:xfrm>
                <a:off x="6930503" y="3000250"/>
                <a:ext cx="314640" cy="253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7DDFE6C0-0F92-4F7D-A36B-F1986D47891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912863" y="2982250"/>
                  <a:ext cx="350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70E8007F-E05A-41DA-98F3-7EB6B4D04CA1}"/>
                    </a:ext>
                  </a:extLst>
                </p14:cNvPr>
                <p14:cNvContentPartPr/>
                <p14:nvPr/>
              </p14:nvContentPartPr>
              <p14:xfrm>
                <a:off x="7111583" y="3252610"/>
                <a:ext cx="360" cy="3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70E8007F-E05A-41DA-98F3-7EB6B4D04C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93583" y="3234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49104F9-8418-4E2C-B11E-16B5801FEA2C}"/>
                    </a:ext>
                  </a:extLst>
                </p14:cNvPr>
                <p14:cNvContentPartPr/>
                <p14:nvPr/>
              </p14:nvContentPartPr>
              <p14:xfrm>
                <a:off x="6905303" y="2949490"/>
                <a:ext cx="459360" cy="2732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49104F9-8418-4E2C-B11E-16B5801FEA2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887663" y="2931850"/>
                  <a:ext cx="495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18CBE96-686D-444B-B6DE-D7FBCED7DF7B}"/>
                    </a:ext>
                  </a:extLst>
                </p14:cNvPr>
                <p14:cNvContentPartPr/>
                <p14:nvPr/>
              </p14:nvContentPartPr>
              <p14:xfrm>
                <a:off x="7727903" y="2851210"/>
                <a:ext cx="55800" cy="1278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18CBE96-686D-444B-B6DE-D7FBCED7DF7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710263" y="2833210"/>
                  <a:ext cx="91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EDF8587C-0D3D-4C2B-AC04-1BE9CF38722D}"/>
                    </a:ext>
                  </a:extLst>
                </p14:cNvPr>
                <p14:cNvContentPartPr/>
                <p14:nvPr/>
              </p14:nvContentPartPr>
              <p14:xfrm>
                <a:off x="7778303" y="2779570"/>
                <a:ext cx="137160" cy="3456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EDF8587C-0D3D-4C2B-AC04-1BE9CF38722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760663" y="2761930"/>
                  <a:ext cx="1728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43E3494F-93EA-45DF-8425-BFEA9CE97C7D}"/>
                    </a:ext>
                  </a:extLst>
                </p14:cNvPr>
                <p14:cNvContentPartPr/>
                <p14:nvPr/>
              </p14:nvContentPartPr>
              <p14:xfrm>
                <a:off x="7691543" y="2689570"/>
                <a:ext cx="348120" cy="6494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43E3494F-93EA-45DF-8425-BFEA9CE97C7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73543" y="2671570"/>
                  <a:ext cx="38376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888B9D5-CDF3-4616-943D-9E7EDE5105D2}"/>
                    </a:ext>
                  </a:extLst>
                </p14:cNvPr>
                <p14:cNvContentPartPr/>
                <p14:nvPr/>
              </p14:nvContentPartPr>
              <p14:xfrm>
                <a:off x="7895303" y="2969290"/>
                <a:ext cx="219960" cy="2541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888B9D5-CDF3-4616-943D-9E7EDE5105D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877663" y="2951290"/>
                  <a:ext cx="255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DC5B6557-1231-43EB-B2E4-3695B6D77711}"/>
                    </a:ext>
                  </a:extLst>
                </p14:cNvPr>
                <p14:cNvContentPartPr/>
                <p14:nvPr/>
              </p14:nvContentPartPr>
              <p14:xfrm>
                <a:off x="8047943" y="2779570"/>
                <a:ext cx="407160" cy="5313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DC5B6557-1231-43EB-B2E4-3695B6D7771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030303" y="2761930"/>
                  <a:ext cx="44280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ADD204F5-1E16-427D-8782-CD3036A09FE9}"/>
                    </a:ext>
                  </a:extLst>
                </p14:cNvPr>
                <p14:cNvContentPartPr/>
                <p14:nvPr/>
              </p14:nvContentPartPr>
              <p14:xfrm>
                <a:off x="8258903" y="2823490"/>
                <a:ext cx="84240" cy="3261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ADD204F5-1E16-427D-8782-CD3036A09FE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241263" y="2805490"/>
                  <a:ext cx="1198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782E77E4-FCAE-43D2-8E00-1EB94E64180E}"/>
                    </a:ext>
                  </a:extLst>
                </p14:cNvPr>
                <p14:cNvContentPartPr/>
                <p14:nvPr/>
              </p14:nvContentPartPr>
              <p14:xfrm>
                <a:off x="8393543" y="2957050"/>
                <a:ext cx="51120" cy="396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782E77E4-FCAE-43D2-8E00-1EB94E64180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75903" y="2939410"/>
                  <a:ext cx="86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FD8549C4-F2AC-43D3-AAA0-5371D1068E8F}"/>
                    </a:ext>
                  </a:extLst>
                </p14:cNvPr>
                <p14:cNvContentPartPr/>
                <p14:nvPr/>
              </p14:nvContentPartPr>
              <p14:xfrm>
                <a:off x="8366543" y="3107890"/>
                <a:ext cx="128880" cy="1249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FD8549C4-F2AC-43D3-AAA0-5371D1068E8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348903" y="3089890"/>
                  <a:ext cx="164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5E82D3D1-88DD-448F-A781-5F524BD1187E}"/>
                    </a:ext>
                  </a:extLst>
                </p14:cNvPr>
                <p14:cNvContentPartPr/>
                <p14:nvPr/>
              </p14:nvContentPartPr>
              <p14:xfrm>
                <a:off x="7756343" y="3651490"/>
                <a:ext cx="169560" cy="3639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5E82D3D1-88DD-448F-A781-5F524BD1187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738343" y="3633850"/>
                  <a:ext cx="2052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352150A2-80A5-4CDC-A7C6-F6171FF39237}"/>
                    </a:ext>
                  </a:extLst>
                </p14:cNvPr>
                <p14:cNvContentPartPr/>
                <p14:nvPr/>
              </p14:nvContentPartPr>
              <p14:xfrm>
                <a:off x="7998623" y="3656890"/>
                <a:ext cx="160560" cy="1479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352150A2-80A5-4CDC-A7C6-F6171FF3923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980623" y="3639250"/>
                  <a:ext cx="196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027A14F5-8E4D-4047-BABC-63BC7A7D15D0}"/>
                    </a:ext>
                  </a:extLst>
                </p14:cNvPr>
                <p14:cNvContentPartPr/>
                <p14:nvPr/>
              </p14:nvContentPartPr>
              <p14:xfrm>
                <a:off x="8121383" y="3617650"/>
                <a:ext cx="175320" cy="396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027A14F5-8E4D-4047-BABC-63BC7A7D15D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103383" y="3599650"/>
                  <a:ext cx="210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68B1C9B7-1880-4C27-AE97-DAEBBA4FA409}"/>
                    </a:ext>
                  </a:extLst>
                </p14:cNvPr>
                <p14:cNvContentPartPr/>
                <p14:nvPr/>
              </p14:nvContentPartPr>
              <p14:xfrm>
                <a:off x="8236583" y="3510010"/>
                <a:ext cx="64800" cy="3034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68B1C9B7-1880-4C27-AE97-DAEBBA4FA40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218583" y="3492370"/>
                  <a:ext cx="100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4BA5988D-EC61-4EF4-AA16-C2420C884CC1}"/>
                    </a:ext>
                  </a:extLst>
                </p14:cNvPr>
                <p14:cNvContentPartPr/>
                <p14:nvPr/>
              </p14:nvContentPartPr>
              <p14:xfrm>
                <a:off x="8416223" y="3602170"/>
                <a:ext cx="160920" cy="1890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4BA5988D-EC61-4EF4-AA16-C2420C884CC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398223" y="3584530"/>
                  <a:ext cx="196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01CFE57D-1E94-4898-B8FB-373AF3C2380A}"/>
                    </a:ext>
                  </a:extLst>
                </p14:cNvPr>
                <p14:cNvContentPartPr/>
                <p14:nvPr/>
              </p14:nvContentPartPr>
              <p14:xfrm>
                <a:off x="7447103" y="2466010"/>
                <a:ext cx="147960" cy="8042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01CFE57D-1E94-4898-B8FB-373AF3C2380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429463" y="2448370"/>
                  <a:ext cx="18360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6A61BB3C-9743-4A32-96FE-257B12F864B2}"/>
                    </a:ext>
                  </a:extLst>
                </p14:cNvPr>
                <p14:cNvContentPartPr/>
                <p14:nvPr/>
              </p14:nvContentPartPr>
              <p14:xfrm>
                <a:off x="7698023" y="2406610"/>
                <a:ext cx="1074600" cy="7581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6A61BB3C-9743-4A32-96FE-257B12F864B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680023" y="2388610"/>
                  <a:ext cx="111024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ED07B12E-995E-4F05-9433-F739001BF7EF}"/>
                    </a:ext>
                  </a:extLst>
                </p14:cNvPr>
                <p14:cNvContentPartPr/>
                <p14:nvPr/>
              </p14:nvContentPartPr>
              <p14:xfrm>
                <a:off x="7835543" y="3338650"/>
                <a:ext cx="883080" cy="914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ED07B12E-995E-4F05-9433-F739001BF7E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817903" y="3320650"/>
                  <a:ext cx="918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D320FA3F-8734-4976-AC35-004E441460DF}"/>
                    </a:ext>
                  </a:extLst>
                </p14:cNvPr>
                <p14:cNvContentPartPr/>
                <p14:nvPr/>
              </p14:nvContentPartPr>
              <p14:xfrm>
                <a:off x="1001303" y="-771375"/>
                <a:ext cx="306000" cy="8352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D320FA3F-8734-4976-AC35-004E441460D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83303" y="-789375"/>
                  <a:ext cx="341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18DC1EBF-9951-4642-8D10-46E559B36982}"/>
                    </a:ext>
                  </a:extLst>
                </p14:cNvPr>
                <p14:cNvContentPartPr/>
                <p14:nvPr/>
              </p14:nvContentPartPr>
              <p14:xfrm>
                <a:off x="1054223" y="-562215"/>
                <a:ext cx="289080" cy="20736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18DC1EBF-9951-4642-8D10-46E559B3698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36583" y="-580215"/>
                  <a:ext cx="324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2025C283-C115-48AF-B918-A9CCFBAD6EB8}"/>
                    </a:ext>
                  </a:extLst>
                </p14:cNvPr>
                <p14:cNvContentPartPr/>
                <p14:nvPr/>
              </p14:nvContentPartPr>
              <p14:xfrm>
                <a:off x="1241063" y="-640335"/>
                <a:ext cx="132120" cy="37188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2025C283-C115-48AF-B918-A9CCFBAD6EB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223423" y="-658335"/>
                  <a:ext cx="1677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725D4DD5-832A-45FD-A743-C9A38626B799}"/>
                    </a:ext>
                  </a:extLst>
                </p14:cNvPr>
                <p14:cNvContentPartPr/>
                <p14:nvPr/>
              </p14:nvContentPartPr>
              <p14:xfrm>
                <a:off x="1561463" y="-845175"/>
                <a:ext cx="192960" cy="55584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725D4DD5-832A-45FD-A743-C9A38626B79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543823" y="-862815"/>
                  <a:ext cx="2286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7E3D737A-ECD2-4084-8E39-FD9A704BFE51}"/>
                    </a:ext>
                  </a:extLst>
                </p14:cNvPr>
                <p14:cNvContentPartPr/>
                <p14:nvPr/>
              </p14:nvContentPartPr>
              <p14:xfrm>
                <a:off x="1654343" y="-549615"/>
                <a:ext cx="191880" cy="10764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7E3D737A-ECD2-4084-8E39-FD9A704BFE5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636343" y="-567255"/>
                  <a:ext cx="227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E58C6E3D-1F12-4305-B46C-2C28C85E1F1A}"/>
                    </a:ext>
                  </a:extLst>
                </p14:cNvPr>
                <p14:cNvContentPartPr/>
                <p14:nvPr/>
              </p14:nvContentPartPr>
              <p14:xfrm>
                <a:off x="1051343" y="-207615"/>
                <a:ext cx="1240560" cy="1695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E58C6E3D-1F12-4305-B46C-2C28C85E1F1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3343" y="-225255"/>
                  <a:ext cx="1276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C77A38C2-7D5C-44E1-AF39-34BE8A553F5B}"/>
                    </a:ext>
                  </a:extLst>
                </p14:cNvPr>
                <p14:cNvContentPartPr/>
                <p14:nvPr/>
              </p14:nvContentPartPr>
              <p14:xfrm>
                <a:off x="2794103" y="-949935"/>
                <a:ext cx="64800" cy="45864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C77A38C2-7D5C-44E1-AF39-34BE8A553F5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776463" y="-967575"/>
                  <a:ext cx="1004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C73DC3F9-4380-4A43-AF3F-AF6FC31D1F4E}"/>
                    </a:ext>
                  </a:extLst>
                </p14:cNvPr>
                <p14:cNvContentPartPr/>
                <p14:nvPr/>
              </p14:nvContentPartPr>
              <p14:xfrm>
                <a:off x="2963303" y="-988815"/>
                <a:ext cx="465120" cy="32976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C73DC3F9-4380-4A43-AF3F-AF6FC31D1F4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945303" y="-1006815"/>
                  <a:ext cx="5007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8C8A6026-CA0A-43AB-BD12-586885407710}"/>
                    </a:ext>
                  </a:extLst>
                </p14:cNvPr>
                <p14:cNvContentPartPr/>
                <p14:nvPr/>
              </p14:nvContentPartPr>
              <p14:xfrm>
                <a:off x="3046823" y="-848775"/>
                <a:ext cx="311400" cy="21096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8C8A6026-CA0A-43AB-BD12-58688540771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029183" y="-866775"/>
                  <a:ext cx="347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D1D4E1F3-AB12-4E3A-835C-65464D737864}"/>
                    </a:ext>
                  </a:extLst>
                </p14:cNvPr>
                <p14:cNvContentPartPr/>
                <p14:nvPr/>
              </p14:nvContentPartPr>
              <p14:xfrm>
                <a:off x="3608063" y="-1065855"/>
                <a:ext cx="307080" cy="38556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D1D4E1F3-AB12-4E3A-835C-65464D73786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590063" y="-1083855"/>
                  <a:ext cx="3427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11F8A3DC-4112-42A6-9F54-35E6E1A69817}"/>
                    </a:ext>
                  </a:extLst>
                </p14:cNvPr>
                <p14:cNvContentPartPr/>
                <p14:nvPr/>
              </p14:nvContentPartPr>
              <p14:xfrm>
                <a:off x="3784463" y="-1191135"/>
                <a:ext cx="312840" cy="42732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11F8A3DC-4112-42A6-9F54-35E6E1A6981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766823" y="-1209135"/>
                  <a:ext cx="3484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560407DC-522C-451E-BA11-85660BF45B5D}"/>
                    </a:ext>
                  </a:extLst>
                </p14:cNvPr>
                <p14:cNvContentPartPr/>
                <p14:nvPr/>
              </p14:nvContentPartPr>
              <p14:xfrm>
                <a:off x="3916223" y="-1032008"/>
                <a:ext cx="323640" cy="16848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560407DC-522C-451E-BA11-85660BF45B5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898223" y="-1049648"/>
                  <a:ext cx="359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12C1A6DD-CCE1-49F2-87D7-36D73D8ED4A2}"/>
                    </a:ext>
                  </a:extLst>
                </p14:cNvPr>
                <p14:cNvContentPartPr/>
                <p14:nvPr/>
              </p14:nvContentPartPr>
              <p14:xfrm>
                <a:off x="3964103" y="-822488"/>
                <a:ext cx="184680" cy="22644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12C1A6DD-CCE1-49F2-87D7-36D73D8ED4A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946103" y="-840488"/>
                  <a:ext cx="220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6BB2F48D-49EC-460E-972C-7F109F4DB992}"/>
                    </a:ext>
                  </a:extLst>
                </p14:cNvPr>
                <p14:cNvContentPartPr/>
                <p14:nvPr/>
              </p14:nvContentPartPr>
              <p14:xfrm>
                <a:off x="2161223" y="-767048"/>
                <a:ext cx="482040" cy="4464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6BB2F48D-49EC-460E-972C-7F109F4DB99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143583" y="-784688"/>
                  <a:ext cx="517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B9EFD97B-2EAA-4BB5-B2C9-DABBF71134B5}"/>
                    </a:ext>
                  </a:extLst>
                </p14:cNvPr>
                <p14:cNvContentPartPr/>
                <p14:nvPr/>
              </p14:nvContentPartPr>
              <p14:xfrm>
                <a:off x="2170223" y="-664448"/>
                <a:ext cx="586800" cy="16704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B9EFD97B-2EAA-4BB5-B2C9-DABBF71134B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152583" y="-682448"/>
                  <a:ext cx="622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4271C7BC-8DA4-46C8-A37B-85B69C9AA973}"/>
                    </a:ext>
                  </a:extLst>
                </p14:cNvPr>
                <p14:cNvContentPartPr/>
                <p14:nvPr/>
              </p14:nvContentPartPr>
              <p14:xfrm>
                <a:off x="2237543" y="-951368"/>
                <a:ext cx="377280" cy="76932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4271C7BC-8DA4-46C8-A37B-85B69C9AA97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219903" y="-969008"/>
                  <a:ext cx="41292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BB8E2125-5A25-4D86-B7B3-788951F156DD}"/>
                    </a:ext>
                  </a:extLst>
                </p14:cNvPr>
                <p14:cNvContentPartPr/>
                <p14:nvPr/>
              </p14:nvContentPartPr>
              <p14:xfrm>
                <a:off x="885383" y="-58568"/>
                <a:ext cx="1046160" cy="10656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BB8E2125-5A25-4D86-B7B3-788951F156D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67383" y="-76568"/>
                  <a:ext cx="1081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9AF3B0EB-30B8-4D06-B54D-AE78F379B5F5}"/>
                    </a:ext>
                  </a:extLst>
                </p14:cNvPr>
                <p14:cNvContentPartPr/>
                <p14:nvPr/>
              </p14:nvContentPartPr>
              <p14:xfrm>
                <a:off x="3105503" y="-463928"/>
                <a:ext cx="1013040" cy="14796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9AF3B0EB-30B8-4D06-B54D-AE78F379B5F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087503" y="-481568"/>
                  <a:ext cx="1048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9453F288-BEDF-4F7E-8301-60068161231E}"/>
                    </a:ext>
                  </a:extLst>
                </p14:cNvPr>
                <p14:cNvContentPartPr/>
                <p14:nvPr/>
              </p14:nvContentPartPr>
              <p14:xfrm>
                <a:off x="524663" y="122152"/>
                <a:ext cx="293760" cy="28116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9453F288-BEDF-4F7E-8301-60068161231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06663" y="104152"/>
                  <a:ext cx="3294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E07F0B50-AC99-485C-9B54-77CB4BE8C98A}"/>
                    </a:ext>
                  </a:extLst>
                </p14:cNvPr>
                <p14:cNvContentPartPr/>
                <p14:nvPr/>
              </p14:nvContentPartPr>
              <p14:xfrm>
                <a:off x="838943" y="94072"/>
                <a:ext cx="78120" cy="23652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E07F0B50-AC99-485C-9B54-77CB4BE8C98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20943" y="76432"/>
                  <a:ext cx="113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0A36C69C-E522-48C7-845C-E927520C67B6}"/>
                    </a:ext>
                  </a:extLst>
                </p14:cNvPr>
                <p14:cNvContentPartPr/>
                <p14:nvPr/>
              </p14:nvContentPartPr>
              <p14:xfrm>
                <a:off x="738863" y="78952"/>
                <a:ext cx="251640" cy="67968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0A36C69C-E522-48C7-845C-E927520C67B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20863" y="61312"/>
                  <a:ext cx="28728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C7AD960D-822D-4F05-8F2F-6A8E9C6BC4C1}"/>
                    </a:ext>
                  </a:extLst>
                </p14:cNvPr>
                <p14:cNvContentPartPr/>
                <p14:nvPr/>
              </p14:nvContentPartPr>
              <p14:xfrm>
                <a:off x="1038743" y="62032"/>
                <a:ext cx="230040" cy="27180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C7AD960D-822D-4F05-8F2F-6A8E9C6BC4C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20743" y="44392"/>
                  <a:ext cx="265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20E68014-EE3A-44BD-810C-C4EDE99F2242}"/>
                    </a:ext>
                  </a:extLst>
                </p14:cNvPr>
                <p14:cNvContentPartPr/>
                <p14:nvPr/>
              </p14:nvContentPartPr>
              <p14:xfrm>
                <a:off x="1322063" y="-157208"/>
                <a:ext cx="64800" cy="48888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20E68014-EE3A-44BD-810C-C4EDE99F224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304423" y="-174848"/>
                  <a:ext cx="1004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B5C8F43B-6154-471D-887E-EDE06940A399}"/>
                    </a:ext>
                  </a:extLst>
                </p14:cNvPr>
                <p14:cNvContentPartPr/>
                <p14:nvPr/>
              </p14:nvContentPartPr>
              <p14:xfrm>
                <a:off x="1521143" y="-4568"/>
                <a:ext cx="238320" cy="22644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B5C8F43B-6154-471D-887E-EDE06940A39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503143" y="-22568"/>
                  <a:ext cx="273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931092A3-A1DB-4960-B085-01F3D0E3325C}"/>
                    </a:ext>
                  </a:extLst>
                </p14:cNvPr>
                <p14:cNvContentPartPr/>
                <p14:nvPr/>
              </p14:nvContentPartPr>
              <p14:xfrm>
                <a:off x="231623" y="270832"/>
                <a:ext cx="1617480" cy="2678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931092A3-A1DB-4960-B085-01F3D0E3325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13623" y="253192"/>
                  <a:ext cx="1653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61C9692D-1843-4843-AE68-C47AB4DB5873}"/>
                    </a:ext>
                  </a:extLst>
                </p14:cNvPr>
                <p14:cNvContentPartPr/>
                <p14:nvPr/>
              </p14:nvContentPartPr>
              <p14:xfrm>
                <a:off x="1987703" y="377032"/>
                <a:ext cx="360" cy="36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61C9692D-1843-4843-AE68-C47AB4DB58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70063" y="3590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E671B198-CDD4-4D60-9AEF-24F73F347E7A}"/>
                    </a:ext>
                  </a:extLst>
                </p14:cNvPr>
                <p14:cNvContentPartPr/>
                <p14:nvPr/>
              </p14:nvContentPartPr>
              <p14:xfrm>
                <a:off x="3253823" y="17392"/>
                <a:ext cx="266400" cy="24732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E671B198-CDD4-4D60-9AEF-24F73F347E7A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235823" y="-248"/>
                  <a:ext cx="30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941C6B9B-1A91-4BB6-9FA7-B764005BB9C6}"/>
                    </a:ext>
                  </a:extLst>
                </p14:cNvPr>
                <p14:cNvContentPartPr/>
                <p14:nvPr/>
              </p14:nvContentPartPr>
              <p14:xfrm>
                <a:off x="3572063" y="4432"/>
                <a:ext cx="19800" cy="15696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941C6B9B-1A91-4BB6-9FA7-B764005BB9C6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554423" y="-13208"/>
                  <a:ext cx="55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4A116C79-61FC-4231-9D37-97254C2E0454}"/>
                    </a:ext>
                  </a:extLst>
                </p14:cNvPr>
                <p14:cNvContentPartPr/>
                <p14:nvPr/>
              </p14:nvContentPartPr>
              <p14:xfrm>
                <a:off x="3642263" y="-213728"/>
                <a:ext cx="202320" cy="31968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4A116C79-61FC-4231-9D37-97254C2E045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624623" y="-231728"/>
                  <a:ext cx="237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0DDC4412-510A-41BE-8DDC-BC8C3984A283}"/>
                    </a:ext>
                  </a:extLst>
                </p14:cNvPr>
                <p14:cNvContentPartPr/>
                <p14:nvPr/>
              </p14:nvContentPartPr>
              <p14:xfrm>
                <a:off x="3930983" y="-47408"/>
                <a:ext cx="252000" cy="23976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0DDC4412-510A-41BE-8DDC-BC8C3984A283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912983" y="-65048"/>
                  <a:ext cx="287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8581B24C-C37D-4721-B718-203CF146EEB3}"/>
                    </a:ext>
                  </a:extLst>
                </p14:cNvPr>
                <p14:cNvContentPartPr/>
                <p14:nvPr/>
              </p14:nvContentPartPr>
              <p14:xfrm>
                <a:off x="4098023" y="-26888"/>
                <a:ext cx="222480" cy="21348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8581B24C-C37D-4721-B718-203CF146EEB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080023" y="-44888"/>
                  <a:ext cx="258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C5F4E371-C48F-4391-ADC9-CC9A24B199CB}"/>
                    </a:ext>
                  </a:extLst>
                </p14:cNvPr>
                <p14:cNvContentPartPr/>
                <p14:nvPr/>
              </p14:nvContentPartPr>
              <p14:xfrm>
                <a:off x="4381343" y="39712"/>
                <a:ext cx="25920" cy="6588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C5F4E371-C48F-4391-ADC9-CC9A24B199CB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363703" y="22072"/>
                  <a:ext cx="61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DED2CE03-E9D5-402D-B472-380507F6A134}"/>
                    </a:ext>
                  </a:extLst>
                </p14:cNvPr>
                <p14:cNvContentPartPr/>
                <p14:nvPr/>
              </p14:nvContentPartPr>
              <p14:xfrm>
                <a:off x="4438223" y="-180968"/>
                <a:ext cx="112680" cy="35172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DED2CE03-E9D5-402D-B472-380507F6A134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420583" y="-198968"/>
                  <a:ext cx="1483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34E8248A-E0BD-4F2A-9D47-5462DC6EB397}"/>
                    </a:ext>
                  </a:extLst>
                </p14:cNvPr>
                <p14:cNvContentPartPr/>
                <p14:nvPr/>
              </p14:nvContentPartPr>
              <p14:xfrm>
                <a:off x="4474223" y="4432"/>
                <a:ext cx="162000" cy="2052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34E8248A-E0BD-4F2A-9D47-5462DC6EB39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456223" y="-13208"/>
                  <a:ext cx="197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C6FAB0D1-EF15-4DA2-9295-83F94A76E0D1}"/>
                    </a:ext>
                  </a:extLst>
                </p14:cNvPr>
                <p14:cNvContentPartPr/>
                <p14:nvPr/>
              </p14:nvContentPartPr>
              <p14:xfrm>
                <a:off x="3037463" y="-495248"/>
                <a:ext cx="1742760" cy="100872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C6FAB0D1-EF15-4DA2-9295-83F94A76E0D1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3019463" y="-512888"/>
                  <a:ext cx="177840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AEE03CB4-4897-4FB8-AAD0-DFA7BC7C23BE}"/>
                    </a:ext>
                  </a:extLst>
                </p14:cNvPr>
                <p14:cNvContentPartPr/>
                <p14:nvPr/>
              </p14:nvContentPartPr>
              <p14:xfrm>
                <a:off x="260063" y="-317048"/>
                <a:ext cx="1895400" cy="97164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AEE03CB4-4897-4FB8-AAD0-DFA7BC7C23B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42423" y="-334688"/>
                  <a:ext cx="193104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CF14E77E-A3EB-4DD1-9FB9-7C610CC4F3BA}"/>
                    </a:ext>
                  </a:extLst>
                </p14:cNvPr>
                <p14:cNvContentPartPr/>
                <p14:nvPr/>
              </p14:nvContentPartPr>
              <p14:xfrm>
                <a:off x="6584543" y="-1002848"/>
                <a:ext cx="59040" cy="33480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CF14E77E-A3EB-4DD1-9FB9-7C610CC4F3BA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566903" y="-1020848"/>
                  <a:ext cx="94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8848F73B-64D1-4EBB-AB30-87FDF5A4FA17}"/>
                    </a:ext>
                  </a:extLst>
                </p14:cNvPr>
                <p14:cNvContentPartPr/>
                <p14:nvPr/>
              </p14:nvContentPartPr>
              <p14:xfrm>
                <a:off x="6987383" y="-1012928"/>
                <a:ext cx="280080" cy="25380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8848F73B-64D1-4EBB-AB30-87FDF5A4FA17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969743" y="-1030928"/>
                  <a:ext cx="315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2E2FB50C-A0BC-4C73-983A-A1A69A258F77}"/>
                    </a:ext>
                  </a:extLst>
                </p14:cNvPr>
                <p14:cNvContentPartPr/>
                <p14:nvPr/>
              </p14:nvContentPartPr>
              <p14:xfrm>
                <a:off x="7395983" y="-1020488"/>
                <a:ext cx="223200" cy="936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2E2FB50C-A0BC-4C73-983A-A1A69A258F77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377983" y="-1038488"/>
                  <a:ext cx="258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886E6EAA-30E3-40EB-8501-D6E87D8913D3}"/>
                    </a:ext>
                  </a:extLst>
                </p14:cNvPr>
                <p14:cNvContentPartPr/>
                <p14:nvPr/>
              </p14:nvContentPartPr>
              <p14:xfrm>
                <a:off x="7721783" y="-1086368"/>
                <a:ext cx="70560" cy="31860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886E6EAA-30E3-40EB-8501-D6E87D8913D3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704143" y="-1104008"/>
                  <a:ext cx="106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DE193297-1156-4B07-A4D1-8F6ED037E81B}"/>
                    </a:ext>
                  </a:extLst>
                </p14:cNvPr>
                <p14:cNvContentPartPr/>
                <p14:nvPr/>
              </p14:nvContentPartPr>
              <p14:xfrm>
                <a:off x="6713783" y="-938408"/>
                <a:ext cx="280080" cy="2052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DE193297-1156-4B07-A4D1-8F6ED037E81B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695783" y="-956408"/>
                  <a:ext cx="315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AB2A3762-2E15-4B07-88F2-A184F7C57585}"/>
                    </a:ext>
                  </a:extLst>
                </p14:cNvPr>
                <p14:cNvContentPartPr/>
                <p14:nvPr/>
              </p14:nvContentPartPr>
              <p14:xfrm>
                <a:off x="6244343" y="-1218848"/>
                <a:ext cx="1860840" cy="68544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AB2A3762-2E15-4B07-88F2-A184F7C57585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226343" y="-1236848"/>
                  <a:ext cx="189648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770E7E94-AC13-4E1B-9431-1918B64EB9A5}"/>
                    </a:ext>
                  </a:extLst>
                </p14:cNvPr>
                <p14:cNvContentPartPr/>
                <p14:nvPr/>
              </p14:nvContentPartPr>
              <p14:xfrm>
                <a:off x="6684983" y="-654368"/>
                <a:ext cx="928080" cy="7596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770E7E94-AC13-4E1B-9431-1918B64EB9A5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666983" y="-672368"/>
                  <a:ext cx="963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9E0318DF-A0B3-453D-836A-A1AA5E01896F}"/>
                    </a:ext>
                  </a:extLst>
                </p14:cNvPr>
                <p14:cNvContentPartPr/>
                <p14:nvPr/>
              </p14:nvContentPartPr>
              <p14:xfrm>
                <a:off x="1158983" y="1455232"/>
                <a:ext cx="1265400" cy="12672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9E0318DF-A0B3-453D-836A-A1AA5E01896F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141343" y="1437232"/>
                  <a:ext cx="1301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2D6372B3-26F2-4945-AEC9-B8200BFB33DF}"/>
                    </a:ext>
                  </a:extLst>
                </p14:cNvPr>
                <p14:cNvContentPartPr/>
                <p14:nvPr/>
              </p14:nvContentPartPr>
              <p14:xfrm>
                <a:off x="6373223" y="-515768"/>
                <a:ext cx="1112400" cy="2304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2D6372B3-26F2-4945-AEC9-B8200BFB33D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355223" y="-533768"/>
                  <a:ext cx="1148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016D3E46-C6ED-4D2A-86EA-3CC695351711}"/>
                    </a:ext>
                  </a:extLst>
                </p14:cNvPr>
                <p14:cNvContentPartPr/>
                <p14:nvPr/>
              </p14:nvContentPartPr>
              <p14:xfrm>
                <a:off x="1377503" y="869512"/>
                <a:ext cx="247320" cy="72756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016D3E46-C6ED-4D2A-86EA-3CC69535171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359503" y="851512"/>
                  <a:ext cx="28296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31BC9BF2-F9DF-491C-9028-E9B265CE019A}"/>
                    </a:ext>
                  </a:extLst>
                </p14:cNvPr>
                <p14:cNvContentPartPr/>
                <p14:nvPr/>
              </p14:nvContentPartPr>
              <p14:xfrm>
                <a:off x="1589183" y="1270912"/>
                <a:ext cx="672120" cy="7236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31BC9BF2-F9DF-491C-9028-E9B265CE019A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571183" y="1252912"/>
                  <a:ext cx="707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3F952040-0601-4C23-937A-E35AC9B96B2A}"/>
                    </a:ext>
                  </a:extLst>
                </p14:cNvPr>
                <p14:cNvContentPartPr/>
                <p14:nvPr/>
              </p14:nvContentPartPr>
              <p14:xfrm>
                <a:off x="2186783" y="929632"/>
                <a:ext cx="645120" cy="59004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3F952040-0601-4C23-937A-E35AC9B96B2A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169143" y="911632"/>
                  <a:ext cx="68076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95631B48-B6F7-4438-8CDC-FF106A620937}"/>
                    </a:ext>
                  </a:extLst>
                </p14:cNvPr>
                <p14:cNvContentPartPr/>
                <p14:nvPr/>
              </p14:nvContentPartPr>
              <p14:xfrm>
                <a:off x="2176343" y="903352"/>
                <a:ext cx="424800" cy="62964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95631B48-B6F7-4438-8CDC-FF106A620937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158343" y="885712"/>
                  <a:ext cx="46044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8A540250-1AD1-4E55-A166-4475D07AE8BB}"/>
                    </a:ext>
                  </a:extLst>
                </p14:cNvPr>
                <p14:cNvContentPartPr/>
                <p14:nvPr/>
              </p14:nvContentPartPr>
              <p14:xfrm>
                <a:off x="1638503" y="1107832"/>
                <a:ext cx="589680" cy="19872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8A540250-1AD1-4E55-A166-4475D07AE8B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620863" y="1090192"/>
                  <a:ext cx="625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AED4F367-1D2E-4037-9687-0EFE3CCB1C4B}"/>
                    </a:ext>
                  </a:extLst>
                </p14:cNvPr>
                <p14:cNvContentPartPr/>
                <p14:nvPr/>
              </p14:nvContentPartPr>
              <p14:xfrm>
                <a:off x="19223" y="1066432"/>
                <a:ext cx="47880" cy="40644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AED4F367-1D2E-4037-9687-0EFE3CCB1C4B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583" y="1048432"/>
                  <a:ext cx="835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233441A8-E39A-43D9-8D2B-F7750F632AEA}"/>
                    </a:ext>
                  </a:extLst>
                </p14:cNvPr>
                <p14:cNvContentPartPr/>
                <p14:nvPr/>
              </p14:nvContentPartPr>
              <p14:xfrm>
                <a:off x="162863" y="1207552"/>
                <a:ext cx="298080" cy="4464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233441A8-E39A-43D9-8D2B-F7750F632AEA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44863" y="1189912"/>
                  <a:ext cx="333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CBF8ED7E-1077-4EBE-929D-48A9558E4711}"/>
                    </a:ext>
                  </a:extLst>
                </p14:cNvPr>
                <p14:cNvContentPartPr/>
                <p14:nvPr/>
              </p14:nvContentPartPr>
              <p14:xfrm>
                <a:off x="485783" y="1063912"/>
                <a:ext cx="300960" cy="33516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CBF8ED7E-1077-4EBE-929D-48A9558E471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468143" y="1045912"/>
                  <a:ext cx="3366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461F4EEA-3044-4997-9C90-7AB8AE07C778}"/>
                    </a:ext>
                  </a:extLst>
                </p14:cNvPr>
                <p14:cNvContentPartPr/>
                <p14:nvPr/>
              </p14:nvContentPartPr>
              <p14:xfrm>
                <a:off x="98423" y="840352"/>
                <a:ext cx="494280" cy="10404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461F4EEA-3044-4997-9C90-7AB8AE07C77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0423" y="822352"/>
                  <a:ext cx="529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EDEE9403-4655-4118-896C-44226991746B}"/>
                    </a:ext>
                  </a:extLst>
                </p14:cNvPr>
                <p14:cNvContentPartPr/>
                <p14:nvPr/>
              </p14:nvContentPartPr>
              <p14:xfrm>
                <a:off x="92303" y="882112"/>
                <a:ext cx="496080" cy="53100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EDEE9403-4655-4118-896C-44226991746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4663" y="864472"/>
                  <a:ext cx="53172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5E6E02E0-DEFC-48EA-8324-8B7972C07A64}"/>
                    </a:ext>
                  </a:extLst>
                </p14:cNvPr>
                <p14:cNvContentPartPr/>
                <p14:nvPr/>
              </p14:nvContentPartPr>
              <p14:xfrm>
                <a:off x="140183" y="1235272"/>
                <a:ext cx="374760" cy="4968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5E6E02E0-DEFC-48EA-8324-8B7972C07A64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22183" y="1217632"/>
                  <a:ext cx="410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37420055-71D2-42C4-8070-31DD6D16BCBD}"/>
                    </a:ext>
                  </a:extLst>
                </p14:cNvPr>
                <p14:cNvContentPartPr/>
                <p14:nvPr/>
              </p14:nvContentPartPr>
              <p14:xfrm>
                <a:off x="14543" y="1519672"/>
                <a:ext cx="314640" cy="432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37420055-71D2-42C4-8070-31DD6D16BCB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-3097" y="1501672"/>
                  <a:ext cx="350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B82436D7-5CA6-4718-A864-EE2081864538}"/>
                    </a:ext>
                  </a:extLst>
                </p14:cNvPr>
                <p14:cNvContentPartPr/>
                <p14:nvPr/>
              </p14:nvContentPartPr>
              <p14:xfrm>
                <a:off x="295703" y="1576192"/>
                <a:ext cx="78120" cy="288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B82436D7-5CA6-4718-A864-EE2081864538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278063" y="1558552"/>
                  <a:ext cx="113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14922393-A56F-4EBB-9EA4-C554A07ACD58}"/>
                    </a:ext>
                  </a:extLst>
                </p14:cNvPr>
                <p14:cNvContentPartPr/>
                <p14:nvPr/>
              </p14:nvContentPartPr>
              <p14:xfrm>
                <a:off x="3384863" y="827752"/>
                <a:ext cx="335160" cy="49032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14922393-A56F-4EBB-9EA4-C554A07ACD5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366863" y="809752"/>
                  <a:ext cx="370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ABDA73BF-6E65-4AB1-B9C6-72EFD3924000}"/>
                    </a:ext>
                  </a:extLst>
                </p14:cNvPr>
                <p14:cNvContentPartPr/>
                <p14:nvPr/>
              </p14:nvContentPartPr>
              <p14:xfrm>
                <a:off x="2825423" y="1472872"/>
                <a:ext cx="515880" cy="25740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ABDA73BF-6E65-4AB1-B9C6-72EFD3924000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807783" y="1454872"/>
                  <a:ext cx="5515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EA60ECB2-088E-44BB-8E3B-746FEEB249F8}"/>
                    </a:ext>
                  </a:extLst>
                </p14:cNvPr>
                <p14:cNvContentPartPr/>
                <p14:nvPr/>
              </p14:nvContentPartPr>
              <p14:xfrm>
                <a:off x="2727503" y="1103152"/>
                <a:ext cx="439200" cy="3240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EA60ECB2-088E-44BB-8E3B-746FEEB249F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709503" y="1085512"/>
                  <a:ext cx="474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0CD91833-37D3-4105-8011-00E1854E6FBE}"/>
                    </a:ext>
                  </a:extLst>
                </p14:cNvPr>
                <p14:cNvContentPartPr/>
                <p14:nvPr/>
              </p14:nvContentPartPr>
              <p14:xfrm>
                <a:off x="3623183" y="1265872"/>
                <a:ext cx="43560" cy="40284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0CD91833-37D3-4105-8011-00E1854E6FBE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3605543" y="1247872"/>
                  <a:ext cx="792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B982ACCB-51CC-43F1-8F2C-F53BC24A3409}"/>
                    </a:ext>
                  </a:extLst>
                </p14:cNvPr>
                <p14:cNvContentPartPr/>
                <p14:nvPr/>
              </p14:nvContentPartPr>
              <p14:xfrm>
                <a:off x="2917583" y="1125112"/>
                <a:ext cx="309960" cy="4392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B982ACCB-51CC-43F1-8F2C-F53BC24A3409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899583" y="1107112"/>
                  <a:ext cx="345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8C9B6F5A-2587-48D4-877C-533B362FCCFD}"/>
                    </a:ext>
                  </a:extLst>
                </p14:cNvPr>
                <p14:cNvContentPartPr/>
                <p14:nvPr/>
              </p14:nvContentPartPr>
              <p14:xfrm>
                <a:off x="2708783" y="1202512"/>
                <a:ext cx="360" cy="36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8C9B6F5A-2587-48D4-877C-533B362FCC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1143" y="11848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组合 465">
            <a:extLst>
              <a:ext uri="{FF2B5EF4-FFF2-40B4-BE49-F238E27FC236}">
                <a16:creationId xmlns:a16="http://schemas.microsoft.com/office/drawing/2014/main" id="{DD5A4698-B5ED-469C-9FDB-47BD5FAC314B}"/>
              </a:ext>
            </a:extLst>
          </p:cNvPr>
          <p:cNvGrpSpPr/>
          <p:nvPr/>
        </p:nvGrpSpPr>
        <p:grpSpPr>
          <a:xfrm>
            <a:off x="4908023" y="345352"/>
            <a:ext cx="4440600" cy="1315440"/>
            <a:chOff x="4908023" y="345352"/>
            <a:chExt cx="4440600" cy="13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5E54BB75-F1A1-4039-B3D0-BD8B70AFA322}"/>
                    </a:ext>
                  </a:extLst>
                </p14:cNvPr>
                <p14:cNvContentPartPr/>
                <p14:nvPr/>
              </p14:nvContentPartPr>
              <p14:xfrm>
                <a:off x="4908023" y="515632"/>
                <a:ext cx="535680" cy="85104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5E54BB75-F1A1-4039-B3D0-BD8B70AFA322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899383" y="506632"/>
                  <a:ext cx="55332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CC412E78-03CB-4008-8AE1-35D026E14BBF}"/>
                    </a:ext>
                  </a:extLst>
                </p14:cNvPr>
                <p14:cNvContentPartPr/>
                <p14:nvPr/>
              </p14:nvContentPartPr>
              <p14:xfrm>
                <a:off x="5612903" y="345352"/>
                <a:ext cx="3735720" cy="84384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CC412E78-03CB-4008-8AE1-35D026E14BBF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5604263" y="336712"/>
                  <a:ext cx="375336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E224120A-B67F-46FB-A07B-58C9317B2F6A}"/>
                    </a:ext>
                  </a:extLst>
                </p14:cNvPr>
                <p14:cNvContentPartPr/>
                <p14:nvPr/>
              </p14:nvContentPartPr>
              <p14:xfrm>
                <a:off x="5847623" y="1391872"/>
                <a:ext cx="2522880" cy="5976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E224120A-B67F-46FB-A07B-58C9317B2F6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838623" y="1383232"/>
                  <a:ext cx="2540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BF8AC11C-82DF-4145-B21E-5C2D5B07326F}"/>
                    </a:ext>
                  </a:extLst>
                </p14:cNvPr>
                <p14:cNvContentPartPr/>
                <p14:nvPr/>
              </p14:nvContentPartPr>
              <p14:xfrm>
                <a:off x="5554223" y="442552"/>
                <a:ext cx="592920" cy="59616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BF8AC11C-82DF-4145-B21E-5C2D5B07326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545583" y="433912"/>
                  <a:ext cx="6105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3EF9DDD1-C6C1-465C-92E0-8B2E08849D65}"/>
                    </a:ext>
                  </a:extLst>
                </p14:cNvPr>
                <p14:cNvContentPartPr/>
                <p14:nvPr/>
              </p14:nvContentPartPr>
              <p14:xfrm>
                <a:off x="5596343" y="539752"/>
                <a:ext cx="74880" cy="94428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3EF9DDD1-C6C1-465C-92E0-8B2E08849D6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587703" y="531112"/>
                  <a:ext cx="9252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98B5D7EE-5219-4773-A809-B7A2915B59DB}"/>
                    </a:ext>
                  </a:extLst>
                </p14:cNvPr>
                <p14:cNvContentPartPr/>
                <p14:nvPr/>
              </p14:nvContentPartPr>
              <p14:xfrm>
                <a:off x="5876423" y="935392"/>
                <a:ext cx="562320" cy="33372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98B5D7EE-5219-4773-A809-B7A2915B59D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867423" y="926752"/>
                  <a:ext cx="5799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2DB6C0F8-4854-4536-8296-0DCFAAE1AE23}"/>
                    </a:ext>
                  </a:extLst>
                </p14:cNvPr>
                <p14:cNvContentPartPr/>
                <p14:nvPr/>
              </p14:nvContentPartPr>
              <p14:xfrm>
                <a:off x="6258743" y="752872"/>
                <a:ext cx="965520" cy="90792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2DB6C0F8-4854-4536-8296-0DCFAAE1AE23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250103" y="743872"/>
                  <a:ext cx="98316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CF86D089-CB7E-4739-93A1-41143B31448F}"/>
                    </a:ext>
                  </a:extLst>
                </p14:cNvPr>
                <p14:cNvContentPartPr/>
                <p14:nvPr/>
              </p14:nvContentPartPr>
              <p14:xfrm>
                <a:off x="7033823" y="515992"/>
                <a:ext cx="324360" cy="35712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CF86D089-CB7E-4739-93A1-41143B31448F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024823" y="506992"/>
                  <a:ext cx="342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7FAC0E3D-1591-436F-B9EE-57270A75F0D7}"/>
                    </a:ext>
                  </a:extLst>
                </p14:cNvPr>
                <p14:cNvContentPartPr/>
                <p14:nvPr/>
              </p14:nvContentPartPr>
              <p14:xfrm>
                <a:off x="7129583" y="538672"/>
                <a:ext cx="477720" cy="67428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7FAC0E3D-1591-436F-B9EE-57270A75F0D7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120583" y="529672"/>
                  <a:ext cx="49536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D292C8F4-79E6-4F4B-BD00-425128C5F26B}"/>
                    </a:ext>
                  </a:extLst>
                </p14:cNvPr>
                <p14:cNvContentPartPr/>
                <p14:nvPr/>
              </p14:nvContentPartPr>
              <p14:xfrm>
                <a:off x="7437383" y="670432"/>
                <a:ext cx="672480" cy="33876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D292C8F4-79E6-4F4B-BD00-425128C5F26B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428383" y="661432"/>
                  <a:ext cx="6901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635457ED-0CC2-4E6C-B020-DDB68B82006B}"/>
                    </a:ext>
                  </a:extLst>
                </p14:cNvPr>
                <p14:cNvContentPartPr/>
                <p14:nvPr/>
              </p14:nvContentPartPr>
              <p14:xfrm>
                <a:off x="8131823" y="384592"/>
                <a:ext cx="166320" cy="63468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635457ED-0CC2-4E6C-B020-DDB68B82006B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123183" y="375592"/>
                  <a:ext cx="1839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3887382C-3FD3-42EA-9270-882CFFA84778}"/>
                    </a:ext>
                  </a:extLst>
                </p14:cNvPr>
                <p14:cNvContentPartPr/>
                <p14:nvPr/>
              </p14:nvContentPartPr>
              <p14:xfrm>
                <a:off x="8209943" y="564952"/>
                <a:ext cx="203040" cy="37440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3887382C-3FD3-42EA-9270-882CFFA84778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200943" y="556312"/>
                  <a:ext cx="2206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F8970150-D21D-44FF-84E9-A858FF63AC17}"/>
                    </a:ext>
                  </a:extLst>
                </p14:cNvPr>
                <p14:cNvContentPartPr/>
                <p14:nvPr/>
              </p14:nvContentPartPr>
              <p14:xfrm>
                <a:off x="5829623" y="1119352"/>
                <a:ext cx="2695680" cy="30456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F8970150-D21D-44FF-84E9-A858FF63AC1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5820623" y="1110352"/>
                  <a:ext cx="27133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3C6DDB66-7429-4FFB-9FD7-9F86ECA72607}"/>
                    </a:ext>
                  </a:extLst>
                </p14:cNvPr>
                <p14:cNvContentPartPr/>
                <p14:nvPr/>
              </p14:nvContentPartPr>
              <p14:xfrm>
                <a:off x="8610623" y="397192"/>
                <a:ext cx="52560" cy="94716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3C6DDB66-7429-4FFB-9FD7-9F86ECA72607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601623" y="388192"/>
                  <a:ext cx="70200" cy="96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5535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1938D77F-ACB3-4FCA-9198-F35DBA8FC1FF}"/>
              </a:ext>
            </a:extLst>
          </p:cNvPr>
          <p:cNvGrpSpPr/>
          <p:nvPr/>
        </p:nvGrpSpPr>
        <p:grpSpPr>
          <a:xfrm>
            <a:off x="5614473" y="1534330"/>
            <a:ext cx="1037160" cy="745560"/>
            <a:chOff x="5614473" y="1534330"/>
            <a:chExt cx="1037160" cy="74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83C545E-94FC-4D84-9940-7F21042F6E57}"/>
                    </a:ext>
                  </a:extLst>
                </p14:cNvPr>
                <p14:cNvContentPartPr/>
                <p14:nvPr/>
              </p14:nvContentPartPr>
              <p14:xfrm>
                <a:off x="5957193" y="1534330"/>
                <a:ext cx="126000" cy="55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83C545E-94FC-4D84-9940-7F21042F6E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48193" y="1525690"/>
                  <a:ext cx="143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D073632-E252-4199-98E0-E5C07EDB723C}"/>
                    </a:ext>
                  </a:extLst>
                </p14:cNvPr>
                <p14:cNvContentPartPr/>
                <p14:nvPr/>
              </p14:nvContentPartPr>
              <p14:xfrm>
                <a:off x="5614473" y="1830970"/>
                <a:ext cx="426600" cy="178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D073632-E252-4199-98E0-E5C07EDB72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05833" y="1822330"/>
                  <a:ext cx="444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0C3E617-F470-4BA2-A8C4-C30F66493B23}"/>
                    </a:ext>
                  </a:extLst>
                </p14:cNvPr>
                <p14:cNvContentPartPr/>
                <p14:nvPr/>
              </p14:nvContentPartPr>
              <p14:xfrm>
                <a:off x="5873313" y="1866250"/>
                <a:ext cx="256320" cy="356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0C3E617-F470-4BA2-A8C4-C30F66493B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4313" y="1857610"/>
                  <a:ext cx="2739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DF89422-9777-4DE3-AA25-6F14B2CD73B8}"/>
                    </a:ext>
                  </a:extLst>
                </p14:cNvPr>
                <p14:cNvContentPartPr/>
                <p14:nvPr/>
              </p14:nvContentPartPr>
              <p14:xfrm>
                <a:off x="6154473" y="1669330"/>
                <a:ext cx="227880" cy="3196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DF89422-9777-4DE3-AA25-6F14B2CD73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45833" y="1660690"/>
                  <a:ext cx="245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D9AC9B7-94F6-41E3-B708-6C2B25B70A7D}"/>
                    </a:ext>
                  </a:extLst>
                </p14:cNvPr>
                <p14:cNvContentPartPr/>
                <p14:nvPr/>
              </p14:nvContentPartPr>
              <p14:xfrm>
                <a:off x="6298113" y="1653850"/>
                <a:ext cx="289800" cy="626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D9AC9B7-94F6-41E3-B708-6C2B25B70A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89473" y="1644850"/>
                  <a:ext cx="30744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385D230-FAC1-4B73-BF48-7ACE7B2278E1}"/>
                    </a:ext>
                  </a:extLst>
                </p14:cNvPr>
                <p14:cNvContentPartPr/>
                <p14:nvPr/>
              </p14:nvContentPartPr>
              <p14:xfrm>
                <a:off x="6313233" y="1850050"/>
                <a:ext cx="290520" cy="288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385D230-FAC1-4B73-BF48-7ACE7B2278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04233" y="1841050"/>
                  <a:ext cx="3081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21283C4-AF9F-4459-B797-B3052D755704}"/>
                    </a:ext>
                  </a:extLst>
                </p14:cNvPr>
                <p14:cNvContentPartPr/>
                <p14:nvPr/>
              </p14:nvContentPartPr>
              <p14:xfrm>
                <a:off x="6420873" y="2059570"/>
                <a:ext cx="230760" cy="40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21283C4-AF9F-4459-B797-B3052D7557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11873" y="2050570"/>
                  <a:ext cx="2484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C7B2D8D-D11B-4403-855A-2D84546048FF}"/>
              </a:ext>
            </a:extLst>
          </p:cNvPr>
          <p:cNvGrpSpPr/>
          <p:nvPr/>
        </p:nvGrpSpPr>
        <p:grpSpPr>
          <a:xfrm>
            <a:off x="7441113" y="1335970"/>
            <a:ext cx="1589400" cy="1388160"/>
            <a:chOff x="7441113" y="1335970"/>
            <a:chExt cx="1589400" cy="13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3C97EEA-15A5-4DAB-B417-09344757092A}"/>
                    </a:ext>
                  </a:extLst>
                </p14:cNvPr>
                <p14:cNvContentPartPr/>
                <p14:nvPr/>
              </p14:nvContentPartPr>
              <p14:xfrm>
                <a:off x="7463433" y="1422010"/>
                <a:ext cx="431280" cy="394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3C97EEA-15A5-4DAB-B417-0934475709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54433" y="1413010"/>
                  <a:ext cx="448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7DFAFB3-6582-4BC9-83CD-6AA65B08E39F}"/>
                    </a:ext>
                  </a:extLst>
                </p14:cNvPr>
                <p14:cNvContentPartPr/>
                <p14:nvPr/>
              </p14:nvContentPartPr>
              <p14:xfrm>
                <a:off x="8018553" y="1651690"/>
                <a:ext cx="22680" cy="144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7DFAFB3-6582-4BC9-83CD-6AA65B08E3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09553" y="1643050"/>
                  <a:ext cx="40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F71A2A9-29C2-45D5-942F-376249585703}"/>
                    </a:ext>
                  </a:extLst>
                </p14:cNvPr>
                <p14:cNvContentPartPr/>
                <p14:nvPr/>
              </p14:nvContentPartPr>
              <p14:xfrm>
                <a:off x="8410953" y="1335970"/>
                <a:ext cx="243000" cy="404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F71A2A9-29C2-45D5-942F-3762495857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02313" y="1327330"/>
                  <a:ext cx="2606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F4A8419-94E4-4AB3-992C-7F123B4399D1}"/>
                    </a:ext>
                  </a:extLst>
                </p14:cNvPr>
                <p14:cNvContentPartPr/>
                <p14:nvPr/>
              </p14:nvContentPartPr>
              <p14:xfrm>
                <a:off x="7441113" y="1925650"/>
                <a:ext cx="1172160" cy="138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F4A8419-94E4-4AB3-992C-7F123B4399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32113" y="1917010"/>
                  <a:ext cx="1189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6232307-178D-494F-B64F-334CE652ACCA}"/>
                    </a:ext>
                  </a:extLst>
                </p14:cNvPr>
                <p14:cNvContentPartPr/>
                <p14:nvPr/>
              </p14:nvContentPartPr>
              <p14:xfrm>
                <a:off x="7676553" y="2256850"/>
                <a:ext cx="361800" cy="3985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6232307-178D-494F-B64F-334CE652AC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67913" y="2247850"/>
                  <a:ext cx="3794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FDE9B9D-52C5-4D53-A7E0-322B5039A3A3}"/>
                    </a:ext>
                  </a:extLst>
                </p14:cNvPr>
                <p14:cNvContentPartPr/>
                <p14:nvPr/>
              </p14:nvContentPartPr>
              <p14:xfrm>
                <a:off x="8087313" y="2158210"/>
                <a:ext cx="196200" cy="117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FDE9B9D-52C5-4D53-A7E0-322B5039A3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78673" y="2149210"/>
                  <a:ext cx="213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292AEA2-D5BA-4F84-BDB9-E51A36713618}"/>
                    </a:ext>
                  </a:extLst>
                </p14:cNvPr>
                <p14:cNvContentPartPr/>
                <p14:nvPr/>
              </p14:nvContentPartPr>
              <p14:xfrm>
                <a:off x="7991553" y="2251450"/>
                <a:ext cx="193320" cy="211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292AEA2-D5BA-4F84-BDB9-E51A367136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82913" y="2242810"/>
                  <a:ext cx="210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562A7F0-9EB5-4215-B045-45BB9B9132B9}"/>
                    </a:ext>
                  </a:extLst>
                </p14:cNvPr>
                <p14:cNvContentPartPr/>
                <p14:nvPr/>
              </p14:nvContentPartPr>
              <p14:xfrm>
                <a:off x="8176953" y="2329930"/>
                <a:ext cx="135000" cy="178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562A7F0-9EB5-4215-B045-45BB9B9132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68313" y="2320930"/>
                  <a:ext cx="152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1F393A5-7BE8-413B-9524-41F6A84FAB89}"/>
                    </a:ext>
                  </a:extLst>
                </p14:cNvPr>
                <p14:cNvContentPartPr/>
                <p14:nvPr/>
              </p14:nvContentPartPr>
              <p14:xfrm>
                <a:off x="8187393" y="2460610"/>
                <a:ext cx="105840" cy="118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1F393A5-7BE8-413B-9524-41F6A84FAB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8393" y="2451610"/>
                  <a:ext cx="123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4F471BF-2487-44BC-8516-888FB1106DD0}"/>
                    </a:ext>
                  </a:extLst>
                </p14:cNvPr>
                <p14:cNvContentPartPr/>
                <p14:nvPr/>
              </p14:nvContentPartPr>
              <p14:xfrm>
                <a:off x="8439033" y="2149210"/>
                <a:ext cx="126000" cy="3373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4F471BF-2487-44BC-8516-888FB1106D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30033" y="2140210"/>
                  <a:ext cx="143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F01AAC6-CE40-4C42-97CE-82BD8A6F865A}"/>
                    </a:ext>
                  </a:extLst>
                </p14:cNvPr>
                <p14:cNvContentPartPr/>
                <p14:nvPr/>
              </p14:nvContentPartPr>
              <p14:xfrm>
                <a:off x="8323833" y="2286730"/>
                <a:ext cx="380160" cy="2649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F01AAC6-CE40-4C42-97CE-82BD8A6F86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14833" y="2278090"/>
                  <a:ext cx="3978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0C53A22-FBC7-4C90-8CDC-28A32688B71C}"/>
                    </a:ext>
                  </a:extLst>
                </p14:cNvPr>
                <p14:cNvContentPartPr/>
                <p14:nvPr/>
              </p14:nvContentPartPr>
              <p14:xfrm>
                <a:off x="8723073" y="2102410"/>
                <a:ext cx="176760" cy="328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0C53A22-FBC7-4C90-8CDC-28A32688B7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14433" y="2093770"/>
                  <a:ext cx="194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D76E3B0-B13F-4D85-9A23-9650277AFDF7}"/>
                    </a:ext>
                  </a:extLst>
                </p14:cNvPr>
                <p14:cNvContentPartPr/>
                <p14:nvPr/>
              </p14:nvContentPartPr>
              <p14:xfrm>
                <a:off x="8531193" y="2202130"/>
                <a:ext cx="461520" cy="315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D76E3B0-B13F-4D85-9A23-9650277AFD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22193" y="2193490"/>
                  <a:ext cx="479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5F39CED-D8A0-4FB2-8EF3-7DBB25BF716A}"/>
                    </a:ext>
                  </a:extLst>
                </p14:cNvPr>
                <p14:cNvContentPartPr/>
                <p14:nvPr/>
              </p14:nvContentPartPr>
              <p14:xfrm>
                <a:off x="8230953" y="2548090"/>
                <a:ext cx="799560" cy="176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5F39CED-D8A0-4FB2-8EF3-7DBB25BF71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22313" y="2539450"/>
                  <a:ext cx="81720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1A73DC5-9482-44B2-A1F0-96B4FD9E33D5}"/>
                  </a:ext>
                </a:extLst>
              </p14:cNvPr>
              <p14:cNvContentPartPr/>
              <p14:nvPr/>
            </p14:nvContentPartPr>
            <p14:xfrm>
              <a:off x="3587313" y="682210"/>
              <a:ext cx="360" cy="129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1A73DC5-9482-44B2-A1F0-96B4FD9E33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78673" y="673210"/>
                <a:ext cx="1800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82458FC7-A2AE-4591-97F2-A94C6D2D6964}"/>
              </a:ext>
            </a:extLst>
          </p:cNvPr>
          <p:cNvGrpSpPr/>
          <p:nvPr/>
        </p:nvGrpSpPr>
        <p:grpSpPr>
          <a:xfrm>
            <a:off x="1715313" y="1031410"/>
            <a:ext cx="2961720" cy="1777680"/>
            <a:chOff x="1715313" y="1031410"/>
            <a:chExt cx="2961720" cy="177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24E4600-7971-4D37-8DD0-6AA601E5C182}"/>
                    </a:ext>
                  </a:extLst>
                </p14:cNvPr>
                <p14:cNvContentPartPr/>
                <p14:nvPr/>
              </p14:nvContentPartPr>
              <p14:xfrm>
                <a:off x="1820433" y="1230130"/>
                <a:ext cx="205560" cy="183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24E4600-7971-4D37-8DD0-6AA601E5C1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11793" y="1221130"/>
                  <a:ext cx="223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5831614-F622-4B28-A5B9-C8F50AE86A4A}"/>
                    </a:ext>
                  </a:extLst>
                </p14:cNvPr>
                <p14:cNvContentPartPr/>
                <p14:nvPr/>
              </p14:nvContentPartPr>
              <p14:xfrm>
                <a:off x="1744473" y="1031410"/>
                <a:ext cx="432720" cy="302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5831614-F622-4B28-A5B9-C8F50AE86A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35473" y="1022410"/>
                  <a:ext cx="450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0F18D9C-658F-45AB-8CEA-9375A8E66DA9}"/>
                    </a:ext>
                  </a:extLst>
                </p14:cNvPr>
                <p14:cNvContentPartPr/>
                <p14:nvPr/>
              </p14:nvContentPartPr>
              <p14:xfrm>
                <a:off x="4340433" y="1259290"/>
                <a:ext cx="182520" cy="143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0F18D9C-658F-45AB-8CEA-9375A8E66D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31433" y="1250290"/>
                  <a:ext cx="200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60BF891-851B-451D-B957-424E1D191646}"/>
                    </a:ext>
                  </a:extLst>
                </p14:cNvPr>
                <p14:cNvContentPartPr/>
                <p14:nvPr/>
              </p14:nvContentPartPr>
              <p14:xfrm>
                <a:off x="4302633" y="1121410"/>
                <a:ext cx="374400" cy="313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60BF891-851B-451D-B957-424E1D1916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93633" y="1112770"/>
                  <a:ext cx="392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7CF8AA0-996A-44CE-8BEC-57F9D0E89F22}"/>
                    </a:ext>
                  </a:extLst>
                </p14:cNvPr>
                <p14:cNvContentPartPr/>
                <p14:nvPr/>
              </p14:nvContentPartPr>
              <p14:xfrm>
                <a:off x="1715313" y="1761850"/>
                <a:ext cx="309240" cy="4636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7CF8AA0-996A-44CE-8BEC-57F9D0E89F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06673" y="1752850"/>
                  <a:ext cx="3268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79895D7-16DD-4F60-AFDE-799C1F12E9AE}"/>
                    </a:ext>
                  </a:extLst>
                </p14:cNvPr>
                <p14:cNvContentPartPr/>
                <p14:nvPr/>
              </p14:nvContentPartPr>
              <p14:xfrm>
                <a:off x="4086273" y="1613170"/>
                <a:ext cx="378000" cy="2905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79895D7-16DD-4F60-AFDE-799C1F12E9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77273" y="1604530"/>
                  <a:ext cx="395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B81262C-407A-4F70-9ACE-18FD8AC4C7FD}"/>
                    </a:ext>
                  </a:extLst>
                </p14:cNvPr>
                <p14:cNvContentPartPr/>
                <p14:nvPr/>
              </p14:nvContentPartPr>
              <p14:xfrm>
                <a:off x="1976313" y="1928530"/>
                <a:ext cx="818640" cy="88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B81262C-407A-4F70-9ACE-18FD8AC4C7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67313" y="1919530"/>
                  <a:ext cx="836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12CD177-A16B-4967-954A-52A9E1F9DDF7}"/>
                    </a:ext>
                  </a:extLst>
                </p14:cNvPr>
                <p14:cNvContentPartPr/>
                <p14:nvPr/>
              </p14:nvContentPartPr>
              <p14:xfrm>
                <a:off x="2747793" y="1811530"/>
                <a:ext cx="308880" cy="246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12CD177-A16B-4967-954A-52A9E1F9DD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38793" y="1802890"/>
                  <a:ext cx="326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6E4C7C0-1458-43F2-98FA-115D03AF77CB}"/>
                    </a:ext>
                  </a:extLst>
                </p14:cNvPr>
                <p14:cNvContentPartPr/>
                <p14:nvPr/>
              </p14:nvContentPartPr>
              <p14:xfrm>
                <a:off x="3614313" y="1730170"/>
                <a:ext cx="489600" cy="774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6E4C7C0-1458-43F2-98FA-115D03AF77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05673" y="1721170"/>
                  <a:ext cx="507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97345A-9224-4210-A290-202183855CCF}"/>
                    </a:ext>
                  </a:extLst>
                </p14:cNvPr>
                <p14:cNvContentPartPr/>
                <p14:nvPr/>
              </p14:nvContentPartPr>
              <p14:xfrm>
                <a:off x="3381393" y="1685170"/>
                <a:ext cx="255960" cy="272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97345A-9224-4210-A290-202183855C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2393" y="1676530"/>
                  <a:ext cx="273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D3D72E7-0113-47F7-B151-BE2E930061CC}"/>
                    </a:ext>
                  </a:extLst>
                </p14:cNvPr>
                <p14:cNvContentPartPr/>
                <p14:nvPr/>
              </p14:nvContentPartPr>
              <p14:xfrm>
                <a:off x="2695593" y="1800730"/>
                <a:ext cx="304920" cy="273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D3D72E7-0113-47F7-B151-BE2E930061C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86593" y="1792090"/>
                  <a:ext cx="322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18859C8-CF4D-429E-A87D-013F2CCFB0D6}"/>
                    </a:ext>
                  </a:extLst>
                </p14:cNvPr>
                <p14:cNvContentPartPr/>
                <p14:nvPr/>
              </p14:nvContentPartPr>
              <p14:xfrm>
                <a:off x="3403353" y="1620010"/>
                <a:ext cx="250200" cy="315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18859C8-CF4D-429E-A87D-013F2CCFB0D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94713" y="1611010"/>
                  <a:ext cx="267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969DA36-B178-4C6E-9AF4-22DF9D271FF2}"/>
                    </a:ext>
                  </a:extLst>
                </p14:cNvPr>
                <p14:cNvContentPartPr/>
                <p14:nvPr/>
              </p14:nvContentPartPr>
              <p14:xfrm>
                <a:off x="4167633" y="1548370"/>
                <a:ext cx="269280" cy="322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969DA36-B178-4C6E-9AF4-22DF9D271F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58993" y="1539730"/>
                  <a:ext cx="286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EF341DC-6F8B-4745-BA15-B323E71C3265}"/>
                    </a:ext>
                  </a:extLst>
                </p14:cNvPr>
                <p14:cNvContentPartPr/>
                <p14:nvPr/>
              </p14:nvContentPartPr>
              <p14:xfrm>
                <a:off x="3003033" y="1890010"/>
                <a:ext cx="325080" cy="450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EF341DC-6F8B-4745-BA15-B323E71C32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94393" y="1881370"/>
                  <a:ext cx="342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53FD3BB-8F7F-45A0-91D5-E53F137F081B}"/>
                    </a:ext>
                  </a:extLst>
                </p14:cNvPr>
                <p14:cNvContentPartPr/>
                <p14:nvPr/>
              </p14:nvContentPartPr>
              <p14:xfrm>
                <a:off x="3342153" y="2004130"/>
                <a:ext cx="158760" cy="6152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53FD3BB-8F7F-45A0-91D5-E53F137F081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33153" y="1995130"/>
                  <a:ext cx="1764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07C142A-4EDE-4D9B-9945-3672620FF8A7}"/>
                    </a:ext>
                  </a:extLst>
                </p14:cNvPr>
                <p14:cNvContentPartPr/>
                <p14:nvPr/>
              </p14:nvContentPartPr>
              <p14:xfrm>
                <a:off x="3237393" y="2579770"/>
                <a:ext cx="203760" cy="229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07C142A-4EDE-4D9B-9945-3672620FF8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28753" y="2570770"/>
                  <a:ext cx="221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F6A0024-C05A-4718-9695-2CB00A9A299F}"/>
                    </a:ext>
                  </a:extLst>
                </p14:cNvPr>
                <p14:cNvContentPartPr/>
                <p14:nvPr/>
              </p14:nvContentPartPr>
              <p14:xfrm>
                <a:off x="3259713" y="2136610"/>
                <a:ext cx="290520" cy="3211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F6A0024-C05A-4718-9695-2CB00A9A29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51073" y="2127610"/>
                  <a:ext cx="3081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D29A1D2-F04F-4F1F-8DE7-D0E1CC5ECF1E}"/>
                    </a:ext>
                  </a:extLst>
                </p14:cNvPr>
                <p14:cNvContentPartPr/>
                <p14:nvPr/>
              </p14:nvContentPartPr>
              <p14:xfrm>
                <a:off x="3307593" y="2132650"/>
                <a:ext cx="293400" cy="554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D29A1D2-F04F-4F1F-8DE7-D0E1CC5ECF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98953" y="2124010"/>
                  <a:ext cx="31104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C62C13D-BD66-4EFC-92BA-9EB95B96BD1E}"/>
                    </a:ext>
                  </a:extLst>
                </p14:cNvPr>
                <p14:cNvContentPartPr/>
                <p14:nvPr/>
              </p14:nvContentPartPr>
              <p14:xfrm>
                <a:off x="3355473" y="2202850"/>
                <a:ext cx="186120" cy="384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C62C13D-BD66-4EFC-92BA-9EB95B96BD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46833" y="2194210"/>
                  <a:ext cx="203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5C74695-F39A-4BB8-BD4C-92BB596CF852}"/>
                    </a:ext>
                  </a:extLst>
                </p14:cNvPr>
                <p14:cNvContentPartPr/>
                <p14:nvPr/>
              </p14:nvContentPartPr>
              <p14:xfrm>
                <a:off x="3359433" y="2256130"/>
                <a:ext cx="167760" cy="345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5C74695-F39A-4BB8-BD4C-92BB596CF8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50433" y="2247490"/>
                  <a:ext cx="18540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10EE290-D24E-48A3-A9D0-5F0BCDF7D472}"/>
              </a:ext>
            </a:extLst>
          </p:cNvPr>
          <p:cNvGrpSpPr/>
          <p:nvPr/>
        </p:nvGrpSpPr>
        <p:grpSpPr>
          <a:xfrm>
            <a:off x="1375113" y="2961370"/>
            <a:ext cx="6996600" cy="3309480"/>
            <a:chOff x="1375113" y="2961370"/>
            <a:chExt cx="6996600" cy="330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32EFF05-0C9C-487E-87EF-55C2C66A1488}"/>
                    </a:ext>
                  </a:extLst>
                </p14:cNvPr>
                <p14:cNvContentPartPr/>
                <p14:nvPr/>
              </p14:nvContentPartPr>
              <p14:xfrm>
                <a:off x="1915833" y="3731410"/>
                <a:ext cx="355320" cy="3056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32EFF05-0C9C-487E-87EF-55C2C66A148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07193" y="3722410"/>
                  <a:ext cx="3729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714B9E0-2712-40DA-B38A-91A61572851A}"/>
                    </a:ext>
                  </a:extLst>
                </p14:cNvPr>
                <p14:cNvContentPartPr/>
                <p14:nvPr/>
              </p14:nvContentPartPr>
              <p14:xfrm>
                <a:off x="2375553" y="3859930"/>
                <a:ext cx="618120" cy="3931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714B9E0-2712-40DA-B38A-91A6157285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66913" y="3850930"/>
                  <a:ext cx="6357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D05685E-CCE4-4453-99CF-9C33FE55AAF3}"/>
                    </a:ext>
                  </a:extLst>
                </p14:cNvPr>
                <p14:cNvContentPartPr/>
                <p14:nvPr/>
              </p14:nvContentPartPr>
              <p14:xfrm>
                <a:off x="2961993" y="4151890"/>
                <a:ext cx="332640" cy="294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D05685E-CCE4-4453-99CF-9C33FE55AA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53353" y="4142890"/>
                  <a:ext cx="350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A1E2105-A30B-4D87-9F6C-2EB8AB517D3E}"/>
                    </a:ext>
                  </a:extLst>
                </p14:cNvPr>
                <p14:cNvContentPartPr/>
                <p14:nvPr/>
              </p14:nvContentPartPr>
              <p14:xfrm>
                <a:off x="2547633" y="4568050"/>
                <a:ext cx="417600" cy="650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A1E2105-A30B-4D87-9F6C-2EB8AB517D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38993" y="4559410"/>
                  <a:ext cx="43524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305B4DD-1F7F-42E7-8637-D7E14C3CA2AC}"/>
                    </a:ext>
                  </a:extLst>
                </p14:cNvPr>
                <p14:cNvContentPartPr/>
                <p14:nvPr/>
              </p14:nvContentPartPr>
              <p14:xfrm>
                <a:off x="2309313" y="5234770"/>
                <a:ext cx="419760" cy="334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305B4DD-1F7F-42E7-8637-D7E14C3CA2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00673" y="5225770"/>
                  <a:ext cx="437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03F36C8-3A96-4F4D-92F3-EC34F781B08C}"/>
                    </a:ext>
                  </a:extLst>
                </p14:cNvPr>
                <p14:cNvContentPartPr/>
                <p14:nvPr/>
              </p14:nvContentPartPr>
              <p14:xfrm>
                <a:off x="3150633" y="4493530"/>
                <a:ext cx="344520" cy="5130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03F36C8-3A96-4F4D-92F3-EC34F781B0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41633" y="4484890"/>
                  <a:ext cx="3621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45747DC-B32F-4E8F-A7F2-03A2DCEC9E37}"/>
                    </a:ext>
                  </a:extLst>
                </p14:cNvPr>
                <p14:cNvContentPartPr/>
                <p14:nvPr/>
              </p14:nvContentPartPr>
              <p14:xfrm>
                <a:off x="3445833" y="4888810"/>
                <a:ext cx="324360" cy="476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45747DC-B32F-4E8F-A7F2-03A2DCEC9E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36833" y="4880170"/>
                  <a:ext cx="3420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D95DD71-1074-44A0-8239-3A620364C61D}"/>
                    </a:ext>
                  </a:extLst>
                </p14:cNvPr>
                <p14:cNvContentPartPr/>
                <p14:nvPr/>
              </p14:nvContentPartPr>
              <p14:xfrm>
                <a:off x="3286713" y="4094650"/>
                <a:ext cx="720000" cy="1494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D95DD71-1074-44A0-8239-3A620364C6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78073" y="4086010"/>
                  <a:ext cx="737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6431BDC-DE54-4BAA-8802-43F9CD857746}"/>
                    </a:ext>
                  </a:extLst>
                </p14:cNvPr>
                <p14:cNvContentPartPr/>
                <p14:nvPr/>
              </p14:nvContentPartPr>
              <p14:xfrm>
                <a:off x="4054233" y="3965410"/>
                <a:ext cx="334080" cy="335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6431BDC-DE54-4BAA-8802-43F9CD85774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45233" y="3956410"/>
                  <a:ext cx="3517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0E0B673-655B-4CD1-BB04-37C8B3B4E365}"/>
                    </a:ext>
                  </a:extLst>
                </p14:cNvPr>
                <p14:cNvContentPartPr/>
                <p14:nvPr/>
              </p14:nvContentPartPr>
              <p14:xfrm>
                <a:off x="5695113" y="4065130"/>
                <a:ext cx="366840" cy="356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0E0B673-655B-4CD1-BB04-37C8B3B4E3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86113" y="4056130"/>
                  <a:ext cx="3844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DF48BCD-A995-4356-A098-F34DADE24964}"/>
                    </a:ext>
                  </a:extLst>
                </p14:cNvPr>
                <p14:cNvContentPartPr/>
                <p14:nvPr/>
              </p14:nvContentPartPr>
              <p14:xfrm>
                <a:off x="5346273" y="4536730"/>
                <a:ext cx="439200" cy="8539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DF48BCD-A995-4356-A098-F34DADE249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37633" y="4527730"/>
                  <a:ext cx="456840" cy="8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4DAA0A0-961B-4910-96FC-9B329DD037FF}"/>
                    </a:ext>
                  </a:extLst>
                </p14:cNvPr>
                <p14:cNvContentPartPr/>
                <p14:nvPr/>
              </p14:nvContentPartPr>
              <p14:xfrm>
                <a:off x="5322513" y="5243770"/>
                <a:ext cx="340200" cy="228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4DAA0A0-961B-4910-96FC-9B329DD037F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13513" y="5234770"/>
                  <a:ext cx="357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1E990D2-7856-437F-913A-A28602BE65C8}"/>
                    </a:ext>
                  </a:extLst>
                </p14:cNvPr>
                <p14:cNvContentPartPr/>
                <p14:nvPr/>
              </p14:nvContentPartPr>
              <p14:xfrm>
                <a:off x="6177153" y="4350970"/>
                <a:ext cx="483480" cy="654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1E990D2-7856-437F-913A-A28602BE65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68153" y="4342330"/>
                  <a:ext cx="50112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69E6F17-345F-4B15-8EA1-9FCFD268E4D0}"/>
                    </a:ext>
                  </a:extLst>
                </p14:cNvPr>
                <p14:cNvContentPartPr/>
                <p14:nvPr/>
              </p14:nvContentPartPr>
              <p14:xfrm>
                <a:off x="6636873" y="4943170"/>
                <a:ext cx="408240" cy="349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69E6F17-345F-4B15-8EA1-9FCFD268E4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27873" y="4934170"/>
                  <a:ext cx="425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B8FC756-F0BC-4839-BEB1-1F1CE96629DB}"/>
                    </a:ext>
                  </a:extLst>
                </p14:cNvPr>
                <p14:cNvContentPartPr/>
                <p14:nvPr/>
              </p14:nvContentPartPr>
              <p14:xfrm>
                <a:off x="5278593" y="5243770"/>
                <a:ext cx="412200" cy="4705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B8FC756-F0BC-4839-BEB1-1F1CE96629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69593" y="5234770"/>
                  <a:ext cx="4298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4389E65-3F4E-4906-B831-A72BD342C892}"/>
                    </a:ext>
                  </a:extLst>
                </p14:cNvPr>
                <p14:cNvContentPartPr/>
                <p14:nvPr/>
              </p14:nvContentPartPr>
              <p14:xfrm>
                <a:off x="1375113" y="2961370"/>
                <a:ext cx="281880" cy="3309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4389E65-3F4E-4906-B831-A72BD342C8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66113" y="2952370"/>
                  <a:ext cx="299520" cy="33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4467AFD-0D84-4F81-A056-E138D0A1AB6A}"/>
                    </a:ext>
                  </a:extLst>
                </p14:cNvPr>
                <p14:cNvContentPartPr/>
                <p14:nvPr/>
              </p14:nvContentPartPr>
              <p14:xfrm>
                <a:off x="1664913" y="2962090"/>
                <a:ext cx="6706800" cy="3202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4467AFD-0D84-4F81-A056-E138D0A1AB6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56273" y="2953090"/>
                  <a:ext cx="6724440" cy="32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9D90625-36C9-401B-9F28-E638C16F38F3}"/>
                    </a:ext>
                  </a:extLst>
                </p14:cNvPr>
                <p14:cNvContentPartPr/>
                <p14:nvPr/>
              </p14:nvContentPartPr>
              <p14:xfrm>
                <a:off x="1971633" y="6072490"/>
                <a:ext cx="5576040" cy="189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9D90625-36C9-401B-9F28-E638C16F38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62993" y="6063490"/>
                  <a:ext cx="5593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9F2EE79-87DE-4724-B36B-C4EB2ACD4223}"/>
                    </a:ext>
                  </a:extLst>
                </p14:cNvPr>
                <p14:cNvContentPartPr/>
                <p14:nvPr/>
              </p14:nvContentPartPr>
              <p14:xfrm>
                <a:off x="5165913" y="5310370"/>
                <a:ext cx="466560" cy="417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9F2EE79-87DE-4724-B36B-C4EB2ACD42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57273" y="5301370"/>
                  <a:ext cx="4842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D42BAD6-FEEF-4F8B-9174-DB5E833C8CAA}"/>
                    </a:ext>
                  </a:extLst>
                </p14:cNvPr>
                <p14:cNvContentPartPr/>
                <p14:nvPr/>
              </p14:nvContentPartPr>
              <p14:xfrm>
                <a:off x="1850673" y="3648970"/>
                <a:ext cx="300960" cy="5392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D42BAD6-FEEF-4F8B-9174-DB5E833C8C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1673" y="3640330"/>
                  <a:ext cx="3186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9BC660F-4A24-4C1F-B7E9-8A5C3C3653D8}"/>
                    </a:ext>
                  </a:extLst>
                </p14:cNvPr>
                <p14:cNvContentPartPr/>
                <p14:nvPr/>
              </p14:nvContentPartPr>
              <p14:xfrm>
                <a:off x="1823673" y="3657970"/>
                <a:ext cx="336960" cy="588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9BC660F-4A24-4C1F-B7E9-8A5C3C3653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14673" y="3648970"/>
                  <a:ext cx="3546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7DC2BF5-D0F0-4DE4-9C38-0D6F62970B7F}"/>
                    </a:ext>
                  </a:extLst>
                </p14:cNvPr>
                <p14:cNvContentPartPr/>
                <p14:nvPr/>
              </p14:nvContentPartPr>
              <p14:xfrm>
                <a:off x="5645793" y="3892690"/>
                <a:ext cx="162000" cy="4636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7DC2BF5-D0F0-4DE4-9C38-0D6F62970B7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37153" y="3884050"/>
                  <a:ext cx="1796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7F27F0C-370F-44EC-A601-CB3D3C46D51A}"/>
                    </a:ext>
                  </a:extLst>
                </p14:cNvPr>
                <p14:cNvContentPartPr/>
                <p14:nvPr/>
              </p14:nvContentPartPr>
              <p14:xfrm>
                <a:off x="5651913" y="3988810"/>
                <a:ext cx="242640" cy="3805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7F27F0C-370F-44EC-A601-CB3D3C46D5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42913" y="3979810"/>
                  <a:ext cx="2602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B5EADDA-DA19-4455-97E2-7101CDF3D4D0}"/>
                    </a:ext>
                  </a:extLst>
                </p14:cNvPr>
                <p14:cNvContentPartPr/>
                <p14:nvPr/>
              </p14:nvContentPartPr>
              <p14:xfrm>
                <a:off x="5655153" y="3771370"/>
                <a:ext cx="329040" cy="5716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B5EADDA-DA19-4455-97E2-7101CDF3D4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46513" y="3762730"/>
                  <a:ext cx="3466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B6AF0F9-3FCA-4EA4-83F6-C8E11716B583}"/>
                    </a:ext>
                  </a:extLst>
                </p14:cNvPr>
                <p14:cNvContentPartPr/>
                <p14:nvPr/>
              </p14:nvContentPartPr>
              <p14:xfrm>
                <a:off x="5668473" y="3872530"/>
                <a:ext cx="375840" cy="804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B6AF0F9-3FCA-4EA4-83F6-C8E11716B5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59473" y="3863530"/>
                  <a:ext cx="39348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7E42817-17AF-4D8E-90F2-B7CA1BBE9A5E}"/>
                    </a:ext>
                  </a:extLst>
                </p14:cNvPr>
                <p14:cNvContentPartPr/>
                <p14:nvPr/>
              </p14:nvContentPartPr>
              <p14:xfrm>
                <a:off x="5171673" y="5487130"/>
                <a:ext cx="441720" cy="3841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7E42817-17AF-4D8E-90F2-B7CA1BBE9A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62673" y="5478490"/>
                  <a:ext cx="4593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E5F93F1-B235-4E85-B769-8E68CF7C5ADA}"/>
                    </a:ext>
                  </a:extLst>
                </p14:cNvPr>
                <p14:cNvContentPartPr/>
                <p14:nvPr/>
              </p14:nvContentPartPr>
              <p14:xfrm>
                <a:off x="5343753" y="5441770"/>
                <a:ext cx="202320" cy="414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E5F93F1-B235-4E85-B769-8E68CF7C5AD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34753" y="5433130"/>
                  <a:ext cx="2199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E6ECDB1-5CBE-4A2F-8B22-330C64A72CBE}"/>
                    </a:ext>
                  </a:extLst>
                </p14:cNvPr>
                <p14:cNvContentPartPr/>
                <p14:nvPr/>
              </p14:nvContentPartPr>
              <p14:xfrm>
                <a:off x="6520953" y="4916530"/>
                <a:ext cx="431280" cy="534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E6ECDB1-5CBE-4A2F-8B22-330C64A72C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12313" y="4907890"/>
                  <a:ext cx="4489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AC2FFEF-7E21-4ABA-BFAD-23185B58E334}"/>
                    </a:ext>
                  </a:extLst>
                </p14:cNvPr>
                <p14:cNvContentPartPr/>
                <p14:nvPr/>
              </p14:nvContentPartPr>
              <p14:xfrm>
                <a:off x="4263753" y="4151890"/>
                <a:ext cx="1137240" cy="669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AC2FFEF-7E21-4ABA-BFAD-23185B58E3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54753" y="4143250"/>
                  <a:ext cx="1154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1E37062-B5FC-480A-824D-2BFFB689C3BF}"/>
                    </a:ext>
                  </a:extLst>
                </p14:cNvPr>
                <p14:cNvContentPartPr/>
                <p14:nvPr/>
              </p14:nvContentPartPr>
              <p14:xfrm>
                <a:off x="4664433" y="4237210"/>
                <a:ext cx="976320" cy="1141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1E37062-B5FC-480A-824D-2BFFB689C3B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55793" y="4228570"/>
                  <a:ext cx="993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3F06A88-F152-4907-A598-F26273F7AEDA}"/>
                    </a:ext>
                  </a:extLst>
                </p14:cNvPr>
                <p14:cNvContentPartPr/>
                <p14:nvPr/>
              </p14:nvContentPartPr>
              <p14:xfrm>
                <a:off x="4169433" y="3935530"/>
                <a:ext cx="169560" cy="3405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3F06A88-F152-4907-A598-F26273F7AED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60433" y="3926890"/>
                  <a:ext cx="187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FC85A060-9B40-4F23-AB30-95B4D8BF5ECA}"/>
                    </a:ext>
                  </a:extLst>
                </p14:cNvPr>
                <p14:cNvContentPartPr/>
                <p14:nvPr/>
              </p14:nvContentPartPr>
              <p14:xfrm>
                <a:off x="4465713" y="4106170"/>
                <a:ext cx="1219320" cy="1796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FC85A060-9B40-4F23-AB30-95B4D8BF5EC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57073" y="4097170"/>
                  <a:ext cx="1236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7D84396-01F4-4B87-BD62-CC08FFDE1D19}"/>
                    </a:ext>
                  </a:extLst>
                </p14:cNvPr>
                <p14:cNvContentPartPr/>
                <p14:nvPr/>
              </p14:nvContentPartPr>
              <p14:xfrm>
                <a:off x="5702673" y="3982330"/>
                <a:ext cx="394920" cy="5090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7D84396-01F4-4B87-BD62-CC08FFDE1D1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94033" y="3973690"/>
                  <a:ext cx="4125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283AD50-21B5-496F-AA36-FC0E5B6F4E07}"/>
                    </a:ext>
                  </a:extLst>
                </p14:cNvPr>
                <p14:cNvContentPartPr/>
                <p14:nvPr/>
              </p14:nvContentPartPr>
              <p14:xfrm>
                <a:off x="6126033" y="4309210"/>
                <a:ext cx="402840" cy="449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283AD50-21B5-496F-AA36-FC0E5B6F4E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17393" y="4300570"/>
                  <a:ext cx="420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02CC696-C67C-4E02-B986-7EB8DF722AA7}"/>
                    </a:ext>
                  </a:extLst>
                </p14:cNvPr>
                <p14:cNvContentPartPr/>
                <p14:nvPr/>
              </p14:nvContentPartPr>
              <p14:xfrm>
                <a:off x="4347273" y="4048930"/>
                <a:ext cx="273960" cy="525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02CC696-C67C-4E02-B986-7EB8DF722AA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38633" y="4039930"/>
                  <a:ext cx="291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FBE1D50-BE03-445D-8FD5-91933D188C86}"/>
                    </a:ext>
                  </a:extLst>
                </p14:cNvPr>
                <p14:cNvContentPartPr/>
                <p14:nvPr/>
              </p14:nvContentPartPr>
              <p14:xfrm>
                <a:off x="3624753" y="4041730"/>
                <a:ext cx="344520" cy="63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FBE1D50-BE03-445D-8FD5-91933D188C8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16113" y="4032730"/>
                  <a:ext cx="362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2AB8FAE-BB78-4CAD-9C41-D7DC196F8206}"/>
                    </a:ext>
                  </a:extLst>
                </p14:cNvPr>
                <p14:cNvContentPartPr/>
                <p14:nvPr/>
              </p14:nvContentPartPr>
              <p14:xfrm>
                <a:off x="2495433" y="5972050"/>
                <a:ext cx="3957120" cy="2502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2AB8FAE-BB78-4CAD-9C41-D7DC196F82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6433" y="5963050"/>
                  <a:ext cx="3974760" cy="26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6256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07751C7-8688-4CEB-B85E-C6026CF55C5F}"/>
              </a:ext>
            </a:extLst>
          </p:cNvPr>
          <p:cNvGrpSpPr/>
          <p:nvPr/>
        </p:nvGrpSpPr>
        <p:grpSpPr>
          <a:xfrm>
            <a:off x="1045713" y="844930"/>
            <a:ext cx="2302560" cy="969840"/>
            <a:chOff x="1045713" y="844930"/>
            <a:chExt cx="2302560" cy="96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4695909-CD8C-4C6E-9245-18EBBB6793CF}"/>
                    </a:ext>
                  </a:extLst>
                </p14:cNvPr>
                <p14:cNvContentPartPr/>
                <p14:nvPr/>
              </p14:nvContentPartPr>
              <p14:xfrm>
                <a:off x="1045713" y="1058410"/>
                <a:ext cx="428040" cy="7434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4695909-CD8C-4C6E-9245-18EBBB6793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7073" y="1049410"/>
                  <a:ext cx="4456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B973929-6019-4124-A9C9-0AE4AEC0F2A6}"/>
                    </a:ext>
                  </a:extLst>
                </p14:cNvPr>
                <p14:cNvContentPartPr/>
                <p14:nvPr/>
              </p14:nvContentPartPr>
              <p14:xfrm>
                <a:off x="1193673" y="1558450"/>
                <a:ext cx="184320" cy="256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B973929-6019-4124-A9C9-0AE4AEC0F2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5033" y="1549450"/>
                  <a:ext cx="201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4FCB47C-E869-47FD-B62B-8A90D54DE6F1}"/>
                    </a:ext>
                  </a:extLst>
                </p14:cNvPr>
                <p14:cNvContentPartPr/>
                <p14:nvPr/>
              </p14:nvContentPartPr>
              <p14:xfrm>
                <a:off x="1566273" y="1111330"/>
                <a:ext cx="213120" cy="669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4FCB47C-E869-47FD-B62B-8A90D54DE6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7633" y="1102690"/>
                  <a:ext cx="23076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41F1B3A-6D8A-43F0-825E-4744E41FB750}"/>
                    </a:ext>
                  </a:extLst>
                </p14:cNvPr>
                <p14:cNvContentPartPr/>
                <p14:nvPr/>
              </p14:nvContentPartPr>
              <p14:xfrm>
                <a:off x="1558713" y="975250"/>
                <a:ext cx="878400" cy="7045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41F1B3A-6D8A-43F0-825E-4744E41FB7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0073" y="966610"/>
                  <a:ext cx="89604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75F3AAE-B6A7-4F57-9B63-087172520CCF}"/>
                    </a:ext>
                  </a:extLst>
                </p14:cNvPr>
                <p14:cNvContentPartPr/>
                <p14:nvPr/>
              </p14:nvContentPartPr>
              <p14:xfrm>
                <a:off x="1907913" y="1237690"/>
                <a:ext cx="542880" cy="4255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75F3AAE-B6A7-4F57-9B63-087172520C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98913" y="1228690"/>
                  <a:ext cx="5605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A048E1A-3CBA-4855-A707-BA1A69E3A974}"/>
                    </a:ext>
                  </a:extLst>
                </p14:cNvPr>
                <p14:cNvContentPartPr/>
                <p14:nvPr/>
              </p14:nvContentPartPr>
              <p14:xfrm>
                <a:off x="2740593" y="844930"/>
                <a:ext cx="397440" cy="7156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A048E1A-3CBA-4855-A707-BA1A69E3A9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1953" y="836290"/>
                  <a:ext cx="41508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AB10683-BB2A-41B9-A8FA-25EDD6B1B175}"/>
                    </a:ext>
                  </a:extLst>
                </p14:cNvPr>
                <p14:cNvContentPartPr/>
                <p14:nvPr/>
              </p14:nvContentPartPr>
              <p14:xfrm>
                <a:off x="2494353" y="1208530"/>
                <a:ext cx="853920" cy="4402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AB10683-BB2A-41B9-A8FA-25EDD6B1B1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5713" y="1199890"/>
                  <a:ext cx="87156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2AC4303-1386-4B1B-9285-1A5FDF02C134}"/>
              </a:ext>
            </a:extLst>
          </p:cNvPr>
          <p:cNvGrpSpPr/>
          <p:nvPr/>
        </p:nvGrpSpPr>
        <p:grpSpPr>
          <a:xfrm>
            <a:off x="7672233" y="776890"/>
            <a:ext cx="1437120" cy="1405440"/>
            <a:chOff x="7672233" y="776890"/>
            <a:chExt cx="1437120" cy="14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3EA061D-91C2-4CE4-B0D3-65F4FF104D13}"/>
                    </a:ext>
                  </a:extLst>
                </p14:cNvPr>
                <p14:cNvContentPartPr/>
                <p14:nvPr/>
              </p14:nvContentPartPr>
              <p14:xfrm>
                <a:off x="7672233" y="1684450"/>
                <a:ext cx="238680" cy="315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3EA061D-91C2-4CE4-B0D3-65F4FF104D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3593" y="1675450"/>
                  <a:ext cx="256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C9FD55A-2AB6-48F9-A58F-E3B147164759}"/>
                    </a:ext>
                  </a:extLst>
                </p14:cNvPr>
                <p14:cNvContentPartPr/>
                <p14:nvPr/>
              </p14:nvContentPartPr>
              <p14:xfrm>
                <a:off x="7851153" y="934930"/>
                <a:ext cx="637560" cy="738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C9FD55A-2AB6-48F9-A58F-E3B1471647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42153" y="926290"/>
                  <a:ext cx="6552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454C345-E6CF-45A8-B11F-24A27518FEA6}"/>
                    </a:ext>
                  </a:extLst>
                </p14:cNvPr>
                <p14:cNvContentPartPr/>
                <p14:nvPr/>
              </p14:nvContentPartPr>
              <p14:xfrm>
                <a:off x="8468913" y="941050"/>
                <a:ext cx="279720" cy="403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454C345-E6CF-45A8-B11F-24A27518FE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59913" y="932050"/>
                  <a:ext cx="2973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A41E731-CF09-460A-A092-9A980A38243C}"/>
                    </a:ext>
                  </a:extLst>
                </p14:cNvPr>
                <p14:cNvContentPartPr/>
                <p14:nvPr/>
              </p14:nvContentPartPr>
              <p14:xfrm>
                <a:off x="8420673" y="776890"/>
                <a:ext cx="223560" cy="206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A41E731-CF09-460A-A092-9A980A3824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11673" y="767890"/>
                  <a:ext cx="241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0E06505-6074-49C9-BE64-5AE81678DC29}"/>
                    </a:ext>
                  </a:extLst>
                </p14:cNvPr>
                <p14:cNvContentPartPr/>
                <p14:nvPr/>
              </p14:nvContentPartPr>
              <p14:xfrm>
                <a:off x="8724873" y="1257850"/>
                <a:ext cx="219600" cy="4276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0E06505-6074-49C9-BE64-5AE81678DC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15873" y="1249210"/>
                  <a:ext cx="2372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41CBF5C-E89B-485A-B44C-C8093BFD9E9F}"/>
                    </a:ext>
                  </a:extLst>
                </p14:cNvPr>
                <p14:cNvContentPartPr/>
                <p14:nvPr/>
              </p14:nvContentPartPr>
              <p14:xfrm>
                <a:off x="8906673" y="1799650"/>
                <a:ext cx="202680" cy="2448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41CBF5C-E89B-485A-B44C-C8093BFD9E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98033" y="1791010"/>
                  <a:ext cx="220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3A7B8B7-C335-4353-8B50-9A1D8662CA8B}"/>
                    </a:ext>
                  </a:extLst>
                </p14:cNvPr>
                <p14:cNvContentPartPr/>
                <p14:nvPr/>
              </p14:nvContentPartPr>
              <p14:xfrm>
                <a:off x="7677273" y="1587250"/>
                <a:ext cx="1040040" cy="159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3A7B8B7-C335-4353-8B50-9A1D8662CA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68633" y="1578610"/>
                  <a:ext cx="1057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D1388D5-15E1-47ED-8C8B-56C5CA8D4C0D}"/>
                    </a:ext>
                  </a:extLst>
                </p14:cNvPr>
                <p14:cNvContentPartPr/>
                <p14:nvPr/>
              </p14:nvContentPartPr>
              <p14:xfrm>
                <a:off x="8580873" y="1877770"/>
                <a:ext cx="13680" cy="205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D1388D5-15E1-47ED-8C8B-56C5CA8D4C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72233" y="1868770"/>
                  <a:ext cx="31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A29B57B-9771-4766-966E-41DC4093DEF8}"/>
                    </a:ext>
                  </a:extLst>
                </p14:cNvPr>
                <p14:cNvContentPartPr/>
                <p14:nvPr/>
              </p14:nvContentPartPr>
              <p14:xfrm>
                <a:off x="8421033" y="2104930"/>
                <a:ext cx="175320" cy="77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A29B57B-9771-4766-966E-41DC4093DE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12033" y="2096290"/>
                  <a:ext cx="19296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D67AA24A-EDF3-41FC-B2DB-8AD081718D91}"/>
                  </a:ext>
                </a:extLst>
              </p14:cNvPr>
              <p14:cNvContentPartPr/>
              <p14:nvPr/>
            </p14:nvContentPartPr>
            <p14:xfrm>
              <a:off x="4760193" y="2532610"/>
              <a:ext cx="1689120" cy="1364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D67AA24A-EDF3-41FC-B2DB-8AD081718D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51553" y="2523610"/>
                <a:ext cx="170676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98B7BB58-487D-4FFC-B5DA-8669BB1E5059}"/>
              </a:ext>
            </a:extLst>
          </p:cNvPr>
          <p:cNvGrpSpPr/>
          <p:nvPr/>
        </p:nvGrpSpPr>
        <p:grpSpPr>
          <a:xfrm>
            <a:off x="909633" y="3690730"/>
            <a:ext cx="2344680" cy="788040"/>
            <a:chOff x="909633" y="3690730"/>
            <a:chExt cx="2344680" cy="78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AE7C42B-9A2E-4E17-BF1F-EB2991F6180C}"/>
                    </a:ext>
                  </a:extLst>
                </p14:cNvPr>
                <p14:cNvContentPartPr/>
                <p14:nvPr/>
              </p14:nvContentPartPr>
              <p14:xfrm>
                <a:off x="909633" y="3876850"/>
                <a:ext cx="244440" cy="590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AE7C42B-9A2E-4E17-BF1F-EB2991F618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0633" y="3867850"/>
                  <a:ext cx="2620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B46914F-2A91-4F86-BF85-DF924F1727D1}"/>
                    </a:ext>
                  </a:extLst>
                </p14:cNvPr>
                <p14:cNvContentPartPr/>
                <p14:nvPr/>
              </p14:nvContentPartPr>
              <p14:xfrm>
                <a:off x="1328673" y="3777850"/>
                <a:ext cx="28800" cy="1494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B46914F-2A91-4F86-BF85-DF924F1727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19673" y="3768850"/>
                  <a:ext cx="46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236392E-4A91-4D5D-A00B-240F760A9FF8}"/>
                    </a:ext>
                  </a:extLst>
                </p14:cNvPr>
                <p14:cNvContentPartPr/>
                <p14:nvPr/>
              </p14:nvContentPartPr>
              <p14:xfrm>
                <a:off x="1328673" y="3777850"/>
                <a:ext cx="187560" cy="2552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236392E-4A91-4D5D-A00B-240F760A9F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19673" y="3768850"/>
                  <a:ext cx="2052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69E944E-2FF6-4487-842C-0DFA44E851A5}"/>
                    </a:ext>
                  </a:extLst>
                </p14:cNvPr>
                <p14:cNvContentPartPr/>
                <p14:nvPr/>
              </p14:nvContentPartPr>
              <p14:xfrm>
                <a:off x="1240473" y="4145050"/>
                <a:ext cx="309960" cy="181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69E944E-2FF6-4487-842C-0DFA44E851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31833" y="4136410"/>
                  <a:ext cx="327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0F89BAD-EC38-4383-AE2D-3D94A28C73E3}"/>
                    </a:ext>
                  </a:extLst>
                </p14:cNvPr>
                <p14:cNvContentPartPr/>
                <p14:nvPr/>
              </p14:nvContentPartPr>
              <p14:xfrm>
                <a:off x="1393473" y="4042810"/>
                <a:ext cx="182520" cy="433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0F89BAD-EC38-4383-AE2D-3D94A28C73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84473" y="4034170"/>
                  <a:ext cx="200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B174663-87BF-45FA-A815-03830548F2B0}"/>
                    </a:ext>
                  </a:extLst>
                </p14:cNvPr>
                <p14:cNvContentPartPr/>
                <p14:nvPr/>
              </p14:nvContentPartPr>
              <p14:xfrm>
                <a:off x="1863993" y="3934450"/>
                <a:ext cx="308520" cy="32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B174663-87BF-45FA-A815-03830548F2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55353" y="3925450"/>
                  <a:ext cx="326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627FE71-0D4B-4628-82F8-E946B2464790}"/>
                    </a:ext>
                  </a:extLst>
                </p14:cNvPr>
                <p14:cNvContentPartPr/>
                <p14:nvPr/>
              </p14:nvContentPartPr>
              <p14:xfrm>
                <a:off x="1872993" y="3844810"/>
                <a:ext cx="230400" cy="486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627FE71-0D4B-4628-82F8-E946B246479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63993" y="3835810"/>
                  <a:ext cx="2480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4DA3F00-C2DA-4BCB-8711-3AB2A10639D0}"/>
                    </a:ext>
                  </a:extLst>
                </p14:cNvPr>
                <p14:cNvContentPartPr/>
                <p14:nvPr/>
              </p14:nvContentPartPr>
              <p14:xfrm>
                <a:off x="1702353" y="4065850"/>
                <a:ext cx="702000" cy="3412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4DA3F00-C2DA-4BCB-8711-3AB2A10639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93713" y="4056850"/>
                  <a:ext cx="7196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7B1465D-96A9-46E7-8560-91F066BE2AB3}"/>
                    </a:ext>
                  </a:extLst>
                </p14:cNvPr>
                <p14:cNvContentPartPr/>
                <p14:nvPr/>
              </p14:nvContentPartPr>
              <p14:xfrm>
                <a:off x="2528193" y="3690730"/>
                <a:ext cx="401400" cy="542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7B1465D-96A9-46E7-8560-91F066BE2A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19553" y="3681730"/>
                  <a:ext cx="4190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0A5DA8A-6E83-484F-912C-1DACC46FFEFD}"/>
                    </a:ext>
                  </a:extLst>
                </p14:cNvPr>
                <p14:cNvContentPartPr/>
                <p14:nvPr/>
              </p14:nvContentPartPr>
              <p14:xfrm>
                <a:off x="2662833" y="3992050"/>
                <a:ext cx="148680" cy="2872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0A5DA8A-6E83-484F-912C-1DACC46FFE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54193" y="3983410"/>
                  <a:ext cx="166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2676051-65CC-4EF4-B451-8C6BEE24B469}"/>
                    </a:ext>
                  </a:extLst>
                </p14:cNvPr>
                <p14:cNvContentPartPr/>
                <p14:nvPr/>
              </p14:nvContentPartPr>
              <p14:xfrm>
                <a:off x="2386353" y="3991330"/>
                <a:ext cx="586800" cy="448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2676051-65CC-4EF4-B451-8C6BEE24B46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77353" y="3982330"/>
                  <a:ext cx="6044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E1EFD84-107E-42BA-9BF1-C2520A515B84}"/>
                    </a:ext>
                  </a:extLst>
                </p14:cNvPr>
                <p14:cNvContentPartPr/>
                <p14:nvPr/>
              </p14:nvContentPartPr>
              <p14:xfrm>
                <a:off x="3253953" y="4478410"/>
                <a:ext cx="360" cy="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E1EFD84-107E-42BA-9BF1-C2520A515B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44953" y="44697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4EECEB2-5FD6-4777-9D16-C9A2F69241B4}"/>
              </a:ext>
            </a:extLst>
          </p:cNvPr>
          <p:cNvGrpSpPr/>
          <p:nvPr/>
        </p:nvGrpSpPr>
        <p:grpSpPr>
          <a:xfrm>
            <a:off x="2418393" y="4784050"/>
            <a:ext cx="1627200" cy="646560"/>
            <a:chOff x="2418393" y="4784050"/>
            <a:chExt cx="1627200" cy="64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0AD2251-D781-4318-A338-3B08E2FDA1AB}"/>
                    </a:ext>
                  </a:extLst>
                </p14:cNvPr>
                <p14:cNvContentPartPr/>
                <p14:nvPr/>
              </p14:nvContentPartPr>
              <p14:xfrm>
                <a:off x="2632953" y="4963330"/>
                <a:ext cx="432720" cy="399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0AD2251-D781-4318-A338-3B08E2FDA1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24313" y="4954690"/>
                  <a:ext cx="450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36470FF-58CE-445E-8592-CA22A474C647}"/>
                    </a:ext>
                  </a:extLst>
                </p14:cNvPr>
                <p14:cNvContentPartPr/>
                <p14:nvPr/>
              </p14:nvContentPartPr>
              <p14:xfrm>
                <a:off x="3276273" y="5295250"/>
                <a:ext cx="7920" cy="135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36470FF-58CE-445E-8592-CA22A474C6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67273" y="5286610"/>
                  <a:ext cx="25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515CB71-3C23-4172-AEDA-9DE8582FECA0}"/>
                    </a:ext>
                  </a:extLst>
                </p14:cNvPr>
                <p14:cNvContentPartPr/>
                <p14:nvPr/>
              </p14:nvContentPartPr>
              <p14:xfrm>
                <a:off x="3538713" y="5061970"/>
                <a:ext cx="215280" cy="293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515CB71-3C23-4172-AEDA-9DE8582FEC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29713" y="5052970"/>
                  <a:ext cx="232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D8EC37D-C054-4BED-A77B-94E6524C6515}"/>
                    </a:ext>
                  </a:extLst>
                </p14:cNvPr>
                <p14:cNvContentPartPr/>
                <p14:nvPr/>
              </p14:nvContentPartPr>
              <p14:xfrm>
                <a:off x="2418393" y="4784050"/>
                <a:ext cx="291240" cy="6368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D8EC37D-C054-4BED-A77B-94E6524C65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09753" y="4775410"/>
                  <a:ext cx="3088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B93F2E3-6AEC-4AAC-B7B2-DD83506E86DC}"/>
                    </a:ext>
                  </a:extLst>
                </p14:cNvPr>
                <p14:cNvContentPartPr/>
                <p14:nvPr/>
              </p14:nvContentPartPr>
              <p14:xfrm>
                <a:off x="3882153" y="4915450"/>
                <a:ext cx="163440" cy="457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B93F2E3-6AEC-4AAC-B7B2-DD83506E86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73153" y="4906450"/>
                  <a:ext cx="181080" cy="47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9BF8188-DCD1-4E6A-B49B-72D9CE4F6DA6}"/>
              </a:ext>
            </a:extLst>
          </p:cNvPr>
          <p:cNvGrpSpPr/>
          <p:nvPr/>
        </p:nvGrpSpPr>
        <p:grpSpPr>
          <a:xfrm>
            <a:off x="4819953" y="5107330"/>
            <a:ext cx="2638080" cy="1290960"/>
            <a:chOff x="4819953" y="5107330"/>
            <a:chExt cx="2638080" cy="12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7FDC211-C152-4F30-875D-10BC0CB28CCE}"/>
                    </a:ext>
                  </a:extLst>
                </p14:cNvPr>
                <p14:cNvContentPartPr/>
                <p14:nvPr/>
              </p14:nvContentPartPr>
              <p14:xfrm>
                <a:off x="5276433" y="5266450"/>
                <a:ext cx="327960" cy="345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7FDC211-C152-4F30-875D-10BC0CB28CC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67433" y="5257810"/>
                  <a:ext cx="3456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94D554D-E055-4A9E-9532-E05FC49B80E5}"/>
                    </a:ext>
                  </a:extLst>
                </p14:cNvPr>
                <p14:cNvContentPartPr/>
                <p14:nvPr/>
              </p14:nvContentPartPr>
              <p14:xfrm>
                <a:off x="5737593" y="5398930"/>
                <a:ext cx="523080" cy="10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94D554D-E055-4A9E-9532-E05FC49B80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28593" y="5389930"/>
                  <a:ext cx="540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100A39C-A6EB-4C11-9E11-01A8FDE6E297}"/>
                    </a:ext>
                  </a:extLst>
                </p14:cNvPr>
                <p14:cNvContentPartPr/>
                <p14:nvPr/>
              </p14:nvContentPartPr>
              <p14:xfrm>
                <a:off x="6133593" y="5301730"/>
                <a:ext cx="162720" cy="214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100A39C-A6EB-4C11-9E11-01A8FDE6E2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24593" y="5292730"/>
                  <a:ext cx="180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91481CF-B0B8-4011-8585-45CCC2CCCD5C}"/>
                    </a:ext>
                  </a:extLst>
                </p14:cNvPr>
                <p14:cNvContentPartPr/>
                <p14:nvPr/>
              </p14:nvContentPartPr>
              <p14:xfrm>
                <a:off x="6457953" y="5277610"/>
                <a:ext cx="258120" cy="333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91481CF-B0B8-4011-8585-45CCC2CCCD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48953" y="5268610"/>
                  <a:ext cx="2757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21CD318-DD5F-4F93-9492-5874CF5A8728}"/>
                    </a:ext>
                  </a:extLst>
                </p14:cNvPr>
                <p14:cNvContentPartPr/>
                <p14:nvPr/>
              </p14:nvContentPartPr>
              <p14:xfrm>
                <a:off x="5384073" y="5666410"/>
                <a:ext cx="1401120" cy="124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21CD318-DD5F-4F93-9492-5874CF5A87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75433" y="5657770"/>
                  <a:ext cx="1418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83DCEE3-2DEA-47B5-880C-0A350346F79E}"/>
                    </a:ext>
                  </a:extLst>
                </p14:cNvPr>
                <p14:cNvContentPartPr/>
                <p14:nvPr/>
              </p14:nvContentPartPr>
              <p14:xfrm>
                <a:off x="5238993" y="5898970"/>
                <a:ext cx="367560" cy="3459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83DCEE3-2DEA-47B5-880C-0A350346F7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29993" y="5890330"/>
                  <a:ext cx="3852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CF22371-4434-4D70-A8F0-DB08DA6217D9}"/>
                    </a:ext>
                  </a:extLst>
                </p14:cNvPr>
                <p14:cNvContentPartPr/>
                <p14:nvPr/>
              </p14:nvContentPartPr>
              <p14:xfrm>
                <a:off x="5812113" y="6088330"/>
                <a:ext cx="296640" cy="39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CF22371-4434-4D70-A8F0-DB08DA6217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03113" y="6079330"/>
                  <a:ext cx="31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CBA9759-C509-4A84-9FFD-914646CB4880}"/>
                    </a:ext>
                  </a:extLst>
                </p14:cNvPr>
                <p14:cNvContentPartPr/>
                <p14:nvPr/>
              </p14:nvContentPartPr>
              <p14:xfrm>
                <a:off x="6079593" y="6019930"/>
                <a:ext cx="194400" cy="2048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CBA9759-C509-4A84-9FFD-914646CB48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70953" y="6011290"/>
                  <a:ext cx="212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B03EE7C-573F-4104-8E9F-9E136CAE66D8}"/>
                    </a:ext>
                  </a:extLst>
                </p14:cNvPr>
                <p14:cNvContentPartPr/>
                <p14:nvPr/>
              </p14:nvContentPartPr>
              <p14:xfrm>
                <a:off x="6479193" y="5960890"/>
                <a:ext cx="287640" cy="267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B03EE7C-573F-4104-8E9F-9E136CAE66D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70193" y="5951890"/>
                  <a:ext cx="305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88877B3-214B-4CEC-A16F-800FD3788C23}"/>
                    </a:ext>
                  </a:extLst>
                </p14:cNvPr>
                <p14:cNvContentPartPr/>
                <p14:nvPr/>
              </p14:nvContentPartPr>
              <p14:xfrm>
                <a:off x="6998313" y="5241250"/>
                <a:ext cx="168840" cy="977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88877B3-214B-4CEC-A16F-800FD3788C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89313" y="5232610"/>
                  <a:ext cx="18648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ABF0F00-B2D9-4266-9231-905B603BBD06}"/>
                    </a:ext>
                  </a:extLst>
                </p14:cNvPr>
                <p14:cNvContentPartPr/>
                <p14:nvPr/>
              </p14:nvContentPartPr>
              <p14:xfrm>
                <a:off x="7457673" y="6094450"/>
                <a:ext cx="360" cy="68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ABF0F00-B2D9-4266-9231-905B603BBD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48673" y="6085810"/>
                  <a:ext cx="18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6105BC6-C0BD-45B8-8304-90A56279A414}"/>
                    </a:ext>
                  </a:extLst>
                </p14:cNvPr>
                <p14:cNvContentPartPr/>
                <p14:nvPr/>
              </p14:nvContentPartPr>
              <p14:xfrm>
                <a:off x="4819953" y="5107330"/>
                <a:ext cx="260640" cy="1290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6105BC6-C0BD-45B8-8304-90A56279A4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11313" y="5098330"/>
                  <a:ext cx="278280" cy="13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A9F2116D-3B51-4DA7-B845-AADD147832AB}"/>
              </a:ext>
            </a:extLst>
          </p:cNvPr>
          <p:cNvGrpSpPr/>
          <p:nvPr/>
        </p:nvGrpSpPr>
        <p:grpSpPr>
          <a:xfrm>
            <a:off x="6570273" y="3090970"/>
            <a:ext cx="2329920" cy="542160"/>
            <a:chOff x="6570273" y="3090970"/>
            <a:chExt cx="232992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B8E07A1-44CC-4586-933C-45E57D38AF47}"/>
                    </a:ext>
                  </a:extLst>
                </p14:cNvPr>
                <p14:cNvContentPartPr/>
                <p14:nvPr/>
              </p14:nvContentPartPr>
              <p14:xfrm>
                <a:off x="6708873" y="3193210"/>
                <a:ext cx="440640" cy="2548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B8E07A1-44CC-4586-933C-45E57D38AF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00233" y="3184570"/>
                  <a:ext cx="458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F4125F9-FECA-419B-8F58-32A210F417A2}"/>
                    </a:ext>
                  </a:extLst>
                </p14:cNvPr>
                <p14:cNvContentPartPr/>
                <p14:nvPr/>
              </p14:nvContentPartPr>
              <p14:xfrm>
                <a:off x="7264353" y="3238210"/>
                <a:ext cx="76320" cy="1450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F4125F9-FECA-419B-8F58-32A210F417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5353" y="3229210"/>
                  <a:ext cx="93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3509919-F147-4982-9334-5FEBD309B6E9}"/>
                    </a:ext>
                  </a:extLst>
                </p14:cNvPr>
                <p14:cNvContentPartPr/>
                <p14:nvPr/>
              </p14:nvContentPartPr>
              <p14:xfrm>
                <a:off x="7461993" y="3174490"/>
                <a:ext cx="153000" cy="1836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3509919-F147-4982-9334-5FEBD309B6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53353" y="3165490"/>
                  <a:ext cx="170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37C3D82-6954-46AC-B79A-7FF01F9F66EA}"/>
                    </a:ext>
                  </a:extLst>
                </p14:cNvPr>
                <p14:cNvContentPartPr/>
                <p14:nvPr/>
              </p14:nvContentPartPr>
              <p14:xfrm>
                <a:off x="7367673" y="3121210"/>
                <a:ext cx="256320" cy="291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37C3D82-6954-46AC-B79A-7FF01F9F66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59033" y="3112570"/>
                  <a:ext cx="273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C09FC54-0C0B-4D67-8A16-8DE2BD7DD2FF}"/>
                    </a:ext>
                  </a:extLst>
                </p14:cNvPr>
                <p14:cNvContentPartPr/>
                <p14:nvPr/>
              </p14:nvContentPartPr>
              <p14:xfrm>
                <a:off x="6570273" y="3166930"/>
                <a:ext cx="239760" cy="466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C09FC54-0C0B-4D67-8A16-8DE2BD7DD2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61633" y="3157930"/>
                  <a:ext cx="2574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51779D3-C29D-4322-8520-2CF078738808}"/>
                    </a:ext>
                  </a:extLst>
                </p14:cNvPr>
                <p14:cNvContentPartPr/>
                <p14:nvPr/>
              </p14:nvContentPartPr>
              <p14:xfrm>
                <a:off x="7846473" y="3094930"/>
                <a:ext cx="75240" cy="2984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51779D3-C29D-4322-8520-2CF07873880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37833" y="3085930"/>
                  <a:ext cx="92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D1E630E-E059-4DD9-9682-CAA30A319970}"/>
                    </a:ext>
                  </a:extLst>
                </p14:cNvPr>
                <p14:cNvContentPartPr/>
                <p14:nvPr/>
              </p14:nvContentPartPr>
              <p14:xfrm>
                <a:off x="8105313" y="3111130"/>
                <a:ext cx="82800" cy="2883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D1E630E-E059-4DD9-9682-CAA30A3199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96313" y="3102490"/>
                  <a:ext cx="1004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2C54583-4ED4-47BB-A0F1-DBE9B2E0A64D}"/>
                    </a:ext>
                  </a:extLst>
                </p14:cNvPr>
                <p14:cNvContentPartPr/>
                <p14:nvPr/>
              </p14:nvContentPartPr>
              <p14:xfrm>
                <a:off x="8278833" y="3168010"/>
                <a:ext cx="151560" cy="2174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2C54583-4ED4-47BB-A0F1-DBE9B2E0A6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69833" y="3159370"/>
                  <a:ext cx="169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CC41D5A-F919-45B7-BD67-A3DA42A7BDD8}"/>
                    </a:ext>
                  </a:extLst>
                </p14:cNvPr>
                <p14:cNvContentPartPr/>
                <p14:nvPr/>
              </p14:nvContentPartPr>
              <p14:xfrm>
                <a:off x="8500233" y="3299410"/>
                <a:ext cx="1800" cy="658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CC41D5A-F919-45B7-BD67-A3DA42A7BDD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91233" y="3290410"/>
                  <a:ext cx="19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72DFE0C-EE6A-41A5-AF1E-E945BEE0E874}"/>
                    </a:ext>
                  </a:extLst>
                </p14:cNvPr>
                <p14:cNvContentPartPr/>
                <p14:nvPr/>
              </p14:nvContentPartPr>
              <p14:xfrm>
                <a:off x="8602113" y="3090970"/>
                <a:ext cx="298080" cy="2970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72DFE0C-EE6A-41A5-AF1E-E945BEE0E8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93113" y="3082330"/>
                  <a:ext cx="315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0488EE8-C62D-423C-A2BB-B8064DC97565}"/>
                    </a:ext>
                  </a:extLst>
                </p14:cNvPr>
                <p14:cNvContentPartPr/>
                <p14:nvPr/>
              </p14:nvContentPartPr>
              <p14:xfrm>
                <a:off x="6838113" y="3533410"/>
                <a:ext cx="1939320" cy="55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0488EE8-C62D-423C-A2BB-B8064DC9756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29473" y="3524410"/>
                  <a:ext cx="19569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1741E20-763C-405D-99C1-CE25434D1AD0}"/>
              </a:ext>
            </a:extLst>
          </p:cNvPr>
          <p:cNvGrpSpPr/>
          <p:nvPr/>
        </p:nvGrpSpPr>
        <p:grpSpPr>
          <a:xfrm>
            <a:off x="6722913" y="4030930"/>
            <a:ext cx="1703880" cy="803880"/>
            <a:chOff x="6722913" y="4030930"/>
            <a:chExt cx="1703880" cy="80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F5F3173-34B3-4B2B-A136-6E9A8EA01C71}"/>
                    </a:ext>
                  </a:extLst>
                </p14:cNvPr>
                <p14:cNvContentPartPr/>
                <p14:nvPr/>
              </p14:nvContentPartPr>
              <p14:xfrm>
                <a:off x="6899673" y="4086010"/>
                <a:ext cx="232200" cy="2653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F5F3173-34B3-4B2B-A136-6E9A8EA01C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90673" y="4077010"/>
                  <a:ext cx="249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5151337-F1AE-45FA-9573-F955A1B7750A}"/>
                    </a:ext>
                  </a:extLst>
                </p14:cNvPr>
                <p14:cNvContentPartPr/>
                <p14:nvPr/>
              </p14:nvContentPartPr>
              <p14:xfrm>
                <a:off x="7332033" y="4255210"/>
                <a:ext cx="21240" cy="698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5151337-F1AE-45FA-9573-F955A1B775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23033" y="4246210"/>
                  <a:ext cx="3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F99DC6E-11B1-4BE8-8DEF-4EFD8D866E12}"/>
                    </a:ext>
                  </a:extLst>
                </p14:cNvPr>
                <p14:cNvContentPartPr/>
                <p14:nvPr/>
              </p14:nvContentPartPr>
              <p14:xfrm>
                <a:off x="7541193" y="4084570"/>
                <a:ext cx="191880" cy="1987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F99DC6E-11B1-4BE8-8DEF-4EFD8D866E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32553" y="4075570"/>
                  <a:ext cx="209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86440AC-9921-4F27-8763-B5E4DABD2786}"/>
                    </a:ext>
                  </a:extLst>
                </p14:cNvPr>
                <p14:cNvContentPartPr/>
                <p14:nvPr/>
              </p14:nvContentPartPr>
              <p14:xfrm>
                <a:off x="6915873" y="4586770"/>
                <a:ext cx="262080" cy="1915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86440AC-9921-4F27-8763-B5E4DABD27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07233" y="4577770"/>
                  <a:ext cx="279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30A42EA-A97C-4984-9CAE-89E71775E97D}"/>
                    </a:ext>
                  </a:extLst>
                </p14:cNvPr>
                <p14:cNvContentPartPr/>
                <p14:nvPr/>
              </p14:nvContentPartPr>
              <p14:xfrm>
                <a:off x="7409793" y="4623850"/>
                <a:ext cx="158760" cy="1821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30A42EA-A97C-4984-9CAE-89E71775E97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00793" y="4614850"/>
                  <a:ext cx="176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936E22B-4D65-4554-BE56-7917094FF6C5}"/>
                    </a:ext>
                  </a:extLst>
                </p14:cNvPr>
                <p14:cNvContentPartPr/>
                <p14:nvPr/>
              </p14:nvContentPartPr>
              <p14:xfrm>
                <a:off x="7475313" y="4617370"/>
                <a:ext cx="106560" cy="155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936E22B-4D65-4554-BE56-7917094FF6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66673" y="4608730"/>
                  <a:ext cx="124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489B7BA-78BF-4AE3-9F20-5FE56F502D7C}"/>
                    </a:ext>
                  </a:extLst>
                </p14:cNvPr>
                <p14:cNvContentPartPr/>
                <p14:nvPr/>
              </p14:nvContentPartPr>
              <p14:xfrm>
                <a:off x="7934673" y="4604770"/>
                <a:ext cx="124560" cy="230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489B7BA-78BF-4AE3-9F20-5FE56F502D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26033" y="4596130"/>
                  <a:ext cx="142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747BB35-634A-4387-A551-D5A63D149C96}"/>
                    </a:ext>
                  </a:extLst>
                </p14:cNvPr>
                <p14:cNvContentPartPr/>
                <p14:nvPr/>
              </p14:nvContentPartPr>
              <p14:xfrm>
                <a:off x="8049873" y="4574530"/>
                <a:ext cx="360" cy="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747BB35-634A-4387-A551-D5A63D149C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41233" y="45655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98F1C6B-72E4-44E5-99B9-9E4FD14E586D}"/>
                    </a:ext>
                  </a:extLst>
                </p14:cNvPr>
                <p14:cNvContentPartPr/>
                <p14:nvPr/>
              </p14:nvContentPartPr>
              <p14:xfrm>
                <a:off x="7954113" y="4574530"/>
                <a:ext cx="169560" cy="2300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98F1C6B-72E4-44E5-99B9-9E4FD14E586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45473" y="4565530"/>
                  <a:ext cx="187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14A4809-82BD-4A73-83D5-719A9FF3AB59}"/>
                    </a:ext>
                  </a:extLst>
                </p14:cNvPr>
                <p14:cNvContentPartPr/>
                <p14:nvPr/>
              </p14:nvContentPartPr>
              <p14:xfrm>
                <a:off x="8275593" y="4583170"/>
                <a:ext cx="151200" cy="164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14A4809-82BD-4A73-83D5-719A9FF3AB5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66953" y="4574530"/>
                  <a:ext cx="168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A0D19A7-DD8E-42F5-AB56-B4F1B1BB7D0D}"/>
                    </a:ext>
                  </a:extLst>
                </p14:cNvPr>
                <p14:cNvContentPartPr/>
                <p14:nvPr/>
              </p14:nvContentPartPr>
              <p14:xfrm>
                <a:off x="6972753" y="4393810"/>
                <a:ext cx="686160" cy="21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A0D19A7-DD8E-42F5-AB56-B4F1B1BB7D0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64113" y="4385170"/>
                  <a:ext cx="703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196F4C3-23A4-4E19-A7C4-D00493BCE441}"/>
                    </a:ext>
                  </a:extLst>
                </p14:cNvPr>
                <p14:cNvContentPartPr/>
                <p14:nvPr/>
              </p14:nvContentPartPr>
              <p14:xfrm>
                <a:off x="6846393" y="4030930"/>
                <a:ext cx="256680" cy="4417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196F4C3-23A4-4E19-A7C4-D00493BCE44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37753" y="4022290"/>
                  <a:ext cx="2743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3D00518-C8DD-4E11-BFD9-DFD8321D44E7}"/>
                    </a:ext>
                  </a:extLst>
                </p14:cNvPr>
                <p14:cNvContentPartPr/>
                <p14:nvPr/>
              </p14:nvContentPartPr>
              <p14:xfrm>
                <a:off x="7758273" y="4122370"/>
                <a:ext cx="172440" cy="311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3D00518-C8DD-4E11-BFD9-DFD8321D44E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49273" y="4113730"/>
                  <a:ext cx="1900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45649FD-D116-4226-B4F2-80D0522BD57C}"/>
                    </a:ext>
                  </a:extLst>
                </p14:cNvPr>
                <p14:cNvContentPartPr/>
                <p14:nvPr/>
              </p14:nvContentPartPr>
              <p14:xfrm>
                <a:off x="6722913" y="4339810"/>
                <a:ext cx="1167840" cy="522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45649FD-D116-4226-B4F2-80D0522BD5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14273" y="4330810"/>
                  <a:ext cx="1185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DDCB0A6-5C18-4DA6-8F88-354F9B595A6A}"/>
                    </a:ext>
                  </a:extLst>
                </p14:cNvPr>
                <p14:cNvContentPartPr/>
                <p14:nvPr/>
              </p14:nvContentPartPr>
              <p14:xfrm>
                <a:off x="6742353" y="4051810"/>
                <a:ext cx="1193040" cy="141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DDCB0A6-5C18-4DA6-8F88-354F9B595A6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33713" y="4042810"/>
                  <a:ext cx="1210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0FB4DF3-E52D-46DF-9C12-6496039A8753}"/>
                    </a:ext>
                  </a:extLst>
                </p14:cNvPr>
                <p14:cNvContentPartPr/>
                <p14:nvPr/>
              </p14:nvContentPartPr>
              <p14:xfrm>
                <a:off x="6763233" y="4153330"/>
                <a:ext cx="1072080" cy="655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0FB4DF3-E52D-46DF-9C12-6496039A875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54593" y="4144690"/>
                  <a:ext cx="1089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4254D8E-4FE0-42C2-9AC0-C1F334CFA657}"/>
                    </a:ext>
                  </a:extLst>
                </p14:cNvPr>
                <p14:cNvContentPartPr/>
                <p14:nvPr/>
              </p14:nvContentPartPr>
              <p14:xfrm>
                <a:off x="7123953" y="4258810"/>
                <a:ext cx="824760" cy="1378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4254D8E-4FE0-42C2-9AC0-C1F334CFA65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114953" y="4250170"/>
                  <a:ext cx="842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8544DDB-51B1-41D5-83BD-645E90D99ACD}"/>
                    </a:ext>
                  </a:extLst>
                </p14:cNvPr>
                <p14:cNvContentPartPr/>
                <p14:nvPr/>
              </p14:nvContentPartPr>
              <p14:xfrm>
                <a:off x="6953313" y="4623850"/>
                <a:ext cx="1399680" cy="1000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8544DDB-51B1-41D5-83BD-645E90D99AC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44673" y="4614850"/>
                  <a:ext cx="1417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DAC3460-F631-4B31-B3A5-0FFE77FCA71F}"/>
                    </a:ext>
                  </a:extLst>
                </p14:cNvPr>
                <p14:cNvContentPartPr/>
                <p14:nvPr/>
              </p14:nvContentPartPr>
              <p14:xfrm>
                <a:off x="7279473" y="4627450"/>
                <a:ext cx="844200" cy="990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DAC3460-F631-4B31-B3A5-0FFE77FCA71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70833" y="4618810"/>
                  <a:ext cx="86184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62E9DA6-70DB-4B7F-B409-99A302E07EA3}"/>
              </a:ext>
            </a:extLst>
          </p:cNvPr>
          <p:cNvGrpSpPr/>
          <p:nvPr/>
        </p:nvGrpSpPr>
        <p:grpSpPr>
          <a:xfrm>
            <a:off x="4045233" y="2875330"/>
            <a:ext cx="2145600" cy="1580040"/>
            <a:chOff x="4045233" y="2875330"/>
            <a:chExt cx="2145600" cy="15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DE0A227-4DF0-443F-A96F-70A0F15B5313}"/>
                    </a:ext>
                  </a:extLst>
                </p14:cNvPr>
                <p14:cNvContentPartPr/>
                <p14:nvPr/>
              </p14:nvContentPartPr>
              <p14:xfrm>
                <a:off x="4383633" y="3243970"/>
                <a:ext cx="571320" cy="324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DE0A227-4DF0-443F-A96F-70A0F15B531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74993" y="3234970"/>
                  <a:ext cx="588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54B257F-3CB8-4E9C-BBCF-4C38543F2969}"/>
                    </a:ext>
                  </a:extLst>
                </p14:cNvPr>
                <p14:cNvContentPartPr/>
                <p14:nvPr/>
              </p14:nvContentPartPr>
              <p14:xfrm>
                <a:off x="5028033" y="3354850"/>
                <a:ext cx="440280" cy="194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54B257F-3CB8-4E9C-BBCF-4C38543F296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19393" y="3346210"/>
                  <a:ext cx="457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E8592B3-A70B-4C26-98AC-B89640F66418}"/>
                    </a:ext>
                  </a:extLst>
                </p14:cNvPr>
                <p14:cNvContentPartPr/>
                <p14:nvPr/>
              </p14:nvContentPartPr>
              <p14:xfrm>
                <a:off x="5366073" y="3252610"/>
                <a:ext cx="162360" cy="2124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E8592B3-A70B-4C26-98AC-B89640F6641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57433" y="3243970"/>
                  <a:ext cx="180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B5E7874-9802-4FCC-91DF-A90275445973}"/>
                    </a:ext>
                  </a:extLst>
                </p14:cNvPr>
                <p14:cNvContentPartPr/>
                <p14:nvPr/>
              </p14:nvContentPartPr>
              <p14:xfrm>
                <a:off x="5696913" y="3227410"/>
                <a:ext cx="190440" cy="2379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B5E7874-9802-4FCC-91DF-A9027544597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87913" y="3218410"/>
                  <a:ext cx="208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22B9B00-5240-40AF-81EB-805BA38AE3C6}"/>
                    </a:ext>
                  </a:extLst>
                </p14:cNvPr>
                <p14:cNvContentPartPr/>
                <p14:nvPr/>
              </p14:nvContentPartPr>
              <p14:xfrm>
                <a:off x="5810313" y="3223450"/>
                <a:ext cx="111240" cy="1681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22B9B00-5240-40AF-81EB-805BA38AE3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01673" y="3214810"/>
                  <a:ext cx="128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4E0D14C-B964-48E1-916C-4802478C9B60}"/>
                    </a:ext>
                  </a:extLst>
                </p14:cNvPr>
                <p14:cNvContentPartPr/>
                <p14:nvPr/>
              </p14:nvContentPartPr>
              <p14:xfrm>
                <a:off x="4399833" y="4062970"/>
                <a:ext cx="367560" cy="2642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4E0D14C-B964-48E1-916C-4802478C9B6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390833" y="4054330"/>
                  <a:ext cx="385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4E9087D-940B-45F2-B3D3-242A1BE816C9}"/>
                    </a:ext>
                  </a:extLst>
                </p14:cNvPr>
                <p14:cNvContentPartPr/>
                <p14:nvPr/>
              </p14:nvContentPartPr>
              <p14:xfrm>
                <a:off x="4995273" y="4147930"/>
                <a:ext cx="514800" cy="78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4E9087D-940B-45F2-B3D3-242A1BE816C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986273" y="4139290"/>
                  <a:ext cx="532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9B98144-6896-4504-A3F6-1F0594ECCB3F}"/>
                    </a:ext>
                  </a:extLst>
                </p14:cNvPr>
                <p14:cNvContentPartPr/>
                <p14:nvPr/>
              </p14:nvContentPartPr>
              <p14:xfrm>
                <a:off x="5406393" y="4107250"/>
                <a:ext cx="155520" cy="242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9B98144-6896-4504-A3F6-1F0594ECCB3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97753" y="4098610"/>
                  <a:ext cx="173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95B2E15-88F8-4ABD-9866-8634A12047AE}"/>
                    </a:ext>
                  </a:extLst>
                </p14:cNvPr>
                <p14:cNvContentPartPr/>
                <p14:nvPr/>
              </p14:nvContentPartPr>
              <p14:xfrm>
                <a:off x="5785113" y="4050370"/>
                <a:ext cx="189000" cy="2599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95B2E15-88F8-4ABD-9866-8634A12047A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76113" y="4041730"/>
                  <a:ext cx="20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5585A6F9-1BF5-4493-A648-DCC6E991F6C2}"/>
                    </a:ext>
                  </a:extLst>
                </p14:cNvPr>
                <p14:cNvContentPartPr/>
                <p14:nvPr/>
              </p14:nvContentPartPr>
              <p14:xfrm>
                <a:off x="6006513" y="4058290"/>
                <a:ext cx="184320" cy="290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5585A6F9-1BF5-4493-A648-DCC6E991F6C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97513" y="4049290"/>
                  <a:ext cx="201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E5CE963-07FB-42D0-881D-DA56B9E0D26D}"/>
                    </a:ext>
                  </a:extLst>
                </p14:cNvPr>
                <p14:cNvContentPartPr/>
                <p14:nvPr/>
              </p14:nvContentPartPr>
              <p14:xfrm>
                <a:off x="5077353" y="3884050"/>
                <a:ext cx="295200" cy="4345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E5CE963-07FB-42D0-881D-DA56B9E0D26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68713" y="3875050"/>
                  <a:ext cx="3128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27BB0DF-AF56-405F-9F0F-70B587A4E1D9}"/>
                    </a:ext>
                  </a:extLst>
                </p14:cNvPr>
                <p14:cNvContentPartPr/>
                <p14:nvPr/>
              </p14:nvContentPartPr>
              <p14:xfrm>
                <a:off x="5002473" y="3914290"/>
                <a:ext cx="398160" cy="4852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27BB0DF-AF56-405F-9F0F-70B587A4E1D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993833" y="3905290"/>
                  <a:ext cx="4158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EC767B9-D9B6-4529-8B08-010C3C0AD066}"/>
                    </a:ext>
                  </a:extLst>
                </p14:cNvPr>
                <p14:cNvContentPartPr/>
                <p14:nvPr/>
              </p14:nvContentPartPr>
              <p14:xfrm>
                <a:off x="4045233" y="3132730"/>
                <a:ext cx="207360" cy="13226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EC767B9-D9B6-4529-8B08-010C3C0AD06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36233" y="3123730"/>
                  <a:ext cx="22500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1907C9E-F870-450C-BEF2-CE1C8244A116}"/>
                    </a:ext>
                  </a:extLst>
                </p14:cNvPr>
                <p14:cNvContentPartPr/>
                <p14:nvPr/>
              </p14:nvContentPartPr>
              <p14:xfrm>
                <a:off x="4435473" y="2875330"/>
                <a:ext cx="1661040" cy="12121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1907C9E-F870-450C-BEF2-CE1C8244A11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426833" y="2866690"/>
                  <a:ext cx="1678680" cy="12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961F22E5-D2D6-4FAB-B6C0-E01128702914}"/>
              </a:ext>
            </a:extLst>
          </p:cNvPr>
          <p:cNvGrpSpPr/>
          <p:nvPr/>
        </p:nvGrpSpPr>
        <p:grpSpPr>
          <a:xfrm>
            <a:off x="4028673" y="353890"/>
            <a:ext cx="2962440" cy="2235240"/>
            <a:chOff x="4028673" y="353890"/>
            <a:chExt cx="2962440" cy="22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46D6570-29BB-4F2C-BF85-5A4AB307AE61}"/>
                    </a:ext>
                  </a:extLst>
                </p14:cNvPr>
                <p14:cNvContentPartPr/>
                <p14:nvPr/>
              </p14:nvContentPartPr>
              <p14:xfrm>
                <a:off x="5561553" y="868330"/>
                <a:ext cx="316800" cy="304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46D6570-29BB-4F2C-BF85-5A4AB307AE6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552553" y="859690"/>
                  <a:ext cx="334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93B58CA-6F65-453F-AE7B-AEA7909B7121}"/>
                    </a:ext>
                  </a:extLst>
                </p14:cNvPr>
                <p14:cNvContentPartPr/>
                <p14:nvPr/>
              </p14:nvContentPartPr>
              <p14:xfrm>
                <a:off x="4653993" y="1126450"/>
                <a:ext cx="1021320" cy="9219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93B58CA-6F65-453F-AE7B-AEA7909B712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645353" y="1117810"/>
                  <a:ext cx="103896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368AE49-B71E-4FF2-AFA7-8B37386C8226}"/>
                    </a:ext>
                  </a:extLst>
                </p14:cNvPr>
                <p14:cNvContentPartPr/>
                <p14:nvPr/>
              </p14:nvContentPartPr>
              <p14:xfrm>
                <a:off x="5276433" y="1169650"/>
                <a:ext cx="362880" cy="319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368AE49-B71E-4FF2-AFA7-8B37386C82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267433" y="1160650"/>
                  <a:ext cx="380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5824FA-D9DC-4E36-B6C2-278F7E076531}"/>
                    </a:ext>
                  </a:extLst>
                </p14:cNvPr>
                <p14:cNvContentPartPr/>
                <p14:nvPr/>
              </p14:nvContentPartPr>
              <p14:xfrm>
                <a:off x="5819313" y="1140490"/>
                <a:ext cx="559800" cy="7556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5824FA-D9DC-4E36-B6C2-278F7E07653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10673" y="1131490"/>
                  <a:ext cx="5774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BB2BDD2-4587-4E70-A374-ABDEEDE0BC6A}"/>
                    </a:ext>
                  </a:extLst>
                </p14:cNvPr>
                <p14:cNvContentPartPr/>
                <p14:nvPr/>
              </p14:nvContentPartPr>
              <p14:xfrm>
                <a:off x="6155913" y="1676890"/>
                <a:ext cx="273960" cy="278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BB2BDD2-4587-4E70-A374-ABDEEDE0BC6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147273" y="1668250"/>
                  <a:ext cx="291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6611B28-4B50-4817-A50E-CC71B8B00CB9}"/>
                    </a:ext>
                  </a:extLst>
                </p14:cNvPr>
                <p14:cNvContentPartPr/>
                <p14:nvPr/>
              </p14:nvContentPartPr>
              <p14:xfrm>
                <a:off x="6319713" y="1940770"/>
                <a:ext cx="299520" cy="339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6611B28-4B50-4817-A50E-CC71B8B00CB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11073" y="1932130"/>
                  <a:ext cx="317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1492C07-7DCA-4F97-A4EF-1226D86C5166}"/>
                    </a:ext>
                  </a:extLst>
                </p14:cNvPr>
                <p14:cNvContentPartPr/>
                <p14:nvPr/>
              </p14:nvContentPartPr>
              <p14:xfrm>
                <a:off x="4365993" y="1999450"/>
                <a:ext cx="272520" cy="2714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1492C07-7DCA-4F97-A4EF-1226D86C516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356993" y="1990450"/>
                  <a:ext cx="290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FC96DF6-34EB-4574-8AD8-9CDDE37AC097}"/>
                    </a:ext>
                  </a:extLst>
                </p14:cNvPr>
                <p14:cNvContentPartPr/>
                <p14:nvPr/>
              </p14:nvContentPartPr>
              <p14:xfrm>
                <a:off x="4028673" y="745570"/>
                <a:ext cx="205200" cy="17096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FC96DF6-34EB-4574-8AD8-9CDDE37AC09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020033" y="736570"/>
                  <a:ext cx="222840" cy="17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276080-6B86-40BB-BBA7-F57280CF81EF}"/>
                    </a:ext>
                  </a:extLst>
                </p14:cNvPr>
                <p14:cNvContentPartPr/>
                <p14:nvPr/>
              </p14:nvContentPartPr>
              <p14:xfrm>
                <a:off x="4221633" y="666370"/>
                <a:ext cx="2539080" cy="2610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276080-6B86-40BB-BBA7-F57280CF81E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12993" y="657730"/>
                  <a:ext cx="2556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E622F10-8A60-48E5-88B4-E5E8575C915C}"/>
                    </a:ext>
                  </a:extLst>
                </p14:cNvPr>
                <p14:cNvContentPartPr/>
                <p14:nvPr/>
              </p14:nvContentPartPr>
              <p14:xfrm>
                <a:off x="6918033" y="891730"/>
                <a:ext cx="16200" cy="1568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E622F10-8A60-48E5-88B4-E5E8575C91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909393" y="883090"/>
                  <a:ext cx="33840" cy="15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606F762-01F1-47A5-8D5F-56181D0EF97D}"/>
                    </a:ext>
                  </a:extLst>
                </p14:cNvPr>
                <p14:cNvContentPartPr/>
                <p14:nvPr/>
              </p14:nvContentPartPr>
              <p14:xfrm>
                <a:off x="4211193" y="2385010"/>
                <a:ext cx="2374560" cy="148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606F762-01F1-47A5-8D5F-56181D0EF97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02193" y="2376010"/>
                  <a:ext cx="2392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BEA44D8-4E44-494C-88F9-7853B7931B3A}"/>
                    </a:ext>
                  </a:extLst>
                </p14:cNvPr>
                <p14:cNvContentPartPr/>
                <p14:nvPr/>
              </p14:nvContentPartPr>
              <p14:xfrm>
                <a:off x="6799233" y="2538010"/>
                <a:ext cx="54360" cy="43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BEA44D8-4E44-494C-88F9-7853B7931B3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790593" y="2529370"/>
                  <a:ext cx="72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357F73A-03DE-44F7-993E-8F10E70C27B3}"/>
                    </a:ext>
                  </a:extLst>
                </p14:cNvPr>
                <p14:cNvContentPartPr/>
                <p14:nvPr/>
              </p14:nvContentPartPr>
              <p14:xfrm>
                <a:off x="4073673" y="808570"/>
                <a:ext cx="46800" cy="16502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357F73A-03DE-44F7-993E-8F10E70C27B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064673" y="799570"/>
                  <a:ext cx="64440" cy="16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1B7E4E5-9D04-44C1-A57B-397EEDA42FAF}"/>
                    </a:ext>
                  </a:extLst>
                </p14:cNvPr>
                <p14:cNvContentPartPr/>
                <p14:nvPr/>
              </p14:nvContentPartPr>
              <p14:xfrm>
                <a:off x="4107873" y="772930"/>
                <a:ext cx="55800" cy="12466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1B7E4E5-9D04-44C1-A57B-397EEDA42FA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99233" y="764290"/>
                  <a:ext cx="73440" cy="12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00D5B1F-0E2E-4EDB-B683-C9E687A7DCAF}"/>
                    </a:ext>
                  </a:extLst>
                </p14:cNvPr>
                <p14:cNvContentPartPr/>
                <p14:nvPr/>
              </p14:nvContentPartPr>
              <p14:xfrm>
                <a:off x="4197873" y="597610"/>
                <a:ext cx="2729160" cy="1418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00D5B1F-0E2E-4EDB-B683-C9E687A7DCA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88873" y="588610"/>
                  <a:ext cx="2746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9078468-58A4-4956-8F1E-7BF3A48DA54A}"/>
                    </a:ext>
                  </a:extLst>
                </p14:cNvPr>
                <p14:cNvContentPartPr/>
                <p14:nvPr/>
              </p14:nvContentPartPr>
              <p14:xfrm>
                <a:off x="6858993" y="702370"/>
                <a:ext cx="132120" cy="15076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9078468-58A4-4956-8F1E-7BF3A48DA54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850353" y="693370"/>
                  <a:ext cx="149760" cy="15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6F99D3E-B13B-4A59-AC83-2D3AE515FB80}"/>
                    </a:ext>
                  </a:extLst>
                </p14:cNvPr>
                <p14:cNvContentPartPr/>
                <p14:nvPr/>
              </p14:nvContentPartPr>
              <p14:xfrm>
                <a:off x="4239633" y="1650610"/>
                <a:ext cx="368280" cy="2664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6F99D3E-B13B-4A59-AC83-2D3AE515FB8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30993" y="1641610"/>
                  <a:ext cx="385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E971C37-8A7E-4008-A652-BCC07FDCBDE1}"/>
                    </a:ext>
                  </a:extLst>
                </p14:cNvPr>
                <p14:cNvContentPartPr/>
                <p14:nvPr/>
              </p14:nvContentPartPr>
              <p14:xfrm>
                <a:off x="6226473" y="1910530"/>
                <a:ext cx="374400" cy="2998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E971C37-8A7E-4008-A652-BCC07FDCBDE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17473" y="1901890"/>
                  <a:ext cx="392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E0FBC02-FD2D-4980-B3B0-E3ED5AD71BD1}"/>
                    </a:ext>
                  </a:extLst>
                </p14:cNvPr>
                <p14:cNvContentPartPr/>
                <p14:nvPr/>
              </p14:nvContentPartPr>
              <p14:xfrm>
                <a:off x="5626353" y="353890"/>
                <a:ext cx="191880" cy="2437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E0FBC02-FD2D-4980-B3B0-E3ED5AD71BD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617713" y="345250"/>
                  <a:ext cx="209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23E717E-FA6A-4838-ABA2-9F09A26DB350}"/>
                    </a:ext>
                  </a:extLst>
                </p14:cNvPr>
                <p14:cNvContentPartPr/>
                <p14:nvPr/>
              </p14:nvContentPartPr>
              <p14:xfrm>
                <a:off x="5629593" y="367930"/>
                <a:ext cx="203760" cy="265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23E717E-FA6A-4838-ABA2-9F09A26DB35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20593" y="358930"/>
                  <a:ext cx="221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32F4173-C6AC-4720-9544-EE15EBF050AB}"/>
                    </a:ext>
                  </a:extLst>
                </p14:cNvPr>
                <p14:cNvContentPartPr/>
                <p14:nvPr/>
              </p14:nvContentPartPr>
              <p14:xfrm>
                <a:off x="4327833" y="2480410"/>
                <a:ext cx="2274120" cy="108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32F4173-C6AC-4720-9544-EE15EBF050A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19193" y="2471410"/>
                  <a:ext cx="22917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808298F6-C172-43F0-9229-786B98D97793}"/>
              </a:ext>
            </a:extLst>
          </p:cNvPr>
          <p:cNvGrpSpPr/>
          <p:nvPr/>
        </p:nvGrpSpPr>
        <p:grpSpPr>
          <a:xfrm>
            <a:off x="732873" y="2585170"/>
            <a:ext cx="4114800" cy="3769920"/>
            <a:chOff x="732873" y="2585170"/>
            <a:chExt cx="4114800" cy="37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A5AF258-587B-4E92-99A7-463C51C73A17}"/>
                    </a:ext>
                  </a:extLst>
                </p14:cNvPr>
                <p14:cNvContentPartPr/>
                <p14:nvPr/>
              </p14:nvContentPartPr>
              <p14:xfrm>
                <a:off x="2362233" y="2585170"/>
                <a:ext cx="1476720" cy="30261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A5AF258-587B-4E92-99A7-463C51C73A1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353233" y="2576170"/>
                  <a:ext cx="1494360" cy="30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3A86E50-588B-4A08-9FEE-2EDDEBC6F9F4}"/>
                    </a:ext>
                  </a:extLst>
                </p14:cNvPr>
                <p14:cNvContentPartPr/>
                <p14:nvPr/>
              </p14:nvContentPartPr>
              <p14:xfrm>
                <a:off x="2323713" y="5223250"/>
                <a:ext cx="285480" cy="5454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3A86E50-588B-4A08-9FEE-2EDDEBC6F9F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315073" y="5214610"/>
                  <a:ext cx="3031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1C83CFB-7483-484B-A0BA-C6315C837CA9}"/>
                    </a:ext>
                  </a:extLst>
                </p14:cNvPr>
                <p14:cNvContentPartPr/>
                <p14:nvPr/>
              </p14:nvContentPartPr>
              <p14:xfrm>
                <a:off x="732873" y="5859730"/>
                <a:ext cx="324000" cy="3690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1C83CFB-7483-484B-A0BA-C6315C837CA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3873" y="5850730"/>
                  <a:ext cx="341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5D924FE-826A-4D3C-98AA-3C9B7271D95B}"/>
                    </a:ext>
                  </a:extLst>
                </p14:cNvPr>
                <p14:cNvContentPartPr/>
                <p14:nvPr/>
              </p14:nvContentPartPr>
              <p14:xfrm>
                <a:off x="845193" y="5800330"/>
                <a:ext cx="42120" cy="3916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5D924FE-826A-4D3C-98AA-3C9B7271D95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6553" y="5791690"/>
                  <a:ext cx="597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663CDCD-BD4C-43B3-9051-8DA14DD79547}"/>
                    </a:ext>
                  </a:extLst>
                </p14:cNvPr>
                <p14:cNvContentPartPr/>
                <p14:nvPr/>
              </p14:nvContentPartPr>
              <p14:xfrm>
                <a:off x="1159473" y="5930290"/>
                <a:ext cx="114120" cy="185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663CDCD-BD4C-43B3-9051-8DA14DD7954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50473" y="5921650"/>
                  <a:ext cx="131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5EE5E4F-5D37-4F82-AFDE-E5B5E58D9AEF}"/>
                    </a:ext>
                  </a:extLst>
                </p14:cNvPr>
                <p14:cNvContentPartPr/>
                <p14:nvPr/>
              </p14:nvContentPartPr>
              <p14:xfrm>
                <a:off x="1277553" y="5814370"/>
                <a:ext cx="365400" cy="4057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5EE5E4F-5D37-4F82-AFDE-E5B5E58D9AE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68913" y="5805370"/>
                  <a:ext cx="383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19E35C0-FE35-4BC7-9615-A8D3255E00AF}"/>
                    </a:ext>
                  </a:extLst>
                </p14:cNvPr>
                <p14:cNvContentPartPr/>
                <p14:nvPr/>
              </p14:nvContentPartPr>
              <p14:xfrm>
                <a:off x="1725393" y="5941810"/>
                <a:ext cx="107640" cy="1368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19E35C0-FE35-4BC7-9615-A8D3255E00A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16393" y="5932810"/>
                  <a:ext cx="125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6424FD5-3E4A-45FA-91BD-FE11355F879D}"/>
                    </a:ext>
                  </a:extLst>
                </p14:cNvPr>
                <p14:cNvContentPartPr/>
                <p14:nvPr/>
              </p14:nvContentPartPr>
              <p14:xfrm>
                <a:off x="1852113" y="5885290"/>
                <a:ext cx="196920" cy="3758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6424FD5-3E4A-45FA-91BD-FE11355F879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843113" y="5876650"/>
                  <a:ext cx="2145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E0AFF8B-6089-405C-B786-F3050A394E22}"/>
                    </a:ext>
                  </a:extLst>
                </p14:cNvPr>
                <p14:cNvContentPartPr/>
                <p14:nvPr/>
              </p14:nvContentPartPr>
              <p14:xfrm>
                <a:off x="1863993" y="5937850"/>
                <a:ext cx="119160" cy="1594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E0AFF8B-6089-405C-B786-F3050A394E2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55353" y="5929210"/>
                  <a:ext cx="136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98524FA-A228-4C3B-86C8-A7A6DB6538D9}"/>
                    </a:ext>
                  </a:extLst>
                </p14:cNvPr>
                <p14:cNvContentPartPr/>
                <p14:nvPr/>
              </p14:nvContentPartPr>
              <p14:xfrm>
                <a:off x="1861113" y="5898970"/>
                <a:ext cx="67320" cy="3535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98524FA-A228-4C3B-86C8-A7A6DB6538D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52473" y="5889970"/>
                  <a:ext cx="849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65C2CC8-9AD3-44D2-8F4E-63472AB75321}"/>
                    </a:ext>
                  </a:extLst>
                </p14:cNvPr>
                <p14:cNvContentPartPr/>
                <p14:nvPr/>
              </p14:nvContentPartPr>
              <p14:xfrm>
                <a:off x="2160273" y="5823010"/>
                <a:ext cx="117360" cy="318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65C2CC8-9AD3-44D2-8F4E-63472AB7532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151273" y="5814370"/>
                  <a:ext cx="1350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D35F230-F1B5-4050-9E38-1B56AAD14597}"/>
                    </a:ext>
                  </a:extLst>
                </p14:cNvPr>
                <p14:cNvContentPartPr/>
                <p14:nvPr/>
              </p14:nvContentPartPr>
              <p14:xfrm>
                <a:off x="2140833" y="5916610"/>
                <a:ext cx="360" cy="383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D35F230-F1B5-4050-9E38-1B56AAD1459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31833" y="5907610"/>
                  <a:ext cx="18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B28559C-8566-441C-9623-60AF1B6C1E8E}"/>
                    </a:ext>
                  </a:extLst>
                </p14:cNvPr>
                <p14:cNvContentPartPr/>
                <p14:nvPr/>
              </p14:nvContentPartPr>
              <p14:xfrm>
                <a:off x="2275473" y="5727250"/>
                <a:ext cx="313200" cy="322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B28559C-8566-441C-9623-60AF1B6C1E8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66473" y="5718250"/>
                  <a:ext cx="3308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854C6DF-B1B2-4CF7-BF91-15060213D9C7}"/>
                    </a:ext>
                  </a:extLst>
                </p14:cNvPr>
                <p14:cNvContentPartPr/>
                <p14:nvPr/>
              </p14:nvContentPartPr>
              <p14:xfrm>
                <a:off x="2318673" y="5983570"/>
                <a:ext cx="278640" cy="709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854C6DF-B1B2-4CF7-BF91-15060213D9C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10033" y="5974570"/>
                  <a:ext cx="296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E751A15-A7B8-43C8-B33B-8676E98B003E}"/>
                    </a:ext>
                  </a:extLst>
                </p14:cNvPr>
                <p14:cNvContentPartPr/>
                <p14:nvPr/>
              </p14:nvContentPartPr>
              <p14:xfrm>
                <a:off x="2402553" y="5958010"/>
                <a:ext cx="230760" cy="303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E751A15-A7B8-43C8-B33B-8676E98B003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93913" y="5949370"/>
                  <a:ext cx="248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244F58C-07CC-4068-86F9-6DEE43048552}"/>
                    </a:ext>
                  </a:extLst>
                </p14:cNvPr>
                <p14:cNvContentPartPr/>
                <p14:nvPr/>
              </p14:nvContentPartPr>
              <p14:xfrm>
                <a:off x="2730153" y="5969530"/>
                <a:ext cx="227880" cy="160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244F58C-07CC-4068-86F9-6DEE4304855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21513" y="5960530"/>
                  <a:ext cx="245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2DF02925-9C0E-4F47-823E-9F85BF897DFB}"/>
                    </a:ext>
                  </a:extLst>
                </p14:cNvPr>
                <p14:cNvContentPartPr/>
                <p14:nvPr/>
              </p14:nvContentPartPr>
              <p14:xfrm>
                <a:off x="2802153" y="5916610"/>
                <a:ext cx="31680" cy="1569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2DF02925-9C0E-4F47-823E-9F85BF897DF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793153" y="5907610"/>
                  <a:ext cx="49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56708AF0-82DF-4118-A587-C65A9043A229}"/>
                    </a:ext>
                  </a:extLst>
                </p14:cNvPr>
                <p14:cNvContentPartPr/>
                <p14:nvPr/>
              </p14:nvContentPartPr>
              <p14:xfrm>
                <a:off x="2663913" y="5900050"/>
                <a:ext cx="397440" cy="271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56708AF0-82DF-4118-A587-C65A9043A22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654913" y="5891410"/>
                  <a:ext cx="415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E4D32A1-E6D7-44B2-B008-DD124AB066E7}"/>
                    </a:ext>
                  </a:extLst>
                </p14:cNvPr>
                <p14:cNvContentPartPr/>
                <p14:nvPr/>
              </p14:nvContentPartPr>
              <p14:xfrm>
                <a:off x="3256833" y="5693050"/>
                <a:ext cx="45360" cy="1645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E4D32A1-E6D7-44B2-B008-DD124AB066E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247833" y="5684410"/>
                  <a:ext cx="63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9F87B33A-E4D5-4120-A8E6-94313320A2B7}"/>
                    </a:ext>
                  </a:extLst>
                </p14:cNvPr>
                <p14:cNvContentPartPr/>
                <p14:nvPr/>
              </p14:nvContentPartPr>
              <p14:xfrm>
                <a:off x="3154233" y="5812930"/>
                <a:ext cx="230040" cy="3715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9F87B33A-E4D5-4120-A8E6-94313320A2B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45593" y="5804290"/>
                  <a:ext cx="2476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B0701B3-D64C-4869-92C3-7056B5721DCB}"/>
                    </a:ext>
                  </a:extLst>
                </p14:cNvPr>
                <p14:cNvContentPartPr/>
                <p14:nvPr/>
              </p14:nvContentPartPr>
              <p14:xfrm>
                <a:off x="3360153" y="5942890"/>
                <a:ext cx="184320" cy="270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B0701B3-D64C-4869-92C3-7056B5721DC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351153" y="5934250"/>
                  <a:ext cx="201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1691A40F-7F86-42E5-ACA8-EEF80AD5069A}"/>
                    </a:ext>
                  </a:extLst>
                </p14:cNvPr>
                <p14:cNvContentPartPr/>
                <p14:nvPr/>
              </p14:nvContentPartPr>
              <p14:xfrm>
                <a:off x="3407313" y="5881330"/>
                <a:ext cx="178920" cy="257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1691A40F-7F86-42E5-ACA8-EEF80AD5069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398673" y="5872330"/>
                  <a:ext cx="196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D143658-4AB7-4C19-B396-C510DCCDFDD0}"/>
                    </a:ext>
                  </a:extLst>
                </p14:cNvPr>
                <p14:cNvContentPartPr/>
                <p14:nvPr/>
              </p14:nvContentPartPr>
              <p14:xfrm>
                <a:off x="3624753" y="5819410"/>
                <a:ext cx="360" cy="3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D143658-4AB7-4C19-B396-C510DCCDFDD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616113" y="5810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C63DD19-AF89-4CF4-9B06-C2F131AB3FD5}"/>
                    </a:ext>
                  </a:extLst>
                </p14:cNvPr>
                <p14:cNvContentPartPr/>
                <p14:nvPr/>
              </p14:nvContentPartPr>
              <p14:xfrm>
                <a:off x="3671193" y="5747410"/>
                <a:ext cx="137880" cy="3772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C63DD19-AF89-4CF4-9B06-C2F131AB3FD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62553" y="5738410"/>
                  <a:ext cx="1555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3C4ED40-4161-4A4B-805C-8AD99A996C23}"/>
                    </a:ext>
                  </a:extLst>
                </p14:cNvPr>
                <p14:cNvContentPartPr/>
                <p14:nvPr/>
              </p14:nvContentPartPr>
              <p14:xfrm>
                <a:off x="3900153" y="5738410"/>
                <a:ext cx="117000" cy="1656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3C4ED40-4161-4A4B-805C-8AD99A996C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891153" y="5729770"/>
                  <a:ext cx="134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4E918460-9324-4DA5-9423-78BADEBAF156}"/>
                    </a:ext>
                  </a:extLst>
                </p14:cNvPr>
                <p14:cNvContentPartPr/>
                <p14:nvPr/>
              </p14:nvContentPartPr>
              <p14:xfrm>
                <a:off x="3864153" y="5929210"/>
                <a:ext cx="189000" cy="1875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4E918460-9324-4DA5-9423-78BADEBAF15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855153" y="5920210"/>
                  <a:ext cx="206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E3E9037-6672-40F7-AF9C-D41B4FC74E71}"/>
                    </a:ext>
                  </a:extLst>
                </p14:cNvPr>
                <p14:cNvContentPartPr/>
                <p14:nvPr/>
              </p14:nvContentPartPr>
              <p14:xfrm>
                <a:off x="3958473" y="5915170"/>
                <a:ext cx="189000" cy="244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E3E9037-6672-40F7-AF9C-D41B4FC74E7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949473" y="5906530"/>
                  <a:ext cx="206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DBF7765-8F67-4ABC-8021-8823B2D4363E}"/>
                    </a:ext>
                  </a:extLst>
                </p14:cNvPr>
                <p14:cNvContentPartPr/>
                <p14:nvPr/>
              </p14:nvContentPartPr>
              <p14:xfrm>
                <a:off x="4187073" y="5732290"/>
                <a:ext cx="133920" cy="180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DBF7765-8F67-4ABC-8021-8823B2D436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178073" y="5723290"/>
                  <a:ext cx="151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6DC0E8E6-74CB-4DD7-8B28-5BDF044D9C96}"/>
                    </a:ext>
                  </a:extLst>
                </p14:cNvPr>
                <p14:cNvContentPartPr/>
                <p14:nvPr/>
              </p14:nvContentPartPr>
              <p14:xfrm>
                <a:off x="4209393" y="5646250"/>
                <a:ext cx="158400" cy="4129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6DC0E8E6-74CB-4DD7-8B28-5BDF044D9C9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200753" y="5637610"/>
                  <a:ext cx="1760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8A3DD2D-6302-4DCF-8F2D-132D3D7558E0}"/>
                    </a:ext>
                  </a:extLst>
                </p14:cNvPr>
                <p14:cNvContentPartPr/>
                <p14:nvPr/>
              </p14:nvContentPartPr>
              <p14:xfrm>
                <a:off x="4129113" y="5819410"/>
                <a:ext cx="260640" cy="3222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8A3DD2D-6302-4DCF-8F2D-132D3D7558E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120113" y="5810410"/>
                  <a:ext cx="278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D243CE9-F930-4C80-A395-BD58414C2A7D}"/>
                    </a:ext>
                  </a:extLst>
                </p14:cNvPr>
                <p14:cNvContentPartPr/>
                <p14:nvPr/>
              </p14:nvContentPartPr>
              <p14:xfrm>
                <a:off x="4542033" y="5787730"/>
                <a:ext cx="70560" cy="244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D243CE9-F930-4C80-A395-BD58414C2A7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533033" y="5779090"/>
                  <a:ext cx="88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EAEC124D-19DB-4BF1-88D3-2D4244641D2D}"/>
                    </a:ext>
                  </a:extLst>
                </p14:cNvPr>
                <p14:cNvContentPartPr/>
                <p14:nvPr/>
              </p14:nvContentPartPr>
              <p14:xfrm>
                <a:off x="4501353" y="5791690"/>
                <a:ext cx="40680" cy="2732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EAEC124D-19DB-4BF1-88D3-2D4244641D2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492713" y="5782690"/>
                  <a:ext cx="58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47216131-9734-4B80-A4A0-121084125E53}"/>
                    </a:ext>
                  </a:extLst>
                </p14:cNvPr>
                <p14:cNvContentPartPr/>
                <p14:nvPr/>
              </p14:nvContentPartPr>
              <p14:xfrm>
                <a:off x="4537353" y="5888890"/>
                <a:ext cx="154800" cy="2124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47216131-9734-4B80-A4A0-121084125E5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28713" y="5879890"/>
                  <a:ext cx="172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E9A04FDE-AB6C-4BEF-93DF-B09B1E3353B6}"/>
                    </a:ext>
                  </a:extLst>
                </p14:cNvPr>
                <p14:cNvContentPartPr/>
                <p14:nvPr/>
              </p14:nvContentPartPr>
              <p14:xfrm>
                <a:off x="4405593" y="5955490"/>
                <a:ext cx="254520" cy="1828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E9A04FDE-AB6C-4BEF-93DF-B09B1E3353B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396953" y="5946850"/>
                  <a:ext cx="272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08A9DE26-293E-4026-B81D-D2B397159C03}"/>
                    </a:ext>
                  </a:extLst>
                </p14:cNvPr>
                <p14:cNvContentPartPr/>
                <p14:nvPr/>
              </p14:nvContentPartPr>
              <p14:xfrm>
                <a:off x="4728873" y="5804290"/>
                <a:ext cx="118800" cy="3286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08A9DE26-293E-4026-B81D-D2B397159C0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719873" y="5795290"/>
                  <a:ext cx="136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419D1A17-8B89-4B1A-A5B4-87ED592707F3}"/>
                    </a:ext>
                  </a:extLst>
                </p14:cNvPr>
                <p14:cNvContentPartPr/>
                <p14:nvPr/>
              </p14:nvContentPartPr>
              <p14:xfrm>
                <a:off x="3492993" y="6216490"/>
                <a:ext cx="1291320" cy="666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419D1A17-8B89-4B1A-A5B4-87ED592707F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483993" y="6207490"/>
                  <a:ext cx="1308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6D4036E-38AA-41CD-9848-34A5E4DFD0E3}"/>
                    </a:ext>
                  </a:extLst>
                </p14:cNvPr>
                <p14:cNvContentPartPr/>
                <p14:nvPr/>
              </p14:nvContentPartPr>
              <p14:xfrm>
                <a:off x="3603513" y="5562730"/>
                <a:ext cx="1127160" cy="7923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6D4036E-38AA-41CD-9848-34A5E4DFD0E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594513" y="5554090"/>
                  <a:ext cx="1144800" cy="81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F881155A-924C-4079-9122-A04D625DBF51}"/>
              </a:ext>
            </a:extLst>
          </p:cNvPr>
          <p:cNvGrpSpPr/>
          <p:nvPr/>
        </p:nvGrpSpPr>
        <p:grpSpPr>
          <a:xfrm>
            <a:off x="4594593" y="2467450"/>
            <a:ext cx="1818000" cy="212400"/>
            <a:chOff x="4594593" y="2467450"/>
            <a:chExt cx="181800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005FB3F-A16C-4142-A315-E1A61BEA930F}"/>
                    </a:ext>
                  </a:extLst>
                </p14:cNvPr>
                <p14:cNvContentPartPr/>
                <p14:nvPr/>
              </p14:nvContentPartPr>
              <p14:xfrm>
                <a:off x="4594593" y="2467450"/>
                <a:ext cx="1733760" cy="1494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005FB3F-A16C-4142-A315-E1A61BEA930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585953" y="2458450"/>
                  <a:ext cx="17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ACB4B30-6C49-47E1-81D6-CBD78D2AF674}"/>
                    </a:ext>
                  </a:extLst>
                </p14:cNvPr>
                <p14:cNvContentPartPr/>
                <p14:nvPr/>
              </p14:nvContentPartPr>
              <p14:xfrm>
                <a:off x="5158353" y="2595610"/>
                <a:ext cx="1254240" cy="842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ACB4B30-6C49-47E1-81D6-CBD78D2AF67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149353" y="2586610"/>
                  <a:ext cx="12718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4263B520-04A1-47D8-B97F-5C6E867BF327}"/>
              </a:ext>
            </a:extLst>
          </p:cNvPr>
          <p:cNvGrpSpPr/>
          <p:nvPr/>
        </p:nvGrpSpPr>
        <p:grpSpPr>
          <a:xfrm>
            <a:off x="4896633" y="1948330"/>
            <a:ext cx="1122480" cy="193320"/>
            <a:chOff x="4896633" y="1948330"/>
            <a:chExt cx="112248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FD0F4661-1A01-4F9F-A700-DB21D4735AA7}"/>
                    </a:ext>
                  </a:extLst>
                </p14:cNvPr>
                <p14:cNvContentPartPr/>
                <p14:nvPr/>
              </p14:nvContentPartPr>
              <p14:xfrm>
                <a:off x="5053593" y="2045530"/>
                <a:ext cx="965520" cy="961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FD0F4661-1A01-4F9F-A700-DB21D4735AA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044953" y="2036890"/>
                  <a:ext cx="983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B0AA188-418D-4F35-9F60-766EC1766A52}"/>
                    </a:ext>
                  </a:extLst>
                </p14:cNvPr>
                <p14:cNvContentPartPr/>
                <p14:nvPr/>
              </p14:nvContentPartPr>
              <p14:xfrm>
                <a:off x="4896633" y="1948330"/>
                <a:ext cx="339840" cy="1504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B0AA188-418D-4F35-9F60-766EC1766A5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887993" y="1939690"/>
                  <a:ext cx="357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8FC27071-D232-4ED6-8D6A-E4DCD2006684}"/>
              </a:ext>
            </a:extLst>
          </p:cNvPr>
          <p:cNvGrpSpPr/>
          <p:nvPr/>
        </p:nvGrpSpPr>
        <p:grpSpPr>
          <a:xfrm>
            <a:off x="5357793" y="6710770"/>
            <a:ext cx="966240" cy="336960"/>
            <a:chOff x="5357793" y="6710770"/>
            <a:chExt cx="9662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A5817036-6976-4190-89F1-306FD4D758A3}"/>
                    </a:ext>
                  </a:extLst>
                </p14:cNvPr>
                <p14:cNvContentPartPr/>
                <p14:nvPr/>
              </p14:nvContentPartPr>
              <p14:xfrm>
                <a:off x="5357793" y="6721930"/>
                <a:ext cx="46080" cy="3258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A5817036-6976-4190-89F1-306FD4D758A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348793" y="6713290"/>
                  <a:ext cx="63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3A9CB652-A0BD-4A7F-B90D-C6090B150FB3}"/>
                    </a:ext>
                  </a:extLst>
                </p14:cNvPr>
                <p14:cNvContentPartPr/>
                <p14:nvPr/>
              </p14:nvContentPartPr>
              <p14:xfrm>
                <a:off x="5733993" y="6940450"/>
                <a:ext cx="46800" cy="748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3A9CB652-A0BD-4A7F-B90D-C6090B150FB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725353" y="6931450"/>
                  <a:ext cx="64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F0D0184-92CD-4C80-B983-8547A4FBE054}"/>
                    </a:ext>
                  </a:extLst>
                </p14:cNvPr>
                <p14:cNvContentPartPr/>
                <p14:nvPr/>
              </p14:nvContentPartPr>
              <p14:xfrm>
                <a:off x="6061953" y="6710770"/>
                <a:ext cx="262080" cy="2343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F0D0184-92CD-4C80-B983-8547A4FBE05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052953" y="6701770"/>
                  <a:ext cx="2797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9DF0458D-BE28-4FE1-A4D2-CA02D9563DF5}"/>
              </a:ext>
            </a:extLst>
          </p:cNvPr>
          <p:cNvGrpSpPr/>
          <p:nvPr/>
        </p:nvGrpSpPr>
        <p:grpSpPr>
          <a:xfrm>
            <a:off x="6876993" y="6386050"/>
            <a:ext cx="1267560" cy="270360"/>
            <a:chOff x="6876993" y="6386050"/>
            <a:chExt cx="126756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B3D2233C-65A5-4317-8792-ED10F0A5C387}"/>
                    </a:ext>
                  </a:extLst>
                </p14:cNvPr>
                <p14:cNvContentPartPr/>
                <p14:nvPr/>
              </p14:nvContentPartPr>
              <p14:xfrm>
                <a:off x="6876993" y="6473170"/>
                <a:ext cx="54360" cy="1832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B3D2233C-65A5-4317-8792-ED10F0A5C38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68353" y="6464530"/>
                  <a:ext cx="72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C045F587-1E18-421B-A45B-9A9EBC2E2D06}"/>
                    </a:ext>
                  </a:extLst>
                </p14:cNvPr>
                <p14:cNvContentPartPr/>
                <p14:nvPr/>
              </p14:nvContentPartPr>
              <p14:xfrm>
                <a:off x="7022073" y="6471370"/>
                <a:ext cx="325800" cy="194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C045F587-1E18-421B-A45B-9A9EBC2E2D0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13433" y="6462370"/>
                  <a:ext cx="343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7C7F1DC3-0B9E-481E-83A3-4E0303E46A5D}"/>
                    </a:ext>
                  </a:extLst>
                </p14:cNvPr>
                <p14:cNvContentPartPr/>
                <p14:nvPr/>
              </p14:nvContentPartPr>
              <p14:xfrm>
                <a:off x="7305033" y="6388570"/>
                <a:ext cx="121680" cy="1936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7C7F1DC3-0B9E-481E-83A3-4E0303E46A5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296033" y="6379930"/>
                  <a:ext cx="139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3AFA006-DF51-4ED6-92B8-001474C4D27C}"/>
                    </a:ext>
                  </a:extLst>
                </p14:cNvPr>
                <p14:cNvContentPartPr/>
                <p14:nvPr/>
              </p14:nvContentPartPr>
              <p14:xfrm>
                <a:off x="7499433" y="6440410"/>
                <a:ext cx="206640" cy="1947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3AFA006-DF51-4ED6-92B8-001474C4D27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90433" y="6431770"/>
                  <a:ext cx="224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5F7E9EF-A32B-424D-A9E6-DE0EB461947B}"/>
                    </a:ext>
                  </a:extLst>
                </p14:cNvPr>
                <p14:cNvContentPartPr/>
                <p14:nvPr/>
              </p14:nvContentPartPr>
              <p14:xfrm>
                <a:off x="7854033" y="6386050"/>
                <a:ext cx="290520" cy="2494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5F7E9EF-A32B-424D-A9E6-DE0EB461947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845033" y="6377410"/>
                  <a:ext cx="3081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0859B00A-FCBA-4208-A862-D2AAEAFDF60D}"/>
              </a:ext>
            </a:extLst>
          </p:cNvPr>
          <p:cNvGrpSpPr/>
          <p:nvPr/>
        </p:nvGrpSpPr>
        <p:grpSpPr>
          <a:xfrm>
            <a:off x="6903993" y="6762250"/>
            <a:ext cx="2436120" cy="384480"/>
            <a:chOff x="6903993" y="6762250"/>
            <a:chExt cx="243612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94B9AA0-7736-4F97-9DB5-CBCC2C5D8A68}"/>
                    </a:ext>
                  </a:extLst>
                </p14:cNvPr>
                <p14:cNvContentPartPr/>
                <p14:nvPr/>
              </p14:nvContentPartPr>
              <p14:xfrm>
                <a:off x="6903993" y="6863410"/>
                <a:ext cx="212760" cy="1706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94B9AA0-7736-4F97-9DB5-CBCC2C5D8A6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95353" y="6854410"/>
                  <a:ext cx="230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A666F539-C968-4619-9C8E-DE6FE1B3A9D9}"/>
                    </a:ext>
                  </a:extLst>
                </p14:cNvPr>
                <p14:cNvContentPartPr/>
                <p14:nvPr/>
              </p14:nvContentPartPr>
              <p14:xfrm>
                <a:off x="7212153" y="6941890"/>
                <a:ext cx="273960" cy="64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A666F539-C968-4619-9C8E-DE6FE1B3A9D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203513" y="6933250"/>
                  <a:ext cx="291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8A559538-B74D-4791-965D-10497C75A06C}"/>
                    </a:ext>
                  </a:extLst>
                </p14:cNvPr>
                <p14:cNvContentPartPr/>
                <p14:nvPr/>
              </p14:nvContentPartPr>
              <p14:xfrm>
                <a:off x="7469553" y="6844330"/>
                <a:ext cx="62640" cy="1580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8A559538-B74D-4791-965D-10497C75A06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60553" y="6835690"/>
                  <a:ext cx="80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3C0C058-FF23-4BDC-91DE-2EA4670F442F}"/>
                    </a:ext>
                  </a:extLst>
                </p14:cNvPr>
                <p14:cNvContentPartPr/>
                <p14:nvPr/>
              </p14:nvContentPartPr>
              <p14:xfrm>
                <a:off x="7613193" y="6826690"/>
                <a:ext cx="119880" cy="1580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3C0C058-FF23-4BDC-91DE-2EA4670F442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04193" y="6818050"/>
                  <a:ext cx="137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7043A348-0407-42DD-9EE0-854FA1DBB0D0}"/>
                    </a:ext>
                  </a:extLst>
                </p14:cNvPr>
                <p14:cNvContentPartPr/>
                <p14:nvPr/>
              </p14:nvContentPartPr>
              <p14:xfrm>
                <a:off x="7679793" y="6830650"/>
                <a:ext cx="36720" cy="3160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7043A348-0407-42DD-9EE0-854FA1DBB0D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71153" y="6821650"/>
                  <a:ext cx="54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D0DE3EF-B147-4FDC-8D4B-43A26E017C2E}"/>
                    </a:ext>
                  </a:extLst>
                </p14:cNvPr>
                <p14:cNvContentPartPr/>
                <p14:nvPr/>
              </p14:nvContentPartPr>
              <p14:xfrm>
                <a:off x="7836033" y="6833170"/>
                <a:ext cx="82800" cy="1645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D0DE3EF-B147-4FDC-8D4B-43A26E017C2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827033" y="6824170"/>
                  <a:ext cx="100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16D20CC-98DE-4C92-A853-72BF2E1B06B8}"/>
                    </a:ext>
                  </a:extLst>
                </p14:cNvPr>
                <p14:cNvContentPartPr/>
                <p14:nvPr/>
              </p14:nvContentPartPr>
              <p14:xfrm>
                <a:off x="7864473" y="7100650"/>
                <a:ext cx="360" cy="3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16D20CC-98DE-4C92-A853-72BF2E1B06B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855473" y="7092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84E5D347-858E-4C68-B329-7818991855B3}"/>
                    </a:ext>
                  </a:extLst>
                </p14:cNvPr>
                <p14:cNvContentPartPr/>
                <p14:nvPr/>
              </p14:nvContentPartPr>
              <p14:xfrm>
                <a:off x="8191353" y="6811210"/>
                <a:ext cx="250920" cy="216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84E5D347-858E-4C68-B329-7818991855B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82353" y="6802570"/>
                  <a:ext cx="268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2C20BBF-1CAD-4B2D-ACF7-5C2C0AED21BD}"/>
                    </a:ext>
                  </a:extLst>
                </p14:cNvPr>
                <p14:cNvContentPartPr/>
                <p14:nvPr/>
              </p14:nvContentPartPr>
              <p14:xfrm>
                <a:off x="8498793" y="6762250"/>
                <a:ext cx="198000" cy="2372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2C20BBF-1CAD-4B2D-ACF7-5C2C0AED21B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89793" y="6753610"/>
                  <a:ext cx="215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18A2826-77BD-40B6-B333-5DCA8EAAF46D}"/>
                    </a:ext>
                  </a:extLst>
                </p14:cNvPr>
                <p14:cNvContentPartPr/>
                <p14:nvPr/>
              </p14:nvContentPartPr>
              <p14:xfrm>
                <a:off x="8391153" y="6872410"/>
                <a:ext cx="160560" cy="3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18A2826-77BD-40B6-B333-5DCA8EAAF46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382153" y="6863410"/>
                  <a:ext cx="17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90D7695-32DF-46E6-B5D4-8A1212C64986}"/>
                    </a:ext>
                  </a:extLst>
                </p14:cNvPr>
                <p14:cNvContentPartPr/>
                <p14:nvPr/>
              </p14:nvContentPartPr>
              <p14:xfrm>
                <a:off x="8471793" y="6828130"/>
                <a:ext cx="57240" cy="1177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90D7695-32DF-46E6-B5D4-8A1212C649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63153" y="6819130"/>
                  <a:ext cx="74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7B51B97-DFA3-4918-B9D7-44C05D25113C}"/>
                    </a:ext>
                  </a:extLst>
                </p14:cNvPr>
                <p14:cNvContentPartPr/>
                <p14:nvPr/>
              </p14:nvContentPartPr>
              <p14:xfrm>
                <a:off x="8743953" y="6851530"/>
                <a:ext cx="167400" cy="108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7B51B97-DFA3-4918-B9D7-44C05D25113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35313" y="6842530"/>
                  <a:ext cx="185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94A765AB-07BC-4FAA-B984-65E596769A0B}"/>
                    </a:ext>
                  </a:extLst>
                </p14:cNvPr>
                <p14:cNvContentPartPr/>
                <p14:nvPr/>
              </p14:nvContentPartPr>
              <p14:xfrm>
                <a:off x="8866713" y="6792850"/>
                <a:ext cx="81000" cy="1454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94A765AB-07BC-4FAA-B984-65E596769A0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58073" y="6783850"/>
                  <a:ext cx="98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39BCA69-D2E9-4BA2-8DBB-F5E31858FDED}"/>
                    </a:ext>
                  </a:extLst>
                </p14:cNvPr>
                <p14:cNvContentPartPr/>
                <p14:nvPr/>
              </p14:nvContentPartPr>
              <p14:xfrm>
                <a:off x="9113673" y="6766210"/>
                <a:ext cx="360" cy="2768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39BCA69-D2E9-4BA2-8DBB-F5E31858FDE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04673" y="6757210"/>
                  <a:ext cx="18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679FB301-1A62-4A3A-AFDB-D1E282558A89}"/>
                    </a:ext>
                  </a:extLst>
                </p14:cNvPr>
                <p14:cNvContentPartPr/>
                <p14:nvPr/>
              </p14:nvContentPartPr>
              <p14:xfrm>
                <a:off x="9188553" y="6807970"/>
                <a:ext cx="151560" cy="1947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679FB301-1A62-4A3A-AFDB-D1E282558A8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179553" y="6798970"/>
                  <a:ext cx="1692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85815B09-1C78-4B46-80E1-EE5880E910B5}"/>
              </a:ext>
            </a:extLst>
          </p:cNvPr>
          <p:cNvGrpSpPr/>
          <p:nvPr/>
        </p:nvGrpSpPr>
        <p:grpSpPr>
          <a:xfrm>
            <a:off x="5312663" y="7196050"/>
            <a:ext cx="1261800" cy="994156"/>
            <a:chOff x="5312663" y="7196050"/>
            <a:chExt cx="1261800" cy="99415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FF7AAF2A-C976-418C-9B7A-D737E2050CA5}"/>
                    </a:ext>
                  </a:extLst>
                </p14:cNvPr>
                <p14:cNvContentPartPr/>
                <p14:nvPr/>
              </p14:nvContentPartPr>
              <p14:xfrm>
                <a:off x="5386953" y="7321690"/>
                <a:ext cx="43560" cy="2264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FF7AAF2A-C976-418C-9B7A-D737E2050CA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78313" y="7313050"/>
                  <a:ext cx="61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E80E8DA9-B7FC-4340-B9E2-1A0DBBE97FE8}"/>
                    </a:ext>
                  </a:extLst>
                </p14:cNvPr>
                <p14:cNvContentPartPr/>
                <p14:nvPr/>
              </p14:nvContentPartPr>
              <p14:xfrm>
                <a:off x="5364633" y="7841890"/>
                <a:ext cx="345960" cy="1936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E80E8DA9-B7FC-4340-B9E2-1A0DBBE97FE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55993" y="7832890"/>
                  <a:ext cx="363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C44F2A4-86AB-4C75-845D-D92D7F3684CB}"/>
                    </a:ext>
                  </a:extLst>
                </p14:cNvPr>
                <p14:cNvContentPartPr/>
                <p14:nvPr/>
              </p14:nvContentPartPr>
              <p14:xfrm>
                <a:off x="5913633" y="8006050"/>
                <a:ext cx="9360" cy="824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C44F2A4-86AB-4C75-845D-D92D7F3684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04993" y="7997050"/>
                  <a:ext cx="27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9C651ACD-4964-4253-9431-23B5837B006B}"/>
                    </a:ext>
                  </a:extLst>
                </p14:cNvPr>
                <p14:cNvContentPartPr/>
                <p14:nvPr/>
              </p14:nvContentPartPr>
              <p14:xfrm>
                <a:off x="6239793" y="7728130"/>
                <a:ext cx="154080" cy="3754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9C651ACD-4964-4253-9431-23B5837B006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31153" y="7719490"/>
                  <a:ext cx="1717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296029C0-5CED-4286-8389-68ED5FEF1558}"/>
                    </a:ext>
                  </a:extLst>
                </p14:cNvPr>
                <p14:cNvContentPartPr/>
                <p14:nvPr/>
              </p14:nvContentPartPr>
              <p14:xfrm>
                <a:off x="5329223" y="7583606"/>
                <a:ext cx="198720" cy="244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296029C0-5CED-4286-8389-68ED5FEF155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20223" y="7574966"/>
                  <a:ext cx="216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46BE0265-7EC9-45CB-9845-28F35E37CC20}"/>
                    </a:ext>
                  </a:extLst>
                </p14:cNvPr>
                <p14:cNvContentPartPr/>
                <p14:nvPr/>
              </p14:nvContentPartPr>
              <p14:xfrm>
                <a:off x="5847753" y="7356970"/>
                <a:ext cx="7920" cy="1252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46BE0265-7EC9-45CB-9845-28F35E37CC2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39113" y="7348330"/>
                  <a:ext cx="25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B603F58-C00B-4BED-89B5-C02DE5078BB9}"/>
                    </a:ext>
                  </a:extLst>
                </p14:cNvPr>
                <p14:cNvContentPartPr/>
                <p14:nvPr/>
              </p14:nvContentPartPr>
              <p14:xfrm>
                <a:off x="6094713" y="7215490"/>
                <a:ext cx="202680" cy="3654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B603F58-C00B-4BED-89B5-C02DE5078BB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85713" y="7206850"/>
                  <a:ext cx="2203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D74B1F3-9147-43D6-8F53-78BE23FE799E}"/>
                    </a:ext>
                  </a:extLst>
                </p14:cNvPr>
                <p14:cNvContentPartPr/>
                <p14:nvPr/>
              </p14:nvContentPartPr>
              <p14:xfrm>
                <a:off x="6083193" y="7196050"/>
                <a:ext cx="120960" cy="439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D74B1F3-9147-43D6-8F53-78BE23FE799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74553" y="7187050"/>
                  <a:ext cx="138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AEA1C3FC-10A4-423D-B58C-6C0162FC16D8}"/>
                    </a:ext>
                  </a:extLst>
                </p14:cNvPr>
                <p14:cNvContentPartPr/>
                <p14:nvPr/>
              </p14:nvContentPartPr>
              <p14:xfrm>
                <a:off x="6133103" y="7580006"/>
                <a:ext cx="232200" cy="144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AEA1C3FC-10A4-423D-B58C-6C0162FC16D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24463" y="7571006"/>
                  <a:ext cx="249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BFB445B0-0C51-4D48-AA70-F9E2D2FC80DE}"/>
                    </a:ext>
                  </a:extLst>
                </p14:cNvPr>
                <p14:cNvContentPartPr/>
                <p14:nvPr/>
              </p14:nvContentPartPr>
              <p14:xfrm>
                <a:off x="5312663" y="7627526"/>
                <a:ext cx="1261800" cy="5626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BFB445B0-0C51-4D48-AA70-F9E2D2FC80D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03663" y="7618526"/>
                  <a:ext cx="12794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A10E3DF9-C22B-45CC-8C20-E68DC4F47EA3}"/>
                    </a:ext>
                  </a:extLst>
                </p14:cNvPr>
                <p14:cNvContentPartPr/>
                <p14:nvPr/>
              </p14:nvContentPartPr>
              <p14:xfrm>
                <a:off x="5343263" y="7788548"/>
                <a:ext cx="27360" cy="3488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A10E3DF9-C22B-45CC-8C20-E68DC4F47EA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34623" y="7779908"/>
                  <a:ext cx="4500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492B6EE6-6ADA-4FE3-94DF-40A8230BCF96}"/>
              </a:ext>
            </a:extLst>
          </p:cNvPr>
          <p:cNvGrpSpPr/>
          <p:nvPr/>
        </p:nvGrpSpPr>
        <p:grpSpPr>
          <a:xfrm>
            <a:off x="1989633" y="6710348"/>
            <a:ext cx="2539800" cy="1129022"/>
            <a:chOff x="1989633" y="6710348"/>
            <a:chExt cx="2539800" cy="11290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87FCDDD8-0FBB-44E9-9853-C2F52D9585BB}"/>
                    </a:ext>
                  </a:extLst>
                </p14:cNvPr>
                <p14:cNvContentPartPr/>
                <p14:nvPr/>
              </p14:nvContentPartPr>
              <p14:xfrm>
                <a:off x="1989633" y="7436890"/>
                <a:ext cx="52920" cy="2613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87FCDDD8-0FBB-44E9-9853-C2F52D9585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980633" y="7428250"/>
                  <a:ext cx="705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0F19248-8987-49CF-8B14-32119C785AD6}"/>
                    </a:ext>
                  </a:extLst>
                </p14:cNvPr>
                <p14:cNvContentPartPr/>
                <p14:nvPr/>
              </p14:nvContentPartPr>
              <p14:xfrm>
                <a:off x="2302473" y="7230970"/>
                <a:ext cx="509040" cy="3236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0F19248-8987-49CF-8B14-32119C785AD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93473" y="7221970"/>
                  <a:ext cx="5266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0868A85-89C3-445A-AEC8-99EDE5768877}"/>
                    </a:ext>
                  </a:extLst>
                </p14:cNvPr>
                <p14:cNvContentPartPr/>
                <p14:nvPr/>
              </p14:nvContentPartPr>
              <p14:xfrm>
                <a:off x="2674713" y="7169050"/>
                <a:ext cx="209880" cy="1904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0868A85-89C3-445A-AEC8-99EDE576887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66073" y="7160050"/>
                  <a:ext cx="227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A6936647-9B12-4F74-BF03-D2BB6F27405B}"/>
                    </a:ext>
                  </a:extLst>
                </p14:cNvPr>
                <p14:cNvContentPartPr/>
                <p14:nvPr/>
              </p14:nvContentPartPr>
              <p14:xfrm>
                <a:off x="3026433" y="6848290"/>
                <a:ext cx="304200" cy="2667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A6936647-9B12-4F74-BF03-D2BB6F27405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17793" y="6839290"/>
                  <a:ext cx="321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DDA3EC27-BFC7-44D9-8B95-52C4CAF8A93B}"/>
                    </a:ext>
                  </a:extLst>
                </p14:cNvPr>
                <p14:cNvContentPartPr/>
                <p14:nvPr/>
              </p14:nvContentPartPr>
              <p14:xfrm>
                <a:off x="3639873" y="7155010"/>
                <a:ext cx="610560" cy="3639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DDA3EC27-BFC7-44D9-8B95-52C4CAF8A93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30873" y="7146370"/>
                  <a:ext cx="6282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23085C5E-EFD0-4397-981F-2FB28094B4C9}"/>
                    </a:ext>
                  </a:extLst>
                </p14:cNvPr>
                <p14:cNvContentPartPr/>
                <p14:nvPr/>
              </p14:nvContentPartPr>
              <p14:xfrm>
                <a:off x="4332513" y="7445530"/>
                <a:ext cx="196920" cy="3236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23085C5E-EFD0-4397-981F-2FB28094B4C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23513" y="7436530"/>
                  <a:ext cx="214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72F40DA-CF41-459A-BE1C-D582B968E4C1}"/>
                    </a:ext>
                  </a:extLst>
                </p14:cNvPr>
                <p14:cNvContentPartPr/>
                <p14:nvPr/>
              </p14:nvContentPartPr>
              <p14:xfrm>
                <a:off x="4131993" y="7367770"/>
                <a:ext cx="172440" cy="2210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72F40DA-CF41-459A-BE1C-D582B968E4C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22993" y="7359130"/>
                  <a:ext cx="190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1EB9A428-7405-456F-B05D-23749F2033EF}"/>
                    </a:ext>
                  </a:extLst>
                </p14:cNvPr>
                <p14:cNvContentPartPr/>
                <p14:nvPr/>
              </p14:nvContentPartPr>
              <p14:xfrm>
                <a:off x="2525313" y="7648570"/>
                <a:ext cx="1291320" cy="1090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1EB9A428-7405-456F-B05D-23749F2033E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516313" y="7639930"/>
                  <a:ext cx="1308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833BAD03-6B16-441A-A575-D32734692813}"/>
                    </a:ext>
                  </a:extLst>
                </p14:cNvPr>
                <p14:cNvContentPartPr/>
                <p14:nvPr/>
              </p14:nvContentPartPr>
              <p14:xfrm>
                <a:off x="2465553" y="7580530"/>
                <a:ext cx="276840" cy="2588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833BAD03-6B16-441A-A575-D3273469281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456553" y="7571530"/>
                  <a:ext cx="294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3E1D794E-D66B-4400-BD42-702DD4347675}"/>
                    </a:ext>
                  </a:extLst>
                </p14:cNvPr>
                <p14:cNvContentPartPr/>
                <p14:nvPr/>
              </p14:nvContentPartPr>
              <p14:xfrm>
                <a:off x="2258423" y="6971606"/>
                <a:ext cx="2136600" cy="6022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3E1D794E-D66B-4400-BD42-702DD434767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49783" y="6962966"/>
                  <a:ext cx="21542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19FA80CD-2658-46D8-85A2-36099B0B7503}"/>
                    </a:ext>
                  </a:extLst>
                </p14:cNvPr>
                <p14:cNvContentPartPr/>
                <p14:nvPr/>
              </p14:nvContentPartPr>
              <p14:xfrm>
                <a:off x="2433743" y="7726886"/>
                <a:ext cx="1840320" cy="1033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19FA80CD-2658-46D8-85A2-36099B0B750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24743" y="7717886"/>
                  <a:ext cx="1857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23B5E653-319C-4AE5-BA34-05950617252C}"/>
                    </a:ext>
                  </a:extLst>
                </p14:cNvPr>
                <p14:cNvContentPartPr/>
                <p14:nvPr/>
              </p14:nvContentPartPr>
              <p14:xfrm>
                <a:off x="2604383" y="7694486"/>
                <a:ext cx="33120" cy="111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23B5E653-319C-4AE5-BA34-05950617252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95743" y="7685486"/>
                  <a:ext cx="50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1177E4C-34BC-42AC-86CB-E89530BFD78C}"/>
                    </a:ext>
                  </a:extLst>
                </p14:cNvPr>
                <p14:cNvContentPartPr/>
                <p14:nvPr/>
              </p14:nvContentPartPr>
              <p14:xfrm>
                <a:off x="3350663" y="6710348"/>
                <a:ext cx="901080" cy="784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1177E4C-34BC-42AC-86CB-E89530BFD78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342023" y="6701708"/>
                  <a:ext cx="91872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1E34226-5A63-4AA4-98C7-80F4BCF364F0}"/>
                    </a:ext>
                  </a:extLst>
                </p14:cNvPr>
                <p14:cNvContentPartPr/>
                <p14:nvPr/>
              </p14:nvContentPartPr>
              <p14:xfrm>
                <a:off x="2160503" y="7119668"/>
                <a:ext cx="2072880" cy="6246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1E34226-5A63-4AA4-98C7-80F4BCF364F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51863" y="7110668"/>
                  <a:ext cx="2090520" cy="64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F9CE6B4A-5F3D-4C1F-B7EF-0AD24627B903}"/>
              </a:ext>
            </a:extLst>
          </p:cNvPr>
          <p:cNvGrpSpPr/>
          <p:nvPr/>
        </p:nvGrpSpPr>
        <p:grpSpPr>
          <a:xfrm>
            <a:off x="728063" y="-1123252"/>
            <a:ext cx="2108520" cy="1947600"/>
            <a:chOff x="728063" y="-1123252"/>
            <a:chExt cx="2108520" cy="194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EB4340B-8401-4776-ACD2-BD680EC9AAEB}"/>
                    </a:ext>
                  </a:extLst>
                </p14:cNvPr>
                <p14:cNvContentPartPr/>
                <p14:nvPr/>
              </p14:nvContentPartPr>
              <p14:xfrm>
                <a:off x="1199303" y="-654892"/>
                <a:ext cx="652680" cy="4168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EB4340B-8401-4776-ACD2-BD680EC9AAE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90663" y="-663892"/>
                  <a:ext cx="67032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8672CB7A-AA66-44D2-8AEE-A43991719393}"/>
                    </a:ext>
                  </a:extLst>
                </p14:cNvPr>
                <p14:cNvContentPartPr/>
                <p14:nvPr/>
              </p14:nvContentPartPr>
              <p14:xfrm>
                <a:off x="1139543" y="-400012"/>
                <a:ext cx="313200" cy="2188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8672CB7A-AA66-44D2-8AEE-A4399171939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30903" y="-408652"/>
                  <a:ext cx="330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E90F31BF-E50D-459B-9133-3D2710902D7C}"/>
                    </a:ext>
                  </a:extLst>
                </p14:cNvPr>
                <p14:cNvContentPartPr/>
                <p14:nvPr/>
              </p14:nvContentPartPr>
              <p14:xfrm>
                <a:off x="1818863" y="-805012"/>
                <a:ext cx="194760" cy="2642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E90F31BF-E50D-459B-9133-3D2710902D7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810223" y="-814012"/>
                  <a:ext cx="212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51973852-F8E5-46DE-835A-96D2A988F3B6}"/>
                    </a:ext>
                  </a:extLst>
                </p14:cNvPr>
                <p14:cNvContentPartPr/>
                <p14:nvPr/>
              </p14:nvContentPartPr>
              <p14:xfrm>
                <a:off x="913103" y="-264292"/>
                <a:ext cx="177480" cy="1969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51973852-F8E5-46DE-835A-96D2A988F3B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04103" y="-272932"/>
                  <a:ext cx="195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2AC2F8D-A7B5-4550-B299-362B6F61DC7B}"/>
                    </a:ext>
                  </a:extLst>
                </p14:cNvPr>
                <p14:cNvContentPartPr/>
                <p14:nvPr/>
              </p14:nvContentPartPr>
              <p14:xfrm>
                <a:off x="1761263" y="-527452"/>
                <a:ext cx="134280" cy="6948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2AC2F8D-A7B5-4550-B299-362B6F61DC7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52623" y="-536452"/>
                  <a:ext cx="15192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8698EBC7-C041-4708-B244-994F81CDD645}"/>
                    </a:ext>
                  </a:extLst>
                </p14:cNvPr>
                <p14:cNvContentPartPr/>
                <p14:nvPr/>
              </p14:nvContentPartPr>
              <p14:xfrm>
                <a:off x="1732103" y="-450412"/>
                <a:ext cx="102240" cy="1681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8698EBC7-C041-4708-B244-994F81CDD64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723103" y="-459052"/>
                  <a:ext cx="119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D1A6F73D-2512-40E5-A6E1-4AA5292BBEDC}"/>
                    </a:ext>
                  </a:extLst>
                </p14:cNvPr>
                <p14:cNvContentPartPr/>
                <p14:nvPr/>
              </p14:nvContentPartPr>
              <p14:xfrm>
                <a:off x="1927943" y="-456892"/>
                <a:ext cx="75240" cy="2376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D1A6F73D-2512-40E5-A6E1-4AA5292BBED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919303" y="-465532"/>
                  <a:ext cx="92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E96703B2-2532-4A7B-853A-D6E722F8FCAC}"/>
                    </a:ext>
                  </a:extLst>
                </p14:cNvPr>
                <p14:cNvContentPartPr/>
                <p14:nvPr/>
              </p14:nvContentPartPr>
              <p14:xfrm>
                <a:off x="1268423" y="-81052"/>
                <a:ext cx="296640" cy="3510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E96703B2-2532-4A7B-853A-D6E722F8FCA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59423" y="-90052"/>
                  <a:ext cx="314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B695B33-B58D-40FC-A0DA-FE6299DC5B6C}"/>
                    </a:ext>
                  </a:extLst>
                </p14:cNvPr>
                <p14:cNvContentPartPr/>
                <p14:nvPr/>
              </p14:nvContentPartPr>
              <p14:xfrm>
                <a:off x="1438703" y="52148"/>
                <a:ext cx="127800" cy="3474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B695B33-B58D-40FC-A0DA-FE6299DC5B6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429703" y="43148"/>
                  <a:ext cx="1454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69242319-C5AE-45D3-BB63-834B2AEEA7D5}"/>
                    </a:ext>
                  </a:extLst>
                </p14:cNvPr>
                <p14:cNvContentPartPr/>
                <p14:nvPr/>
              </p14:nvContentPartPr>
              <p14:xfrm>
                <a:off x="1646783" y="230348"/>
                <a:ext cx="218880" cy="2217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69242319-C5AE-45D3-BB63-834B2AEEA7D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637783" y="221348"/>
                  <a:ext cx="236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CB1DDB2-78E8-4BF0-A963-1B4645C8E1A0}"/>
                    </a:ext>
                  </a:extLst>
                </p14:cNvPr>
                <p14:cNvContentPartPr/>
                <p14:nvPr/>
              </p14:nvContentPartPr>
              <p14:xfrm>
                <a:off x="2116583" y="-658852"/>
                <a:ext cx="372960" cy="5133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CB1DDB2-78E8-4BF0-A963-1B4645C8E1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107583" y="-667492"/>
                  <a:ext cx="3906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A9C9A73-DEF9-4A98-9034-C0135692E9AE}"/>
                    </a:ext>
                  </a:extLst>
                </p14:cNvPr>
                <p14:cNvContentPartPr/>
                <p14:nvPr/>
              </p14:nvContentPartPr>
              <p14:xfrm>
                <a:off x="2349863" y="-286252"/>
                <a:ext cx="199440" cy="2037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A9C9A73-DEF9-4A98-9034-C0135692E9A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340863" y="-295252"/>
                  <a:ext cx="217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C186A48-E724-4A91-912A-3D24A9E3EBAA}"/>
                    </a:ext>
                  </a:extLst>
                </p14:cNvPr>
                <p14:cNvContentPartPr/>
                <p14:nvPr/>
              </p14:nvContentPartPr>
              <p14:xfrm>
                <a:off x="2514383" y="-42172"/>
                <a:ext cx="172800" cy="1497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C186A48-E724-4A91-912A-3D24A9E3EBA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505383" y="-50812"/>
                  <a:ext cx="190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A250B4EC-5613-4F3A-8794-187890E0903F}"/>
                    </a:ext>
                  </a:extLst>
                </p14:cNvPr>
                <p14:cNvContentPartPr/>
                <p14:nvPr/>
              </p14:nvContentPartPr>
              <p14:xfrm>
                <a:off x="1945943" y="127748"/>
                <a:ext cx="514800" cy="1872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A250B4EC-5613-4F3A-8794-187890E0903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936943" y="118748"/>
                  <a:ext cx="53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7D44C37-C0CB-4A5A-9CA1-95620CC7E595}"/>
                    </a:ext>
                  </a:extLst>
                </p14:cNvPr>
                <p14:cNvContentPartPr/>
                <p14:nvPr/>
              </p14:nvContentPartPr>
              <p14:xfrm>
                <a:off x="1836863" y="122708"/>
                <a:ext cx="308520" cy="2959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7D44C37-C0CB-4A5A-9CA1-95620CC7E59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827863" y="113708"/>
                  <a:ext cx="326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E36A3337-7818-4883-A52F-D891CB1849FF}"/>
                    </a:ext>
                  </a:extLst>
                </p14:cNvPr>
                <p14:cNvContentPartPr/>
                <p14:nvPr/>
              </p14:nvContentPartPr>
              <p14:xfrm>
                <a:off x="1216223" y="-794932"/>
                <a:ext cx="1620360" cy="14475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E36A3337-7818-4883-A52F-D891CB1849F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207223" y="-803932"/>
                  <a:ext cx="163800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A54011C-1F96-4194-A49A-CE08DA232E43}"/>
                    </a:ext>
                  </a:extLst>
                </p14:cNvPr>
                <p14:cNvContentPartPr/>
                <p14:nvPr/>
              </p14:nvContentPartPr>
              <p14:xfrm>
                <a:off x="731303" y="-801412"/>
                <a:ext cx="1552680" cy="759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A54011C-1F96-4194-A49A-CE08DA232E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22303" y="-810412"/>
                  <a:ext cx="1570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5E923E67-8271-4CC5-8EF3-C2E7108158CC}"/>
                    </a:ext>
                  </a:extLst>
                </p14:cNvPr>
                <p14:cNvContentPartPr/>
                <p14:nvPr/>
              </p14:nvContentPartPr>
              <p14:xfrm>
                <a:off x="728063" y="-927772"/>
                <a:ext cx="50040" cy="15937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5E923E67-8271-4CC5-8EF3-C2E7108158C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19063" y="-936412"/>
                  <a:ext cx="67680" cy="16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B8EB751-DED4-4EE6-90FE-F8049126569A}"/>
                    </a:ext>
                  </a:extLst>
                </p14:cNvPr>
                <p14:cNvContentPartPr/>
                <p14:nvPr/>
              </p14:nvContentPartPr>
              <p14:xfrm>
                <a:off x="868823" y="636428"/>
                <a:ext cx="329400" cy="104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B8EB751-DED4-4EE6-90FE-F8049126569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0183" y="627788"/>
                  <a:ext cx="347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0E643542-6826-4275-A9A2-07C2788E2468}"/>
                    </a:ext>
                  </a:extLst>
                </p14:cNvPr>
                <p14:cNvContentPartPr/>
                <p14:nvPr/>
              </p14:nvContentPartPr>
              <p14:xfrm>
                <a:off x="733823" y="-1123252"/>
                <a:ext cx="1340280" cy="19476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0E643542-6826-4275-A9A2-07C2788E246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5183" y="-1132252"/>
                  <a:ext cx="1357920" cy="19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10D26E56-BE27-4F97-BC4D-A974DCCC37F4}"/>
                    </a:ext>
                  </a:extLst>
                </p14:cNvPr>
                <p14:cNvContentPartPr/>
                <p14:nvPr/>
              </p14:nvContentPartPr>
              <p14:xfrm>
                <a:off x="2508263" y="-57652"/>
                <a:ext cx="133560" cy="2264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10D26E56-BE27-4F97-BC4D-A974DCCC37F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99623" y="-66292"/>
                  <a:ext cx="15120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94ADD475-B99F-478D-9F7F-43B4B7E1FAE7}"/>
                  </a:ext>
                </a:extLst>
              </p14:cNvPr>
              <p14:cNvContentPartPr/>
              <p14:nvPr/>
            </p14:nvContentPartPr>
            <p14:xfrm>
              <a:off x="683423" y="-1063132"/>
              <a:ext cx="1382760" cy="177192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94ADD475-B99F-478D-9F7F-43B4B7E1FAE7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65423" y="-1080772"/>
                <a:ext cx="1418400" cy="18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7E33BD48-968C-40DD-9BF3-9ED514FAD043}"/>
                  </a:ext>
                </a:extLst>
              </p14:cNvPr>
              <p14:cNvContentPartPr/>
              <p14:nvPr/>
            </p14:nvContentPartPr>
            <p14:xfrm>
              <a:off x="4128623" y="-508732"/>
              <a:ext cx="511920" cy="53172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7E33BD48-968C-40DD-9BF3-9ED514FAD043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110983" y="-526372"/>
                <a:ext cx="547560" cy="56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F70B555E-1EDE-4889-9AC1-9F1336C9AA66}"/>
              </a:ext>
            </a:extLst>
          </p:cNvPr>
          <p:cNvGrpSpPr/>
          <p:nvPr/>
        </p:nvGrpSpPr>
        <p:grpSpPr>
          <a:xfrm>
            <a:off x="343583" y="1739828"/>
            <a:ext cx="2969640" cy="2934360"/>
            <a:chOff x="343583" y="1739828"/>
            <a:chExt cx="2969640" cy="29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D0156DB2-EB24-4EF9-B1E8-A82212B0D4E9}"/>
                    </a:ext>
                  </a:extLst>
                </p14:cNvPr>
                <p14:cNvContentPartPr/>
                <p14:nvPr/>
              </p14:nvContentPartPr>
              <p14:xfrm>
                <a:off x="1431143" y="1811828"/>
                <a:ext cx="1767240" cy="22752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D0156DB2-EB24-4EF9-B1E8-A82212B0D4E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422503" y="1803188"/>
                  <a:ext cx="1784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250B5855-3BD9-4A5B-B223-58CDF9ECDA94}"/>
                    </a:ext>
                  </a:extLst>
                </p14:cNvPr>
                <p14:cNvContentPartPr/>
                <p14:nvPr/>
              </p14:nvContentPartPr>
              <p14:xfrm>
                <a:off x="856943" y="3758348"/>
                <a:ext cx="72360" cy="9158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250B5855-3BD9-4A5B-B223-58CDF9ECDA9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47943" y="3749708"/>
                  <a:ext cx="9000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BBF08358-0F84-43EA-BE90-2CDCB2F23818}"/>
                    </a:ext>
                  </a:extLst>
                </p14:cNvPr>
                <p14:cNvContentPartPr/>
                <p14:nvPr/>
              </p14:nvContentPartPr>
              <p14:xfrm>
                <a:off x="921023" y="3648548"/>
                <a:ext cx="2392200" cy="90828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BBF08358-0F84-43EA-BE90-2CDCB2F2381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12383" y="3639548"/>
                  <a:ext cx="2409840" cy="9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C0B0FB6A-D4CE-4C9A-A245-37A7CD49092C}"/>
                    </a:ext>
                  </a:extLst>
                </p14:cNvPr>
                <p14:cNvContentPartPr/>
                <p14:nvPr/>
              </p14:nvContentPartPr>
              <p14:xfrm>
                <a:off x="1000583" y="4548548"/>
                <a:ext cx="1988280" cy="561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C0B0FB6A-D4CE-4C9A-A245-37A7CD49092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91583" y="4539908"/>
                  <a:ext cx="2005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8FFA2A17-B267-42DF-B929-F3965759187D}"/>
                    </a:ext>
                  </a:extLst>
                </p14:cNvPr>
                <p14:cNvContentPartPr/>
                <p14:nvPr/>
              </p14:nvContentPartPr>
              <p14:xfrm>
                <a:off x="441143" y="1793108"/>
                <a:ext cx="399960" cy="184500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8FFA2A17-B267-42DF-B929-F3965759187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2143" y="1784108"/>
                  <a:ext cx="417600" cy="18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62365D99-BEA7-4378-B08C-F71B4D40CDE0}"/>
                    </a:ext>
                  </a:extLst>
                </p14:cNvPr>
                <p14:cNvContentPartPr/>
                <p14:nvPr/>
              </p14:nvContentPartPr>
              <p14:xfrm>
                <a:off x="419903" y="1797788"/>
                <a:ext cx="496800" cy="2354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62365D99-BEA7-4378-B08C-F71B4D40CDE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1263" y="1789148"/>
                  <a:ext cx="514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4EEF5293-5595-4740-A3FF-3A6743318077}"/>
                    </a:ext>
                  </a:extLst>
                </p14:cNvPr>
                <p14:cNvContentPartPr/>
                <p14:nvPr/>
              </p14:nvContentPartPr>
              <p14:xfrm>
                <a:off x="343583" y="1802108"/>
                <a:ext cx="628560" cy="27720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4EEF5293-5595-4740-A3FF-3A674331807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4943" y="1793108"/>
                  <a:ext cx="646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C883ECC7-CCAC-4027-85F4-001893D5C72D}"/>
                    </a:ext>
                  </a:extLst>
                </p14:cNvPr>
                <p14:cNvContentPartPr/>
                <p14:nvPr/>
              </p14:nvContentPartPr>
              <p14:xfrm>
                <a:off x="768743" y="1739828"/>
                <a:ext cx="36360" cy="6588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C883ECC7-CCAC-4027-85F4-001893D5C72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59743" y="1731188"/>
                  <a:ext cx="54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DE2EFD04-E83B-4CEF-A95F-BC4D340BE059}"/>
                    </a:ext>
                  </a:extLst>
                </p14:cNvPr>
                <p14:cNvContentPartPr/>
                <p14:nvPr/>
              </p14:nvContentPartPr>
              <p14:xfrm>
                <a:off x="768743" y="1805708"/>
                <a:ext cx="360" cy="3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DE2EFD04-E83B-4CEF-A95F-BC4D340BE05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9743" y="17967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FADE4657-70C6-43B5-8DFD-4C26E90C6F4D}"/>
                    </a:ext>
                  </a:extLst>
                </p14:cNvPr>
                <p14:cNvContentPartPr/>
                <p14:nvPr/>
              </p14:nvContentPartPr>
              <p14:xfrm>
                <a:off x="384263" y="1805708"/>
                <a:ext cx="429480" cy="109008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FADE4657-70C6-43B5-8DFD-4C26E90C6F4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75263" y="1796708"/>
                  <a:ext cx="44712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D1CCBD41-5D43-4DD6-B9B8-6040880EEA7F}"/>
                    </a:ext>
                  </a:extLst>
                </p14:cNvPr>
                <p14:cNvContentPartPr/>
                <p14:nvPr/>
              </p14:nvContentPartPr>
              <p14:xfrm>
                <a:off x="418823" y="1787708"/>
                <a:ext cx="554760" cy="30996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D1CCBD41-5D43-4DD6-B9B8-6040880EEA7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09823" y="1778708"/>
                  <a:ext cx="572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D6500211-73EB-41BA-B844-6387CC597FF8}"/>
                    </a:ext>
                  </a:extLst>
                </p14:cNvPr>
                <p14:cNvContentPartPr/>
                <p14:nvPr/>
              </p14:nvContentPartPr>
              <p14:xfrm>
                <a:off x="494423" y="1806788"/>
                <a:ext cx="376560" cy="66996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D6500211-73EB-41BA-B844-6387CC597FF8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85423" y="1798148"/>
                  <a:ext cx="39420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19001F22-3AB5-44D9-AD5E-FA1CF8446592}"/>
                    </a:ext>
                  </a:extLst>
                </p14:cNvPr>
                <p14:cNvContentPartPr/>
                <p14:nvPr/>
              </p14:nvContentPartPr>
              <p14:xfrm>
                <a:off x="443663" y="1925588"/>
                <a:ext cx="196560" cy="95868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19001F22-3AB5-44D9-AD5E-FA1CF844659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5023" y="1916588"/>
                  <a:ext cx="21420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DD1D8D45-3ED5-4555-B6C8-0532D012F028}"/>
                    </a:ext>
                  </a:extLst>
                </p14:cNvPr>
                <p14:cNvContentPartPr/>
                <p14:nvPr/>
              </p14:nvContentPartPr>
              <p14:xfrm>
                <a:off x="436463" y="2407988"/>
                <a:ext cx="191880" cy="109728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DD1D8D45-3ED5-4555-B6C8-0532D012F02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27463" y="2398988"/>
                  <a:ext cx="20952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CF3F7ABA-846F-4C42-92C3-14179B97890B}"/>
                    </a:ext>
                  </a:extLst>
                </p14:cNvPr>
                <p14:cNvContentPartPr/>
                <p14:nvPr/>
              </p14:nvContentPartPr>
              <p14:xfrm>
                <a:off x="460223" y="3084428"/>
                <a:ext cx="265320" cy="53208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CF3F7ABA-846F-4C42-92C3-14179B97890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51223" y="3075788"/>
                  <a:ext cx="28296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312BE678-44F5-4ED4-BC93-5A12B71C7D3E}"/>
                    </a:ext>
                  </a:extLst>
                </p14:cNvPr>
                <p14:cNvContentPartPr/>
                <p14:nvPr/>
              </p14:nvContentPartPr>
              <p14:xfrm>
                <a:off x="1522583" y="1944308"/>
                <a:ext cx="1455840" cy="8388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312BE678-44F5-4ED4-BC93-5A12B71C7D3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513583" y="1935308"/>
                  <a:ext cx="1473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2E2B10D1-A5F3-455B-8089-C0B011B4D69D}"/>
                    </a:ext>
                  </a:extLst>
                </p14:cNvPr>
                <p14:cNvContentPartPr/>
                <p14:nvPr/>
              </p14:nvContentPartPr>
              <p14:xfrm>
                <a:off x="2203343" y="1963388"/>
                <a:ext cx="634680" cy="1044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2E2B10D1-A5F3-455B-8089-C0B011B4D69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194343" y="1954748"/>
                  <a:ext cx="652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93B2C7AD-B68E-4525-957A-2B8495724E24}"/>
                    </a:ext>
                  </a:extLst>
                </p14:cNvPr>
                <p14:cNvContentPartPr/>
                <p14:nvPr/>
              </p14:nvContentPartPr>
              <p14:xfrm>
                <a:off x="970703" y="2545508"/>
                <a:ext cx="75240" cy="6336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93B2C7AD-B68E-4525-957A-2B8495724E2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61703" y="2536508"/>
                  <a:ext cx="92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9AAD5262-3F18-4954-A02C-40300AB2A480}"/>
                    </a:ext>
                  </a:extLst>
                </p14:cNvPr>
                <p14:cNvContentPartPr/>
                <p14:nvPr/>
              </p14:nvContentPartPr>
              <p14:xfrm>
                <a:off x="943703" y="2513828"/>
                <a:ext cx="272520" cy="18216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9AAD5262-3F18-4954-A02C-40300AB2A48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34703" y="2505188"/>
                  <a:ext cx="290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384CE84A-768C-487F-BBEC-82B94210512A}"/>
                    </a:ext>
                  </a:extLst>
                </p14:cNvPr>
                <p14:cNvContentPartPr/>
                <p14:nvPr/>
              </p14:nvContentPartPr>
              <p14:xfrm>
                <a:off x="943703" y="2672948"/>
                <a:ext cx="260280" cy="65700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384CE84A-768C-487F-BBEC-82B94210512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34703" y="2664308"/>
                  <a:ext cx="27792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CC697D2F-7932-46C1-BAF8-C217741BED2C}"/>
                    </a:ext>
                  </a:extLst>
                </p14:cNvPr>
                <p14:cNvContentPartPr/>
                <p14:nvPr/>
              </p14:nvContentPartPr>
              <p14:xfrm>
                <a:off x="910583" y="3079388"/>
                <a:ext cx="345960" cy="12276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CC697D2F-7932-46C1-BAF8-C217741BED2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01943" y="3070748"/>
                  <a:ext cx="363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7CED3284-2DBA-429A-97AB-BAC79E8EF41A}"/>
                    </a:ext>
                  </a:extLst>
                </p14:cNvPr>
                <p14:cNvContentPartPr/>
                <p14:nvPr/>
              </p14:nvContentPartPr>
              <p14:xfrm>
                <a:off x="1122983" y="2638748"/>
                <a:ext cx="361800" cy="77436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7CED3284-2DBA-429A-97AB-BAC79E8EF41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14343" y="2630108"/>
                  <a:ext cx="37944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DA1A8457-1CF6-4B97-9ECE-2A2CC0A2FB81}"/>
                    </a:ext>
                  </a:extLst>
                </p14:cNvPr>
                <p14:cNvContentPartPr/>
                <p14:nvPr/>
              </p14:nvContentPartPr>
              <p14:xfrm>
                <a:off x="1429703" y="2800388"/>
                <a:ext cx="58680" cy="12276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DA1A8457-1CF6-4B97-9ECE-2A2CC0A2FB8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421063" y="2791748"/>
                  <a:ext cx="76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207509A2-7FFC-4751-BB2E-9765AE22D029}"/>
                    </a:ext>
                  </a:extLst>
                </p14:cNvPr>
                <p14:cNvContentPartPr/>
                <p14:nvPr/>
              </p14:nvContentPartPr>
              <p14:xfrm>
                <a:off x="1322423" y="2757548"/>
                <a:ext cx="416880" cy="44712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207509A2-7FFC-4751-BB2E-9765AE22D02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313423" y="2748908"/>
                  <a:ext cx="4345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38AB53B2-6EC6-4184-8926-E5EFEB10DDD8}"/>
                    </a:ext>
                  </a:extLst>
                </p14:cNvPr>
                <p14:cNvContentPartPr/>
                <p14:nvPr/>
              </p14:nvContentPartPr>
              <p14:xfrm>
                <a:off x="1542023" y="2760068"/>
                <a:ext cx="40680" cy="73908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38AB53B2-6EC6-4184-8926-E5EFEB10DDD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533383" y="2751428"/>
                  <a:ext cx="5832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CB3C2A19-2A79-4F5F-B0EC-5DF5D296A55A}"/>
                    </a:ext>
                  </a:extLst>
                </p14:cNvPr>
                <p14:cNvContentPartPr/>
                <p14:nvPr/>
              </p14:nvContentPartPr>
              <p14:xfrm>
                <a:off x="1874303" y="2599868"/>
                <a:ext cx="302400" cy="10260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CB3C2A19-2A79-4F5F-B0EC-5DF5D296A55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865303" y="2590868"/>
                  <a:ext cx="320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639EEE68-6625-4F27-A0E0-79ED107E738E}"/>
                    </a:ext>
                  </a:extLst>
                </p14:cNvPr>
                <p14:cNvContentPartPr/>
                <p14:nvPr/>
              </p14:nvContentPartPr>
              <p14:xfrm>
                <a:off x="1993823" y="2598428"/>
                <a:ext cx="205560" cy="61416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639EEE68-6625-4F27-A0E0-79ED107E738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984823" y="2589788"/>
                  <a:ext cx="2232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E5465F7E-06C1-4F30-BB90-C881EE27EE91}"/>
                    </a:ext>
                  </a:extLst>
                </p14:cNvPr>
                <p14:cNvContentPartPr/>
                <p14:nvPr/>
              </p14:nvContentPartPr>
              <p14:xfrm>
                <a:off x="1827143" y="2753588"/>
                <a:ext cx="584280" cy="37188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E5465F7E-06C1-4F30-BB90-C881EE27EE9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818503" y="2744948"/>
                  <a:ext cx="6019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ECC8294F-8A35-4243-9B8C-CB1365E4CC10}"/>
                    </a:ext>
                  </a:extLst>
                </p14:cNvPr>
                <p14:cNvContentPartPr/>
                <p14:nvPr/>
              </p14:nvContentPartPr>
              <p14:xfrm>
                <a:off x="2431583" y="2574308"/>
                <a:ext cx="256680" cy="44280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ECC8294F-8A35-4243-9B8C-CB1365E4CC1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422583" y="2565668"/>
                  <a:ext cx="2743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B3A38D34-3CD0-427E-97FE-71917A315BB4}"/>
                    </a:ext>
                  </a:extLst>
                </p14:cNvPr>
                <p14:cNvContentPartPr/>
                <p14:nvPr/>
              </p14:nvContentPartPr>
              <p14:xfrm>
                <a:off x="2319983" y="2771588"/>
                <a:ext cx="419400" cy="38448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B3A38D34-3CD0-427E-97FE-71917A315BB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310983" y="2762588"/>
                  <a:ext cx="4370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1DF15BCA-F0C6-467D-8C97-773519D3114A}"/>
                    </a:ext>
                  </a:extLst>
                </p14:cNvPr>
                <p14:cNvContentPartPr/>
                <p14:nvPr/>
              </p14:nvContentPartPr>
              <p14:xfrm>
                <a:off x="981143" y="3260108"/>
                <a:ext cx="1914480" cy="9216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1DF15BCA-F0C6-467D-8C97-773519D3114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72143" y="3251108"/>
                  <a:ext cx="193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66987165-3136-49FD-9B03-60BDB0524E08}"/>
                    </a:ext>
                  </a:extLst>
                </p14:cNvPr>
                <p14:cNvContentPartPr/>
                <p14:nvPr/>
              </p14:nvContentPartPr>
              <p14:xfrm>
                <a:off x="3100823" y="3306908"/>
                <a:ext cx="12240" cy="1692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66987165-3136-49FD-9B03-60BDB0524E0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092183" y="3297908"/>
                  <a:ext cx="2988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381" name="墨迹 380">
                <a:extLst>
                  <a:ext uri="{FF2B5EF4-FFF2-40B4-BE49-F238E27FC236}">
                    <a16:creationId xmlns:a16="http://schemas.microsoft.com/office/drawing/2014/main" id="{4894FF8F-DA5F-4DFE-B0E8-86EAEA7A0291}"/>
                  </a:ext>
                </a:extLst>
              </p14:cNvPr>
              <p14:cNvContentPartPr/>
              <p14:nvPr/>
            </p14:nvContentPartPr>
            <p14:xfrm>
              <a:off x="5395823" y="5726468"/>
              <a:ext cx="991080" cy="30960"/>
            </p14:xfrm>
          </p:contentPart>
        </mc:Choice>
        <mc:Fallback>
          <p:pic>
            <p:nvPicPr>
              <p:cNvPr id="381" name="墨迹 380">
                <a:extLst>
                  <a:ext uri="{FF2B5EF4-FFF2-40B4-BE49-F238E27FC236}">
                    <a16:creationId xmlns:a16="http://schemas.microsoft.com/office/drawing/2014/main" id="{4894FF8F-DA5F-4DFE-B0E8-86EAEA7A0291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5377823" y="5708828"/>
                <a:ext cx="10267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382" name="墨迹 381">
                <a:extLst>
                  <a:ext uri="{FF2B5EF4-FFF2-40B4-BE49-F238E27FC236}">
                    <a16:creationId xmlns:a16="http://schemas.microsoft.com/office/drawing/2014/main" id="{7AFF38EA-FF1E-4DFC-A420-C7433430FF4C}"/>
                  </a:ext>
                </a:extLst>
              </p14:cNvPr>
              <p14:cNvContentPartPr/>
              <p14:nvPr/>
            </p14:nvContentPartPr>
            <p14:xfrm>
              <a:off x="5546303" y="6410828"/>
              <a:ext cx="981000" cy="79200"/>
            </p14:xfrm>
          </p:contentPart>
        </mc:Choice>
        <mc:Fallback>
          <p:pic>
            <p:nvPicPr>
              <p:cNvPr id="382" name="墨迹 381">
                <a:extLst>
                  <a:ext uri="{FF2B5EF4-FFF2-40B4-BE49-F238E27FC236}">
                    <a16:creationId xmlns:a16="http://schemas.microsoft.com/office/drawing/2014/main" id="{7AFF38EA-FF1E-4DFC-A420-C7433430FF4C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5528303" y="6392828"/>
                <a:ext cx="101664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CD34EFC3-9D3F-4B46-991B-D4FF56E04AF7}"/>
              </a:ext>
            </a:extLst>
          </p:cNvPr>
          <p:cNvGrpSpPr/>
          <p:nvPr/>
        </p:nvGrpSpPr>
        <p:grpSpPr>
          <a:xfrm>
            <a:off x="7287263" y="5529908"/>
            <a:ext cx="896760" cy="417240"/>
            <a:chOff x="7287263" y="5529908"/>
            <a:chExt cx="89676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AB4D0841-ABAD-426E-85A4-E392C5ED41C1}"/>
                    </a:ext>
                  </a:extLst>
                </p14:cNvPr>
                <p14:cNvContentPartPr/>
                <p14:nvPr/>
              </p14:nvContentPartPr>
              <p14:xfrm>
                <a:off x="7287263" y="5602988"/>
                <a:ext cx="21960" cy="29052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AB4D0841-ABAD-426E-85A4-E392C5ED41C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269623" y="5585348"/>
                  <a:ext cx="57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68FEBD3D-112F-4F36-87C3-F686676250DD}"/>
                    </a:ext>
                  </a:extLst>
                </p14:cNvPr>
                <p14:cNvContentPartPr/>
                <p14:nvPr/>
              </p14:nvContentPartPr>
              <p14:xfrm>
                <a:off x="7434863" y="5529908"/>
                <a:ext cx="142560" cy="40032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68FEBD3D-112F-4F36-87C3-F686676250D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416863" y="5512268"/>
                  <a:ext cx="1782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35679D36-6B40-4F01-9652-F83E346F6396}"/>
                    </a:ext>
                  </a:extLst>
                </p14:cNvPr>
                <p14:cNvContentPartPr/>
                <p14:nvPr/>
              </p14:nvContentPartPr>
              <p14:xfrm>
                <a:off x="7370423" y="5615948"/>
                <a:ext cx="110880" cy="13680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35679D36-6B40-4F01-9652-F83E346F639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352423" y="5597948"/>
                  <a:ext cx="146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DDCD833C-A9CB-4172-B756-F135497AF0FB}"/>
                    </a:ext>
                  </a:extLst>
                </p14:cNvPr>
                <p14:cNvContentPartPr/>
                <p14:nvPr/>
              </p14:nvContentPartPr>
              <p14:xfrm>
                <a:off x="7736903" y="5532068"/>
                <a:ext cx="447120" cy="41508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DDCD833C-A9CB-4172-B756-F135497AF0F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718903" y="5514068"/>
                  <a:ext cx="482760" cy="45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组合 393">
            <a:extLst>
              <a:ext uri="{FF2B5EF4-FFF2-40B4-BE49-F238E27FC236}">
                <a16:creationId xmlns:a16="http://schemas.microsoft.com/office/drawing/2014/main" id="{9343EDD3-2826-48F0-8046-31AB581CA8A8}"/>
              </a:ext>
            </a:extLst>
          </p:cNvPr>
          <p:cNvGrpSpPr/>
          <p:nvPr/>
        </p:nvGrpSpPr>
        <p:grpSpPr>
          <a:xfrm>
            <a:off x="2955743" y="-1062772"/>
            <a:ext cx="6124320" cy="3658320"/>
            <a:chOff x="2955743" y="-1062772"/>
            <a:chExt cx="6124320" cy="365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ADD50B16-7883-4365-BFA0-FC4B0D4ADEBB}"/>
                    </a:ext>
                  </a:extLst>
                </p14:cNvPr>
                <p14:cNvContentPartPr/>
                <p14:nvPr/>
              </p14:nvContentPartPr>
              <p14:xfrm>
                <a:off x="2955743" y="-261052"/>
                <a:ext cx="695160" cy="331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ADD50B16-7883-4365-BFA0-FC4B0D4ADEB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937743" y="-279052"/>
                  <a:ext cx="730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7AECD2EF-6FFB-46A4-8D7C-2961F35CEB37}"/>
                    </a:ext>
                  </a:extLst>
                </p14:cNvPr>
                <p14:cNvContentPartPr/>
                <p14:nvPr/>
              </p14:nvContentPartPr>
              <p14:xfrm>
                <a:off x="3506183" y="-380932"/>
                <a:ext cx="190080" cy="2858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7AECD2EF-6FFB-46A4-8D7C-2961F35CEB3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488543" y="-398932"/>
                  <a:ext cx="225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2E9B5FF0-1B22-415D-9D92-D08804B920B6}"/>
                    </a:ext>
                  </a:extLst>
                </p14:cNvPr>
                <p14:cNvContentPartPr/>
                <p14:nvPr/>
              </p14:nvContentPartPr>
              <p14:xfrm>
                <a:off x="4118183" y="-464452"/>
                <a:ext cx="474120" cy="4370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2E9B5FF0-1B22-415D-9D92-D08804B920B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100183" y="-482092"/>
                  <a:ext cx="509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8447488-B39A-4302-941A-AD95622E6964}"/>
                    </a:ext>
                  </a:extLst>
                </p14:cNvPr>
                <p14:cNvContentPartPr/>
                <p14:nvPr/>
              </p14:nvContentPartPr>
              <p14:xfrm>
                <a:off x="4423463" y="-677572"/>
                <a:ext cx="1039680" cy="2440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8447488-B39A-4302-941A-AD95622E696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405463" y="-695572"/>
                  <a:ext cx="1075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A52ECF5-B29D-44CA-BC88-1DA94C79D28C}"/>
                    </a:ext>
                  </a:extLst>
                </p14:cNvPr>
                <p14:cNvContentPartPr/>
                <p14:nvPr/>
              </p14:nvContentPartPr>
              <p14:xfrm>
                <a:off x="5250743" y="-653812"/>
                <a:ext cx="265320" cy="2876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A52ECF5-B29D-44CA-BC88-1DA94C79D28C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232743" y="-671452"/>
                  <a:ext cx="3009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88ECA8C7-6A22-48C5-8EF9-492A9227BE40}"/>
                    </a:ext>
                  </a:extLst>
                </p14:cNvPr>
                <p14:cNvContentPartPr/>
                <p14:nvPr/>
              </p14:nvContentPartPr>
              <p14:xfrm>
                <a:off x="5555303" y="-428452"/>
                <a:ext cx="238680" cy="2494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88ECA8C7-6A22-48C5-8EF9-492A9227BE4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537303" y="-446092"/>
                  <a:ext cx="274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F500ED59-2BF6-464B-ACC9-207FD3842853}"/>
                    </a:ext>
                  </a:extLst>
                </p14:cNvPr>
                <p14:cNvContentPartPr/>
                <p14:nvPr/>
              </p14:nvContentPartPr>
              <p14:xfrm>
                <a:off x="4500143" y="-105892"/>
                <a:ext cx="975240" cy="2530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F500ED59-2BF6-464B-ACC9-207FD384285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482503" y="-123532"/>
                  <a:ext cx="1010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5FF82E12-6739-4E6E-B141-5C7966FB9919}"/>
                    </a:ext>
                  </a:extLst>
                </p14:cNvPr>
                <p14:cNvContentPartPr/>
                <p14:nvPr/>
              </p14:nvContentPartPr>
              <p14:xfrm>
                <a:off x="4442543" y="-31372"/>
                <a:ext cx="370080" cy="3258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5FF82E12-6739-4E6E-B141-5C7966FB991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424903" y="-49012"/>
                  <a:ext cx="4057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D7348032-FDEB-4B45-BC0E-7C97824E218D}"/>
                    </a:ext>
                  </a:extLst>
                </p14:cNvPr>
                <p14:cNvContentPartPr/>
                <p14:nvPr/>
              </p14:nvContentPartPr>
              <p14:xfrm>
                <a:off x="4441103" y="280028"/>
                <a:ext cx="1452240" cy="1382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D7348032-FDEB-4B45-BC0E-7C97824E218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423463" y="262028"/>
                  <a:ext cx="1487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77902815-FEB0-401D-BE2C-535AAC012668}"/>
                    </a:ext>
                  </a:extLst>
                </p14:cNvPr>
                <p14:cNvContentPartPr/>
                <p14:nvPr/>
              </p14:nvContentPartPr>
              <p14:xfrm>
                <a:off x="6155783" y="267788"/>
                <a:ext cx="55800" cy="79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77902815-FEB0-401D-BE2C-535AAC01266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137783" y="250148"/>
                  <a:ext cx="91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B8A492B1-6305-4C82-A054-1A23D9C56BD5}"/>
                    </a:ext>
                  </a:extLst>
                </p14:cNvPr>
                <p14:cNvContentPartPr/>
                <p14:nvPr/>
              </p14:nvContentPartPr>
              <p14:xfrm>
                <a:off x="3307463" y="-769732"/>
                <a:ext cx="9720" cy="4719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B8A492B1-6305-4C82-A054-1A23D9C56BD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289463" y="-787732"/>
                  <a:ext cx="453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B852F44A-26FB-4B18-9BC7-C177953B0961}"/>
                    </a:ext>
                  </a:extLst>
                </p14:cNvPr>
                <p14:cNvContentPartPr/>
                <p14:nvPr/>
              </p14:nvContentPartPr>
              <p14:xfrm>
                <a:off x="3238343" y="-444292"/>
                <a:ext cx="233640" cy="1958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B852F44A-26FB-4B18-9BC7-C177953B0961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220703" y="-461932"/>
                  <a:ext cx="269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97D85BC2-2A61-43AE-9519-5B10A8149960}"/>
                    </a:ext>
                  </a:extLst>
                </p14:cNvPr>
                <p14:cNvContentPartPr/>
                <p14:nvPr/>
              </p14:nvContentPartPr>
              <p14:xfrm>
                <a:off x="2965823" y="-1038652"/>
                <a:ext cx="59040" cy="2743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97D85BC2-2A61-43AE-9519-5B10A814996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948183" y="-1056652"/>
                  <a:ext cx="94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BB7090DF-80A1-4490-803C-E11C8FAC9707}"/>
                    </a:ext>
                  </a:extLst>
                </p14:cNvPr>
                <p14:cNvContentPartPr/>
                <p14:nvPr/>
              </p14:nvContentPartPr>
              <p14:xfrm>
                <a:off x="3102263" y="-1062772"/>
                <a:ext cx="1144080" cy="26532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BB7090DF-80A1-4490-803C-E11C8FAC9707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084623" y="-1080772"/>
                  <a:ext cx="1179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E4FF060A-D9A4-463D-AB66-70C5B2B0358A}"/>
                    </a:ext>
                  </a:extLst>
                </p14:cNvPr>
                <p14:cNvContentPartPr/>
                <p14:nvPr/>
              </p14:nvContentPartPr>
              <p14:xfrm>
                <a:off x="3072383" y="-761092"/>
                <a:ext cx="1110240" cy="900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E4FF060A-D9A4-463D-AB66-70C5B2B0358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054743" y="-778732"/>
                  <a:ext cx="1145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7335D574-E9C5-4BC9-9B70-22F0F0E6C248}"/>
                    </a:ext>
                  </a:extLst>
                </p14:cNvPr>
                <p14:cNvContentPartPr/>
                <p14:nvPr/>
              </p14:nvContentPartPr>
              <p14:xfrm>
                <a:off x="4119623" y="-440332"/>
                <a:ext cx="464400" cy="4514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7335D574-E9C5-4BC9-9B70-22F0F0E6C24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101623" y="-458332"/>
                  <a:ext cx="5000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5C4CCA98-25BA-4C73-80BC-1A86FAB2B8D7}"/>
                    </a:ext>
                  </a:extLst>
                </p14:cNvPr>
                <p14:cNvContentPartPr/>
                <p14:nvPr/>
              </p14:nvContentPartPr>
              <p14:xfrm>
                <a:off x="4492223" y="-618892"/>
                <a:ext cx="848520" cy="2077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5C4CCA98-25BA-4C73-80BC-1A86FAB2B8D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474223" y="-636532"/>
                  <a:ext cx="884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C34B33DB-A4BC-4C61-8016-3125B4CABF91}"/>
                    </a:ext>
                  </a:extLst>
                </p14:cNvPr>
                <p14:cNvContentPartPr/>
                <p14:nvPr/>
              </p14:nvContentPartPr>
              <p14:xfrm>
                <a:off x="5287823" y="-684052"/>
                <a:ext cx="222120" cy="3139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C34B33DB-A4BC-4C61-8016-3125B4CABF9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269823" y="-701692"/>
                  <a:ext cx="2577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C8BB8E52-A7F1-4CA6-B527-1A6FBF2CAF05}"/>
                    </a:ext>
                  </a:extLst>
                </p14:cNvPr>
                <p14:cNvContentPartPr/>
                <p14:nvPr/>
              </p14:nvContentPartPr>
              <p14:xfrm>
                <a:off x="4738823" y="-173932"/>
                <a:ext cx="775440" cy="24516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C8BB8E52-A7F1-4CA6-B527-1A6FBF2CAF0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721183" y="-191932"/>
                  <a:ext cx="811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1A6B46C4-7933-4E3C-A1B2-49E743C84FAC}"/>
                    </a:ext>
                  </a:extLst>
                </p14:cNvPr>
                <p14:cNvContentPartPr/>
                <p14:nvPr/>
              </p14:nvContentPartPr>
              <p14:xfrm>
                <a:off x="4477823" y="-104452"/>
                <a:ext cx="396000" cy="3337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1A6B46C4-7933-4E3C-A1B2-49E743C84FA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4460183" y="-122452"/>
                  <a:ext cx="4316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A716806A-74D4-48A9-88D8-251ABBDCEFBC}"/>
                    </a:ext>
                  </a:extLst>
                </p14:cNvPr>
                <p14:cNvContentPartPr/>
                <p14:nvPr/>
              </p14:nvContentPartPr>
              <p14:xfrm>
                <a:off x="4679063" y="53228"/>
                <a:ext cx="464040" cy="1364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A716806A-74D4-48A9-88D8-251ABBDCEFBC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661423" y="35588"/>
                  <a:ext cx="499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D4B06AE3-2DB5-462C-99FF-7783CD07474F}"/>
                    </a:ext>
                  </a:extLst>
                </p14:cNvPr>
                <p14:cNvContentPartPr/>
                <p14:nvPr/>
              </p14:nvContentPartPr>
              <p14:xfrm>
                <a:off x="3935663" y="-988972"/>
                <a:ext cx="2193480" cy="132876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D4B06AE3-2DB5-462C-99FF-7783CD07474F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917663" y="-1006612"/>
                  <a:ext cx="2229120" cy="13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E3D6C9B5-556A-421D-9181-845B5D507C94}"/>
                    </a:ext>
                  </a:extLst>
                </p14:cNvPr>
                <p14:cNvContentPartPr/>
                <p14:nvPr/>
              </p14:nvContentPartPr>
              <p14:xfrm>
                <a:off x="4979663" y="395228"/>
                <a:ext cx="260640" cy="432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E3D6C9B5-556A-421D-9181-845B5D507C9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962023" y="377588"/>
                  <a:ext cx="296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FD0078B3-E2F5-4BC5-B06F-52E26413B521}"/>
                    </a:ext>
                  </a:extLst>
                </p14:cNvPr>
                <p14:cNvContentPartPr/>
                <p14:nvPr/>
              </p14:nvContentPartPr>
              <p14:xfrm>
                <a:off x="6360623" y="-389932"/>
                <a:ext cx="509040" cy="2808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FD0078B3-E2F5-4BC5-B06F-52E26413B52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342623" y="-407572"/>
                  <a:ext cx="544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42E778A0-1185-46D5-88C4-610EB30393F4}"/>
                    </a:ext>
                  </a:extLst>
                </p14:cNvPr>
                <p14:cNvContentPartPr/>
                <p14:nvPr/>
              </p14:nvContentPartPr>
              <p14:xfrm>
                <a:off x="6767423" y="-450412"/>
                <a:ext cx="118440" cy="20484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42E778A0-1185-46D5-88C4-610EB30393F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749783" y="-468412"/>
                  <a:ext cx="154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205D286A-F1DA-4DA0-9CDF-20C731CFB3EB}"/>
                    </a:ext>
                  </a:extLst>
                </p14:cNvPr>
                <p14:cNvContentPartPr/>
                <p14:nvPr/>
              </p14:nvContentPartPr>
              <p14:xfrm>
                <a:off x="7113743" y="-670012"/>
                <a:ext cx="285480" cy="56736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205D286A-F1DA-4DA0-9CDF-20C731CFB3E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095743" y="-688012"/>
                  <a:ext cx="3211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F74E3026-2400-4130-96CD-423669E80D39}"/>
                    </a:ext>
                  </a:extLst>
                </p14:cNvPr>
                <p14:cNvContentPartPr/>
                <p14:nvPr/>
              </p14:nvContentPartPr>
              <p14:xfrm>
                <a:off x="7539263" y="-841732"/>
                <a:ext cx="64800" cy="1872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F74E3026-2400-4130-96CD-423669E80D3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521623" y="-859732"/>
                  <a:ext cx="100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912F117E-5E4E-4AE3-954C-0B62B8AED15C}"/>
                    </a:ext>
                  </a:extLst>
                </p14:cNvPr>
                <p14:cNvContentPartPr/>
                <p14:nvPr/>
              </p14:nvContentPartPr>
              <p14:xfrm>
                <a:off x="7461503" y="-629692"/>
                <a:ext cx="351360" cy="23652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912F117E-5E4E-4AE3-954C-0B62B8AED15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443863" y="-647692"/>
                  <a:ext cx="387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A4C5849F-54D7-4AA1-8ECC-720926019961}"/>
                    </a:ext>
                  </a:extLst>
                </p14:cNvPr>
                <p14:cNvContentPartPr/>
                <p14:nvPr/>
              </p14:nvContentPartPr>
              <p14:xfrm>
                <a:off x="7519823" y="-503332"/>
                <a:ext cx="90000" cy="8856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A4C5849F-54D7-4AA1-8ECC-72092601996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502183" y="-521332"/>
                  <a:ext cx="125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1D5CFCD1-357C-4C43-928D-F615D9CD1DA8}"/>
                    </a:ext>
                  </a:extLst>
                </p14:cNvPr>
                <p14:cNvContentPartPr/>
                <p14:nvPr/>
              </p14:nvContentPartPr>
              <p14:xfrm>
                <a:off x="7523063" y="-355732"/>
                <a:ext cx="93240" cy="2401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1D5CFCD1-357C-4C43-928D-F615D9CD1DA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505063" y="-373732"/>
                  <a:ext cx="128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778489BF-9E66-4A9B-AA36-BE9049944C85}"/>
                    </a:ext>
                  </a:extLst>
                </p14:cNvPr>
                <p14:cNvContentPartPr/>
                <p14:nvPr/>
              </p14:nvContentPartPr>
              <p14:xfrm>
                <a:off x="7657703" y="-401092"/>
                <a:ext cx="121680" cy="2239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778489BF-9E66-4A9B-AA36-BE9049944C85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639703" y="-419092"/>
                  <a:ext cx="157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B134D453-4A76-431D-9B4A-55F5D0BE4123}"/>
                    </a:ext>
                  </a:extLst>
                </p14:cNvPr>
                <p14:cNvContentPartPr/>
                <p14:nvPr/>
              </p14:nvContentPartPr>
              <p14:xfrm>
                <a:off x="7617383" y="-282652"/>
                <a:ext cx="209880" cy="1116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B134D453-4A76-431D-9B4A-55F5D0BE412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599383" y="-300292"/>
                  <a:ext cx="245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927AD6CE-3FE6-4DFF-AD60-ED126E105099}"/>
                    </a:ext>
                  </a:extLst>
                </p14:cNvPr>
                <p14:cNvContentPartPr/>
                <p14:nvPr/>
              </p14:nvContentPartPr>
              <p14:xfrm>
                <a:off x="8007623" y="-677572"/>
                <a:ext cx="28800" cy="2073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927AD6CE-3FE6-4DFF-AD60-ED126E10509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989983" y="-695572"/>
                  <a:ext cx="64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E37161AC-D6A7-4746-A0FC-EAC75E94AE2E}"/>
                    </a:ext>
                  </a:extLst>
                </p14:cNvPr>
                <p14:cNvContentPartPr/>
                <p14:nvPr/>
              </p14:nvContentPartPr>
              <p14:xfrm>
                <a:off x="8038943" y="-587932"/>
                <a:ext cx="173880" cy="331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E37161AC-D6A7-4746-A0FC-EAC75E94AE2E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021303" y="-605932"/>
                  <a:ext cx="209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CBF74A12-6C6B-4C01-8D33-8C3B7FE02E11}"/>
                    </a:ext>
                  </a:extLst>
                </p14:cNvPr>
                <p14:cNvContentPartPr/>
                <p14:nvPr/>
              </p14:nvContentPartPr>
              <p14:xfrm>
                <a:off x="7924103" y="-482092"/>
                <a:ext cx="462960" cy="30960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CBF74A12-6C6B-4C01-8D33-8C3B7FE02E1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906103" y="-499732"/>
                  <a:ext cx="498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9B89854A-A3AF-49F2-86EF-CC2E353FB929}"/>
                    </a:ext>
                  </a:extLst>
                </p14:cNvPr>
                <p14:cNvContentPartPr/>
                <p14:nvPr/>
              </p14:nvContentPartPr>
              <p14:xfrm>
                <a:off x="7176023" y="-95812"/>
                <a:ext cx="1150560" cy="10764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9B89854A-A3AF-49F2-86EF-CC2E353FB929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158023" y="-113452"/>
                  <a:ext cx="1186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4DE4FAD2-F9E5-4D28-931B-E0A288C7D5B6}"/>
                    </a:ext>
                  </a:extLst>
                </p14:cNvPr>
                <p14:cNvContentPartPr/>
                <p14:nvPr/>
              </p14:nvContentPartPr>
              <p14:xfrm>
                <a:off x="7070903" y="-878452"/>
                <a:ext cx="68040" cy="73080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4DE4FAD2-F9E5-4D28-931B-E0A288C7D5B6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052903" y="-896452"/>
                  <a:ext cx="10368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29C95D9D-06F8-485B-B0F6-DE62150E3280}"/>
                    </a:ext>
                  </a:extLst>
                </p14:cNvPr>
                <p14:cNvContentPartPr/>
                <p14:nvPr/>
              </p14:nvContentPartPr>
              <p14:xfrm>
                <a:off x="7355303" y="-949012"/>
                <a:ext cx="1112040" cy="107964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29C95D9D-06F8-485B-B0F6-DE62150E328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337663" y="-967012"/>
                  <a:ext cx="114768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32400BC8-B613-4954-B530-8A2A1E548130}"/>
                    </a:ext>
                  </a:extLst>
                </p14:cNvPr>
                <p14:cNvContentPartPr/>
                <p14:nvPr/>
              </p14:nvContentPartPr>
              <p14:xfrm>
                <a:off x="6676343" y="486308"/>
                <a:ext cx="722520" cy="3708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32400BC8-B613-4954-B530-8A2A1E54813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658343" y="468308"/>
                  <a:ext cx="758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5BE34FBE-109D-49C8-A7ED-2F5C006B446F}"/>
                    </a:ext>
                  </a:extLst>
                </p14:cNvPr>
                <p14:cNvContentPartPr/>
                <p14:nvPr/>
              </p14:nvContentPartPr>
              <p14:xfrm>
                <a:off x="7147583" y="418268"/>
                <a:ext cx="57240" cy="38916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5BE34FBE-109D-49C8-A7ED-2F5C006B446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129583" y="400268"/>
                  <a:ext cx="928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38FDD3B6-F7F4-434E-BB67-C9E34BDF6BA4}"/>
                    </a:ext>
                  </a:extLst>
                </p14:cNvPr>
                <p14:cNvContentPartPr/>
                <p14:nvPr/>
              </p14:nvContentPartPr>
              <p14:xfrm>
                <a:off x="7320743" y="595388"/>
                <a:ext cx="228240" cy="1609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38FDD3B6-F7F4-434E-BB67-C9E34BDF6BA4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302743" y="577388"/>
                  <a:ext cx="263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23912EDB-FBF6-4004-84BD-BEAA0EA3D9A9}"/>
                    </a:ext>
                  </a:extLst>
                </p14:cNvPr>
                <p14:cNvContentPartPr/>
                <p14:nvPr/>
              </p14:nvContentPartPr>
              <p14:xfrm>
                <a:off x="7582823" y="610148"/>
                <a:ext cx="212760" cy="939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23912EDB-FBF6-4004-84BD-BEAA0EA3D9A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564823" y="592148"/>
                  <a:ext cx="248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C3BA97EB-F205-4AD7-9DB1-24217EDF93C4}"/>
                    </a:ext>
                  </a:extLst>
                </p14:cNvPr>
                <p14:cNvContentPartPr/>
                <p14:nvPr/>
              </p14:nvContentPartPr>
              <p14:xfrm>
                <a:off x="7968743" y="287948"/>
                <a:ext cx="43920" cy="2088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C3BA97EB-F205-4AD7-9DB1-24217EDF93C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951103" y="270308"/>
                  <a:ext cx="79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44548416-4FFC-47CB-8E5D-98EC63FEAD69}"/>
                    </a:ext>
                  </a:extLst>
                </p14:cNvPr>
                <p14:cNvContentPartPr/>
                <p14:nvPr/>
              </p14:nvContentPartPr>
              <p14:xfrm>
                <a:off x="7768223" y="568388"/>
                <a:ext cx="215640" cy="4568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44548416-4FFC-47CB-8E5D-98EC63FEAD6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750583" y="550388"/>
                  <a:ext cx="2512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4A7C0EC8-73DC-405B-A33E-640CBFA63244}"/>
                    </a:ext>
                  </a:extLst>
                </p14:cNvPr>
                <p14:cNvContentPartPr/>
                <p14:nvPr/>
              </p14:nvContentPartPr>
              <p14:xfrm>
                <a:off x="8133263" y="544268"/>
                <a:ext cx="343080" cy="1454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4A7C0EC8-73DC-405B-A33E-640CBFA63244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115263" y="526628"/>
                  <a:ext cx="378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6064F522-05C6-49B3-9B8F-47FC0DA24D97}"/>
                    </a:ext>
                  </a:extLst>
                </p14:cNvPr>
                <p14:cNvContentPartPr/>
                <p14:nvPr/>
              </p14:nvContentPartPr>
              <p14:xfrm>
                <a:off x="8517743" y="80228"/>
                <a:ext cx="313200" cy="16272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6064F522-05C6-49B3-9B8F-47FC0DA24D97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500103" y="62588"/>
                  <a:ext cx="348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6CBFAC2D-D9A0-438D-86F5-05E1C1EDE673}"/>
                    </a:ext>
                  </a:extLst>
                </p14:cNvPr>
                <p14:cNvContentPartPr/>
                <p14:nvPr/>
              </p14:nvContentPartPr>
              <p14:xfrm>
                <a:off x="8523863" y="260948"/>
                <a:ext cx="347040" cy="3895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6CBFAC2D-D9A0-438D-86F5-05E1C1EDE67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506223" y="242948"/>
                  <a:ext cx="3826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CD583375-3276-43A0-9358-FB67ABBA941C}"/>
                    </a:ext>
                  </a:extLst>
                </p14:cNvPr>
                <p14:cNvContentPartPr/>
                <p14:nvPr/>
              </p14:nvContentPartPr>
              <p14:xfrm>
                <a:off x="8760023" y="453548"/>
                <a:ext cx="55800" cy="2073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CD583375-3276-43A0-9358-FB67ABBA941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742383" y="435548"/>
                  <a:ext cx="91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E664EBD0-E126-4E13-AE0D-EA0D0DFAD7A7}"/>
                    </a:ext>
                  </a:extLst>
                </p14:cNvPr>
                <p14:cNvContentPartPr/>
                <p14:nvPr/>
              </p14:nvContentPartPr>
              <p14:xfrm>
                <a:off x="8889623" y="192188"/>
                <a:ext cx="190440" cy="4471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E664EBD0-E126-4E13-AE0D-EA0D0DFAD7A7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871983" y="174188"/>
                  <a:ext cx="2260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33A5CA81-49A7-4A3A-8780-161894AB492B}"/>
                    </a:ext>
                  </a:extLst>
                </p14:cNvPr>
                <p14:cNvContentPartPr/>
                <p14:nvPr/>
              </p14:nvContentPartPr>
              <p14:xfrm>
                <a:off x="3844583" y="356348"/>
                <a:ext cx="3285720" cy="223920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33A5CA81-49A7-4A3A-8780-161894AB492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826943" y="338348"/>
                  <a:ext cx="3321360" cy="227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8C0A1B2A-A9D3-4FF2-BC9E-BB24C9948BC9}"/>
              </a:ext>
            </a:extLst>
          </p:cNvPr>
          <p:cNvGrpSpPr/>
          <p:nvPr/>
        </p:nvGrpSpPr>
        <p:grpSpPr>
          <a:xfrm>
            <a:off x="7279343" y="1838468"/>
            <a:ext cx="1853640" cy="1254240"/>
            <a:chOff x="7279343" y="1838468"/>
            <a:chExt cx="1853640" cy="12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A9EA25C4-7DB6-4640-95E1-CADD710CA38E}"/>
                    </a:ext>
                  </a:extLst>
                </p14:cNvPr>
                <p14:cNvContentPartPr/>
                <p14:nvPr/>
              </p14:nvContentPartPr>
              <p14:xfrm>
                <a:off x="7419743" y="2596628"/>
                <a:ext cx="261000" cy="29124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A9EA25C4-7DB6-4640-95E1-CADD710CA38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401743" y="2578988"/>
                  <a:ext cx="296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3B61B49B-104F-4234-8765-E7AFF6342C37}"/>
                    </a:ext>
                  </a:extLst>
                </p14:cNvPr>
                <p14:cNvContentPartPr/>
                <p14:nvPr/>
              </p14:nvContentPartPr>
              <p14:xfrm>
                <a:off x="7641143" y="2315828"/>
                <a:ext cx="483480" cy="36144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3B61B49B-104F-4234-8765-E7AFF6342C3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623503" y="2297828"/>
                  <a:ext cx="5191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2DF303BA-B034-4F79-BB33-7431DDFA893B}"/>
                    </a:ext>
                  </a:extLst>
                </p14:cNvPr>
                <p14:cNvContentPartPr/>
                <p14:nvPr/>
              </p14:nvContentPartPr>
              <p14:xfrm>
                <a:off x="8037503" y="2231228"/>
                <a:ext cx="194040" cy="2138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2DF303BA-B034-4F79-BB33-7431DDFA893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019863" y="2213228"/>
                  <a:ext cx="2296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D9D47995-5C02-48BB-B5AD-39E8313DF304}"/>
                    </a:ext>
                  </a:extLst>
                </p14:cNvPr>
                <p14:cNvContentPartPr/>
                <p14:nvPr/>
              </p14:nvContentPartPr>
              <p14:xfrm>
                <a:off x="8211023" y="2081468"/>
                <a:ext cx="209880" cy="23328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D9D47995-5C02-48BB-B5AD-39E8313DF30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193383" y="2063468"/>
                  <a:ext cx="245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A773ED23-131A-4B91-8155-CF577A49FDCB}"/>
                    </a:ext>
                  </a:extLst>
                </p14:cNvPr>
                <p14:cNvContentPartPr/>
                <p14:nvPr/>
              </p14:nvContentPartPr>
              <p14:xfrm>
                <a:off x="8399663" y="2342108"/>
                <a:ext cx="353520" cy="47880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A773ED23-131A-4B91-8155-CF577A49FDC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381663" y="2324468"/>
                  <a:ext cx="3891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AF631E9E-A299-49BB-B8A7-EA1377BF7747}"/>
                    </a:ext>
                  </a:extLst>
                </p14:cNvPr>
                <p14:cNvContentPartPr/>
                <p14:nvPr/>
              </p14:nvContentPartPr>
              <p14:xfrm>
                <a:off x="8538623" y="2633708"/>
                <a:ext cx="241560" cy="25812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AF631E9E-A299-49BB-B8A7-EA1377BF774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520983" y="2616068"/>
                  <a:ext cx="277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7740D6BD-09BC-4238-A369-746AEF006FB5}"/>
                    </a:ext>
                  </a:extLst>
                </p14:cNvPr>
                <p14:cNvContentPartPr/>
                <p14:nvPr/>
              </p14:nvContentPartPr>
              <p14:xfrm>
                <a:off x="8785223" y="2805428"/>
                <a:ext cx="220680" cy="24228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7740D6BD-09BC-4238-A369-746AEF006FB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767583" y="2787788"/>
                  <a:ext cx="256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4FC5DEB0-CD3D-495D-8720-135D6AE6EAB0}"/>
                    </a:ext>
                  </a:extLst>
                </p14:cNvPr>
                <p14:cNvContentPartPr/>
                <p14:nvPr/>
              </p14:nvContentPartPr>
              <p14:xfrm>
                <a:off x="7279343" y="2573228"/>
                <a:ext cx="77760" cy="46656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4FC5DEB0-CD3D-495D-8720-135D6AE6EAB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261703" y="2555228"/>
                  <a:ext cx="11340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F1A81F77-B05F-4383-8E1F-0529CF867177}"/>
                    </a:ext>
                  </a:extLst>
                </p14:cNvPr>
                <p14:cNvContentPartPr/>
                <p14:nvPr/>
              </p14:nvContentPartPr>
              <p14:xfrm>
                <a:off x="8096543" y="1838468"/>
                <a:ext cx="352800" cy="39816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F1A81F77-B05F-4383-8E1F-0529CF86717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078543" y="1820468"/>
                  <a:ext cx="3884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4115AF9C-2CD4-46A2-9DA0-E416C88A17F6}"/>
                    </a:ext>
                  </a:extLst>
                </p14:cNvPr>
                <p14:cNvContentPartPr/>
                <p14:nvPr/>
              </p14:nvContentPartPr>
              <p14:xfrm>
                <a:off x="8933543" y="2666828"/>
                <a:ext cx="199440" cy="42588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4115AF9C-2CD4-46A2-9DA0-E416C88A17F6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915903" y="2648828"/>
                  <a:ext cx="235080" cy="46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411" name="墨迹 410">
                <a:extLst>
                  <a:ext uri="{FF2B5EF4-FFF2-40B4-BE49-F238E27FC236}">
                    <a16:creationId xmlns:a16="http://schemas.microsoft.com/office/drawing/2014/main" id="{265CEA51-C06C-4E2F-A76D-E3FF2328B68D}"/>
                  </a:ext>
                </a:extLst>
              </p14:cNvPr>
              <p14:cNvContentPartPr/>
              <p14:nvPr/>
            </p14:nvContentPartPr>
            <p14:xfrm>
              <a:off x="4454783" y="1950788"/>
              <a:ext cx="84240" cy="298440"/>
            </p14:xfrm>
          </p:contentPart>
        </mc:Choice>
        <mc:Fallback>
          <p:pic>
            <p:nvPicPr>
              <p:cNvPr id="411" name="墨迹 410">
                <a:extLst>
                  <a:ext uri="{FF2B5EF4-FFF2-40B4-BE49-F238E27FC236}">
                    <a16:creationId xmlns:a16="http://schemas.microsoft.com/office/drawing/2014/main" id="{265CEA51-C06C-4E2F-A76D-E3FF2328B68D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4436783" y="1933148"/>
                <a:ext cx="119880" cy="33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5" name="组合 414">
            <a:extLst>
              <a:ext uri="{FF2B5EF4-FFF2-40B4-BE49-F238E27FC236}">
                <a16:creationId xmlns:a16="http://schemas.microsoft.com/office/drawing/2014/main" id="{F71182C9-7E3B-42A4-B534-464DF62F7B57}"/>
              </a:ext>
            </a:extLst>
          </p:cNvPr>
          <p:cNvGrpSpPr/>
          <p:nvPr/>
        </p:nvGrpSpPr>
        <p:grpSpPr>
          <a:xfrm>
            <a:off x="5555663" y="854588"/>
            <a:ext cx="261000" cy="182160"/>
            <a:chOff x="5555663" y="854588"/>
            <a:chExt cx="26100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0BB1D6F2-F040-4425-85BB-B13284BA23F8}"/>
                    </a:ext>
                  </a:extLst>
                </p14:cNvPr>
                <p14:cNvContentPartPr/>
                <p14:nvPr/>
              </p14:nvContentPartPr>
              <p14:xfrm>
                <a:off x="5555663" y="854588"/>
                <a:ext cx="220320" cy="18216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0BB1D6F2-F040-4425-85BB-B13284BA23F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538023" y="836948"/>
                  <a:ext cx="255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22C26531-4D00-449E-AFF0-50E876D2C7E3}"/>
                    </a:ext>
                  </a:extLst>
                </p14:cNvPr>
                <p14:cNvContentPartPr/>
                <p14:nvPr/>
              </p14:nvContentPartPr>
              <p14:xfrm>
                <a:off x="5705423" y="934508"/>
                <a:ext cx="111240" cy="9000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22C26531-4D00-449E-AFF0-50E876D2C7E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687423" y="916508"/>
                  <a:ext cx="14688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414" name="墨迹 413">
                <a:extLst>
                  <a:ext uri="{FF2B5EF4-FFF2-40B4-BE49-F238E27FC236}">
                    <a16:creationId xmlns:a16="http://schemas.microsoft.com/office/drawing/2014/main" id="{C2FE6A7F-D81A-4EF8-815E-7F37F2B13B2A}"/>
                  </a:ext>
                </a:extLst>
              </p14:cNvPr>
              <p14:cNvContentPartPr/>
              <p14:nvPr/>
            </p14:nvContentPartPr>
            <p14:xfrm>
              <a:off x="6507143" y="2000108"/>
              <a:ext cx="37800" cy="35640"/>
            </p14:xfrm>
          </p:contentPart>
        </mc:Choice>
        <mc:Fallback>
          <p:pic>
            <p:nvPicPr>
              <p:cNvPr id="414" name="墨迹 413">
                <a:extLst>
                  <a:ext uri="{FF2B5EF4-FFF2-40B4-BE49-F238E27FC236}">
                    <a16:creationId xmlns:a16="http://schemas.microsoft.com/office/drawing/2014/main" id="{C2FE6A7F-D81A-4EF8-815E-7F37F2B13B2A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6489503" y="1982108"/>
                <a:ext cx="734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组合 438">
            <a:extLst>
              <a:ext uri="{FF2B5EF4-FFF2-40B4-BE49-F238E27FC236}">
                <a16:creationId xmlns:a16="http://schemas.microsoft.com/office/drawing/2014/main" id="{6465A721-4616-4E17-B6EB-78C97ACD4B1D}"/>
              </a:ext>
            </a:extLst>
          </p:cNvPr>
          <p:cNvGrpSpPr/>
          <p:nvPr/>
        </p:nvGrpSpPr>
        <p:grpSpPr>
          <a:xfrm>
            <a:off x="539783" y="463628"/>
            <a:ext cx="2812320" cy="4429080"/>
            <a:chOff x="539783" y="463628"/>
            <a:chExt cx="2812320" cy="442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C11682A3-6F3A-4DDB-B242-E60F3A4307F8}"/>
                    </a:ext>
                  </a:extLst>
                </p14:cNvPr>
                <p14:cNvContentPartPr/>
                <p14:nvPr/>
              </p14:nvContentPartPr>
              <p14:xfrm>
                <a:off x="539783" y="563348"/>
                <a:ext cx="172800" cy="5270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C11682A3-6F3A-4DDB-B242-E60F3A4307F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21783" y="545348"/>
                  <a:ext cx="2084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27A1DEF5-0DDF-4C42-BE14-F1612704D50B}"/>
                    </a:ext>
                  </a:extLst>
                </p14:cNvPr>
                <p14:cNvContentPartPr/>
                <p14:nvPr/>
              </p14:nvContentPartPr>
              <p14:xfrm>
                <a:off x="833903" y="471188"/>
                <a:ext cx="139320" cy="21636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27A1DEF5-0DDF-4C42-BE14-F1612704D50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15903" y="453188"/>
                  <a:ext cx="174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26EB85C2-35F5-4895-961D-F4747E332237}"/>
                    </a:ext>
                  </a:extLst>
                </p14:cNvPr>
                <p14:cNvContentPartPr/>
                <p14:nvPr/>
              </p14:nvContentPartPr>
              <p14:xfrm>
                <a:off x="798983" y="728948"/>
                <a:ext cx="320040" cy="29412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26EB85C2-35F5-4895-961D-F4747E332237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80983" y="710948"/>
                  <a:ext cx="355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A98ABC8D-8B45-4F75-A57B-6B5C34196D74}"/>
                    </a:ext>
                  </a:extLst>
                </p14:cNvPr>
                <p14:cNvContentPartPr/>
                <p14:nvPr/>
              </p14:nvContentPartPr>
              <p14:xfrm>
                <a:off x="1201103" y="531668"/>
                <a:ext cx="217440" cy="295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A98ABC8D-8B45-4F75-A57B-6B5C34196D74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183103" y="514028"/>
                  <a:ext cx="253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D464FAD7-B3A6-4702-AC45-C61F15074EF8}"/>
                    </a:ext>
                  </a:extLst>
                </p14:cNvPr>
                <p14:cNvContentPartPr/>
                <p14:nvPr/>
              </p14:nvContentPartPr>
              <p14:xfrm>
                <a:off x="1266623" y="463628"/>
                <a:ext cx="120960" cy="5047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D464FAD7-B3A6-4702-AC45-C61F15074EF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248983" y="445628"/>
                  <a:ext cx="1566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E5DA149-1BF9-436B-93D6-0D6D5B7D6AB6}"/>
                    </a:ext>
                  </a:extLst>
                </p14:cNvPr>
                <p14:cNvContentPartPr/>
                <p14:nvPr/>
              </p14:nvContentPartPr>
              <p14:xfrm>
                <a:off x="1047023" y="626348"/>
                <a:ext cx="583560" cy="3153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E5DA149-1BF9-436B-93D6-0D6D5B7D6AB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29023" y="608708"/>
                  <a:ext cx="6192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1A8098A-9298-41AE-B864-AA2C82FAB44D}"/>
                    </a:ext>
                  </a:extLst>
                </p14:cNvPr>
                <p14:cNvContentPartPr/>
                <p14:nvPr/>
              </p14:nvContentPartPr>
              <p14:xfrm>
                <a:off x="1209743" y="772868"/>
                <a:ext cx="311400" cy="734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1A8098A-9298-41AE-B864-AA2C82FAB44D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192103" y="755228"/>
                  <a:ext cx="347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0F33D2E5-6949-41C9-A436-5E600398E948}"/>
                    </a:ext>
                  </a:extLst>
                </p14:cNvPr>
                <p14:cNvContentPartPr/>
                <p14:nvPr/>
              </p14:nvContentPartPr>
              <p14:xfrm>
                <a:off x="1616903" y="521588"/>
                <a:ext cx="173160" cy="1065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0F33D2E5-6949-41C9-A436-5E600398E948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598903" y="503948"/>
                  <a:ext cx="208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4DE9F61-8323-439B-AC31-4422A9DB84BB}"/>
                    </a:ext>
                  </a:extLst>
                </p14:cNvPr>
                <p14:cNvContentPartPr/>
                <p14:nvPr/>
              </p14:nvContentPartPr>
              <p14:xfrm>
                <a:off x="1627343" y="602588"/>
                <a:ext cx="236880" cy="2487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4DE9F61-8323-439B-AC31-4422A9DB84BB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609343" y="584588"/>
                  <a:ext cx="272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25FFE4D3-B834-4C07-AF48-F8831B040AD6}"/>
                    </a:ext>
                  </a:extLst>
                </p14:cNvPr>
                <p14:cNvContentPartPr/>
                <p14:nvPr/>
              </p14:nvContentPartPr>
              <p14:xfrm>
                <a:off x="1700423" y="668108"/>
                <a:ext cx="96120" cy="20628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25FFE4D3-B834-4C07-AF48-F8831B040AD6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682783" y="650108"/>
                  <a:ext cx="131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899EDC70-1CFA-47AA-B5DB-77A56332A279}"/>
                    </a:ext>
                  </a:extLst>
                </p14:cNvPr>
                <p14:cNvContentPartPr/>
                <p14:nvPr/>
              </p14:nvContentPartPr>
              <p14:xfrm>
                <a:off x="1482623" y="660548"/>
                <a:ext cx="501120" cy="2818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899EDC70-1CFA-47AA-B5DB-77A56332A27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464983" y="642548"/>
                  <a:ext cx="536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55D0EE2D-F2B2-44CE-9820-5BF3BDC7028A}"/>
                    </a:ext>
                  </a:extLst>
                </p14:cNvPr>
                <p14:cNvContentPartPr/>
                <p14:nvPr/>
              </p14:nvContentPartPr>
              <p14:xfrm>
                <a:off x="1980143" y="540668"/>
                <a:ext cx="182880" cy="3906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55D0EE2D-F2B2-44CE-9820-5BF3BDC7028A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962503" y="522668"/>
                  <a:ext cx="2185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2E5BB3E1-CC30-4901-8DD9-50B3DEE6FDAC}"/>
                    </a:ext>
                  </a:extLst>
                </p14:cNvPr>
                <p14:cNvContentPartPr/>
                <p14:nvPr/>
              </p14:nvContentPartPr>
              <p14:xfrm>
                <a:off x="2154023" y="601148"/>
                <a:ext cx="128880" cy="496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2E5BB3E1-CC30-4901-8DD9-50B3DEE6FDA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2136023" y="583508"/>
                  <a:ext cx="164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8E201CC7-BFDC-44EE-BD0F-6A145AB5CB84}"/>
                    </a:ext>
                  </a:extLst>
                </p14:cNvPr>
                <p14:cNvContentPartPr/>
                <p14:nvPr/>
              </p14:nvContentPartPr>
              <p14:xfrm>
                <a:off x="2303423" y="472988"/>
                <a:ext cx="224640" cy="44928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8E201CC7-BFDC-44EE-BD0F-6A145AB5CB84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2285783" y="454988"/>
                  <a:ext cx="2602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EF029AB9-D50C-4661-9F8D-F872F7BB39B7}"/>
                    </a:ext>
                  </a:extLst>
                </p14:cNvPr>
                <p14:cNvContentPartPr/>
                <p14:nvPr/>
              </p14:nvContentPartPr>
              <p14:xfrm>
                <a:off x="944783" y="2483588"/>
                <a:ext cx="127800" cy="73944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EF029AB9-D50C-4661-9F8D-F872F7BB39B7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27143" y="2465588"/>
                  <a:ext cx="16344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4369C6B1-99CC-4DE0-871D-4A82F992A8C6}"/>
                    </a:ext>
                  </a:extLst>
                </p14:cNvPr>
                <p14:cNvContentPartPr/>
                <p14:nvPr/>
              </p14:nvContentPartPr>
              <p14:xfrm>
                <a:off x="1033343" y="2270108"/>
                <a:ext cx="2051280" cy="109764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4369C6B1-99CC-4DE0-871D-4A82F992A8C6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015703" y="2252468"/>
                  <a:ext cx="2086920" cy="11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C90BF289-EAAD-4D61-9E08-03822C0F08CB}"/>
                    </a:ext>
                  </a:extLst>
                </p14:cNvPr>
                <p14:cNvContentPartPr/>
                <p14:nvPr/>
              </p14:nvContentPartPr>
              <p14:xfrm>
                <a:off x="918143" y="3353348"/>
                <a:ext cx="2034720" cy="8892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C90BF289-EAAD-4D61-9E08-03822C0F08C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00143" y="3335708"/>
                  <a:ext cx="2070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6068F899-7205-417E-849D-C8BD1DE03D1F}"/>
                    </a:ext>
                  </a:extLst>
                </p14:cNvPr>
                <p14:cNvContentPartPr/>
                <p14:nvPr/>
              </p14:nvContentPartPr>
              <p14:xfrm>
                <a:off x="2617703" y="3343268"/>
                <a:ext cx="238320" cy="4824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6068F899-7205-417E-849D-C8BD1DE03D1F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599703" y="3325628"/>
                  <a:ext cx="273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EB2367B1-9E42-4E21-BEB8-43D597DE7CF7}"/>
                    </a:ext>
                  </a:extLst>
                </p14:cNvPr>
                <p14:cNvContentPartPr/>
                <p14:nvPr/>
              </p14:nvContentPartPr>
              <p14:xfrm>
                <a:off x="879623" y="3669068"/>
                <a:ext cx="60120" cy="104652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EB2367B1-9E42-4E21-BEB8-43D597DE7CF7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861623" y="3651428"/>
                  <a:ext cx="95760" cy="10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7856CE09-0D0B-4BFE-9251-51476EB7C8BE}"/>
                    </a:ext>
                  </a:extLst>
                </p14:cNvPr>
                <p14:cNvContentPartPr/>
                <p14:nvPr/>
              </p14:nvContentPartPr>
              <p14:xfrm>
                <a:off x="954143" y="3548108"/>
                <a:ext cx="2253240" cy="72972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7856CE09-0D0B-4BFE-9251-51476EB7C8BE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36143" y="3530108"/>
                  <a:ext cx="228888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CBBB7D59-9F2A-47F9-868A-7D2C544151F0}"/>
                    </a:ext>
                  </a:extLst>
                </p14:cNvPr>
                <p14:cNvContentPartPr/>
                <p14:nvPr/>
              </p14:nvContentPartPr>
              <p14:xfrm>
                <a:off x="921023" y="4720628"/>
                <a:ext cx="1137240" cy="17208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CBBB7D59-9F2A-47F9-868A-7D2C544151F0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03383" y="4702988"/>
                  <a:ext cx="1172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5F22B911-2ED6-4753-8667-8D747ADC7D94}"/>
                    </a:ext>
                  </a:extLst>
                </p14:cNvPr>
                <p14:cNvContentPartPr/>
                <p14:nvPr/>
              </p14:nvContentPartPr>
              <p14:xfrm>
                <a:off x="945143" y="1089668"/>
                <a:ext cx="105120" cy="71784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5F22B911-2ED6-4753-8667-8D747ADC7D9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927143" y="1072028"/>
                  <a:ext cx="14076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63F3B28C-FA2F-497F-9E54-CE3458968B8E}"/>
                    </a:ext>
                  </a:extLst>
                </p14:cNvPr>
                <p14:cNvContentPartPr/>
                <p14:nvPr/>
              </p14:nvContentPartPr>
              <p14:xfrm>
                <a:off x="1129103" y="880148"/>
                <a:ext cx="2223000" cy="80208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63F3B28C-FA2F-497F-9E54-CE3458968B8E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111463" y="862148"/>
                  <a:ext cx="225864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C1EC91C5-C23D-4170-AD4B-34A76AF2606D}"/>
                    </a:ext>
                  </a:extLst>
                </p14:cNvPr>
                <p14:cNvContentPartPr/>
                <p14:nvPr/>
              </p14:nvContentPartPr>
              <p14:xfrm>
                <a:off x="1287863" y="1785548"/>
                <a:ext cx="1443960" cy="7992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C1EC91C5-C23D-4170-AD4B-34A76AF2606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269863" y="1767548"/>
                  <a:ext cx="1479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855B5E9D-7739-415B-ABB5-132B4F262B35}"/>
                    </a:ext>
                  </a:extLst>
                </p14:cNvPr>
                <p14:cNvContentPartPr/>
                <p14:nvPr/>
              </p14:nvContentPartPr>
              <p14:xfrm>
                <a:off x="2299103" y="1680788"/>
                <a:ext cx="66240" cy="63648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855B5E9D-7739-415B-ABB5-132B4F262B35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2281103" y="1662788"/>
                  <a:ext cx="10188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D408B333-44ED-41DC-9E63-18FE1FBC041B}"/>
                    </a:ext>
                  </a:extLst>
                </p14:cNvPr>
                <p14:cNvContentPartPr/>
                <p14:nvPr/>
              </p14:nvContentPartPr>
              <p14:xfrm>
                <a:off x="2089583" y="1606268"/>
                <a:ext cx="223200" cy="42084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D408B333-44ED-41DC-9E63-18FE1FBC041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071583" y="1588268"/>
                  <a:ext cx="2588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E3E3CF76-F6D5-42A9-9F2D-B4D29B8D2602}"/>
                    </a:ext>
                  </a:extLst>
                </p14:cNvPr>
                <p14:cNvContentPartPr/>
                <p14:nvPr/>
              </p14:nvContentPartPr>
              <p14:xfrm>
                <a:off x="2361743" y="1714628"/>
                <a:ext cx="199440" cy="28332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E3E3CF76-F6D5-42A9-9F2D-B4D29B8D2602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344103" y="1696988"/>
                  <a:ext cx="235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8E1C0390-B3E1-4CEE-AC0E-169B1DFB8D04}"/>
                    </a:ext>
                  </a:extLst>
                </p14:cNvPr>
                <p14:cNvContentPartPr/>
                <p14:nvPr/>
              </p14:nvContentPartPr>
              <p14:xfrm>
                <a:off x="2111903" y="2184428"/>
                <a:ext cx="467280" cy="37260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8E1C0390-B3E1-4CEE-AC0E-169B1DFB8D04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2094263" y="2166428"/>
                  <a:ext cx="5029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A6131101-0A84-454F-95DF-30B99A02DAB1}"/>
                    </a:ext>
                  </a:extLst>
                </p14:cNvPr>
                <p14:cNvContentPartPr/>
                <p14:nvPr/>
              </p14:nvContentPartPr>
              <p14:xfrm>
                <a:off x="942623" y="3415268"/>
                <a:ext cx="725040" cy="7092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A6131101-0A84-454F-95DF-30B99A02DAB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24983" y="3397628"/>
                  <a:ext cx="760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FE48B60C-D3EA-47E7-A817-392807056586}"/>
                    </a:ext>
                  </a:extLst>
                </p14:cNvPr>
                <p14:cNvContentPartPr/>
                <p14:nvPr/>
              </p14:nvContentPartPr>
              <p14:xfrm>
                <a:off x="1047023" y="3301148"/>
                <a:ext cx="655560" cy="7704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FE48B60C-D3EA-47E7-A817-392807056586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29023" y="3283148"/>
                  <a:ext cx="691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00731684-FBE4-415D-A66B-9B860C72CF3F}"/>
                    </a:ext>
                  </a:extLst>
                </p14:cNvPr>
                <p14:cNvContentPartPr/>
                <p14:nvPr/>
              </p14:nvContentPartPr>
              <p14:xfrm>
                <a:off x="1149263" y="3310868"/>
                <a:ext cx="629280" cy="4176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00731684-FBE4-415D-A66B-9B860C72CF3F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31623" y="3292868"/>
                  <a:ext cx="66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DC7F4069-16D5-4813-AC63-AFAF2B513CE5}"/>
                    </a:ext>
                  </a:extLst>
                </p14:cNvPr>
                <p14:cNvContentPartPr/>
                <p14:nvPr/>
              </p14:nvContentPartPr>
              <p14:xfrm>
                <a:off x="2644703" y="1723268"/>
                <a:ext cx="218880" cy="92376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DC7F4069-16D5-4813-AC63-AFAF2B513CE5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2626703" y="1705268"/>
                  <a:ext cx="25452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A184CE8A-BE6E-4180-8413-2B041533DDE0}"/>
                    </a:ext>
                  </a:extLst>
                </p14:cNvPr>
                <p14:cNvContentPartPr/>
                <p14:nvPr/>
              </p14:nvContentPartPr>
              <p14:xfrm>
                <a:off x="2683583" y="1691948"/>
                <a:ext cx="52560" cy="21744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A184CE8A-BE6E-4180-8413-2B041533DDE0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2665583" y="1674308"/>
                  <a:ext cx="88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8850726E-813A-4D77-9497-D0EACDA9883E}"/>
                    </a:ext>
                  </a:extLst>
                </p14:cNvPr>
                <p14:cNvContentPartPr/>
                <p14:nvPr/>
              </p14:nvContentPartPr>
              <p14:xfrm>
                <a:off x="2743343" y="1714628"/>
                <a:ext cx="286560" cy="17928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8850726E-813A-4D77-9497-D0EACDA9883E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2725343" y="1696988"/>
                  <a:ext cx="32220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3CC24F1C-1AAC-4A30-9BD0-866DCA1096C8}"/>
              </a:ext>
            </a:extLst>
          </p:cNvPr>
          <p:cNvGrpSpPr/>
          <p:nvPr/>
        </p:nvGrpSpPr>
        <p:grpSpPr>
          <a:xfrm>
            <a:off x="4490783" y="3063188"/>
            <a:ext cx="1874520" cy="991440"/>
            <a:chOff x="4490783" y="3063188"/>
            <a:chExt cx="1874520" cy="9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D95CCF56-ADD1-453C-B532-5EFF401F78C8}"/>
                    </a:ext>
                  </a:extLst>
                </p14:cNvPr>
                <p14:cNvContentPartPr/>
                <p14:nvPr/>
              </p14:nvContentPartPr>
              <p14:xfrm>
                <a:off x="5702183" y="3594548"/>
                <a:ext cx="311400" cy="2808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D95CCF56-ADD1-453C-B532-5EFF401F78C8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5684543" y="3576908"/>
                  <a:ext cx="347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DE555B75-C935-4B0B-956E-AAF3836C04CA}"/>
                    </a:ext>
                  </a:extLst>
                </p14:cNvPr>
                <p14:cNvContentPartPr/>
                <p14:nvPr/>
              </p14:nvContentPartPr>
              <p14:xfrm>
                <a:off x="5762303" y="3687428"/>
                <a:ext cx="132480" cy="1843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DE555B75-C935-4B0B-956E-AAF3836C04C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5744303" y="3669428"/>
                  <a:ext cx="16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A3B44341-D020-4871-B616-7BF518F2736D}"/>
                    </a:ext>
                  </a:extLst>
                </p14:cNvPr>
                <p14:cNvContentPartPr/>
                <p14:nvPr/>
              </p14:nvContentPartPr>
              <p14:xfrm>
                <a:off x="5886503" y="3405188"/>
                <a:ext cx="242640" cy="64944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A3B44341-D020-4871-B616-7BF518F2736D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5868503" y="3387548"/>
                  <a:ext cx="27828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AF8EA736-ECEB-46B7-9743-0C9960D217DA}"/>
                    </a:ext>
                  </a:extLst>
                </p14:cNvPr>
                <p14:cNvContentPartPr/>
                <p14:nvPr/>
              </p14:nvContentPartPr>
              <p14:xfrm>
                <a:off x="5967143" y="3467108"/>
                <a:ext cx="398160" cy="45360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AF8EA736-ECEB-46B7-9743-0C9960D217DA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5949143" y="3449108"/>
                  <a:ext cx="4338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413BAE54-A617-4412-B1C0-D6672380B907}"/>
                    </a:ext>
                  </a:extLst>
                </p14:cNvPr>
                <p14:cNvContentPartPr/>
                <p14:nvPr/>
              </p14:nvContentPartPr>
              <p14:xfrm>
                <a:off x="4490783" y="3691748"/>
                <a:ext cx="1487520" cy="11664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413BAE54-A617-4412-B1C0-D6672380B907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4472783" y="3674108"/>
                  <a:ext cx="1523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71E0C659-6B37-48B3-8DB2-2D2D3C40A59D}"/>
                    </a:ext>
                  </a:extLst>
                </p14:cNvPr>
                <p14:cNvContentPartPr/>
                <p14:nvPr/>
              </p14:nvContentPartPr>
              <p14:xfrm>
                <a:off x="4993343" y="3063188"/>
                <a:ext cx="354960" cy="55044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71E0C659-6B37-48B3-8DB2-2D2D3C40A59D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4975343" y="3045188"/>
                  <a:ext cx="39060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C8BB8B07-68C1-4314-84EA-E79EAFF6436F}"/>
                    </a:ext>
                  </a:extLst>
                </p14:cNvPr>
                <p14:cNvContentPartPr/>
                <p14:nvPr/>
              </p14:nvContentPartPr>
              <p14:xfrm>
                <a:off x="4984343" y="3100988"/>
                <a:ext cx="392400" cy="60516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C8BB8B07-68C1-4314-84EA-E79EAFF6436F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4966343" y="3082988"/>
                  <a:ext cx="428040" cy="64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653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AB213C2-B11D-46CD-A9A4-87394156158B}"/>
                  </a:ext>
                </a:extLst>
              </p14:cNvPr>
              <p14:cNvContentPartPr/>
              <p14:nvPr/>
            </p14:nvContentPartPr>
            <p14:xfrm>
              <a:off x="2271153" y="2052010"/>
              <a:ext cx="271800" cy="5911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AB213C2-B11D-46CD-A9A4-8739415615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2153" y="2043370"/>
                <a:ext cx="289440" cy="60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CE40CB93-0C11-4212-9A87-86A988AF5F23}"/>
              </a:ext>
            </a:extLst>
          </p:cNvPr>
          <p:cNvGrpSpPr/>
          <p:nvPr/>
        </p:nvGrpSpPr>
        <p:grpSpPr>
          <a:xfrm>
            <a:off x="303393" y="-1167015"/>
            <a:ext cx="8957750" cy="9142825"/>
            <a:chOff x="303393" y="-1167015"/>
            <a:chExt cx="8957750" cy="914282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89C6AA1-13A9-4248-A28B-D616852CF4B9}"/>
                    </a:ext>
                  </a:extLst>
                </p14:cNvPr>
                <p14:cNvContentPartPr/>
                <p14:nvPr/>
              </p14:nvContentPartPr>
              <p14:xfrm>
                <a:off x="1324353" y="1767970"/>
                <a:ext cx="1510920" cy="572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89C6AA1-13A9-4248-A28B-D616852CF4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5353" y="1758970"/>
                  <a:ext cx="1528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8D70283-24D9-462F-88DE-EDC989C46CE7}"/>
                    </a:ext>
                  </a:extLst>
                </p14:cNvPr>
                <p14:cNvContentPartPr/>
                <p14:nvPr/>
              </p14:nvContentPartPr>
              <p14:xfrm>
                <a:off x="1061193" y="505450"/>
                <a:ext cx="408240" cy="3128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8D70283-24D9-462F-88DE-EDC989C46C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553" y="496450"/>
                  <a:ext cx="4258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25F189B-A56C-4B21-9430-66D0C7D68A2C}"/>
                    </a:ext>
                  </a:extLst>
                </p14:cNvPr>
                <p14:cNvContentPartPr/>
                <p14:nvPr/>
              </p14:nvContentPartPr>
              <p14:xfrm>
                <a:off x="1319673" y="700930"/>
                <a:ext cx="75240" cy="329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25F189B-A56C-4B21-9430-66D0C7D68A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0673" y="692290"/>
                  <a:ext cx="92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595B852-CB63-441C-9D47-DBF294062E0C}"/>
                    </a:ext>
                  </a:extLst>
                </p14:cNvPr>
                <p14:cNvContentPartPr/>
                <p14:nvPr/>
              </p14:nvContentPartPr>
              <p14:xfrm>
                <a:off x="1497873" y="379090"/>
                <a:ext cx="219240" cy="6256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595B852-CB63-441C-9D47-DBF294062E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8873" y="370450"/>
                  <a:ext cx="23688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407E542-B862-4C0F-9C14-4362CB56D0D4}"/>
                    </a:ext>
                  </a:extLst>
                </p14:cNvPr>
                <p14:cNvContentPartPr/>
                <p14:nvPr/>
              </p14:nvContentPartPr>
              <p14:xfrm>
                <a:off x="1277553" y="1064530"/>
                <a:ext cx="547920" cy="1216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407E542-B862-4C0F-9C14-4362CB56D0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8913" y="1055890"/>
                  <a:ext cx="565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7C18EDA-3148-45E3-9583-AFBC824F1DC5}"/>
                    </a:ext>
                  </a:extLst>
                </p14:cNvPr>
                <p14:cNvContentPartPr/>
                <p14:nvPr/>
              </p14:nvContentPartPr>
              <p14:xfrm>
                <a:off x="1282233" y="1000450"/>
                <a:ext cx="323640" cy="648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7C18EDA-3148-45E3-9583-AFBC824F1D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3233" y="991450"/>
                  <a:ext cx="34128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F205A33-DE0B-42F5-AC90-3DA64A9FF5D6}"/>
                    </a:ext>
                  </a:extLst>
                </p14:cNvPr>
                <p14:cNvContentPartPr/>
                <p14:nvPr/>
              </p14:nvContentPartPr>
              <p14:xfrm>
                <a:off x="1519833" y="717490"/>
                <a:ext cx="502920" cy="660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F205A33-DE0B-42F5-AC90-3DA64A9FF5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1193" y="708850"/>
                  <a:ext cx="52056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24E247F-0C00-42AE-9128-ACA86370F4B0}"/>
                    </a:ext>
                  </a:extLst>
                </p14:cNvPr>
                <p14:cNvContentPartPr/>
                <p14:nvPr/>
              </p14:nvContentPartPr>
              <p14:xfrm>
                <a:off x="1935993" y="949330"/>
                <a:ext cx="275400" cy="668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24E247F-0C00-42AE-9128-ACA86370F4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6993" y="940690"/>
                  <a:ext cx="29304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FECEEA6-5AEE-4CC0-AFCC-0AB5F7642B71}"/>
                    </a:ext>
                  </a:extLst>
                </p14:cNvPr>
                <p14:cNvContentPartPr/>
                <p14:nvPr/>
              </p14:nvContentPartPr>
              <p14:xfrm>
                <a:off x="2375913" y="866170"/>
                <a:ext cx="367200" cy="734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FECEEA6-5AEE-4CC0-AFCC-0AB5F7642B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67273" y="857170"/>
                  <a:ext cx="38484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7A5750A-8305-4732-A402-03E9D1D2483D}"/>
                    </a:ext>
                  </a:extLst>
                </p14:cNvPr>
                <p14:cNvContentPartPr/>
                <p14:nvPr/>
              </p14:nvContentPartPr>
              <p14:xfrm>
                <a:off x="2690913" y="977050"/>
                <a:ext cx="404640" cy="470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7A5750A-8305-4732-A402-03E9D1D248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82273" y="968410"/>
                  <a:ext cx="422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775EFEB-CBF9-432F-AA69-AFCA222A73FA}"/>
                    </a:ext>
                  </a:extLst>
                </p14:cNvPr>
                <p14:cNvContentPartPr/>
                <p14:nvPr/>
              </p14:nvContentPartPr>
              <p14:xfrm>
                <a:off x="1328673" y="1778050"/>
                <a:ext cx="1889640" cy="1846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775EFEB-CBF9-432F-AA69-AFCA222A73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19673" y="1769050"/>
                  <a:ext cx="1907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BE48432-9051-4B56-9DAF-69AB29C06197}"/>
                    </a:ext>
                  </a:extLst>
                </p14:cNvPr>
                <p14:cNvContentPartPr/>
                <p14:nvPr/>
              </p14:nvContentPartPr>
              <p14:xfrm>
                <a:off x="3569313" y="1126450"/>
                <a:ext cx="37800" cy="34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BE48432-9051-4B56-9DAF-69AB29C061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60673" y="1117810"/>
                  <a:ext cx="55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139B8B6-D9AA-4233-B0E2-AA2305ADD229}"/>
                    </a:ext>
                  </a:extLst>
                </p14:cNvPr>
                <p14:cNvContentPartPr/>
                <p14:nvPr/>
              </p14:nvContentPartPr>
              <p14:xfrm>
                <a:off x="3487233" y="1438570"/>
                <a:ext cx="69120" cy="10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139B8B6-D9AA-4233-B0E2-AA2305ADD2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78233" y="1429570"/>
                  <a:ext cx="86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201A3B0-5F99-4B96-A895-E3D1910031A0}"/>
                    </a:ext>
                  </a:extLst>
                </p14:cNvPr>
                <p14:cNvContentPartPr/>
                <p14:nvPr/>
              </p14:nvContentPartPr>
              <p14:xfrm>
                <a:off x="3448353" y="1028170"/>
                <a:ext cx="214200" cy="275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201A3B0-5F99-4B96-A895-E3D1910031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39353" y="1019170"/>
                  <a:ext cx="231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56A99B0-F3A2-4D9C-8BD2-17985989D61D}"/>
                    </a:ext>
                  </a:extLst>
                </p14:cNvPr>
                <p14:cNvContentPartPr/>
                <p14:nvPr/>
              </p14:nvContentPartPr>
              <p14:xfrm>
                <a:off x="3421353" y="1482490"/>
                <a:ext cx="155880" cy="63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56A99B0-F3A2-4D9C-8BD2-17985989D6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2713" y="1473850"/>
                  <a:ext cx="173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FEDDBC27-E504-4FC7-B50D-5C69D355C712}"/>
                    </a:ext>
                  </a:extLst>
                </p14:cNvPr>
                <p14:cNvContentPartPr/>
                <p14:nvPr/>
              </p14:nvContentPartPr>
              <p14:xfrm>
                <a:off x="506303" y="8290"/>
                <a:ext cx="2743560" cy="20433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FEDDBC27-E504-4FC7-B50D-5C69D355C7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7663" y="-350"/>
                  <a:ext cx="2761200" cy="20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A40CD99E-26E8-4353-95A2-010D40A0A412}"/>
                    </a:ext>
                  </a:extLst>
                </p14:cNvPr>
                <p14:cNvContentPartPr/>
                <p14:nvPr/>
              </p14:nvContentPartPr>
              <p14:xfrm>
                <a:off x="4712543" y="547930"/>
                <a:ext cx="1899000" cy="15588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A40CD99E-26E8-4353-95A2-010D40A0A4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03543" y="538930"/>
                  <a:ext cx="1916640" cy="15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4BF7E48-8EC2-45B8-BB0B-C198869A9BB8}"/>
                    </a:ext>
                  </a:extLst>
                </p14:cNvPr>
                <p14:cNvContentPartPr/>
                <p14:nvPr/>
              </p14:nvContentPartPr>
              <p14:xfrm>
                <a:off x="4095993" y="1082530"/>
                <a:ext cx="666000" cy="181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4BF7E48-8EC2-45B8-BB0B-C198869A9B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87353" y="1073530"/>
                  <a:ext cx="683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0FA1625-06A0-41A8-B002-692384282323}"/>
                    </a:ext>
                  </a:extLst>
                </p14:cNvPr>
                <p14:cNvContentPartPr/>
                <p14:nvPr/>
              </p14:nvContentPartPr>
              <p14:xfrm>
                <a:off x="4526913" y="1016650"/>
                <a:ext cx="295200" cy="349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0FA1625-06A0-41A8-B002-6923842823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17913" y="1008010"/>
                  <a:ext cx="312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D1E4D0A-1B6D-45A5-83B5-9E9F2B1EF2B4}"/>
                    </a:ext>
                  </a:extLst>
                </p14:cNvPr>
                <p14:cNvContentPartPr/>
                <p14:nvPr/>
              </p14:nvContentPartPr>
              <p14:xfrm>
                <a:off x="5595033" y="958690"/>
                <a:ext cx="108000" cy="99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D1E4D0A-1B6D-45A5-83B5-9E9F2B1EF2B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86393" y="949690"/>
                  <a:ext cx="125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4CE440C-13BB-45DA-B45F-07AD268C468B}"/>
                    </a:ext>
                  </a:extLst>
                </p14:cNvPr>
                <p14:cNvContentPartPr/>
                <p14:nvPr/>
              </p14:nvContentPartPr>
              <p14:xfrm>
                <a:off x="5575953" y="986410"/>
                <a:ext cx="228960" cy="211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4CE440C-13BB-45DA-B45F-07AD268C46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66953" y="977770"/>
                  <a:ext cx="246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9C80726-5C3B-4B43-9B08-77712401033A}"/>
                    </a:ext>
                  </a:extLst>
                </p14:cNvPr>
                <p14:cNvContentPartPr/>
                <p14:nvPr/>
              </p14:nvContentPartPr>
              <p14:xfrm>
                <a:off x="5377953" y="1374130"/>
                <a:ext cx="520920" cy="101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9C80726-5C3B-4B43-9B08-7771240103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69313" y="1365130"/>
                  <a:ext cx="538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3E2873D-CC70-4A68-BBAB-9B26DBE437FA}"/>
                    </a:ext>
                  </a:extLst>
                </p14:cNvPr>
                <p14:cNvContentPartPr/>
                <p14:nvPr/>
              </p14:nvContentPartPr>
              <p14:xfrm>
                <a:off x="5578113" y="1254250"/>
                <a:ext cx="253800" cy="4921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3E2873D-CC70-4A68-BBAB-9B26DBE437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69113" y="1245250"/>
                  <a:ext cx="2714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0062DA6-1047-42B6-80E5-D493316C93BF}"/>
                    </a:ext>
                  </a:extLst>
                </p14:cNvPr>
                <p14:cNvContentPartPr/>
                <p14:nvPr/>
              </p14:nvContentPartPr>
              <p14:xfrm>
                <a:off x="5911113" y="906850"/>
                <a:ext cx="418680" cy="642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0062DA6-1047-42B6-80E5-D493316C93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02473" y="898210"/>
                  <a:ext cx="43632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6DCB3F0-E6C5-469A-ABF4-19D463D3AEF7}"/>
                    </a:ext>
                  </a:extLst>
                </p14:cNvPr>
                <p14:cNvContentPartPr/>
                <p14:nvPr/>
              </p14:nvContentPartPr>
              <p14:xfrm>
                <a:off x="5966193" y="1506610"/>
                <a:ext cx="175320" cy="240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6DCB3F0-E6C5-469A-ABF4-19D463D3AE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57193" y="1497610"/>
                  <a:ext cx="192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3146D23-04E8-4AD3-BC8B-3E647EDCA789}"/>
                    </a:ext>
                  </a:extLst>
                </p14:cNvPr>
                <p14:cNvContentPartPr/>
                <p14:nvPr/>
              </p14:nvContentPartPr>
              <p14:xfrm>
                <a:off x="6344553" y="1670770"/>
                <a:ext cx="79560" cy="84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3146D23-04E8-4AD3-BC8B-3E647EDCA7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35553" y="1661770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0E5720F-3264-432A-BD28-4BFC8481C846}"/>
                    </a:ext>
                  </a:extLst>
                </p14:cNvPr>
                <p14:cNvContentPartPr/>
                <p14:nvPr/>
              </p14:nvContentPartPr>
              <p14:xfrm>
                <a:off x="5304873" y="1915930"/>
                <a:ext cx="1354320" cy="34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0E5720F-3264-432A-BD28-4BFC8481C8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95873" y="1906930"/>
                  <a:ext cx="1371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201CD86-7B39-422C-ACD1-6800800AF1BC}"/>
                    </a:ext>
                  </a:extLst>
                </p14:cNvPr>
                <p14:cNvContentPartPr/>
                <p14:nvPr/>
              </p14:nvContentPartPr>
              <p14:xfrm>
                <a:off x="6787353" y="2054530"/>
                <a:ext cx="105120" cy="144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201CD86-7B39-422C-ACD1-6800800AF1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78353" y="2045530"/>
                  <a:ext cx="122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91632A9-BF1F-4670-B363-F3B78FB63C0A}"/>
                    </a:ext>
                  </a:extLst>
                </p14:cNvPr>
                <p14:cNvContentPartPr/>
                <p14:nvPr/>
              </p14:nvContentPartPr>
              <p14:xfrm>
                <a:off x="5206233" y="2126170"/>
                <a:ext cx="31320" cy="6436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91632A9-BF1F-4670-B363-F3B78FB63C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233" y="2117530"/>
                  <a:ext cx="4896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6C608ED-24A0-49C0-8A22-84BEC2361F36}"/>
                    </a:ext>
                  </a:extLst>
                </p14:cNvPr>
                <p14:cNvContentPartPr/>
                <p14:nvPr/>
              </p14:nvContentPartPr>
              <p14:xfrm>
                <a:off x="5110473" y="2613970"/>
                <a:ext cx="254520" cy="1936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6C608ED-24A0-49C0-8A22-84BEC2361F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01473" y="2604970"/>
                  <a:ext cx="272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A9DFBE-E8BC-4473-B6E7-D7D08141375A}"/>
                    </a:ext>
                  </a:extLst>
                </p14:cNvPr>
                <p14:cNvContentPartPr/>
                <p14:nvPr/>
              </p14:nvContentPartPr>
              <p14:xfrm>
                <a:off x="5922633" y="2052010"/>
                <a:ext cx="72000" cy="7142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A9DFBE-E8BC-4473-B6E7-D7D08141375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13993" y="2043010"/>
                  <a:ext cx="8964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B50D455-5A33-4A0F-9594-5B8D82B43CCD}"/>
                    </a:ext>
                  </a:extLst>
                </p14:cNvPr>
                <p14:cNvContentPartPr/>
                <p14:nvPr/>
              </p14:nvContentPartPr>
              <p14:xfrm>
                <a:off x="5822553" y="2547010"/>
                <a:ext cx="265320" cy="183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B50D455-5A33-4A0F-9594-5B8D82B43C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13553" y="2538010"/>
                  <a:ext cx="282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AA04BE5-D567-4310-8C2A-36681CEFFECF}"/>
                    </a:ext>
                  </a:extLst>
                </p14:cNvPr>
                <p14:cNvContentPartPr/>
                <p14:nvPr/>
              </p14:nvContentPartPr>
              <p14:xfrm>
                <a:off x="5056473" y="1875250"/>
                <a:ext cx="1405080" cy="217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AA04BE5-D567-4310-8C2A-36681CEFFE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47833" y="1866250"/>
                  <a:ext cx="1422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5C7E359-1E10-4482-9C69-783684C264A8}"/>
                    </a:ext>
                  </a:extLst>
                </p14:cNvPr>
                <p14:cNvContentPartPr/>
                <p14:nvPr/>
              </p14:nvContentPartPr>
              <p14:xfrm>
                <a:off x="6666033" y="1063450"/>
                <a:ext cx="669240" cy="3715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5C7E359-1E10-4482-9C69-783684C264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57393" y="1054450"/>
                  <a:ext cx="686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3CE3091-F403-4087-8A8F-38CCADA117C2}"/>
                    </a:ext>
                  </a:extLst>
                </p14:cNvPr>
                <p14:cNvContentPartPr/>
                <p14:nvPr/>
              </p14:nvContentPartPr>
              <p14:xfrm>
                <a:off x="7152393" y="992890"/>
                <a:ext cx="362520" cy="2577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3CE3091-F403-4087-8A8F-38CCADA117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43393" y="983890"/>
                  <a:ext cx="380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DE98545-FB85-49F4-BD60-1B5E3967342D}"/>
                    </a:ext>
                  </a:extLst>
                </p14:cNvPr>
                <p14:cNvContentPartPr/>
                <p14:nvPr/>
              </p14:nvContentPartPr>
              <p14:xfrm>
                <a:off x="6672153" y="952210"/>
                <a:ext cx="836640" cy="4968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DE98545-FB85-49F4-BD60-1B5E396734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63153" y="943570"/>
                  <a:ext cx="85428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6B42013-CEDA-4B1A-9827-91C299536C1A}"/>
                    </a:ext>
                  </a:extLst>
                </p14:cNvPr>
                <p14:cNvContentPartPr/>
                <p14:nvPr/>
              </p14:nvContentPartPr>
              <p14:xfrm>
                <a:off x="6908673" y="928090"/>
                <a:ext cx="688680" cy="326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6B42013-CEDA-4B1A-9827-91C299536C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99673" y="919450"/>
                  <a:ext cx="7063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1B5BE42-FB83-4462-AEE4-D883DA4A3B00}"/>
                    </a:ext>
                  </a:extLst>
                </p14:cNvPr>
                <p14:cNvContentPartPr/>
                <p14:nvPr/>
              </p14:nvContentPartPr>
              <p14:xfrm>
                <a:off x="6740913" y="1769050"/>
                <a:ext cx="655200" cy="294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1B5BE42-FB83-4462-AEE4-D883DA4A3B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32273" y="1760410"/>
                  <a:ext cx="672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5FF72CE-7C84-4E93-8E27-54B13FC841F7}"/>
                    </a:ext>
                  </a:extLst>
                </p14:cNvPr>
                <p14:cNvContentPartPr/>
                <p14:nvPr/>
              </p14:nvContentPartPr>
              <p14:xfrm>
                <a:off x="7146273" y="1861210"/>
                <a:ext cx="176760" cy="2959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5FF72CE-7C84-4E93-8E27-54B13FC841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37633" y="1852570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949B3DC-DFBC-4F45-A4A7-A1C5691CF5FC}"/>
                    </a:ext>
                  </a:extLst>
                </p14:cNvPr>
                <p14:cNvContentPartPr/>
                <p14:nvPr/>
              </p14:nvContentPartPr>
              <p14:xfrm>
                <a:off x="7496553" y="1839970"/>
                <a:ext cx="254520" cy="259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949B3DC-DFBC-4F45-A4A7-A1C5691CF5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87553" y="1830970"/>
                  <a:ext cx="272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39EA2C7-2E78-49A4-BC12-65E15FB3070F}"/>
                    </a:ext>
                  </a:extLst>
                </p14:cNvPr>
                <p14:cNvContentPartPr/>
                <p14:nvPr/>
              </p14:nvContentPartPr>
              <p14:xfrm>
                <a:off x="7653513" y="2016730"/>
                <a:ext cx="28800" cy="366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39EA2C7-2E78-49A4-BC12-65E15FB307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44513" y="2007730"/>
                  <a:ext cx="46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797237A-7C9C-4F0A-8F92-4101D8A49DA6}"/>
                    </a:ext>
                  </a:extLst>
                </p14:cNvPr>
                <p14:cNvContentPartPr/>
                <p14:nvPr/>
              </p14:nvContentPartPr>
              <p14:xfrm>
                <a:off x="7961673" y="1686970"/>
                <a:ext cx="13680" cy="1418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797237A-7C9C-4F0A-8F92-4101D8A49D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53033" y="1678330"/>
                  <a:ext cx="31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DACF1E7-BA87-4965-9CF1-C96E81475E92}"/>
                    </a:ext>
                  </a:extLst>
                </p14:cNvPr>
                <p14:cNvContentPartPr/>
                <p14:nvPr/>
              </p14:nvContentPartPr>
              <p14:xfrm>
                <a:off x="7820913" y="1862290"/>
                <a:ext cx="297000" cy="446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DACF1E7-BA87-4965-9CF1-C96E81475E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12273" y="1853650"/>
                  <a:ext cx="3146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A933001-9FD3-4A65-949D-A8B84F5C8CF3}"/>
                    </a:ext>
                  </a:extLst>
                </p14:cNvPr>
                <p14:cNvContentPartPr/>
                <p14:nvPr/>
              </p14:nvContentPartPr>
              <p14:xfrm>
                <a:off x="7921713" y="2092330"/>
                <a:ext cx="379440" cy="245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A933001-9FD3-4A65-949D-A8B84F5C8C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12713" y="2083690"/>
                  <a:ext cx="397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679060B-F0AA-4197-93FC-8018FD84FBEE}"/>
                    </a:ext>
                  </a:extLst>
                </p14:cNvPr>
                <p14:cNvContentPartPr/>
                <p14:nvPr/>
              </p14:nvContentPartPr>
              <p14:xfrm>
                <a:off x="8096313" y="2076130"/>
                <a:ext cx="144000" cy="2577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679060B-F0AA-4197-93FC-8018FD84FB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87313" y="2067130"/>
                  <a:ext cx="161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6B2E8AF-DA6D-4DE3-9CCF-1AF4216AC1B6}"/>
                    </a:ext>
                  </a:extLst>
                </p14:cNvPr>
                <p14:cNvContentPartPr/>
                <p14:nvPr/>
              </p14:nvContentPartPr>
              <p14:xfrm>
                <a:off x="8340033" y="1693450"/>
                <a:ext cx="211680" cy="8265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6B2E8AF-DA6D-4DE3-9CCF-1AF4216AC1B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31393" y="1684450"/>
                  <a:ext cx="22932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50C1B34-24D6-4BDC-853B-8B9E91449C8D}"/>
                    </a:ext>
                  </a:extLst>
                </p14:cNvPr>
                <p14:cNvContentPartPr/>
                <p14:nvPr/>
              </p14:nvContentPartPr>
              <p14:xfrm>
                <a:off x="8434713" y="2035450"/>
                <a:ext cx="302760" cy="262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50C1B34-24D6-4BDC-853B-8B9E91449C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25713" y="2026450"/>
                  <a:ext cx="320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2A4EF98-96E5-4149-92A0-F80AF511A30F}"/>
                    </a:ext>
                  </a:extLst>
                </p14:cNvPr>
                <p14:cNvContentPartPr/>
                <p14:nvPr/>
              </p14:nvContentPartPr>
              <p14:xfrm>
                <a:off x="8456673" y="2236330"/>
                <a:ext cx="142560" cy="2246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2A4EF98-96E5-4149-92A0-F80AF511A30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48033" y="2227330"/>
                  <a:ext cx="160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98A8A03-16EA-4523-8391-40484D8B92F6}"/>
                    </a:ext>
                  </a:extLst>
                </p14:cNvPr>
                <p14:cNvContentPartPr/>
                <p14:nvPr/>
              </p14:nvContentPartPr>
              <p14:xfrm>
                <a:off x="7469553" y="2462410"/>
                <a:ext cx="1412640" cy="96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98A8A03-16EA-4523-8391-40484D8B92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60553" y="2453410"/>
                  <a:ext cx="1430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2727C4B-C856-4D5B-AD25-D8E911542823}"/>
                    </a:ext>
                  </a:extLst>
                </p14:cNvPr>
                <p14:cNvContentPartPr/>
                <p14:nvPr/>
              </p14:nvContentPartPr>
              <p14:xfrm>
                <a:off x="7386393" y="1673290"/>
                <a:ext cx="78840" cy="10278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2727C4B-C856-4D5B-AD25-D8E9115428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77753" y="1664290"/>
                  <a:ext cx="96480" cy="10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FB6D192-1852-4CC5-B0B9-6BCBA09B9AB0}"/>
                    </a:ext>
                  </a:extLst>
                </p14:cNvPr>
                <p14:cNvContentPartPr/>
                <p14:nvPr/>
              </p14:nvContentPartPr>
              <p14:xfrm>
                <a:off x="7427793" y="1552330"/>
                <a:ext cx="1617480" cy="1037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FB6D192-1852-4CC5-B0B9-6BCBA09B9A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18793" y="1543330"/>
                  <a:ext cx="16351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97D3901-7E21-439D-B41C-9A76D8675184}"/>
                    </a:ext>
                  </a:extLst>
                </p14:cNvPr>
                <p14:cNvContentPartPr/>
                <p14:nvPr/>
              </p14:nvContentPartPr>
              <p14:xfrm>
                <a:off x="4603103" y="369370"/>
                <a:ext cx="2047680" cy="18460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97D3901-7E21-439D-B41C-9A76D86751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94103" y="360370"/>
                  <a:ext cx="2065320" cy="18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B6E1773-73D8-479D-B418-2C49299DB505}"/>
                    </a:ext>
                  </a:extLst>
                </p14:cNvPr>
                <p14:cNvContentPartPr/>
                <p14:nvPr/>
              </p14:nvContentPartPr>
              <p14:xfrm>
                <a:off x="5324313" y="3112570"/>
                <a:ext cx="366840" cy="497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B6E1773-73D8-479D-B418-2C49299DB5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15673" y="3103570"/>
                  <a:ext cx="3844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4546F94-DFF8-441A-8445-1ED711A954A7}"/>
                    </a:ext>
                  </a:extLst>
                </p14:cNvPr>
                <p14:cNvContentPartPr/>
                <p14:nvPr/>
              </p14:nvContentPartPr>
              <p14:xfrm>
                <a:off x="5705913" y="3174490"/>
                <a:ext cx="176760" cy="477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4546F94-DFF8-441A-8445-1ED711A954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96913" y="3165490"/>
                  <a:ext cx="1944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86BE4B6-B5E7-47B7-96CF-182C11C73156}"/>
                    </a:ext>
                  </a:extLst>
                </p14:cNvPr>
                <p14:cNvContentPartPr/>
                <p14:nvPr/>
              </p14:nvContentPartPr>
              <p14:xfrm>
                <a:off x="5897073" y="3126250"/>
                <a:ext cx="105120" cy="122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86BE4B6-B5E7-47B7-96CF-182C11C731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88433" y="3117610"/>
                  <a:ext cx="122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370E7C7-0FBC-4A2E-8109-99CC54A0A64E}"/>
                    </a:ext>
                  </a:extLst>
                </p14:cNvPr>
                <p14:cNvContentPartPr/>
                <p14:nvPr/>
              </p14:nvContentPartPr>
              <p14:xfrm>
                <a:off x="5825433" y="3143890"/>
                <a:ext cx="154440" cy="283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370E7C7-0FBC-4A2E-8109-99CC54A0A6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16433" y="3135250"/>
                  <a:ext cx="172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2858A39-FE83-4455-943A-AADB4FA2C809}"/>
                    </a:ext>
                  </a:extLst>
                </p14:cNvPr>
                <p14:cNvContentPartPr/>
                <p14:nvPr/>
              </p14:nvContentPartPr>
              <p14:xfrm>
                <a:off x="5868633" y="3320650"/>
                <a:ext cx="291960" cy="284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2858A39-FE83-4455-943A-AADB4FA2C8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59993" y="3312010"/>
                  <a:ext cx="309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56CE867-1C5A-4727-AACD-22502099B8AF}"/>
                    </a:ext>
                  </a:extLst>
                </p14:cNvPr>
                <p14:cNvContentPartPr/>
                <p14:nvPr/>
              </p14:nvContentPartPr>
              <p14:xfrm>
                <a:off x="6307113" y="3161890"/>
                <a:ext cx="46800" cy="396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56CE867-1C5A-4727-AACD-22502099B8A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98473" y="3152890"/>
                  <a:ext cx="64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F77B8C7-D3D6-47F4-9DB2-119B5CC1E596}"/>
                    </a:ext>
                  </a:extLst>
                </p14:cNvPr>
                <p14:cNvContentPartPr/>
                <p14:nvPr/>
              </p14:nvContentPartPr>
              <p14:xfrm>
                <a:off x="6194793" y="3149650"/>
                <a:ext cx="522360" cy="398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F77B8C7-D3D6-47F4-9DB2-119B5CC1E5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86153" y="3141010"/>
                  <a:ext cx="5400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0F87506-6441-47B5-B8C6-F8D444A2DC2A}"/>
                    </a:ext>
                  </a:extLst>
                </p14:cNvPr>
                <p14:cNvContentPartPr/>
                <p14:nvPr/>
              </p14:nvContentPartPr>
              <p14:xfrm>
                <a:off x="5310633" y="3958210"/>
                <a:ext cx="150120" cy="297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0F87506-6441-47B5-B8C6-F8D444A2DC2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01993" y="3949570"/>
                  <a:ext cx="167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E4CA1AE-A7CE-4768-93B4-0D985A77F3AE}"/>
                    </a:ext>
                  </a:extLst>
                </p14:cNvPr>
                <p14:cNvContentPartPr/>
                <p14:nvPr/>
              </p14:nvContentPartPr>
              <p14:xfrm>
                <a:off x="5438073" y="4170610"/>
                <a:ext cx="43920" cy="1936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E4CA1AE-A7CE-4768-93B4-0D985A77F3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29073" y="4161610"/>
                  <a:ext cx="61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241A2A5-C15B-4C4F-99D0-B8A5256A22C0}"/>
                    </a:ext>
                  </a:extLst>
                </p14:cNvPr>
                <p14:cNvContentPartPr/>
                <p14:nvPr/>
              </p14:nvContentPartPr>
              <p14:xfrm>
                <a:off x="5557233" y="3970090"/>
                <a:ext cx="279000" cy="4068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241A2A5-C15B-4C4F-99D0-B8A5256A22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48593" y="3961090"/>
                  <a:ext cx="296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B800E44-FF78-49DB-AB28-88174A0C68F5}"/>
                    </a:ext>
                  </a:extLst>
                </p14:cNvPr>
                <p14:cNvContentPartPr/>
                <p14:nvPr/>
              </p14:nvContentPartPr>
              <p14:xfrm>
                <a:off x="6102273" y="3755170"/>
                <a:ext cx="314280" cy="6228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B800E44-FF78-49DB-AB28-88174A0C68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3273" y="3746170"/>
                  <a:ext cx="33192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449C499-EA9D-4DAC-91C3-DB65F8A19629}"/>
                    </a:ext>
                  </a:extLst>
                </p14:cNvPr>
                <p14:cNvContentPartPr/>
                <p14:nvPr/>
              </p14:nvContentPartPr>
              <p14:xfrm>
                <a:off x="5940273" y="4112290"/>
                <a:ext cx="633240" cy="3308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449C499-EA9D-4DAC-91C3-DB65F8A196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31633" y="4103650"/>
                  <a:ext cx="650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C98D9CC-2261-4DDE-B5D4-8809CCB7ADE4}"/>
                    </a:ext>
                  </a:extLst>
                </p14:cNvPr>
                <p14:cNvContentPartPr/>
                <p14:nvPr/>
              </p14:nvContentPartPr>
              <p14:xfrm>
                <a:off x="6639393" y="3819610"/>
                <a:ext cx="34920" cy="650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C98D9CC-2261-4DDE-B5D4-8809CCB7ADE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30393" y="3810610"/>
                  <a:ext cx="5256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C9E5EF2-67FF-47F7-A267-C8ED48FCD7D9}"/>
                    </a:ext>
                  </a:extLst>
                </p14:cNvPr>
                <p14:cNvContentPartPr/>
                <p14:nvPr/>
              </p14:nvContentPartPr>
              <p14:xfrm>
                <a:off x="6557313" y="3852010"/>
                <a:ext cx="623880" cy="455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C9E5EF2-67FF-47F7-A267-C8ED48FCD7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8313" y="3843370"/>
                  <a:ext cx="6415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EFA3D70-E622-4AB9-8E27-4A9D5C428D6B}"/>
                    </a:ext>
                  </a:extLst>
                </p14:cNvPr>
                <p14:cNvContentPartPr/>
                <p14:nvPr/>
              </p14:nvContentPartPr>
              <p14:xfrm>
                <a:off x="5407473" y="4397770"/>
                <a:ext cx="1410480" cy="2109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EFA3D70-E622-4AB9-8E27-4A9D5C428D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98473" y="4388770"/>
                  <a:ext cx="142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66EC286-9D08-4BF6-8392-B444D7C71FD8}"/>
                    </a:ext>
                  </a:extLst>
                </p14:cNvPr>
                <p14:cNvContentPartPr/>
                <p14:nvPr/>
              </p14:nvContentPartPr>
              <p14:xfrm>
                <a:off x="5319993" y="3684250"/>
                <a:ext cx="1374120" cy="52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66EC286-9D08-4BF6-8392-B444D7C71FD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10993" y="3675610"/>
                  <a:ext cx="1391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3FEB80C-7ECA-4570-B8D9-34391263DC04}"/>
                    </a:ext>
                  </a:extLst>
                </p14:cNvPr>
                <p14:cNvContentPartPr/>
                <p14:nvPr/>
              </p14:nvContentPartPr>
              <p14:xfrm>
                <a:off x="5714553" y="3180610"/>
                <a:ext cx="247320" cy="146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3FEB80C-7ECA-4570-B8D9-34391263DC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05913" y="3171970"/>
                  <a:ext cx="264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4628F3F-32E4-4772-9B74-A3BEEC87A5D1}"/>
                    </a:ext>
                  </a:extLst>
                </p14:cNvPr>
                <p14:cNvContentPartPr/>
                <p14:nvPr/>
              </p14:nvContentPartPr>
              <p14:xfrm>
                <a:off x="5823633" y="3329650"/>
                <a:ext cx="268560" cy="28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4628F3F-32E4-4772-9B74-A3BEEC87A5D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14633" y="3320650"/>
                  <a:ext cx="286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125F2CE-3CC8-4154-932C-CBC99823165B}"/>
                    </a:ext>
                  </a:extLst>
                </p14:cNvPr>
                <p14:cNvContentPartPr/>
                <p14:nvPr/>
              </p14:nvContentPartPr>
              <p14:xfrm>
                <a:off x="5808513" y="3298690"/>
                <a:ext cx="11520" cy="344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125F2CE-3CC8-4154-932C-CBC99823165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99513" y="3290050"/>
                  <a:ext cx="291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DD16AF5-4DF1-4969-9910-9F35698E05F3}"/>
                    </a:ext>
                  </a:extLst>
                </p14:cNvPr>
                <p14:cNvContentPartPr/>
                <p14:nvPr/>
              </p14:nvContentPartPr>
              <p14:xfrm>
                <a:off x="5780433" y="3317050"/>
                <a:ext cx="36360" cy="288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DD16AF5-4DF1-4969-9910-9F35698E05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71793" y="3308050"/>
                  <a:ext cx="54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6F1656A-9675-408C-93DD-F0015ACD9AC0}"/>
                    </a:ext>
                  </a:extLst>
                </p14:cNvPr>
                <p14:cNvContentPartPr/>
                <p14:nvPr/>
              </p14:nvContentPartPr>
              <p14:xfrm>
                <a:off x="5838393" y="3376090"/>
                <a:ext cx="166680" cy="2026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6F1656A-9675-408C-93DD-F0015ACD9A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29753" y="3367450"/>
                  <a:ext cx="184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44D78F0-3DEA-4A3F-97B6-89439BD4BA14}"/>
                    </a:ext>
                  </a:extLst>
                </p14:cNvPr>
                <p14:cNvContentPartPr/>
                <p14:nvPr/>
              </p14:nvContentPartPr>
              <p14:xfrm>
                <a:off x="5838753" y="3415330"/>
                <a:ext cx="399960" cy="1987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44D78F0-3DEA-4A3F-97B6-89439BD4BA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30113" y="3406690"/>
                  <a:ext cx="41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AEC92EF-3437-4C84-A655-024D7B600F2B}"/>
                    </a:ext>
                  </a:extLst>
                </p14:cNvPr>
                <p14:cNvContentPartPr/>
                <p14:nvPr/>
              </p14:nvContentPartPr>
              <p14:xfrm>
                <a:off x="5582433" y="4969090"/>
                <a:ext cx="257040" cy="221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AEC92EF-3437-4C84-A655-024D7B600F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73433" y="4960450"/>
                  <a:ext cx="274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1CF81DD-6D90-4006-9389-72D830EBBE44}"/>
                    </a:ext>
                  </a:extLst>
                </p14:cNvPr>
                <p14:cNvContentPartPr/>
                <p14:nvPr/>
              </p14:nvContentPartPr>
              <p14:xfrm>
                <a:off x="5844873" y="4897450"/>
                <a:ext cx="271080" cy="379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1CF81DD-6D90-4006-9389-72D830EBBE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35873" y="4888450"/>
                  <a:ext cx="2887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137C199-ABFF-4751-8FEA-23195CC582A2}"/>
                    </a:ext>
                  </a:extLst>
                </p14:cNvPr>
                <p14:cNvContentPartPr/>
                <p14:nvPr/>
              </p14:nvContentPartPr>
              <p14:xfrm>
                <a:off x="6259233" y="4789090"/>
                <a:ext cx="135000" cy="91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137C199-ABFF-4751-8FEA-23195CC582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50593" y="4780450"/>
                  <a:ext cx="152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3204604-0B5F-4031-A4AC-1A71DDFF0FA6}"/>
                    </a:ext>
                  </a:extLst>
                </p14:cNvPr>
                <p14:cNvContentPartPr/>
                <p14:nvPr/>
              </p14:nvContentPartPr>
              <p14:xfrm>
                <a:off x="6191913" y="4809250"/>
                <a:ext cx="604800" cy="492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3204604-0B5F-4031-A4AC-1A71DDFF0F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83273" y="4800250"/>
                  <a:ext cx="6224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842102D-DB86-4453-9ADB-C362AB6748C8}"/>
                    </a:ext>
                  </a:extLst>
                </p14:cNvPr>
                <p14:cNvContentPartPr/>
                <p14:nvPr/>
              </p14:nvContentPartPr>
              <p14:xfrm>
                <a:off x="6777273" y="4695850"/>
                <a:ext cx="424800" cy="487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842102D-DB86-4453-9ADB-C362AB6748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68633" y="4686850"/>
                  <a:ext cx="44244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4C68A63-FCDB-46A7-B68D-DF172407E725}"/>
                    </a:ext>
                  </a:extLst>
                </p14:cNvPr>
                <p14:cNvContentPartPr/>
                <p14:nvPr/>
              </p14:nvContentPartPr>
              <p14:xfrm>
                <a:off x="4862433" y="3271690"/>
                <a:ext cx="374040" cy="2079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4C68A63-FCDB-46A7-B68D-DF172407E7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53433" y="3262690"/>
                  <a:ext cx="391680" cy="20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E6BCC4E-E276-44C7-B482-4A8AF87D7768}"/>
                    </a:ext>
                  </a:extLst>
                </p14:cNvPr>
                <p14:cNvContentPartPr/>
                <p14:nvPr/>
              </p14:nvContentPartPr>
              <p14:xfrm>
                <a:off x="5260233" y="3637810"/>
                <a:ext cx="1468080" cy="1569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E6BCC4E-E276-44C7-B482-4A8AF87D77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51593" y="3628810"/>
                  <a:ext cx="1485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E032521-F334-4211-B4FA-19A69ECBE795}"/>
                    </a:ext>
                  </a:extLst>
                </p14:cNvPr>
                <p14:cNvContentPartPr/>
                <p14:nvPr/>
              </p14:nvContentPartPr>
              <p14:xfrm>
                <a:off x="5390193" y="4523050"/>
                <a:ext cx="1260000" cy="81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E032521-F334-4211-B4FA-19A69ECBE79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81193" y="4514410"/>
                  <a:ext cx="127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EDC7467-9B17-4B0E-9EAD-8D670AA8F221}"/>
                    </a:ext>
                  </a:extLst>
                </p14:cNvPr>
                <p14:cNvContentPartPr/>
                <p14:nvPr/>
              </p14:nvContentPartPr>
              <p14:xfrm>
                <a:off x="5473713" y="5401450"/>
                <a:ext cx="1246680" cy="1720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EDC7467-9B17-4B0E-9EAD-8D670AA8F2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65073" y="5392450"/>
                  <a:ext cx="1264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FA444D5-B973-444C-A012-D8A19F0001E3}"/>
                    </a:ext>
                  </a:extLst>
                </p14:cNvPr>
                <p14:cNvContentPartPr/>
                <p14:nvPr/>
              </p14:nvContentPartPr>
              <p14:xfrm>
                <a:off x="543153" y="5305330"/>
                <a:ext cx="12240" cy="20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FA444D5-B973-444C-A012-D8A19F0001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4153" y="5296690"/>
                  <a:ext cx="29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2CFE493-64BC-4A27-AE31-08FB87CC540D}"/>
                    </a:ext>
                  </a:extLst>
                </p14:cNvPr>
                <p14:cNvContentPartPr/>
                <p14:nvPr/>
              </p14:nvContentPartPr>
              <p14:xfrm>
                <a:off x="303393" y="5369770"/>
                <a:ext cx="272880" cy="12758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2CFE493-64BC-4A27-AE31-08FB87CC540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4753" y="5361130"/>
                  <a:ext cx="290520" cy="12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CC4FCF7-1A56-4CB3-8921-4F1019061EFD}"/>
                    </a:ext>
                  </a:extLst>
                </p14:cNvPr>
                <p14:cNvContentPartPr/>
                <p14:nvPr/>
              </p14:nvContentPartPr>
              <p14:xfrm>
                <a:off x="873633" y="5263930"/>
                <a:ext cx="268200" cy="79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CC4FCF7-1A56-4CB3-8921-4F1019061E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4993" y="5254930"/>
                  <a:ext cx="285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1A2AD4E-329A-4E47-BC87-2080FA727066}"/>
                    </a:ext>
                  </a:extLst>
                </p14:cNvPr>
                <p14:cNvContentPartPr/>
                <p14:nvPr/>
              </p14:nvContentPartPr>
              <p14:xfrm>
                <a:off x="956793" y="5391010"/>
                <a:ext cx="194760" cy="1515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1A2AD4E-329A-4E47-BC87-2080FA7270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8153" y="5382010"/>
                  <a:ext cx="212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5711899-8AAA-4745-BF25-E2B322AAD384}"/>
                    </a:ext>
                  </a:extLst>
                </p14:cNvPr>
                <p14:cNvContentPartPr/>
                <p14:nvPr/>
              </p14:nvContentPartPr>
              <p14:xfrm>
                <a:off x="926913" y="5154130"/>
                <a:ext cx="213480" cy="5745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5711899-8AAA-4745-BF25-E2B322AAD3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8273" y="5145130"/>
                  <a:ext cx="23112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884FA73-99A8-432A-A2D7-39181182AC32}"/>
                    </a:ext>
                  </a:extLst>
                </p14:cNvPr>
                <p14:cNvContentPartPr/>
                <p14:nvPr/>
              </p14:nvContentPartPr>
              <p14:xfrm>
                <a:off x="1111233" y="5220730"/>
                <a:ext cx="218520" cy="373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884FA73-99A8-432A-A2D7-39181182AC3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2593" y="5212090"/>
                  <a:ext cx="2361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46CEC2A-F4F4-414B-8156-B9D3FB79409F}"/>
                    </a:ext>
                  </a:extLst>
                </p14:cNvPr>
                <p14:cNvContentPartPr/>
                <p14:nvPr/>
              </p14:nvContentPartPr>
              <p14:xfrm>
                <a:off x="902073" y="5583250"/>
                <a:ext cx="414720" cy="1731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46CEC2A-F4F4-414B-8156-B9D3FB7940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3433" y="5574250"/>
                  <a:ext cx="432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F42A7F5-B8C1-4E14-8A43-89F85304DB09}"/>
                    </a:ext>
                  </a:extLst>
                </p14:cNvPr>
                <p14:cNvContentPartPr/>
                <p14:nvPr/>
              </p14:nvContentPartPr>
              <p14:xfrm>
                <a:off x="1183233" y="5675410"/>
                <a:ext cx="109440" cy="83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F42A7F5-B8C1-4E14-8A43-89F85304DB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74593" y="5666410"/>
                  <a:ext cx="127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7593330-D1AB-402D-A201-EF920253DF27}"/>
                    </a:ext>
                  </a:extLst>
                </p14:cNvPr>
                <p14:cNvContentPartPr/>
                <p14:nvPr/>
              </p14:nvContentPartPr>
              <p14:xfrm>
                <a:off x="1029873" y="5766130"/>
                <a:ext cx="486000" cy="131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7593330-D1AB-402D-A201-EF920253DF2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1233" y="5757490"/>
                  <a:ext cx="503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C4EE26B-8783-47B7-B5A3-729EC9429958}"/>
                    </a:ext>
                  </a:extLst>
                </p14:cNvPr>
                <p14:cNvContentPartPr/>
                <p14:nvPr/>
              </p14:nvContentPartPr>
              <p14:xfrm>
                <a:off x="1439193" y="5223250"/>
                <a:ext cx="281520" cy="307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C4EE26B-8783-47B7-B5A3-729EC942995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30553" y="5214610"/>
                  <a:ext cx="299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0D4257A-B715-4FB3-9B24-8A548BDECB3F}"/>
                    </a:ext>
                  </a:extLst>
                </p14:cNvPr>
                <p14:cNvContentPartPr/>
                <p14:nvPr/>
              </p14:nvContentPartPr>
              <p14:xfrm>
                <a:off x="1588953" y="5223250"/>
                <a:ext cx="7920" cy="1468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0D4257A-B715-4FB3-9B24-8A548BDECB3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79953" y="5214610"/>
                  <a:ext cx="25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A4006DD-9DAD-4122-8E09-F209E8830D02}"/>
                    </a:ext>
                  </a:extLst>
                </p14:cNvPr>
                <p14:cNvContentPartPr/>
                <p14:nvPr/>
              </p14:nvContentPartPr>
              <p14:xfrm>
                <a:off x="1606593" y="5256370"/>
                <a:ext cx="429480" cy="6048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A4006DD-9DAD-4122-8E09-F209E8830D0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97953" y="5247370"/>
                  <a:ext cx="44712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B384132-42A8-49D5-9A75-B3475457729F}"/>
                    </a:ext>
                  </a:extLst>
                </p14:cNvPr>
                <p14:cNvContentPartPr/>
                <p14:nvPr/>
              </p14:nvContentPartPr>
              <p14:xfrm>
                <a:off x="978393" y="5947930"/>
                <a:ext cx="1206720" cy="104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B384132-42A8-49D5-9A75-B347545772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9753" y="5939290"/>
                  <a:ext cx="1224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779BAB6-8D64-4863-8B2B-C8A0318CDDC0}"/>
                    </a:ext>
                  </a:extLst>
                </p14:cNvPr>
                <p14:cNvContentPartPr/>
                <p14:nvPr/>
              </p14:nvContentPartPr>
              <p14:xfrm>
                <a:off x="2392113" y="5653810"/>
                <a:ext cx="425160" cy="698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779BAB6-8D64-4863-8B2B-C8A0318CDDC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83473" y="5645170"/>
                  <a:ext cx="442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9EC8517-A08A-454F-9A37-EC692DAA3DDE}"/>
                    </a:ext>
                  </a:extLst>
                </p14:cNvPr>
                <p14:cNvContentPartPr/>
                <p14:nvPr/>
              </p14:nvContentPartPr>
              <p14:xfrm>
                <a:off x="2686953" y="5547970"/>
                <a:ext cx="169560" cy="2833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9EC8517-A08A-454F-9A37-EC692DAA3DD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77953" y="5538970"/>
                  <a:ext cx="187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FDAA8D7-A937-4EDC-96DA-DAA3E5BBFE3E}"/>
                    </a:ext>
                  </a:extLst>
                </p14:cNvPr>
                <p14:cNvContentPartPr/>
                <p14:nvPr/>
              </p14:nvContentPartPr>
              <p14:xfrm>
                <a:off x="3213273" y="5314330"/>
                <a:ext cx="408600" cy="451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FDAA8D7-A937-4EDC-96DA-DAA3E5BBFE3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04633" y="5305330"/>
                  <a:ext cx="4262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0A47AAB-EA53-4743-A7A3-158E99E3BF61}"/>
                    </a:ext>
                  </a:extLst>
                </p14:cNvPr>
                <p14:cNvContentPartPr/>
                <p14:nvPr/>
              </p14:nvContentPartPr>
              <p14:xfrm>
                <a:off x="3463833" y="5331970"/>
                <a:ext cx="248040" cy="4496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0A47AAB-EA53-4743-A7A3-158E99E3BF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55193" y="5323330"/>
                  <a:ext cx="2656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A4873906-1765-4C9D-8DB1-828ADCEA287D}"/>
                    </a:ext>
                  </a:extLst>
                </p14:cNvPr>
                <p14:cNvContentPartPr/>
                <p14:nvPr/>
              </p14:nvContentPartPr>
              <p14:xfrm>
                <a:off x="3523233" y="5330890"/>
                <a:ext cx="221760" cy="169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A4873906-1765-4C9D-8DB1-828ADCEA287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14233" y="5321890"/>
                  <a:ext cx="239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30A63A0-A9B6-49BB-9370-7B6D13ABEBDA}"/>
                    </a:ext>
                  </a:extLst>
                </p14:cNvPr>
                <p14:cNvContentPartPr/>
                <p14:nvPr/>
              </p14:nvContentPartPr>
              <p14:xfrm>
                <a:off x="3379233" y="5780170"/>
                <a:ext cx="320040" cy="558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30A63A0-A9B6-49BB-9370-7B6D13ABEB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70593" y="5771530"/>
                  <a:ext cx="337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55E6079-5220-41B2-A4A2-CEE797565915}"/>
                    </a:ext>
                  </a:extLst>
                </p14:cNvPr>
                <p14:cNvContentPartPr/>
                <p14:nvPr/>
              </p14:nvContentPartPr>
              <p14:xfrm>
                <a:off x="3369153" y="5372290"/>
                <a:ext cx="215640" cy="4719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55E6079-5220-41B2-A4A2-CEE79756591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60513" y="5363650"/>
                  <a:ext cx="2332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2DD03E8-7156-4E98-BD11-510B60493F09}"/>
                    </a:ext>
                  </a:extLst>
                </p14:cNvPr>
                <p14:cNvContentPartPr/>
                <p14:nvPr/>
              </p14:nvContentPartPr>
              <p14:xfrm>
                <a:off x="3464553" y="5392450"/>
                <a:ext cx="216000" cy="4608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2DD03E8-7156-4E98-BD11-510B60493F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55913" y="5383810"/>
                  <a:ext cx="233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4F6A4D8-A9DC-406D-BCD7-FBC814E77306}"/>
                    </a:ext>
                  </a:extLst>
                </p14:cNvPr>
                <p14:cNvContentPartPr/>
                <p14:nvPr/>
              </p14:nvContentPartPr>
              <p14:xfrm>
                <a:off x="3343953" y="5339530"/>
                <a:ext cx="376560" cy="5007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4F6A4D8-A9DC-406D-BCD7-FBC814E773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34953" y="5330890"/>
                  <a:ext cx="3942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14FEE98-D0F1-47D2-910A-12DE9B49F623}"/>
                    </a:ext>
                  </a:extLst>
                </p14:cNvPr>
                <p14:cNvContentPartPr/>
                <p14:nvPr/>
              </p14:nvContentPartPr>
              <p14:xfrm>
                <a:off x="4244313" y="5349610"/>
                <a:ext cx="529200" cy="455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14FEE98-D0F1-47D2-910A-12DE9B49F62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35313" y="5340970"/>
                  <a:ext cx="5468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1B2706F-21C8-44A6-89D2-9541B7462FC5}"/>
                    </a:ext>
                  </a:extLst>
                </p14:cNvPr>
                <p14:cNvContentPartPr/>
                <p14:nvPr/>
              </p14:nvContentPartPr>
              <p14:xfrm>
                <a:off x="4450593" y="5569210"/>
                <a:ext cx="135000" cy="975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1B2706F-21C8-44A6-89D2-9541B7462FC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41953" y="5560570"/>
                  <a:ext cx="152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0667F36-B732-495A-AA27-BF3105E23E7F}"/>
                    </a:ext>
                  </a:extLst>
                </p14:cNvPr>
                <p14:cNvContentPartPr/>
                <p14:nvPr/>
              </p14:nvContentPartPr>
              <p14:xfrm>
                <a:off x="716313" y="6367330"/>
                <a:ext cx="232560" cy="3564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0667F36-B732-495A-AA27-BF3105E23E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7673" y="6358330"/>
                  <a:ext cx="250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DEBAA8E-2811-47B0-9BF8-BAC8C8F35FA3}"/>
                    </a:ext>
                  </a:extLst>
                </p14:cNvPr>
                <p14:cNvContentPartPr/>
                <p14:nvPr/>
              </p14:nvContentPartPr>
              <p14:xfrm>
                <a:off x="927633" y="6614650"/>
                <a:ext cx="137880" cy="2858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DEBAA8E-2811-47B0-9BF8-BAC8C8F35FA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8633" y="6606010"/>
                  <a:ext cx="155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DEE30A7-C4C7-4B29-98C4-91DBB5B88AE2}"/>
                    </a:ext>
                  </a:extLst>
                </p14:cNvPr>
                <p14:cNvContentPartPr/>
                <p14:nvPr/>
              </p14:nvContentPartPr>
              <p14:xfrm>
                <a:off x="1142913" y="6351130"/>
                <a:ext cx="235800" cy="224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DEE30A7-C4C7-4B29-98C4-91DBB5B88A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34273" y="6342490"/>
                  <a:ext cx="253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C08E080-8DF2-48B9-84A7-CDE0065D7AC5}"/>
                    </a:ext>
                  </a:extLst>
                </p14:cNvPr>
                <p14:cNvContentPartPr/>
                <p14:nvPr/>
              </p14:nvContentPartPr>
              <p14:xfrm>
                <a:off x="1244793" y="6427810"/>
                <a:ext cx="89280" cy="2908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C08E080-8DF2-48B9-84A7-CDE0065D7AC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35793" y="6419170"/>
                  <a:ext cx="1069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18A0EC5-0359-44EA-B60C-7BB458AC0623}"/>
                    </a:ext>
                  </a:extLst>
                </p14:cNvPr>
                <p14:cNvContentPartPr/>
                <p14:nvPr/>
              </p14:nvContentPartPr>
              <p14:xfrm>
                <a:off x="1029513" y="6597010"/>
                <a:ext cx="470160" cy="261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18A0EC5-0359-44EA-B60C-7BB458AC06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0873" y="6588370"/>
                  <a:ext cx="487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0869BE2B-E97E-43A5-967B-1ED59420CA91}"/>
                    </a:ext>
                  </a:extLst>
                </p14:cNvPr>
                <p14:cNvContentPartPr/>
                <p14:nvPr/>
              </p14:nvContentPartPr>
              <p14:xfrm>
                <a:off x="1502193" y="6285250"/>
                <a:ext cx="292320" cy="2988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0869BE2B-E97E-43A5-967B-1ED59420CA9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93193" y="6276610"/>
                  <a:ext cx="309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96FED2D-2D2C-4FAF-A649-63054B4A76F7}"/>
                    </a:ext>
                  </a:extLst>
                </p14:cNvPr>
                <p14:cNvContentPartPr/>
                <p14:nvPr/>
              </p14:nvContentPartPr>
              <p14:xfrm>
                <a:off x="1582833" y="6295330"/>
                <a:ext cx="576000" cy="6127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96FED2D-2D2C-4FAF-A649-63054B4A76F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73833" y="6286330"/>
                  <a:ext cx="5936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6DBC5A51-6FDD-4D2E-9118-748EAD388852}"/>
                    </a:ext>
                  </a:extLst>
                </p14:cNvPr>
                <p14:cNvContentPartPr/>
                <p14:nvPr/>
              </p14:nvContentPartPr>
              <p14:xfrm>
                <a:off x="2523873" y="6595930"/>
                <a:ext cx="651600" cy="10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6DBC5A51-6FDD-4D2E-9118-748EAD3888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14873" y="6586930"/>
                  <a:ext cx="669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B3C0A71-570A-40B0-957B-B60C137FD4B7}"/>
                    </a:ext>
                  </a:extLst>
                </p14:cNvPr>
                <p14:cNvContentPartPr/>
                <p14:nvPr/>
              </p14:nvContentPartPr>
              <p14:xfrm>
                <a:off x="3050193" y="6500890"/>
                <a:ext cx="224640" cy="257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B3C0A71-570A-40B0-957B-B60C137FD4B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41553" y="6492250"/>
                  <a:ext cx="242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9AAD613-5166-42AF-9C6A-BAC0B7E8E119}"/>
                    </a:ext>
                  </a:extLst>
                </p14:cNvPr>
                <p14:cNvContentPartPr/>
                <p14:nvPr/>
              </p14:nvContentPartPr>
              <p14:xfrm>
                <a:off x="3739953" y="6158890"/>
                <a:ext cx="215640" cy="219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9AAD613-5166-42AF-9C6A-BAC0B7E8E11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31313" y="6150250"/>
                  <a:ext cx="233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3FA0FCFE-B828-47E1-86BA-1780E09BA3EF}"/>
                    </a:ext>
                  </a:extLst>
                </p14:cNvPr>
                <p14:cNvContentPartPr/>
                <p14:nvPr/>
              </p14:nvContentPartPr>
              <p14:xfrm>
                <a:off x="4042353" y="6050170"/>
                <a:ext cx="4680" cy="257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3FA0FCFE-B828-47E1-86BA-1780E09BA3E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33353" y="6041530"/>
                  <a:ext cx="22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CCD3E60E-577E-4E55-8E3E-B6C29056DD9E}"/>
                    </a:ext>
                  </a:extLst>
                </p14:cNvPr>
                <p14:cNvContentPartPr/>
                <p14:nvPr/>
              </p14:nvContentPartPr>
              <p14:xfrm>
                <a:off x="4287513" y="6103450"/>
                <a:ext cx="157680" cy="1713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CCD3E60E-577E-4E55-8E3E-B6C29056DD9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78513" y="6094450"/>
                  <a:ext cx="175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F2CF57F-2716-4BBD-A7DA-A48EDDBDF7C1}"/>
                    </a:ext>
                  </a:extLst>
                </p14:cNvPr>
                <p14:cNvContentPartPr/>
                <p14:nvPr/>
              </p14:nvContentPartPr>
              <p14:xfrm>
                <a:off x="4713753" y="6098410"/>
                <a:ext cx="22680" cy="2019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F2CF57F-2716-4BBD-A7DA-A48EDDBDF7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05113" y="6089770"/>
                  <a:ext cx="40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84EE2FA-EEA3-44FA-BFCA-2347EA5F3AD7}"/>
                    </a:ext>
                  </a:extLst>
                </p14:cNvPr>
                <p14:cNvContentPartPr/>
                <p14:nvPr/>
              </p14:nvContentPartPr>
              <p14:xfrm>
                <a:off x="4941273" y="6023890"/>
                <a:ext cx="286200" cy="2088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84EE2FA-EEA3-44FA-BFCA-2347EA5F3AD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32633" y="6014890"/>
                  <a:ext cx="303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77C0BF1-2BF9-4662-BCCE-981FEA12BA2F}"/>
                    </a:ext>
                  </a:extLst>
                </p14:cNvPr>
                <p14:cNvContentPartPr/>
                <p14:nvPr/>
              </p14:nvContentPartPr>
              <p14:xfrm>
                <a:off x="5414313" y="5950450"/>
                <a:ext cx="75960" cy="2718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77C0BF1-2BF9-4662-BCCE-981FEA12BA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05313" y="5941810"/>
                  <a:ext cx="93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3A81CD9-3F41-4385-BBAD-EF718C79389C}"/>
                    </a:ext>
                  </a:extLst>
                </p14:cNvPr>
                <p14:cNvContentPartPr/>
                <p14:nvPr/>
              </p14:nvContentPartPr>
              <p14:xfrm>
                <a:off x="5746233" y="5939290"/>
                <a:ext cx="205200" cy="1825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3A81CD9-3F41-4385-BBAD-EF718C79389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37233" y="5930290"/>
                  <a:ext cx="222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71C6FB0-D964-4D8B-876A-6F3101557D21}"/>
                    </a:ext>
                  </a:extLst>
                </p14:cNvPr>
                <p14:cNvContentPartPr/>
                <p14:nvPr/>
              </p14:nvContentPartPr>
              <p14:xfrm>
                <a:off x="5834433" y="5979610"/>
                <a:ext cx="55800" cy="2138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71C6FB0-D964-4D8B-876A-6F3101557D2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25433" y="5970970"/>
                  <a:ext cx="73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A2D8E8A-6F4F-4612-9AAA-8B0C94E96B59}"/>
                    </a:ext>
                  </a:extLst>
                </p14:cNvPr>
                <p14:cNvContentPartPr/>
                <p14:nvPr/>
              </p14:nvContentPartPr>
              <p14:xfrm>
                <a:off x="6227913" y="5838130"/>
                <a:ext cx="371520" cy="3196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A2D8E8A-6F4F-4612-9AAA-8B0C94E96B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18913" y="5829490"/>
                  <a:ext cx="389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1553838-FE22-4B83-95B4-8C2B79E86756}"/>
                    </a:ext>
                  </a:extLst>
                </p14:cNvPr>
                <p14:cNvContentPartPr/>
                <p14:nvPr/>
              </p14:nvContentPartPr>
              <p14:xfrm>
                <a:off x="3023553" y="6196690"/>
                <a:ext cx="272520" cy="396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1553838-FE22-4B83-95B4-8C2B79E867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14553" y="6188050"/>
                  <a:ext cx="290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E57CA591-7D54-4EAC-B43C-509755DF5C8C}"/>
                    </a:ext>
                  </a:extLst>
                </p14:cNvPr>
                <p14:cNvContentPartPr/>
                <p14:nvPr/>
              </p14:nvContentPartPr>
              <p14:xfrm>
                <a:off x="3306153" y="6132250"/>
                <a:ext cx="203760" cy="2091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E57CA591-7D54-4EAC-B43C-509755DF5C8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97513" y="6123610"/>
                  <a:ext cx="221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820151B3-0FAB-4EA5-B2D2-B0FB46CD8349}"/>
                    </a:ext>
                  </a:extLst>
                </p14:cNvPr>
                <p14:cNvContentPartPr/>
                <p14:nvPr/>
              </p14:nvContentPartPr>
              <p14:xfrm>
                <a:off x="3642753" y="6861970"/>
                <a:ext cx="214200" cy="58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820151B3-0FAB-4EA5-B2D2-B0FB46CD834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34113" y="6853330"/>
                  <a:ext cx="231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83F28A2-9ED8-4532-A473-9436FBCDC5E8}"/>
                    </a:ext>
                  </a:extLst>
                </p14:cNvPr>
                <p14:cNvContentPartPr/>
                <p14:nvPr/>
              </p14:nvContentPartPr>
              <p14:xfrm>
                <a:off x="3952353" y="6709330"/>
                <a:ext cx="136440" cy="2858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83F28A2-9ED8-4532-A473-9436FBCDC5E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43713" y="6700690"/>
                  <a:ext cx="154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D1A23C5-EC87-4978-97D0-59C525508035}"/>
                    </a:ext>
                  </a:extLst>
                </p14:cNvPr>
                <p14:cNvContentPartPr/>
                <p14:nvPr/>
              </p14:nvContentPartPr>
              <p14:xfrm>
                <a:off x="3998793" y="6833170"/>
                <a:ext cx="70560" cy="2250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D1A23C5-EC87-4978-97D0-59C5255080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90153" y="6824170"/>
                  <a:ext cx="88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C7D53F6-9D34-4E04-BDF0-C494DD92B97B}"/>
                    </a:ext>
                  </a:extLst>
                </p14:cNvPr>
                <p14:cNvContentPartPr/>
                <p14:nvPr/>
              </p14:nvContentPartPr>
              <p14:xfrm>
                <a:off x="4441593" y="6834250"/>
                <a:ext cx="136440" cy="396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C7D53F6-9D34-4E04-BDF0-C494DD92B9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32953" y="6825610"/>
                  <a:ext cx="154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FAA38C9-9D30-4B27-A947-52D5862C634B}"/>
                    </a:ext>
                  </a:extLst>
                </p14:cNvPr>
                <p14:cNvContentPartPr/>
                <p14:nvPr/>
              </p14:nvContentPartPr>
              <p14:xfrm>
                <a:off x="4655433" y="6738490"/>
                <a:ext cx="224640" cy="2376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FAA38C9-9D30-4B27-A947-52D5862C634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46793" y="6729490"/>
                  <a:ext cx="242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73CAABF-E69E-4A98-A8DA-66454AC403F1}"/>
                    </a:ext>
                  </a:extLst>
                </p14:cNvPr>
                <p14:cNvContentPartPr/>
                <p14:nvPr/>
              </p14:nvContentPartPr>
              <p14:xfrm>
                <a:off x="5089593" y="6767290"/>
                <a:ext cx="137880" cy="1706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73CAABF-E69E-4A98-A8DA-66454AC403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80593" y="6758650"/>
                  <a:ext cx="155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8464921-7EBA-4798-9F89-9223D3EC315A}"/>
                    </a:ext>
                  </a:extLst>
                </p14:cNvPr>
                <p14:cNvContentPartPr/>
                <p14:nvPr/>
              </p14:nvContentPartPr>
              <p14:xfrm>
                <a:off x="5599353" y="6715810"/>
                <a:ext cx="242640" cy="1724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8464921-7EBA-4798-9F89-9223D3EC315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90713" y="6706810"/>
                  <a:ext cx="260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DB6A2C0-C2EA-4491-B1E1-294CB449258E}"/>
                    </a:ext>
                  </a:extLst>
                </p14:cNvPr>
                <p14:cNvContentPartPr/>
                <p14:nvPr/>
              </p14:nvContentPartPr>
              <p14:xfrm>
                <a:off x="6162033" y="6594490"/>
                <a:ext cx="212760" cy="1645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DB6A2C0-C2EA-4491-B1E1-294CB449258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53033" y="6585850"/>
                  <a:ext cx="230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717B5AA-C252-4D10-AC51-892CD13A2F24}"/>
                    </a:ext>
                  </a:extLst>
                </p14:cNvPr>
                <p14:cNvContentPartPr/>
                <p14:nvPr/>
              </p14:nvContentPartPr>
              <p14:xfrm>
                <a:off x="6173913" y="6633730"/>
                <a:ext cx="118440" cy="2426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717B5AA-C252-4D10-AC51-892CD13A2F2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65273" y="6624730"/>
                  <a:ext cx="136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D67ADC0-28A1-4FE5-A62B-BF7554CE3506}"/>
                    </a:ext>
                  </a:extLst>
                </p14:cNvPr>
                <p14:cNvContentPartPr/>
                <p14:nvPr/>
              </p14:nvContentPartPr>
              <p14:xfrm>
                <a:off x="6655593" y="6603490"/>
                <a:ext cx="153720" cy="3704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D67ADC0-28A1-4FE5-A62B-BF7554CE350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46953" y="6594490"/>
                  <a:ext cx="1713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DC1618BC-E176-4F01-B0D5-9E0209A72F3E}"/>
                    </a:ext>
                  </a:extLst>
                </p14:cNvPr>
                <p14:cNvContentPartPr/>
                <p14:nvPr/>
              </p14:nvContentPartPr>
              <p14:xfrm>
                <a:off x="7112073" y="6998410"/>
                <a:ext cx="360" cy="3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DC1618BC-E176-4F01-B0D5-9E0209A72F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03073" y="69897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D87707D5-BC5D-4529-853D-B9D2F20EB8B2}"/>
                    </a:ext>
                  </a:extLst>
                </p14:cNvPr>
                <p14:cNvContentPartPr/>
                <p14:nvPr/>
              </p14:nvContentPartPr>
              <p14:xfrm>
                <a:off x="7354353" y="6713290"/>
                <a:ext cx="360" cy="3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D87707D5-BC5D-4529-853D-B9D2F20EB8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45353" y="6704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C9306BB-B097-4C6F-A0AE-909E42674274}"/>
                    </a:ext>
                  </a:extLst>
                </p14:cNvPr>
                <p14:cNvContentPartPr/>
                <p14:nvPr/>
              </p14:nvContentPartPr>
              <p14:xfrm>
                <a:off x="7714713" y="6649930"/>
                <a:ext cx="269640" cy="885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C9306BB-B097-4C6F-A0AE-909E4267427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06073" y="6641290"/>
                  <a:ext cx="287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7EEE0E3-2AF8-4341-A107-78FEF51031EA}"/>
                    </a:ext>
                  </a:extLst>
                </p14:cNvPr>
                <p14:cNvContentPartPr/>
                <p14:nvPr/>
              </p14:nvContentPartPr>
              <p14:xfrm>
                <a:off x="2770113" y="5916970"/>
                <a:ext cx="274680" cy="5166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7EEE0E3-2AF8-4341-A107-78FEF51031E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761473" y="5907970"/>
                  <a:ext cx="2923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04B067D-DEA5-4C60-BAE3-850188F0209B}"/>
                    </a:ext>
                  </a:extLst>
                </p14:cNvPr>
                <p14:cNvContentPartPr/>
                <p14:nvPr/>
              </p14:nvContentPartPr>
              <p14:xfrm>
                <a:off x="6932433" y="5978530"/>
                <a:ext cx="36360" cy="118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04B067D-DEA5-4C60-BAE3-850188F0209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23793" y="5969530"/>
                  <a:ext cx="54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275F8BE-854B-495F-B91F-4F34B740778E}"/>
                    </a:ext>
                  </a:extLst>
                </p14:cNvPr>
                <p14:cNvContentPartPr/>
                <p14:nvPr/>
              </p14:nvContentPartPr>
              <p14:xfrm>
                <a:off x="7325913" y="5927770"/>
                <a:ext cx="209880" cy="482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275F8BE-854B-495F-B91F-4F34B740778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316913" y="5919130"/>
                  <a:ext cx="227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23AFAF8-2B28-457F-A36A-D5B109AEE8DF}"/>
                    </a:ext>
                  </a:extLst>
                </p14:cNvPr>
                <p14:cNvContentPartPr/>
                <p14:nvPr/>
              </p14:nvContentPartPr>
              <p14:xfrm>
                <a:off x="7083633" y="5610970"/>
                <a:ext cx="168840" cy="5860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23AFAF8-2B28-457F-A36A-D5B109AEE8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074633" y="5602330"/>
                  <a:ext cx="1864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CFD30AF-6CC2-4491-BFF1-838F42E9B374}"/>
                    </a:ext>
                  </a:extLst>
                </p14:cNvPr>
                <p14:cNvContentPartPr/>
                <p14:nvPr/>
              </p14:nvContentPartPr>
              <p14:xfrm>
                <a:off x="3648873" y="6078610"/>
                <a:ext cx="3655080" cy="3294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CFD30AF-6CC2-4491-BFF1-838F42E9B37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39873" y="6069970"/>
                  <a:ext cx="3672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99C915B-30CE-4945-9BBB-6F7A919D0D99}"/>
                    </a:ext>
                  </a:extLst>
                </p14:cNvPr>
                <p14:cNvContentPartPr/>
                <p14:nvPr/>
              </p14:nvContentPartPr>
              <p14:xfrm>
                <a:off x="7616073" y="6108490"/>
                <a:ext cx="360" cy="3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99C915B-30CE-4945-9BBB-6F7A919D0D9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07433" y="60994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7451785-5E2C-4D02-9D1B-A167608856AA}"/>
                    </a:ext>
                  </a:extLst>
                </p14:cNvPr>
                <p14:cNvContentPartPr/>
                <p14:nvPr/>
              </p14:nvContentPartPr>
              <p14:xfrm>
                <a:off x="3379593" y="6652450"/>
                <a:ext cx="221760" cy="6681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7451785-5E2C-4D02-9D1B-A167608856A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70593" y="6643810"/>
                  <a:ext cx="23940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DE642E96-0C6A-42B2-A2A4-0D8DDC3815F3}"/>
                    </a:ext>
                  </a:extLst>
                </p14:cNvPr>
                <p14:cNvContentPartPr/>
                <p14:nvPr/>
              </p14:nvContentPartPr>
              <p14:xfrm>
                <a:off x="7436433" y="6469570"/>
                <a:ext cx="273960" cy="6580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DE642E96-0C6A-42B2-A2A4-0D8DDC3815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427793" y="6460570"/>
                  <a:ext cx="29160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50D5E8F4-FE26-490D-BFDA-9E7BCB7F617F}"/>
                    </a:ext>
                  </a:extLst>
                </p14:cNvPr>
                <p14:cNvContentPartPr/>
                <p14:nvPr/>
              </p14:nvContentPartPr>
              <p14:xfrm>
                <a:off x="3350663" y="6291370"/>
                <a:ext cx="3887640" cy="10314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50D5E8F4-FE26-490D-BFDA-9E7BCB7F617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42023" y="6282730"/>
                  <a:ext cx="390528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9D94534-2E40-45E7-AD6D-D7F1781ADDDE}"/>
                    </a:ext>
                  </a:extLst>
                </p14:cNvPr>
                <p14:cNvContentPartPr/>
                <p14:nvPr/>
              </p14:nvContentPartPr>
              <p14:xfrm>
                <a:off x="6863183" y="5498650"/>
                <a:ext cx="361800" cy="6303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9D94534-2E40-45E7-AD6D-D7F1781ADD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54543" y="5489650"/>
                  <a:ext cx="37944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FCFC8FFF-0261-4ED3-9254-F1F569EFDED5}"/>
                    </a:ext>
                  </a:extLst>
                </p14:cNvPr>
                <p14:cNvContentPartPr/>
                <p14:nvPr/>
              </p14:nvContentPartPr>
              <p14:xfrm>
                <a:off x="2524823" y="5680810"/>
                <a:ext cx="3889080" cy="228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FCFC8FFF-0261-4ED3-9254-F1F569EFDE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16183" y="5671810"/>
                  <a:ext cx="3906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C5A09E7E-44D0-435B-9FF9-90E4D5F45B1C}"/>
                    </a:ext>
                  </a:extLst>
                </p14:cNvPr>
                <p14:cNvContentPartPr/>
                <p14:nvPr/>
              </p14:nvContentPartPr>
              <p14:xfrm>
                <a:off x="2791223" y="5806810"/>
                <a:ext cx="1922760" cy="8398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C5A09E7E-44D0-435B-9FF9-90E4D5F45B1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82223" y="5797810"/>
                  <a:ext cx="194040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A9CBAFE-8543-4283-9705-D4780B5EF91E}"/>
                    </a:ext>
                  </a:extLst>
                </p14:cNvPr>
                <p14:cNvContentPartPr/>
                <p14:nvPr/>
              </p14:nvContentPartPr>
              <p14:xfrm>
                <a:off x="1019303" y="7461730"/>
                <a:ext cx="322560" cy="2930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A9CBAFE-8543-4283-9705-D4780B5EF9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10663" y="7453090"/>
                  <a:ext cx="340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C9110EC2-FA06-49E6-8A5A-8F54041A02D3}"/>
                    </a:ext>
                  </a:extLst>
                </p14:cNvPr>
                <p14:cNvContentPartPr/>
                <p14:nvPr/>
              </p14:nvContentPartPr>
              <p14:xfrm>
                <a:off x="1473263" y="7599610"/>
                <a:ext cx="111240" cy="205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C9110EC2-FA06-49E6-8A5A-8F54041A02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64263" y="7590610"/>
                  <a:ext cx="128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1269DABA-E1DA-4DD1-A2F8-31D5315CC84D}"/>
                    </a:ext>
                  </a:extLst>
                </p14:cNvPr>
                <p14:cNvContentPartPr/>
                <p14:nvPr/>
              </p14:nvContentPartPr>
              <p14:xfrm>
                <a:off x="1732103" y="7422850"/>
                <a:ext cx="226800" cy="2718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1269DABA-E1DA-4DD1-A2F8-31D5315CC84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723103" y="7413850"/>
                  <a:ext cx="244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EB88DAD2-8470-4A6B-A268-692E0BB01D67}"/>
                    </a:ext>
                  </a:extLst>
                </p14:cNvPr>
                <p14:cNvContentPartPr/>
                <p14:nvPr/>
              </p14:nvContentPartPr>
              <p14:xfrm>
                <a:off x="1417823" y="7600330"/>
                <a:ext cx="302400" cy="777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EB88DAD2-8470-4A6B-A268-692E0BB01D6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409183" y="7591690"/>
                  <a:ext cx="320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68A96B82-6C29-44D5-85AE-15ED3C45507A}"/>
                    </a:ext>
                  </a:extLst>
                </p14:cNvPr>
                <p14:cNvContentPartPr/>
                <p14:nvPr/>
              </p14:nvContentPartPr>
              <p14:xfrm>
                <a:off x="1709063" y="7391890"/>
                <a:ext cx="235800" cy="3405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68A96B82-6C29-44D5-85AE-15ED3C45507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00423" y="7382890"/>
                  <a:ext cx="253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B962A55-CE50-4180-8DE6-25C48F2FCEA5}"/>
                    </a:ext>
                  </a:extLst>
                </p14:cNvPr>
                <p14:cNvContentPartPr/>
                <p14:nvPr/>
              </p14:nvContentPartPr>
              <p14:xfrm>
                <a:off x="963143" y="7795090"/>
                <a:ext cx="847080" cy="147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B962A55-CE50-4180-8DE6-25C48F2FCEA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4143" y="7786450"/>
                  <a:ext cx="864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E2A3590-C80A-4BE2-8CC7-E2FA249397AF}"/>
                    </a:ext>
                  </a:extLst>
                </p14:cNvPr>
                <p14:cNvContentPartPr/>
                <p14:nvPr/>
              </p14:nvContentPartPr>
              <p14:xfrm>
                <a:off x="2173463" y="7481890"/>
                <a:ext cx="325080" cy="406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E2A3590-C80A-4BE2-8CC7-E2FA249397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64463" y="7473250"/>
                  <a:ext cx="342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D2F3B82-FEAD-4F44-9C09-BC080AED3B7C}"/>
                    </a:ext>
                  </a:extLst>
                </p14:cNvPr>
                <p14:cNvContentPartPr/>
                <p14:nvPr/>
              </p14:nvContentPartPr>
              <p14:xfrm>
                <a:off x="2458943" y="7411330"/>
                <a:ext cx="119880" cy="2138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D2F3B82-FEAD-4F44-9C09-BC080AED3B7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450303" y="7402690"/>
                  <a:ext cx="137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27EB27B5-2A6D-4AE8-A0C8-F7631CCD6359}"/>
                    </a:ext>
                  </a:extLst>
                </p14:cNvPr>
                <p14:cNvContentPartPr/>
                <p14:nvPr/>
              </p14:nvContentPartPr>
              <p14:xfrm>
                <a:off x="2764583" y="7425370"/>
                <a:ext cx="210960" cy="2138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27EB27B5-2A6D-4AE8-A0C8-F7631CCD63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55583" y="7416370"/>
                  <a:ext cx="228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1F05836E-08A1-4656-94C5-3A791DA5EC19}"/>
                    </a:ext>
                  </a:extLst>
                </p14:cNvPr>
                <p14:cNvContentPartPr/>
                <p14:nvPr/>
              </p14:nvContentPartPr>
              <p14:xfrm>
                <a:off x="2837663" y="7437970"/>
                <a:ext cx="124560" cy="288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1F05836E-08A1-4656-94C5-3A791DA5EC1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828663" y="7428970"/>
                  <a:ext cx="142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81C1FD2D-0BC0-4D87-8119-D9AA38A75FD4}"/>
                    </a:ext>
                  </a:extLst>
                </p14:cNvPr>
                <p14:cNvContentPartPr/>
                <p14:nvPr/>
              </p14:nvContentPartPr>
              <p14:xfrm>
                <a:off x="3082823" y="7345810"/>
                <a:ext cx="212760" cy="4485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81C1FD2D-0BC0-4D87-8119-D9AA38A75FD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074183" y="7336810"/>
                  <a:ext cx="2304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13F9D77-DF5C-4EC6-8EEE-03F35267334D}"/>
                    </a:ext>
                  </a:extLst>
                </p14:cNvPr>
                <p14:cNvContentPartPr/>
                <p14:nvPr/>
              </p14:nvContentPartPr>
              <p14:xfrm>
                <a:off x="3335183" y="7383610"/>
                <a:ext cx="279720" cy="2671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13F9D77-DF5C-4EC6-8EEE-03F35267334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26183" y="7374610"/>
                  <a:ext cx="297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3F8EC61-2695-47E4-868F-5F16996EBCD2}"/>
                    </a:ext>
                  </a:extLst>
                </p14:cNvPr>
                <p14:cNvContentPartPr/>
                <p14:nvPr/>
              </p14:nvContentPartPr>
              <p14:xfrm>
                <a:off x="3367223" y="7646410"/>
                <a:ext cx="213840" cy="1191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3F8EC61-2695-47E4-868F-5F16996EBCD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58223" y="7637410"/>
                  <a:ext cx="231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6BE1B17E-7C28-4944-8B51-73F7C9DB8B42}"/>
                    </a:ext>
                  </a:extLst>
                </p14:cNvPr>
                <p14:cNvContentPartPr/>
                <p14:nvPr/>
              </p14:nvContentPartPr>
              <p14:xfrm>
                <a:off x="3397823" y="7706890"/>
                <a:ext cx="315360" cy="1454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6BE1B17E-7C28-4944-8B51-73F7C9DB8B4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89183" y="7697890"/>
                  <a:ext cx="333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70997270-0B5A-4AA5-A025-7A906B60B026}"/>
                    </a:ext>
                  </a:extLst>
                </p14:cNvPr>
                <p14:cNvContentPartPr/>
                <p14:nvPr/>
              </p14:nvContentPartPr>
              <p14:xfrm>
                <a:off x="4334903" y="7538770"/>
                <a:ext cx="286200" cy="2563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70997270-0B5A-4AA5-A025-7A906B60B02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26263" y="7530130"/>
                  <a:ext cx="303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18DEAA99-9B9B-4783-9531-0986E4B6F534}"/>
                    </a:ext>
                  </a:extLst>
                </p14:cNvPr>
                <p14:cNvContentPartPr/>
                <p14:nvPr/>
              </p14:nvContentPartPr>
              <p14:xfrm>
                <a:off x="4680503" y="7398730"/>
                <a:ext cx="190440" cy="2376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18DEAA99-9B9B-4783-9531-0986E4B6F53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71863" y="7389730"/>
                  <a:ext cx="208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240C115-B51E-4D4D-9BA4-16B3F8FAF11B}"/>
                    </a:ext>
                  </a:extLst>
                </p14:cNvPr>
                <p14:cNvContentPartPr/>
                <p14:nvPr/>
              </p14:nvContentPartPr>
              <p14:xfrm>
                <a:off x="4779503" y="7542730"/>
                <a:ext cx="52560" cy="2566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240C115-B51E-4D4D-9BA4-16B3F8FAF11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70503" y="7533730"/>
                  <a:ext cx="70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BAAD59E0-05C0-456C-B8A2-D9B7BE505E89}"/>
                    </a:ext>
                  </a:extLst>
                </p14:cNvPr>
                <p14:cNvContentPartPr/>
                <p14:nvPr/>
              </p14:nvContentPartPr>
              <p14:xfrm>
                <a:off x="4892903" y="7426450"/>
                <a:ext cx="200520" cy="2743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BAAD59E0-05C0-456C-B8A2-D9B7BE505E8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884263" y="7417810"/>
                  <a:ext cx="218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0ED1AD4-9818-4FD4-B700-BFC851DEAD62}"/>
                    </a:ext>
                  </a:extLst>
                </p14:cNvPr>
                <p14:cNvContentPartPr/>
                <p14:nvPr/>
              </p14:nvContentPartPr>
              <p14:xfrm>
                <a:off x="4854023" y="7640650"/>
                <a:ext cx="329400" cy="1915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0ED1AD4-9818-4FD4-B700-BFC851DEAD6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45383" y="7631650"/>
                  <a:ext cx="347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536BECF-3288-433B-B960-08A88FC07E65}"/>
                    </a:ext>
                  </a:extLst>
                </p14:cNvPr>
                <p14:cNvContentPartPr/>
                <p14:nvPr/>
              </p14:nvContentPartPr>
              <p14:xfrm>
                <a:off x="5222303" y="7797610"/>
                <a:ext cx="85680" cy="421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536BECF-3288-433B-B960-08A88FC07E6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213303" y="7788970"/>
                  <a:ext cx="103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D2288E6-503C-4BC9-A29C-C685074B507F}"/>
                    </a:ext>
                  </a:extLst>
                </p14:cNvPr>
                <p14:cNvContentPartPr/>
                <p14:nvPr/>
              </p14:nvContentPartPr>
              <p14:xfrm>
                <a:off x="2773223" y="7837930"/>
                <a:ext cx="1969200" cy="1378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D2288E6-503C-4BC9-A29C-C685074B507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764223" y="7829290"/>
                  <a:ext cx="1986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21566C5-A12C-47B0-8D3A-0E751C85CAD6}"/>
                    </a:ext>
                  </a:extLst>
                </p14:cNvPr>
                <p14:cNvContentPartPr/>
                <p14:nvPr/>
              </p14:nvContentPartPr>
              <p14:xfrm>
                <a:off x="8420543" y="7241050"/>
                <a:ext cx="118440" cy="2934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21566C5-A12C-47B0-8D3A-0E751C85CAD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411903" y="7232050"/>
                  <a:ext cx="136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8F071853-5935-4559-91D2-B364BFFBC9CA}"/>
                    </a:ext>
                  </a:extLst>
                </p14:cNvPr>
                <p14:cNvContentPartPr/>
                <p14:nvPr/>
              </p14:nvContentPartPr>
              <p14:xfrm>
                <a:off x="6938063" y="7349410"/>
                <a:ext cx="208440" cy="3045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8F071853-5935-4559-91D2-B364BFFBC9C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29063" y="7340770"/>
                  <a:ext cx="226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13881EFF-B796-4761-8405-06FA47661425}"/>
                    </a:ext>
                  </a:extLst>
                </p14:cNvPr>
                <p14:cNvContentPartPr/>
                <p14:nvPr/>
              </p14:nvContentPartPr>
              <p14:xfrm>
                <a:off x="7283663" y="7526170"/>
                <a:ext cx="740880" cy="1227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13881EFF-B796-4761-8405-06FA4766142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74663" y="7517530"/>
                  <a:ext cx="758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A125549-C055-47C3-B56A-4073FF5B3AC8}"/>
                    </a:ext>
                  </a:extLst>
                </p14:cNvPr>
                <p14:cNvContentPartPr/>
                <p14:nvPr/>
              </p14:nvContentPartPr>
              <p14:xfrm>
                <a:off x="6975503" y="7290010"/>
                <a:ext cx="27360" cy="4136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A125549-C055-47C3-B56A-4073FF5B3AC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66503" y="7281370"/>
                  <a:ext cx="450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9587227-DBAE-43B6-96B5-9BF4EA2BBFF1}"/>
                    </a:ext>
                  </a:extLst>
                </p14:cNvPr>
                <p14:cNvContentPartPr/>
                <p14:nvPr/>
              </p14:nvContentPartPr>
              <p14:xfrm>
                <a:off x="7020503" y="7214410"/>
                <a:ext cx="1500480" cy="306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9587227-DBAE-43B6-96B5-9BF4EA2BBFF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11863" y="7205410"/>
                  <a:ext cx="1518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22958F7-BF90-4A0F-A873-2C2A563CF507}"/>
                    </a:ext>
                  </a:extLst>
                </p14:cNvPr>
                <p14:cNvContentPartPr/>
                <p14:nvPr/>
              </p14:nvContentPartPr>
              <p14:xfrm>
                <a:off x="8576783" y="7229530"/>
                <a:ext cx="43200" cy="5475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22958F7-BF90-4A0F-A873-2C2A563CF50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68143" y="7220890"/>
                  <a:ext cx="608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184BE44-43C5-444C-A1B0-641D3F153B9B}"/>
                    </a:ext>
                  </a:extLst>
                </p14:cNvPr>
                <p14:cNvContentPartPr/>
                <p14:nvPr/>
              </p14:nvContentPartPr>
              <p14:xfrm>
                <a:off x="6931943" y="7607170"/>
                <a:ext cx="1677240" cy="1468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184BE44-43C5-444C-A1B0-641D3F153B9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23303" y="7598170"/>
                  <a:ext cx="1694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D8C06F8-799B-4A42-9D0B-AC34E6F25C73}"/>
                    </a:ext>
                  </a:extLst>
                </p14:cNvPr>
                <p14:cNvContentPartPr/>
                <p14:nvPr/>
              </p14:nvContentPartPr>
              <p14:xfrm>
                <a:off x="651743" y="5023090"/>
                <a:ext cx="1800000" cy="10396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D8C06F8-799B-4A42-9D0B-AC34E6F25C7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3103" y="5014450"/>
                  <a:ext cx="181764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AC144158-AE9E-4614-A452-7E8CC6FCB3DB}"/>
                    </a:ext>
                  </a:extLst>
                </p14:cNvPr>
                <p14:cNvContentPartPr/>
                <p14:nvPr/>
              </p14:nvContentPartPr>
              <p14:xfrm>
                <a:off x="3163823" y="6475690"/>
                <a:ext cx="504360" cy="244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AC144158-AE9E-4614-A452-7E8CC6FCB3D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154823" y="6467050"/>
                  <a:ext cx="522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98CB3B94-26AD-4C90-A4DA-D1893BA7DA94}"/>
                    </a:ext>
                  </a:extLst>
                </p14:cNvPr>
                <p14:cNvContentPartPr/>
                <p14:nvPr/>
              </p14:nvContentPartPr>
              <p14:xfrm>
                <a:off x="369503" y="5959450"/>
                <a:ext cx="2136960" cy="12247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98CB3B94-26AD-4C90-A4DA-D1893BA7DA9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0503" y="5950810"/>
                  <a:ext cx="2154600" cy="12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4795D90E-89EE-4648-B37F-E9901A6F767B}"/>
                    </a:ext>
                  </a:extLst>
                </p14:cNvPr>
                <p14:cNvContentPartPr/>
                <p14:nvPr/>
              </p14:nvContentPartPr>
              <p14:xfrm>
                <a:off x="2231783" y="7077970"/>
                <a:ext cx="3240" cy="219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4795D90E-89EE-4648-B37F-E9901A6F767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222783" y="7069330"/>
                  <a:ext cx="20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2EE56821-F802-4768-857F-1655E7DBEA49}"/>
                    </a:ext>
                  </a:extLst>
                </p14:cNvPr>
                <p14:cNvContentPartPr/>
                <p14:nvPr/>
              </p14:nvContentPartPr>
              <p14:xfrm>
                <a:off x="951263" y="6006970"/>
                <a:ext cx="1058040" cy="626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2EE56821-F802-4768-857F-1655E7DBEA4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2623" y="5998330"/>
                  <a:ext cx="1075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A6F9A790-CF34-4E9A-A1A4-613BE1E815EC}"/>
                    </a:ext>
                  </a:extLst>
                </p14:cNvPr>
                <p14:cNvContentPartPr/>
                <p14:nvPr/>
              </p14:nvContentPartPr>
              <p14:xfrm>
                <a:off x="936143" y="7025050"/>
                <a:ext cx="885960" cy="320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A6F9A790-CF34-4E9A-A1A4-613BE1E815E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7503" y="7016050"/>
                  <a:ext cx="903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7EC831DD-C7F0-436B-9D9B-AAD365FD5719}"/>
                    </a:ext>
                  </a:extLst>
                </p14:cNvPr>
                <p14:cNvContentPartPr/>
                <p14:nvPr/>
              </p14:nvContentPartPr>
              <p14:xfrm>
                <a:off x="7480713" y="5097250"/>
                <a:ext cx="306360" cy="676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7EC831DD-C7F0-436B-9D9B-AAD365FD571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72073" y="5088250"/>
                  <a:ext cx="324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4C035D1C-04E1-40DD-ACC2-89632A9BBD2B}"/>
                    </a:ext>
                  </a:extLst>
                </p14:cNvPr>
                <p14:cNvContentPartPr/>
                <p14:nvPr/>
              </p14:nvContentPartPr>
              <p14:xfrm>
                <a:off x="7930353" y="5108410"/>
                <a:ext cx="269640" cy="59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4C035D1C-04E1-40DD-ACC2-89632A9BBD2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21353" y="5099770"/>
                  <a:ext cx="287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7B5407F-E604-4BB5-B798-2F17681B5E59}"/>
                    </a:ext>
                  </a:extLst>
                </p14:cNvPr>
                <p14:cNvContentPartPr/>
                <p14:nvPr/>
              </p14:nvContentPartPr>
              <p14:xfrm>
                <a:off x="8331033" y="5006170"/>
                <a:ext cx="93240" cy="4050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7B5407F-E604-4BB5-B798-2F17681B5E5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22393" y="4997530"/>
                  <a:ext cx="1108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9F03497-BCAB-465C-9EBB-43CDE2E478F4}"/>
                    </a:ext>
                  </a:extLst>
                </p14:cNvPr>
                <p14:cNvContentPartPr/>
                <p14:nvPr/>
              </p14:nvContentPartPr>
              <p14:xfrm>
                <a:off x="8415633" y="4988530"/>
                <a:ext cx="258120" cy="4903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9F03497-BCAB-465C-9EBB-43CDE2E478F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06993" y="4979530"/>
                  <a:ext cx="2757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F0C32AC3-CF78-4159-A05A-D3578729E015}"/>
                    </a:ext>
                  </a:extLst>
                </p14:cNvPr>
                <p14:cNvContentPartPr/>
                <p14:nvPr/>
              </p14:nvContentPartPr>
              <p14:xfrm>
                <a:off x="8582673" y="5301730"/>
                <a:ext cx="106560" cy="1746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F0C32AC3-CF78-4159-A05A-D3578729E01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573673" y="5292730"/>
                  <a:ext cx="124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46F6DCE6-AD0C-45AB-ADFE-BD9A8CE7FE3E}"/>
                    </a:ext>
                  </a:extLst>
                </p14:cNvPr>
                <p14:cNvContentPartPr/>
                <p14:nvPr/>
              </p14:nvContentPartPr>
              <p14:xfrm>
                <a:off x="8698953" y="4784050"/>
                <a:ext cx="226800" cy="6663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46F6DCE6-AD0C-45AB-ADFE-BD9A8CE7FE3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689953" y="4775410"/>
                  <a:ext cx="24444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9FC4DC63-6335-4634-94B8-E5FBA64AFB3F}"/>
                    </a:ext>
                  </a:extLst>
                </p14:cNvPr>
                <p14:cNvContentPartPr/>
                <p14:nvPr/>
              </p14:nvContentPartPr>
              <p14:xfrm>
                <a:off x="8904153" y="4937410"/>
                <a:ext cx="269640" cy="563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9FC4DC63-6335-4634-94B8-E5FBA64AFB3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895153" y="4928410"/>
                  <a:ext cx="287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7299C06-4EE2-4938-AFA5-C59952B187A0}"/>
                    </a:ext>
                  </a:extLst>
                </p14:cNvPr>
                <p14:cNvContentPartPr/>
                <p14:nvPr/>
              </p14:nvContentPartPr>
              <p14:xfrm>
                <a:off x="7514063" y="5672530"/>
                <a:ext cx="1464840" cy="817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7299C06-4EE2-4938-AFA5-C59952B187A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505423" y="5663530"/>
                  <a:ext cx="1482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07743EFE-4E97-48EA-BDA2-9E71CDC2C1EC}"/>
                    </a:ext>
                  </a:extLst>
                </p14:cNvPr>
                <p14:cNvContentPartPr/>
                <p14:nvPr/>
              </p14:nvContentPartPr>
              <p14:xfrm>
                <a:off x="9060983" y="5833090"/>
                <a:ext cx="7920" cy="432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07743EFE-4E97-48EA-BDA2-9E71CDC2C1E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051983" y="5824450"/>
                  <a:ext cx="25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BCF48473-6BD1-4A04-AC92-F598592B9F38}"/>
                    </a:ext>
                  </a:extLst>
                </p14:cNvPr>
                <p14:cNvContentPartPr/>
                <p14:nvPr/>
              </p14:nvContentPartPr>
              <p14:xfrm>
                <a:off x="7397783" y="4823650"/>
                <a:ext cx="65520" cy="8330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BCF48473-6BD1-4A04-AC92-F598592B9F3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89143" y="4815010"/>
                  <a:ext cx="8316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870B3455-4A4B-48B3-AAC1-5074D5EFAA56}"/>
                    </a:ext>
                  </a:extLst>
                </p14:cNvPr>
                <p14:cNvContentPartPr/>
                <p14:nvPr/>
              </p14:nvContentPartPr>
              <p14:xfrm>
                <a:off x="7534943" y="4619890"/>
                <a:ext cx="1726200" cy="8989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870B3455-4A4B-48B3-AAC1-5074D5EFAA5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25943" y="4611250"/>
                  <a:ext cx="174384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195A48EB-614E-440C-973F-47D8E5A5315D}"/>
                    </a:ext>
                  </a:extLst>
                </p14:cNvPr>
                <p14:cNvContentPartPr/>
                <p14:nvPr/>
              </p14:nvContentPartPr>
              <p14:xfrm>
                <a:off x="8428103" y="5698905"/>
                <a:ext cx="390960" cy="590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195A48EB-614E-440C-973F-47D8E5A5315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419103" y="5689905"/>
                  <a:ext cx="408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EE0F2A6-B642-413F-80D6-CE814B99BF21}"/>
                    </a:ext>
                  </a:extLst>
                </p14:cNvPr>
                <p14:cNvContentPartPr/>
                <p14:nvPr/>
              </p14:nvContentPartPr>
              <p14:xfrm>
                <a:off x="4414463" y="6350145"/>
                <a:ext cx="15480" cy="205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EE0F2A6-B642-413F-80D6-CE814B99BF2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05463" y="6341505"/>
                  <a:ext cx="33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B57DA88D-93B3-4644-910D-5B256112596D}"/>
                    </a:ext>
                  </a:extLst>
                </p14:cNvPr>
                <p14:cNvContentPartPr/>
                <p14:nvPr/>
              </p14:nvContentPartPr>
              <p14:xfrm>
                <a:off x="4592303" y="6397305"/>
                <a:ext cx="570600" cy="3463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B57DA88D-93B3-4644-910D-5B256112596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83663" y="6388665"/>
                  <a:ext cx="588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A94670D-50C7-4636-8C1E-7557FECAEFC0}"/>
                    </a:ext>
                  </a:extLst>
                </p14:cNvPr>
                <p14:cNvContentPartPr/>
                <p14:nvPr/>
              </p14:nvContentPartPr>
              <p14:xfrm>
                <a:off x="4899023" y="6617625"/>
                <a:ext cx="299520" cy="1296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A94670D-50C7-4636-8C1E-7557FECAEFC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90023" y="6608985"/>
                  <a:ext cx="317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9091EAEC-EEAD-4174-97D8-512703FDFC4D}"/>
                    </a:ext>
                  </a:extLst>
                </p14:cNvPr>
                <p14:cNvContentPartPr/>
                <p14:nvPr/>
              </p14:nvContentPartPr>
              <p14:xfrm>
                <a:off x="4518503" y="6338265"/>
                <a:ext cx="189360" cy="1648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9091EAEC-EEAD-4174-97D8-512703FDFC4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09503" y="6329265"/>
                  <a:ext cx="207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E5D9A6E5-C231-43E5-A8AB-6EDC87F58482}"/>
                    </a:ext>
                  </a:extLst>
                </p14:cNvPr>
                <p14:cNvContentPartPr/>
                <p14:nvPr/>
              </p14:nvContentPartPr>
              <p14:xfrm>
                <a:off x="4883183" y="6337185"/>
                <a:ext cx="744840" cy="2718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E5D9A6E5-C231-43E5-A8AB-6EDC87F5848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74183" y="6328545"/>
                  <a:ext cx="762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B66EB015-C2F5-4ADB-871B-8B38DFA78B71}"/>
                    </a:ext>
                  </a:extLst>
                </p14:cNvPr>
                <p14:cNvContentPartPr/>
                <p14:nvPr/>
              </p14:nvContentPartPr>
              <p14:xfrm>
                <a:off x="5376383" y="6440865"/>
                <a:ext cx="284760" cy="2142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B66EB015-C2F5-4ADB-871B-8B38DFA78B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367383" y="6432225"/>
                  <a:ext cx="302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4CD839DE-7789-4BF2-8A86-A9D3F971FAEA}"/>
                    </a:ext>
                  </a:extLst>
                </p14:cNvPr>
                <p14:cNvContentPartPr/>
                <p14:nvPr/>
              </p14:nvContentPartPr>
              <p14:xfrm>
                <a:off x="4787783" y="6301905"/>
                <a:ext cx="308880" cy="1832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4CD839DE-7789-4BF2-8A86-A9D3F971FAE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779143" y="6293265"/>
                  <a:ext cx="326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35CEC24E-ADBE-4BBE-BBA1-C13D5128F0C9}"/>
                    </a:ext>
                  </a:extLst>
                </p14:cNvPr>
                <p14:cNvContentPartPr/>
                <p14:nvPr/>
              </p14:nvContentPartPr>
              <p14:xfrm>
                <a:off x="5289623" y="6218745"/>
                <a:ext cx="97560" cy="194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35CEC24E-ADBE-4BBE-BBA1-C13D5128F0C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280623" y="6209745"/>
                  <a:ext cx="115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3EF523FA-A394-4193-A73E-DEA9CD5D5CB8}"/>
                    </a:ext>
                  </a:extLst>
                </p14:cNvPr>
                <p14:cNvContentPartPr/>
                <p14:nvPr/>
              </p14:nvContentPartPr>
              <p14:xfrm>
                <a:off x="7790903" y="5849385"/>
                <a:ext cx="275760" cy="5378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3EF523FA-A394-4193-A73E-DEA9CD5D5CB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81903" y="5840385"/>
                  <a:ext cx="2934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7713B113-20A6-4A18-A2C1-E4C94CE7F4B9}"/>
                    </a:ext>
                  </a:extLst>
                </p14:cNvPr>
                <p14:cNvContentPartPr/>
                <p14:nvPr/>
              </p14:nvContentPartPr>
              <p14:xfrm>
                <a:off x="7632143" y="6068625"/>
                <a:ext cx="368280" cy="104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7713B113-20A6-4A18-A2C1-E4C94CE7F4B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23503" y="6059625"/>
                  <a:ext cx="385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C57627CD-726E-4091-8B41-02CB15CEA731}"/>
                    </a:ext>
                  </a:extLst>
                </p14:cNvPr>
                <p14:cNvContentPartPr/>
                <p14:nvPr/>
              </p14:nvContentPartPr>
              <p14:xfrm>
                <a:off x="8077823" y="6059625"/>
                <a:ext cx="15480" cy="622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C57627CD-726E-4091-8B41-02CB15CEA73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69183" y="6050985"/>
                  <a:ext cx="33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3B0B3AC0-7E6F-4C37-9404-74249E554B2D}"/>
                    </a:ext>
                  </a:extLst>
                </p14:cNvPr>
                <p14:cNvContentPartPr/>
                <p14:nvPr/>
              </p14:nvContentPartPr>
              <p14:xfrm>
                <a:off x="8031743" y="6212265"/>
                <a:ext cx="15480" cy="457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3B0B3AC0-7E6F-4C37-9404-74249E554B2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022743" y="6203625"/>
                  <a:ext cx="33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3059A5AF-5A44-4B6C-B4DE-D4430B78C295}"/>
                    </a:ext>
                  </a:extLst>
                </p14:cNvPr>
                <p14:cNvContentPartPr/>
                <p14:nvPr/>
              </p14:nvContentPartPr>
              <p14:xfrm>
                <a:off x="8029943" y="6050625"/>
                <a:ext cx="124560" cy="2656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3059A5AF-5A44-4B6C-B4DE-D4430B78C29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21303" y="6041985"/>
                  <a:ext cx="142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8472477A-08A9-42D7-8D72-147BCBA8DE15}"/>
                    </a:ext>
                  </a:extLst>
                </p14:cNvPr>
                <p14:cNvContentPartPr/>
                <p14:nvPr/>
              </p14:nvContentPartPr>
              <p14:xfrm>
                <a:off x="8242703" y="6102465"/>
                <a:ext cx="105120" cy="1695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8472477A-08A9-42D7-8D72-147BCBA8DE1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233703" y="6093825"/>
                  <a:ext cx="122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C475267F-AB06-4C50-8AFC-D9113F87C748}"/>
                    </a:ext>
                  </a:extLst>
                </p14:cNvPr>
                <p14:cNvContentPartPr/>
                <p14:nvPr/>
              </p14:nvContentPartPr>
              <p14:xfrm>
                <a:off x="8238023" y="6104985"/>
                <a:ext cx="115560" cy="1846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C475267F-AB06-4C50-8AFC-D9113F87C74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29383" y="6096345"/>
                  <a:ext cx="133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42BEF607-EA3F-4970-92D4-CB0E8CF74114}"/>
                    </a:ext>
                  </a:extLst>
                </p14:cNvPr>
                <p14:cNvContentPartPr/>
                <p14:nvPr/>
              </p14:nvContentPartPr>
              <p14:xfrm>
                <a:off x="8398223" y="6074745"/>
                <a:ext cx="241200" cy="2340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42BEF607-EA3F-4970-92D4-CB0E8CF7411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89223" y="6066105"/>
                  <a:ext cx="25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57CC458-91A5-46B7-B415-920F9DCD37B1}"/>
                    </a:ext>
                  </a:extLst>
                </p14:cNvPr>
                <p14:cNvContentPartPr/>
                <p14:nvPr/>
              </p14:nvContentPartPr>
              <p14:xfrm>
                <a:off x="8526743" y="6192105"/>
                <a:ext cx="153000" cy="255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57CC458-91A5-46B7-B415-920F9DCD37B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518103" y="6183465"/>
                  <a:ext cx="170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116F7E63-7320-41BC-880D-F2D9F80DC830}"/>
                    </a:ext>
                  </a:extLst>
                </p14:cNvPr>
                <p14:cNvContentPartPr/>
                <p14:nvPr/>
              </p14:nvContentPartPr>
              <p14:xfrm>
                <a:off x="8760743" y="6082305"/>
                <a:ext cx="205920" cy="2390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116F7E63-7320-41BC-880D-F2D9F80DC83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752103" y="6073665"/>
                  <a:ext cx="223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DA759320-B916-4760-8B53-75DDC8EA1807}"/>
                    </a:ext>
                  </a:extLst>
                </p14:cNvPr>
                <p14:cNvContentPartPr/>
                <p14:nvPr/>
              </p14:nvContentPartPr>
              <p14:xfrm>
                <a:off x="8960543" y="6091305"/>
                <a:ext cx="145440" cy="1555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DA759320-B916-4760-8B53-75DDC8EA180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951903" y="6082305"/>
                  <a:ext cx="163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BF1713A9-B816-4FD0-BCE0-6DFC82418E40}"/>
                    </a:ext>
                  </a:extLst>
                </p14:cNvPr>
                <p14:cNvContentPartPr/>
                <p14:nvPr/>
              </p14:nvContentPartPr>
              <p14:xfrm>
                <a:off x="8899343" y="5992665"/>
                <a:ext cx="215640" cy="4042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BF1713A9-B816-4FD0-BCE0-6DFC82418E4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890343" y="5984025"/>
                  <a:ext cx="2332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C66747B9-2683-4CC5-918B-309FA39B1E0F}"/>
                    </a:ext>
                  </a:extLst>
                </p14:cNvPr>
                <p14:cNvContentPartPr/>
                <p14:nvPr/>
              </p14:nvContentPartPr>
              <p14:xfrm>
                <a:off x="7867223" y="6362745"/>
                <a:ext cx="1231920" cy="1368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C66747B9-2683-4CC5-918B-309FA39B1E0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58223" y="6353745"/>
                  <a:ext cx="1249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DACD2739-4CE4-475C-AF96-9960AF224D24}"/>
                    </a:ext>
                  </a:extLst>
                </p14:cNvPr>
                <p14:cNvContentPartPr/>
                <p14:nvPr/>
              </p14:nvContentPartPr>
              <p14:xfrm>
                <a:off x="8868023" y="6050625"/>
                <a:ext cx="148320" cy="1468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DACD2739-4CE4-475C-AF96-9960AF224D2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59023" y="6041985"/>
                  <a:ext cx="165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44C9BE34-7849-457F-838D-1B47617A87D3}"/>
                    </a:ext>
                  </a:extLst>
                </p14:cNvPr>
                <p14:cNvContentPartPr/>
                <p14:nvPr/>
              </p14:nvContentPartPr>
              <p14:xfrm>
                <a:off x="2720663" y="5875305"/>
                <a:ext cx="4260600" cy="5054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44C9BE34-7849-457F-838D-1B47617A87D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712023" y="5866305"/>
                  <a:ext cx="42782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310C1325-D768-4537-9D53-0F817015E01F}"/>
                    </a:ext>
                  </a:extLst>
                </p14:cNvPr>
                <p14:cNvContentPartPr/>
                <p14:nvPr/>
              </p14:nvContentPartPr>
              <p14:xfrm>
                <a:off x="5089103" y="6164385"/>
                <a:ext cx="414360" cy="3412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310C1325-D768-4537-9D53-0F817015E01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080103" y="6155745"/>
                  <a:ext cx="4320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5C76BCB4-9878-47B1-BBD7-C6578D43431F}"/>
                    </a:ext>
                  </a:extLst>
                </p14:cNvPr>
                <p14:cNvContentPartPr/>
                <p14:nvPr/>
              </p14:nvContentPartPr>
              <p14:xfrm>
                <a:off x="5322383" y="6357705"/>
                <a:ext cx="266760" cy="2844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5C76BCB4-9878-47B1-BBD7-C6578D43431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13383" y="6348705"/>
                  <a:ext cx="284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1202AFB1-8F83-4314-AB4D-1E85390700B9}"/>
                    </a:ext>
                  </a:extLst>
                </p14:cNvPr>
                <p14:cNvContentPartPr/>
                <p14:nvPr/>
              </p14:nvContentPartPr>
              <p14:xfrm>
                <a:off x="868823" y="6973665"/>
                <a:ext cx="1554120" cy="11988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1202AFB1-8F83-4314-AB4D-1E85390700B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60183" y="6965025"/>
                  <a:ext cx="1571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D05DEC2F-90CD-403E-A701-5F5FE9659653}"/>
                    </a:ext>
                  </a:extLst>
                </p14:cNvPr>
                <p14:cNvContentPartPr/>
                <p14:nvPr/>
              </p14:nvContentPartPr>
              <p14:xfrm>
                <a:off x="652103" y="6117945"/>
                <a:ext cx="104760" cy="85860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D05DEC2F-90CD-403E-A701-5F5FE965965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43463" y="6109305"/>
                  <a:ext cx="12240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E128143-B7A0-406E-B08D-4C0189629470}"/>
                    </a:ext>
                  </a:extLst>
                </p14:cNvPr>
                <p14:cNvContentPartPr/>
                <p14:nvPr/>
              </p14:nvContentPartPr>
              <p14:xfrm>
                <a:off x="732743" y="5983305"/>
                <a:ext cx="1485720" cy="10274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E128143-B7A0-406E-B08D-4C018962947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23743" y="5974305"/>
                  <a:ext cx="150336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1E8515A5-4E02-47FB-A380-66EDA85E3004}"/>
                    </a:ext>
                  </a:extLst>
                </p14:cNvPr>
                <p14:cNvContentPartPr/>
                <p14:nvPr/>
              </p14:nvContentPartPr>
              <p14:xfrm>
                <a:off x="7195463" y="6044505"/>
                <a:ext cx="70560" cy="6922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1E8515A5-4E02-47FB-A380-66EDA85E300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186463" y="6035505"/>
                  <a:ext cx="882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CD1B4E3A-90F5-4415-BDD4-B95B16DCA565}"/>
                    </a:ext>
                  </a:extLst>
                </p14:cNvPr>
                <p14:cNvContentPartPr/>
                <p14:nvPr/>
              </p14:nvContentPartPr>
              <p14:xfrm>
                <a:off x="7060823" y="5895465"/>
                <a:ext cx="158760" cy="3780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CD1B4E3A-90F5-4415-BDD4-B95B16DCA56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051823" y="5886465"/>
                  <a:ext cx="1764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33E08DA-544C-4C59-A121-561EFEBCB71E}"/>
                    </a:ext>
                  </a:extLst>
                </p14:cNvPr>
                <p14:cNvContentPartPr/>
                <p14:nvPr/>
              </p14:nvContentPartPr>
              <p14:xfrm>
                <a:off x="7222103" y="5990145"/>
                <a:ext cx="148320" cy="1393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33E08DA-544C-4C59-A121-561EFEBCB71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213463" y="5981505"/>
                  <a:ext cx="165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271AFCBD-101B-4D42-B958-A1D969A13AA1}"/>
                    </a:ext>
                  </a:extLst>
                </p14:cNvPr>
                <p14:cNvContentPartPr/>
                <p14:nvPr/>
              </p14:nvContentPartPr>
              <p14:xfrm>
                <a:off x="7060823" y="6582705"/>
                <a:ext cx="352080" cy="29988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271AFCBD-101B-4D42-B958-A1D969A13AA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51823" y="6574065"/>
                  <a:ext cx="3697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2F5FDFA0-651E-440F-AAB7-996905D71E0E}"/>
                    </a:ext>
                  </a:extLst>
                </p14:cNvPr>
                <p14:cNvContentPartPr/>
                <p14:nvPr/>
              </p14:nvContentPartPr>
              <p14:xfrm>
                <a:off x="7516943" y="3723945"/>
                <a:ext cx="525600" cy="56736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2F5FDFA0-651E-440F-AAB7-996905D71E0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08303" y="3714945"/>
                  <a:ext cx="5432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2089B9F7-CC3F-4186-90B3-3C6A6ED8DD2B}"/>
                    </a:ext>
                  </a:extLst>
                </p14:cNvPr>
                <p14:cNvContentPartPr/>
                <p14:nvPr/>
              </p14:nvContentPartPr>
              <p14:xfrm>
                <a:off x="8256023" y="4523145"/>
                <a:ext cx="360" cy="36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2089B9F7-CC3F-4186-90B3-3C6A6ED8DD2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47023" y="4514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8DC48A52-4D11-4BFF-8993-FE5DF5A70E1F}"/>
                    </a:ext>
                  </a:extLst>
                </p14:cNvPr>
                <p14:cNvContentPartPr/>
                <p14:nvPr/>
              </p14:nvContentPartPr>
              <p14:xfrm>
                <a:off x="5662583" y="2361705"/>
                <a:ext cx="1468440" cy="46008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8DC48A52-4D11-4BFF-8993-FE5DF5A70E1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653943" y="2353065"/>
                  <a:ext cx="14860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F04567EE-FFA7-454E-B44F-BE8AB01BC1A1}"/>
                    </a:ext>
                  </a:extLst>
                </p14:cNvPr>
                <p14:cNvContentPartPr/>
                <p14:nvPr/>
              </p14:nvContentPartPr>
              <p14:xfrm>
                <a:off x="6737543" y="2230305"/>
                <a:ext cx="464760" cy="3564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F04567EE-FFA7-454E-B44F-BE8AB01BC1A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728903" y="2221665"/>
                  <a:ext cx="4824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0BFFFD20-9F84-449C-83F1-7C9FB30B37B2}"/>
                    </a:ext>
                  </a:extLst>
                </p14:cNvPr>
                <p14:cNvContentPartPr/>
                <p14:nvPr/>
              </p14:nvContentPartPr>
              <p14:xfrm>
                <a:off x="7032023" y="1461705"/>
                <a:ext cx="2006640" cy="11361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0BFFFD20-9F84-449C-83F1-7C9FB30B37B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023023" y="1452705"/>
                  <a:ext cx="202428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1FED8CA3-A00E-48F2-A003-63BCC1E61D68}"/>
                    </a:ext>
                  </a:extLst>
                </p14:cNvPr>
                <p14:cNvContentPartPr/>
                <p14:nvPr/>
              </p14:nvContentPartPr>
              <p14:xfrm>
                <a:off x="8188703" y="2919705"/>
                <a:ext cx="360" cy="3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1FED8CA3-A00E-48F2-A003-63BCC1E61D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79703" y="29110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9699D84-3CBF-4440-A01E-7E1353E84E6B}"/>
                    </a:ext>
                  </a:extLst>
                </p14:cNvPr>
                <p14:cNvContentPartPr/>
                <p14:nvPr/>
              </p14:nvContentPartPr>
              <p14:xfrm>
                <a:off x="1030953" y="3489850"/>
                <a:ext cx="320400" cy="320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9699D84-3CBF-4440-A01E-7E1353E84E6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21953" y="3481210"/>
                  <a:ext cx="338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B95EF44-3661-418B-80AC-B55EA9220F5E}"/>
                    </a:ext>
                  </a:extLst>
                </p14:cNvPr>
                <p14:cNvContentPartPr/>
                <p14:nvPr/>
              </p14:nvContentPartPr>
              <p14:xfrm>
                <a:off x="881193" y="3741130"/>
                <a:ext cx="456480" cy="1479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B95EF44-3661-418B-80AC-B55EA9220F5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72553" y="3732490"/>
                  <a:ext cx="474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7AF0B6E-B3F8-4C85-B8A2-62C5C2511776}"/>
                    </a:ext>
                  </a:extLst>
                </p14:cNvPr>
                <p14:cNvContentPartPr/>
                <p14:nvPr/>
              </p14:nvContentPartPr>
              <p14:xfrm>
                <a:off x="1101513" y="3617650"/>
                <a:ext cx="356040" cy="427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7AF0B6E-B3F8-4C85-B8A2-62C5C251177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92513" y="3608650"/>
                  <a:ext cx="3736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0B30B66-F066-45CA-8FBD-D35242D6A331}"/>
                    </a:ext>
                  </a:extLst>
                </p14:cNvPr>
                <p14:cNvContentPartPr/>
                <p14:nvPr/>
              </p14:nvContentPartPr>
              <p14:xfrm>
                <a:off x="1587153" y="3344770"/>
                <a:ext cx="93240" cy="532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0B30B66-F066-45CA-8FBD-D35242D6A33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578513" y="3336130"/>
                  <a:ext cx="110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30E768E-B0E5-48A0-88EF-B71E85D206FB}"/>
                    </a:ext>
                  </a:extLst>
                </p14:cNvPr>
                <p14:cNvContentPartPr/>
                <p14:nvPr/>
              </p14:nvContentPartPr>
              <p14:xfrm>
                <a:off x="1486713" y="3359890"/>
                <a:ext cx="455760" cy="2887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30E768E-B0E5-48A0-88EF-B71E85D206F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77713" y="3351250"/>
                  <a:ext cx="473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A832536-156B-47D8-B09D-1EB3C7F1A5D4}"/>
                    </a:ext>
                  </a:extLst>
                </p14:cNvPr>
                <p14:cNvContentPartPr/>
                <p14:nvPr/>
              </p14:nvContentPartPr>
              <p14:xfrm>
                <a:off x="1527393" y="3507490"/>
                <a:ext cx="309960" cy="3348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A832536-156B-47D8-B09D-1EB3C7F1A5D4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18753" y="3498850"/>
                  <a:ext cx="327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E3B03D3-C8A9-41E4-8DF5-25CC46C0117E}"/>
                    </a:ext>
                  </a:extLst>
                </p14:cNvPr>
                <p14:cNvContentPartPr/>
                <p14:nvPr/>
              </p14:nvContentPartPr>
              <p14:xfrm>
                <a:off x="1496073" y="3664090"/>
                <a:ext cx="414720" cy="3967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E3B03D3-C8A9-41E4-8DF5-25CC46C0117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487073" y="3655450"/>
                  <a:ext cx="4323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3714468-83BC-48A5-9E8E-703777A0F705}"/>
                    </a:ext>
                  </a:extLst>
                </p14:cNvPr>
                <p14:cNvContentPartPr/>
                <p14:nvPr/>
              </p14:nvContentPartPr>
              <p14:xfrm>
                <a:off x="2003313" y="3314170"/>
                <a:ext cx="335160" cy="3960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3714468-83BC-48A5-9E8E-703777A0F70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994313" y="3305530"/>
                  <a:ext cx="3528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565D334-E38E-4639-9D28-6B6AA5019D71}"/>
                    </a:ext>
                  </a:extLst>
                </p14:cNvPr>
                <p14:cNvContentPartPr/>
                <p14:nvPr/>
              </p14:nvContentPartPr>
              <p14:xfrm>
                <a:off x="1997193" y="3654010"/>
                <a:ext cx="492480" cy="180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565D334-E38E-4639-9D28-6B6AA5019D7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988553" y="3645370"/>
                  <a:ext cx="510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BD9F063-60E1-4A17-BFE8-F3E82ED77CB7}"/>
                    </a:ext>
                  </a:extLst>
                </p14:cNvPr>
                <p14:cNvContentPartPr/>
                <p14:nvPr/>
              </p14:nvContentPartPr>
              <p14:xfrm>
                <a:off x="2070633" y="3657970"/>
                <a:ext cx="235080" cy="4471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BD9F063-60E1-4A17-BFE8-F3E82ED77CB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061633" y="3648970"/>
                  <a:ext cx="252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EB8DDBA-60A9-4F47-B5E6-4ADE8E46B9C7}"/>
                    </a:ext>
                  </a:extLst>
                </p14:cNvPr>
                <p14:cNvContentPartPr/>
                <p14:nvPr/>
              </p14:nvContentPartPr>
              <p14:xfrm>
                <a:off x="2275473" y="3855970"/>
                <a:ext cx="199440" cy="471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EB8DDBA-60A9-4F47-B5E6-4ADE8E46B9C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266473" y="3847330"/>
                  <a:ext cx="217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9ADDF80-3500-483D-8715-A9BB0E4D275B}"/>
                    </a:ext>
                  </a:extLst>
                </p14:cNvPr>
                <p14:cNvContentPartPr/>
                <p14:nvPr/>
              </p14:nvContentPartPr>
              <p14:xfrm>
                <a:off x="582393" y="2963530"/>
                <a:ext cx="2298960" cy="14032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9ADDF80-3500-483D-8715-A9BB0E4D275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73393" y="2954530"/>
                  <a:ext cx="2316600" cy="14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F3C8A4F-13F6-4E9E-810E-472111F102BF}"/>
                    </a:ext>
                  </a:extLst>
                </p14:cNvPr>
                <p14:cNvContentPartPr/>
                <p14:nvPr/>
              </p14:nvContentPartPr>
              <p14:xfrm>
                <a:off x="767433" y="3072610"/>
                <a:ext cx="549360" cy="8204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F3C8A4F-13F6-4E9E-810E-472111F102B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58793" y="3063970"/>
                  <a:ext cx="56700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36D1439-D96A-4249-BD57-6BC837CBA5C2}"/>
                    </a:ext>
                  </a:extLst>
                </p14:cNvPr>
                <p14:cNvContentPartPr/>
                <p14:nvPr/>
              </p14:nvContentPartPr>
              <p14:xfrm>
                <a:off x="2966673" y="3428290"/>
                <a:ext cx="396720" cy="1706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36D1439-D96A-4249-BD57-6BC837CBA5C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957673" y="3419290"/>
                  <a:ext cx="414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A63ADE7-801E-4B13-986C-BEA8245F40DD}"/>
                    </a:ext>
                  </a:extLst>
                </p14:cNvPr>
                <p14:cNvContentPartPr/>
                <p14:nvPr/>
              </p14:nvContentPartPr>
              <p14:xfrm>
                <a:off x="3098073" y="3352330"/>
                <a:ext cx="166320" cy="4284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A63ADE7-801E-4B13-986C-BEA8245F40D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089433" y="3343690"/>
                  <a:ext cx="183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4282BB6-8ADD-4F66-82A9-61AD8744B47F}"/>
                    </a:ext>
                  </a:extLst>
                </p14:cNvPr>
                <p14:cNvContentPartPr/>
                <p14:nvPr/>
              </p14:nvContentPartPr>
              <p14:xfrm>
                <a:off x="3171513" y="3603610"/>
                <a:ext cx="238320" cy="1141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4282BB6-8ADD-4F66-82A9-61AD8744B47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62873" y="3594610"/>
                  <a:ext cx="255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4FFD397-B579-4C95-A674-601D79E7F2E4}"/>
                    </a:ext>
                  </a:extLst>
                </p14:cNvPr>
                <p14:cNvContentPartPr/>
                <p14:nvPr/>
              </p14:nvContentPartPr>
              <p14:xfrm>
                <a:off x="3602433" y="3219850"/>
                <a:ext cx="556920" cy="4824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4FFD397-B579-4C95-A674-601D79E7F2E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593433" y="3210850"/>
                  <a:ext cx="5745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B848A96-0D61-4576-B489-9D62D87F4F55}"/>
                    </a:ext>
                  </a:extLst>
                </p14:cNvPr>
                <p14:cNvContentPartPr/>
                <p14:nvPr/>
              </p14:nvContentPartPr>
              <p14:xfrm>
                <a:off x="4122993" y="3650410"/>
                <a:ext cx="36360" cy="139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B848A96-0D61-4576-B489-9D62D87F4F5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113993" y="3641410"/>
                  <a:ext cx="54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B94688F-98DC-40E1-B6CD-204A79F51E19}"/>
                    </a:ext>
                  </a:extLst>
                </p14:cNvPr>
                <p14:cNvContentPartPr/>
                <p14:nvPr/>
              </p14:nvContentPartPr>
              <p14:xfrm>
                <a:off x="1217793" y="3830770"/>
                <a:ext cx="3044520" cy="515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B94688F-98DC-40E1-B6CD-204A79F51E1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208793" y="3822130"/>
                  <a:ext cx="306216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0A4E98E-DC1A-401B-999E-DE7590BA165F}"/>
                    </a:ext>
                  </a:extLst>
                </p14:cNvPr>
                <p14:cNvContentPartPr/>
                <p14:nvPr/>
              </p14:nvContentPartPr>
              <p14:xfrm>
                <a:off x="2745273" y="4151530"/>
                <a:ext cx="22680" cy="823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0A4E98E-DC1A-401B-999E-DE7590BA165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736273" y="4142890"/>
                  <a:ext cx="4032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654FF62-7E01-4105-B54B-6762D1B28DC2}"/>
                    </a:ext>
                  </a:extLst>
                </p14:cNvPr>
                <p14:cNvContentPartPr/>
                <p14:nvPr/>
              </p14:nvContentPartPr>
              <p14:xfrm>
                <a:off x="2657073" y="4732210"/>
                <a:ext cx="284760" cy="3085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654FF62-7E01-4105-B54B-6762D1B28DC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648073" y="4723570"/>
                  <a:ext cx="302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A1675371-FFC8-4FEA-BBCD-542BD7FF7345}"/>
                    </a:ext>
                  </a:extLst>
                </p14:cNvPr>
                <p14:cNvContentPartPr/>
                <p14:nvPr/>
              </p14:nvContentPartPr>
              <p14:xfrm>
                <a:off x="1187423" y="3006465"/>
                <a:ext cx="1631160" cy="10623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A1675371-FFC8-4FEA-BBCD-542BD7FF734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78783" y="2997825"/>
                  <a:ext cx="16488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16E9B384-7B46-4C60-800A-C2829C6A6690}"/>
                    </a:ext>
                  </a:extLst>
                </p14:cNvPr>
                <p14:cNvContentPartPr/>
                <p14:nvPr/>
              </p14:nvContentPartPr>
              <p14:xfrm>
                <a:off x="2496383" y="3902145"/>
                <a:ext cx="360" cy="3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16E9B384-7B46-4C60-800A-C2829C6A66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87743" y="38931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2F3848DD-B767-4A0F-8B45-73C5058200B3}"/>
                    </a:ext>
                  </a:extLst>
                </p14:cNvPr>
                <p14:cNvContentPartPr/>
                <p14:nvPr/>
              </p14:nvContentPartPr>
              <p14:xfrm>
                <a:off x="2861423" y="4198785"/>
                <a:ext cx="360" cy="3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2F3848DD-B767-4A0F-8B45-73C5058200B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52783" y="4189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96512607-CCB3-4726-9EEB-6A74C864CC8D}"/>
                    </a:ext>
                  </a:extLst>
                </p14:cNvPr>
                <p14:cNvContentPartPr/>
                <p14:nvPr/>
              </p14:nvContentPartPr>
              <p14:xfrm>
                <a:off x="5846543" y="200265"/>
                <a:ext cx="2804760" cy="13258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96512607-CCB3-4726-9EEB-6A74C864CC8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837543" y="191625"/>
                  <a:ext cx="2822400" cy="13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C663F457-930D-454C-BEA0-4ECD8C139B24}"/>
                    </a:ext>
                  </a:extLst>
                </p14:cNvPr>
                <p14:cNvContentPartPr/>
                <p14:nvPr/>
              </p14:nvContentPartPr>
              <p14:xfrm>
                <a:off x="6754103" y="-525495"/>
                <a:ext cx="121680" cy="3970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C663F457-930D-454C-BEA0-4ECD8C139B2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745103" y="-534495"/>
                  <a:ext cx="1393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587C612B-20C1-4D4C-B822-0498380B8C69}"/>
                    </a:ext>
                  </a:extLst>
                </p14:cNvPr>
                <p14:cNvContentPartPr/>
                <p14:nvPr/>
              </p14:nvContentPartPr>
              <p14:xfrm>
                <a:off x="6888743" y="-525495"/>
                <a:ext cx="196200" cy="20880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587C612B-20C1-4D4C-B822-0498380B8C6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879743" y="-534495"/>
                  <a:ext cx="213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DD0591D7-AA89-42EB-B250-6075247DFA1D}"/>
                    </a:ext>
                  </a:extLst>
                </p14:cNvPr>
                <p14:cNvContentPartPr/>
                <p14:nvPr/>
              </p14:nvContentPartPr>
              <p14:xfrm>
                <a:off x="7128143" y="-654375"/>
                <a:ext cx="138240" cy="31104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DD0591D7-AA89-42EB-B250-6075247DFA1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119503" y="-663375"/>
                  <a:ext cx="155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3A5DA458-4DB9-4F58-8F1E-8CB75F527DC8}"/>
                    </a:ext>
                  </a:extLst>
                </p14:cNvPr>
                <p14:cNvContentPartPr/>
                <p14:nvPr/>
              </p14:nvContentPartPr>
              <p14:xfrm>
                <a:off x="7014383" y="-374655"/>
                <a:ext cx="133560" cy="24696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3A5DA458-4DB9-4F58-8F1E-8CB75F527DC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005383" y="-383295"/>
                  <a:ext cx="151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1311F45F-4684-46B9-80EE-1D2D9A26963B}"/>
                    </a:ext>
                  </a:extLst>
                </p14:cNvPr>
                <p14:cNvContentPartPr/>
                <p14:nvPr/>
              </p14:nvContentPartPr>
              <p14:xfrm>
                <a:off x="6851303" y="-189615"/>
                <a:ext cx="363960" cy="13428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1311F45F-4684-46B9-80EE-1D2D9A26963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842303" y="-198615"/>
                  <a:ext cx="381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9F1ECA9F-8BFE-4C6A-9CD6-0ECD038C69CF}"/>
                    </a:ext>
                  </a:extLst>
                </p14:cNvPr>
                <p14:cNvContentPartPr/>
                <p14:nvPr/>
              </p14:nvContentPartPr>
              <p14:xfrm>
                <a:off x="6906743" y="-107895"/>
                <a:ext cx="347400" cy="45360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9F1ECA9F-8BFE-4C6A-9CD6-0ECD038C69C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897743" y="-116535"/>
                  <a:ext cx="3650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69DCF8D4-0C43-4DB0-A954-FEF61E88289E}"/>
                    </a:ext>
                  </a:extLst>
                </p14:cNvPr>
                <p14:cNvContentPartPr/>
                <p14:nvPr/>
              </p14:nvContentPartPr>
              <p14:xfrm>
                <a:off x="7348103" y="-448455"/>
                <a:ext cx="235080" cy="2984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69DCF8D4-0C43-4DB0-A954-FEF61E88289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339103" y="-457455"/>
                  <a:ext cx="252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031C3F2A-A29E-4DCD-B0F5-E8BE9C27165E}"/>
                    </a:ext>
                  </a:extLst>
                </p14:cNvPr>
                <p14:cNvContentPartPr/>
                <p14:nvPr/>
              </p14:nvContentPartPr>
              <p14:xfrm>
                <a:off x="7515503" y="-230295"/>
                <a:ext cx="19800" cy="32472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031C3F2A-A29E-4DCD-B0F5-E8BE9C27165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506503" y="-238935"/>
                  <a:ext cx="37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8347AB3D-0EE5-454F-804C-2534C56E3CDF}"/>
                    </a:ext>
                  </a:extLst>
                </p14:cNvPr>
                <p14:cNvContentPartPr/>
                <p14:nvPr/>
              </p14:nvContentPartPr>
              <p14:xfrm>
                <a:off x="7635383" y="-404535"/>
                <a:ext cx="302760" cy="40824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8347AB3D-0EE5-454F-804C-2534C56E3CD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626383" y="-413175"/>
                  <a:ext cx="3204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3A74C356-34CA-4EB5-B837-FF9105C8BC13}"/>
                    </a:ext>
                  </a:extLst>
                </p14:cNvPr>
                <p14:cNvContentPartPr/>
                <p14:nvPr/>
              </p14:nvContentPartPr>
              <p14:xfrm>
                <a:off x="7841663" y="-304815"/>
                <a:ext cx="3240" cy="48024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3A74C356-34CA-4EB5-B837-FF9105C8BC1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832663" y="-313455"/>
                  <a:ext cx="2088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FB8045C0-7CDA-4C77-B88B-C19AC9F830DB}"/>
                    </a:ext>
                  </a:extLst>
                </p14:cNvPr>
                <p14:cNvContentPartPr/>
                <p14:nvPr/>
              </p14:nvContentPartPr>
              <p14:xfrm>
                <a:off x="8092943" y="-563655"/>
                <a:ext cx="317520" cy="12924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FB8045C0-7CDA-4C77-B88B-C19AC9F830D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083943" y="-572295"/>
                  <a:ext cx="335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19C6345F-187B-47AE-8E78-08C0AE99D368}"/>
                    </a:ext>
                  </a:extLst>
                </p14:cNvPr>
                <p14:cNvContentPartPr/>
                <p14:nvPr/>
              </p14:nvContentPartPr>
              <p14:xfrm>
                <a:off x="8275463" y="-687135"/>
                <a:ext cx="52560" cy="36000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19C6345F-187B-47AE-8E78-08C0AE99D36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266463" y="-696135"/>
                  <a:ext cx="70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24A3EE9C-2340-4A0E-BE6E-9C74B254F7A7}"/>
                    </a:ext>
                  </a:extLst>
                </p14:cNvPr>
                <p14:cNvContentPartPr/>
                <p14:nvPr/>
              </p14:nvContentPartPr>
              <p14:xfrm>
                <a:off x="8169263" y="-637815"/>
                <a:ext cx="111240" cy="1782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24A3EE9C-2340-4A0E-BE6E-9C74B254F7A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160263" y="-646815"/>
                  <a:ext cx="128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96D70C5B-02AE-4485-A95E-B5CA0CC4B720}"/>
                    </a:ext>
                  </a:extLst>
                </p14:cNvPr>
                <p14:cNvContentPartPr/>
                <p14:nvPr/>
              </p14:nvContentPartPr>
              <p14:xfrm>
                <a:off x="8099063" y="-642855"/>
                <a:ext cx="377280" cy="63684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96D70C5B-02AE-4485-A95E-B5CA0CC4B72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90063" y="-651855"/>
                  <a:ext cx="39492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52DE8C08-A0FC-45D5-B1BE-909E1B43DF0E}"/>
                    </a:ext>
                  </a:extLst>
                </p14:cNvPr>
                <p14:cNvContentPartPr/>
                <p14:nvPr/>
              </p14:nvContentPartPr>
              <p14:xfrm>
                <a:off x="8267903" y="-230295"/>
                <a:ext cx="362520" cy="3135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52DE8C08-A0FC-45D5-B1BE-909E1B43DF0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259263" y="-238935"/>
                  <a:ext cx="380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15F43598-33F0-4AE6-B4E9-AD9A0DD4E260}"/>
                    </a:ext>
                  </a:extLst>
                </p14:cNvPr>
                <p14:cNvContentPartPr/>
                <p14:nvPr/>
              </p14:nvContentPartPr>
              <p14:xfrm>
                <a:off x="7689023" y="547665"/>
                <a:ext cx="369720" cy="21996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15F43598-33F0-4AE6-B4E9-AD9A0DD4E26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680023" y="538665"/>
                  <a:ext cx="387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A7B3FBA1-316B-412D-8AF0-0DB3C3E393D5}"/>
                    </a:ext>
                  </a:extLst>
                </p14:cNvPr>
                <p14:cNvContentPartPr/>
                <p14:nvPr/>
              </p14:nvContentPartPr>
              <p14:xfrm>
                <a:off x="7935983" y="533625"/>
                <a:ext cx="133560" cy="49644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A7B3FBA1-316B-412D-8AF0-0DB3C3E393D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926983" y="524985"/>
                  <a:ext cx="1512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C9B088AC-F655-4614-9C15-AC56744A575A}"/>
                    </a:ext>
                  </a:extLst>
                </p14:cNvPr>
                <p14:cNvContentPartPr/>
                <p14:nvPr/>
              </p14:nvContentPartPr>
              <p14:xfrm>
                <a:off x="7836983" y="508425"/>
                <a:ext cx="295200" cy="5533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C9B088AC-F655-4614-9C15-AC56744A575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828343" y="499425"/>
                  <a:ext cx="3128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607B956F-CBAF-491C-842D-3D5194B9416B}"/>
                    </a:ext>
                  </a:extLst>
                </p14:cNvPr>
                <p14:cNvContentPartPr/>
                <p14:nvPr/>
              </p14:nvContentPartPr>
              <p14:xfrm>
                <a:off x="8254583" y="591585"/>
                <a:ext cx="10800" cy="19620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607B956F-CBAF-491C-842D-3D5194B9416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245583" y="582945"/>
                  <a:ext cx="28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EC0B8E25-23E1-48E3-9A6F-93DC65487F9F}"/>
                    </a:ext>
                  </a:extLst>
                </p14:cNvPr>
                <p14:cNvContentPartPr/>
                <p14:nvPr/>
              </p14:nvContentPartPr>
              <p14:xfrm>
                <a:off x="8359343" y="432465"/>
                <a:ext cx="70560" cy="65088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EC0B8E25-23E1-48E3-9A6F-93DC65487F9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350343" y="423825"/>
                  <a:ext cx="882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54F9FB8A-B238-49E0-81CE-2B4AFFDD1242}"/>
                    </a:ext>
                  </a:extLst>
                </p14:cNvPr>
                <p14:cNvContentPartPr/>
                <p14:nvPr/>
              </p14:nvContentPartPr>
              <p14:xfrm>
                <a:off x="8520623" y="463065"/>
                <a:ext cx="321480" cy="54828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54F9FB8A-B238-49E0-81CE-2B4AFFDD124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511983" y="454065"/>
                  <a:ext cx="3391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899901CB-74E9-45D6-8436-F940D767EC07}"/>
                    </a:ext>
                  </a:extLst>
                </p14:cNvPr>
                <p14:cNvContentPartPr/>
                <p14:nvPr/>
              </p14:nvContentPartPr>
              <p14:xfrm>
                <a:off x="8833463" y="489345"/>
                <a:ext cx="61560" cy="18216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899901CB-74E9-45D6-8436-F940D767EC0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824463" y="480705"/>
                  <a:ext cx="79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7F4E4698-5794-4FA2-8F47-F4B53157007A}"/>
                    </a:ext>
                  </a:extLst>
                </p14:cNvPr>
                <p14:cNvContentPartPr/>
                <p14:nvPr/>
              </p14:nvContentPartPr>
              <p14:xfrm>
                <a:off x="6309863" y="-794415"/>
                <a:ext cx="1035720" cy="104292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7F4E4698-5794-4FA2-8F47-F4B53157007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300863" y="-803415"/>
                  <a:ext cx="1053360" cy="10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85857368-0A0C-4B17-8194-55355AC25EFE}"/>
                    </a:ext>
                  </a:extLst>
                </p14:cNvPr>
                <p14:cNvContentPartPr/>
                <p14:nvPr/>
              </p14:nvContentPartPr>
              <p14:xfrm>
                <a:off x="6303743" y="-827175"/>
                <a:ext cx="219240" cy="101052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85857368-0A0C-4B17-8194-55355AC25EF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294743" y="-836175"/>
                  <a:ext cx="23688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2AC90478-ED6E-4809-9348-9682C8A40D42}"/>
                    </a:ext>
                  </a:extLst>
                </p14:cNvPr>
                <p14:cNvContentPartPr/>
                <p14:nvPr/>
              </p14:nvContentPartPr>
              <p14:xfrm>
                <a:off x="6602903" y="-1049295"/>
                <a:ext cx="2486880" cy="115416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2AC90478-ED6E-4809-9348-9682C8A40D4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594263" y="-1058295"/>
                  <a:ext cx="2504520" cy="11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EF891F87-746A-43E2-99CC-B5AC92BF0776}"/>
                    </a:ext>
                  </a:extLst>
                </p14:cNvPr>
                <p14:cNvContentPartPr/>
                <p14:nvPr/>
              </p14:nvContentPartPr>
              <p14:xfrm>
                <a:off x="7132463" y="226545"/>
                <a:ext cx="1636200" cy="914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EF891F87-746A-43E2-99CC-B5AC92BF077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123823" y="217545"/>
                  <a:ext cx="1653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DC2250A0-C798-42F5-8BC1-1677055E3430}"/>
                    </a:ext>
                  </a:extLst>
                </p14:cNvPr>
                <p14:cNvContentPartPr/>
                <p14:nvPr/>
              </p14:nvContentPartPr>
              <p14:xfrm>
                <a:off x="7394183" y="159585"/>
                <a:ext cx="148680" cy="11768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DC2250A0-C798-42F5-8BC1-1677055E343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385543" y="150945"/>
                  <a:ext cx="166320" cy="11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7A0B5D60-C7C8-4E72-AD1C-F33EF849151D}"/>
                    </a:ext>
                  </a:extLst>
                </p14:cNvPr>
                <p14:cNvContentPartPr/>
                <p14:nvPr/>
              </p14:nvContentPartPr>
              <p14:xfrm>
                <a:off x="7617383" y="130785"/>
                <a:ext cx="1557720" cy="102564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7A0B5D60-C7C8-4E72-AD1C-F33EF849151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608383" y="122145"/>
                  <a:ext cx="157536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8EC7975B-9311-45A4-83EE-B060A01415B8}"/>
                    </a:ext>
                  </a:extLst>
                </p14:cNvPr>
                <p14:cNvContentPartPr/>
                <p14:nvPr/>
              </p14:nvContentPartPr>
              <p14:xfrm>
                <a:off x="7687583" y="1201425"/>
                <a:ext cx="1207440" cy="10404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8EC7975B-9311-45A4-83EE-B060A01415B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678583" y="1192785"/>
                  <a:ext cx="1225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5235BB60-5FF6-4D2E-A55A-9FEF40737A1D}"/>
                    </a:ext>
                  </a:extLst>
                </p14:cNvPr>
                <p14:cNvContentPartPr/>
                <p14:nvPr/>
              </p14:nvContentPartPr>
              <p14:xfrm>
                <a:off x="7116983" y="101985"/>
                <a:ext cx="287640" cy="53316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5235BB60-5FF6-4D2E-A55A-9FEF40737A1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108343" y="92985"/>
                  <a:ext cx="3052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3814144F-FBC8-4C10-8541-D2184FC01EB5}"/>
                    </a:ext>
                  </a:extLst>
                </p14:cNvPr>
                <p14:cNvContentPartPr/>
                <p14:nvPr/>
              </p14:nvContentPartPr>
              <p14:xfrm>
                <a:off x="6966503" y="133305"/>
                <a:ext cx="181440" cy="24480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3814144F-FBC8-4C10-8541-D2184FC01EB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957503" y="124665"/>
                  <a:ext cx="199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1F8C7990-42C6-4DE9-AB28-71CA795587E4}"/>
                    </a:ext>
                  </a:extLst>
                </p14:cNvPr>
                <p14:cNvContentPartPr/>
                <p14:nvPr/>
              </p14:nvContentPartPr>
              <p14:xfrm>
                <a:off x="7104023" y="117105"/>
                <a:ext cx="291960" cy="1731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1F8C7990-42C6-4DE9-AB28-71CA795587E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095383" y="108105"/>
                  <a:ext cx="309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B9C40F3D-C2E0-41F7-898B-5AE69F9EB543}"/>
                    </a:ext>
                  </a:extLst>
                </p14:cNvPr>
                <p14:cNvContentPartPr/>
                <p14:nvPr/>
              </p14:nvContentPartPr>
              <p14:xfrm>
                <a:off x="7202663" y="454065"/>
                <a:ext cx="342000" cy="29196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B9C40F3D-C2E0-41F7-898B-5AE69F9EB54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194023" y="445425"/>
                  <a:ext cx="359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93D06CC0-AA95-4AF2-A9EF-4254E51CC6CD}"/>
                    </a:ext>
                  </a:extLst>
                </p14:cNvPr>
                <p14:cNvContentPartPr/>
                <p14:nvPr/>
              </p14:nvContentPartPr>
              <p14:xfrm>
                <a:off x="4240943" y="-178455"/>
                <a:ext cx="1942200" cy="975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93D06CC0-AA95-4AF2-A9EF-4254E51CC6C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231943" y="-187095"/>
                  <a:ext cx="1959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5D2BE468-B554-45B3-9537-A87A5D696656}"/>
                    </a:ext>
                  </a:extLst>
                </p14:cNvPr>
                <p14:cNvContentPartPr/>
                <p14:nvPr/>
              </p14:nvContentPartPr>
              <p14:xfrm>
                <a:off x="4181903" y="-313455"/>
                <a:ext cx="606600" cy="30996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5D2BE468-B554-45B3-9537-A87A5D69665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172903" y="-322455"/>
                  <a:ext cx="6242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474B8943-E80A-4B97-87D4-6BB04185FBAC}"/>
                    </a:ext>
                  </a:extLst>
                </p14:cNvPr>
                <p14:cNvContentPartPr/>
                <p14:nvPr/>
              </p14:nvContentPartPr>
              <p14:xfrm>
                <a:off x="2801663" y="-505335"/>
                <a:ext cx="64800" cy="5054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474B8943-E80A-4B97-87D4-6BB04185FBA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792663" y="-514335"/>
                  <a:ext cx="824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564BAA35-7E64-41BD-B2F6-D1C850FEC5CD}"/>
                    </a:ext>
                  </a:extLst>
                </p14:cNvPr>
                <p14:cNvContentPartPr/>
                <p14:nvPr/>
              </p14:nvContentPartPr>
              <p14:xfrm>
                <a:off x="3034943" y="-704775"/>
                <a:ext cx="266760" cy="74160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564BAA35-7E64-41BD-B2F6-D1C850FEC5C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026303" y="-713775"/>
                  <a:ext cx="28440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82A83D16-C4E5-42FE-90F8-0EEE6D2376E4}"/>
                    </a:ext>
                  </a:extLst>
                </p14:cNvPr>
                <p14:cNvContentPartPr/>
                <p14:nvPr/>
              </p14:nvContentPartPr>
              <p14:xfrm>
                <a:off x="2980943" y="-438375"/>
                <a:ext cx="118800" cy="30096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82A83D16-C4E5-42FE-90F8-0EEE6D2376E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972303" y="-447375"/>
                  <a:ext cx="136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4B96B5F7-08DF-4666-A077-942AB44249BD}"/>
                    </a:ext>
                  </a:extLst>
                </p14:cNvPr>
                <p14:cNvContentPartPr/>
                <p14:nvPr/>
              </p14:nvContentPartPr>
              <p14:xfrm>
                <a:off x="3417983" y="-462495"/>
                <a:ext cx="245880" cy="471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4B96B5F7-08DF-4666-A077-942AB44249B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409343" y="-471135"/>
                  <a:ext cx="263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74CF4BB1-C799-46D9-955F-E9AD0353D60A}"/>
                    </a:ext>
                  </a:extLst>
                </p14:cNvPr>
                <p14:cNvContentPartPr/>
                <p14:nvPr/>
              </p14:nvContentPartPr>
              <p14:xfrm>
                <a:off x="3551183" y="-544575"/>
                <a:ext cx="22680" cy="51552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74CF4BB1-C799-46D9-955F-E9AD0353D60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542183" y="-553215"/>
                  <a:ext cx="403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797445C9-71E9-4A10-A41A-99C7C47DA581}"/>
                    </a:ext>
                  </a:extLst>
                </p14:cNvPr>
                <p14:cNvContentPartPr/>
                <p14:nvPr/>
              </p14:nvContentPartPr>
              <p14:xfrm>
                <a:off x="3417983" y="-302295"/>
                <a:ext cx="284760" cy="9504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797445C9-71E9-4A10-A41A-99C7C47DA58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409343" y="-310935"/>
                  <a:ext cx="302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A9678581-5DF9-4C56-910B-314C3C98FD3E}"/>
                    </a:ext>
                  </a:extLst>
                </p14:cNvPr>
                <p14:cNvContentPartPr/>
                <p14:nvPr/>
              </p14:nvContentPartPr>
              <p14:xfrm>
                <a:off x="3757463" y="-666975"/>
                <a:ext cx="304920" cy="5515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A9678581-5DF9-4C56-910B-314C3C98FD3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748463" y="-675975"/>
                  <a:ext cx="3225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F025FB3A-77B2-4E12-9489-6B5C1551DD25}"/>
                    </a:ext>
                  </a:extLst>
                </p14:cNvPr>
                <p14:cNvContentPartPr/>
                <p14:nvPr/>
              </p14:nvContentPartPr>
              <p14:xfrm>
                <a:off x="3765383" y="-428295"/>
                <a:ext cx="222840" cy="21744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F025FB3A-77B2-4E12-9489-6B5C1551DD2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756383" y="-437295"/>
                  <a:ext cx="240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93DB53C6-A319-4792-9D1E-3FDEA152B56C}"/>
                    </a:ext>
                  </a:extLst>
                </p14:cNvPr>
                <p14:cNvContentPartPr/>
                <p14:nvPr/>
              </p14:nvContentPartPr>
              <p14:xfrm>
                <a:off x="2859983" y="13425"/>
                <a:ext cx="1194480" cy="4716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93DB53C6-A319-4792-9D1E-3FDEA152B56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851343" y="4785"/>
                  <a:ext cx="1212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11A98082-857D-4AF9-833E-BC357091ECF6}"/>
                    </a:ext>
                  </a:extLst>
                </p14:cNvPr>
                <p14:cNvContentPartPr/>
                <p14:nvPr/>
              </p14:nvContentPartPr>
              <p14:xfrm>
                <a:off x="4547303" y="-809535"/>
                <a:ext cx="37440" cy="41508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11A98082-857D-4AF9-833E-BC357091ECF6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538663" y="-818535"/>
                  <a:ext cx="550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E12429F7-0847-4475-A2E4-315E9327EDCC}"/>
                    </a:ext>
                  </a:extLst>
                </p14:cNvPr>
                <p14:cNvContentPartPr/>
                <p14:nvPr/>
              </p14:nvContentPartPr>
              <p14:xfrm>
                <a:off x="4688063" y="-963615"/>
                <a:ext cx="370080" cy="62640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E12429F7-0847-4475-A2E4-315E9327EDC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679423" y="-972615"/>
                  <a:ext cx="38772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429F6895-9E9A-4543-A623-5A0D293FAABE}"/>
                    </a:ext>
                  </a:extLst>
                </p14:cNvPr>
                <p14:cNvContentPartPr/>
                <p14:nvPr/>
              </p14:nvContentPartPr>
              <p14:xfrm>
                <a:off x="4789943" y="-753015"/>
                <a:ext cx="93240" cy="2833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429F6895-9E9A-4543-A623-5A0D293FAAB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780943" y="-761655"/>
                  <a:ext cx="110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C66E4A31-6495-4E78-A45A-EC1F670EFBAA}"/>
                    </a:ext>
                  </a:extLst>
                </p14:cNvPr>
                <p14:cNvContentPartPr/>
                <p14:nvPr/>
              </p14:nvContentPartPr>
              <p14:xfrm>
                <a:off x="5244623" y="-818535"/>
                <a:ext cx="262080" cy="381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C66E4A31-6495-4E78-A45A-EC1F670EFBA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235623" y="-827175"/>
                  <a:ext cx="279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A494AAD2-36D8-47A3-AC78-0E87B9DC2307}"/>
                    </a:ext>
                  </a:extLst>
                </p14:cNvPr>
                <p14:cNvContentPartPr/>
                <p14:nvPr/>
              </p14:nvContentPartPr>
              <p14:xfrm>
                <a:off x="5230943" y="-906735"/>
                <a:ext cx="313200" cy="33480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A494AAD2-36D8-47A3-AC78-0E87B9DC2307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222303" y="-915735"/>
                  <a:ext cx="330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86509C51-FE38-432B-B9AC-32986150F3C7}"/>
                    </a:ext>
                  </a:extLst>
                </p14:cNvPr>
                <p14:cNvContentPartPr/>
                <p14:nvPr/>
              </p14:nvContentPartPr>
              <p14:xfrm>
                <a:off x="5385383" y="-602535"/>
                <a:ext cx="21240" cy="9144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86509C51-FE38-432B-B9AC-32986150F3C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376383" y="-611535"/>
                  <a:ext cx="38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79D35892-8E92-4E11-83B3-9761EF1F261F}"/>
                    </a:ext>
                  </a:extLst>
                </p14:cNvPr>
                <p14:cNvContentPartPr/>
                <p14:nvPr/>
              </p14:nvContentPartPr>
              <p14:xfrm>
                <a:off x="5244623" y="-462135"/>
                <a:ext cx="332640" cy="6372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79D35892-8E92-4E11-83B3-9761EF1F261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235623" y="-471135"/>
                  <a:ext cx="350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0A88EE17-7833-4A71-94B9-E57520E1141D}"/>
                    </a:ext>
                  </a:extLst>
                </p14:cNvPr>
                <p14:cNvContentPartPr/>
                <p14:nvPr/>
              </p14:nvContentPartPr>
              <p14:xfrm>
                <a:off x="5814503" y="-1001415"/>
                <a:ext cx="54360" cy="31716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0A88EE17-7833-4A71-94B9-E57520E1141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805863" y="-1010415"/>
                  <a:ext cx="72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0982755D-3D0B-4277-AA83-BAD9BBB23A5F}"/>
                    </a:ext>
                  </a:extLst>
                </p14:cNvPr>
                <p14:cNvContentPartPr/>
                <p14:nvPr/>
              </p14:nvContentPartPr>
              <p14:xfrm>
                <a:off x="5877503" y="-1047135"/>
                <a:ext cx="303120" cy="33264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0982755D-3D0B-4277-AA83-BAD9BBB23A5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868503" y="-1055775"/>
                  <a:ext cx="320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4D709778-B330-4882-B984-C6A15F0A3206}"/>
                    </a:ext>
                  </a:extLst>
                </p14:cNvPr>
                <p14:cNvContentPartPr/>
                <p14:nvPr/>
              </p14:nvContentPartPr>
              <p14:xfrm>
                <a:off x="5952023" y="-952455"/>
                <a:ext cx="99720" cy="21996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4D709778-B330-4882-B984-C6A15F0A320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943383" y="-961095"/>
                  <a:ext cx="117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F239C439-79C6-4BBC-8686-FB07537D0DE7}"/>
                    </a:ext>
                  </a:extLst>
                </p14:cNvPr>
                <p14:cNvContentPartPr/>
                <p14:nvPr/>
              </p14:nvContentPartPr>
              <p14:xfrm>
                <a:off x="6465383" y="-1167015"/>
                <a:ext cx="97560" cy="9252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F239C439-79C6-4BBC-8686-FB07537D0DE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456383" y="-1175655"/>
                  <a:ext cx="11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BFBA291F-B776-4702-BCAD-8E1B0C3621D6}"/>
                    </a:ext>
                  </a:extLst>
                </p14:cNvPr>
                <p14:cNvContentPartPr/>
                <p14:nvPr/>
              </p14:nvContentPartPr>
              <p14:xfrm>
                <a:off x="6351623" y="-1060815"/>
                <a:ext cx="212760" cy="25560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BFBA291F-B776-4702-BCAD-8E1B0C3621D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342623" y="-1069815"/>
                  <a:ext cx="230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14209744-EC67-487C-AC3F-7B2650A5C4D5}"/>
                    </a:ext>
                  </a:extLst>
                </p14:cNvPr>
                <p14:cNvContentPartPr/>
                <p14:nvPr/>
              </p14:nvContentPartPr>
              <p14:xfrm>
                <a:off x="6525143" y="-976215"/>
                <a:ext cx="81000" cy="14436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14209744-EC67-487C-AC3F-7B2650A5C4D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516503" y="-985215"/>
                  <a:ext cx="98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DFDDFC88-EE6B-4B6A-81B3-63D115C7B6FA}"/>
                    </a:ext>
                  </a:extLst>
                </p14:cNvPr>
                <p14:cNvContentPartPr/>
                <p14:nvPr/>
              </p14:nvContentPartPr>
              <p14:xfrm>
                <a:off x="6670223" y="-1102575"/>
                <a:ext cx="158760" cy="30096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DFDDFC88-EE6B-4B6A-81B3-63D115C7B6F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661583" y="-1111575"/>
                  <a:ext cx="1764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2F24A02C-A043-4487-83B1-4AD1A3748878}"/>
                    </a:ext>
                  </a:extLst>
                </p14:cNvPr>
                <p14:cNvContentPartPr/>
                <p14:nvPr/>
              </p14:nvContentPartPr>
              <p14:xfrm>
                <a:off x="6008903" y="-721335"/>
                <a:ext cx="740880" cy="2052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2F24A02C-A043-4487-83B1-4AD1A374887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000263" y="-729975"/>
                  <a:ext cx="75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4617639B-A52C-4582-A27D-22B94C79A42D}"/>
                    </a:ext>
                  </a:extLst>
                </p14:cNvPr>
                <p14:cNvContentPartPr/>
                <p14:nvPr/>
              </p14:nvContentPartPr>
              <p14:xfrm>
                <a:off x="4773383" y="-289695"/>
                <a:ext cx="985320" cy="5796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4617639B-A52C-4582-A27D-22B94C79A42D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764383" y="-298335"/>
                  <a:ext cx="1002960" cy="7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523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F6CA5E98-ADD3-40C5-97CF-5186B6FCCA7B}"/>
              </a:ext>
            </a:extLst>
          </p:cNvPr>
          <p:cNvGrpSpPr/>
          <p:nvPr/>
        </p:nvGrpSpPr>
        <p:grpSpPr>
          <a:xfrm>
            <a:off x="671673" y="360370"/>
            <a:ext cx="7230600" cy="2016000"/>
            <a:chOff x="671673" y="360370"/>
            <a:chExt cx="7230600" cy="20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87AE707-92F6-40C1-A58B-94E2585D4398}"/>
                    </a:ext>
                  </a:extLst>
                </p14:cNvPr>
                <p14:cNvContentPartPr/>
                <p14:nvPr/>
              </p14:nvContentPartPr>
              <p14:xfrm>
                <a:off x="671673" y="986410"/>
                <a:ext cx="427680" cy="719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87AE707-92F6-40C1-A58B-94E2585D43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4033" y="968410"/>
                  <a:ext cx="46332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ED97A83-36C2-42EA-8357-7A3CDED7AE88}"/>
                    </a:ext>
                  </a:extLst>
                </p14:cNvPr>
                <p14:cNvContentPartPr/>
                <p14:nvPr/>
              </p14:nvContentPartPr>
              <p14:xfrm>
                <a:off x="1062993" y="916930"/>
                <a:ext cx="270360" cy="758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ED97A83-36C2-42EA-8357-7A3CDED7AE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4993" y="899290"/>
                  <a:ext cx="30600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16C2B6E-F483-4347-AF12-81D2C7DE3C77}"/>
                    </a:ext>
                  </a:extLst>
                </p14:cNvPr>
                <p14:cNvContentPartPr/>
                <p14:nvPr/>
              </p14:nvContentPartPr>
              <p14:xfrm>
                <a:off x="1532073" y="982810"/>
                <a:ext cx="336960" cy="11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16C2B6E-F483-4347-AF12-81D2C7DE3C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4073" y="964810"/>
                  <a:ext cx="372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21ACD20-DD67-48B2-B7B7-E0DA270E66CD}"/>
                    </a:ext>
                  </a:extLst>
                </p14:cNvPr>
                <p14:cNvContentPartPr/>
                <p14:nvPr/>
              </p14:nvContentPartPr>
              <p14:xfrm>
                <a:off x="1573833" y="904330"/>
                <a:ext cx="272520" cy="763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21ACD20-DD67-48B2-B7B7-E0DA270E66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5833" y="886690"/>
                  <a:ext cx="30816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737C4B9-F88D-40E2-B893-A778A68FE8BE}"/>
                    </a:ext>
                  </a:extLst>
                </p14:cNvPr>
                <p14:cNvContentPartPr/>
                <p14:nvPr/>
              </p14:nvContentPartPr>
              <p14:xfrm>
                <a:off x="1246233" y="1162090"/>
                <a:ext cx="978840" cy="406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737C4B9-F88D-40E2-B893-A778A68FE8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8233" y="1144090"/>
                  <a:ext cx="10144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36A7B0D-203B-4FDD-A7F0-0F0B03CB75CF}"/>
                    </a:ext>
                  </a:extLst>
                </p14:cNvPr>
                <p14:cNvContentPartPr/>
                <p14:nvPr/>
              </p14:nvContentPartPr>
              <p14:xfrm>
                <a:off x="2275113" y="937090"/>
                <a:ext cx="390960" cy="614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36A7B0D-203B-4FDD-A7F0-0F0B03CB75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7473" y="919450"/>
                  <a:ext cx="4266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80B91C0-62FF-48B3-B3E3-C3D52A11C68C}"/>
                    </a:ext>
                  </a:extLst>
                </p14:cNvPr>
                <p14:cNvContentPartPr/>
                <p14:nvPr/>
              </p14:nvContentPartPr>
              <p14:xfrm>
                <a:off x="2279793" y="1184770"/>
                <a:ext cx="295200" cy="331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80B91C0-62FF-48B3-B3E3-C3D52A11C6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2153" y="1167130"/>
                  <a:ext cx="330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A4F2591-31A9-474C-B4D4-76F5907E8C1E}"/>
                    </a:ext>
                  </a:extLst>
                </p14:cNvPr>
                <p14:cNvContentPartPr/>
                <p14:nvPr/>
              </p14:nvContentPartPr>
              <p14:xfrm>
                <a:off x="2050833" y="1162090"/>
                <a:ext cx="946080" cy="411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A4F2591-31A9-474C-B4D4-76F5907E8C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2833" y="1144090"/>
                  <a:ext cx="9817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6086CDE-2C87-437C-8B3C-F8E32054025E}"/>
                    </a:ext>
                  </a:extLst>
                </p14:cNvPr>
                <p14:cNvContentPartPr/>
                <p14:nvPr/>
              </p14:nvContentPartPr>
              <p14:xfrm>
                <a:off x="2888913" y="814690"/>
                <a:ext cx="482760" cy="7426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6086CDE-2C87-437C-8B3C-F8E3205402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71273" y="796690"/>
                  <a:ext cx="51840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A3A96FA-FD4A-4EF7-9BA4-F810CFF3BA01}"/>
                    </a:ext>
                  </a:extLst>
                </p14:cNvPr>
                <p14:cNvContentPartPr/>
                <p14:nvPr/>
              </p14:nvContentPartPr>
              <p14:xfrm>
                <a:off x="2903673" y="1448650"/>
                <a:ext cx="781200" cy="1756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A3A96FA-FD4A-4EF7-9BA4-F810CFF3BA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6033" y="1430650"/>
                  <a:ext cx="816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E239FCA-EFB6-45A8-AE7C-4E5A957369C6}"/>
                    </a:ext>
                  </a:extLst>
                </p14:cNvPr>
                <p14:cNvContentPartPr/>
                <p14:nvPr/>
              </p14:nvContentPartPr>
              <p14:xfrm>
                <a:off x="3543393" y="905770"/>
                <a:ext cx="432360" cy="741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E239FCA-EFB6-45A8-AE7C-4E5A957369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5753" y="887770"/>
                  <a:ext cx="468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11E0023-709A-44F0-88FD-576EE24BE65F}"/>
                    </a:ext>
                  </a:extLst>
                </p14:cNvPr>
                <p14:cNvContentPartPr/>
                <p14:nvPr/>
              </p14:nvContentPartPr>
              <p14:xfrm>
                <a:off x="4257633" y="1150570"/>
                <a:ext cx="447480" cy="79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11E0023-709A-44F0-88FD-576EE24BE6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39633" y="1132570"/>
                  <a:ext cx="483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4E2266-990F-4DA0-99D2-832CF5AFFEF2}"/>
                    </a:ext>
                  </a:extLst>
                </p14:cNvPr>
                <p14:cNvContentPartPr/>
                <p14:nvPr/>
              </p14:nvContentPartPr>
              <p14:xfrm>
                <a:off x="4731753" y="750250"/>
                <a:ext cx="350640" cy="606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4E2266-990F-4DA0-99D2-832CF5AFFE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14113" y="732610"/>
                  <a:ext cx="38628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6EC8602-99BB-45A9-B89C-86E25E073DF4}"/>
                    </a:ext>
                  </a:extLst>
                </p14:cNvPr>
                <p14:cNvContentPartPr/>
                <p14:nvPr/>
              </p14:nvContentPartPr>
              <p14:xfrm>
                <a:off x="4680993" y="1275490"/>
                <a:ext cx="574920" cy="199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6EC8602-99BB-45A9-B89C-86E25E073D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993" y="1257850"/>
                  <a:ext cx="610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4AE41BB-68F9-46EC-9C41-501EE09B540A}"/>
                    </a:ext>
                  </a:extLst>
                </p14:cNvPr>
                <p14:cNvContentPartPr/>
                <p14:nvPr/>
              </p14:nvContentPartPr>
              <p14:xfrm>
                <a:off x="5720673" y="629290"/>
                <a:ext cx="114120" cy="184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4AE41BB-68F9-46EC-9C41-501EE09B54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03033" y="611290"/>
                  <a:ext cx="149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3074592-E708-4178-B8C4-1EC16FB02C36}"/>
                    </a:ext>
                  </a:extLst>
                </p14:cNvPr>
                <p14:cNvContentPartPr/>
                <p14:nvPr/>
              </p14:nvContentPartPr>
              <p14:xfrm>
                <a:off x="5600433" y="677170"/>
                <a:ext cx="581400" cy="9946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3074592-E708-4178-B8C4-1EC16FB02C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82433" y="659170"/>
                  <a:ext cx="61704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38285DD-B2E8-4412-9F91-33B9DDFFAD3A}"/>
                    </a:ext>
                  </a:extLst>
                </p14:cNvPr>
                <p14:cNvContentPartPr/>
                <p14:nvPr/>
              </p14:nvContentPartPr>
              <p14:xfrm>
                <a:off x="6323673" y="865090"/>
                <a:ext cx="226080" cy="162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38285DD-B2E8-4412-9F91-33B9DDFFAD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05673" y="847450"/>
                  <a:ext cx="261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72F58D8-94F5-4517-9732-34AFB0EFF533}"/>
                    </a:ext>
                  </a:extLst>
                </p14:cNvPr>
                <p14:cNvContentPartPr/>
                <p14:nvPr/>
              </p14:nvContentPartPr>
              <p14:xfrm>
                <a:off x="6343113" y="833770"/>
                <a:ext cx="208800" cy="7948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72F58D8-94F5-4517-9732-34AFB0EFF5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25113" y="815770"/>
                  <a:ext cx="244440" cy="8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A72E091-1836-4D68-B94A-B02745DA7E00}"/>
                    </a:ext>
                  </a:extLst>
                </p14:cNvPr>
                <p14:cNvContentPartPr/>
                <p14:nvPr/>
              </p14:nvContentPartPr>
              <p14:xfrm>
                <a:off x="6021633" y="1120330"/>
                <a:ext cx="1098000" cy="376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A72E091-1836-4D68-B94A-B02745DA7E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03993" y="1102330"/>
                  <a:ext cx="11336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97106A6-2913-43B4-A8B1-233F1084F39F}"/>
                    </a:ext>
                  </a:extLst>
                </p14:cNvPr>
                <p14:cNvContentPartPr/>
                <p14:nvPr/>
              </p14:nvContentPartPr>
              <p14:xfrm>
                <a:off x="6897873" y="718210"/>
                <a:ext cx="345240" cy="209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97106A6-2913-43B4-A8B1-233F1084F39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80233" y="700210"/>
                  <a:ext cx="380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618BCCD-D1AA-48DF-A3D0-640E7D602D0B}"/>
                    </a:ext>
                  </a:extLst>
                </p14:cNvPr>
                <p14:cNvContentPartPr/>
                <p14:nvPr/>
              </p14:nvContentPartPr>
              <p14:xfrm>
                <a:off x="6901113" y="889210"/>
                <a:ext cx="480960" cy="5522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618BCCD-D1AA-48DF-A3D0-640E7D602D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83113" y="871570"/>
                  <a:ext cx="51660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F7F1239-BAB1-4008-AC85-D17270E22265}"/>
                    </a:ext>
                  </a:extLst>
                </p14:cNvPr>
                <p14:cNvContentPartPr/>
                <p14:nvPr/>
              </p14:nvContentPartPr>
              <p14:xfrm>
                <a:off x="6682593" y="1019170"/>
                <a:ext cx="785880" cy="3690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F7F1239-BAB1-4008-AC85-D17270E222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4953" y="1001530"/>
                  <a:ext cx="8215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79A3690-078D-4406-A032-F47FFE81755D}"/>
                    </a:ext>
                  </a:extLst>
                </p14:cNvPr>
                <p14:cNvContentPartPr/>
                <p14:nvPr/>
              </p14:nvContentPartPr>
              <p14:xfrm>
                <a:off x="7652073" y="846370"/>
                <a:ext cx="250200" cy="401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79A3690-078D-4406-A032-F47FFE8175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34073" y="828370"/>
                  <a:ext cx="2858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A98F7AE-5C92-4A44-AE46-4AB110DA1C68}"/>
                    </a:ext>
                  </a:extLst>
                </p14:cNvPr>
                <p14:cNvContentPartPr/>
                <p14:nvPr/>
              </p14:nvContentPartPr>
              <p14:xfrm>
                <a:off x="7758273" y="1491490"/>
                <a:ext cx="36360" cy="294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A98F7AE-5C92-4A44-AE46-4AB110DA1C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40273" y="1473490"/>
                  <a:ext cx="72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5AEE2F1-516B-40BD-BE43-83A403BA4AE3}"/>
                    </a:ext>
                  </a:extLst>
                </p14:cNvPr>
                <p14:cNvContentPartPr/>
                <p14:nvPr/>
              </p14:nvContentPartPr>
              <p14:xfrm>
                <a:off x="897753" y="1749970"/>
                <a:ext cx="6233400" cy="176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5AEE2F1-516B-40BD-BE43-83A403BA4A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9753" y="1731970"/>
                  <a:ext cx="6269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EEDC2E4-5E4B-4CFF-BE29-8ED47F588A3C}"/>
                    </a:ext>
                  </a:extLst>
                </p14:cNvPr>
                <p14:cNvContentPartPr/>
                <p14:nvPr/>
              </p14:nvContentPartPr>
              <p14:xfrm>
                <a:off x="4667673" y="1881010"/>
                <a:ext cx="35640" cy="437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EEDC2E4-5E4B-4CFF-BE29-8ED47F588A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49673" y="1863370"/>
                  <a:ext cx="712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06CECA-270E-4FB1-950B-DA689F27D1F6}"/>
                    </a:ext>
                  </a:extLst>
                </p14:cNvPr>
                <p14:cNvContentPartPr/>
                <p14:nvPr/>
              </p14:nvContentPartPr>
              <p14:xfrm>
                <a:off x="4602513" y="2120050"/>
                <a:ext cx="200160" cy="256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06CECA-270E-4FB1-950B-DA689F27D1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84513" y="2102410"/>
                  <a:ext cx="235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97BE72A-D455-4B04-8986-5BDB8739A4A6}"/>
                    </a:ext>
                  </a:extLst>
                </p14:cNvPr>
                <p14:cNvContentPartPr/>
                <p14:nvPr/>
              </p14:nvContentPartPr>
              <p14:xfrm>
                <a:off x="1346313" y="2020330"/>
                <a:ext cx="1222200" cy="32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97BE72A-D455-4B04-8986-5BDB8739A4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8313" y="2002330"/>
                  <a:ext cx="1257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90125EB-F527-41AD-A289-18BAC89E66D5}"/>
                    </a:ext>
                  </a:extLst>
                </p14:cNvPr>
                <p14:cNvContentPartPr/>
                <p14:nvPr/>
              </p14:nvContentPartPr>
              <p14:xfrm>
                <a:off x="3677313" y="360370"/>
                <a:ext cx="604080" cy="21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90125EB-F527-41AD-A289-18BAC89E66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59313" y="342370"/>
                  <a:ext cx="639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8D2C247-A61C-4CEB-A9A2-7A21D3F5E820}"/>
                    </a:ext>
                  </a:extLst>
                </p14:cNvPr>
                <p14:cNvContentPartPr/>
                <p14:nvPr/>
              </p14:nvContentPartPr>
              <p14:xfrm>
                <a:off x="3925353" y="446050"/>
                <a:ext cx="236880" cy="443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8D2C247-A61C-4CEB-A9A2-7A21D3F5E8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07713" y="428410"/>
                  <a:ext cx="2725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B7A26A2-6F5F-4048-886B-1FEB5EE73269}"/>
                    </a:ext>
                  </a:extLst>
                </p14:cNvPr>
                <p14:cNvContentPartPr/>
                <p14:nvPr/>
              </p14:nvContentPartPr>
              <p14:xfrm>
                <a:off x="4146753" y="600130"/>
                <a:ext cx="266760" cy="4359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B7A26A2-6F5F-4048-886B-1FEB5EE732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29113" y="582130"/>
                  <a:ext cx="3024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E565A9B-5CC0-49DD-A3B2-4F797C3E0404}"/>
                    </a:ext>
                  </a:extLst>
                </p14:cNvPr>
                <p14:cNvContentPartPr/>
                <p14:nvPr/>
              </p14:nvContentPartPr>
              <p14:xfrm>
                <a:off x="4378953" y="1106290"/>
                <a:ext cx="360" cy="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E565A9B-5CC0-49DD-A3B2-4F797C3E04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60953" y="10886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48D073E-1358-49F4-8CC8-478DB3AA63BA}"/>
              </a:ext>
            </a:extLst>
          </p:cNvPr>
          <p:cNvGrpSpPr/>
          <p:nvPr/>
        </p:nvGrpSpPr>
        <p:grpSpPr>
          <a:xfrm>
            <a:off x="2499753" y="2718730"/>
            <a:ext cx="3040560" cy="1644120"/>
            <a:chOff x="2499753" y="2718730"/>
            <a:chExt cx="3040560" cy="164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D7CB5E6-8A42-4293-811D-C88AA963ACBB}"/>
                    </a:ext>
                  </a:extLst>
                </p14:cNvPr>
                <p14:cNvContentPartPr/>
                <p14:nvPr/>
              </p14:nvContentPartPr>
              <p14:xfrm>
                <a:off x="2499753" y="3868210"/>
                <a:ext cx="51120" cy="457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D7CB5E6-8A42-4293-811D-C88AA963ACB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82113" y="3850210"/>
                  <a:ext cx="86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98646A6-8ABB-479D-956E-0822267B5B38}"/>
                    </a:ext>
                  </a:extLst>
                </p14:cNvPr>
                <p14:cNvContentPartPr/>
                <p14:nvPr/>
              </p14:nvContentPartPr>
              <p14:xfrm>
                <a:off x="2899353" y="3344770"/>
                <a:ext cx="655560" cy="626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98646A6-8ABB-479D-956E-0822267B5B3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81353" y="3327130"/>
                  <a:ext cx="69120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C0A83E5-7400-4F79-8B1A-2CD351AA408B}"/>
                    </a:ext>
                  </a:extLst>
                </p14:cNvPr>
                <p14:cNvContentPartPr/>
                <p14:nvPr/>
              </p14:nvContentPartPr>
              <p14:xfrm>
                <a:off x="3313713" y="3214810"/>
                <a:ext cx="352080" cy="348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C0A83E5-7400-4F79-8B1A-2CD351AA40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95713" y="3196810"/>
                  <a:ext cx="387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9734224-0973-42BC-AA39-C4EF33F53D36}"/>
                    </a:ext>
                  </a:extLst>
                </p14:cNvPr>
                <p14:cNvContentPartPr/>
                <p14:nvPr/>
              </p14:nvContentPartPr>
              <p14:xfrm>
                <a:off x="3801513" y="2718730"/>
                <a:ext cx="488160" cy="348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9734224-0973-42BC-AA39-C4EF33F53D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83513" y="2700730"/>
                  <a:ext cx="5238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35F1B57-8DD4-4448-95E8-5C598DF6403C}"/>
                    </a:ext>
                  </a:extLst>
                </p14:cNvPr>
                <p14:cNvContentPartPr/>
                <p14:nvPr/>
              </p14:nvContentPartPr>
              <p14:xfrm>
                <a:off x="4511793" y="3291850"/>
                <a:ext cx="516600" cy="667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35F1B57-8DD4-4448-95E8-5C598DF640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94153" y="3274210"/>
                  <a:ext cx="55224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CABADD4-DA06-4ADC-AE3B-09583F1D35B9}"/>
                    </a:ext>
                  </a:extLst>
                </p14:cNvPr>
                <p14:cNvContentPartPr/>
                <p14:nvPr/>
              </p14:nvContentPartPr>
              <p14:xfrm>
                <a:off x="4324953" y="3196090"/>
                <a:ext cx="527040" cy="5018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CABADD4-DA06-4ADC-AE3B-09583F1D35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07313" y="3178090"/>
                  <a:ext cx="5626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F1D5762-46B5-4951-ABBD-FB42CC0738D0}"/>
                    </a:ext>
                  </a:extLst>
                </p14:cNvPr>
                <p14:cNvContentPartPr/>
                <p14:nvPr/>
              </p14:nvContentPartPr>
              <p14:xfrm>
                <a:off x="5227113" y="3996370"/>
                <a:ext cx="313200" cy="366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F1D5762-46B5-4951-ABBD-FB42CC0738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09113" y="3978370"/>
                  <a:ext cx="3488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78A9B4F-9821-466E-9700-C6CC20A1A74B}"/>
                    </a:ext>
                  </a:extLst>
                </p14:cNvPr>
                <p14:cNvContentPartPr/>
                <p14:nvPr/>
              </p14:nvContentPartPr>
              <p14:xfrm>
                <a:off x="4411713" y="3183130"/>
                <a:ext cx="141120" cy="415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78A9B4F-9821-466E-9700-C6CC20A1A74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94073" y="3165490"/>
                  <a:ext cx="176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A653704-191B-4803-9B19-E633DD959C8C}"/>
                    </a:ext>
                  </a:extLst>
                </p14:cNvPr>
                <p14:cNvContentPartPr/>
                <p14:nvPr/>
              </p14:nvContentPartPr>
              <p14:xfrm>
                <a:off x="4562913" y="3174490"/>
                <a:ext cx="385560" cy="74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A653704-191B-4803-9B19-E633DD959C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44913" y="3156490"/>
                  <a:ext cx="421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7F9B52E-49E0-42C2-A703-DCA9190B364E}"/>
                    </a:ext>
                  </a:extLst>
                </p14:cNvPr>
                <p14:cNvContentPartPr/>
                <p14:nvPr/>
              </p14:nvContentPartPr>
              <p14:xfrm>
                <a:off x="4587393" y="3266290"/>
                <a:ext cx="488520" cy="605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7F9B52E-49E0-42C2-A703-DCA9190B36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69753" y="3248290"/>
                  <a:ext cx="524160" cy="64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DEDFF5A1-DF10-4463-9E1F-1612019120DC}"/>
                  </a:ext>
                </a:extLst>
              </p14:cNvPr>
              <p14:cNvContentPartPr/>
              <p14:nvPr/>
            </p14:nvContentPartPr>
            <p14:xfrm>
              <a:off x="7119273" y="3821050"/>
              <a:ext cx="108000" cy="2588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DEDFF5A1-DF10-4463-9E1F-1612019120D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01633" y="3803410"/>
                <a:ext cx="1436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7124C3AA-5B03-4BF8-8411-E34AF4081958}"/>
                  </a:ext>
                </a:extLst>
              </p14:cNvPr>
              <p14:cNvContentPartPr/>
              <p14:nvPr/>
            </p14:nvContentPartPr>
            <p14:xfrm>
              <a:off x="7396113" y="3133810"/>
              <a:ext cx="417600" cy="4827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7124C3AA-5B03-4BF8-8411-E34AF408195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8473" y="3116170"/>
                <a:ext cx="4532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AEB6F0B5-E460-42EB-BB74-B6F064AE1C23}"/>
                  </a:ext>
                </a:extLst>
              </p14:cNvPr>
              <p14:cNvContentPartPr/>
              <p14:nvPr/>
            </p14:nvContentPartPr>
            <p14:xfrm>
              <a:off x="7915233" y="2660410"/>
              <a:ext cx="375840" cy="2581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AEB6F0B5-E460-42EB-BB74-B6F064AE1C2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97593" y="2642770"/>
                <a:ext cx="41148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9BF8CA3B-CDBF-43AA-B2A9-E8C0019B8548}"/>
              </a:ext>
            </a:extLst>
          </p:cNvPr>
          <p:cNvGrpSpPr/>
          <p:nvPr/>
        </p:nvGrpSpPr>
        <p:grpSpPr>
          <a:xfrm>
            <a:off x="8369913" y="3187090"/>
            <a:ext cx="545400" cy="772920"/>
            <a:chOff x="8369913" y="3187090"/>
            <a:chExt cx="545400" cy="77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1BCD25E-068F-432F-8A78-222818D9437A}"/>
                    </a:ext>
                  </a:extLst>
                </p14:cNvPr>
                <p14:cNvContentPartPr/>
                <p14:nvPr/>
              </p14:nvContentPartPr>
              <p14:xfrm>
                <a:off x="8369913" y="3187090"/>
                <a:ext cx="407880" cy="4118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1BCD25E-068F-432F-8A78-222818D9437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52273" y="3169090"/>
                  <a:ext cx="4435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A883339-7E6C-4C5D-B65D-4B2618D235C5}"/>
                    </a:ext>
                  </a:extLst>
                </p14:cNvPr>
                <p14:cNvContentPartPr/>
                <p14:nvPr/>
              </p14:nvContentPartPr>
              <p14:xfrm>
                <a:off x="8706513" y="3685690"/>
                <a:ext cx="208800" cy="2743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A883339-7E6C-4C5D-B65D-4B2618D235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88873" y="3667690"/>
                  <a:ext cx="24444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5C4215C-613B-4597-B37B-30789F15EB01}"/>
              </a:ext>
            </a:extLst>
          </p:cNvPr>
          <p:cNvGrpSpPr/>
          <p:nvPr/>
        </p:nvGrpSpPr>
        <p:grpSpPr>
          <a:xfrm>
            <a:off x="2873793" y="5050450"/>
            <a:ext cx="1820880" cy="388080"/>
            <a:chOff x="2873793" y="5050450"/>
            <a:chExt cx="182088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C9C48F9-E0AF-4CE5-B1CB-DB710889BD43}"/>
                    </a:ext>
                  </a:extLst>
                </p14:cNvPr>
                <p14:cNvContentPartPr/>
                <p14:nvPr/>
              </p14:nvContentPartPr>
              <p14:xfrm>
                <a:off x="2873793" y="5050450"/>
                <a:ext cx="57240" cy="388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C9C48F9-E0AF-4CE5-B1CB-DB710889BD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56153" y="5032450"/>
                  <a:ext cx="928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89FE488-83B4-4F0F-8CBE-DDC141FC710B}"/>
                    </a:ext>
                  </a:extLst>
                </p14:cNvPr>
                <p14:cNvContentPartPr/>
                <p14:nvPr/>
              </p14:nvContentPartPr>
              <p14:xfrm>
                <a:off x="3134073" y="5244850"/>
                <a:ext cx="402840" cy="28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89FE488-83B4-4F0F-8CBE-DDC141FC71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16433" y="5227210"/>
                  <a:ext cx="438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CBB876A-CC4C-4FC2-87E0-B78DA1374F7D}"/>
                    </a:ext>
                  </a:extLst>
                </p14:cNvPr>
                <p14:cNvContentPartPr/>
                <p14:nvPr/>
              </p14:nvContentPartPr>
              <p14:xfrm>
                <a:off x="3530433" y="5143690"/>
                <a:ext cx="162000" cy="198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CBB876A-CC4C-4FC2-87E0-B78DA1374F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12793" y="5126050"/>
                  <a:ext cx="197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7199839-9A5B-4F34-8FB3-B6C5FCB78E25}"/>
                    </a:ext>
                  </a:extLst>
                </p14:cNvPr>
                <p14:cNvContentPartPr/>
                <p14:nvPr/>
              </p14:nvContentPartPr>
              <p14:xfrm>
                <a:off x="3957033" y="5080690"/>
                <a:ext cx="289080" cy="2685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7199839-9A5B-4F34-8FB3-B6C5FCB78E2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39033" y="5063050"/>
                  <a:ext cx="324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B9DE34D-AEFD-42B8-BCC9-260795AA4FF6}"/>
                    </a:ext>
                  </a:extLst>
                </p14:cNvPr>
                <p14:cNvContentPartPr/>
                <p14:nvPr/>
              </p14:nvContentPartPr>
              <p14:xfrm>
                <a:off x="4432593" y="5063050"/>
                <a:ext cx="262080" cy="253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B9DE34D-AEFD-42B8-BCC9-260795AA4F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14953" y="5045410"/>
                  <a:ext cx="29772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F984F02-F4D6-4E12-AC64-8A60186BF1BF}"/>
              </a:ext>
            </a:extLst>
          </p:cNvPr>
          <p:cNvGrpSpPr/>
          <p:nvPr/>
        </p:nvGrpSpPr>
        <p:grpSpPr>
          <a:xfrm>
            <a:off x="6407193" y="5047570"/>
            <a:ext cx="1878120" cy="1680840"/>
            <a:chOff x="6407193" y="5047570"/>
            <a:chExt cx="1878120" cy="168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7F918C8-D03F-4A61-A796-1B0F48E0D37C}"/>
                    </a:ext>
                  </a:extLst>
                </p14:cNvPr>
                <p14:cNvContentPartPr/>
                <p14:nvPr/>
              </p14:nvContentPartPr>
              <p14:xfrm>
                <a:off x="6483873" y="5091490"/>
                <a:ext cx="478800" cy="425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7F918C8-D03F-4A61-A796-1B0F48E0D3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74873" y="5082850"/>
                  <a:ext cx="4964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54A3111-6F02-4E59-95F1-74A395755ABA}"/>
                    </a:ext>
                  </a:extLst>
                </p14:cNvPr>
                <p14:cNvContentPartPr/>
                <p14:nvPr/>
              </p14:nvContentPartPr>
              <p14:xfrm>
                <a:off x="7026753" y="5280130"/>
                <a:ext cx="643680" cy="558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54A3111-6F02-4E59-95F1-74A395755A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17753" y="5271490"/>
                  <a:ext cx="661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6D6CDB6-3F59-4E0A-A4E9-D163A4C589E3}"/>
                    </a:ext>
                  </a:extLst>
                </p14:cNvPr>
                <p14:cNvContentPartPr/>
                <p14:nvPr/>
              </p14:nvContentPartPr>
              <p14:xfrm>
                <a:off x="7511313" y="5208130"/>
                <a:ext cx="159840" cy="2271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6D6CDB6-3F59-4E0A-A4E9-D163A4C589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02313" y="5199490"/>
                  <a:ext cx="177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BC437B0-F76A-49A7-8079-0C6BBD7FBAE6}"/>
                    </a:ext>
                  </a:extLst>
                </p14:cNvPr>
                <p14:cNvContentPartPr/>
                <p14:nvPr/>
              </p14:nvContentPartPr>
              <p14:xfrm>
                <a:off x="7948353" y="5179330"/>
                <a:ext cx="249480" cy="2977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BC437B0-F76A-49A7-8079-0C6BBD7FBA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39353" y="5170330"/>
                  <a:ext cx="267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F3E0ECB-51B7-41C0-8653-BD1630B86ECB}"/>
                    </a:ext>
                  </a:extLst>
                </p14:cNvPr>
                <p14:cNvContentPartPr/>
                <p14:nvPr/>
              </p14:nvContentPartPr>
              <p14:xfrm>
                <a:off x="7892913" y="5198050"/>
                <a:ext cx="392400" cy="301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F3E0ECB-51B7-41C0-8653-BD1630B86E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83913" y="5189410"/>
                  <a:ext cx="410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1997E0F-7910-42F2-9DDA-D1D7482A86E7}"/>
                    </a:ext>
                  </a:extLst>
                </p14:cNvPr>
                <p14:cNvContentPartPr/>
                <p14:nvPr/>
              </p14:nvContentPartPr>
              <p14:xfrm>
                <a:off x="6407193" y="6094450"/>
                <a:ext cx="320400" cy="333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1997E0F-7910-42F2-9DDA-D1D7482A86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98553" y="6085810"/>
                  <a:ext cx="3380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1501C45-A626-43F4-A4F9-E6C97CA0ECD9}"/>
                    </a:ext>
                  </a:extLst>
                </p14:cNvPr>
                <p14:cNvContentPartPr/>
                <p14:nvPr/>
              </p14:nvContentPartPr>
              <p14:xfrm>
                <a:off x="6905433" y="6205690"/>
                <a:ext cx="633960" cy="25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1501C45-A626-43F4-A4F9-E6C97CA0EC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6793" y="6196690"/>
                  <a:ext cx="65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E8DFB51-A3B9-49BE-BF5B-2BB53EFA49C8}"/>
                    </a:ext>
                  </a:extLst>
                </p14:cNvPr>
                <p14:cNvContentPartPr/>
                <p14:nvPr/>
              </p14:nvContentPartPr>
              <p14:xfrm>
                <a:off x="6847833" y="6080770"/>
                <a:ext cx="379440" cy="2919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E8DFB51-A3B9-49BE-BF5B-2BB53EFA49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39193" y="6071770"/>
                  <a:ext cx="3970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01FE77F-D394-42B7-806C-68233393CE89}"/>
                    </a:ext>
                  </a:extLst>
                </p14:cNvPr>
                <p14:cNvContentPartPr/>
                <p14:nvPr/>
              </p14:nvContentPartPr>
              <p14:xfrm>
                <a:off x="7774833" y="6138730"/>
                <a:ext cx="438840" cy="289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01FE77F-D394-42B7-806C-68233393CE8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65833" y="6130090"/>
                  <a:ext cx="456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8B9247C-0080-42F6-B1D7-9882DD34C3A7}"/>
                    </a:ext>
                  </a:extLst>
                </p14:cNvPr>
                <p14:cNvContentPartPr/>
                <p14:nvPr/>
              </p14:nvContentPartPr>
              <p14:xfrm>
                <a:off x="7099833" y="6588010"/>
                <a:ext cx="788400" cy="64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8B9247C-0080-42F6-B1D7-9882DD34C3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1193" y="6579370"/>
                  <a:ext cx="806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2A9B807-EC77-4F49-9846-B65DBB266130}"/>
                    </a:ext>
                  </a:extLst>
                </p14:cNvPr>
                <p14:cNvContentPartPr/>
                <p14:nvPr/>
              </p14:nvContentPartPr>
              <p14:xfrm>
                <a:off x="6872313" y="5560570"/>
                <a:ext cx="891360" cy="86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2A9B807-EC77-4F49-9846-B65DBB2661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63673" y="5551570"/>
                  <a:ext cx="909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CC17FAA-63B7-4D73-95FF-67191EB9DB2F}"/>
                    </a:ext>
                  </a:extLst>
                </p14:cNvPr>
                <p14:cNvContentPartPr/>
                <p14:nvPr/>
              </p14:nvContentPartPr>
              <p14:xfrm>
                <a:off x="6890313" y="6586930"/>
                <a:ext cx="654120" cy="561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CC17FAA-63B7-4D73-95FF-67191EB9DB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81313" y="6577930"/>
                  <a:ext cx="671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36C87BB-197A-4913-A261-7FFD58397027}"/>
                    </a:ext>
                  </a:extLst>
                </p14:cNvPr>
                <p14:cNvContentPartPr/>
                <p14:nvPr/>
              </p14:nvContentPartPr>
              <p14:xfrm>
                <a:off x="6860073" y="6093730"/>
                <a:ext cx="521640" cy="267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36C87BB-197A-4913-A261-7FFD5839702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51433" y="6085090"/>
                  <a:ext cx="539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CB7F5E4-8C3B-45C6-9435-F257B7AD1783}"/>
                    </a:ext>
                  </a:extLst>
                </p14:cNvPr>
                <p14:cNvContentPartPr/>
                <p14:nvPr/>
              </p14:nvContentPartPr>
              <p14:xfrm>
                <a:off x="6875193" y="5891410"/>
                <a:ext cx="611280" cy="37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CB7F5E4-8C3B-45C6-9435-F257B7AD17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66193" y="5882410"/>
                  <a:ext cx="628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8BE26A1-4915-4821-9828-34DE120849DD}"/>
                    </a:ext>
                  </a:extLst>
                </p14:cNvPr>
                <p14:cNvContentPartPr/>
                <p14:nvPr/>
              </p14:nvContentPartPr>
              <p14:xfrm>
                <a:off x="7271913" y="5829490"/>
                <a:ext cx="310680" cy="1695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8BE26A1-4915-4821-9828-34DE120849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63273" y="5820490"/>
                  <a:ext cx="328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B501788-0102-4CD7-92FA-3A83EC885E39}"/>
                    </a:ext>
                  </a:extLst>
                </p14:cNvPr>
                <p14:cNvContentPartPr/>
                <p14:nvPr/>
              </p14:nvContentPartPr>
              <p14:xfrm>
                <a:off x="6697713" y="5528890"/>
                <a:ext cx="1284840" cy="1897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B501788-0102-4CD7-92FA-3A83EC885E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88713" y="5520250"/>
                  <a:ext cx="1302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60F1C30-F075-47CB-989F-17E330C21B26}"/>
                    </a:ext>
                  </a:extLst>
                </p14:cNvPr>
                <p14:cNvContentPartPr/>
                <p14:nvPr/>
              </p14:nvContentPartPr>
              <p14:xfrm>
                <a:off x="6990753" y="6642370"/>
                <a:ext cx="641880" cy="86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60F1C30-F075-47CB-989F-17E330C21B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82113" y="6633730"/>
                  <a:ext cx="659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3C3E646-4AA0-4935-9760-BE774A31A4C8}"/>
                    </a:ext>
                  </a:extLst>
                </p14:cNvPr>
                <p14:cNvContentPartPr/>
                <p14:nvPr/>
              </p14:nvContentPartPr>
              <p14:xfrm>
                <a:off x="7288473" y="5047570"/>
                <a:ext cx="91440" cy="341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3C3E646-4AA0-4935-9760-BE774A31A4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79833" y="5038930"/>
                  <a:ext cx="1090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67BEB2C-DBC8-4470-83C1-E7F5A4AE6550}"/>
                    </a:ext>
                  </a:extLst>
                </p14:cNvPr>
                <p14:cNvContentPartPr/>
                <p14:nvPr/>
              </p14:nvContentPartPr>
              <p14:xfrm>
                <a:off x="7279473" y="5102290"/>
                <a:ext cx="162000" cy="2678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67BEB2C-DBC8-4470-83C1-E7F5A4AE655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70833" y="5093290"/>
                  <a:ext cx="179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8B99A36F-1AC4-45C0-9DC7-70A0F3D0831D}"/>
                    </a:ext>
                  </a:extLst>
                </p14:cNvPr>
                <p14:cNvContentPartPr/>
                <p14:nvPr/>
              </p14:nvContentPartPr>
              <p14:xfrm>
                <a:off x="7105953" y="5777650"/>
                <a:ext cx="171000" cy="246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8B99A36F-1AC4-45C0-9DC7-70A0F3D083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97313" y="5768650"/>
                  <a:ext cx="18864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09EA98D-A1F6-4C10-A3F8-48D6E5E48506}"/>
              </a:ext>
            </a:extLst>
          </p:cNvPr>
          <p:cNvGrpSpPr/>
          <p:nvPr/>
        </p:nvGrpSpPr>
        <p:grpSpPr>
          <a:xfrm>
            <a:off x="273" y="2637730"/>
            <a:ext cx="2417400" cy="4101120"/>
            <a:chOff x="273" y="2637730"/>
            <a:chExt cx="2417400" cy="41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686275B-67D9-4E3C-9AD1-D27CB012368C}"/>
                    </a:ext>
                  </a:extLst>
                </p14:cNvPr>
                <p14:cNvContentPartPr/>
                <p14:nvPr/>
              </p14:nvContentPartPr>
              <p14:xfrm>
                <a:off x="214113" y="2637730"/>
                <a:ext cx="2203560" cy="41011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686275B-67D9-4E3C-9AD1-D27CB012368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5113" y="2629090"/>
                  <a:ext cx="2221200" cy="41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112A9F9-2A11-491C-B11F-3D24D4255C3A}"/>
                    </a:ext>
                  </a:extLst>
                </p14:cNvPr>
                <p14:cNvContentPartPr/>
                <p14:nvPr/>
              </p14:nvContentPartPr>
              <p14:xfrm>
                <a:off x="149673" y="2957050"/>
                <a:ext cx="330840" cy="522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112A9F9-2A11-491C-B11F-3D24D4255C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0673" y="2948410"/>
                  <a:ext cx="348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66ED737-154D-4B47-9BEC-61A6EA5FE9BA}"/>
                    </a:ext>
                  </a:extLst>
                </p14:cNvPr>
                <p14:cNvContentPartPr/>
                <p14:nvPr/>
              </p14:nvContentPartPr>
              <p14:xfrm>
                <a:off x="210153" y="2901610"/>
                <a:ext cx="257400" cy="403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66ED737-154D-4B47-9BEC-61A6EA5FE9B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1153" y="2892970"/>
                  <a:ext cx="2750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153B29D-CA88-42FC-99C1-DB6E2634879F}"/>
                    </a:ext>
                  </a:extLst>
                </p14:cNvPr>
                <p14:cNvContentPartPr/>
                <p14:nvPr/>
              </p14:nvContentPartPr>
              <p14:xfrm>
                <a:off x="273" y="2997730"/>
                <a:ext cx="576360" cy="3722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153B29D-CA88-42FC-99C1-DB6E2634879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-8727" y="2988730"/>
                  <a:ext cx="5940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3CDE506-239B-4D78-9EE4-B497AB531B1A}"/>
                    </a:ext>
                  </a:extLst>
                </p14:cNvPr>
                <p14:cNvContentPartPr/>
                <p14:nvPr/>
              </p14:nvContentPartPr>
              <p14:xfrm>
                <a:off x="594395" y="2785330"/>
                <a:ext cx="246240" cy="423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3CDE506-239B-4D78-9EE4-B497AB531B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5395" y="2776690"/>
                  <a:ext cx="263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70098FC-3516-4C51-A836-D5AF34E02EA0}"/>
                    </a:ext>
                  </a:extLst>
                </p14:cNvPr>
                <p14:cNvContentPartPr/>
                <p14:nvPr/>
              </p14:nvContentPartPr>
              <p14:xfrm>
                <a:off x="659915" y="3053530"/>
                <a:ext cx="120240" cy="210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70098FC-3516-4C51-A836-D5AF34E02EA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0915" y="3044530"/>
                  <a:ext cx="137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B121F42-8144-4EC8-B40A-0377BB33F765}"/>
                    </a:ext>
                  </a:extLst>
                </p14:cNvPr>
                <p14:cNvContentPartPr/>
                <p14:nvPr/>
              </p14:nvContentPartPr>
              <p14:xfrm>
                <a:off x="422315" y="2969650"/>
                <a:ext cx="607320" cy="3232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B121F42-8144-4EC8-B40A-0377BB33F7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3315" y="2961010"/>
                  <a:ext cx="624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E854C7B-A5E7-40AE-B743-59BEE1B75FCE}"/>
                    </a:ext>
                  </a:extLst>
                </p14:cNvPr>
                <p14:cNvContentPartPr/>
                <p14:nvPr/>
              </p14:nvContentPartPr>
              <p14:xfrm>
                <a:off x="927755" y="2873890"/>
                <a:ext cx="198360" cy="4474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E854C7B-A5E7-40AE-B743-59BEE1B75FC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8755" y="2864890"/>
                  <a:ext cx="2160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C053D3E-EDF3-4744-94D0-5A0B894A5D5E}"/>
                    </a:ext>
                  </a:extLst>
                </p14:cNvPr>
                <p14:cNvContentPartPr/>
                <p14:nvPr/>
              </p14:nvContentPartPr>
              <p14:xfrm>
                <a:off x="1231235" y="2918170"/>
                <a:ext cx="72000" cy="709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C053D3E-EDF3-4744-94D0-5A0B894A5D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2595" y="2909170"/>
                  <a:ext cx="89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2D3E580-DAA5-4A43-B488-C35527D69C7C}"/>
                    </a:ext>
                  </a:extLst>
                </p14:cNvPr>
                <p14:cNvContentPartPr/>
                <p14:nvPr/>
              </p14:nvContentPartPr>
              <p14:xfrm>
                <a:off x="1448315" y="2733850"/>
                <a:ext cx="193320" cy="151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2D3E580-DAA5-4A43-B488-C35527D69C7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39315" y="2724850"/>
                  <a:ext cx="210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472BD1A-1A98-48AF-A804-D03C999443ED}"/>
                    </a:ext>
                  </a:extLst>
                </p14:cNvPr>
                <p14:cNvContentPartPr/>
                <p14:nvPr/>
              </p14:nvContentPartPr>
              <p14:xfrm>
                <a:off x="1517075" y="2808370"/>
                <a:ext cx="69120" cy="150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472BD1A-1A98-48AF-A804-D03C999443E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08435" y="2799370"/>
                  <a:ext cx="86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3991815-A939-4303-884D-C27E6A2E5616}"/>
                    </a:ext>
                  </a:extLst>
                </p14:cNvPr>
                <p14:cNvContentPartPr/>
                <p14:nvPr/>
              </p14:nvContentPartPr>
              <p14:xfrm>
                <a:off x="1362995" y="2979730"/>
                <a:ext cx="435600" cy="3582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3991815-A939-4303-884D-C27E6A2E56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54355" y="2970730"/>
                  <a:ext cx="45324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CC182EB3-894F-4B31-ACFB-1030684AB63D}"/>
              </a:ext>
            </a:extLst>
          </p:cNvPr>
          <p:cNvGrpSpPr/>
          <p:nvPr/>
        </p:nvGrpSpPr>
        <p:grpSpPr>
          <a:xfrm>
            <a:off x="82835" y="3669130"/>
            <a:ext cx="2164320" cy="3648960"/>
            <a:chOff x="82835" y="3669130"/>
            <a:chExt cx="2164320" cy="364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6D766FE-628C-408A-A671-2D4026486038}"/>
                    </a:ext>
                  </a:extLst>
                </p14:cNvPr>
                <p14:cNvContentPartPr/>
                <p14:nvPr/>
              </p14:nvContentPartPr>
              <p14:xfrm>
                <a:off x="294515" y="3720970"/>
                <a:ext cx="61920" cy="10195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6D766FE-628C-408A-A671-2D40264860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5875" y="3712330"/>
                  <a:ext cx="7956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34659DA-6B47-4991-BB5E-BF350400A1CA}"/>
                    </a:ext>
                  </a:extLst>
                </p14:cNvPr>
                <p14:cNvContentPartPr/>
                <p14:nvPr/>
              </p14:nvContentPartPr>
              <p14:xfrm>
                <a:off x="540035" y="3669130"/>
                <a:ext cx="1027080" cy="1082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34659DA-6B47-4991-BB5E-BF350400A1C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1395" y="3660130"/>
                  <a:ext cx="1044720" cy="11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8676F63-ACB1-403D-B0DA-42537EDF2CFF}"/>
                    </a:ext>
                  </a:extLst>
                </p14:cNvPr>
                <p14:cNvContentPartPr/>
                <p14:nvPr/>
              </p14:nvContentPartPr>
              <p14:xfrm>
                <a:off x="291995" y="4808170"/>
                <a:ext cx="1101240" cy="95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8676F63-ACB1-403D-B0DA-42537EDF2CF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2995" y="4799170"/>
                  <a:ext cx="1118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6E18A9C-436B-49AF-B137-DD68F8B2B353}"/>
                    </a:ext>
                  </a:extLst>
                </p14:cNvPr>
                <p14:cNvContentPartPr/>
                <p14:nvPr/>
              </p14:nvContentPartPr>
              <p14:xfrm>
                <a:off x="848195" y="3830770"/>
                <a:ext cx="220320" cy="1976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6E18A9C-436B-49AF-B137-DD68F8B2B3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9555" y="3821770"/>
                  <a:ext cx="237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CCA0A67-BCEA-4888-A988-23826FD99CA7}"/>
                    </a:ext>
                  </a:extLst>
                </p14:cNvPr>
                <p14:cNvContentPartPr/>
                <p14:nvPr/>
              </p14:nvContentPartPr>
              <p14:xfrm>
                <a:off x="493595" y="4219570"/>
                <a:ext cx="283320" cy="179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CCA0A67-BCEA-4888-A988-23826FD99CA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4955" y="4210930"/>
                  <a:ext cx="300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70B708D-7989-4943-9504-92AFA1CECCF3}"/>
                    </a:ext>
                  </a:extLst>
                </p14:cNvPr>
                <p14:cNvContentPartPr/>
                <p14:nvPr/>
              </p14:nvContentPartPr>
              <p14:xfrm>
                <a:off x="975275" y="4210930"/>
                <a:ext cx="221760" cy="1720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70B708D-7989-4943-9504-92AFA1CECCF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6635" y="4202290"/>
                  <a:ext cx="23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290C925-5A64-41E3-BB94-975B3C9F9B96}"/>
                    </a:ext>
                  </a:extLst>
                </p14:cNvPr>
                <p14:cNvContentPartPr/>
                <p14:nvPr/>
              </p14:nvContentPartPr>
              <p14:xfrm>
                <a:off x="773675" y="4631410"/>
                <a:ext cx="55800" cy="6476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290C925-5A64-41E3-BB94-975B3C9F9B9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675" y="4622410"/>
                  <a:ext cx="7344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833BD2E-6664-488B-9BBC-32AC87EABDB1}"/>
                    </a:ext>
                  </a:extLst>
                </p14:cNvPr>
                <p14:cNvContentPartPr/>
                <p14:nvPr/>
              </p14:nvContentPartPr>
              <p14:xfrm>
                <a:off x="706355" y="5074570"/>
                <a:ext cx="235080" cy="2390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833BD2E-6664-488B-9BBC-32AC87EABD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7355" y="5065570"/>
                  <a:ext cx="252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F0A62BC-4D99-451A-B897-E232D2183DD7}"/>
                    </a:ext>
                  </a:extLst>
                </p14:cNvPr>
                <p14:cNvContentPartPr/>
                <p14:nvPr/>
              </p14:nvContentPartPr>
              <p14:xfrm>
                <a:off x="139355" y="5640130"/>
                <a:ext cx="356400" cy="532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F0A62BC-4D99-451A-B897-E232D2183DD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0355" y="5631130"/>
                  <a:ext cx="374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22E93ED-1916-4142-8560-DEA1807D7420}"/>
                    </a:ext>
                  </a:extLst>
                </p14:cNvPr>
                <p14:cNvContentPartPr/>
                <p14:nvPr/>
              </p14:nvContentPartPr>
              <p14:xfrm>
                <a:off x="380195" y="5508730"/>
                <a:ext cx="31680" cy="467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22E93ED-1916-4142-8560-DEA1807D742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1195" y="5500090"/>
                  <a:ext cx="493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3870FC12-33F8-4539-8ED8-A4147305114B}"/>
                    </a:ext>
                  </a:extLst>
                </p14:cNvPr>
                <p14:cNvContentPartPr/>
                <p14:nvPr/>
              </p14:nvContentPartPr>
              <p14:xfrm>
                <a:off x="264275" y="5733370"/>
                <a:ext cx="210240" cy="182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3870FC12-33F8-4539-8ED8-A4147305114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5635" y="5724730"/>
                  <a:ext cx="22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C39B731-F155-41D1-A76C-6971155157F2}"/>
                    </a:ext>
                  </a:extLst>
                </p14:cNvPr>
                <p14:cNvContentPartPr/>
                <p14:nvPr/>
              </p14:nvContentPartPr>
              <p14:xfrm>
                <a:off x="559835" y="5516290"/>
                <a:ext cx="167040" cy="394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C39B731-F155-41D1-A76C-6971155157F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0835" y="5507650"/>
                  <a:ext cx="184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0CA79CE-8919-49D9-8636-24B3543613BB}"/>
                    </a:ext>
                  </a:extLst>
                </p14:cNvPr>
                <p14:cNvContentPartPr/>
                <p14:nvPr/>
              </p14:nvContentPartPr>
              <p14:xfrm>
                <a:off x="528155" y="5595850"/>
                <a:ext cx="22680" cy="2577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0CA79CE-8919-49D9-8636-24B3543613B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9515" y="5586850"/>
                  <a:ext cx="40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7D803B4-0C24-494F-840B-3D0036DF201F}"/>
                    </a:ext>
                  </a:extLst>
                </p14:cNvPr>
                <p14:cNvContentPartPr/>
                <p14:nvPr/>
              </p14:nvContentPartPr>
              <p14:xfrm>
                <a:off x="540035" y="5571730"/>
                <a:ext cx="504360" cy="2782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7D803B4-0C24-494F-840B-3D0036DF201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1395" y="5563090"/>
                  <a:ext cx="522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2E168B5-E168-454A-8ED3-B254E7405ECF}"/>
                    </a:ext>
                  </a:extLst>
                </p14:cNvPr>
                <p14:cNvContentPartPr/>
                <p14:nvPr/>
              </p14:nvContentPartPr>
              <p14:xfrm>
                <a:off x="861875" y="5520250"/>
                <a:ext cx="238320" cy="3474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2E168B5-E168-454A-8ED3-B254E7405EC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2875" y="5511250"/>
                  <a:ext cx="2559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E51D429-FEAA-4091-98F1-48F37290F08C}"/>
                    </a:ext>
                  </a:extLst>
                </p14:cNvPr>
                <p14:cNvContentPartPr/>
                <p14:nvPr/>
              </p14:nvContentPartPr>
              <p14:xfrm>
                <a:off x="1176155" y="5504770"/>
                <a:ext cx="309960" cy="3679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E51D429-FEAA-4091-98F1-48F37290F08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7155" y="5496130"/>
                  <a:ext cx="3276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D9912CC-F944-407F-982B-22E8B4BD634C}"/>
                    </a:ext>
                  </a:extLst>
                </p14:cNvPr>
                <p14:cNvContentPartPr/>
                <p14:nvPr/>
              </p14:nvContentPartPr>
              <p14:xfrm>
                <a:off x="1569275" y="5520250"/>
                <a:ext cx="13680" cy="4017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D9912CC-F944-407F-982B-22E8B4BD63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60635" y="5511250"/>
                  <a:ext cx="313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FC6F1D70-53B9-486D-9F88-1CB595BFF239}"/>
                    </a:ext>
                  </a:extLst>
                </p14:cNvPr>
                <p14:cNvContentPartPr/>
                <p14:nvPr/>
              </p14:nvContentPartPr>
              <p14:xfrm>
                <a:off x="1678715" y="5358610"/>
                <a:ext cx="249120" cy="5900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FC6F1D70-53B9-486D-9F88-1CB595BFF2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69715" y="5349610"/>
                  <a:ext cx="26676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88220DC-777D-41E9-A13E-D3934457C533}"/>
                    </a:ext>
                  </a:extLst>
                </p14:cNvPr>
                <p14:cNvContentPartPr/>
                <p14:nvPr/>
              </p14:nvContentPartPr>
              <p14:xfrm>
                <a:off x="1689875" y="5396410"/>
                <a:ext cx="213840" cy="4370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88220DC-777D-41E9-A13E-D3934457C53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80875" y="5387410"/>
                  <a:ext cx="2314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18E5556-A5BD-46B3-98A0-49A369112BBA}"/>
                    </a:ext>
                  </a:extLst>
                </p14:cNvPr>
                <p14:cNvContentPartPr/>
                <p14:nvPr/>
              </p14:nvContentPartPr>
              <p14:xfrm>
                <a:off x="2048075" y="5391010"/>
                <a:ext cx="199080" cy="257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18E5556-A5BD-46B3-98A0-49A369112B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39435" y="5382010"/>
                  <a:ext cx="216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031F447A-F9F1-4A70-B6DE-829A8C8999BA}"/>
                    </a:ext>
                  </a:extLst>
                </p14:cNvPr>
                <p14:cNvContentPartPr/>
                <p14:nvPr/>
              </p14:nvContentPartPr>
              <p14:xfrm>
                <a:off x="2157515" y="5785210"/>
                <a:ext cx="12240" cy="194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031F447A-F9F1-4A70-B6DE-829A8C8999B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48515" y="5776570"/>
                  <a:ext cx="29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636C1DC-B3E0-4AC1-965C-5A4C4F347BF2}"/>
                    </a:ext>
                  </a:extLst>
                </p14:cNvPr>
                <p14:cNvContentPartPr/>
                <p14:nvPr/>
              </p14:nvContentPartPr>
              <p14:xfrm>
                <a:off x="82835" y="5184010"/>
                <a:ext cx="2084040" cy="9878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636C1DC-B3E0-4AC1-965C-5A4C4F347BF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835" y="5175370"/>
                  <a:ext cx="210168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1FE6270-B3F6-44E2-A27A-5782FE17FD3E}"/>
                    </a:ext>
                  </a:extLst>
                </p14:cNvPr>
                <p14:cNvContentPartPr/>
                <p14:nvPr/>
              </p14:nvContentPartPr>
              <p14:xfrm>
                <a:off x="1367315" y="5998690"/>
                <a:ext cx="58680" cy="438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1FE6270-B3F6-44E2-A27A-5782FE17FD3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58675" y="5989690"/>
                  <a:ext cx="763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B93DADB5-F00F-4125-81A1-40DB08FB3A55}"/>
                    </a:ext>
                  </a:extLst>
                </p14:cNvPr>
                <p14:cNvContentPartPr/>
                <p14:nvPr/>
              </p14:nvContentPartPr>
              <p14:xfrm>
                <a:off x="1279115" y="6405130"/>
                <a:ext cx="157320" cy="1911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B93DADB5-F00F-4125-81A1-40DB08FB3A5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0475" y="6396130"/>
                  <a:ext cx="174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F2AD7C1-0991-4C53-9D88-88ACECEACF34}"/>
                    </a:ext>
                  </a:extLst>
                </p14:cNvPr>
                <p14:cNvContentPartPr/>
                <p14:nvPr/>
              </p14:nvContentPartPr>
              <p14:xfrm>
                <a:off x="831995" y="6709330"/>
                <a:ext cx="19800" cy="350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F2AD7C1-0991-4C53-9D88-88ACECEACF3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2995" y="6700690"/>
                  <a:ext cx="37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E92603CF-0FB1-45B9-86F3-94E441DEADBC}"/>
                    </a:ext>
                  </a:extLst>
                </p14:cNvPr>
                <p14:cNvContentPartPr/>
                <p14:nvPr/>
              </p14:nvContentPartPr>
              <p14:xfrm>
                <a:off x="979955" y="6647410"/>
                <a:ext cx="289080" cy="469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E92603CF-0FB1-45B9-86F3-94E441DEAD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1315" y="6638770"/>
                  <a:ext cx="3067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6F9D6A7-1735-4FB1-906F-7DD0A7E24E60}"/>
                    </a:ext>
                  </a:extLst>
                </p14:cNvPr>
                <p14:cNvContentPartPr/>
                <p14:nvPr/>
              </p14:nvContentPartPr>
              <p14:xfrm>
                <a:off x="932075" y="6622210"/>
                <a:ext cx="184320" cy="2898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6F9D6A7-1735-4FB1-906F-7DD0A7E24E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3435" y="6613570"/>
                  <a:ext cx="201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964C4B9-AA8A-4F30-94BC-027CFD015F71}"/>
                    </a:ext>
                  </a:extLst>
                </p14:cNvPr>
                <p14:cNvContentPartPr/>
                <p14:nvPr/>
              </p14:nvContentPartPr>
              <p14:xfrm>
                <a:off x="1029635" y="6795370"/>
                <a:ext cx="91080" cy="250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964C4B9-AA8A-4F30-94BC-027CFD015F7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0635" y="6786370"/>
                  <a:ext cx="108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458CA00-8353-4DC8-AD14-1493BA956D8D}"/>
                    </a:ext>
                  </a:extLst>
                </p14:cNvPr>
                <p14:cNvContentPartPr/>
                <p14:nvPr/>
              </p14:nvContentPartPr>
              <p14:xfrm>
                <a:off x="948635" y="7098130"/>
                <a:ext cx="247320" cy="658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458CA00-8353-4DC8-AD14-1493BA956D8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9635" y="7089490"/>
                  <a:ext cx="264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5261AA9-F940-4476-8A2F-AA93BF3B152C}"/>
                    </a:ext>
                  </a:extLst>
                </p14:cNvPr>
                <p14:cNvContentPartPr/>
                <p14:nvPr/>
              </p14:nvContentPartPr>
              <p14:xfrm>
                <a:off x="645155" y="6518890"/>
                <a:ext cx="825480" cy="7869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5261AA9-F940-4476-8A2F-AA93BF3B152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6515" y="6509890"/>
                  <a:ext cx="8431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E6D2BE7-31EA-4E51-9E4C-7C5DB95CE04D}"/>
                    </a:ext>
                  </a:extLst>
                </p14:cNvPr>
                <p14:cNvContentPartPr/>
                <p14:nvPr/>
              </p14:nvContentPartPr>
              <p14:xfrm>
                <a:off x="852515" y="7233490"/>
                <a:ext cx="500400" cy="820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E6D2BE7-31EA-4E51-9E4C-7C5DB95CE04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3875" y="7224850"/>
                  <a:ext cx="518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C4C8B78-3807-4083-A8C5-425C44B4C823}"/>
                    </a:ext>
                  </a:extLst>
                </p14:cNvPr>
                <p14:cNvContentPartPr/>
                <p14:nvPr/>
              </p14:nvContentPartPr>
              <p14:xfrm>
                <a:off x="739115" y="7259770"/>
                <a:ext cx="565920" cy="58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C4C8B78-3807-4083-A8C5-425C44B4C82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0475" y="7251130"/>
                  <a:ext cx="583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9C53F0D-F72E-468A-AC9F-269369F26C16}"/>
                    </a:ext>
                  </a:extLst>
                </p14:cNvPr>
                <p14:cNvContentPartPr/>
                <p14:nvPr/>
              </p14:nvContentPartPr>
              <p14:xfrm>
                <a:off x="1351115" y="6119650"/>
                <a:ext cx="56880" cy="4946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9C53F0D-F72E-468A-AC9F-269369F26C1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42475" y="6111010"/>
                  <a:ext cx="745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832E9F8-43AB-4849-8B2C-21CB2EF97669}"/>
                    </a:ext>
                  </a:extLst>
                </p14:cNvPr>
                <p14:cNvContentPartPr/>
                <p14:nvPr/>
              </p14:nvContentPartPr>
              <p14:xfrm>
                <a:off x="641555" y="6086170"/>
                <a:ext cx="1381320" cy="579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832E9F8-43AB-4849-8B2C-21CB2EF976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2915" y="6077170"/>
                  <a:ext cx="1398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521E085-B0F6-46B6-9F9D-D4EDD0A3DA3D}"/>
                    </a:ext>
                  </a:extLst>
                </p14:cNvPr>
                <p14:cNvContentPartPr/>
                <p14:nvPr/>
              </p14:nvContentPartPr>
              <p14:xfrm>
                <a:off x="1099835" y="5217130"/>
                <a:ext cx="30240" cy="823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521E085-B0F6-46B6-9F9D-D4EDD0A3DA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0835" y="5208130"/>
                  <a:ext cx="4788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F1A4053-6FBD-4241-96D6-55C9C710DC21}"/>
                    </a:ext>
                  </a:extLst>
                </p14:cNvPr>
                <p14:cNvContentPartPr/>
                <p14:nvPr/>
              </p14:nvContentPartPr>
              <p14:xfrm>
                <a:off x="1285235" y="5189770"/>
                <a:ext cx="725400" cy="860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F1A4053-6FBD-4241-96D6-55C9C710DC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76235" y="5180770"/>
                  <a:ext cx="74304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0155D2D-C043-4798-A22A-27287C27EF17}"/>
                    </a:ext>
                  </a:extLst>
                </p14:cNvPr>
                <p14:cNvContentPartPr/>
                <p14:nvPr/>
              </p14:nvContentPartPr>
              <p14:xfrm>
                <a:off x="143675" y="5268970"/>
                <a:ext cx="27360" cy="7351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0155D2D-C043-4798-A22A-27287C27EF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4675" y="5259970"/>
                  <a:ext cx="4500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59D1609-A78B-4908-93BC-0AE5BDB2E011}"/>
                    </a:ext>
                  </a:extLst>
                </p14:cNvPr>
                <p14:cNvContentPartPr/>
                <p14:nvPr/>
              </p14:nvContentPartPr>
              <p14:xfrm>
                <a:off x="254555" y="5121010"/>
                <a:ext cx="752760" cy="7768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59D1609-A78B-4908-93BC-0AE5BDB2E01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5555" y="5112370"/>
                  <a:ext cx="77040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8F2D4C0-DF2C-4C29-9D95-F28556D15370}"/>
                    </a:ext>
                  </a:extLst>
                </p14:cNvPr>
                <p14:cNvContentPartPr/>
                <p14:nvPr/>
              </p14:nvContentPartPr>
              <p14:xfrm>
                <a:off x="152675" y="5949370"/>
                <a:ext cx="695160" cy="370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8F2D4C0-DF2C-4C29-9D95-F28556D1537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44035" y="5940370"/>
                  <a:ext cx="7128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0A17477B-CABE-40FA-8393-B3B666010DD3}"/>
                  </a:ext>
                </a:extLst>
              </p14:cNvPr>
              <p14:cNvContentPartPr/>
              <p14:nvPr/>
            </p14:nvContentPartPr>
            <p14:xfrm>
              <a:off x="2982873" y="5777650"/>
              <a:ext cx="197640" cy="3974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0A17477B-CABE-40FA-8393-B3B666010DD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965233" y="5759650"/>
                <a:ext cx="23328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D4E9A9AC-5C84-4AB9-A5D6-6A02D0F8D64D}"/>
                  </a:ext>
                </a:extLst>
              </p14:cNvPr>
              <p14:cNvContentPartPr/>
              <p14:nvPr/>
            </p14:nvContentPartPr>
            <p14:xfrm>
              <a:off x="3333153" y="5986090"/>
              <a:ext cx="318960" cy="1548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D4E9A9AC-5C84-4AB9-A5D6-6A02D0F8D64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315153" y="5968090"/>
                <a:ext cx="3546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8846CC1-D4AF-4309-B05E-869CD866C7BE}"/>
                  </a:ext>
                </a:extLst>
              </p14:cNvPr>
              <p14:cNvContentPartPr/>
              <p14:nvPr/>
            </p14:nvContentPartPr>
            <p14:xfrm>
              <a:off x="3849393" y="5795290"/>
              <a:ext cx="73800" cy="496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8846CC1-D4AF-4309-B05E-869CD866C7B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831393" y="5777650"/>
                <a:ext cx="1094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7F4B6C05-87A0-43DF-A19B-DB3CF74CA77D}"/>
                  </a:ext>
                </a:extLst>
              </p14:cNvPr>
              <p14:cNvContentPartPr/>
              <p14:nvPr/>
            </p14:nvContentPartPr>
            <p14:xfrm>
              <a:off x="3596313" y="5886370"/>
              <a:ext cx="250200" cy="1839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7F4B6C05-87A0-43DF-A19B-DB3CF74CA77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578673" y="5868370"/>
                <a:ext cx="285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9CBDB7C7-BB7D-4F41-BAF7-27A6E5C2A6BA}"/>
                  </a:ext>
                </a:extLst>
              </p14:cNvPr>
              <p14:cNvContentPartPr/>
              <p14:nvPr/>
            </p14:nvContentPartPr>
            <p14:xfrm>
              <a:off x="4004913" y="5794210"/>
              <a:ext cx="366840" cy="2523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9CBDB7C7-BB7D-4F41-BAF7-27A6E5C2A6B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986913" y="5776210"/>
                <a:ext cx="402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59C91ECB-9EF5-4C6C-9B24-DEB04E858C9E}"/>
                  </a:ext>
                </a:extLst>
              </p14:cNvPr>
              <p14:cNvContentPartPr/>
              <p14:nvPr/>
            </p14:nvContentPartPr>
            <p14:xfrm>
              <a:off x="4519353" y="5652730"/>
              <a:ext cx="311400" cy="3650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59C91ECB-9EF5-4C6C-9B24-DEB04E858C9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501713" y="5634730"/>
                <a:ext cx="3470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E77F0195-C49E-438B-AE3B-97BF68E9700E}"/>
                  </a:ext>
                </a:extLst>
              </p14:cNvPr>
              <p14:cNvContentPartPr/>
              <p14:nvPr/>
            </p14:nvContentPartPr>
            <p14:xfrm>
              <a:off x="3131193" y="6509890"/>
              <a:ext cx="28800" cy="38160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E77F0195-C49E-438B-AE3B-97BF68E9700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113193" y="6492250"/>
                <a:ext cx="644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05A17713-93A0-4927-B9D3-6FF59349E988}"/>
                  </a:ext>
                </a:extLst>
              </p14:cNvPr>
              <p14:cNvContentPartPr/>
              <p14:nvPr/>
            </p14:nvContentPartPr>
            <p14:xfrm>
              <a:off x="3285273" y="6609610"/>
              <a:ext cx="529920" cy="547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05A17713-93A0-4927-B9D3-6FF59349E98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267273" y="6591970"/>
                <a:ext cx="5655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C4F4C192-387E-4B44-95CA-0706F93E6791}"/>
                  </a:ext>
                </a:extLst>
              </p14:cNvPr>
              <p14:cNvContentPartPr/>
              <p14:nvPr/>
            </p14:nvContentPartPr>
            <p14:xfrm>
              <a:off x="3764073" y="6514930"/>
              <a:ext cx="172080" cy="2314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C4F4C192-387E-4B44-95CA-0706F93E679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746073" y="6497290"/>
                <a:ext cx="2077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71396FBE-5B8C-4A08-8868-58CC7C6E6A05}"/>
                  </a:ext>
                </a:extLst>
              </p14:cNvPr>
              <p14:cNvContentPartPr/>
              <p14:nvPr/>
            </p14:nvContentPartPr>
            <p14:xfrm>
              <a:off x="4166193" y="6536530"/>
              <a:ext cx="169560" cy="31860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71396FBE-5B8C-4A08-8868-58CC7C6E6A0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148553" y="6518530"/>
                <a:ext cx="20520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7D43116D-CE01-42BA-9571-0C51BF44864B}"/>
                  </a:ext>
                </a:extLst>
              </p14:cNvPr>
              <p14:cNvContentPartPr/>
              <p14:nvPr/>
            </p14:nvContentPartPr>
            <p14:xfrm>
              <a:off x="4511793" y="6502330"/>
              <a:ext cx="393840" cy="3380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7D43116D-CE01-42BA-9571-0C51BF44864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494153" y="6484330"/>
                <a:ext cx="4294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12FC2D22-1522-49BA-9F12-BC5F266B7994}"/>
                  </a:ext>
                </a:extLst>
              </p14:cNvPr>
              <p14:cNvContentPartPr/>
              <p14:nvPr/>
            </p14:nvContentPartPr>
            <p14:xfrm>
              <a:off x="4440153" y="6414130"/>
              <a:ext cx="538920" cy="47628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12FC2D22-1522-49BA-9F12-BC5F266B799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422153" y="6396130"/>
                <a:ext cx="57456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5637053A-E2D1-44BD-B27B-DCA05C63960C}"/>
                  </a:ext>
                </a:extLst>
              </p14:cNvPr>
              <p14:cNvContentPartPr/>
              <p14:nvPr/>
            </p14:nvContentPartPr>
            <p14:xfrm>
              <a:off x="2870193" y="6183010"/>
              <a:ext cx="77400" cy="8290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5637053A-E2D1-44BD-B27B-DCA05C63960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852553" y="6165010"/>
                <a:ext cx="113040" cy="86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936A3A0F-9B06-4364-B37A-156EFA956117}"/>
                  </a:ext>
                </a:extLst>
              </p14:cNvPr>
              <p14:cNvContentPartPr/>
              <p14:nvPr/>
            </p14:nvContentPartPr>
            <p14:xfrm>
              <a:off x="3086193" y="6240610"/>
              <a:ext cx="2190240" cy="59292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936A3A0F-9B06-4364-B37A-156EFA956117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068553" y="6222970"/>
                <a:ext cx="222588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FECE2609-019E-45A5-B356-DDFED92F443D}"/>
                  </a:ext>
                </a:extLst>
              </p14:cNvPr>
              <p14:cNvContentPartPr/>
              <p14:nvPr/>
            </p14:nvContentPartPr>
            <p14:xfrm>
              <a:off x="3066753" y="6988330"/>
              <a:ext cx="1953000" cy="14688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FECE2609-019E-45A5-B356-DDFED92F443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049113" y="6970690"/>
                <a:ext cx="19886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718BAA61-AAE7-4E1A-8B03-5CD2F783F3E4}"/>
                  </a:ext>
                </a:extLst>
              </p14:cNvPr>
              <p14:cNvContentPartPr/>
              <p14:nvPr/>
            </p14:nvContentPartPr>
            <p14:xfrm>
              <a:off x="332315" y="6028210"/>
              <a:ext cx="338400" cy="2822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718BAA61-AAE7-4E1A-8B03-5CD2F783F3E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14315" y="6010210"/>
                <a:ext cx="3740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2DAF3AAF-5E39-42FA-8256-5529834CD534}"/>
                  </a:ext>
                </a:extLst>
              </p14:cNvPr>
              <p14:cNvContentPartPr/>
              <p14:nvPr/>
            </p14:nvContentPartPr>
            <p14:xfrm>
              <a:off x="1406555" y="5899690"/>
              <a:ext cx="345960" cy="3844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2DAF3AAF-5E39-42FA-8256-5529834CD53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388555" y="5881690"/>
                <a:ext cx="3816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26153B47-B96D-439F-8469-BAF3C7DF94C4}"/>
                  </a:ext>
                </a:extLst>
              </p14:cNvPr>
              <p14:cNvContentPartPr/>
              <p14:nvPr/>
            </p14:nvContentPartPr>
            <p14:xfrm>
              <a:off x="1333115" y="6133330"/>
              <a:ext cx="55080" cy="45396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26153B47-B96D-439F-8469-BAF3C7DF94C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315115" y="6115690"/>
                <a:ext cx="9072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7E05FFDC-E697-44E9-B762-D9146AC6F2EA}"/>
                  </a:ext>
                </a:extLst>
              </p14:cNvPr>
              <p14:cNvContentPartPr/>
              <p14:nvPr/>
            </p14:nvContentPartPr>
            <p14:xfrm>
              <a:off x="1261115" y="6382450"/>
              <a:ext cx="223200" cy="3297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7E05FFDC-E697-44E9-B762-D9146AC6F2E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243475" y="6364450"/>
                <a:ext cx="2588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1E8E8093-8860-43F7-B36C-7BD0B57A9180}"/>
                  </a:ext>
                </a:extLst>
              </p14:cNvPr>
              <p14:cNvContentPartPr/>
              <p14:nvPr/>
            </p14:nvContentPartPr>
            <p14:xfrm>
              <a:off x="409355" y="6499810"/>
              <a:ext cx="1082880" cy="9684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1E8E8093-8860-43F7-B36C-7BD0B57A918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91355" y="6482170"/>
                <a:ext cx="1118520" cy="10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DFDA76B2-5CB2-4814-B95C-FA12EFD6D831}"/>
                  </a:ext>
                </a:extLst>
              </p14:cNvPr>
              <p14:cNvContentPartPr/>
              <p14:nvPr/>
            </p14:nvContentPartPr>
            <p14:xfrm>
              <a:off x="589715" y="7286410"/>
              <a:ext cx="895320" cy="6588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DFDA76B2-5CB2-4814-B95C-FA12EFD6D83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71715" y="7268410"/>
                <a:ext cx="9309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46E62089-7596-427C-A4BE-32D7E9714375}"/>
                  </a:ext>
                </a:extLst>
              </p14:cNvPr>
              <p14:cNvContentPartPr/>
              <p14:nvPr/>
            </p14:nvContentPartPr>
            <p14:xfrm>
              <a:off x="802115" y="6146290"/>
              <a:ext cx="22680" cy="58248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46E62089-7596-427C-A4BE-32D7E971437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84115" y="6128650"/>
                <a:ext cx="583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CFB885F3-5B1F-4D35-8D42-0BDC98B73EDC}"/>
                  </a:ext>
                </a:extLst>
              </p14:cNvPr>
              <p14:cNvContentPartPr/>
              <p14:nvPr/>
            </p14:nvContentPartPr>
            <p14:xfrm>
              <a:off x="668915" y="6114610"/>
              <a:ext cx="132120" cy="20628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CFB885F3-5B1F-4D35-8D42-0BDC98B73ED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50915" y="6096970"/>
                <a:ext cx="1677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BDBD3500-EA73-4B63-8F61-FB575DD87ABB}"/>
                  </a:ext>
                </a:extLst>
              </p14:cNvPr>
              <p14:cNvContentPartPr/>
              <p14:nvPr/>
            </p14:nvContentPartPr>
            <p14:xfrm>
              <a:off x="825875" y="6119650"/>
              <a:ext cx="109440" cy="1468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BDBD3500-EA73-4B63-8F61-FB575DD87AB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08235" y="6102010"/>
                <a:ext cx="1450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28CBD7B0-D4D2-4B8A-ADB5-89ECDF6B62D5}"/>
                  </a:ext>
                </a:extLst>
              </p14:cNvPr>
              <p14:cNvContentPartPr/>
              <p14:nvPr/>
            </p14:nvContentPartPr>
            <p14:xfrm>
              <a:off x="640475" y="6315490"/>
              <a:ext cx="402840" cy="14544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28CBD7B0-D4D2-4B8A-ADB5-89ECDF6B62D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22475" y="6297490"/>
                <a:ext cx="438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1A76D7B9-32D8-4637-9725-8553048301A6}"/>
                  </a:ext>
                </a:extLst>
              </p14:cNvPr>
              <p14:cNvContentPartPr/>
              <p14:nvPr/>
            </p14:nvContentPartPr>
            <p14:xfrm>
              <a:off x="634355" y="6266170"/>
              <a:ext cx="311400" cy="1998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1A76D7B9-32D8-4637-9725-8553048301A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16715" y="6248530"/>
                <a:ext cx="3470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C813D36A-B480-4163-8AD7-1E36C0B4F90D}"/>
                  </a:ext>
                </a:extLst>
              </p14:cNvPr>
              <p14:cNvContentPartPr/>
              <p14:nvPr/>
            </p14:nvContentPartPr>
            <p14:xfrm>
              <a:off x="1305755" y="7162570"/>
              <a:ext cx="603360" cy="59112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C813D36A-B480-4163-8AD7-1E36C0B4F90D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288115" y="7144930"/>
                <a:ext cx="63900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04705EA1-4F5C-4DA8-BC0A-B35AD7074FFA}"/>
                  </a:ext>
                </a:extLst>
              </p14:cNvPr>
              <p14:cNvContentPartPr/>
              <p14:nvPr/>
            </p14:nvContentPartPr>
            <p14:xfrm>
              <a:off x="1738475" y="7540210"/>
              <a:ext cx="261360" cy="1832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04705EA1-4F5C-4DA8-BC0A-B35AD7074FF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720835" y="7522210"/>
                <a:ext cx="297000" cy="21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2F0106A-7C25-41C2-9F38-55B474525093}"/>
              </a:ext>
            </a:extLst>
          </p:cNvPr>
          <p:cNvGrpSpPr/>
          <p:nvPr/>
        </p:nvGrpSpPr>
        <p:grpSpPr>
          <a:xfrm>
            <a:off x="798875" y="4745890"/>
            <a:ext cx="611640" cy="504360"/>
            <a:chOff x="798875" y="4745890"/>
            <a:chExt cx="61164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F395F4CD-80F5-43AE-BBE7-2461E6F3CBAC}"/>
                    </a:ext>
                  </a:extLst>
                </p14:cNvPr>
                <p14:cNvContentPartPr/>
                <p14:nvPr/>
              </p14:nvContentPartPr>
              <p14:xfrm>
                <a:off x="798875" y="5078170"/>
                <a:ext cx="360" cy="3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F395F4CD-80F5-43AE-BBE7-2461E6F3CBA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1235" y="5060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57E601B-1FE4-4B13-8D5A-5D68EBBE99AD}"/>
                    </a:ext>
                  </a:extLst>
                </p14:cNvPr>
                <p14:cNvContentPartPr/>
                <p14:nvPr/>
              </p14:nvContentPartPr>
              <p14:xfrm>
                <a:off x="885635" y="4745890"/>
                <a:ext cx="461160" cy="4705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57E601B-1FE4-4B13-8D5A-5D68EBBE99A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7995" y="4727890"/>
                  <a:ext cx="4968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3156CE7-0594-4B90-A314-BC48F2B9CE22}"/>
                    </a:ext>
                  </a:extLst>
                </p14:cNvPr>
                <p14:cNvContentPartPr/>
                <p14:nvPr/>
              </p14:nvContentPartPr>
              <p14:xfrm>
                <a:off x="1170035" y="5052970"/>
                <a:ext cx="240480" cy="1972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3156CE7-0594-4B90-A314-BC48F2B9CE2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52035" y="5034970"/>
                  <a:ext cx="27612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0862869D-D595-44EF-82F2-E1A62E83D270}"/>
              </a:ext>
            </a:extLst>
          </p:cNvPr>
          <p:cNvGrpSpPr/>
          <p:nvPr/>
        </p:nvGrpSpPr>
        <p:grpSpPr>
          <a:xfrm>
            <a:off x="2414915" y="7333210"/>
            <a:ext cx="2550600" cy="841069"/>
            <a:chOff x="2414915" y="7333210"/>
            <a:chExt cx="2550600" cy="841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DE5459E-28FC-4FF2-AB66-883030EA1043}"/>
                    </a:ext>
                  </a:extLst>
                </p14:cNvPr>
                <p14:cNvContentPartPr/>
                <p14:nvPr/>
              </p14:nvContentPartPr>
              <p14:xfrm>
                <a:off x="2414915" y="7476490"/>
                <a:ext cx="169200" cy="4503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DE5459E-28FC-4FF2-AB66-883030EA104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396915" y="7458850"/>
                  <a:ext cx="2048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DBFA2320-39A0-4EF9-8189-2E783821DD06}"/>
                    </a:ext>
                  </a:extLst>
                </p14:cNvPr>
                <p14:cNvContentPartPr/>
                <p14:nvPr/>
              </p14:nvContentPartPr>
              <p14:xfrm>
                <a:off x="2670515" y="7456690"/>
                <a:ext cx="85680" cy="975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DBFA2320-39A0-4EF9-8189-2E783821DD0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52515" y="7439050"/>
                  <a:ext cx="121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81485B65-AA88-42D1-B167-42488E149E32}"/>
                    </a:ext>
                  </a:extLst>
                </p14:cNvPr>
                <p14:cNvContentPartPr/>
                <p14:nvPr/>
              </p14:nvContentPartPr>
              <p14:xfrm>
                <a:off x="2636675" y="7465690"/>
                <a:ext cx="262080" cy="3002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81485B65-AA88-42D1-B167-42488E149E3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618675" y="7447690"/>
                  <a:ext cx="2977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1FB88407-B069-4266-807F-3A2CA1AFCE20}"/>
                    </a:ext>
                  </a:extLst>
                </p14:cNvPr>
                <p14:cNvContentPartPr/>
                <p14:nvPr/>
              </p14:nvContentPartPr>
              <p14:xfrm>
                <a:off x="2755835" y="7628410"/>
                <a:ext cx="232200" cy="3016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1FB88407-B069-4266-807F-3A2CA1AFCE2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37835" y="7610770"/>
                  <a:ext cx="2678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9BC4631-1DCC-4D87-BBF8-617AC76B24CB}"/>
                    </a:ext>
                  </a:extLst>
                </p14:cNvPr>
                <p14:cNvContentPartPr/>
                <p14:nvPr/>
              </p14:nvContentPartPr>
              <p14:xfrm>
                <a:off x="3143195" y="7399810"/>
                <a:ext cx="214200" cy="471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9BC4631-1DCC-4D87-BBF8-617AC76B24C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125555" y="7382170"/>
                  <a:ext cx="249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9D66C1FE-DF5D-435C-A0FA-0B75D0D80D69}"/>
                    </a:ext>
                  </a:extLst>
                </p14:cNvPr>
                <p14:cNvContentPartPr/>
                <p14:nvPr/>
              </p14:nvContentPartPr>
              <p14:xfrm>
                <a:off x="3180635" y="7333210"/>
                <a:ext cx="132120" cy="4752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9D66C1FE-DF5D-435C-A0FA-0B75D0D80D6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62635" y="7315210"/>
                  <a:ext cx="16776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E095DB0-1EE5-497E-BF17-8133C21C2FDA}"/>
                    </a:ext>
                  </a:extLst>
                </p14:cNvPr>
                <p14:cNvContentPartPr/>
                <p14:nvPr/>
              </p14:nvContentPartPr>
              <p14:xfrm>
                <a:off x="3057515" y="7403770"/>
                <a:ext cx="365760" cy="4489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E095DB0-1EE5-497E-BF17-8133C21C2FD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039875" y="7385770"/>
                  <a:ext cx="4014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A4E801D-032A-4E87-AA72-369B5E5E5A39}"/>
                    </a:ext>
                  </a:extLst>
                </p14:cNvPr>
                <p14:cNvContentPartPr/>
                <p14:nvPr/>
              </p14:nvContentPartPr>
              <p14:xfrm>
                <a:off x="3481235" y="7399810"/>
                <a:ext cx="276840" cy="4579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A4E801D-032A-4E87-AA72-369B5E5E5A3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463595" y="7382170"/>
                  <a:ext cx="3124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2130F8C-2DEA-4B0D-BC5E-2AB5CD3C3DBA}"/>
                    </a:ext>
                  </a:extLst>
                </p14:cNvPr>
                <p14:cNvContentPartPr/>
                <p14:nvPr/>
              </p14:nvContentPartPr>
              <p14:xfrm>
                <a:off x="3601115" y="7704730"/>
                <a:ext cx="74520" cy="1047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2130F8C-2DEA-4B0D-BC5E-2AB5CD3C3DB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583115" y="7687090"/>
                  <a:ext cx="110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B3050BE-871E-4048-AF41-63D649EBDB02}"/>
                    </a:ext>
                  </a:extLst>
                </p14:cNvPr>
                <p14:cNvContentPartPr/>
                <p14:nvPr/>
              </p14:nvContentPartPr>
              <p14:xfrm>
                <a:off x="3408155" y="7569010"/>
                <a:ext cx="345960" cy="3841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B3050BE-871E-4048-AF41-63D649EBDB0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90155" y="7551370"/>
                  <a:ext cx="381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816FF5E-FD51-4231-A708-63C9CD65FD6F}"/>
                    </a:ext>
                  </a:extLst>
                </p14:cNvPr>
                <p14:cNvContentPartPr/>
                <p14:nvPr/>
              </p14:nvContentPartPr>
              <p14:xfrm>
                <a:off x="3924755" y="7478290"/>
                <a:ext cx="186840" cy="4154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816FF5E-FD51-4231-A708-63C9CD65FD6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907115" y="7460290"/>
                  <a:ext cx="2224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AA77187E-7DE6-4475-9FB0-CB1175662BE8}"/>
                    </a:ext>
                  </a:extLst>
                </p14:cNvPr>
                <p14:cNvContentPartPr/>
                <p14:nvPr/>
              </p14:nvContentPartPr>
              <p14:xfrm>
                <a:off x="4115555" y="7504930"/>
                <a:ext cx="163440" cy="1116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AA77187E-7DE6-4475-9FB0-CB1175662BE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097915" y="7486930"/>
                  <a:ext cx="199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DD7EA4AB-F745-4777-A3A0-42466FA7780C}"/>
                    </a:ext>
                  </a:extLst>
                </p14:cNvPr>
                <p14:cNvContentPartPr/>
                <p14:nvPr/>
              </p14:nvContentPartPr>
              <p14:xfrm>
                <a:off x="4361075" y="7463170"/>
                <a:ext cx="6480" cy="1782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DD7EA4AB-F745-4777-A3A0-42466FA7780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343075" y="7445170"/>
                  <a:ext cx="42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0DBAC00-3051-4FC6-8972-898AAE14F760}"/>
                    </a:ext>
                  </a:extLst>
                </p14:cNvPr>
                <p14:cNvContentPartPr/>
                <p14:nvPr/>
              </p14:nvContentPartPr>
              <p14:xfrm>
                <a:off x="4183595" y="7468570"/>
                <a:ext cx="457560" cy="5176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0DBAC00-3051-4FC6-8972-898AAE14F76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165955" y="7450570"/>
                  <a:ext cx="4932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BB464CE0-080D-480C-AA9F-A07B971EBB93}"/>
                    </a:ext>
                  </a:extLst>
                </p14:cNvPr>
                <p14:cNvContentPartPr/>
                <p14:nvPr/>
              </p14:nvContentPartPr>
              <p14:xfrm>
                <a:off x="3760955" y="7949170"/>
                <a:ext cx="651240" cy="2023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BB464CE0-080D-480C-AA9F-A07B971EBB9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743315" y="7931170"/>
                  <a:ext cx="686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2C85E2E-DEA0-4AD3-9BA7-915D9B30A9EF}"/>
                    </a:ext>
                  </a:extLst>
                </p14:cNvPr>
                <p14:cNvContentPartPr/>
                <p14:nvPr/>
              </p14:nvContentPartPr>
              <p14:xfrm>
                <a:off x="3889835" y="7431599"/>
                <a:ext cx="32400" cy="6015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2C85E2E-DEA0-4AD3-9BA7-915D9B30A9E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871835" y="7413599"/>
                  <a:ext cx="68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420B57DF-96EF-41C6-91E4-2ECDF531BDBF}"/>
                    </a:ext>
                  </a:extLst>
                </p14:cNvPr>
                <p14:cNvContentPartPr/>
                <p14:nvPr/>
              </p14:nvContentPartPr>
              <p14:xfrm>
                <a:off x="4003235" y="7374719"/>
                <a:ext cx="763920" cy="6998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420B57DF-96EF-41C6-91E4-2ECDF531BDB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985595" y="7357079"/>
                  <a:ext cx="79956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3C26A713-BFC4-475D-8EDE-740129F8DDF9}"/>
                    </a:ext>
                  </a:extLst>
                </p14:cNvPr>
                <p14:cNvContentPartPr/>
                <p14:nvPr/>
              </p14:nvContentPartPr>
              <p14:xfrm>
                <a:off x="4021235" y="8038919"/>
                <a:ext cx="669240" cy="345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3C26A713-BFC4-475D-8EDE-740129F8DDF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03595" y="8021279"/>
                  <a:ext cx="704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278FE57-3B48-43FA-8016-BE99BC11EEA9}"/>
                    </a:ext>
                  </a:extLst>
                </p14:cNvPr>
                <p14:cNvContentPartPr/>
                <p14:nvPr/>
              </p14:nvContentPartPr>
              <p14:xfrm>
                <a:off x="4829075" y="8103359"/>
                <a:ext cx="360" cy="3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278FE57-3B48-43FA-8016-BE99BC11EE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11435" y="808571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A70A35EA-5730-45B3-97BA-F216504ABCBD}"/>
                    </a:ext>
                  </a:extLst>
                </p14:cNvPr>
                <p14:cNvContentPartPr/>
                <p14:nvPr/>
              </p14:nvContentPartPr>
              <p14:xfrm>
                <a:off x="4829075" y="8103359"/>
                <a:ext cx="136440" cy="709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A70A35EA-5730-45B3-97BA-F216504ABCB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11435" y="8085719"/>
                  <a:ext cx="17208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9A13CB99-8E5C-4F09-B9DC-1565E753108F}"/>
              </a:ext>
            </a:extLst>
          </p:cNvPr>
          <p:cNvGrpSpPr/>
          <p:nvPr/>
        </p:nvGrpSpPr>
        <p:grpSpPr>
          <a:xfrm>
            <a:off x="203435" y="2765754"/>
            <a:ext cx="2139840" cy="834840"/>
            <a:chOff x="203435" y="2765754"/>
            <a:chExt cx="2139840" cy="83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1F4C390B-E6F2-4231-A236-67F45A12F065}"/>
                    </a:ext>
                  </a:extLst>
                </p14:cNvPr>
                <p14:cNvContentPartPr/>
                <p14:nvPr/>
              </p14:nvContentPartPr>
              <p14:xfrm>
                <a:off x="203435" y="3506994"/>
                <a:ext cx="1556280" cy="936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1F4C390B-E6F2-4231-A236-67F45A12F06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5795" y="3489354"/>
                  <a:ext cx="1591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1E35F69-C8FF-4826-8F3F-686D544EFAA3}"/>
                    </a:ext>
                  </a:extLst>
                </p14:cNvPr>
                <p14:cNvContentPartPr/>
                <p14:nvPr/>
              </p14:nvContentPartPr>
              <p14:xfrm>
                <a:off x="1813355" y="2766834"/>
                <a:ext cx="529920" cy="4687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1E35F69-C8FF-4826-8F3F-686D544EFAA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95355" y="2749194"/>
                  <a:ext cx="56556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5FCE7B22-9F81-4D67-A649-0C584A5EE259}"/>
                    </a:ext>
                  </a:extLst>
                </p14:cNvPr>
                <p14:cNvContentPartPr/>
                <p14:nvPr/>
              </p14:nvContentPartPr>
              <p14:xfrm>
                <a:off x="1765475" y="2765754"/>
                <a:ext cx="546480" cy="6444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5FCE7B22-9F81-4D67-A649-0C584A5EE25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47475" y="2747754"/>
                  <a:ext cx="582120" cy="68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243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86CF302C-C496-4161-980B-81DAEABDEA8E}"/>
              </a:ext>
            </a:extLst>
          </p:cNvPr>
          <p:cNvGrpSpPr/>
          <p:nvPr/>
        </p:nvGrpSpPr>
        <p:grpSpPr>
          <a:xfrm>
            <a:off x="1160913" y="151930"/>
            <a:ext cx="5056560" cy="5665320"/>
            <a:chOff x="1160913" y="151930"/>
            <a:chExt cx="5056560" cy="56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3EE2C68-83C8-4A3E-B45E-15A08F397C8B}"/>
                    </a:ext>
                  </a:extLst>
                </p14:cNvPr>
                <p14:cNvContentPartPr/>
                <p14:nvPr/>
              </p14:nvContentPartPr>
              <p14:xfrm>
                <a:off x="1218153" y="1904050"/>
                <a:ext cx="279720" cy="348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3EE2C68-83C8-4A3E-B45E-15A08F397C8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00153" y="1886050"/>
                  <a:ext cx="3153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825D222-CDEA-4F0D-A667-B7EB72AE36EA}"/>
                    </a:ext>
                  </a:extLst>
                </p14:cNvPr>
                <p14:cNvContentPartPr/>
                <p14:nvPr/>
              </p14:nvContentPartPr>
              <p14:xfrm>
                <a:off x="1476633" y="1359010"/>
                <a:ext cx="901080" cy="581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825D222-CDEA-4F0D-A667-B7EB72AE36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8633" y="1341010"/>
                  <a:ext cx="9367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F0DBDF6-487D-433B-A090-CF102E7149D6}"/>
                    </a:ext>
                  </a:extLst>
                </p14:cNvPr>
                <p14:cNvContentPartPr/>
                <p14:nvPr/>
              </p14:nvContentPartPr>
              <p14:xfrm>
                <a:off x="2109513" y="1305730"/>
                <a:ext cx="323640" cy="260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F0DBDF6-487D-433B-A090-CF102E7149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1513" y="1287730"/>
                  <a:ext cx="359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0DFBDC1-5336-46D0-8505-733861460353}"/>
                    </a:ext>
                  </a:extLst>
                </p14:cNvPr>
                <p14:cNvContentPartPr/>
                <p14:nvPr/>
              </p14:nvContentPartPr>
              <p14:xfrm>
                <a:off x="2483553" y="1348930"/>
                <a:ext cx="194760" cy="1001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0DFBDC1-5336-46D0-8505-73386146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65553" y="1330930"/>
                  <a:ext cx="23040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12CE883-5715-404E-95E2-20F97AD5BAE6}"/>
                    </a:ext>
                  </a:extLst>
                </p14:cNvPr>
                <p14:cNvContentPartPr/>
                <p14:nvPr/>
              </p14:nvContentPartPr>
              <p14:xfrm>
                <a:off x="2385993" y="1017730"/>
                <a:ext cx="241200" cy="3654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12CE883-5715-404E-95E2-20F97AD5BA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8353" y="1000090"/>
                  <a:ext cx="2768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D717FDA-6505-4CE9-87CE-7E0987EDD8DB}"/>
                    </a:ext>
                  </a:extLst>
                </p14:cNvPr>
                <p14:cNvContentPartPr/>
                <p14:nvPr/>
              </p14:nvContentPartPr>
              <p14:xfrm>
                <a:off x="2471313" y="2069650"/>
                <a:ext cx="323640" cy="313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D717FDA-6505-4CE9-87CE-7E0987EDD8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3673" y="2052010"/>
                  <a:ext cx="3592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3F16FEB-D13F-40F2-A0E7-DD24776CAE12}"/>
                    </a:ext>
                  </a:extLst>
                </p14:cNvPr>
                <p14:cNvContentPartPr/>
                <p14:nvPr/>
              </p14:nvContentPartPr>
              <p14:xfrm>
                <a:off x="2518833" y="2473930"/>
                <a:ext cx="288720" cy="322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3F16FEB-D13F-40F2-A0E7-DD24776CAE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0833" y="2455930"/>
                  <a:ext cx="324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B2E7042-84E5-4232-BE2E-8CBDF6DC5CAC}"/>
                    </a:ext>
                  </a:extLst>
                </p14:cNvPr>
                <p14:cNvContentPartPr/>
                <p14:nvPr/>
              </p14:nvContentPartPr>
              <p14:xfrm>
                <a:off x="1550073" y="2189530"/>
                <a:ext cx="72720" cy="572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B2E7042-84E5-4232-BE2E-8CBDF6DC5C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32073" y="2171890"/>
                  <a:ext cx="108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F886DE1-E121-41A6-8D4A-3B8CE50F400C}"/>
                    </a:ext>
                  </a:extLst>
                </p14:cNvPr>
                <p14:cNvContentPartPr/>
                <p14:nvPr/>
              </p14:nvContentPartPr>
              <p14:xfrm>
                <a:off x="1525953" y="2194930"/>
                <a:ext cx="1128240" cy="421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F886DE1-E121-41A6-8D4A-3B8CE50F40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8313" y="2177290"/>
                  <a:ext cx="11638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A0D1760-8E94-46A4-BFB7-5012F239F673}"/>
                    </a:ext>
                  </a:extLst>
                </p14:cNvPr>
                <p14:cNvContentPartPr/>
                <p14:nvPr/>
              </p14:nvContentPartPr>
              <p14:xfrm>
                <a:off x="1478433" y="2140570"/>
                <a:ext cx="511920" cy="333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A0D1760-8E94-46A4-BFB7-5012F239F6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60433" y="2122930"/>
                  <a:ext cx="547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9153F4D-4D9F-48C7-9CC0-A4501A07695F}"/>
                    </a:ext>
                  </a:extLst>
                </p14:cNvPr>
                <p14:cNvContentPartPr/>
                <p14:nvPr/>
              </p14:nvContentPartPr>
              <p14:xfrm>
                <a:off x="2770473" y="1060930"/>
                <a:ext cx="939960" cy="73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9153F4D-4D9F-48C7-9CC0-A4501A0769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2833" y="1042930"/>
                  <a:ext cx="975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9BDE648-19A7-48B8-844B-7FEC48A149F2}"/>
                    </a:ext>
                  </a:extLst>
                </p14:cNvPr>
                <p14:cNvContentPartPr/>
                <p14:nvPr/>
              </p14:nvContentPartPr>
              <p14:xfrm>
                <a:off x="3557433" y="933490"/>
                <a:ext cx="269280" cy="313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9BDE648-19A7-48B8-844B-7FEC48A149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9793" y="915490"/>
                  <a:ext cx="304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E68A6DF-7F5F-47C9-BE15-189BA90E95D8}"/>
                    </a:ext>
                  </a:extLst>
                </p14:cNvPr>
                <p14:cNvContentPartPr/>
                <p14:nvPr/>
              </p14:nvContentPartPr>
              <p14:xfrm>
                <a:off x="3769833" y="849970"/>
                <a:ext cx="406440" cy="377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E68A6DF-7F5F-47C9-BE15-189BA90E95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2193" y="831970"/>
                  <a:ext cx="4420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BAF3C15-85C2-4446-93C0-93CFDDE4B87C}"/>
                    </a:ext>
                  </a:extLst>
                </p14:cNvPr>
                <p14:cNvContentPartPr/>
                <p14:nvPr/>
              </p14:nvContentPartPr>
              <p14:xfrm>
                <a:off x="4166193" y="977770"/>
                <a:ext cx="669960" cy="40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BAF3C15-85C2-4446-93C0-93CFDDE4B8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48553" y="959770"/>
                  <a:ext cx="705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4E1FB2E-C3C3-4B88-9C85-EFB864952436}"/>
                    </a:ext>
                  </a:extLst>
                </p14:cNvPr>
                <p14:cNvContentPartPr/>
                <p14:nvPr/>
              </p14:nvContentPartPr>
              <p14:xfrm>
                <a:off x="4666953" y="893170"/>
                <a:ext cx="363960" cy="261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4E1FB2E-C3C3-4B88-9C85-EFB86495243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8953" y="875170"/>
                  <a:ext cx="399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86EE387-265F-471A-BA45-C570D468C811}"/>
                    </a:ext>
                  </a:extLst>
                </p14:cNvPr>
                <p14:cNvContentPartPr/>
                <p14:nvPr/>
              </p14:nvContentPartPr>
              <p14:xfrm>
                <a:off x="5128113" y="900730"/>
                <a:ext cx="356400" cy="356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86EE387-265F-471A-BA45-C570D468C8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0473" y="883090"/>
                  <a:ext cx="3920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9098AA4-2626-4BB5-B7D1-D5794F55D003}"/>
                    </a:ext>
                  </a:extLst>
                </p14:cNvPr>
                <p14:cNvContentPartPr/>
                <p14:nvPr/>
              </p14:nvContentPartPr>
              <p14:xfrm>
                <a:off x="1732233" y="4018690"/>
                <a:ext cx="802080" cy="514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9098AA4-2626-4BB5-B7D1-D5794F55D0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14593" y="4001050"/>
                  <a:ext cx="8377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F6679CE-B9C4-45F0-B999-27A00AD2CEB4}"/>
                    </a:ext>
                  </a:extLst>
                </p14:cNvPr>
                <p14:cNvContentPartPr/>
                <p14:nvPr/>
              </p14:nvContentPartPr>
              <p14:xfrm>
                <a:off x="2356113" y="3873610"/>
                <a:ext cx="318240" cy="311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F6679CE-B9C4-45F0-B999-27A00AD2CE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38473" y="3855970"/>
                  <a:ext cx="3538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CC23143-63EE-4134-8559-174B2C618A6A}"/>
                    </a:ext>
                  </a:extLst>
                </p14:cNvPr>
                <p14:cNvContentPartPr/>
                <p14:nvPr/>
              </p14:nvContentPartPr>
              <p14:xfrm>
                <a:off x="2686593" y="3824650"/>
                <a:ext cx="288000" cy="291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CC23143-63EE-4134-8559-174B2C618A6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68593" y="3806650"/>
                  <a:ext cx="3236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850E5FB-E6D5-4874-ADCD-E03827A39D78}"/>
                    </a:ext>
                  </a:extLst>
                </p14:cNvPr>
                <p14:cNvContentPartPr/>
                <p14:nvPr/>
              </p14:nvContentPartPr>
              <p14:xfrm>
                <a:off x="2821593" y="4061890"/>
                <a:ext cx="51120" cy="812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850E5FB-E6D5-4874-ADCD-E03827A39D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03593" y="4044250"/>
                  <a:ext cx="86760" cy="8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16B74AD-A48A-4E10-A2A2-73AE7804696D}"/>
                    </a:ext>
                  </a:extLst>
                </p14:cNvPr>
                <p14:cNvContentPartPr/>
                <p14:nvPr/>
              </p14:nvContentPartPr>
              <p14:xfrm>
                <a:off x="2711433" y="4629970"/>
                <a:ext cx="226800" cy="345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16B74AD-A48A-4E10-A2A2-73AE780469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93793" y="4612330"/>
                  <a:ext cx="2624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633B8D9-2DAC-4E40-AE4D-1632BE34A6EB}"/>
                    </a:ext>
                  </a:extLst>
                </p14:cNvPr>
                <p14:cNvContentPartPr/>
                <p14:nvPr/>
              </p14:nvContentPartPr>
              <p14:xfrm>
                <a:off x="1447833" y="4479130"/>
                <a:ext cx="293040" cy="3236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633B8D9-2DAC-4E40-AE4D-1632BE34A6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29833" y="4461130"/>
                  <a:ext cx="328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B8D9684-5CDA-4671-8F2B-F0689DCD49C3}"/>
                    </a:ext>
                  </a:extLst>
                </p14:cNvPr>
                <p14:cNvContentPartPr/>
                <p14:nvPr/>
              </p14:nvContentPartPr>
              <p14:xfrm>
                <a:off x="1901433" y="4669210"/>
                <a:ext cx="648720" cy="501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B8D9684-5CDA-4671-8F2B-F0689DCD49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83793" y="4651210"/>
                  <a:ext cx="6843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B086242-4980-4B69-B71D-97BD74553779}"/>
                    </a:ext>
                  </a:extLst>
                </p14:cNvPr>
                <p14:cNvContentPartPr/>
                <p14:nvPr/>
              </p14:nvContentPartPr>
              <p14:xfrm>
                <a:off x="1857873" y="4609810"/>
                <a:ext cx="358200" cy="4258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B086242-4980-4B69-B71D-97BD745537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39873" y="4592170"/>
                  <a:ext cx="3938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7E6BD8D-4EB6-4015-B233-9EE61406D4D1}"/>
                    </a:ext>
                  </a:extLst>
                </p14:cNvPr>
                <p14:cNvContentPartPr/>
                <p14:nvPr/>
              </p14:nvContentPartPr>
              <p14:xfrm>
                <a:off x="2596953" y="5120650"/>
                <a:ext cx="320400" cy="299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7E6BD8D-4EB6-4015-B233-9EE61406D4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79313" y="5103010"/>
                  <a:ext cx="356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6FE4745-65DC-4601-BCC2-7C0294C00768}"/>
                    </a:ext>
                  </a:extLst>
                </p14:cNvPr>
                <p14:cNvContentPartPr/>
                <p14:nvPr/>
              </p14:nvContentPartPr>
              <p14:xfrm>
                <a:off x="3145953" y="3877570"/>
                <a:ext cx="651240" cy="565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6FE4745-65DC-4601-BCC2-7C0294C007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28313" y="3859570"/>
                  <a:ext cx="686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0ED1E23-55C0-4007-8E2F-87D2E044A28B}"/>
                    </a:ext>
                  </a:extLst>
                </p14:cNvPr>
                <p14:cNvContentPartPr/>
                <p14:nvPr/>
              </p14:nvContentPartPr>
              <p14:xfrm>
                <a:off x="3636633" y="3819610"/>
                <a:ext cx="236880" cy="226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0ED1E23-55C0-4007-8E2F-87D2E044A2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8993" y="3801610"/>
                  <a:ext cx="272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3EB88C1-E1FA-40A4-8704-8A1A5E5F54AE}"/>
                    </a:ext>
                  </a:extLst>
                </p14:cNvPr>
                <p14:cNvContentPartPr/>
                <p14:nvPr/>
              </p14:nvContentPartPr>
              <p14:xfrm>
                <a:off x="3943713" y="3874330"/>
                <a:ext cx="264960" cy="226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3EB88C1-E1FA-40A4-8704-8A1A5E5F54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6073" y="3856330"/>
                  <a:ext cx="300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3EB5120-F61C-40D5-B483-A009965D65CF}"/>
                    </a:ext>
                  </a:extLst>
                </p14:cNvPr>
                <p14:cNvContentPartPr/>
                <p14:nvPr/>
              </p14:nvContentPartPr>
              <p14:xfrm>
                <a:off x="3093033" y="4273930"/>
                <a:ext cx="855360" cy="784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3EB5120-F61C-40D5-B483-A009965D65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75033" y="4256290"/>
                  <a:ext cx="89100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0AAF6BF-FFDE-479E-A684-FD34BF3821C1}"/>
                    </a:ext>
                  </a:extLst>
                </p14:cNvPr>
                <p14:cNvContentPartPr/>
                <p14:nvPr/>
              </p14:nvContentPartPr>
              <p14:xfrm>
                <a:off x="3101313" y="4717090"/>
                <a:ext cx="535680" cy="377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0AAF6BF-FFDE-479E-A684-FD34BF3821C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83673" y="4699450"/>
                  <a:ext cx="5713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F716713-597A-48F5-98E3-5841C4DF56FC}"/>
                    </a:ext>
                  </a:extLst>
                </p14:cNvPr>
                <p14:cNvContentPartPr/>
                <p14:nvPr/>
              </p14:nvContentPartPr>
              <p14:xfrm>
                <a:off x="4308393" y="3887650"/>
                <a:ext cx="721800" cy="34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F716713-597A-48F5-98E3-5841C4DF56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90753" y="3870010"/>
                  <a:ext cx="757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8124D0A-296F-45C4-AE32-4E017B574B78}"/>
                    </a:ext>
                  </a:extLst>
                </p14:cNvPr>
                <p14:cNvContentPartPr/>
                <p14:nvPr/>
              </p14:nvContentPartPr>
              <p14:xfrm>
                <a:off x="4817073" y="3751210"/>
                <a:ext cx="319680" cy="251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8124D0A-296F-45C4-AE32-4E017B574B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99433" y="3733570"/>
                  <a:ext cx="3553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0149B2C-9119-4476-B505-E6F69F1F1591}"/>
                    </a:ext>
                  </a:extLst>
                </p14:cNvPr>
                <p14:cNvContentPartPr/>
                <p14:nvPr/>
              </p14:nvContentPartPr>
              <p14:xfrm>
                <a:off x="5217753" y="3810250"/>
                <a:ext cx="245880" cy="270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0149B2C-9119-4476-B505-E6F69F1F15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00113" y="3792610"/>
                  <a:ext cx="281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066B449-802A-4F1F-8886-4849E29D90B0}"/>
                    </a:ext>
                  </a:extLst>
                </p14:cNvPr>
                <p14:cNvContentPartPr/>
                <p14:nvPr/>
              </p14:nvContentPartPr>
              <p14:xfrm>
                <a:off x="1160913" y="1686970"/>
                <a:ext cx="96120" cy="1105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066B449-802A-4F1F-8886-4849E29D90B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3273" y="1669330"/>
                  <a:ext cx="131760" cy="11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2045D2A-BB7F-49A7-9440-7A4AD216C5D1}"/>
                    </a:ext>
                  </a:extLst>
                </p14:cNvPr>
                <p14:cNvContentPartPr/>
                <p14:nvPr/>
              </p14:nvContentPartPr>
              <p14:xfrm>
                <a:off x="2477073" y="2709730"/>
                <a:ext cx="458640" cy="366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2045D2A-BB7F-49A7-9440-7A4AD216C5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9073" y="2691730"/>
                  <a:ext cx="494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589B172-5C53-4568-9A5F-0F78F83A896D}"/>
                    </a:ext>
                  </a:extLst>
                </p14:cNvPr>
                <p14:cNvContentPartPr/>
                <p14:nvPr/>
              </p14:nvContentPartPr>
              <p14:xfrm>
                <a:off x="2045433" y="513010"/>
                <a:ext cx="289800" cy="5220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589B172-5C53-4568-9A5F-0F78F83A89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27793" y="495010"/>
                  <a:ext cx="3254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6D42F32-2A97-4F3E-BF83-2556D9A2A662}"/>
                    </a:ext>
                  </a:extLst>
                </p14:cNvPr>
                <p14:cNvContentPartPr/>
                <p14:nvPr/>
              </p14:nvContentPartPr>
              <p14:xfrm>
                <a:off x="3650313" y="239050"/>
                <a:ext cx="466920" cy="2826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6D42F32-2A97-4F3E-BF83-2556D9A2A6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32313" y="221050"/>
                  <a:ext cx="5025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3FBAAA8-6032-46FC-B6C9-ACE0D82F431E}"/>
                    </a:ext>
                  </a:extLst>
                </p14:cNvPr>
                <p14:cNvContentPartPr/>
                <p14:nvPr/>
              </p14:nvContentPartPr>
              <p14:xfrm>
                <a:off x="3844713" y="278290"/>
                <a:ext cx="141120" cy="482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3FBAAA8-6032-46FC-B6C9-ACE0D82F43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27073" y="260290"/>
                  <a:ext cx="1767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E9E6792-3F24-47AB-9A68-26505233B5FB}"/>
                    </a:ext>
                  </a:extLst>
                </p14:cNvPr>
                <p14:cNvContentPartPr/>
                <p14:nvPr/>
              </p14:nvContentPartPr>
              <p14:xfrm>
                <a:off x="5026593" y="151930"/>
                <a:ext cx="195840" cy="4096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E9E6792-3F24-47AB-9A68-26505233B5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08593" y="133930"/>
                  <a:ext cx="2314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06CA895-7130-49A1-8EB5-C5493E106CC7}"/>
                    </a:ext>
                  </a:extLst>
                </p14:cNvPr>
                <p14:cNvContentPartPr/>
                <p14:nvPr/>
              </p14:nvContentPartPr>
              <p14:xfrm>
                <a:off x="5202993" y="182170"/>
                <a:ext cx="359280" cy="74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06CA895-7130-49A1-8EB5-C5493E106C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85353" y="164530"/>
                  <a:ext cx="394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18731B9-2B48-484E-8855-9D2C36BDBFF7}"/>
                    </a:ext>
                  </a:extLst>
                </p14:cNvPr>
                <p14:cNvContentPartPr/>
                <p14:nvPr/>
              </p14:nvContentPartPr>
              <p14:xfrm>
                <a:off x="1252353" y="4188250"/>
                <a:ext cx="84240" cy="6188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18731B9-2B48-484E-8855-9D2C36BDBFF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34353" y="4170250"/>
                  <a:ext cx="1198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E914313-4B60-4AAB-8B4C-D859068E2F72}"/>
                    </a:ext>
                  </a:extLst>
                </p14:cNvPr>
                <p14:cNvContentPartPr/>
                <p14:nvPr/>
              </p14:nvContentPartPr>
              <p14:xfrm>
                <a:off x="2483553" y="5532490"/>
                <a:ext cx="511920" cy="284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E914313-4B60-4AAB-8B4C-D859068E2F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65553" y="5514850"/>
                  <a:ext cx="547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1DEE829-D797-4CD0-8C00-9F1747C5B6B6}"/>
                    </a:ext>
                  </a:extLst>
                </p14:cNvPr>
                <p14:cNvContentPartPr/>
                <p14:nvPr/>
              </p14:nvContentPartPr>
              <p14:xfrm>
                <a:off x="2552673" y="3284290"/>
                <a:ext cx="251280" cy="527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1DEE829-D797-4CD0-8C00-9F1747C5B6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35033" y="3266290"/>
                  <a:ext cx="2869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C8D0AF5-4886-487E-868E-7017DDD87B54}"/>
                    </a:ext>
                  </a:extLst>
                </p14:cNvPr>
                <p14:cNvContentPartPr/>
                <p14:nvPr/>
              </p14:nvContentPartPr>
              <p14:xfrm>
                <a:off x="3919233" y="3356290"/>
                <a:ext cx="448200" cy="2242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C8D0AF5-4886-487E-868E-7017DDD87B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01233" y="3338290"/>
                  <a:ext cx="483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5437E19-ADCD-4BD6-BAE9-3B45FE62E3C9}"/>
                    </a:ext>
                  </a:extLst>
                </p14:cNvPr>
                <p14:cNvContentPartPr/>
                <p14:nvPr/>
              </p14:nvContentPartPr>
              <p14:xfrm>
                <a:off x="4082673" y="3341170"/>
                <a:ext cx="124560" cy="4284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5437E19-ADCD-4BD6-BAE9-3B45FE62E3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64673" y="3323170"/>
                  <a:ext cx="1602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ED2D4C0-59F0-4318-8146-5D412259892B}"/>
                    </a:ext>
                  </a:extLst>
                </p14:cNvPr>
                <p14:cNvContentPartPr/>
                <p14:nvPr/>
              </p14:nvContentPartPr>
              <p14:xfrm>
                <a:off x="4938393" y="3197170"/>
                <a:ext cx="285840" cy="369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ED2D4C0-59F0-4318-8146-5D41225989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20393" y="3179170"/>
                  <a:ext cx="3214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9D456B3-AECA-495B-B2FE-AA603047B569}"/>
                    </a:ext>
                  </a:extLst>
                </p14:cNvPr>
                <p14:cNvContentPartPr/>
                <p14:nvPr/>
              </p14:nvContentPartPr>
              <p14:xfrm>
                <a:off x="5144673" y="3213370"/>
                <a:ext cx="326520" cy="20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9D456B3-AECA-495B-B2FE-AA603047B5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27033" y="3195730"/>
                  <a:ext cx="362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422F3BB-15AA-46DC-9EC1-40C679924E2F}"/>
                    </a:ext>
                  </a:extLst>
                </p14:cNvPr>
                <p14:cNvContentPartPr/>
                <p14:nvPr/>
              </p14:nvContentPartPr>
              <p14:xfrm>
                <a:off x="4951713" y="1617850"/>
                <a:ext cx="1041480" cy="228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422F3BB-15AA-46DC-9EC1-40C679924E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34073" y="1599850"/>
                  <a:ext cx="1077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8DDE9E6-58A6-4120-B336-765812C28CAA}"/>
                    </a:ext>
                  </a:extLst>
                </p14:cNvPr>
                <p14:cNvContentPartPr/>
                <p14:nvPr/>
              </p14:nvContentPartPr>
              <p14:xfrm>
                <a:off x="5870433" y="1533250"/>
                <a:ext cx="347040" cy="356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8DDE9E6-58A6-4120-B336-765812C28C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52433" y="1515250"/>
                  <a:ext cx="38268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E1D8D41-22F3-4744-99CF-30224B95BBAA}"/>
              </a:ext>
            </a:extLst>
          </p:cNvPr>
          <p:cNvGrpSpPr/>
          <p:nvPr/>
        </p:nvGrpSpPr>
        <p:grpSpPr>
          <a:xfrm>
            <a:off x="7047633" y="1165690"/>
            <a:ext cx="1229760" cy="472680"/>
            <a:chOff x="7047633" y="1165690"/>
            <a:chExt cx="122976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D217E2A-1575-470B-B82D-752A1898C930}"/>
                    </a:ext>
                  </a:extLst>
                </p14:cNvPr>
                <p14:cNvContentPartPr/>
                <p14:nvPr/>
              </p14:nvContentPartPr>
              <p14:xfrm>
                <a:off x="7047633" y="1231210"/>
                <a:ext cx="49680" cy="395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D217E2A-1575-470B-B82D-752A1898C93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29993" y="1213570"/>
                  <a:ext cx="853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EA7BEEF-EB94-4298-BEFD-962BC332CAF8}"/>
                    </a:ext>
                  </a:extLst>
                </p14:cNvPr>
                <p14:cNvContentPartPr/>
                <p14:nvPr/>
              </p14:nvContentPartPr>
              <p14:xfrm>
                <a:off x="7288473" y="1217530"/>
                <a:ext cx="329400" cy="3124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EA7BEEF-EB94-4298-BEFD-962BC332CA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70833" y="1199530"/>
                  <a:ext cx="365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9755826-3AB1-492B-AF81-74484D9B7068}"/>
                    </a:ext>
                  </a:extLst>
                </p14:cNvPr>
                <p14:cNvContentPartPr/>
                <p14:nvPr/>
              </p14:nvContentPartPr>
              <p14:xfrm>
                <a:off x="7774113" y="1165690"/>
                <a:ext cx="199440" cy="394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9755826-3AB1-492B-AF81-74484D9B706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56113" y="1148050"/>
                  <a:ext cx="235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4F83497-6A0A-4D04-A67C-6876BA01BDE8}"/>
                    </a:ext>
                  </a:extLst>
                </p14:cNvPr>
                <p14:cNvContentPartPr/>
                <p14:nvPr/>
              </p14:nvContentPartPr>
              <p14:xfrm>
                <a:off x="8224833" y="1638010"/>
                <a:ext cx="52560" cy="3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4F83497-6A0A-4D04-A67C-6876BA01BDE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07193" y="1620010"/>
                  <a:ext cx="882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BA8CDFB-8C1E-4970-A266-2703E97FFBAF}"/>
              </a:ext>
            </a:extLst>
          </p:cNvPr>
          <p:cNvGrpSpPr/>
          <p:nvPr/>
        </p:nvGrpSpPr>
        <p:grpSpPr>
          <a:xfrm>
            <a:off x="5075553" y="4580650"/>
            <a:ext cx="1339920" cy="384120"/>
            <a:chOff x="5075553" y="4580650"/>
            <a:chExt cx="133992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5CEA1D7-0AF0-4C25-96D9-D8E67B6121E4}"/>
                    </a:ext>
                  </a:extLst>
                </p14:cNvPr>
                <p14:cNvContentPartPr/>
                <p14:nvPr/>
              </p14:nvContentPartPr>
              <p14:xfrm>
                <a:off x="5075553" y="4786570"/>
                <a:ext cx="1124640" cy="70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5CEA1D7-0AF0-4C25-96D9-D8E67B6121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57553" y="4768930"/>
                  <a:ext cx="1160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F3DB4B8-565E-481D-8E74-A7B29AADC6CA}"/>
                    </a:ext>
                  </a:extLst>
                </p14:cNvPr>
                <p14:cNvContentPartPr/>
                <p14:nvPr/>
              </p14:nvContentPartPr>
              <p14:xfrm>
                <a:off x="5992833" y="4580650"/>
                <a:ext cx="422640" cy="3841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F3DB4B8-565E-481D-8E74-A7B29AADC6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75193" y="4563010"/>
                  <a:ext cx="45828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2B95641-C55E-4F10-8F0F-5873E313382F}"/>
              </a:ext>
            </a:extLst>
          </p:cNvPr>
          <p:cNvGrpSpPr/>
          <p:nvPr/>
        </p:nvGrpSpPr>
        <p:grpSpPr>
          <a:xfrm>
            <a:off x="7008753" y="4393810"/>
            <a:ext cx="1653480" cy="549720"/>
            <a:chOff x="7008753" y="4393810"/>
            <a:chExt cx="1653480" cy="54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2ECF7E0-391B-441C-85E0-485C09B7789E}"/>
                    </a:ext>
                  </a:extLst>
                </p14:cNvPr>
                <p14:cNvContentPartPr/>
                <p14:nvPr/>
              </p14:nvContentPartPr>
              <p14:xfrm>
                <a:off x="7008753" y="4460770"/>
                <a:ext cx="70560" cy="302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2ECF7E0-391B-441C-85E0-485C09B7789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90753" y="4443130"/>
                  <a:ext cx="106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2B68B8B-DFAC-47BF-844E-08D5F6A0E4EE}"/>
                    </a:ext>
                  </a:extLst>
                </p14:cNvPr>
                <p14:cNvContentPartPr/>
                <p14:nvPr/>
              </p14:nvContentPartPr>
              <p14:xfrm>
                <a:off x="7318713" y="4440610"/>
                <a:ext cx="489240" cy="2977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2B68B8B-DFAC-47BF-844E-08D5F6A0E4E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01073" y="4422970"/>
                  <a:ext cx="5248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E4D2150-F6DA-4B05-BCBE-3848E8A85CF4}"/>
                    </a:ext>
                  </a:extLst>
                </p14:cNvPr>
                <p14:cNvContentPartPr/>
                <p14:nvPr/>
              </p14:nvContentPartPr>
              <p14:xfrm>
                <a:off x="7974993" y="4393810"/>
                <a:ext cx="194400" cy="3765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E4D2150-F6DA-4B05-BCBE-3848E8A85C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57353" y="4376170"/>
                  <a:ext cx="230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7B66356-3FE4-4729-8731-A24AA1204F88}"/>
                    </a:ext>
                  </a:extLst>
                </p14:cNvPr>
                <p14:cNvContentPartPr/>
                <p14:nvPr/>
              </p14:nvContentPartPr>
              <p14:xfrm>
                <a:off x="8409153" y="4431970"/>
                <a:ext cx="250200" cy="2818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7B66356-3FE4-4729-8731-A24AA1204F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91153" y="4413970"/>
                  <a:ext cx="285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8DC0FBA-CB7D-4577-815A-79EDD7C307A7}"/>
                    </a:ext>
                  </a:extLst>
                </p14:cNvPr>
                <p14:cNvContentPartPr/>
                <p14:nvPr/>
              </p14:nvContentPartPr>
              <p14:xfrm>
                <a:off x="8326713" y="4438090"/>
                <a:ext cx="335520" cy="505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8DC0FBA-CB7D-4577-815A-79EDD7C307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08713" y="4420450"/>
                  <a:ext cx="371160" cy="54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7D320AC6-EDB2-4E6B-A526-EC253713B49D}"/>
                  </a:ext>
                </a:extLst>
              </p14:cNvPr>
              <p14:cNvContentPartPr/>
              <p14:nvPr/>
            </p14:nvContentPartPr>
            <p14:xfrm>
              <a:off x="3535113" y="3717370"/>
              <a:ext cx="276840" cy="3362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7D320AC6-EDB2-4E6B-A526-EC253713B49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526113" y="3708370"/>
                <a:ext cx="29448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F0D27A19-EE12-4089-86CA-529399F6A928}"/>
              </a:ext>
            </a:extLst>
          </p:cNvPr>
          <p:cNvGrpSpPr/>
          <p:nvPr/>
        </p:nvGrpSpPr>
        <p:grpSpPr>
          <a:xfrm>
            <a:off x="526593" y="-1108070"/>
            <a:ext cx="8583120" cy="7836840"/>
            <a:chOff x="526593" y="-1108070"/>
            <a:chExt cx="8583120" cy="783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BE64C4F8-63F9-4676-8321-130A9F3CBB94}"/>
                    </a:ext>
                  </a:extLst>
                </p14:cNvPr>
                <p14:cNvContentPartPr/>
                <p14:nvPr/>
              </p14:nvContentPartPr>
              <p14:xfrm>
                <a:off x="1590033" y="6669010"/>
                <a:ext cx="12600" cy="597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BE64C4F8-63F9-4676-8321-130A9F3CBB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81393" y="6660010"/>
                  <a:ext cx="30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534776F-8619-4D71-8722-A51D81C07ABD}"/>
                    </a:ext>
                  </a:extLst>
                </p14:cNvPr>
                <p14:cNvContentPartPr/>
                <p14:nvPr/>
              </p14:nvContentPartPr>
              <p14:xfrm>
                <a:off x="4152873" y="-930230"/>
                <a:ext cx="372960" cy="532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534776F-8619-4D71-8722-A51D81C07A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44233" y="-938870"/>
                  <a:ext cx="390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4E2F6344-562A-4182-BB13-D99AFEF7A6CD}"/>
                    </a:ext>
                  </a:extLst>
                </p14:cNvPr>
                <p14:cNvContentPartPr/>
                <p14:nvPr/>
              </p14:nvContentPartPr>
              <p14:xfrm>
                <a:off x="4271673" y="-696590"/>
                <a:ext cx="106920" cy="1843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4E2F6344-562A-4182-BB13-D99AFEF7A6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62673" y="-705230"/>
                  <a:ext cx="124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1FEB547-39FC-45D2-AC96-A8300367393E}"/>
                    </a:ext>
                  </a:extLst>
                </p14:cNvPr>
                <p14:cNvContentPartPr/>
                <p14:nvPr/>
              </p14:nvContentPartPr>
              <p14:xfrm>
                <a:off x="4392273" y="-776150"/>
                <a:ext cx="93600" cy="436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1FEB547-39FC-45D2-AC96-A830036739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83273" y="-784790"/>
                  <a:ext cx="1112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D1EC985-A39E-4219-852B-C653147568DB}"/>
                    </a:ext>
                  </a:extLst>
                </p14:cNvPr>
                <p14:cNvContentPartPr/>
                <p14:nvPr/>
              </p14:nvContentPartPr>
              <p14:xfrm>
                <a:off x="4666233" y="-907190"/>
                <a:ext cx="299160" cy="4352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D1EC985-A39E-4219-852B-C653147568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57593" y="-916190"/>
                  <a:ext cx="316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1C375A6-2624-433B-88A9-767886B09384}"/>
                    </a:ext>
                  </a:extLst>
                </p14:cNvPr>
                <p14:cNvContentPartPr/>
                <p14:nvPr/>
              </p14:nvContentPartPr>
              <p14:xfrm>
                <a:off x="4927953" y="-911150"/>
                <a:ext cx="191880" cy="516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1C375A6-2624-433B-88A9-767886B093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18953" y="-919790"/>
                  <a:ext cx="2095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5EF72D7-1A4B-4B3C-8518-EA7A510B0F86}"/>
                    </a:ext>
                  </a:extLst>
                </p14:cNvPr>
                <p14:cNvContentPartPr/>
                <p14:nvPr/>
              </p14:nvContentPartPr>
              <p14:xfrm>
                <a:off x="5032713" y="-946430"/>
                <a:ext cx="776880" cy="7956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5EF72D7-1A4B-4B3C-8518-EA7A510B0F8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23713" y="-955430"/>
                  <a:ext cx="79452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13370A4-4F21-426B-A530-FC9AC9085ADB}"/>
                    </a:ext>
                  </a:extLst>
                </p14:cNvPr>
                <p14:cNvContentPartPr/>
                <p14:nvPr/>
              </p14:nvContentPartPr>
              <p14:xfrm>
                <a:off x="5970873" y="-924110"/>
                <a:ext cx="225000" cy="216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13370A4-4F21-426B-A530-FC9AC9085A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62233" y="-932750"/>
                  <a:ext cx="242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734A2D6-373B-4B5F-8B44-8247740D55E6}"/>
                    </a:ext>
                  </a:extLst>
                </p14:cNvPr>
                <p14:cNvContentPartPr/>
                <p14:nvPr/>
              </p14:nvContentPartPr>
              <p14:xfrm>
                <a:off x="5786553" y="-715310"/>
                <a:ext cx="565560" cy="1051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734A2D6-373B-4B5F-8B44-8247740D55E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77553" y="-724310"/>
                  <a:ext cx="583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D444C46-935B-4B33-9011-27AB99074B1E}"/>
                    </a:ext>
                  </a:extLst>
                </p14:cNvPr>
                <p14:cNvContentPartPr/>
                <p14:nvPr/>
              </p14:nvContentPartPr>
              <p14:xfrm>
                <a:off x="5951073" y="-583910"/>
                <a:ext cx="360720" cy="2116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D444C46-935B-4B33-9011-27AB99074B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42433" y="-592550"/>
                  <a:ext cx="378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9EE9AE6-AFF3-403F-AAA7-D04F2E357844}"/>
                    </a:ext>
                  </a:extLst>
                </p14:cNvPr>
                <p14:cNvContentPartPr/>
                <p14:nvPr/>
              </p14:nvContentPartPr>
              <p14:xfrm>
                <a:off x="4182753" y="-318950"/>
                <a:ext cx="1243440" cy="892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9EE9AE6-AFF3-403F-AAA7-D04F2E3578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74113" y="-327950"/>
                  <a:ext cx="1261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F304668-C28E-415C-B355-6A8CEA91431A}"/>
                    </a:ext>
                  </a:extLst>
                </p14:cNvPr>
                <p14:cNvContentPartPr/>
                <p14:nvPr/>
              </p14:nvContentPartPr>
              <p14:xfrm>
                <a:off x="3532233" y="-717470"/>
                <a:ext cx="444960" cy="792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F304668-C28E-415C-B355-6A8CEA91431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23233" y="-726110"/>
                  <a:ext cx="462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5C9A93B-BEC4-49DE-8A1A-3CA1089037B8}"/>
                    </a:ext>
                  </a:extLst>
                </p14:cNvPr>
                <p14:cNvContentPartPr/>
                <p14:nvPr/>
              </p14:nvContentPartPr>
              <p14:xfrm>
                <a:off x="3517113" y="-597950"/>
                <a:ext cx="332640" cy="3348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5C9A93B-BEC4-49DE-8A1A-3CA1089037B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08473" y="-606950"/>
                  <a:ext cx="3502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03D7E6D-8A55-4065-B2BA-BDBE3FFFCEDF}"/>
                    </a:ext>
                  </a:extLst>
                </p14:cNvPr>
                <p14:cNvContentPartPr/>
                <p14:nvPr/>
              </p14:nvContentPartPr>
              <p14:xfrm>
                <a:off x="3838593" y="-532430"/>
                <a:ext cx="372960" cy="3171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03D7E6D-8A55-4065-B2BA-BDBE3FFFCED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29953" y="-541070"/>
                  <a:ext cx="390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8A6989D-36D6-47F2-85F5-4D28506B66A0}"/>
                    </a:ext>
                  </a:extLst>
                </p14:cNvPr>
                <p14:cNvContentPartPr/>
                <p14:nvPr/>
              </p14:nvContentPartPr>
              <p14:xfrm>
                <a:off x="3871713" y="-1019870"/>
                <a:ext cx="1019160" cy="6138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8A6989D-36D6-47F2-85F5-4D28506B66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62713" y="-1028510"/>
                  <a:ext cx="103680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A37D224-1ED8-4C63-BF90-F465816E1F3A}"/>
                    </a:ext>
                  </a:extLst>
                </p14:cNvPr>
                <p14:cNvContentPartPr/>
                <p14:nvPr/>
              </p14:nvContentPartPr>
              <p14:xfrm>
                <a:off x="3764073" y="-931310"/>
                <a:ext cx="1165680" cy="6746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A37D224-1ED8-4C63-BF90-F465816E1F3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55073" y="-940310"/>
                  <a:ext cx="118332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1771952-86A9-43CB-952B-8389E563F191}"/>
                    </a:ext>
                  </a:extLst>
                </p14:cNvPr>
                <p14:cNvContentPartPr/>
                <p14:nvPr/>
              </p14:nvContentPartPr>
              <p14:xfrm>
                <a:off x="957153" y="3163690"/>
                <a:ext cx="2168280" cy="30236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1771952-86A9-43CB-952B-8389E563F1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8513" y="3154690"/>
                  <a:ext cx="2185920" cy="30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0F010D5-7B3B-4291-9BC2-3A086C53BAB9}"/>
                    </a:ext>
                  </a:extLst>
                </p14:cNvPr>
                <p14:cNvContentPartPr/>
                <p14:nvPr/>
              </p14:nvContentPartPr>
              <p14:xfrm>
                <a:off x="540273" y="5338450"/>
                <a:ext cx="308520" cy="1782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0F010D5-7B3B-4291-9BC2-3A086C53BAB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1273" y="5329450"/>
                  <a:ext cx="32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ECE8634-873C-40D4-95A5-B9B73750E359}"/>
                    </a:ext>
                  </a:extLst>
                </p14:cNvPr>
                <p14:cNvContentPartPr/>
                <p14:nvPr/>
              </p14:nvContentPartPr>
              <p14:xfrm>
                <a:off x="738993" y="5224690"/>
                <a:ext cx="81000" cy="5850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ECE8634-873C-40D4-95A5-B9B73750E35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0353" y="5215690"/>
                  <a:ext cx="9864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A14941BE-B40C-4F29-BCB3-2E60D58F1377}"/>
                    </a:ext>
                  </a:extLst>
                </p14:cNvPr>
                <p14:cNvContentPartPr/>
                <p14:nvPr/>
              </p14:nvContentPartPr>
              <p14:xfrm>
                <a:off x="670233" y="5516290"/>
                <a:ext cx="224640" cy="226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A14941BE-B40C-4F29-BCB3-2E60D58F13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1593" y="5507650"/>
                  <a:ext cx="242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0017FA2-EC9B-44E2-82B8-C76BBF104E9B}"/>
                    </a:ext>
                  </a:extLst>
                </p14:cNvPr>
                <p14:cNvContentPartPr/>
                <p14:nvPr/>
              </p14:nvContentPartPr>
              <p14:xfrm>
                <a:off x="875073" y="5186890"/>
                <a:ext cx="255600" cy="530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0017FA2-EC9B-44E2-82B8-C76BBF104E9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6433" y="5177890"/>
                  <a:ext cx="2732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51EC88E-B5C7-414B-80B7-60581E5DACA8}"/>
                    </a:ext>
                  </a:extLst>
                </p14:cNvPr>
                <p14:cNvContentPartPr/>
                <p14:nvPr/>
              </p14:nvContentPartPr>
              <p14:xfrm>
                <a:off x="945633" y="5459410"/>
                <a:ext cx="196200" cy="1861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51EC88E-B5C7-414B-80B7-60581E5DAC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6633" y="5450770"/>
                  <a:ext cx="213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A986078-5CB5-4FFD-858D-C97DBC91278E}"/>
                    </a:ext>
                  </a:extLst>
                </p14:cNvPr>
                <p14:cNvContentPartPr/>
                <p14:nvPr/>
              </p14:nvContentPartPr>
              <p14:xfrm>
                <a:off x="1153353" y="5212090"/>
                <a:ext cx="200880" cy="409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A986078-5CB5-4FFD-858D-C97DBC91278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4713" y="5203090"/>
                  <a:ext cx="218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08F661D-78CD-4F86-B790-1CCC57919735}"/>
                    </a:ext>
                  </a:extLst>
                </p14:cNvPr>
                <p14:cNvContentPartPr/>
                <p14:nvPr/>
              </p14:nvContentPartPr>
              <p14:xfrm>
                <a:off x="1287993" y="5482090"/>
                <a:ext cx="193320" cy="1378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08F661D-78CD-4F86-B790-1CCC5791973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79353" y="5473450"/>
                  <a:ext cx="210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BD8DC12-C056-49F1-88A5-A319C9C54FA2}"/>
                    </a:ext>
                  </a:extLst>
                </p14:cNvPr>
                <p14:cNvContentPartPr/>
                <p14:nvPr/>
              </p14:nvContentPartPr>
              <p14:xfrm>
                <a:off x="2056953" y="6064570"/>
                <a:ext cx="1033920" cy="428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BD8DC12-C056-49F1-88A5-A319C9C54FA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48313" y="6055930"/>
                  <a:ext cx="1051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CB403A2-1C9D-4EC5-862E-E48ABFF32276}"/>
                    </a:ext>
                  </a:extLst>
                </p14:cNvPr>
                <p14:cNvContentPartPr/>
                <p14:nvPr/>
              </p14:nvContentPartPr>
              <p14:xfrm>
                <a:off x="2387793" y="5991850"/>
                <a:ext cx="623880" cy="360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CB403A2-1C9D-4EC5-862E-E48ABFF322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78793" y="5983210"/>
                  <a:ext cx="641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BF363A7A-774B-430E-BE0B-A0EC617A9596}"/>
                    </a:ext>
                  </a:extLst>
                </p14:cNvPr>
                <p14:cNvContentPartPr/>
                <p14:nvPr/>
              </p14:nvContentPartPr>
              <p14:xfrm>
                <a:off x="591753" y="5806810"/>
                <a:ext cx="948960" cy="255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BF363A7A-774B-430E-BE0B-A0EC617A95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3113" y="5797810"/>
                  <a:ext cx="966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B7484AA-8CD3-496A-BEE9-B93DC19AFFA2}"/>
                    </a:ext>
                  </a:extLst>
                </p14:cNvPr>
                <p14:cNvContentPartPr/>
                <p14:nvPr/>
              </p14:nvContentPartPr>
              <p14:xfrm>
                <a:off x="526593" y="5064490"/>
                <a:ext cx="31680" cy="6955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B7484AA-8CD3-496A-BEE9-B93DC19AFF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7953" y="5055490"/>
                  <a:ext cx="4932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5D7C991-7521-4374-9F07-415B2C6152E7}"/>
                    </a:ext>
                  </a:extLst>
                </p14:cNvPr>
                <p14:cNvContentPartPr/>
                <p14:nvPr/>
              </p14:nvContentPartPr>
              <p14:xfrm>
                <a:off x="650793" y="5012290"/>
                <a:ext cx="833760" cy="6570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5D7C991-7521-4374-9F07-415B2C6152E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2153" y="5003650"/>
                  <a:ext cx="85140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586DF30-4736-439C-915A-A12BBF48FCE0}"/>
                    </a:ext>
                  </a:extLst>
                </p14:cNvPr>
                <p14:cNvContentPartPr/>
                <p14:nvPr/>
              </p14:nvContentPartPr>
              <p14:xfrm>
                <a:off x="3764433" y="3081610"/>
                <a:ext cx="611640" cy="747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586DF30-4736-439C-915A-A12BBF48FC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55433" y="3072970"/>
                  <a:ext cx="62928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9AA3B22-CB7C-45AE-82FC-998917F53CC1}"/>
                    </a:ext>
                  </a:extLst>
                </p14:cNvPr>
                <p14:cNvContentPartPr/>
                <p14:nvPr/>
              </p14:nvContentPartPr>
              <p14:xfrm>
                <a:off x="2957673" y="3308050"/>
                <a:ext cx="821520" cy="223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9AA3B22-CB7C-45AE-82FC-998917F53C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48673" y="3299410"/>
                  <a:ext cx="839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CA61F85-FEA4-4810-996C-067DD458CA46}"/>
                    </a:ext>
                  </a:extLst>
                </p14:cNvPr>
                <p14:cNvContentPartPr/>
                <p14:nvPr/>
              </p14:nvContentPartPr>
              <p14:xfrm>
                <a:off x="2872353" y="3314530"/>
                <a:ext cx="274320" cy="3279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CA61F85-FEA4-4810-996C-067DD458CA4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63353" y="3305530"/>
                  <a:ext cx="2919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83A75118-1449-449E-85AA-4A9CEE8933D8}"/>
                    </a:ext>
                  </a:extLst>
                </p14:cNvPr>
                <p14:cNvContentPartPr/>
                <p14:nvPr/>
              </p14:nvContentPartPr>
              <p14:xfrm>
                <a:off x="1811793" y="3074050"/>
                <a:ext cx="2611440" cy="2808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83A75118-1449-449E-85AA-4A9CEE8933D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02793" y="3065410"/>
                  <a:ext cx="2629080" cy="28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2C8C4E6-BE37-473D-A7C2-83E32966B70A}"/>
                    </a:ext>
                  </a:extLst>
                </p14:cNvPr>
                <p14:cNvContentPartPr/>
                <p14:nvPr/>
              </p14:nvContentPartPr>
              <p14:xfrm>
                <a:off x="1220313" y="3443410"/>
                <a:ext cx="292680" cy="23497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2C8C4E6-BE37-473D-A7C2-83E32966B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11313" y="3434410"/>
                  <a:ext cx="310320" cy="23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76BA737-BB55-4017-9AF0-2A3F6DF74877}"/>
                    </a:ext>
                  </a:extLst>
                </p14:cNvPr>
                <p14:cNvContentPartPr/>
                <p14:nvPr/>
              </p14:nvContentPartPr>
              <p14:xfrm>
                <a:off x="1491393" y="5659210"/>
                <a:ext cx="2931480" cy="2437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76BA737-BB55-4017-9AF0-2A3F6DF7487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82753" y="5650210"/>
                  <a:ext cx="2949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0BCF69F-C825-47E2-94B8-51644F4D13B8}"/>
                    </a:ext>
                  </a:extLst>
                </p14:cNvPr>
                <p14:cNvContentPartPr/>
                <p14:nvPr/>
              </p14:nvContentPartPr>
              <p14:xfrm>
                <a:off x="2480313" y="5896450"/>
                <a:ext cx="1186560" cy="1620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0BCF69F-C825-47E2-94B8-51644F4D13B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71673" y="5887450"/>
                  <a:ext cx="1204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E408098-AFCA-4BC1-B7E6-BBBDE0F5BA96}"/>
                    </a:ext>
                  </a:extLst>
                </p14:cNvPr>
                <p14:cNvContentPartPr/>
                <p14:nvPr/>
              </p14:nvContentPartPr>
              <p14:xfrm>
                <a:off x="1097553" y="3367810"/>
                <a:ext cx="220680" cy="3035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E408098-AFCA-4BC1-B7E6-BBBDE0F5BA9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8913" y="3359170"/>
                  <a:ext cx="238320" cy="30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B25FABE-7F09-468D-9A96-8FB291BE8BBC}"/>
                    </a:ext>
                  </a:extLst>
                </p14:cNvPr>
                <p14:cNvContentPartPr/>
                <p14:nvPr/>
              </p14:nvContentPartPr>
              <p14:xfrm>
                <a:off x="1398873" y="3294370"/>
                <a:ext cx="2610720" cy="543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B25FABE-7F09-468D-9A96-8FB291BE8B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89873" y="3285370"/>
                  <a:ext cx="2628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1488666-ACE5-4E58-94B3-7FB308569813}"/>
                    </a:ext>
                  </a:extLst>
                </p14:cNvPr>
                <p14:cNvContentPartPr/>
                <p14:nvPr/>
              </p14:nvContentPartPr>
              <p14:xfrm>
                <a:off x="4329273" y="3177730"/>
                <a:ext cx="282960" cy="23187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1488666-ACE5-4E58-94B3-7FB3085698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20633" y="3169090"/>
                  <a:ext cx="300600" cy="23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E6FB881-0DDD-4488-8578-3777161E6681}"/>
                    </a:ext>
                  </a:extLst>
                </p14:cNvPr>
                <p14:cNvContentPartPr/>
                <p14:nvPr/>
              </p14:nvContentPartPr>
              <p14:xfrm>
                <a:off x="4498473" y="5254930"/>
                <a:ext cx="55800" cy="462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E6FB881-0DDD-4488-8578-3777161E66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89833" y="5246290"/>
                  <a:ext cx="734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47A97737-A634-4585-BAA3-C1462C974F1B}"/>
                    </a:ext>
                  </a:extLst>
                </p14:cNvPr>
                <p14:cNvContentPartPr/>
                <p14:nvPr/>
              </p14:nvContentPartPr>
              <p14:xfrm>
                <a:off x="1172793" y="3244690"/>
                <a:ext cx="871200" cy="486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47A97737-A634-4585-BAA3-C1462C974F1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4153" y="3235690"/>
                  <a:ext cx="888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35181B53-1B83-464D-BA51-B2C4EC1A7804}"/>
                    </a:ext>
                  </a:extLst>
                </p14:cNvPr>
                <p14:cNvContentPartPr/>
                <p14:nvPr/>
              </p14:nvContentPartPr>
              <p14:xfrm>
                <a:off x="4849473" y="2841490"/>
                <a:ext cx="810360" cy="9180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35181B53-1B83-464D-BA51-B2C4EC1A78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40473" y="2832490"/>
                  <a:ext cx="82800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9275589-D59F-4CD6-9CCE-18F6DEC15024}"/>
                    </a:ext>
                  </a:extLst>
                </p14:cNvPr>
                <p14:cNvContentPartPr/>
                <p14:nvPr/>
              </p14:nvContentPartPr>
              <p14:xfrm>
                <a:off x="4323513" y="2602810"/>
                <a:ext cx="776880" cy="2221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9275589-D59F-4CD6-9CCE-18F6DEC150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14513" y="2594170"/>
                  <a:ext cx="794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7ABC04FE-52DB-4028-AD8D-92785C258F12}"/>
                    </a:ext>
                  </a:extLst>
                </p14:cNvPr>
                <p14:cNvContentPartPr/>
                <p14:nvPr/>
              </p14:nvContentPartPr>
              <p14:xfrm>
                <a:off x="4126593" y="2510290"/>
                <a:ext cx="366120" cy="3772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7ABC04FE-52DB-4028-AD8D-92785C258F1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17953" y="2501290"/>
                  <a:ext cx="3837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EC8FE6D-F3E8-4C58-B9E5-B903EA79E192}"/>
                    </a:ext>
                  </a:extLst>
                </p14:cNvPr>
                <p14:cNvContentPartPr/>
                <p14:nvPr/>
              </p14:nvContentPartPr>
              <p14:xfrm>
                <a:off x="1149033" y="3297250"/>
                <a:ext cx="118440" cy="2251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EC8FE6D-F3E8-4C58-B9E5-B903EA79E19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0033" y="3288250"/>
                  <a:ext cx="136080" cy="22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30247A9-B81B-44F2-AD04-439B822DD9B2}"/>
                    </a:ext>
                  </a:extLst>
                </p14:cNvPr>
                <p14:cNvContentPartPr/>
                <p14:nvPr/>
              </p14:nvContentPartPr>
              <p14:xfrm>
                <a:off x="1172793" y="3096010"/>
                <a:ext cx="3177720" cy="1479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30247A9-B81B-44F2-AD04-439B822DD9B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4153" y="3087370"/>
                  <a:ext cx="3195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9D0682D-B28F-44D2-A9CB-76577DC2B1AA}"/>
                    </a:ext>
                  </a:extLst>
                </p14:cNvPr>
                <p14:cNvContentPartPr/>
                <p14:nvPr/>
              </p14:nvContentPartPr>
              <p14:xfrm>
                <a:off x="4247193" y="3184570"/>
                <a:ext cx="164880" cy="2495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9D0682D-B28F-44D2-A9CB-76577DC2B1A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38193" y="3175570"/>
                  <a:ext cx="182520" cy="25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FC9E7DD-F047-480C-88A2-F34E3EFEC461}"/>
                    </a:ext>
                  </a:extLst>
                </p14:cNvPr>
                <p14:cNvContentPartPr/>
                <p14:nvPr/>
              </p14:nvContentPartPr>
              <p14:xfrm>
                <a:off x="1244793" y="5617090"/>
                <a:ext cx="3082320" cy="1904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FC9E7DD-F047-480C-88A2-F34E3EFEC4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35793" y="5608450"/>
                  <a:ext cx="3099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8147E95-50C7-4F99-87A8-BC825E6ADAF9}"/>
                    </a:ext>
                  </a:extLst>
                </p14:cNvPr>
                <p14:cNvContentPartPr/>
                <p14:nvPr/>
              </p14:nvContentPartPr>
              <p14:xfrm>
                <a:off x="1128153" y="3223810"/>
                <a:ext cx="117000" cy="2984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8147E95-50C7-4F99-87A8-BC825E6ADAF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9153" y="3214810"/>
                  <a:ext cx="134640" cy="30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11DF872-AC01-403C-877A-0BCF55F63944}"/>
                    </a:ext>
                  </a:extLst>
                </p14:cNvPr>
                <p14:cNvContentPartPr/>
                <p14:nvPr/>
              </p14:nvContentPartPr>
              <p14:xfrm>
                <a:off x="1599393" y="3159370"/>
                <a:ext cx="2694240" cy="1825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11DF872-AC01-403C-877A-0BCF55F6394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90393" y="3150370"/>
                  <a:ext cx="2711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1C382E33-2473-4410-AB3D-032C2747EE62}"/>
                    </a:ext>
                  </a:extLst>
                </p14:cNvPr>
                <p14:cNvContentPartPr/>
                <p14:nvPr/>
              </p14:nvContentPartPr>
              <p14:xfrm>
                <a:off x="4411713" y="3202210"/>
                <a:ext cx="32040" cy="16012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1C382E33-2473-4410-AB3D-032C2747EE6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02713" y="3193210"/>
                  <a:ext cx="49680" cy="16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2C55E80-2EF6-4903-9280-C74AB4224F05}"/>
                    </a:ext>
                  </a:extLst>
                </p14:cNvPr>
                <p14:cNvContentPartPr/>
                <p14:nvPr/>
              </p14:nvContentPartPr>
              <p14:xfrm>
                <a:off x="1331913" y="5847130"/>
                <a:ext cx="3025440" cy="1015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2C55E80-2EF6-4903-9280-C74AB4224F0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23273" y="5838130"/>
                  <a:ext cx="3043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BDCAC73-C022-497D-BE96-E0D16DE88302}"/>
                    </a:ext>
                  </a:extLst>
                </p14:cNvPr>
                <p14:cNvContentPartPr/>
                <p14:nvPr/>
              </p14:nvContentPartPr>
              <p14:xfrm>
                <a:off x="4440153" y="5530330"/>
                <a:ext cx="6480" cy="63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BDCAC73-C022-497D-BE96-E0D16DE8830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31153" y="5521330"/>
                  <a:ext cx="24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61B96F5-3D17-457A-96BB-D6F4912D7C4D}"/>
                    </a:ext>
                  </a:extLst>
                </p14:cNvPr>
                <p14:cNvContentPartPr/>
                <p14:nvPr/>
              </p14:nvContentPartPr>
              <p14:xfrm>
                <a:off x="4331073" y="5061970"/>
                <a:ext cx="68760" cy="10522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61B96F5-3D17-457A-96BB-D6F4912D7C4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22073" y="5052970"/>
                  <a:ext cx="86400" cy="10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49357E7-45AC-4333-9738-A9B27E1ED606}"/>
                    </a:ext>
                  </a:extLst>
                </p14:cNvPr>
                <p14:cNvContentPartPr/>
                <p14:nvPr/>
              </p14:nvContentPartPr>
              <p14:xfrm>
                <a:off x="6990753" y="3627730"/>
                <a:ext cx="84240" cy="346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49357E7-45AC-4333-9738-A9B27E1ED6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82113" y="3618730"/>
                  <a:ext cx="101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7A65C21-C8B4-409F-A213-1504B3FD7261}"/>
                    </a:ext>
                  </a:extLst>
                </p14:cNvPr>
                <p14:cNvContentPartPr/>
                <p14:nvPr/>
              </p14:nvContentPartPr>
              <p14:xfrm>
                <a:off x="7250313" y="3558250"/>
                <a:ext cx="391680" cy="2592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7A65C21-C8B4-409F-A213-1504B3FD726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41313" y="3549250"/>
                  <a:ext cx="409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D70E6D8-999A-426D-B906-EC78FFF88A5D}"/>
                    </a:ext>
                  </a:extLst>
                </p14:cNvPr>
                <p14:cNvContentPartPr/>
                <p14:nvPr/>
              </p14:nvContentPartPr>
              <p14:xfrm>
                <a:off x="7473873" y="3530530"/>
                <a:ext cx="418680" cy="5767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D70E6D8-999A-426D-B906-EC78FFF88A5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65233" y="3521530"/>
                  <a:ext cx="4363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59E5029-3DEB-4F25-8861-ECEC67252CE7}"/>
                    </a:ext>
                  </a:extLst>
                </p14:cNvPr>
                <p14:cNvContentPartPr/>
                <p14:nvPr/>
              </p14:nvContentPartPr>
              <p14:xfrm>
                <a:off x="7086513" y="3404170"/>
                <a:ext cx="779760" cy="6544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59E5029-3DEB-4F25-8861-ECEC67252CE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77873" y="3395170"/>
                  <a:ext cx="79740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46CE900-C163-4F80-8BFE-835CA0E1935F}"/>
                    </a:ext>
                  </a:extLst>
                </p14:cNvPr>
                <p14:cNvContentPartPr/>
                <p14:nvPr/>
              </p14:nvContentPartPr>
              <p14:xfrm>
                <a:off x="6975993" y="3281770"/>
                <a:ext cx="866520" cy="621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46CE900-C163-4F80-8BFE-835CA0E1935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66993" y="3272770"/>
                  <a:ext cx="8841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B98E551-1199-4168-B05A-5DE8217D8737}"/>
                    </a:ext>
                  </a:extLst>
                </p14:cNvPr>
                <p14:cNvContentPartPr/>
                <p14:nvPr/>
              </p14:nvContentPartPr>
              <p14:xfrm>
                <a:off x="7535433" y="3498850"/>
                <a:ext cx="390960" cy="5342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B98E551-1199-4168-B05A-5DE8217D873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26433" y="3489850"/>
                  <a:ext cx="4086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F0CE8E3-D42B-4575-933A-08782218C09E}"/>
                    </a:ext>
                  </a:extLst>
                </p14:cNvPr>
                <p14:cNvContentPartPr/>
                <p14:nvPr/>
              </p14:nvContentPartPr>
              <p14:xfrm>
                <a:off x="7062753" y="3363850"/>
                <a:ext cx="781200" cy="6555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F0CE8E3-D42B-4575-933A-08782218C09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53753" y="3354850"/>
                  <a:ext cx="79884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44D7B0A-54FF-44D9-8E61-0D363994559A}"/>
                    </a:ext>
                  </a:extLst>
                </p14:cNvPr>
                <p14:cNvContentPartPr/>
                <p14:nvPr/>
              </p14:nvContentPartPr>
              <p14:xfrm>
                <a:off x="7137273" y="3334690"/>
                <a:ext cx="679680" cy="497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44D7B0A-54FF-44D9-8E61-0D36399455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28633" y="3326050"/>
                  <a:ext cx="6973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81B308B-5AB0-425E-A75F-3F86F72B95C2}"/>
                    </a:ext>
                  </a:extLst>
                </p14:cNvPr>
                <p14:cNvContentPartPr/>
                <p14:nvPr/>
              </p14:nvContentPartPr>
              <p14:xfrm>
                <a:off x="6992193" y="3539170"/>
                <a:ext cx="85680" cy="455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81B308B-5AB0-425E-A75F-3F86F72B95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83193" y="3530530"/>
                  <a:ext cx="1033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37F7071-4FAA-4410-B74F-2CF347D1BAC4}"/>
                    </a:ext>
                  </a:extLst>
                </p14:cNvPr>
                <p14:cNvContentPartPr/>
                <p14:nvPr/>
              </p14:nvContentPartPr>
              <p14:xfrm>
                <a:off x="7203873" y="3479770"/>
                <a:ext cx="432360" cy="3574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37F7071-4FAA-4410-B74F-2CF347D1BA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195233" y="3471130"/>
                  <a:ext cx="4500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7B36FAB-4FD4-4FAC-B0AE-7A44F8430B82}"/>
                    </a:ext>
                  </a:extLst>
                </p14:cNvPr>
                <p14:cNvContentPartPr/>
                <p14:nvPr/>
              </p14:nvContentPartPr>
              <p14:xfrm>
                <a:off x="6826233" y="4223530"/>
                <a:ext cx="55800" cy="7081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7B36FAB-4FD4-4FAC-B0AE-7A44F8430B8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17233" y="4214530"/>
                  <a:ext cx="7344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B75836B-FD36-4623-A421-CE98272A80AC}"/>
                    </a:ext>
                  </a:extLst>
                </p14:cNvPr>
                <p14:cNvContentPartPr/>
                <p14:nvPr/>
              </p14:nvContentPartPr>
              <p14:xfrm>
                <a:off x="6969873" y="4132810"/>
                <a:ext cx="2139840" cy="9169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B75836B-FD36-4623-A421-CE98272A80A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60873" y="4123810"/>
                  <a:ext cx="215748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0544789-A739-4C48-A6C7-8F763F892D60}"/>
                    </a:ext>
                  </a:extLst>
                </p14:cNvPr>
                <p14:cNvContentPartPr/>
                <p14:nvPr/>
              </p14:nvContentPartPr>
              <p14:xfrm>
                <a:off x="7074633" y="5056930"/>
                <a:ext cx="1376640" cy="558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0544789-A739-4C48-A6C7-8F763F892D6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65633" y="5047930"/>
                  <a:ext cx="1394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67C4CCA-199D-413C-93E6-05C2EA32A545}"/>
                    </a:ext>
                  </a:extLst>
                </p14:cNvPr>
                <p14:cNvContentPartPr/>
                <p14:nvPr/>
              </p14:nvContentPartPr>
              <p14:xfrm>
                <a:off x="6235833" y="5418010"/>
                <a:ext cx="168840" cy="2869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67C4CCA-199D-413C-93E6-05C2EA32A54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26833" y="5409010"/>
                  <a:ext cx="1864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F7A61EE-6FAE-4FEB-A281-F617A7FCF6C9}"/>
                    </a:ext>
                  </a:extLst>
                </p14:cNvPr>
                <p14:cNvContentPartPr/>
                <p14:nvPr/>
              </p14:nvContentPartPr>
              <p14:xfrm>
                <a:off x="6600513" y="5410090"/>
                <a:ext cx="360" cy="3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F7A61EE-6FAE-4FEB-A281-F617A7FCF6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91513" y="54014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086E6925-76D8-4DD8-B6D3-49864C53DA7B}"/>
                    </a:ext>
                  </a:extLst>
                </p14:cNvPr>
                <p14:cNvContentPartPr/>
                <p14:nvPr/>
              </p14:nvContentPartPr>
              <p14:xfrm>
                <a:off x="6510153" y="5484250"/>
                <a:ext cx="316440" cy="2599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086E6925-76D8-4DD8-B6D3-49864C53DA7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01153" y="5475610"/>
                  <a:ext cx="334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5C6CCF5-D75B-4F7E-981A-E64013537F3A}"/>
                    </a:ext>
                  </a:extLst>
                </p14:cNvPr>
                <p14:cNvContentPartPr/>
                <p14:nvPr/>
              </p14:nvContentPartPr>
              <p14:xfrm>
                <a:off x="6031353" y="5376610"/>
                <a:ext cx="384120" cy="4194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5C6CCF5-D75B-4F7E-981A-E64013537F3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22713" y="5367970"/>
                  <a:ext cx="4017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0F89AA5-5431-4FB9-A4C7-D8268B63371D}"/>
                    </a:ext>
                  </a:extLst>
                </p14:cNvPr>
                <p14:cNvContentPartPr/>
                <p14:nvPr/>
              </p14:nvContentPartPr>
              <p14:xfrm>
                <a:off x="6509433" y="5433490"/>
                <a:ext cx="309600" cy="3222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0F89AA5-5431-4FB9-A4C7-D8268B63371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00433" y="5424850"/>
                  <a:ext cx="327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F0455E1-2EF9-4C67-8A2F-5053AF6F75C3}"/>
                    </a:ext>
                  </a:extLst>
                </p14:cNvPr>
                <p14:cNvContentPartPr/>
                <p14:nvPr/>
              </p14:nvContentPartPr>
              <p14:xfrm>
                <a:off x="6887073" y="5491810"/>
                <a:ext cx="268560" cy="3078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F0455E1-2EF9-4C67-8A2F-5053AF6F75C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78433" y="5482810"/>
                  <a:ext cx="286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9B8CA57-2871-4C19-929F-BFF0BBF3D6B3}"/>
                    </a:ext>
                  </a:extLst>
                </p14:cNvPr>
                <p14:cNvContentPartPr/>
                <p14:nvPr/>
              </p14:nvContentPartPr>
              <p14:xfrm>
                <a:off x="6121713" y="5997250"/>
                <a:ext cx="966600" cy="925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9B8CA57-2871-4C19-929F-BFF0BBF3D6B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12713" y="5988610"/>
                  <a:ext cx="984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F67BEDBB-A8B7-474D-BA58-05EC0FD406F7}"/>
                    </a:ext>
                  </a:extLst>
                </p14:cNvPr>
                <p14:cNvContentPartPr/>
                <p14:nvPr/>
              </p14:nvContentPartPr>
              <p14:xfrm>
                <a:off x="680313" y="5979610"/>
                <a:ext cx="423720" cy="321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F67BEDBB-A8B7-474D-BA58-05EC0FD406F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1673" y="5970970"/>
                  <a:ext cx="441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5BF05FA-3363-4365-91E9-03D01F4EA039}"/>
                    </a:ext>
                  </a:extLst>
                </p14:cNvPr>
                <p14:cNvContentPartPr/>
                <p14:nvPr/>
              </p14:nvContentPartPr>
              <p14:xfrm>
                <a:off x="755913" y="569890"/>
                <a:ext cx="156960" cy="19555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5BF05FA-3363-4365-91E9-03D01F4EA03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6913" y="560890"/>
                  <a:ext cx="174600" cy="19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9E7F999-824F-410B-899B-ACFFFDB193BC}"/>
                    </a:ext>
                  </a:extLst>
                </p14:cNvPr>
                <p14:cNvContentPartPr/>
                <p14:nvPr/>
              </p14:nvContentPartPr>
              <p14:xfrm>
                <a:off x="1140033" y="252730"/>
                <a:ext cx="2092680" cy="27907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9E7F999-824F-410B-899B-ACFFFDB193B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1033" y="243730"/>
                  <a:ext cx="2110320" cy="28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C1F5E72-D4AC-4566-9C26-686588569A15}"/>
                    </a:ext>
                  </a:extLst>
                </p14:cNvPr>
                <p14:cNvContentPartPr/>
                <p14:nvPr/>
              </p14:nvContentPartPr>
              <p14:xfrm>
                <a:off x="715233" y="3000250"/>
                <a:ext cx="1816200" cy="54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C1F5E72-D4AC-4566-9C26-686588569A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6233" y="2991250"/>
                  <a:ext cx="1833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28F01D0-3B3B-4E0D-A7AF-CE19C8065008}"/>
                    </a:ext>
                  </a:extLst>
                </p14:cNvPr>
                <p14:cNvContentPartPr/>
                <p14:nvPr/>
              </p14:nvContentPartPr>
              <p14:xfrm>
                <a:off x="3388593" y="51130"/>
                <a:ext cx="824400" cy="7434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28F01D0-3B3B-4E0D-A7AF-CE19C806500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79593" y="42130"/>
                  <a:ext cx="84204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4DA4136-EE38-402B-9DB0-3404D37FE79C}"/>
                    </a:ext>
                  </a:extLst>
                </p14:cNvPr>
                <p14:cNvContentPartPr/>
                <p14:nvPr/>
              </p14:nvContentPartPr>
              <p14:xfrm>
                <a:off x="4769193" y="21970"/>
                <a:ext cx="701280" cy="6854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4DA4136-EE38-402B-9DB0-3404D37FE79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60553" y="12970"/>
                  <a:ext cx="71892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B233A09-33D3-48A2-833A-76D602FAEE42}"/>
                    </a:ext>
                  </a:extLst>
                </p14:cNvPr>
                <p14:cNvContentPartPr/>
                <p14:nvPr/>
              </p14:nvContentPartPr>
              <p14:xfrm>
                <a:off x="3879273" y="-1082870"/>
                <a:ext cx="1295280" cy="827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B233A09-33D3-48A2-833A-76D602FAEE4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70273" y="-1091510"/>
                  <a:ext cx="131292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0D8E6C3B-8B07-4152-98A6-3CA6A4F7A1AB}"/>
                    </a:ext>
                  </a:extLst>
                </p14:cNvPr>
                <p14:cNvContentPartPr/>
                <p14:nvPr/>
              </p14:nvContentPartPr>
              <p14:xfrm>
                <a:off x="3563553" y="-1108070"/>
                <a:ext cx="1596600" cy="6566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0D8E6C3B-8B07-4152-98A6-3CA6A4F7A1A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54553" y="-1117070"/>
                  <a:ext cx="161424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FB84BB8-DCB7-4F12-BCD3-B042C987B7D2}"/>
                    </a:ext>
                  </a:extLst>
                </p14:cNvPr>
                <p14:cNvContentPartPr/>
                <p14:nvPr/>
              </p14:nvContentPartPr>
              <p14:xfrm>
                <a:off x="589593" y="846370"/>
                <a:ext cx="65880" cy="26380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FB84BB8-DCB7-4F12-BCD3-B042C987B7D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0593" y="837370"/>
                  <a:ext cx="83520" cy="265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ECF770BA-D851-4AFD-8FC0-4B7315E7C8ED}"/>
              </a:ext>
            </a:extLst>
          </p:cNvPr>
          <p:cNvGrpSpPr/>
          <p:nvPr/>
        </p:nvGrpSpPr>
        <p:grpSpPr>
          <a:xfrm>
            <a:off x="1371873" y="6378490"/>
            <a:ext cx="5791320" cy="1543680"/>
            <a:chOff x="1371873" y="6378490"/>
            <a:chExt cx="5791320" cy="154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5888E47-EA79-4F50-A341-2521BF059D52}"/>
                    </a:ext>
                  </a:extLst>
                </p14:cNvPr>
                <p14:cNvContentPartPr/>
                <p14:nvPr/>
              </p14:nvContentPartPr>
              <p14:xfrm>
                <a:off x="1792353" y="6522490"/>
                <a:ext cx="9360" cy="2757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5888E47-EA79-4F50-A341-2521BF059D5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783353" y="6513850"/>
                  <a:ext cx="27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C0721BD-4FBE-4454-92CE-E7508912774B}"/>
                    </a:ext>
                  </a:extLst>
                </p14:cNvPr>
                <p14:cNvContentPartPr/>
                <p14:nvPr/>
              </p14:nvContentPartPr>
              <p14:xfrm>
                <a:off x="1815033" y="6494770"/>
                <a:ext cx="214560" cy="2732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C0721BD-4FBE-4454-92CE-E7508912774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06033" y="6485770"/>
                  <a:ext cx="232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4E497BA7-FF9B-4530-A7CC-B0549B790D3A}"/>
                    </a:ext>
                  </a:extLst>
                </p14:cNvPr>
                <p14:cNvContentPartPr/>
                <p14:nvPr/>
              </p14:nvContentPartPr>
              <p14:xfrm>
                <a:off x="1371873" y="6863410"/>
                <a:ext cx="702000" cy="1393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4E497BA7-FF9B-4530-A7CC-B0549B790D3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63233" y="6854410"/>
                  <a:ext cx="719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C073788F-0F4F-46CA-8284-6D71C3D839BA}"/>
                    </a:ext>
                  </a:extLst>
                </p14:cNvPr>
                <p14:cNvContentPartPr/>
                <p14:nvPr/>
              </p14:nvContentPartPr>
              <p14:xfrm>
                <a:off x="1704873" y="6601690"/>
                <a:ext cx="278280" cy="3056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C073788F-0F4F-46CA-8284-6D71C3D839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95873" y="6593050"/>
                  <a:ext cx="295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53760688-D978-4181-9294-692CC02361BB}"/>
                    </a:ext>
                  </a:extLst>
                </p14:cNvPr>
                <p14:cNvContentPartPr/>
                <p14:nvPr/>
              </p14:nvContentPartPr>
              <p14:xfrm>
                <a:off x="2245593" y="6541570"/>
                <a:ext cx="247320" cy="3034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53760688-D978-4181-9294-692CC02361B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36593" y="6532570"/>
                  <a:ext cx="264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E4AFA16-5CE6-4EF3-9ACE-56D782E44B6C}"/>
                    </a:ext>
                  </a:extLst>
                </p14:cNvPr>
                <p14:cNvContentPartPr/>
                <p14:nvPr/>
              </p14:nvContentPartPr>
              <p14:xfrm>
                <a:off x="2442873" y="6714370"/>
                <a:ext cx="24120" cy="3337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E4AFA16-5CE6-4EF3-9ACE-56D782E44B6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34233" y="6705730"/>
                  <a:ext cx="417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9AE5DB0-B9EE-4F96-BB18-258A29A5C11D}"/>
                    </a:ext>
                  </a:extLst>
                </p14:cNvPr>
                <p14:cNvContentPartPr/>
                <p14:nvPr/>
              </p14:nvContentPartPr>
              <p14:xfrm>
                <a:off x="2514873" y="6492250"/>
                <a:ext cx="262080" cy="6602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9AE5DB0-B9EE-4F96-BB18-258A29A5C1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06233" y="6483250"/>
                  <a:ext cx="27972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A4346BF-FCBE-4F33-B670-B710AC222B7C}"/>
                    </a:ext>
                  </a:extLst>
                </p14:cNvPr>
                <p14:cNvContentPartPr/>
                <p14:nvPr/>
              </p14:nvContentPartPr>
              <p14:xfrm>
                <a:off x="2706393" y="6907690"/>
                <a:ext cx="169560" cy="810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A4346BF-FCBE-4F33-B670-B710AC222B7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97393" y="6898690"/>
                  <a:ext cx="187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FB87FC5-132E-45DA-AAEF-685A419802E4}"/>
                    </a:ext>
                  </a:extLst>
                </p14:cNvPr>
                <p14:cNvContentPartPr/>
                <p14:nvPr/>
              </p14:nvContentPartPr>
              <p14:xfrm>
                <a:off x="2888193" y="6633730"/>
                <a:ext cx="589680" cy="5403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FB87FC5-132E-45DA-AAEF-685A419802E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79193" y="6624730"/>
                  <a:ext cx="60732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9417CA41-6847-487D-8CF5-EEDD2B1A1FD9}"/>
                    </a:ext>
                  </a:extLst>
                </p14:cNvPr>
                <p14:cNvContentPartPr/>
                <p14:nvPr/>
              </p14:nvContentPartPr>
              <p14:xfrm>
                <a:off x="3208233" y="6818050"/>
                <a:ext cx="370440" cy="338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9417CA41-6847-487D-8CF5-EEDD2B1A1FD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99593" y="6809050"/>
                  <a:ext cx="3880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17E711C5-0052-4949-8BFD-7EF98FE11A79}"/>
                    </a:ext>
                  </a:extLst>
                </p14:cNvPr>
                <p14:cNvContentPartPr/>
                <p14:nvPr/>
              </p14:nvContentPartPr>
              <p14:xfrm>
                <a:off x="3651753" y="6590530"/>
                <a:ext cx="235080" cy="4399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17E711C5-0052-4949-8BFD-7EF98FE11A7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43113" y="6581530"/>
                  <a:ext cx="252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5D7180D-4A1E-4B8D-A0E8-EA921535D29D}"/>
                    </a:ext>
                  </a:extLst>
                </p14:cNvPr>
                <p14:cNvContentPartPr/>
                <p14:nvPr/>
              </p14:nvContentPartPr>
              <p14:xfrm>
                <a:off x="3492273" y="6720850"/>
                <a:ext cx="526320" cy="3351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5D7180D-4A1E-4B8D-A0E8-EA921535D29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83633" y="6711850"/>
                  <a:ext cx="543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D5E333C4-1C05-45F7-9D4A-A9CBAE6E4F38}"/>
                    </a:ext>
                  </a:extLst>
                </p14:cNvPr>
                <p14:cNvContentPartPr/>
                <p14:nvPr/>
              </p14:nvContentPartPr>
              <p14:xfrm>
                <a:off x="4057833" y="6513490"/>
                <a:ext cx="432360" cy="4788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D5E333C4-1C05-45F7-9D4A-A9CBAE6E4F3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49193" y="6504850"/>
                  <a:ext cx="4500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7A927C4-2E95-4F91-B92F-421C288BD250}"/>
                    </a:ext>
                  </a:extLst>
                </p14:cNvPr>
                <p14:cNvContentPartPr/>
                <p14:nvPr/>
              </p14:nvContentPartPr>
              <p14:xfrm>
                <a:off x="3990873" y="6785290"/>
                <a:ext cx="714600" cy="2743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7A927C4-2E95-4F91-B92F-421C288BD25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81873" y="6776290"/>
                  <a:ext cx="732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2BD783F-59D4-4A2D-A73D-8EC422BD2C17}"/>
                    </a:ext>
                  </a:extLst>
                </p14:cNvPr>
                <p14:cNvContentPartPr/>
                <p14:nvPr/>
              </p14:nvContentPartPr>
              <p14:xfrm>
                <a:off x="4696113" y="6575410"/>
                <a:ext cx="281520" cy="5252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2BD783F-59D4-4A2D-A73D-8EC422BD2C1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87113" y="6566770"/>
                  <a:ext cx="29916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21D23312-0C8D-4CCE-B317-E60D39A5C319}"/>
                    </a:ext>
                  </a:extLst>
                </p14:cNvPr>
                <p14:cNvContentPartPr/>
                <p14:nvPr/>
              </p14:nvContentPartPr>
              <p14:xfrm>
                <a:off x="4914273" y="6840730"/>
                <a:ext cx="181440" cy="622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21D23312-0C8D-4CCE-B317-E60D39A5C31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05633" y="6831730"/>
                  <a:ext cx="199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A43F3719-2CC0-4A84-81ED-09D9869D666B}"/>
                    </a:ext>
                  </a:extLst>
                </p14:cNvPr>
                <p14:cNvContentPartPr/>
                <p14:nvPr/>
              </p14:nvContentPartPr>
              <p14:xfrm>
                <a:off x="5232873" y="7036210"/>
                <a:ext cx="1800" cy="180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A43F3719-2CC0-4A84-81ED-09D9869D666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24233" y="7027570"/>
                  <a:ext cx="1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636B8778-F57D-46AF-ADF4-8789B393D6EA}"/>
                    </a:ext>
                  </a:extLst>
                </p14:cNvPr>
                <p14:cNvContentPartPr/>
                <p14:nvPr/>
              </p14:nvContentPartPr>
              <p14:xfrm>
                <a:off x="5620233" y="6537610"/>
                <a:ext cx="190080" cy="216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636B8778-F57D-46AF-ADF4-8789B393D6E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11233" y="6528970"/>
                  <a:ext cx="207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8639859E-DFCB-4E34-A8F1-BE6552F10AC9}"/>
                    </a:ext>
                  </a:extLst>
                </p14:cNvPr>
                <p14:cNvContentPartPr/>
                <p14:nvPr/>
              </p14:nvContentPartPr>
              <p14:xfrm>
                <a:off x="5410713" y="6795370"/>
                <a:ext cx="600480" cy="331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8639859E-DFCB-4E34-A8F1-BE6552F10AC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02073" y="6786370"/>
                  <a:ext cx="618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E5275733-C006-4D4F-8911-3DB33089F776}"/>
                    </a:ext>
                  </a:extLst>
                </p14:cNvPr>
                <p14:cNvContentPartPr/>
                <p14:nvPr/>
              </p14:nvContentPartPr>
              <p14:xfrm>
                <a:off x="6033873" y="6378490"/>
                <a:ext cx="500760" cy="7437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E5275733-C006-4D4F-8911-3DB33089F77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25233" y="6369850"/>
                  <a:ext cx="5184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1B8583D-23A4-4321-A110-B73D5A790E9C}"/>
                    </a:ext>
                  </a:extLst>
                </p14:cNvPr>
                <p14:cNvContentPartPr/>
                <p14:nvPr/>
              </p14:nvContentPartPr>
              <p14:xfrm>
                <a:off x="6656673" y="6459490"/>
                <a:ext cx="339480" cy="582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1B8583D-23A4-4321-A110-B73D5A790E9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48033" y="6450490"/>
                  <a:ext cx="3571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EE916BA-3FC0-40EB-8A3D-C5DCA95B3EA0}"/>
                    </a:ext>
                  </a:extLst>
                </p14:cNvPr>
                <p14:cNvContentPartPr/>
                <p14:nvPr/>
              </p14:nvContentPartPr>
              <p14:xfrm>
                <a:off x="7123953" y="7105690"/>
                <a:ext cx="39240" cy="1015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EE916BA-3FC0-40EB-8A3D-C5DCA95B3EA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14953" y="7097050"/>
                  <a:ext cx="56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C5A7DB41-F936-4AE8-AF76-E8F904D56864}"/>
                    </a:ext>
                  </a:extLst>
                </p14:cNvPr>
                <p14:cNvContentPartPr/>
                <p14:nvPr/>
              </p14:nvContentPartPr>
              <p14:xfrm>
                <a:off x="2342793" y="7177690"/>
                <a:ext cx="2623680" cy="1479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C5A7DB41-F936-4AE8-AF76-E8F904D5686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333793" y="7169050"/>
                  <a:ext cx="2641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6501CA7-7EE8-4925-911C-046F211870D2}"/>
                    </a:ext>
                  </a:extLst>
                </p14:cNvPr>
                <p14:cNvContentPartPr/>
                <p14:nvPr/>
              </p14:nvContentPartPr>
              <p14:xfrm>
                <a:off x="3397593" y="7319170"/>
                <a:ext cx="256320" cy="2455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6501CA7-7EE8-4925-911C-046F211870D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88593" y="7310530"/>
                  <a:ext cx="273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B046CEB-5976-4748-81C2-C12502DB26F2}"/>
                    </a:ext>
                  </a:extLst>
                </p14:cNvPr>
                <p14:cNvContentPartPr/>
                <p14:nvPr/>
              </p14:nvContentPartPr>
              <p14:xfrm>
                <a:off x="3602433" y="7383610"/>
                <a:ext cx="12240" cy="4006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B046CEB-5976-4748-81C2-C12502DB26F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93433" y="7374610"/>
                  <a:ext cx="298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0E887840-CC65-4000-92C7-76B37520F244}"/>
                    </a:ext>
                  </a:extLst>
                </p14:cNvPr>
                <p14:cNvContentPartPr/>
                <p14:nvPr/>
              </p14:nvContentPartPr>
              <p14:xfrm>
                <a:off x="3814833" y="7360930"/>
                <a:ext cx="133560" cy="2653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0E887840-CC65-4000-92C7-76B37520F24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805833" y="7351930"/>
                  <a:ext cx="151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AB0E0BA7-DC5C-4B92-8F86-425634F2AD5F}"/>
                    </a:ext>
                  </a:extLst>
                </p14:cNvPr>
                <p14:cNvContentPartPr/>
                <p14:nvPr/>
              </p14:nvContentPartPr>
              <p14:xfrm>
                <a:off x="3864153" y="7482250"/>
                <a:ext cx="181080" cy="2188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AB0E0BA7-DC5C-4B92-8F86-425634F2AD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55513" y="7473610"/>
                  <a:ext cx="198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D46E1E1-046F-4EAA-8923-3AD99253A6CA}"/>
                    </a:ext>
                  </a:extLst>
                </p14:cNvPr>
                <p14:cNvContentPartPr/>
                <p14:nvPr/>
              </p14:nvContentPartPr>
              <p14:xfrm>
                <a:off x="4109673" y="7394770"/>
                <a:ext cx="171360" cy="3276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D46E1E1-046F-4EAA-8923-3AD99253A6C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00673" y="7385770"/>
                  <a:ext cx="189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1C67C847-20E0-42E6-89AF-C8283F2B439D}"/>
                    </a:ext>
                  </a:extLst>
                </p14:cNvPr>
                <p14:cNvContentPartPr/>
                <p14:nvPr/>
              </p14:nvContentPartPr>
              <p14:xfrm>
                <a:off x="5467953" y="7277050"/>
                <a:ext cx="1500480" cy="86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1C67C847-20E0-42E6-89AF-C8283F2B439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458953" y="7268410"/>
                  <a:ext cx="1518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75053191-D785-44C8-9C21-400197A88DBE}"/>
                    </a:ext>
                  </a:extLst>
                </p14:cNvPr>
                <p14:cNvContentPartPr/>
                <p14:nvPr/>
              </p14:nvContentPartPr>
              <p14:xfrm>
                <a:off x="6085713" y="7431850"/>
                <a:ext cx="159840" cy="1954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75053191-D785-44C8-9C21-400197A88DB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77073" y="7423210"/>
                  <a:ext cx="177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A1276E7-AD5F-4ED4-9372-0605FC7ABE50}"/>
                    </a:ext>
                  </a:extLst>
                </p14:cNvPr>
                <p14:cNvContentPartPr/>
                <p14:nvPr/>
              </p14:nvContentPartPr>
              <p14:xfrm>
                <a:off x="5702673" y="7588090"/>
                <a:ext cx="713880" cy="1594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A1276E7-AD5F-4ED4-9372-0605FC7ABE5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94033" y="7579090"/>
                  <a:ext cx="731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1998F5CB-FF36-4872-8E43-F0D2D042E1B1}"/>
                    </a:ext>
                  </a:extLst>
                </p14:cNvPr>
                <p14:cNvContentPartPr/>
                <p14:nvPr/>
              </p14:nvContentPartPr>
              <p14:xfrm>
                <a:off x="6069153" y="7647490"/>
                <a:ext cx="33120" cy="1746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1998F5CB-FF36-4872-8E43-F0D2D042E1B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60513" y="7638490"/>
                  <a:ext cx="50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FDF7CB9-7051-46D9-AE76-784D9B416CCE}"/>
                    </a:ext>
                  </a:extLst>
                </p14:cNvPr>
                <p14:cNvContentPartPr/>
                <p14:nvPr/>
              </p14:nvContentPartPr>
              <p14:xfrm>
                <a:off x="6093273" y="7590610"/>
                <a:ext cx="260640" cy="3315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FDF7CB9-7051-46D9-AE76-784D9B416CC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084273" y="7581610"/>
                  <a:ext cx="2782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DE014C87-40B9-4B16-A08C-520AE0E01EC9}"/>
                    </a:ext>
                  </a:extLst>
                </p14:cNvPr>
                <p14:cNvContentPartPr/>
                <p14:nvPr/>
              </p14:nvContentPartPr>
              <p14:xfrm>
                <a:off x="6200913" y="7763410"/>
                <a:ext cx="199440" cy="78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DE014C87-40B9-4B16-A08C-520AE0E01EC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91913" y="7754770"/>
                  <a:ext cx="217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04F768A-59D3-4D76-B385-35B751A983D8}"/>
                    </a:ext>
                  </a:extLst>
                </p14:cNvPr>
                <p14:cNvContentPartPr/>
                <p14:nvPr/>
              </p14:nvContentPartPr>
              <p14:xfrm>
                <a:off x="6385953" y="7553890"/>
                <a:ext cx="442080" cy="2959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04F768A-59D3-4D76-B385-35B751A983D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76953" y="7545250"/>
                  <a:ext cx="4597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87F1ECAE-22B7-4249-8B71-496916AA2272}"/>
                    </a:ext>
                  </a:extLst>
                </p14:cNvPr>
                <p14:cNvContentPartPr/>
                <p14:nvPr/>
              </p14:nvContentPartPr>
              <p14:xfrm>
                <a:off x="6651273" y="7572970"/>
                <a:ext cx="241200" cy="2815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87F1ECAE-22B7-4249-8B71-496916AA227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642273" y="7563970"/>
                  <a:ext cx="258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6690D3E-2165-4B96-8FDE-72EE2235AC08}"/>
                    </a:ext>
                  </a:extLst>
                </p14:cNvPr>
                <p14:cNvContentPartPr/>
                <p14:nvPr/>
              </p14:nvContentPartPr>
              <p14:xfrm>
                <a:off x="6983193" y="7540210"/>
                <a:ext cx="360" cy="3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6690D3E-2165-4B96-8FDE-72EE2235AC0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74553" y="75312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6374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4A937C7-D5A1-4DC5-99CF-BD81B93154E6}"/>
                  </a:ext>
                </a:extLst>
              </p14:cNvPr>
              <p14:cNvContentPartPr/>
              <p14:nvPr/>
            </p14:nvContentPartPr>
            <p14:xfrm>
              <a:off x="1992873" y="769330"/>
              <a:ext cx="272520" cy="3387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4A937C7-D5A1-4DC5-99CF-BD81B93154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4873" y="751330"/>
                <a:ext cx="30816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D1888FFD-3F79-47A2-B9CD-5F02D03A92CA}"/>
              </a:ext>
            </a:extLst>
          </p:cNvPr>
          <p:cNvGrpSpPr/>
          <p:nvPr/>
        </p:nvGrpSpPr>
        <p:grpSpPr>
          <a:xfrm>
            <a:off x="659793" y="1308250"/>
            <a:ext cx="1647360" cy="1890360"/>
            <a:chOff x="659793" y="1308250"/>
            <a:chExt cx="1647360" cy="189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F366E2E-4870-46CD-B3A7-F064518CAB6A}"/>
                    </a:ext>
                  </a:extLst>
                </p14:cNvPr>
                <p14:cNvContentPartPr/>
                <p14:nvPr/>
              </p14:nvContentPartPr>
              <p14:xfrm>
                <a:off x="659793" y="1721170"/>
                <a:ext cx="30240" cy="3135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F366E2E-4870-46CD-B3A7-F064518CAB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1793" y="1703530"/>
                  <a:ext cx="658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BF71B0F-7C78-4307-86EF-114FA1D0B05A}"/>
                    </a:ext>
                  </a:extLst>
                </p14:cNvPr>
                <p14:cNvContentPartPr/>
                <p14:nvPr/>
              </p14:nvContentPartPr>
              <p14:xfrm>
                <a:off x="1060833" y="1361530"/>
                <a:ext cx="618120" cy="324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BF71B0F-7C78-4307-86EF-114FA1D0B0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2833" y="1343530"/>
                  <a:ext cx="653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9AB4BFC-E19B-48E8-8073-A2C7052B37F7}"/>
                    </a:ext>
                  </a:extLst>
                </p14:cNvPr>
                <p14:cNvContentPartPr/>
                <p14:nvPr/>
              </p14:nvContentPartPr>
              <p14:xfrm>
                <a:off x="1496073" y="1308250"/>
                <a:ext cx="213840" cy="262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9AB4BFC-E19B-48E8-8073-A2C7052B37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8073" y="1290610"/>
                  <a:ext cx="249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6EC53F-5CFE-40EC-BC03-8AD76BDDBBAE}"/>
                    </a:ext>
                  </a:extLst>
                </p14:cNvPr>
                <p14:cNvContentPartPr/>
                <p14:nvPr/>
              </p14:nvContentPartPr>
              <p14:xfrm>
                <a:off x="2108073" y="1539370"/>
                <a:ext cx="30240" cy="846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6EC53F-5CFE-40EC-BC03-8AD76BDDBB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90073" y="1521730"/>
                  <a:ext cx="6588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AC226E7-6BCB-43B2-92C6-453C471B3253}"/>
                    </a:ext>
                  </a:extLst>
                </p14:cNvPr>
                <p14:cNvContentPartPr/>
                <p14:nvPr/>
              </p14:nvContentPartPr>
              <p14:xfrm>
                <a:off x="1863993" y="2280970"/>
                <a:ext cx="443160" cy="378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AC226E7-6BCB-43B2-92C6-453C471B32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6353" y="2262970"/>
                  <a:ext cx="4788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8A5EBE2-079B-4C6B-9347-6BE10B8466BD}"/>
                    </a:ext>
                  </a:extLst>
                </p14:cNvPr>
                <p14:cNvContentPartPr/>
                <p14:nvPr/>
              </p14:nvContentPartPr>
              <p14:xfrm>
                <a:off x="1832673" y="2886490"/>
                <a:ext cx="320040" cy="3121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8A5EBE2-079B-4C6B-9347-6BE10B8466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4673" y="2868850"/>
                  <a:ext cx="355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438C2B6-373C-47A6-ADD2-086B7FAA2C6A}"/>
                    </a:ext>
                  </a:extLst>
                </p14:cNvPr>
                <p14:cNvContentPartPr/>
                <p14:nvPr/>
              </p14:nvContentPartPr>
              <p14:xfrm>
                <a:off x="927273" y="2363410"/>
                <a:ext cx="628920" cy="4554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438C2B6-373C-47A6-ADD2-086B7FAA2C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9633" y="2345770"/>
                  <a:ext cx="6645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5AAB4B4-EF22-48C0-9666-0D89A6363107}"/>
                    </a:ext>
                  </a:extLst>
                </p14:cNvPr>
                <p14:cNvContentPartPr/>
                <p14:nvPr/>
              </p14:nvContentPartPr>
              <p14:xfrm>
                <a:off x="885153" y="2282770"/>
                <a:ext cx="306000" cy="3578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5AAB4B4-EF22-48C0-9666-0D89A63631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7153" y="2264770"/>
                  <a:ext cx="341640" cy="3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48A54DB-6AD1-439A-B53A-8BB82D111B87}"/>
              </a:ext>
            </a:extLst>
          </p:cNvPr>
          <p:cNvGrpSpPr/>
          <p:nvPr/>
        </p:nvGrpSpPr>
        <p:grpSpPr>
          <a:xfrm>
            <a:off x="2600193" y="250210"/>
            <a:ext cx="2950200" cy="916920"/>
            <a:chOff x="2600193" y="250210"/>
            <a:chExt cx="2950200" cy="91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0C6A8A6-215E-4CD2-83E9-6E8B2B9C156E}"/>
                    </a:ext>
                  </a:extLst>
                </p14:cNvPr>
                <p14:cNvContentPartPr/>
                <p14:nvPr/>
              </p14:nvContentPartPr>
              <p14:xfrm>
                <a:off x="2600193" y="952210"/>
                <a:ext cx="615960" cy="9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0C6A8A6-215E-4CD2-83E9-6E8B2B9C15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2193" y="934570"/>
                  <a:ext cx="651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B0619CB-E226-479C-80DD-3CA8F59601E4}"/>
                    </a:ext>
                  </a:extLst>
                </p14:cNvPr>
                <p14:cNvContentPartPr/>
                <p14:nvPr/>
              </p14:nvContentPartPr>
              <p14:xfrm>
                <a:off x="3107073" y="856450"/>
                <a:ext cx="196920" cy="196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B0619CB-E226-479C-80DD-3CA8F59601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9433" y="838450"/>
                  <a:ext cx="232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9C7F9C7-977C-4689-B0B2-EFF2A31956D3}"/>
                    </a:ext>
                  </a:extLst>
                </p14:cNvPr>
                <p14:cNvContentPartPr/>
                <p14:nvPr/>
              </p14:nvContentPartPr>
              <p14:xfrm>
                <a:off x="3616833" y="789490"/>
                <a:ext cx="256680" cy="269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9C7F9C7-977C-4689-B0B2-EFF2A31956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8833" y="771490"/>
                  <a:ext cx="292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04EEDBE-4126-4BEA-9800-40DA42F8D962}"/>
                    </a:ext>
                  </a:extLst>
                </p14:cNvPr>
                <p14:cNvContentPartPr/>
                <p14:nvPr/>
              </p14:nvContentPartPr>
              <p14:xfrm>
                <a:off x="3647433" y="899290"/>
                <a:ext cx="136440" cy="255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04EEDBE-4126-4BEA-9800-40DA42F8D9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9433" y="881650"/>
                  <a:ext cx="172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C5CD1DF-BB8C-4B20-9E58-F1B568EBA2A8}"/>
                    </a:ext>
                  </a:extLst>
                </p14:cNvPr>
                <p14:cNvContentPartPr/>
                <p14:nvPr/>
              </p14:nvContentPartPr>
              <p14:xfrm>
                <a:off x="4295073" y="982810"/>
                <a:ext cx="640440" cy="24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C5CD1DF-BB8C-4B20-9E58-F1B568EBA2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77073" y="964810"/>
                  <a:ext cx="676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A2C8E8E-32F2-4B2D-AB89-B36EC090DC31}"/>
                    </a:ext>
                  </a:extLst>
                </p14:cNvPr>
                <p14:cNvContentPartPr/>
                <p14:nvPr/>
              </p14:nvContentPartPr>
              <p14:xfrm>
                <a:off x="4779633" y="884170"/>
                <a:ext cx="172800" cy="260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A2C8E8E-32F2-4B2D-AB89-B36EC090DC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1993" y="866170"/>
                  <a:ext cx="208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CC87EF3-901F-4996-8EAC-5C6A68D0A464}"/>
                    </a:ext>
                  </a:extLst>
                </p14:cNvPr>
                <p14:cNvContentPartPr/>
                <p14:nvPr/>
              </p14:nvContentPartPr>
              <p14:xfrm>
                <a:off x="5143233" y="757810"/>
                <a:ext cx="258840" cy="409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CC87EF3-901F-4996-8EAC-5C6A68D0A4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5593" y="740170"/>
                  <a:ext cx="2944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DE4A597-9AD9-4D62-A7F3-026A29EC4B3E}"/>
                    </a:ext>
                  </a:extLst>
                </p14:cNvPr>
                <p14:cNvContentPartPr/>
                <p14:nvPr/>
              </p14:nvContentPartPr>
              <p14:xfrm>
                <a:off x="5395953" y="750250"/>
                <a:ext cx="154440" cy="91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DE4A597-9AD9-4D62-A7F3-026A29EC4B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78313" y="732610"/>
                  <a:ext cx="190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623C8FA-5385-40B3-81FD-5966A61AEA3B}"/>
                    </a:ext>
                  </a:extLst>
                </p14:cNvPr>
                <p14:cNvContentPartPr/>
                <p14:nvPr/>
              </p14:nvContentPartPr>
              <p14:xfrm>
                <a:off x="4097073" y="405370"/>
                <a:ext cx="943200" cy="177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623C8FA-5385-40B3-81FD-5966A61AEA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79073" y="387370"/>
                  <a:ext cx="978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292D346-D54C-464C-8B66-8A91D0AB2338}"/>
                    </a:ext>
                  </a:extLst>
                </p14:cNvPr>
                <p14:cNvContentPartPr/>
                <p14:nvPr/>
              </p14:nvContentPartPr>
              <p14:xfrm>
                <a:off x="3952353" y="250210"/>
                <a:ext cx="445680" cy="346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292D346-D54C-464C-8B66-8A91D0AB23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34713" y="232570"/>
                  <a:ext cx="4813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BEE17C4-4D58-4143-A848-3B9C245B69CB}"/>
                    </a:ext>
                  </a:extLst>
                </p14:cNvPr>
                <p14:cNvContentPartPr/>
                <p14:nvPr/>
              </p14:nvContentPartPr>
              <p14:xfrm>
                <a:off x="4090233" y="961210"/>
                <a:ext cx="369720" cy="914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BEE17C4-4D58-4143-A848-3B9C245B69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72233" y="943210"/>
                  <a:ext cx="4053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E93A1B8-19DC-4311-A544-B613C38EB35A}"/>
              </a:ext>
            </a:extLst>
          </p:cNvPr>
          <p:cNvGrpSpPr/>
          <p:nvPr/>
        </p:nvGrpSpPr>
        <p:grpSpPr>
          <a:xfrm>
            <a:off x="2694153" y="2735650"/>
            <a:ext cx="1504080" cy="1411200"/>
            <a:chOff x="2694153" y="2735650"/>
            <a:chExt cx="1504080" cy="14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87C65A2-3711-4DD1-B324-406769B07EC3}"/>
                    </a:ext>
                  </a:extLst>
                </p14:cNvPr>
                <p14:cNvContentPartPr/>
                <p14:nvPr/>
              </p14:nvContentPartPr>
              <p14:xfrm>
                <a:off x="3814473" y="2735650"/>
                <a:ext cx="383760" cy="1411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87C65A2-3711-4DD1-B324-406769B07E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96833" y="2717650"/>
                  <a:ext cx="419400" cy="14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2A114E2-3BC5-48E6-85BB-02CAD6DDDFBB}"/>
                    </a:ext>
                  </a:extLst>
                </p14:cNvPr>
                <p14:cNvContentPartPr/>
                <p14:nvPr/>
              </p14:nvContentPartPr>
              <p14:xfrm>
                <a:off x="2740953" y="3386170"/>
                <a:ext cx="259200" cy="321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2A114E2-3BC5-48E6-85BB-02CAD6DDDF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22953" y="3368530"/>
                  <a:ext cx="294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8B1B6B7-75E4-457E-91B6-1EFB2282482B}"/>
                    </a:ext>
                  </a:extLst>
                </p14:cNvPr>
                <p14:cNvContentPartPr/>
                <p14:nvPr/>
              </p14:nvContentPartPr>
              <p14:xfrm>
                <a:off x="3063153" y="3381490"/>
                <a:ext cx="232920" cy="2829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8B1B6B7-75E4-457E-91B6-1EFB228248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45513" y="3363490"/>
                  <a:ext cx="268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6EACABE-5669-4DAC-B739-C04545D525F5}"/>
                    </a:ext>
                  </a:extLst>
                </p14:cNvPr>
                <p14:cNvContentPartPr/>
                <p14:nvPr/>
              </p14:nvContentPartPr>
              <p14:xfrm>
                <a:off x="3334593" y="3366370"/>
                <a:ext cx="166320" cy="201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6EACABE-5669-4DAC-B739-C04545D525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6953" y="3348370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84923E8-8313-4284-B955-72EAAF754597}"/>
                    </a:ext>
                  </a:extLst>
                </p14:cNvPr>
                <p14:cNvContentPartPr/>
                <p14:nvPr/>
              </p14:nvContentPartPr>
              <p14:xfrm>
                <a:off x="3021753" y="3414250"/>
                <a:ext cx="356760" cy="2602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84923E8-8313-4284-B955-72EAAF7545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03753" y="3396250"/>
                  <a:ext cx="392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C8633D8-93B2-4E36-B321-D9F50FBE99AF}"/>
                    </a:ext>
                  </a:extLst>
                </p14:cNvPr>
                <p14:cNvContentPartPr/>
                <p14:nvPr/>
              </p14:nvContentPartPr>
              <p14:xfrm>
                <a:off x="3326313" y="3363490"/>
                <a:ext cx="257040" cy="275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C8633D8-93B2-4E36-B321-D9F50FBE99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08313" y="3345850"/>
                  <a:ext cx="292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B2CDF9D-E9AB-4CD4-9C3E-CF8DCD535362}"/>
                    </a:ext>
                  </a:extLst>
                </p14:cNvPr>
                <p14:cNvContentPartPr/>
                <p14:nvPr/>
              </p14:nvContentPartPr>
              <p14:xfrm>
                <a:off x="3035433" y="3340450"/>
                <a:ext cx="223200" cy="250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B2CDF9D-E9AB-4CD4-9C3E-CF8DCD5353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17433" y="3322450"/>
                  <a:ext cx="258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E7C776D-F8C8-4EAC-87AF-A6DA630C6ED0}"/>
                    </a:ext>
                  </a:extLst>
                </p14:cNvPr>
                <p14:cNvContentPartPr/>
                <p14:nvPr/>
              </p14:nvContentPartPr>
              <p14:xfrm>
                <a:off x="2694153" y="3626290"/>
                <a:ext cx="1144800" cy="160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E7C776D-F8C8-4EAC-87AF-A6DA630C6E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76513" y="3608650"/>
                  <a:ext cx="1180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5897C87-4A26-42C8-8B94-2DE5676B12C4}"/>
                    </a:ext>
                  </a:extLst>
                </p14:cNvPr>
                <p14:cNvContentPartPr/>
                <p14:nvPr/>
              </p14:nvContentPartPr>
              <p14:xfrm>
                <a:off x="2994753" y="2860570"/>
                <a:ext cx="1130040" cy="9241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5897C87-4A26-42C8-8B94-2DE5676B12C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6753" y="2842570"/>
                  <a:ext cx="1165680" cy="9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6C9B1BD-0278-488F-A31E-4BA5130EE8EE}"/>
              </a:ext>
            </a:extLst>
          </p:cNvPr>
          <p:cNvGrpSpPr/>
          <p:nvPr/>
        </p:nvGrpSpPr>
        <p:grpSpPr>
          <a:xfrm>
            <a:off x="2972433" y="4979890"/>
            <a:ext cx="1510200" cy="493560"/>
            <a:chOff x="2972433" y="4979890"/>
            <a:chExt cx="151020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D95E4DB-E8EE-4682-924B-5477DF2E3E26}"/>
                    </a:ext>
                  </a:extLst>
                </p14:cNvPr>
                <p14:cNvContentPartPr/>
                <p14:nvPr/>
              </p14:nvContentPartPr>
              <p14:xfrm>
                <a:off x="2972433" y="5042890"/>
                <a:ext cx="268920" cy="430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D95E4DB-E8EE-4682-924B-5477DF2E3E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54433" y="5024890"/>
                  <a:ext cx="304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1C020DC-0D91-4FF1-8749-776B49FEB0C4}"/>
                    </a:ext>
                  </a:extLst>
                </p14:cNvPr>
                <p14:cNvContentPartPr/>
                <p14:nvPr/>
              </p14:nvContentPartPr>
              <p14:xfrm>
                <a:off x="3357633" y="5094730"/>
                <a:ext cx="303120" cy="281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1C020DC-0D91-4FF1-8749-776B49FEB0C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39993" y="5077090"/>
                  <a:ext cx="3387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13A23A9-3686-469E-8E8B-0415F9602AE7}"/>
                    </a:ext>
                  </a:extLst>
                </p14:cNvPr>
                <p14:cNvContentPartPr/>
                <p14:nvPr/>
              </p14:nvContentPartPr>
              <p14:xfrm>
                <a:off x="3709713" y="5124250"/>
                <a:ext cx="359640" cy="307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13A23A9-3686-469E-8E8B-0415F9602A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92073" y="5106610"/>
                  <a:ext cx="395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4B64468-6859-4802-8B9E-803FD7CB4D26}"/>
                    </a:ext>
                  </a:extLst>
                </p14:cNvPr>
                <p14:cNvContentPartPr/>
                <p14:nvPr/>
              </p14:nvContentPartPr>
              <p14:xfrm>
                <a:off x="4428273" y="5113450"/>
                <a:ext cx="13680" cy="93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4B64468-6859-4802-8B9E-803FD7CB4D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10273" y="5095810"/>
                  <a:ext cx="49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026F82C-1B95-44A1-AC9C-6C1B6752EAE8}"/>
                    </a:ext>
                  </a:extLst>
                </p14:cNvPr>
                <p14:cNvContentPartPr/>
                <p14:nvPr/>
              </p14:nvContentPartPr>
              <p14:xfrm>
                <a:off x="4389393" y="5276530"/>
                <a:ext cx="93240" cy="48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026F82C-1B95-44A1-AC9C-6C1B6752EAE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71393" y="5258530"/>
                  <a:ext cx="128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269DC1C-3A61-4AEA-A862-FAF76C49A94B}"/>
                    </a:ext>
                  </a:extLst>
                </p14:cNvPr>
                <p14:cNvContentPartPr/>
                <p14:nvPr/>
              </p14:nvContentPartPr>
              <p14:xfrm>
                <a:off x="4369953" y="4979890"/>
                <a:ext cx="109440" cy="78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269DC1C-3A61-4AEA-A862-FAF76C49A9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51953" y="4961890"/>
                  <a:ext cx="1450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EE28C82-E200-47B7-A4B3-0BC12151CB56}"/>
              </a:ext>
            </a:extLst>
          </p:cNvPr>
          <p:cNvGrpSpPr/>
          <p:nvPr/>
        </p:nvGrpSpPr>
        <p:grpSpPr>
          <a:xfrm>
            <a:off x="5007513" y="3688210"/>
            <a:ext cx="2865600" cy="2316960"/>
            <a:chOff x="5007513" y="3688210"/>
            <a:chExt cx="2865600" cy="23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9CB4332-A841-406F-9D4D-D5D6A712FD37}"/>
                    </a:ext>
                  </a:extLst>
                </p14:cNvPr>
                <p14:cNvContentPartPr/>
                <p14:nvPr/>
              </p14:nvContentPartPr>
              <p14:xfrm>
                <a:off x="5007513" y="4018330"/>
                <a:ext cx="520560" cy="1986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9CB4332-A841-406F-9D4D-D5D6A712FD3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89873" y="4000690"/>
                  <a:ext cx="556200" cy="20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33FB1A1-E47A-4FFF-AEE1-8342BF51AFBD}"/>
                    </a:ext>
                  </a:extLst>
                </p14:cNvPr>
                <p14:cNvContentPartPr/>
                <p14:nvPr/>
              </p14:nvContentPartPr>
              <p14:xfrm>
                <a:off x="5925513" y="4173850"/>
                <a:ext cx="43920" cy="406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33FB1A1-E47A-4FFF-AEE1-8342BF51AF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07873" y="4155850"/>
                  <a:ext cx="795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ED33710-3243-405B-84FF-9D763D741575}"/>
                    </a:ext>
                  </a:extLst>
                </p14:cNvPr>
                <p14:cNvContentPartPr/>
                <p14:nvPr/>
              </p14:nvContentPartPr>
              <p14:xfrm>
                <a:off x="6413313" y="4131370"/>
                <a:ext cx="381960" cy="3121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ED33710-3243-405B-84FF-9D763D7415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95673" y="4113370"/>
                  <a:ext cx="417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04D375C-727F-4BB8-9620-357F9630E36F}"/>
                    </a:ext>
                  </a:extLst>
                </p14:cNvPr>
                <p14:cNvContentPartPr/>
                <p14:nvPr/>
              </p14:nvContentPartPr>
              <p14:xfrm>
                <a:off x="7119633" y="4017610"/>
                <a:ext cx="243360" cy="466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04D375C-727F-4BB8-9620-357F9630E3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01633" y="3999970"/>
                  <a:ext cx="2790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E13741F-97D0-4527-AC2B-ED839E626337}"/>
                    </a:ext>
                  </a:extLst>
                </p14:cNvPr>
                <p14:cNvContentPartPr/>
                <p14:nvPr/>
              </p14:nvContentPartPr>
              <p14:xfrm>
                <a:off x="6002193" y="5204530"/>
                <a:ext cx="552240" cy="230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E13741F-97D0-4527-AC2B-ED839E6263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4193" y="5186530"/>
                  <a:ext cx="5878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2A29B81-F6DC-4F41-8876-8E1BCD2FA6B4}"/>
                    </a:ext>
                  </a:extLst>
                </p14:cNvPr>
                <p14:cNvContentPartPr/>
                <p14:nvPr/>
              </p14:nvContentPartPr>
              <p14:xfrm>
                <a:off x="6357873" y="5194450"/>
                <a:ext cx="58680" cy="405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2A29B81-F6DC-4F41-8876-8E1BCD2FA6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40233" y="5176450"/>
                  <a:ext cx="943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6A5B111-6D84-45E3-A62C-811E41A6EB4D}"/>
                    </a:ext>
                  </a:extLst>
                </p14:cNvPr>
                <p14:cNvContentPartPr/>
                <p14:nvPr/>
              </p14:nvContentPartPr>
              <p14:xfrm>
                <a:off x="6565953" y="5156650"/>
                <a:ext cx="323280" cy="3600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6A5B111-6D84-45E3-A62C-811E41A6EB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47953" y="5138650"/>
                  <a:ext cx="3589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C24967D-8C01-4005-AA89-BA95D0CCE0D5}"/>
                    </a:ext>
                  </a:extLst>
                </p14:cNvPr>
                <p14:cNvContentPartPr/>
                <p14:nvPr/>
              </p14:nvContentPartPr>
              <p14:xfrm>
                <a:off x="6775473" y="5209570"/>
                <a:ext cx="275760" cy="16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C24967D-8C01-4005-AA89-BA95D0CCE0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57473" y="5191570"/>
                  <a:ext cx="311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17EE6E3-C54D-40A0-8DC6-B4636741F95D}"/>
                    </a:ext>
                  </a:extLst>
                </p14:cNvPr>
                <p14:cNvContentPartPr/>
                <p14:nvPr/>
              </p14:nvContentPartPr>
              <p14:xfrm>
                <a:off x="5714913" y="5005090"/>
                <a:ext cx="236880" cy="6922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17EE6E3-C54D-40A0-8DC6-B4636741F9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96913" y="4987090"/>
                  <a:ext cx="27252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5D54400-7AFC-40F2-BA38-D0214BE097B4}"/>
                    </a:ext>
                  </a:extLst>
                </p14:cNvPr>
                <p14:cNvContentPartPr/>
                <p14:nvPr/>
              </p14:nvContentPartPr>
              <p14:xfrm>
                <a:off x="7161393" y="4989970"/>
                <a:ext cx="140040" cy="5306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5D54400-7AFC-40F2-BA38-D0214BE097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43393" y="4971970"/>
                  <a:ext cx="17568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CEE4768-ADA9-4857-84B5-AC35FED37F62}"/>
                    </a:ext>
                  </a:extLst>
                </p14:cNvPr>
                <p14:cNvContentPartPr/>
                <p14:nvPr/>
              </p14:nvContentPartPr>
              <p14:xfrm>
                <a:off x="5604753" y="3901690"/>
                <a:ext cx="217800" cy="6541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CEE4768-ADA9-4857-84B5-AC35FED37F6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87113" y="3883690"/>
                  <a:ext cx="25344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8BA9A6C-4277-4EB9-B658-114CF53C4605}"/>
                    </a:ext>
                  </a:extLst>
                </p14:cNvPr>
                <p14:cNvContentPartPr/>
                <p14:nvPr/>
              </p14:nvContentPartPr>
              <p14:xfrm>
                <a:off x="7640193" y="3688210"/>
                <a:ext cx="232920" cy="932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8BA9A6C-4277-4EB9-B658-114CF53C46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22193" y="3670210"/>
                  <a:ext cx="268560" cy="9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AFF0B0E-B6B5-4A92-99DE-B2BEBA66A27C}"/>
              </a:ext>
            </a:extLst>
          </p:cNvPr>
          <p:cNvGrpSpPr/>
          <p:nvPr/>
        </p:nvGrpSpPr>
        <p:grpSpPr>
          <a:xfrm>
            <a:off x="5144673" y="1819810"/>
            <a:ext cx="3521880" cy="1454760"/>
            <a:chOff x="5144673" y="1819810"/>
            <a:chExt cx="3521880" cy="14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FA9F179-2B27-4073-BB69-8DC1F5B4672F}"/>
                    </a:ext>
                  </a:extLst>
                </p14:cNvPr>
                <p14:cNvContentPartPr/>
                <p14:nvPr/>
              </p14:nvContentPartPr>
              <p14:xfrm>
                <a:off x="5304873" y="2386450"/>
                <a:ext cx="316080" cy="457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FA9F179-2B27-4073-BB69-8DC1F5B467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86873" y="2368810"/>
                  <a:ext cx="351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236F337-659F-4133-A933-23226D1A8C7F}"/>
                    </a:ext>
                  </a:extLst>
                </p14:cNvPr>
                <p14:cNvContentPartPr/>
                <p14:nvPr/>
              </p14:nvContentPartPr>
              <p14:xfrm>
                <a:off x="5144673" y="2508130"/>
                <a:ext cx="795960" cy="384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236F337-659F-4133-A933-23226D1A8C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27033" y="2490490"/>
                  <a:ext cx="831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9D03400-C0D6-4AC8-99F2-F2413EAB3938}"/>
                    </a:ext>
                  </a:extLst>
                </p14:cNvPr>
                <p14:cNvContentPartPr/>
                <p14:nvPr/>
              </p14:nvContentPartPr>
              <p14:xfrm>
                <a:off x="5386953" y="2404090"/>
                <a:ext cx="211320" cy="351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9D03400-C0D6-4AC8-99F2-F2413EAB39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69313" y="2386450"/>
                  <a:ext cx="2469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2DC30B8-3697-4EE2-8875-A859DC8C682D}"/>
                    </a:ext>
                  </a:extLst>
                </p14:cNvPr>
                <p14:cNvContentPartPr/>
                <p14:nvPr/>
              </p14:nvContentPartPr>
              <p14:xfrm>
                <a:off x="5597553" y="2387890"/>
                <a:ext cx="297000" cy="262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2DC30B8-3697-4EE2-8875-A859DC8C68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79553" y="2369890"/>
                  <a:ext cx="332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11D2CC1-6064-4D06-8A0A-8C9E3D5382DC}"/>
                    </a:ext>
                  </a:extLst>
                </p14:cNvPr>
                <p14:cNvContentPartPr/>
                <p14:nvPr/>
              </p14:nvContentPartPr>
              <p14:xfrm>
                <a:off x="5962953" y="2227330"/>
                <a:ext cx="381960" cy="3614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11D2CC1-6064-4D06-8A0A-8C9E3D5382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45313" y="2209690"/>
                  <a:ext cx="4176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2B3F01D-81AA-4594-8A21-231D8EF6B735}"/>
                    </a:ext>
                  </a:extLst>
                </p14:cNvPr>
                <p14:cNvContentPartPr/>
                <p14:nvPr/>
              </p14:nvContentPartPr>
              <p14:xfrm>
                <a:off x="6254913" y="2370250"/>
                <a:ext cx="181440" cy="3160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2B3F01D-81AA-4594-8A21-231D8EF6B7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36913" y="2352250"/>
                  <a:ext cx="217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5034A42-79CB-4BB3-8663-7EFDAA56D79C}"/>
                    </a:ext>
                  </a:extLst>
                </p14:cNvPr>
                <p14:cNvContentPartPr/>
                <p14:nvPr/>
              </p14:nvContentPartPr>
              <p14:xfrm>
                <a:off x="6654153" y="2181970"/>
                <a:ext cx="384840" cy="1695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5034A42-79CB-4BB3-8663-7EFDAA56D7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36513" y="2164330"/>
                  <a:ext cx="420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255B73C-0EDC-4C0D-BF0F-03CB281DD083}"/>
                    </a:ext>
                  </a:extLst>
                </p14:cNvPr>
                <p14:cNvContentPartPr/>
                <p14:nvPr/>
              </p14:nvContentPartPr>
              <p14:xfrm>
                <a:off x="6941433" y="2044450"/>
                <a:ext cx="72720" cy="617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255B73C-0EDC-4C0D-BF0F-03CB281DD0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23433" y="2026450"/>
                  <a:ext cx="10836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289A548-9A70-4F74-8153-E8757C702911}"/>
                    </a:ext>
                  </a:extLst>
                </p14:cNvPr>
                <p14:cNvContentPartPr/>
                <p14:nvPr/>
              </p14:nvContentPartPr>
              <p14:xfrm>
                <a:off x="6827673" y="2390410"/>
                <a:ext cx="265320" cy="1695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289A548-9A70-4F74-8153-E8757C7029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10033" y="2372410"/>
                  <a:ext cx="300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1696D0B-528B-4BF9-B5FD-F091D6819736}"/>
                    </a:ext>
                  </a:extLst>
                </p14:cNvPr>
                <p14:cNvContentPartPr/>
                <p14:nvPr/>
              </p14:nvContentPartPr>
              <p14:xfrm>
                <a:off x="7104513" y="2102410"/>
                <a:ext cx="291600" cy="3898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1696D0B-528B-4BF9-B5FD-F091D68197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86513" y="2084770"/>
                  <a:ext cx="3272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3E6AC16-4710-455E-BE0F-2F7CE3D4A1F2}"/>
                    </a:ext>
                  </a:extLst>
                </p14:cNvPr>
                <p14:cNvContentPartPr/>
                <p14:nvPr/>
              </p14:nvContentPartPr>
              <p14:xfrm>
                <a:off x="7056633" y="2135170"/>
                <a:ext cx="308520" cy="399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3E6AC16-4710-455E-BE0F-2F7CE3D4A1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38633" y="2117530"/>
                  <a:ext cx="3441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4CF7824-DFD6-4B62-A6F7-23B9BC9E6354}"/>
                    </a:ext>
                  </a:extLst>
                </p14:cNvPr>
                <p14:cNvContentPartPr/>
                <p14:nvPr/>
              </p14:nvContentPartPr>
              <p14:xfrm>
                <a:off x="7382793" y="2113930"/>
                <a:ext cx="316080" cy="124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4CF7824-DFD6-4B62-A6F7-23B9BC9E63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64793" y="2095930"/>
                  <a:ext cx="351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42FF8DC-43F0-449D-B76A-1B27B1FF26C3}"/>
                    </a:ext>
                  </a:extLst>
                </p14:cNvPr>
                <p14:cNvContentPartPr/>
                <p14:nvPr/>
              </p14:nvContentPartPr>
              <p14:xfrm>
                <a:off x="7526433" y="2041930"/>
                <a:ext cx="273960" cy="4536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42FF8DC-43F0-449D-B76A-1B27B1FF26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08433" y="2023930"/>
                  <a:ext cx="309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0FF8100-D857-44A3-B043-A5217B3BCD9F}"/>
                    </a:ext>
                  </a:extLst>
                </p14:cNvPr>
                <p14:cNvContentPartPr/>
                <p14:nvPr/>
              </p14:nvContentPartPr>
              <p14:xfrm>
                <a:off x="7895793" y="1985050"/>
                <a:ext cx="249480" cy="3740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0FF8100-D857-44A3-B043-A5217B3BCD9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78153" y="1967410"/>
                  <a:ext cx="285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7522905-5601-4A86-8DC0-CA9F0EDDAB85}"/>
                    </a:ext>
                  </a:extLst>
                </p14:cNvPr>
                <p14:cNvContentPartPr/>
                <p14:nvPr/>
              </p14:nvContentPartPr>
              <p14:xfrm>
                <a:off x="8288193" y="1863730"/>
                <a:ext cx="37440" cy="4694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7522905-5601-4A86-8DC0-CA9F0EDDAB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70553" y="1846090"/>
                  <a:ext cx="730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E743092-0012-459B-B727-4A9FF0CE3B3D}"/>
                    </a:ext>
                  </a:extLst>
                </p14:cNvPr>
                <p14:cNvContentPartPr/>
                <p14:nvPr/>
              </p14:nvContentPartPr>
              <p14:xfrm>
                <a:off x="8428593" y="1819810"/>
                <a:ext cx="237960" cy="4842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E743092-0012-459B-B727-4A9FF0CE3B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10593" y="1801810"/>
                  <a:ext cx="2736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659B518-CA90-451E-A391-2570DD37F03E}"/>
                    </a:ext>
                  </a:extLst>
                </p14:cNvPr>
                <p14:cNvContentPartPr/>
                <p14:nvPr/>
              </p14:nvContentPartPr>
              <p14:xfrm>
                <a:off x="8458473" y="1894330"/>
                <a:ext cx="137880" cy="320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659B518-CA90-451E-A391-2570DD37F0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40473" y="1876330"/>
                  <a:ext cx="1735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69856DC-3D3D-4846-8827-52F8C935C141}"/>
                    </a:ext>
                  </a:extLst>
                </p14:cNvPr>
                <p14:cNvContentPartPr/>
                <p14:nvPr/>
              </p14:nvContentPartPr>
              <p14:xfrm>
                <a:off x="6938553" y="2895490"/>
                <a:ext cx="243360" cy="379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69856DC-3D3D-4846-8827-52F8C935C14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20553" y="2877490"/>
                  <a:ext cx="2790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5B6FC83-E808-4207-B585-66362EE28795}"/>
                    </a:ext>
                  </a:extLst>
                </p14:cNvPr>
                <p14:cNvContentPartPr/>
                <p14:nvPr/>
              </p14:nvContentPartPr>
              <p14:xfrm>
                <a:off x="7249593" y="2806570"/>
                <a:ext cx="193320" cy="1684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5B6FC83-E808-4207-B585-66362EE2879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31953" y="2788930"/>
                  <a:ext cx="228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CBAAAFE-780E-4D96-860A-AA1F6A3B611F}"/>
                    </a:ext>
                  </a:extLst>
                </p14:cNvPr>
                <p14:cNvContentPartPr/>
                <p14:nvPr/>
              </p14:nvContentPartPr>
              <p14:xfrm>
                <a:off x="7231593" y="2944450"/>
                <a:ext cx="372960" cy="2116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CBAAAFE-780E-4D96-860A-AA1F6A3B611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13953" y="2926450"/>
                  <a:ext cx="408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7E29CCC-4E14-4768-B451-97E3D9B3EBAA}"/>
                    </a:ext>
                  </a:extLst>
                </p14:cNvPr>
                <p14:cNvContentPartPr/>
                <p14:nvPr/>
              </p14:nvContentPartPr>
              <p14:xfrm>
                <a:off x="7684833" y="2673010"/>
                <a:ext cx="247320" cy="72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7E29CCC-4E14-4768-B451-97E3D9B3EBA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67193" y="2655370"/>
                  <a:ext cx="282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AFC40B0-739F-4D77-BE65-EA3B34110438}"/>
                    </a:ext>
                  </a:extLst>
                </p14:cNvPr>
                <p14:cNvContentPartPr/>
                <p14:nvPr/>
              </p14:nvContentPartPr>
              <p14:xfrm>
                <a:off x="7797153" y="2760130"/>
                <a:ext cx="138240" cy="2970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AFC40B0-739F-4D77-BE65-EA3B341104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79153" y="2742490"/>
                  <a:ext cx="173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33705BE-4A06-453F-8095-0FEB84662677}"/>
                    </a:ext>
                  </a:extLst>
                </p14:cNvPr>
                <p14:cNvContentPartPr/>
                <p14:nvPr/>
              </p14:nvContentPartPr>
              <p14:xfrm>
                <a:off x="7762593" y="2655370"/>
                <a:ext cx="61560" cy="337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33705BE-4A06-453F-8095-0FEB846626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44953" y="2637730"/>
                  <a:ext cx="972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D84C969-9458-43E3-A41B-B23F2BBF66DE}"/>
                    </a:ext>
                  </a:extLst>
                </p14:cNvPr>
                <p14:cNvContentPartPr/>
                <p14:nvPr/>
              </p14:nvContentPartPr>
              <p14:xfrm>
                <a:off x="7734153" y="2867410"/>
                <a:ext cx="239760" cy="774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D84C969-9458-43E3-A41B-B23F2BBF66D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16513" y="2849770"/>
                  <a:ext cx="27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3E96A56-81D8-472D-BB19-526B2A09C805}"/>
                    </a:ext>
                  </a:extLst>
                </p14:cNvPr>
                <p14:cNvContentPartPr/>
                <p14:nvPr/>
              </p14:nvContentPartPr>
              <p14:xfrm>
                <a:off x="7589793" y="2856250"/>
                <a:ext cx="572760" cy="2793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3E96A56-81D8-472D-BB19-526B2A09C8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71793" y="2838250"/>
                  <a:ext cx="6084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4430B97-F8A2-405A-A8A3-CB52E506AAD2}"/>
                    </a:ext>
                  </a:extLst>
                </p14:cNvPr>
                <p14:cNvContentPartPr/>
                <p14:nvPr/>
              </p14:nvContentPartPr>
              <p14:xfrm>
                <a:off x="7810473" y="2905570"/>
                <a:ext cx="281520" cy="824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4430B97-F8A2-405A-A8A3-CB52E506AA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92833" y="2887570"/>
                  <a:ext cx="317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C0739B7-7EE1-4086-A95C-A07C3656A143}"/>
                    </a:ext>
                  </a:extLst>
                </p14:cNvPr>
                <p14:cNvContentPartPr/>
                <p14:nvPr/>
              </p14:nvContentPartPr>
              <p14:xfrm>
                <a:off x="8180913" y="2636290"/>
                <a:ext cx="334800" cy="3510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C0739B7-7EE1-4086-A95C-A07C3656A14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63273" y="2618650"/>
                  <a:ext cx="370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C6C3715-F58B-4981-97B0-64483FDDB473}"/>
                    </a:ext>
                  </a:extLst>
                </p14:cNvPr>
                <p14:cNvContentPartPr/>
                <p14:nvPr/>
              </p14:nvContentPartPr>
              <p14:xfrm>
                <a:off x="8278473" y="2710090"/>
                <a:ext cx="117000" cy="1717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C6C3715-F58B-4981-97B0-64483FDDB4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60833" y="2692090"/>
                  <a:ext cx="152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8DEC354-BBBA-495A-B635-444DA3ACE88E}"/>
                    </a:ext>
                  </a:extLst>
                </p14:cNvPr>
                <p14:cNvContentPartPr/>
                <p14:nvPr/>
              </p14:nvContentPartPr>
              <p14:xfrm>
                <a:off x="8046993" y="2769130"/>
                <a:ext cx="505800" cy="3157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8DEC354-BBBA-495A-B635-444DA3ACE88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29353" y="2751130"/>
                  <a:ext cx="541440" cy="35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D2AE7FB8-9AB1-4F7B-B919-C7AF4C2F1E3A}"/>
                  </a:ext>
                </a:extLst>
              </p14:cNvPr>
              <p14:cNvContentPartPr/>
              <p14:nvPr/>
            </p14:nvContentPartPr>
            <p14:xfrm>
              <a:off x="6899313" y="3165490"/>
              <a:ext cx="1567080" cy="1544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D2AE7FB8-9AB1-4F7B-B919-C7AF4C2F1E3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890313" y="3156850"/>
                <a:ext cx="158472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71988D07-C551-439C-A7D9-24BAC7E6110D}"/>
              </a:ext>
            </a:extLst>
          </p:cNvPr>
          <p:cNvGrpSpPr/>
          <p:nvPr/>
        </p:nvGrpSpPr>
        <p:grpSpPr>
          <a:xfrm>
            <a:off x="335793" y="-1054430"/>
            <a:ext cx="8313120" cy="3882600"/>
            <a:chOff x="335793" y="-1054430"/>
            <a:chExt cx="8313120" cy="38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9969079-9D44-481A-95C0-051CF3D5B799}"/>
                    </a:ext>
                  </a:extLst>
                </p14:cNvPr>
                <p14:cNvContentPartPr/>
                <p14:nvPr/>
              </p14:nvContentPartPr>
              <p14:xfrm>
                <a:off x="6742353" y="521650"/>
                <a:ext cx="55800" cy="2959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9969079-9D44-481A-95C0-051CF3D5B79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33713" y="513010"/>
                  <a:ext cx="73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0184432-5215-44F0-97A1-A73130D3EB61}"/>
                    </a:ext>
                  </a:extLst>
                </p14:cNvPr>
                <p14:cNvContentPartPr/>
                <p14:nvPr/>
              </p14:nvContentPartPr>
              <p14:xfrm>
                <a:off x="6861873" y="472690"/>
                <a:ext cx="221400" cy="2199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0184432-5215-44F0-97A1-A73130D3EB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53233" y="463690"/>
                  <a:ext cx="239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E9D0CA7-76C5-4EEE-A3D8-07FA29F63B92}"/>
                    </a:ext>
                  </a:extLst>
                </p14:cNvPr>
                <p14:cNvContentPartPr/>
                <p14:nvPr/>
              </p14:nvContentPartPr>
              <p14:xfrm>
                <a:off x="6520953" y="730090"/>
                <a:ext cx="660240" cy="180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E9D0CA7-76C5-4EEE-A3D8-07FA29F63B9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12313" y="721450"/>
                  <a:ext cx="677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FE2273B-4BCA-4CBF-AE30-889677DBC1EC}"/>
                    </a:ext>
                  </a:extLst>
                </p14:cNvPr>
                <p14:cNvContentPartPr/>
                <p14:nvPr/>
              </p14:nvContentPartPr>
              <p14:xfrm>
                <a:off x="6754593" y="844930"/>
                <a:ext cx="22680" cy="2250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FE2273B-4BCA-4CBF-AE30-889677DBC1E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45593" y="836290"/>
                  <a:ext cx="40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7C72059-233E-4CC7-8066-A0577973D0B4}"/>
                    </a:ext>
                  </a:extLst>
                </p14:cNvPr>
                <p14:cNvContentPartPr/>
                <p14:nvPr/>
              </p14:nvContentPartPr>
              <p14:xfrm>
                <a:off x="6734433" y="776890"/>
                <a:ext cx="469440" cy="366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7C72059-233E-4CC7-8066-A0577973D0B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25793" y="767890"/>
                  <a:ext cx="4870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FBFCE3E-26E5-40BD-B875-91708E55F077}"/>
                    </a:ext>
                  </a:extLst>
                </p14:cNvPr>
                <p14:cNvContentPartPr/>
                <p14:nvPr/>
              </p14:nvContentPartPr>
              <p14:xfrm>
                <a:off x="7017753" y="901810"/>
                <a:ext cx="157320" cy="1670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FBFCE3E-26E5-40BD-B875-91708E55F0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08753" y="893170"/>
                  <a:ext cx="174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7F15E82-5C33-4EF9-8DD3-2887D03BEC93}"/>
                    </a:ext>
                  </a:extLst>
                </p14:cNvPr>
                <p14:cNvContentPartPr/>
                <p14:nvPr/>
              </p14:nvContentPartPr>
              <p14:xfrm>
                <a:off x="7298913" y="504010"/>
                <a:ext cx="330840" cy="4334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7F15E82-5C33-4EF9-8DD3-2887D03BEC9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90273" y="495370"/>
                  <a:ext cx="3484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0ABD43B-B4C0-45AC-9736-F60B8BC6E1E3}"/>
                    </a:ext>
                  </a:extLst>
                </p14:cNvPr>
                <p14:cNvContentPartPr/>
                <p14:nvPr/>
              </p14:nvContentPartPr>
              <p14:xfrm>
                <a:off x="7488993" y="853930"/>
                <a:ext cx="287640" cy="1530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0ABD43B-B4C0-45AC-9736-F60B8BC6E1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79993" y="844930"/>
                  <a:ext cx="305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7AF47A1-081A-4C3A-ACDC-69C9B5746E17}"/>
                    </a:ext>
                  </a:extLst>
                </p14:cNvPr>
                <p14:cNvContentPartPr/>
                <p14:nvPr/>
              </p14:nvContentPartPr>
              <p14:xfrm>
                <a:off x="6265713" y="147610"/>
                <a:ext cx="1655280" cy="1189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7AF47A1-081A-4C3A-ACDC-69C9B5746E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57073" y="138610"/>
                  <a:ext cx="1672920" cy="12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82A41A7-2C2E-4243-B42A-CB5C9B6CD7EF}"/>
                    </a:ext>
                  </a:extLst>
                </p14:cNvPr>
                <p14:cNvContentPartPr/>
                <p14:nvPr/>
              </p14:nvContentPartPr>
              <p14:xfrm>
                <a:off x="7945113" y="1021690"/>
                <a:ext cx="360" cy="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82A41A7-2C2E-4243-B42A-CB5C9B6CD7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36473" y="10130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D229A69-3A36-4E7A-806E-442D7BC59878}"/>
                    </a:ext>
                  </a:extLst>
                </p14:cNvPr>
                <p14:cNvContentPartPr/>
                <p14:nvPr/>
              </p14:nvContentPartPr>
              <p14:xfrm>
                <a:off x="6565953" y="2016730"/>
                <a:ext cx="176760" cy="8114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D229A69-3A36-4E7A-806E-442D7BC598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56953" y="2007730"/>
                  <a:ext cx="19440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2FBF438-2DFE-49B1-A7F0-4F1A1EFF78EF}"/>
                    </a:ext>
                  </a:extLst>
                </p14:cNvPr>
                <p14:cNvContentPartPr/>
                <p14:nvPr/>
              </p14:nvContentPartPr>
              <p14:xfrm>
                <a:off x="6869793" y="1801810"/>
                <a:ext cx="1001160" cy="7855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2FBF438-2DFE-49B1-A7F0-4F1A1EFF78E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60793" y="1792810"/>
                  <a:ext cx="101880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DB02A5B-4F4A-455C-92DA-B91C3B89D944}"/>
                    </a:ext>
                  </a:extLst>
                </p14:cNvPr>
                <p14:cNvContentPartPr/>
                <p14:nvPr/>
              </p14:nvContentPartPr>
              <p14:xfrm>
                <a:off x="6749913" y="2453410"/>
                <a:ext cx="758880" cy="202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DB02A5B-4F4A-455C-92DA-B91C3B89D94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41273" y="2444770"/>
                  <a:ext cx="776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2A8026F-1DA3-49E3-84ED-821CEB23D172}"/>
                    </a:ext>
                  </a:extLst>
                </p14:cNvPr>
                <p14:cNvContentPartPr/>
                <p14:nvPr/>
              </p14:nvContentPartPr>
              <p14:xfrm>
                <a:off x="6930993" y="1459810"/>
                <a:ext cx="271080" cy="3135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2A8026F-1DA3-49E3-84ED-821CEB23D17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21993" y="1451170"/>
                  <a:ext cx="288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BFA88C0-AE40-45DD-BBCF-CF3E1E2A2111}"/>
                    </a:ext>
                  </a:extLst>
                </p14:cNvPr>
                <p14:cNvContentPartPr/>
                <p14:nvPr/>
              </p14:nvContentPartPr>
              <p14:xfrm>
                <a:off x="7267593" y="1388890"/>
                <a:ext cx="251280" cy="2656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BFA88C0-AE40-45DD-BBCF-CF3E1E2A211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58593" y="1380250"/>
                  <a:ext cx="2689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AD1AAF2A-0526-4BBA-B83B-200524816A16}"/>
                    </a:ext>
                  </a:extLst>
                </p14:cNvPr>
                <p14:cNvContentPartPr/>
                <p14:nvPr/>
              </p14:nvContentPartPr>
              <p14:xfrm>
                <a:off x="6761793" y="2601730"/>
                <a:ext cx="1036440" cy="137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AD1AAF2A-0526-4BBA-B83B-200524816A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53153" y="2593090"/>
                  <a:ext cx="1054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0DBF746-B47E-48B9-A276-652FFF0DEFD5}"/>
                    </a:ext>
                  </a:extLst>
                </p14:cNvPr>
                <p14:cNvContentPartPr/>
                <p14:nvPr/>
              </p14:nvContentPartPr>
              <p14:xfrm>
                <a:off x="6848553" y="2679490"/>
                <a:ext cx="820080" cy="975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0DBF746-B47E-48B9-A276-652FFF0DEFD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39913" y="2670490"/>
                  <a:ext cx="837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741A862-B246-4016-B6AB-1C6285FF9294}"/>
                    </a:ext>
                  </a:extLst>
                </p14:cNvPr>
                <p14:cNvContentPartPr/>
                <p14:nvPr/>
              </p14:nvContentPartPr>
              <p14:xfrm>
                <a:off x="6653793" y="1035730"/>
                <a:ext cx="1098000" cy="309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741A862-B246-4016-B6AB-1C6285FF929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44793" y="1026730"/>
                  <a:ext cx="1115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9809A6C-346B-4488-A738-68A59B16978B}"/>
                    </a:ext>
                  </a:extLst>
                </p14:cNvPr>
                <p14:cNvContentPartPr/>
                <p14:nvPr/>
              </p14:nvContentPartPr>
              <p14:xfrm>
                <a:off x="6993633" y="323650"/>
                <a:ext cx="537840" cy="8348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9809A6C-346B-4488-A738-68A59B16978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84993" y="314650"/>
                  <a:ext cx="55548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ADF884B-8049-4EB7-9ADF-87092B06D9E5}"/>
                    </a:ext>
                  </a:extLst>
                </p14:cNvPr>
                <p14:cNvContentPartPr/>
                <p14:nvPr/>
              </p14:nvContentPartPr>
              <p14:xfrm>
                <a:off x="6552633" y="375490"/>
                <a:ext cx="844200" cy="9360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ADF884B-8049-4EB7-9ADF-87092B06D9E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43633" y="366490"/>
                  <a:ext cx="86184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03D0AF8-3039-473A-94BC-AE3B31E0F167}"/>
                    </a:ext>
                  </a:extLst>
                </p14:cNvPr>
                <p14:cNvContentPartPr/>
                <p14:nvPr/>
              </p14:nvContentPartPr>
              <p14:xfrm>
                <a:off x="6865113" y="2089810"/>
                <a:ext cx="360" cy="3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03D0AF8-3039-473A-94BC-AE3B31E0F1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56473" y="20811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4A354AA-93E9-477C-AF03-45A59BEB3F4E}"/>
                    </a:ext>
                  </a:extLst>
                </p14:cNvPr>
                <p14:cNvContentPartPr/>
                <p14:nvPr/>
              </p14:nvContentPartPr>
              <p14:xfrm>
                <a:off x="6505833" y="1922050"/>
                <a:ext cx="151560" cy="8208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4A354AA-93E9-477C-AF03-45A59BEB3F4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97193" y="1913050"/>
                  <a:ext cx="16920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5975FC3-237C-4C99-ACD7-A4E64A1DFDFF}"/>
                    </a:ext>
                  </a:extLst>
                </p14:cNvPr>
                <p14:cNvContentPartPr/>
                <p14:nvPr/>
              </p14:nvContentPartPr>
              <p14:xfrm>
                <a:off x="6727593" y="1797130"/>
                <a:ext cx="1067400" cy="704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5975FC3-237C-4C99-ACD7-A4E64A1DFDF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18593" y="1788130"/>
                  <a:ext cx="10850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F334D66-236E-46C5-A756-9FE02A512533}"/>
                    </a:ext>
                  </a:extLst>
                </p14:cNvPr>
                <p14:cNvContentPartPr/>
                <p14:nvPr/>
              </p14:nvContentPartPr>
              <p14:xfrm>
                <a:off x="6660273" y="2620090"/>
                <a:ext cx="1143360" cy="1911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F334D66-236E-46C5-A756-9FE02A51253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51273" y="2611450"/>
                  <a:ext cx="1161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5BF1A3C-F323-4420-A463-C8F3837E1BC8}"/>
                    </a:ext>
                  </a:extLst>
                </p14:cNvPr>
                <p14:cNvContentPartPr/>
                <p14:nvPr/>
              </p14:nvContentPartPr>
              <p14:xfrm>
                <a:off x="8226633" y="2353690"/>
                <a:ext cx="422280" cy="64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5BF1A3C-F323-4420-A463-C8F3837E1BC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217633" y="2345050"/>
                  <a:ext cx="439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D93A590-CB46-49CE-BAC8-9B855FF2AC1B}"/>
                    </a:ext>
                  </a:extLst>
                </p14:cNvPr>
                <p14:cNvContentPartPr/>
                <p14:nvPr/>
              </p14:nvContentPartPr>
              <p14:xfrm>
                <a:off x="7153833" y="2471050"/>
                <a:ext cx="713520" cy="63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D93A590-CB46-49CE-BAC8-9B855FF2AC1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44833" y="2462410"/>
                  <a:ext cx="731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3B14A83-F819-4EC9-BB03-F01CAE66EB99}"/>
                    </a:ext>
                  </a:extLst>
                </p14:cNvPr>
                <p14:cNvContentPartPr/>
                <p14:nvPr/>
              </p14:nvContentPartPr>
              <p14:xfrm>
                <a:off x="335793" y="-329030"/>
                <a:ext cx="786600" cy="7542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3B14A83-F819-4EC9-BB03-F01CAE66EB9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26793" y="-338030"/>
                  <a:ext cx="80424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42E0468-BFFB-48D1-A70E-01A39BD6C13D}"/>
                    </a:ext>
                  </a:extLst>
                </p14:cNvPr>
                <p14:cNvContentPartPr/>
                <p14:nvPr/>
              </p14:nvContentPartPr>
              <p14:xfrm>
                <a:off x="994953" y="-489590"/>
                <a:ext cx="375840" cy="4521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42E0468-BFFB-48D1-A70E-01A39BD6C13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85953" y="-498230"/>
                  <a:ext cx="393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6906AC2-6133-4D5D-BAA0-962584220EA0}"/>
                    </a:ext>
                  </a:extLst>
                </p14:cNvPr>
                <p14:cNvContentPartPr/>
                <p14:nvPr/>
              </p14:nvContentPartPr>
              <p14:xfrm>
                <a:off x="1220313" y="-357110"/>
                <a:ext cx="217440" cy="4852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6906AC2-6133-4D5D-BAA0-962584220EA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211313" y="-366110"/>
                  <a:ext cx="2350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6A17157-4F49-47E5-94A9-31E4744D766C}"/>
                    </a:ext>
                  </a:extLst>
                </p14:cNvPr>
                <p14:cNvContentPartPr/>
                <p14:nvPr/>
              </p14:nvContentPartPr>
              <p14:xfrm>
                <a:off x="1712793" y="-585350"/>
                <a:ext cx="58680" cy="274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6A17157-4F49-47E5-94A9-31E4744D766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704153" y="-594350"/>
                  <a:ext cx="76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1B755C6-B0EC-4573-88E1-2DFBDE34D514}"/>
                    </a:ext>
                  </a:extLst>
                </p14:cNvPr>
                <p14:cNvContentPartPr/>
                <p14:nvPr/>
              </p14:nvContentPartPr>
              <p14:xfrm>
                <a:off x="1729353" y="-566630"/>
                <a:ext cx="202320" cy="2786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1B755C6-B0EC-4573-88E1-2DFBDE34D51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20713" y="-575270"/>
                  <a:ext cx="219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CC52589-D7DC-4D19-B018-9102F295B2F8}"/>
                    </a:ext>
                  </a:extLst>
                </p14:cNvPr>
                <p14:cNvContentPartPr/>
                <p14:nvPr/>
              </p14:nvContentPartPr>
              <p14:xfrm>
                <a:off x="1460073" y="-246950"/>
                <a:ext cx="514800" cy="188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CC52589-D7DC-4D19-B018-9102F295B2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451433" y="-255950"/>
                  <a:ext cx="532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C2BFBC3-4C5D-4FA9-A492-4BDBDE833C4E}"/>
                    </a:ext>
                  </a:extLst>
                </p14:cNvPr>
                <p14:cNvContentPartPr/>
                <p14:nvPr/>
              </p14:nvContentPartPr>
              <p14:xfrm>
                <a:off x="1656273" y="-186110"/>
                <a:ext cx="470160" cy="347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C2BFBC3-4C5D-4FA9-A492-4BDBDE833C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647273" y="-195110"/>
                  <a:ext cx="4878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EEEA3C2-D3E3-453A-BFBA-CDEDD77408BF}"/>
                    </a:ext>
                  </a:extLst>
                </p14:cNvPr>
                <p14:cNvContentPartPr/>
                <p14:nvPr/>
              </p14:nvContentPartPr>
              <p14:xfrm>
                <a:off x="2043633" y="-370790"/>
                <a:ext cx="271080" cy="2401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EEEA3C2-D3E3-453A-BFBA-CDEDD77408B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034633" y="-379430"/>
                  <a:ext cx="288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3E2C700-ECB0-46E5-AB66-B84E9DA0DCA8}"/>
                    </a:ext>
                  </a:extLst>
                </p14:cNvPr>
                <p14:cNvContentPartPr/>
                <p14:nvPr/>
              </p14:nvContentPartPr>
              <p14:xfrm>
                <a:off x="2178273" y="-395630"/>
                <a:ext cx="519480" cy="4413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3E2C700-ECB0-46E5-AB66-B84E9DA0DCA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69273" y="-404630"/>
                  <a:ext cx="5371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66FFF0F5-B848-489B-A746-A86A5CEE726D}"/>
                    </a:ext>
                  </a:extLst>
                </p14:cNvPr>
                <p14:cNvContentPartPr/>
                <p14:nvPr/>
              </p14:nvContentPartPr>
              <p14:xfrm>
                <a:off x="2753913" y="-380870"/>
                <a:ext cx="217800" cy="400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66FFF0F5-B848-489B-A746-A86A5CEE726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744913" y="-389510"/>
                  <a:ext cx="235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E7B5263-4A84-474E-A539-CF6986344221}"/>
                    </a:ext>
                  </a:extLst>
                </p14:cNvPr>
                <p14:cNvContentPartPr/>
                <p14:nvPr/>
              </p14:nvContentPartPr>
              <p14:xfrm>
                <a:off x="2984673" y="-358190"/>
                <a:ext cx="353520" cy="2944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E7B5263-4A84-474E-A539-CF698634422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75673" y="-366830"/>
                  <a:ext cx="371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8ABFB24-DA5B-4453-8B93-42A93BA89A1E}"/>
                    </a:ext>
                  </a:extLst>
                </p14:cNvPr>
                <p14:cNvContentPartPr/>
                <p14:nvPr/>
              </p14:nvContentPartPr>
              <p14:xfrm>
                <a:off x="444513" y="-8270"/>
                <a:ext cx="2975760" cy="680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8ABFB24-DA5B-4453-8B93-42A93BA89A1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35513" y="-17270"/>
                  <a:ext cx="299340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D71DD79-DDCB-45D0-B04F-9A2DC283751E}"/>
                    </a:ext>
                  </a:extLst>
                </p14:cNvPr>
                <p14:cNvContentPartPr/>
                <p14:nvPr/>
              </p14:nvContentPartPr>
              <p14:xfrm>
                <a:off x="3714753" y="-417590"/>
                <a:ext cx="126000" cy="280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D71DD79-DDCB-45D0-B04F-9A2DC283751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705753" y="-426230"/>
                  <a:ext cx="143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8E211FC-1BBF-4ED1-B8E9-EDC0AA7AF2F5}"/>
                    </a:ext>
                  </a:extLst>
                </p14:cNvPr>
                <p14:cNvContentPartPr/>
                <p14:nvPr/>
              </p14:nvContentPartPr>
              <p14:xfrm>
                <a:off x="3762633" y="-276110"/>
                <a:ext cx="145440" cy="244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8E211FC-1BBF-4ED1-B8E9-EDC0AA7AF2F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53633" y="-284750"/>
                  <a:ext cx="163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3287A12-1EAF-46EB-966E-AC85C971B4E0}"/>
                    </a:ext>
                  </a:extLst>
                </p14:cNvPr>
                <p14:cNvContentPartPr/>
                <p14:nvPr/>
              </p14:nvContentPartPr>
              <p14:xfrm>
                <a:off x="4274193" y="-582830"/>
                <a:ext cx="150120" cy="3286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3287A12-1EAF-46EB-966E-AC85C971B4E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265193" y="-591830"/>
                  <a:ext cx="167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EFC9C8A-882F-4FB4-A54B-7746582DE813}"/>
                    </a:ext>
                  </a:extLst>
                </p14:cNvPr>
                <p14:cNvContentPartPr/>
                <p14:nvPr/>
              </p14:nvContentPartPr>
              <p14:xfrm>
                <a:off x="4313073" y="-802430"/>
                <a:ext cx="316080" cy="4485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EFC9C8A-882F-4FB4-A54B-7746582DE81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304073" y="-811430"/>
                  <a:ext cx="3337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2D524119-96AE-46CA-8DE2-AF47B3FBAF41}"/>
                    </a:ext>
                  </a:extLst>
                </p14:cNvPr>
                <p14:cNvContentPartPr/>
                <p14:nvPr/>
              </p14:nvContentPartPr>
              <p14:xfrm>
                <a:off x="4426473" y="-654470"/>
                <a:ext cx="368640" cy="3096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2D524119-96AE-46CA-8DE2-AF47B3FBAF4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417473" y="-663470"/>
                  <a:ext cx="386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D5B14BE-4E6D-4300-997B-9B12E404F6A2}"/>
                    </a:ext>
                  </a:extLst>
                </p14:cNvPr>
                <p14:cNvContentPartPr/>
                <p14:nvPr/>
              </p14:nvContentPartPr>
              <p14:xfrm>
                <a:off x="4671633" y="-388430"/>
                <a:ext cx="189000" cy="2768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D5B14BE-4E6D-4300-997B-9B12E404F6A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662993" y="-397430"/>
                  <a:ext cx="206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608F74E4-6FC4-45C4-8721-6CADA506B560}"/>
                    </a:ext>
                  </a:extLst>
                </p14:cNvPr>
                <p14:cNvContentPartPr/>
                <p14:nvPr/>
              </p14:nvContentPartPr>
              <p14:xfrm>
                <a:off x="4926873" y="-764630"/>
                <a:ext cx="177840" cy="451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608F74E4-6FC4-45C4-8721-6CADA506B56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17873" y="-773630"/>
                  <a:ext cx="195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91F2834-FDE5-4DC1-84E3-A3763275FDC6}"/>
                    </a:ext>
                  </a:extLst>
                </p14:cNvPr>
                <p14:cNvContentPartPr/>
                <p14:nvPr/>
              </p14:nvContentPartPr>
              <p14:xfrm>
                <a:off x="5043153" y="-860390"/>
                <a:ext cx="326520" cy="640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91F2834-FDE5-4DC1-84E3-A3763275FDC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034153" y="-869030"/>
                  <a:ext cx="34416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55069D3-764B-4F72-8D2B-5A9486EB14D0}"/>
                    </a:ext>
                  </a:extLst>
                </p14:cNvPr>
                <p14:cNvContentPartPr/>
                <p14:nvPr/>
              </p14:nvContentPartPr>
              <p14:xfrm>
                <a:off x="5188233" y="-903590"/>
                <a:ext cx="245880" cy="6177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55069D3-764B-4F72-8D2B-5A9486EB14D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179233" y="-912230"/>
                  <a:ext cx="2635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BDC8ED6-B347-4E14-8AC4-79DF6FB59C21}"/>
                    </a:ext>
                  </a:extLst>
                </p14:cNvPr>
                <p14:cNvContentPartPr/>
                <p14:nvPr/>
              </p14:nvContentPartPr>
              <p14:xfrm>
                <a:off x="4261953" y="-192590"/>
                <a:ext cx="1363680" cy="2833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BDC8ED6-B347-4E14-8AC4-79DF6FB59C2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253313" y="-201590"/>
                  <a:ext cx="13813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1198172-346C-410F-9674-957D4A703B7C}"/>
                    </a:ext>
                  </a:extLst>
                </p14:cNvPr>
                <p14:cNvContentPartPr/>
                <p14:nvPr/>
              </p14:nvContentPartPr>
              <p14:xfrm>
                <a:off x="4118313" y="-767150"/>
                <a:ext cx="102240" cy="7707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1198172-346C-410F-9674-957D4A703B7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109673" y="-776150"/>
                  <a:ext cx="11988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08651A85-E817-4931-B089-C56873DF461B}"/>
                    </a:ext>
                  </a:extLst>
                </p14:cNvPr>
                <p14:cNvContentPartPr/>
                <p14:nvPr/>
              </p14:nvContentPartPr>
              <p14:xfrm>
                <a:off x="4220193" y="-1054430"/>
                <a:ext cx="1524960" cy="8420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08651A85-E817-4931-B089-C56873DF461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11553" y="-1063430"/>
                  <a:ext cx="154260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34A25F3-4BA1-4011-95EE-89816ED72914}"/>
                    </a:ext>
                  </a:extLst>
                </p14:cNvPr>
                <p14:cNvContentPartPr/>
                <p14:nvPr/>
              </p14:nvContentPartPr>
              <p14:xfrm>
                <a:off x="5710233" y="-190070"/>
                <a:ext cx="360" cy="3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34A25F3-4BA1-4011-95EE-89816ED7291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01233" y="-1990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77FBC38-2108-45E0-9B1D-3A38C4371165}"/>
                    </a:ext>
                  </a:extLst>
                </p14:cNvPr>
                <p14:cNvContentPartPr/>
                <p14:nvPr/>
              </p14:nvContentPartPr>
              <p14:xfrm>
                <a:off x="6500073" y="424450"/>
                <a:ext cx="72000" cy="8758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77FBC38-2108-45E0-9B1D-3A38C437116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91433" y="415810"/>
                  <a:ext cx="8964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93D388C-5600-4B59-A9D7-336E5ACBEE31}"/>
                    </a:ext>
                  </a:extLst>
                </p14:cNvPr>
                <p14:cNvContentPartPr/>
                <p14:nvPr/>
              </p14:nvContentPartPr>
              <p14:xfrm>
                <a:off x="6589713" y="342370"/>
                <a:ext cx="1200960" cy="8550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93D388C-5600-4B59-A9D7-336E5ACBEE3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81073" y="333730"/>
                  <a:ext cx="121860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BD0467C-404F-4F80-8B35-C4FD004078B3}"/>
                    </a:ext>
                  </a:extLst>
                </p14:cNvPr>
                <p14:cNvContentPartPr/>
                <p14:nvPr/>
              </p14:nvContentPartPr>
              <p14:xfrm>
                <a:off x="6479193" y="1269370"/>
                <a:ext cx="1382760" cy="396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BD0467C-404F-4F80-8B35-C4FD004078B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0193" y="1260370"/>
                  <a:ext cx="1400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E27285E-9F05-42DB-8F47-DF6271FCF379}"/>
                    </a:ext>
                  </a:extLst>
                </p14:cNvPr>
                <p14:cNvContentPartPr/>
                <p14:nvPr/>
              </p14:nvContentPartPr>
              <p14:xfrm>
                <a:off x="6380553" y="-39950"/>
                <a:ext cx="1688760" cy="14378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E27285E-9F05-42DB-8F47-DF6271FCF3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71553" y="-48950"/>
                  <a:ext cx="1706400" cy="14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3715439-D842-4A58-9EDA-E5793B01486C}"/>
                    </a:ext>
                  </a:extLst>
                </p14:cNvPr>
                <p14:cNvContentPartPr/>
                <p14:nvPr/>
              </p14:nvContentPartPr>
              <p14:xfrm>
                <a:off x="5876553" y="-137150"/>
                <a:ext cx="2149920" cy="18064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3715439-D842-4A58-9EDA-E5793B01486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67553" y="-146150"/>
                  <a:ext cx="2167560" cy="18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8BC507B0-8A59-44A8-95C1-8758C6D60A78}"/>
                    </a:ext>
                  </a:extLst>
                </p14:cNvPr>
                <p14:cNvContentPartPr/>
                <p14:nvPr/>
              </p14:nvContentPartPr>
              <p14:xfrm>
                <a:off x="6298113" y="150490"/>
                <a:ext cx="1166400" cy="10533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8BC507B0-8A59-44A8-95C1-8758C6D60A7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89473" y="141850"/>
                  <a:ext cx="118404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3D47CF0-0F43-49DB-A396-59B5BD0D12F1}"/>
                    </a:ext>
                  </a:extLst>
                </p14:cNvPr>
                <p14:cNvContentPartPr/>
                <p14:nvPr/>
              </p14:nvContentPartPr>
              <p14:xfrm>
                <a:off x="6911553" y="2555650"/>
                <a:ext cx="1695240" cy="1479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3D47CF0-0F43-49DB-A396-59B5BD0D12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02553" y="2547010"/>
                  <a:ext cx="171288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0E75351D-9087-43CC-8838-2917C4C5C326}"/>
                  </a:ext>
                </a:extLst>
              </p14:cNvPr>
              <p14:cNvContentPartPr/>
              <p14:nvPr/>
            </p14:nvContentPartPr>
            <p14:xfrm>
              <a:off x="7279473" y="3119050"/>
              <a:ext cx="1195560" cy="6696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0E75351D-9087-43CC-8838-2917C4C5C32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270833" y="3110410"/>
                <a:ext cx="121320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B5FF5DD-3DAE-43AD-9FAF-FA010223EBB3}"/>
              </a:ext>
            </a:extLst>
          </p:cNvPr>
          <p:cNvGrpSpPr/>
          <p:nvPr/>
        </p:nvGrpSpPr>
        <p:grpSpPr>
          <a:xfrm>
            <a:off x="2564913" y="3632770"/>
            <a:ext cx="5422680" cy="2971080"/>
            <a:chOff x="2564913" y="3632770"/>
            <a:chExt cx="5422680" cy="29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69E70E5-15E8-44C4-9425-C0A333626702}"/>
                    </a:ext>
                  </a:extLst>
                </p14:cNvPr>
                <p14:cNvContentPartPr/>
                <p14:nvPr/>
              </p14:nvContentPartPr>
              <p14:xfrm>
                <a:off x="5607633" y="4764250"/>
                <a:ext cx="1829160" cy="10778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69E70E5-15E8-44C4-9425-C0A3336267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98633" y="4755610"/>
                  <a:ext cx="184680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79CEA43-D212-4751-8EB7-32A5E78CB0D9}"/>
                    </a:ext>
                  </a:extLst>
                </p14:cNvPr>
                <p14:cNvContentPartPr/>
                <p14:nvPr/>
              </p14:nvContentPartPr>
              <p14:xfrm>
                <a:off x="7402233" y="5003650"/>
                <a:ext cx="585360" cy="196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79CEA43-D212-4751-8EB7-32A5E78CB0D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93233" y="4994650"/>
                  <a:ext cx="603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17874F9-41CE-43E7-BE3A-8C3B971ADC5E}"/>
                    </a:ext>
                  </a:extLst>
                </p14:cNvPr>
                <p14:cNvContentPartPr/>
                <p14:nvPr/>
              </p14:nvContentPartPr>
              <p14:xfrm>
                <a:off x="7481073" y="5002570"/>
                <a:ext cx="288000" cy="2062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17874F9-41CE-43E7-BE3A-8C3B971ADC5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72073" y="4993570"/>
                  <a:ext cx="305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3360C04-CE8B-469A-96F1-46831B1AD13C}"/>
                    </a:ext>
                  </a:extLst>
                </p14:cNvPr>
                <p14:cNvContentPartPr/>
                <p14:nvPr/>
              </p14:nvContentPartPr>
              <p14:xfrm>
                <a:off x="6836673" y="6198130"/>
                <a:ext cx="269640" cy="1040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3360C04-CE8B-469A-96F1-46831B1AD1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28033" y="6189130"/>
                  <a:ext cx="287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C6956E0-57B1-4763-A0D4-1F2A0A176E74}"/>
                    </a:ext>
                  </a:extLst>
                </p14:cNvPr>
                <p14:cNvContentPartPr/>
                <p14:nvPr/>
              </p14:nvContentPartPr>
              <p14:xfrm>
                <a:off x="6889233" y="6333130"/>
                <a:ext cx="110880" cy="1551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C6956E0-57B1-4763-A0D4-1F2A0A176E7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80593" y="6324490"/>
                  <a:ext cx="128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E1F1257-9B0D-43E5-94D3-BDE7F5DDD613}"/>
                    </a:ext>
                  </a:extLst>
                </p14:cNvPr>
                <p14:cNvContentPartPr/>
                <p14:nvPr/>
              </p14:nvContentPartPr>
              <p14:xfrm>
                <a:off x="7014873" y="6285250"/>
                <a:ext cx="57960" cy="3052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E1F1257-9B0D-43E5-94D3-BDE7F5DDD61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05873" y="6276250"/>
                  <a:ext cx="75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8DFD24C-3BB5-45DA-BA70-DC5C96AFBCDA}"/>
                    </a:ext>
                  </a:extLst>
                </p14:cNvPr>
                <p14:cNvContentPartPr/>
                <p14:nvPr/>
              </p14:nvContentPartPr>
              <p14:xfrm>
                <a:off x="7117833" y="6174010"/>
                <a:ext cx="211320" cy="187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8DFD24C-3BB5-45DA-BA70-DC5C96AFBC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09193" y="6165370"/>
                  <a:ext cx="228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D94AD2F9-64D7-4EB8-9814-10E4058C7BF1}"/>
                    </a:ext>
                  </a:extLst>
                </p14:cNvPr>
                <p14:cNvContentPartPr/>
                <p14:nvPr/>
              </p14:nvContentPartPr>
              <p14:xfrm>
                <a:off x="7171113" y="6124690"/>
                <a:ext cx="304560" cy="3826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D94AD2F9-64D7-4EB8-9814-10E4058C7BF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62473" y="6116050"/>
                  <a:ext cx="322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C5D0B36-1A1D-494F-B85B-D0FCE99326CB}"/>
                    </a:ext>
                  </a:extLst>
                </p14:cNvPr>
                <p14:cNvContentPartPr/>
                <p14:nvPr/>
              </p14:nvContentPartPr>
              <p14:xfrm>
                <a:off x="7270473" y="6313330"/>
                <a:ext cx="227880" cy="290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C5D0B36-1A1D-494F-B85B-D0FCE99326C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61833" y="6304330"/>
                  <a:ext cx="245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949DBD4-8AB7-49A7-8230-08CBD19D8BD8}"/>
                    </a:ext>
                  </a:extLst>
                </p14:cNvPr>
                <p14:cNvContentPartPr/>
                <p14:nvPr/>
              </p14:nvContentPartPr>
              <p14:xfrm>
                <a:off x="6073833" y="5729770"/>
                <a:ext cx="1136160" cy="111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949DBD4-8AB7-49A7-8230-08CBD19D8BD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64833" y="5720770"/>
                  <a:ext cx="1153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810FFA1-6976-4A88-A513-542C816AB4DC}"/>
                    </a:ext>
                  </a:extLst>
                </p14:cNvPr>
                <p14:cNvContentPartPr/>
                <p14:nvPr/>
              </p14:nvContentPartPr>
              <p14:xfrm>
                <a:off x="5876193" y="5959450"/>
                <a:ext cx="422280" cy="1897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810FFA1-6976-4A88-A513-542C816AB4D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67553" y="5950450"/>
                  <a:ext cx="439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FF8869B4-4F38-4A01-B4BE-5192ECC9955C}"/>
                    </a:ext>
                  </a:extLst>
                </p14:cNvPr>
                <p14:cNvContentPartPr/>
                <p14:nvPr/>
              </p14:nvContentPartPr>
              <p14:xfrm>
                <a:off x="6171033" y="5887450"/>
                <a:ext cx="76680" cy="5961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FF8869B4-4F38-4A01-B4BE-5192ECC9955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62033" y="5878810"/>
                  <a:ext cx="9432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4125DC0-8BA5-4768-84CC-590CB47A37AC}"/>
                    </a:ext>
                  </a:extLst>
                </p14:cNvPr>
                <p14:cNvContentPartPr/>
                <p14:nvPr/>
              </p14:nvContentPartPr>
              <p14:xfrm>
                <a:off x="6048273" y="6131170"/>
                <a:ext cx="242640" cy="2278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4125DC0-8BA5-4768-84CC-590CB47A37A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39633" y="6122170"/>
                  <a:ext cx="260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51CB07B-3631-49F7-8366-63D6B58B3BA2}"/>
                    </a:ext>
                  </a:extLst>
                </p14:cNvPr>
                <p14:cNvContentPartPr/>
                <p14:nvPr/>
              </p14:nvContentPartPr>
              <p14:xfrm>
                <a:off x="6313233" y="5940370"/>
                <a:ext cx="238320" cy="4723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51CB07B-3631-49F7-8366-63D6B58B3BA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04233" y="5931730"/>
                  <a:ext cx="2559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FC98549-903A-4430-BD8F-C18E019C02DB}"/>
                    </a:ext>
                  </a:extLst>
                </p14:cNvPr>
                <p14:cNvContentPartPr/>
                <p14:nvPr/>
              </p14:nvContentPartPr>
              <p14:xfrm>
                <a:off x="6291993" y="6073210"/>
                <a:ext cx="208440" cy="3646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FC98549-903A-4430-BD8F-C18E019C02D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83353" y="6064210"/>
                  <a:ext cx="2260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A9DA54B-318B-443A-A589-A4E5ED9567CD}"/>
                    </a:ext>
                  </a:extLst>
                </p14:cNvPr>
                <p14:cNvContentPartPr/>
                <p14:nvPr/>
              </p14:nvContentPartPr>
              <p14:xfrm>
                <a:off x="6552633" y="6042610"/>
                <a:ext cx="148320" cy="73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A9DA54B-318B-443A-A589-A4E5ED9567C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43633" y="6033970"/>
                  <a:ext cx="165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9E23252-026F-4673-82EB-A9C94AE6E1EC}"/>
                    </a:ext>
                  </a:extLst>
                </p14:cNvPr>
                <p14:cNvContentPartPr/>
                <p14:nvPr/>
              </p14:nvContentPartPr>
              <p14:xfrm>
                <a:off x="6604473" y="5970970"/>
                <a:ext cx="222120" cy="3279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9E23252-026F-4673-82EB-A9C94AE6E1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95833" y="5961970"/>
                  <a:ext cx="239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C71CE30-35FA-49CE-B8AE-2E62384BFD26}"/>
                    </a:ext>
                  </a:extLst>
                </p14:cNvPr>
                <p14:cNvContentPartPr/>
                <p14:nvPr/>
              </p14:nvContentPartPr>
              <p14:xfrm>
                <a:off x="6883473" y="5909050"/>
                <a:ext cx="197280" cy="2919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C71CE30-35FA-49CE-B8AE-2E62384BFD2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74833" y="5900050"/>
                  <a:ext cx="214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DEDFDE4-E992-4D21-99A3-7BB94BC3725B}"/>
                    </a:ext>
                  </a:extLst>
                </p14:cNvPr>
                <p14:cNvContentPartPr/>
                <p14:nvPr/>
              </p14:nvContentPartPr>
              <p14:xfrm>
                <a:off x="5683953" y="4684330"/>
                <a:ext cx="2033280" cy="12380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DEDFDE4-E992-4D21-99A3-7BB94BC3725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674953" y="4675330"/>
                  <a:ext cx="205092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7B110DA-DFED-4A89-9290-FD1F72F813BD}"/>
                    </a:ext>
                  </a:extLst>
                </p14:cNvPr>
                <p14:cNvContentPartPr/>
                <p14:nvPr/>
              </p14:nvContentPartPr>
              <p14:xfrm>
                <a:off x="5720313" y="3632770"/>
                <a:ext cx="2052720" cy="10328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7B110DA-DFED-4A89-9290-FD1F72F813B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11673" y="3623770"/>
                  <a:ext cx="207036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03DA35D-DA5B-4D31-8FDE-DA43D5F85658}"/>
                    </a:ext>
                  </a:extLst>
                </p14:cNvPr>
                <p14:cNvContentPartPr/>
                <p14:nvPr/>
              </p14:nvContentPartPr>
              <p14:xfrm>
                <a:off x="2564913" y="4484170"/>
                <a:ext cx="2141280" cy="13017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03DA35D-DA5B-4D31-8FDE-DA43D5F8565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56273" y="4475170"/>
                  <a:ext cx="2158920" cy="13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ACC771B-A100-49F0-8607-B7ED5B9FE299}"/>
                    </a:ext>
                  </a:extLst>
                </p14:cNvPr>
                <p14:cNvContentPartPr/>
                <p14:nvPr/>
              </p14:nvContentPartPr>
              <p14:xfrm>
                <a:off x="4828953" y="4333330"/>
                <a:ext cx="649440" cy="2602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ACC771B-A100-49F0-8607-B7ED5B9FE29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20313" y="4324690"/>
                  <a:ext cx="667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7573D99-9D67-4B97-951F-DA80C5C279C9}"/>
                    </a:ext>
                  </a:extLst>
                </p14:cNvPr>
                <p14:cNvContentPartPr/>
                <p14:nvPr/>
              </p14:nvContentPartPr>
              <p14:xfrm>
                <a:off x="5288313" y="4301650"/>
                <a:ext cx="245880" cy="3121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7573D99-9D67-4B97-951F-DA80C5C279C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79673" y="4293010"/>
                  <a:ext cx="2635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0B0A6A1-9A63-495D-B291-F972670D8D2A}"/>
                    </a:ext>
                  </a:extLst>
                </p14:cNvPr>
                <p14:cNvContentPartPr/>
                <p14:nvPr/>
              </p14:nvContentPartPr>
              <p14:xfrm>
                <a:off x="4652553" y="5162770"/>
                <a:ext cx="801360" cy="283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0B0A6A1-9A63-495D-B291-F972670D8D2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43913" y="5154130"/>
                  <a:ext cx="819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57C71FE-E6B2-408C-BCCE-7EFC3AAE7F68}"/>
                    </a:ext>
                  </a:extLst>
                </p14:cNvPr>
                <p14:cNvContentPartPr/>
                <p14:nvPr/>
              </p14:nvContentPartPr>
              <p14:xfrm>
                <a:off x="5191113" y="5196970"/>
                <a:ext cx="302400" cy="310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57C71FE-E6B2-408C-BCCE-7EFC3AAE7F6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82473" y="5187970"/>
                  <a:ext cx="320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2600010-190A-4B98-A44F-234872189530}"/>
                    </a:ext>
                  </a:extLst>
                </p14:cNvPr>
                <p14:cNvContentPartPr/>
                <p14:nvPr/>
              </p14:nvContentPartPr>
              <p14:xfrm>
                <a:off x="5741553" y="3834730"/>
                <a:ext cx="82800" cy="7466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2600010-190A-4B98-A44F-23487218953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32913" y="3825730"/>
                  <a:ext cx="10044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E1B8219-178A-4EE9-AE5B-D8D2C7409878}"/>
                    </a:ext>
                  </a:extLst>
                </p14:cNvPr>
                <p14:cNvContentPartPr/>
                <p14:nvPr/>
              </p14:nvContentPartPr>
              <p14:xfrm>
                <a:off x="5871873" y="3640330"/>
                <a:ext cx="1959480" cy="7844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E1B8219-178A-4EE9-AE5B-D8D2C740987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62873" y="3631330"/>
                  <a:ext cx="197712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8B6AF7A-023E-4B4E-BAC4-EB7B2E598F23}"/>
                    </a:ext>
                  </a:extLst>
                </p14:cNvPr>
                <p14:cNvContentPartPr/>
                <p14:nvPr/>
              </p14:nvContentPartPr>
              <p14:xfrm>
                <a:off x="5895993" y="4308130"/>
                <a:ext cx="1913760" cy="2908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8B6AF7A-023E-4B4E-BAC4-EB7B2E598F2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87353" y="4299130"/>
                  <a:ext cx="19314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86DBF380-ADF2-44B1-B703-8896D0FC1834}"/>
                    </a:ext>
                  </a:extLst>
                </p14:cNvPr>
                <p14:cNvContentPartPr/>
                <p14:nvPr/>
              </p14:nvContentPartPr>
              <p14:xfrm>
                <a:off x="6054393" y="4678930"/>
                <a:ext cx="1749960" cy="766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86DBF380-ADF2-44B1-B703-8896D0FC183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45393" y="4669930"/>
                  <a:ext cx="1767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759725E7-DB5D-417B-930D-438525252EFE}"/>
                    </a:ext>
                  </a:extLst>
                </p14:cNvPr>
                <p14:cNvContentPartPr/>
                <p14:nvPr/>
              </p14:nvContentPartPr>
              <p14:xfrm>
                <a:off x="6130713" y="5631130"/>
                <a:ext cx="1085040" cy="1242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759725E7-DB5D-417B-930D-438525252EF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21713" y="5622490"/>
                  <a:ext cx="1102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F7C886DC-F40A-43A1-AA22-8007ED895402}"/>
                    </a:ext>
                  </a:extLst>
                </p14:cNvPr>
                <p14:cNvContentPartPr/>
                <p14:nvPr/>
              </p14:nvContentPartPr>
              <p14:xfrm>
                <a:off x="5913633" y="4645090"/>
                <a:ext cx="1288440" cy="900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F7C886DC-F40A-43A1-AA22-8007ED89540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04633" y="4636450"/>
                  <a:ext cx="1306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E6A7340-8A59-42E9-8360-723E9C1899BA}"/>
                    </a:ext>
                  </a:extLst>
                </p14:cNvPr>
                <p14:cNvContentPartPr/>
                <p14:nvPr/>
              </p14:nvContentPartPr>
              <p14:xfrm>
                <a:off x="7147713" y="4423330"/>
                <a:ext cx="604800" cy="6879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E6A7340-8A59-42E9-8360-723E9C1899B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39073" y="4414690"/>
                  <a:ext cx="62244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ECD75EA1-B4C6-44DE-A8A4-66B2A9B406B3}"/>
                    </a:ext>
                  </a:extLst>
                </p14:cNvPr>
                <p14:cNvContentPartPr/>
                <p14:nvPr/>
              </p14:nvContentPartPr>
              <p14:xfrm>
                <a:off x="7131513" y="4448170"/>
                <a:ext cx="549360" cy="6706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ECD75EA1-B4C6-44DE-A8A4-66B2A9B406B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122513" y="4439530"/>
                  <a:ext cx="567000" cy="68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9828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64BF4423-F09E-4026-9655-0BE8D92D926E}"/>
              </a:ext>
            </a:extLst>
          </p:cNvPr>
          <p:cNvGrpSpPr/>
          <p:nvPr/>
        </p:nvGrpSpPr>
        <p:grpSpPr>
          <a:xfrm>
            <a:off x="6782673" y="-992510"/>
            <a:ext cx="1640160" cy="2557800"/>
            <a:chOff x="6782673" y="-992510"/>
            <a:chExt cx="1640160" cy="255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A023E16-3164-4D66-8841-59329BFE4F8F}"/>
                    </a:ext>
                  </a:extLst>
                </p14:cNvPr>
                <p14:cNvContentPartPr/>
                <p14:nvPr/>
              </p14:nvContentPartPr>
              <p14:xfrm>
                <a:off x="7081833" y="69130"/>
                <a:ext cx="395640" cy="3661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A023E16-3164-4D66-8841-59329BFE4F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63833" y="51130"/>
                  <a:ext cx="4312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939277E-B4F0-4A3F-9F44-34649946A28A}"/>
                    </a:ext>
                  </a:extLst>
                </p14:cNvPr>
                <p14:cNvContentPartPr/>
                <p14:nvPr/>
              </p14:nvContentPartPr>
              <p14:xfrm>
                <a:off x="7470993" y="132850"/>
                <a:ext cx="330840" cy="83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939277E-B4F0-4A3F-9F44-34649946A2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53353" y="115210"/>
                  <a:ext cx="366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F8F8EC9-AE13-42E5-9668-B296A0158890}"/>
                    </a:ext>
                  </a:extLst>
                </p14:cNvPr>
                <p14:cNvContentPartPr/>
                <p14:nvPr/>
              </p14:nvContentPartPr>
              <p14:xfrm>
                <a:off x="7803273" y="-66590"/>
                <a:ext cx="350280" cy="425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F8F8EC9-AE13-42E5-9668-B296A01588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5273" y="-84230"/>
                  <a:ext cx="3859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FD20DC0-1D98-4DBE-808C-5FF357113539}"/>
                    </a:ext>
                  </a:extLst>
                </p14:cNvPr>
                <p14:cNvContentPartPr/>
                <p14:nvPr/>
              </p14:nvContentPartPr>
              <p14:xfrm>
                <a:off x="7037193" y="-659870"/>
                <a:ext cx="307080" cy="2224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FD20DC0-1D98-4DBE-808C-5FF3571135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19553" y="-677870"/>
                  <a:ext cx="342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D1C6A61-61B9-4B30-A02B-F57ADA5B019A}"/>
                    </a:ext>
                  </a:extLst>
                </p14:cNvPr>
                <p14:cNvContentPartPr/>
                <p14:nvPr/>
              </p14:nvContentPartPr>
              <p14:xfrm>
                <a:off x="7116393" y="-680030"/>
                <a:ext cx="139320" cy="4309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D1C6A61-61B9-4B30-A02B-F57ADA5B01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98753" y="-698030"/>
                  <a:ext cx="1749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EFE1894-0B1A-4942-BC02-DDAAAC877603}"/>
                    </a:ext>
                  </a:extLst>
                </p14:cNvPr>
                <p14:cNvContentPartPr/>
                <p14:nvPr/>
              </p14:nvContentPartPr>
              <p14:xfrm>
                <a:off x="7701393" y="-716750"/>
                <a:ext cx="189360" cy="2793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EFE1894-0B1A-4942-BC02-DDAAAC8776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83393" y="-734390"/>
                  <a:ext cx="225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DD32929-242B-4D54-8E51-77AB682D1314}"/>
                    </a:ext>
                  </a:extLst>
                </p14:cNvPr>
                <p14:cNvContentPartPr/>
                <p14:nvPr/>
              </p14:nvContentPartPr>
              <p14:xfrm>
                <a:off x="7843593" y="-743030"/>
                <a:ext cx="164880" cy="77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DD32929-242B-4D54-8E51-77AB682D13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25593" y="-761030"/>
                  <a:ext cx="200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FEB4972-9707-4541-A956-C2A966C20522}"/>
                    </a:ext>
                  </a:extLst>
                </p14:cNvPr>
                <p14:cNvContentPartPr/>
                <p14:nvPr/>
              </p14:nvContentPartPr>
              <p14:xfrm>
                <a:off x="6782673" y="-736910"/>
                <a:ext cx="130680" cy="646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FEB4972-9707-4541-A956-C2A966C205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65033" y="-754550"/>
                  <a:ext cx="16632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70A316A-AB0C-439A-BB33-51E248B2F4BB}"/>
                    </a:ext>
                  </a:extLst>
                </p14:cNvPr>
                <p14:cNvContentPartPr/>
                <p14:nvPr/>
              </p14:nvContentPartPr>
              <p14:xfrm>
                <a:off x="7130073" y="-992510"/>
                <a:ext cx="1114920" cy="652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70A316A-AB0C-439A-BB33-51E248B2F4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12073" y="-1010150"/>
                  <a:ext cx="115056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3373835-FD11-4E7A-917D-931B529E1344}"/>
                    </a:ext>
                  </a:extLst>
                </p14:cNvPr>
                <p14:cNvContentPartPr/>
                <p14:nvPr/>
              </p14:nvContentPartPr>
              <p14:xfrm>
                <a:off x="7185153" y="-321470"/>
                <a:ext cx="793080" cy="45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3373835-FD11-4E7A-917D-931B529E13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67513" y="-339470"/>
                  <a:ext cx="828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43DD7B0-1161-4134-900B-631D70DEE60F}"/>
                    </a:ext>
                  </a:extLst>
                </p14:cNvPr>
                <p14:cNvContentPartPr/>
                <p14:nvPr/>
              </p14:nvContentPartPr>
              <p14:xfrm>
                <a:off x="6924873" y="-67670"/>
                <a:ext cx="111240" cy="555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43DD7B0-1161-4134-900B-631D70DEE6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07233" y="-85670"/>
                  <a:ext cx="1468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D5AFA16-A626-420B-A303-7D2E9BEAF8B4}"/>
                    </a:ext>
                  </a:extLst>
                </p14:cNvPr>
                <p14:cNvContentPartPr/>
                <p14:nvPr/>
              </p14:nvContentPartPr>
              <p14:xfrm>
                <a:off x="7297473" y="-255950"/>
                <a:ext cx="1092600" cy="688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D5AFA16-A626-420B-A303-7D2E9BEAF8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79473" y="-273590"/>
                  <a:ext cx="112824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FA6099D-76F3-4393-A246-A29A66F7AF39}"/>
                    </a:ext>
                  </a:extLst>
                </p14:cNvPr>
                <p14:cNvContentPartPr/>
                <p14:nvPr/>
              </p14:nvContentPartPr>
              <p14:xfrm>
                <a:off x="7135833" y="442450"/>
                <a:ext cx="1122480" cy="900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FA6099D-76F3-4393-A246-A29A66F7AF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18193" y="424450"/>
                  <a:ext cx="1158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50DAD92-8B42-4449-869D-AB671E3EBBE4}"/>
                    </a:ext>
                  </a:extLst>
                </p14:cNvPr>
                <p14:cNvContentPartPr/>
                <p14:nvPr/>
              </p14:nvContentPartPr>
              <p14:xfrm>
                <a:off x="7242033" y="1115290"/>
                <a:ext cx="48240" cy="3121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50DAD92-8B42-4449-869D-AB671E3EBB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24393" y="1097290"/>
                  <a:ext cx="83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EF85C22-4DA2-4058-AE42-7A4984E3ABEE}"/>
                    </a:ext>
                  </a:extLst>
                </p14:cNvPr>
                <p14:cNvContentPartPr/>
                <p14:nvPr/>
              </p14:nvContentPartPr>
              <p14:xfrm>
                <a:off x="7487913" y="1035730"/>
                <a:ext cx="317160" cy="304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EF85C22-4DA2-4058-AE42-7A4984E3AB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69913" y="1017730"/>
                  <a:ext cx="352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BD63279-F3A4-402B-8EA6-1C2818013199}"/>
                    </a:ext>
                  </a:extLst>
                </p14:cNvPr>
                <p14:cNvContentPartPr/>
                <p14:nvPr/>
              </p14:nvContentPartPr>
              <p14:xfrm>
                <a:off x="7897233" y="973810"/>
                <a:ext cx="130680" cy="3765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BD63279-F3A4-402B-8EA6-1C28180131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79593" y="955810"/>
                  <a:ext cx="166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8B9FB7D-AB8C-4F38-A99D-B3DEC2E7E6ED}"/>
                    </a:ext>
                  </a:extLst>
                </p14:cNvPr>
                <p14:cNvContentPartPr/>
                <p14:nvPr/>
              </p14:nvContentPartPr>
              <p14:xfrm>
                <a:off x="7001193" y="860050"/>
                <a:ext cx="94680" cy="5965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8B9FB7D-AB8C-4F38-A99D-B3DEC2E7E6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83553" y="842410"/>
                  <a:ext cx="1303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99CEF6B-FCA7-483C-B5E0-7256015E75A2}"/>
                    </a:ext>
                  </a:extLst>
                </p14:cNvPr>
                <p14:cNvContentPartPr/>
                <p14:nvPr/>
              </p14:nvContentPartPr>
              <p14:xfrm>
                <a:off x="7180833" y="741250"/>
                <a:ext cx="1242000" cy="8110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99CEF6B-FCA7-483C-B5E0-7256015E75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62833" y="723610"/>
                  <a:ext cx="127764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462024D-47E2-4D8F-9C07-76F7F02602DB}"/>
                    </a:ext>
                  </a:extLst>
                </p14:cNvPr>
                <p14:cNvContentPartPr/>
                <p14:nvPr/>
              </p14:nvContentPartPr>
              <p14:xfrm>
                <a:off x="7174713" y="1525690"/>
                <a:ext cx="1117080" cy="39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462024D-47E2-4D8F-9C07-76F7F02602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57073" y="1507690"/>
                  <a:ext cx="1152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95C3EEE-0FCF-4327-9129-3B15740BA6C7}"/>
                    </a:ext>
                  </a:extLst>
                </p14:cNvPr>
                <p14:cNvContentPartPr/>
                <p14:nvPr/>
              </p14:nvContentPartPr>
              <p14:xfrm>
                <a:off x="7195593" y="455050"/>
                <a:ext cx="338400" cy="78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95C3EEE-0FCF-4327-9129-3B15740BA6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77953" y="437050"/>
                  <a:ext cx="374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714FDDF-4CAD-4A64-9C08-813BE80C2742}"/>
                    </a:ext>
                  </a:extLst>
                </p14:cNvPr>
                <p14:cNvContentPartPr/>
                <p14:nvPr/>
              </p14:nvContentPartPr>
              <p14:xfrm>
                <a:off x="7714713" y="276850"/>
                <a:ext cx="211320" cy="643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714FDDF-4CAD-4A64-9C08-813BE80C27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97073" y="259210"/>
                  <a:ext cx="24696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6931870-E771-42DA-BC71-6EE9C05A1E9A}"/>
                    </a:ext>
                  </a:extLst>
                </p14:cNvPr>
                <p14:cNvContentPartPr/>
                <p14:nvPr/>
              </p14:nvContentPartPr>
              <p14:xfrm>
                <a:off x="7686273" y="663130"/>
                <a:ext cx="277560" cy="265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6931870-E771-42DA-BC71-6EE9C05A1E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68273" y="645490"/>
                  <a:ext cx="313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E7B0630-1633-4F6C-9445-2C1354A872D6}"/>
                    </a:ext>
                  </a:extLst>
                </p14:cNvPr>
                <p14:cNvContentPartPr/>
                <p14:nvPr/>
              </p14:nvContentPartPr>
              <p14:xfrm>
                <a:off x="8035113" y="472690"/>
                <a:ext cx="16920" cy="62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E7B0630-1633-4F6C-9445-2C1354A872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17113" y="454690"/>
                  <a:ext cx="525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C98259F-C080-46E4-8023-52E2939BCE9E}"/>
              </a:ext>
            </a:extLst>
          </p:cNvPr>
          <p:cNvGrpSpPr/>
          <p:nvPr/>
        </p:nvGrpSpPr>
        <p:grpSpPr>
          <a:xfrm>
            <a:off x="6772233" y="2432170"/>
            <a:ext cx="2291400" cy="1276560"/>
            <a:chOff x="6772233" y="2432170"/>
            <a:chExt cx="2291400" cy="12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F4EABE1-1AA3-48B3-ABCD-4EC1BAFA067E}"/>
                    </a:ext>
                  </a:extLst>
                </p14:cNvPr>
                <p14:cNvContentPartPr/>
                <p14:nvPr/>
              </p14:nvContentPartPr>
              <p14:xfrm>
                <a:off x="7261473" y="2941930"/>
                <a:ext cx="6480" cy="521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F4EABE1-1AA3-48B3-ABCD-4EC1BAFA06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43473" y="2924290"/>
                  <a:ext cx="421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F08FCB2-05FA-4FF4-ABC0-BA1DEEFE51C2}"/>
                    </a:ext>
                  </a:extLst>
                </p14:cNvPr>
                <p14:cNvContentPartPr/>
                <p14:nvPr/>
              </p14:nvContentPartPr>
              <p14:xfrm>
                <a:off x="7509873" y="2952010"/>
                <a:ext cx="308520" cy="3571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F08FCB2-05FA-4FF4-ABC0-BA1DEEFE51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2233" y="2934370"/>
                  <a:ext cx="3441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491986C-544A-4630-BC51-F66B02214424}"/>
                    </a:ext>
                  </a:extLst>
                </p14:cNvPr>
                <p14:cNvContentPartPr/>
                <p14:nvPr/>
              </p14:nvContentPartPr>
              <p14:xfrm>
                <a:off x="7930353" y="2905570"/>
                <a:ext cx="174600" cy="4042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491986C-544A-4630-BC51-F66B022144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12353" y="2887570"/>
                  <a:ext cx="2102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3FEC79E-A1F9-495E-997A-2BA78B8ED774}"/>
                    </a:ext>
                  </a:extLst>
                </p14:cNvPr>
                <p14:cNvContentPartPr/>
                <p14:nvPr/>
              </p14:nvContentPartPr>
              <p14:xfrm>
                <a:off x="8364153" y="2852290"/>
                <a:ext cx="232200" cy="2692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3FEC79E-A1F9-495E-997A-2BA78B8ED7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46153" y="2834650"/>
                  <a:ext cx="267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A7EFDA0-426F-4D28-850C-46A8CE53964E}"/>
                    </a:ext>
                  </a:extLst>
                </p14:cNvPr>
                <p14:cNvContentPartPr/>
                <p14:nvPr/>
              </p14:nvContentPartPr>
              <p14:xfrm>
                <a:off x="8439033" y="2935810"/>
                <a:ext cx="69120" cy="2934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A7EFDA0-426F-4D28-850C-46A8CE5396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21033" y="2917810"/>
                  <a:ext cx="104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7997A68-4764-4461-80F1-D7C8FF7044DF}"/>
                    </a:ext>
                  </a:extLst>
                </p14:cNvPr>
                <p14:cNvContentPartPr/>
                <p14:nvPr/>
              </p14:nvContentPartPr>
              <p14:xfrm>
                <a:off x="8660433" y="2804410"/>
                <a:ext cx="352080" cy="3834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7997A68-4764-4461-80F1-D7C8FF7044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42433" y="2786770"/>
                  <a:ext cx="3877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6AA97E7-76AB-4FCD-9CE7-4220951B2241}"/>
                    </a:ext>
                  </a:extLst>
                </p14:cNvPr>
                <p14:cNvContentPartPr/>
                <p14:nvPr/>
              </p14:nvContentPartPr>
              <p14:xfrm>
                <a:off x="6772233" y="2738890"/>
                <a:ext cx="120240" cy="860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6AA97E7-76AB-4FCD-9CE7-4220951B22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54593" y="2720890"/>
                  <a:ext cx="15588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667D969-9867-43A6-9D1F-EDCB7562D86A}"/>
                    </a:ext>
                  </a:extLst>
                </p14:cNvPr>
                <p14:cNvContentPartPr/>
                <p14:nvPr/>
              </p14:nvContentPartPr>
              <p14:xfrm>
                <a:off x="7266153" y="2432170"/>
                <a:ext cx="1797480" cy="1072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667D969-9867-43A6-9D1F-EDCB7562D8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48153" y="2414530"/>
                  <a:ext cx="183312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B706F43-172E-4E2B-B24A-88D7ADC169B4}"/>
                    </a:ext>
                  </a:extLst>
                </p14:cNvPr>
                <p14:cNvContentPartPr/>
                <p14:nvPr/>
              </p14:nvContentPartPr>
              <p14:xfrm>
                <a:off x="6908673" y="3560770"/>
                <a:ext cx="1729800" cy="125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B706F43-172E-4E2B-B24A-88D7ADC169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90673" y="3542770"/>
                  <a:ext cx="1765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BC3DB14-2D19-4933-8300-6D361BF4F1B7}"/>
                    </a:ext>
                  </a:extLst>
                </p14:cNvPr>
                <p14:cNvContentPartPr/>
                <p14:nvPr/>
              </p14:nvContentPartPr>
              <p14:xfrm>
                <a:off x="6914433" y="3608650"/>
                <a:ext cx="1661400" cy="1000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BC3DB14-2D19-4933-8300-6D361BF4F1B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96793" y="3591010"/>
                  <a:ext cx="16970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A5BFE44-B806-483A-89C8-DAC184021DE1}"/>
              </a:ext>
            </a:extLst>
          </p:cNvPr>
          <p:cNvGrpSpPr/>
          <p:nvPr/>
        </p:nvGrpSpPr>
        <p:grpSpPr>
          <a:xfrm>
            <a:off x="383673" y="-368630"/>
            <a:ext cx="6037200" cy="4725000"/>
            <a:chOff x="383673" y="-368630"/>
            <a:chExt cx="6037200" cy="47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B42271D-305C-4644-BC61-7296CDE88D67}"/>
                    </a:ext>
                  </a:extLst>
                </p14:cNvPr>
                <p14:cNvContentPartPr/>
                <p14:nvPr/>
              </p14:nvContentPartPr>
              <p14:xfrm>
                <a:off x="3834993" y="45730"/>
                <a:ext cx="1089360" cy="4161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B42271D-305C-4644-BC61-7296CDE88D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16993" y="28090"/>
                  <a:ext cx="11250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6BB1431-15FF-4367-9ED9-ECAA2A89F249}"/>
                    </a:ext>
                  </a:extLst>
                </p14:cNvPr>
                <p14:cNvContentPartPr/>
                <p14:nvPr/>
              </p14:nvContentPartPr>
              <p14:xfrm>
                <a:off x="3971793" y="-13310"/>
                <a:ext cx="756360" cy="372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6BB1431-15FF-4367-9ED9-ECAA2A89F2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54153" y="-30950"/>
                  <a:ext cx="792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30D0CF5-96D3-4BF5-B7D7-75C4928260E8}"/>
                    </a:ext>
                  </a:extLst>
                </p14:cNvPr>
                <p14:cNvContentPartPr/>
                <p14:nvPr/>
              </p14:nvContentPartPr>
              <p14:xfrm>
                <a:off x="3468153" y="3854530"/>
                <a:ext cx="298080" cy="5018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30D0CF5-96D3-4BF5-B7D7-75C4928260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50513" y="3836890"/>
                  <a:ext cx="3337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EB56E78-ED71-4CCD-A68E-4DAD50F1A649}"/>
                    </a:ext>
                  </a:extLst>
                </p14:cNvPr>
                <p14:cNvContentPartPr/>
                <p14:nvPr/>
              </p14:nvContentPartPr>
              <p14:xfrm>
                <a:off x="3860913" y="3874330"/>
                <a:ext cx="275760" cy="362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EB56E78-ED71-4CCD-A68E-4DAD50F1A6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43273" y="3856330"/>
                  <a:ext cx="3114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F5B4F75-8B1A-4DC9-BB7F-86265DC290B6}"/>
                    </a:ext>
                  </a:extLst>
                </p14:cNvPr>
                <p14:cNvContentPartPr/>
                <p14:nvPr/>
              </p14:nvContentPartPr>
              <p14:xfrm>
                <a:off x="4420713" y="3859930"/>
                <a:ext cx="57240" cy="118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F5B4F75-8B1A-4DC9-BB7F-86265DC290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02713" y="3841930"/>
                  <a:ext cx="92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DAEBE6-2F81-4172-8302-6257989CB5D1}"/>
                    </a:ext>
                  </a:extLst>
                </p14:cNvPr>
                <p14:cNvContentPartPr/>
                <p14:nvPr/>
              </p14:nvContentPartPr>
              <p14:xfrm>
                <a:off x="3560673" y="3918610"/>
                <a:ext cx="826200" cy="3272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DAEBE6-2F81-4172-8302-6257989CB5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2673" y="3900610"/>
                  <a:ext cx="8618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CFC6733-0F60-4C1C-B140-D9DBC8D0971A}"/>
                    </a:ext>
                  </a:extLst>
                </p14:cNvPr>
                <p14:cNvContentPartPr/>
                <p14:nvPr/>
              </p14:nvContentPartPr>
              <p14:xfrm>
                <a:off x="870033" y="1833490"/>
                <a:ext cx="56520" cy="386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CFC6733-0F60-4C1C-B140-D9DBC8D097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2033" y="1815850"/>
                  <a:ext cx="921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0DE6743-D0F9-400C-A463-4B43344C305D}"/>
                    </a:ext>
                  </a:extLst>
                </p14:cNvPr>
                <p14:cNvContentPartPr/>
                <p14:nvPr/>
              </p14:nvContentPartPr>
              <p14:xfrm>
                <a:off x="1301673" y="1476370"/>
                <a:ext cx="661680" cy="386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0DE6743-D0F9-400C-A463-4B43344C30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83673" y="1458370"/>
                  <a:ext cx="6973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A0E4F6B-8F57-41FE-A2D0-58E18D20BCE0}"/>
                    </a:ext>
                  </a:extLst>
                </p14:cNvPr>
                <p14:cNvContentPartPr/>
                <p14:nvPr/>
              </p14:nvContentPartPr>
              <p14:xfrm>
                <a:off x="1859673" y="1394290"/>
                <a:ext cx="261720" cy="302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A0E4F6B-8F57-41FE-A2D0-58E18D20BCE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41673" y="1376290"/>
                  <a:ext cx="297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12016EA-5082-46D6-B2A2-91AF924AD6DD}"/>
                    </a:ext>
                  </a:extLst>
                </p14:cNvPr>
                <p14:cNvContentPartPr/>
                <p14:nvPr/>
              </p14:nvContentPartPr>
              <p14:xfrm>
                <a:off x="2140833" y="1068490"/>
                <a:ext cx="299520" cy="3308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12016EA-5082-46D6-B2A2-91AF924AD6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2833" y="1050850"/>
                  <a:ext cx="335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871D474-2E26-42CA-A159-B50401B69FD3}"/>
                    </a:ext>
                  </a:extLst>
                </p14:cNvPr>
                <p14:cNvContentPartPr/>
                <p14:nvPr/>
              </p14:nvContentPartPr>
              <p14:xfrm>
                <a:off x="2257473" y="1587250"/>
                <a:ext cx="111240" cy="762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871D474-2E26-42CA-A159-B50401B69F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39833" y="1569610"/>
                  <a:ext cx="14688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6305A10-946E-430F-BC1A-960766FAA572}"/>
                    </a:ext>
                  </a:extLst>
                </p14:cNvPr>
                <p14:cNvContentPartPr/>
                <p14:nvPr/>
              </p14:nvContentPartPr>
              <p14:xfrm>
                <a:off x="2161713" y="2236330"/>
                <a:ext cx="229320" cy="267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6305A10-946E-430F-BC1A-960766FAA57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44073" y="2218330"/>
                  <a:ext cx="264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4FF9431-02D2-4514-9120-DA1845BB9502}"/>
                    </a:ext>
                  </a:extLst>
                </p14:cNvPr>
                <p14:cNvContentPartPr/>
                <p14:nvPr/>
              </p14:nvContentPartPr>
              <p14:xfrm>
                <a:off x="2112393" y="2914210"/>
                <a:ext cx="302400" cy="3870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4FF9431-02D2-4514-9120-DA1845BB950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94393" y="2896570"/>
                  <a:ext cx="3380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CFED547-E436-4D26-8814-E22B9DDBCF2F}"/>
                    </a:ext>
                  </a:extLst>
                </p14:cNvPr>
                <p14:cNvContentPartPr/>
                <p14:nvPr/>
              </p14:nvContentPartPr>
              <p14:xfrm>
                <a:off x="1032753" y="2535490"/>
                <a:ext cx="866160" cy="338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CFED547-E436-4D26-8814-E22B9DDBCF2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4753" y="2517490"/>
                  <a:ext cx="9018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91DD5FA-549F-4460-8290-4701D02E8876}"/>
                    </a:ext>
                  </a:extLst>
                </p14:cNvPr>
                <p14:cNvContentPartPr/>
                <p14:nvPr/>
              </p14:nvContentPartPr>
              <p14:xfrm>
                <a:off x="971193" y="2550610"/>
                <a:ext cx="459360" cy="323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91DD5FA-549F-4460-8290-4701D02E88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3193" y="2532970"/>
                  <a:ext cx="4950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64F104B-A370-4E6D-9741-19E83F637A81}"/>
                    </a:ext>
                  </a:extLst>
                </p14:cNvPr>
                <p14:cNvContentPartPr/>
                <p14:nvPr/>
              </p14:nvContentPartPr>
              <p14:xfrm>
                <a:off x="2691273" y="1091530"/>
                <a:ext cx="739440" cy="36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64F104B-A370-4E6D-9741-19E83F637A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73633" y="1073890"/>
                  <a:ext cx="775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99F20CD-884A-4EBE-BD10-E033841B15A1}"/>
                    </a:ext>
                  </a:extLst>
                </p14:cNvPr>
                <p14:cNvContentPartPr/>
                <p14:nvPr/>
              </p14:nvContentPartPr>
              <p14:xfrm>
                <a:off x="3271953" y="958690"/>
                <a:ext cx="284760" cy="2692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99F20CD-884A-4EBE-BD10-E033841B15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53953" y="940690"/>
                  <a:ext cx="320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60297DB-9D92-4887-94A8-357D5BAD319E}"/>
                    </a:ext>
                  </a:extLst>
                </p14:cNvPr>
                <p14:cNvContentPartPr/>
                <p14:nvPr/>
              </p14:nvContentPartPr>
              <p14:xfrm>
                <a:off x="3762633" y="821170"/>
                <a:ext cx="327960" cy="3060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60297DB-9D92-4887-94A8-357D5BAD31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44633" y="803170"/>
                  <a:ext cx="363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AD5B094-900B-40F8-932A-7FFF873A99F0}"/>
                    </a:ext>
                  </a:extLst>
                </p14:cNvPr>
                <p14:cNvContentPartPr/>
                <p14:nvPr/>
              </p14:nvContentPartPr>
              <p14:xfrm>
                <a:off x="3877473" y="958690"/>
                <a:ext cx="117000" cy="317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AD5B094-900B-40F8-932A-7FFF873A99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59833" y="940690"/>
                  <a:ext cx="152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D3B31E4-F90A-423F-8CC3-7DC08B6730F1}"/>
                    </a:ext>
                  </a:extLst>
                </p14:cNvPr>
                <p14:cNvContentPartPr/>
                <p14:nvPr/>
              </p14:nvContentPartPr>
              <p14:xfrm>
                <a:off x="4342953" y="918370"/>
                <a:ext cx="586800" cy="21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D3B31E4-F90A-423F-8CC3-7DC08B6730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24953" y="900370"/>
                  <a:ext cx="622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F280139-B5D4-46FE-97E2-CB467C61DCB9}"/>
                    </a:ext>
                  </a:extLst>
                </p14:cNvPr>
                <p14:cNvContentPartPr/>
                <p14:nvPr/>
              </p14:nvContentPartPr>
              <p14:xfrm>
                <a:off x="4787193" y="822250"/>
                <a:ext cx="230040" cy="2401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F280139-B5D4-46FE-97E2-CB467C61DC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69553" y="804610"/>
                  <a:ext cx="265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4DC30B0-43E7-48C9-AAA1-773A11F91B54}"/>
                    </a:ext>
                  </a:extLst>
                </p14:cNvPr>
                <p14:cNvContentPartPr/>
                <p14:nvPr/>
              </p14:nvContentPartPr>
              <p14:xfrm>
                <a:off x="5188233" y="831250"/>
                <a:ext cx="263880" cy="253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4DC30B0-43E7-48C9-AAA1-773A11F91B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70233" y="813250"/>
                  <a:ext cx="299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EF7D949-D229-4AC5-AD89-D1F812D46680}"/>
                    </a:ext>
                  </a:extLst>
                </p14:cNvPr>
                <p14:cNvContentPartPr/>
                <p14:nvPr/>
              </p14:nvContentPartPr>
              <p14:xfrm>
                <a:off x="5325753" y="751690"/>
                <a:ext cx="205200" cy="65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EF7D949-D229-4AC5-AD89-D1F812D466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08113" y="733690"/>
                  <a:ext cx="240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A56DDBA-62AE-40F0-AB8F-6741029F3F86}"/>
                    </a:ext>
                  </a:extLst>
                </p14:cNvPr>
                <p14:cNvContentPartPr/>
                <p14:nvPr/>
              </p14:nvContentPartPr>
              <p14:xfrm>
                <a:off x="4245753" y="1203850"/>
                <a:ext cx="711000" cy="314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A56DDBA-62AE-40F0-AB8F-6741029F3F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27753" y="1186210"/>
                  <a:ext cx="7466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496B732-4B6B-40FB-9DAA-8113AB9A5742}"/>
                    </a:ext>
                  </a:extLst>
                </p14:cNvPr>
                <p14:cNvContentPartPr/>
                <p14:nvPr/>
              </p14:nvContentPartPr>
              <p14:xfrm>
                <a:off x="4160433" y="1212490"/>
                <a:ext cx="407160" cy="3135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496B732-4B6B-40FB-9DAA-8113AB9A57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42433" y="1194490"/>
                  <a:ext cx="4428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B803C40-5E6D-4185-B81F-79A4C29FF235}"/>
                    </a:ext>
                  </a:extLst>
                </p14:cNvPr>
                <p14:cNvContentPartPr/>
                <p14:nvPr/>
              </p14:nvContentPartPr>
              <p14:xfrm>
                <a:off x="2901873" y="1390330"/>
                <a:ext cx="1036080" cy="331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B803C40-5E6D-4185-B81F-79A4C29FF23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84233" y="1372690"/>
                  <a:ext cx="1071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6F0EADA-0427-42C2-AD47-0E877427FBE7}"/>
                    </a:ext>
                  </a:extLst>
                </p14:cNvPr>
                <p14:cNvContentPartPr/>
                <p14:nvPr/>
              </p14:nvContentPartPr>
              <p14:xfrm>
                <a:off x="2770113" y="1486090"/>
                <a:ext cx="326880" cy="3542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6F0EADA-0427-42C2-AD47-0E877427FBE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52473" y="1468090"/>
                  <a:ext cx="3625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796FE7E-693E-4CB5-A9C4-F1BAF4D4FFA0}"/>
                    </a:ext>
                  </a:extLst>
                </p14:cNvPr>
                <p14:cNvContentPartPr/>
                <p14:nvPr/>
              </p14:nvContentPartPr>
              <p14:xfrm>
                <a:off x="4740753" y="3205090"/>
                <a:ext cx="280080" cy="387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796FE7E-693E-4CB5-A9C4-F1BAF4D4FF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3113" y="3187090"/>
                  <a:ext cx="315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5164EA3-448A-443F-888E-520CA0E1C235}"/>
                    </a:ext>
                  </a:extLst>
                </p14:cNvPr>
                <p14:cNvContentPartPr/>
                <p14:nvPr/>
              </p14:nvContentPartPr>
              <p14:xfrm>
                <a:off x="5165913" y="3258370"/>
                <a:ext cx="381600" cy="242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5164EA3-448A-443F-888E-520CA0E1C23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48273" y="3240370"/>
                  <a:ext cx="417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B5B0FA2-3AE5-405E-8400-C8461EA39663}"/>
                    </a:ext>
                  </a:extLst>
                </p14:cNvPr>
                <p14:cNvContentPartPr/>
                <p14:nvPr/>
              </p14:nvContentPartPr>
              <p14:xfrm>
                <a:off x="5656233" y="3242530"/>
                <a:ext cx="316080" cy="244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B5B0FA2-3AE5-405E-8400-C8461EA396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38593" y="3224890"/>
                  <a:ext cx="351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5233F86-E7FD-4B1A-AA12-0D1F8A36EF45}"/>
                    </a:ext>
                  </a:extLst>
                </p14:cNvPr>
                <p14:cNvContentPartPr/>
                <p14:nvPr/>
              </p14:nvContentPartPr>
              <p14:xfrm>
                <a:off x="6175353" y="3213370"/>
                <a:ext cx="52560" cy="216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5233F86-E7FD-4B1A-AA12-0D1F8A36EF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57713" y="3195730"/>
                  <a:ext cx="88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2A8C1AF-E130-4117-B0C4-C574BAE2A69C}"/>
                    </a:ext>
                  </a:extLst>
                </p14:cNvPr>
                <p14:cNvContentPartPr/>
                <p14:nvPr/>
              </p14:nvContentPartPr>
              <p14:xfrm>
                <a:off x="4229913" y="1227610"/>
                <a:ext cx="336240" cy="228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2A8C1AF-E130-4117-B0C4-C574BAE2A6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12273" y="1209610"/>
                  <a:ext cx="371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F9724F2-109E-4282-8D1A-5822BF553B14}"/>
                    </a:ext>
                  </a:extLst>
                </p14:cNvPr>
                <p14:cNvContentPartPr/>
                <p14:nvPr/>
              </p14:nvContentPartPr>
              <p14:xfrm>
                <a:off x="4352313" y="1269370"/>
                <a:ext cx="752400" cy="2088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F9724F2-109E-4282-8D1A-5822BF553B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4673" y="1251370"/>
                  <a:ext cx="788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BDB7E90-6C96-4C8B-A951-503415C9F9A9}"/>
                    </a:ext>
                  </a:extLst>
                </p14:cNvPr>
                <p14:cNvContentPartPr/>
                <p14:nvPr/>
              </p14:nvContentPartPr>
              <p14:xfrm>
                <a:off x="5017593" y="1164610"/>
                <a:ext cx="229320" cy="273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BDB7E90-6C96-4C8B-A951-503415C9F9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99593" y="1146610"/>
                  <a:ext cx="2649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5AFABBD-0EFF-407C-92A1-876BC1E5EF95}"/>
                    </a:ext>
                  </a:extLst>
                </p14:cNvPr>
                <p14:cNvContentPartPr/>
                <p14:nvPr/>
              </p14:nvContentPartPr>
              <p14:xfrm>
                <a:off x="4950273" y="3686770"/>
                <a:ext cx="849600" cy="113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5AFABBD-0EFF-407C-92A1-876BC1E5EF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32273" y="3668770"/>
                  <a:ext cx="885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3EA4A29-B67B-468D-8608-6FC98182AB90}"/>
                    </a:ext>
                  </a:extLst>
                </p14:cNvPr>
                <p14:cNvContentPartPr/>
                <p14:nvPr/>
              </p14:nvContentPartPr>
              <p14:xfrm>
                <a:off x="396993" y="-141470"/>
                <a:ext cx="3792600" cy="4210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3EA4A29-B67B-468D-8608-6FC98182AB9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9353" y="-159110"/>
                  <a:ext cx="3828240" cy="42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B93B891-CCF2-4F4F-A4CA-8B1E086A4739}"/>
                    </a:ext>
                  </a:extLst>
                </p14:cNvPr>
                <p14:cNvContentPartPr/>
                <p14:nvPr/>
              </p14:nvContentPartPr>
              <p14:xfrm>
                <a:off x="383673" y="-368630"/>
                <a:ext cx="5461560" cy="43203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B93B891-CCF2-4F4F-A4CA-8B1E086A47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5673" y="-386630"/>
                  <a:ext cx="5497200" cy="43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3E8B00B-0193-4A1C-8155-EB56C92682C3}"/>
                    </a:ext>
                  </a:extLst>
                </p14:cNvPr>
                <p14:cNvContentPartPr/>
                <p14:nvPr/>
              </p14:nvContentPartPr>
              <p14:xfrm>
                <a:off x="5243313" y="2022850"/>
                <a:ext cx="507600" cy="144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3E8B00B-0193-4A1C-8155-EB56C92682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25673" y="2005210"/>
                  <a:ext cx="543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AB38B95-465D-4D32-B6D6-4F74513560BE}"/>
                    </a:ext>
                  </a:extLst>
                </p14:cNvPr>
                <p14:cNvContentPartPr/>
                <p14:nvPr/>
              </p14:nvContentPartPr>
              <p14:xfrm>
                <a:off x="5556153" y="1899370"/>
                <a:ext cx="72000" cy="4852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AB38B95-465D-4D32-B6D6-4F74513560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38153" y="1881370"/>
                  <a:ext cx="1076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1F87C47-EC2A-4785-87F8-D39B3E328A03}"/>
                    </a:ext>
                  </a:extLst>
                </p14:cNvPr>
                <p14:cNvContentPartPr/>
                <p14:nvPr/>
              </p14:nvContentPartPr>
              <p14:xfrm>
                <a:off x="5360313" y="2122570"/>
                <a:ext cx="273960" cy="1972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1F87C47-EC2A-4785-87F8-D39B3E328A0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42313" y="2104930"/>
                  <a:ext cx="309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BFA6627-7D7C-4E1B-B57D-58623D063537}"/>
                    </a:ext>
                  </a:extLst>
                </p14:cNvPr>
                <p14:cNvContentPartPr/>
                <p14:nvPr/>
              </p14:nvContentPartPr>
              <p14:xfrm>
                <a:off x="5755233" y="1833490"/>
                <a:ext cx="246600" cy="400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BFA6627-7D7C-4E1B-B57D-58623D06353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37233" y="1815850"/>
                  <a:ext cx="2822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22D018F-EAB9-4953-8C27-496013C31396}"/>
                    </a:ext>
                  </a:extLst>
                </p14:cNvPr>
                <p14:cNvContentPartPr/>
                <p14:nvPr/>
              </p14:nvContentPartPr>
              <p14:xfrm>
                <a:off x="5738673" y="1863730"/>
                <a:ext cx="318960" cy="4395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22D018F-EAB9-4953-8C27-496013C313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20673" y="1846090"/>
                  <a:ext cx="3546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A148ACC-E1FE-4F46-BD00-69DDFFEF1E1E}"/>
                    </a:ext>
                  </a:extLst>
                </p14:cNvPr>
                <p14:cNvContentPartPr/>
                <p14:nvPr/>
              </p14:nvContentPartPr>
              <p14:xfrm>
                <a:off x="6202353" y="1960930"/>
                <a:ext cx="119880" cy="597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A148ACC-E1FE-4F46-BD00-69DDFFEF1E1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84713" y="1943290"/>
                  <a:ext cx="155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64DF3CA-49C9-4752-A051-AF2C59383631}"/>
                    </a:ext>
                  </a:extLst>
                </p14:cNvPr>
                <p14:cNvContentPartPr/>
                <p14:nvPr/>
              </p14:nvContentPartPr>
              <p14:xfrm>
                <a:off x="6182913" y="1847530"/>
                <a:ext cx="111240" cy="257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64DF3CA-49C9-4752-A051-AF2C5938363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65273" y="1829530"/>
                  <a:ext cx="146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BF5C8AC8-5806-4B11-8232-3D87073237C8}"/>
                    </a:ext>
                  </a:extLst>
                </p14:cNvPr>
                <p14:cNvContentPartPr/>
                <p14:nvPr/>
              </p14:nvContentPartPr>
              <p14:xfrm>
                <a:off x="6320433" y="2054530"/>
                <a:ext cx="100440" cy="45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BF5C8AC8-5806-4B11-8232-3D87073237C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02793" y="2036530"/>
                  <a:ext cx="13608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2AA7087A-1324-4324-B2EF-9146291F5A38}"/>
              </a:ext>
            </a:extLst>
          </p:cNvPr>
          <p:cNvGrpSpPr/>
          <p:nvPr/>
        </p:nvGrpSpPr>
        <p:grpSpPr>
          <a:xfrm>
            <a:off x="2384553" y="4694410"/>
            <a:ext cx="4166640" cy="2495880"/>
            <a:chOff x="2384553" y="4694410"/>
            <a:chExt cx="4166640" cy="249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017A207-2B07-4012-9A0F-3DA1A2231EC2}"/>
                    </a:ext>
                  </a:extLst>
                </p14:cNvPr>
                <p14:cNvContentPartPr/>
                <p14:nvPr/>
              </p14:nvContentPartPr>
              <p14:xfrm>
                <a:off x="2903673" y="5017690"/>
                <a:ext cx="37800" cy="21726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017A207-2B07-4012-9A0F-3DA1A2231EC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86033" y="4999690"/>
                  <a:ext cx="73440" cy="22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AEAD2FE-5911-4383-ADA0-B9F897006BCD}"/>
                    </a:ext>
                  </a:extLst>
                </p14:cNvPr>
                <p14:cNvContentPartPr/>
                <p14:nvPr/>
              </p14:nvContentPartPr>
              <p14:xfrm>
                <a:off x="2384553" y="4694410"/>
                <a:ext cx="3584160" cy="20746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AEAD2FE-5911-4383-ADA0-B9F897006BC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66913" y="4676770"/>
                  <a:ext cx="3619800" cy="21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91FACD8-111C-413D-B225-1FB66E8A1594}"/>
                    </a:ext>
                  </a:extLst>
                </p14:cNvPr>
                <p14:cNvContentPartPr/>
                <p14:nvPr/>
              </p14:nvContentPartPr>
              <p14:xfrm>
                <a:off x="3013113" y="4847050"/>
                <a:ext cx="3538080" cy="21592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91FACD8-111C-413D-B225-1FB66E8A159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5473" y="4829410"/>
                  <a:ext cx="3573720" cy="21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B11F8F0-7D6A-4419-A4BA-1A14FB4CBB1E}"/>
                    </a:ext>
                  </a:extLst>
                </p14:cNvPr>
                <p14:cNvContentPartPr/>
                <p14:nvPr/>
              </p14:nvContentPartPr>
              <p14:xfrm>
                <a:off x="4687113" y="4830850"/>
                <a:ext cx="438840" cy="726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B11F8F0-7D6A-4419-A4BA-1A14FB4CBB1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69113" y="4812850"/>
                  <a:ext cx="47448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7D79D24-14FC-4ACA-AB5C-A1A7B1A5D645}"/>
                    </a:ext>
                  </a:extLst>
                </p14:cNvPr>
                <p14:cNvContentPartPr/>
                <p14:nvPr/>
              </p14:nvContentPartPr>
              <p14:xfrm>
                <a:off x="3039753" y="5657770"/>
                <a:ext cx="350280" cy="12844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7D79D24-14FC-4ACA-AB5C-A1A7B1A5D6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22113" y="5639770"/>
                  <a:ext cx="385920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C51DA67-8854-4BE2-ACBD-3EDE99461674}"/>
                    </a:ext>
                  </a:extLst>
                </p14:cNvPr>
                <p14:cNvContentPartPr/>
                <p14:nvPr/>
              </p14:nvContentPartPr>
              <p14:xfrm>
                <a:off x="3860913" y="5949370"/>
                <a:ext cx="306000" cy="250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C51DA67-8854-4BE2-ACBD-3EDE9946167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42913" y="5931370"/>
                  <a:ext cx="341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4B14EB7-8267-4F3B-BBA4-77EEC368CF60}"/>
                    </a:ext>
                  </a:extLst>
                </p14:cNvPr>
                <p14:cNvContentPartPr/>
                <p14:nvPr/>
              </p14:nvContentPartPr>
              <p14:xfrm>
                <a:off x="3167193" y="5587930"/>
                <a:ext cx="827640" cy="39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4B14EB7-8267-4F3B-BBA4-77EEC368CF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49193" y="5570290"/>
                  <a:ext cx="863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BA0C86A-010A-49DF-9704-0346F01F3633}"/>
                    </a:ext>
                  </a:extLst>
                </p14:cNvPr>
                <p14:cNvContentPartPr/>
                <p14:nvPr/>
              </p14:nvContentPartPr>
              <p14:xfrm>
                <a:off x="4734633" y="4827970"/>
                <a:ext cx="1062720" cy="450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BA0C86A-010A-49DF-9704-0346F01F36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16993" y="4809970"/>
                  <a:ext cx="1098360" cy="8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0438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CBD38820-708C-4046-9D1B-30D879958A8C}"/>
              </a:ext>
            </a:extLst>
          </p:cNvPr>
          <p:cNvGrpSpPr/>
          <p:nvPr/>
        </p:nvGrpSpPr>
        <p:grpSpPr>
          <a:xfrm>
            <a:off x="987753" y="101530"/>
            <a:ext cx="2950200" cy="1233720"/>
            <a:chOff x="987753" y="101530"/>
            <a:chExt cx="2950200" cy="12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DB5C854-B92F-4EAD-8B5F-B9331DBC3833}"/>
                    </a:ext>
                  </a:extLst>
                </p14:cNvPr>
                <p14:cNvContentPartPr/>
                <p14:nvPr/>
              </p14:nvContentPartPr>
              <p14:xfrm>
                <a:off x="1235433" y="554770"/>
                <a:ext cx="36360" cy="6008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DB5C854-B92F-4EAD-8B5F-B9331DBC38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26793" y="545770"/>
                  <a:ext cx="5400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30D0126-B8D4-4632-8D9D-CDA053D9D264}"/>
                    </a:ext>
                  </a:extLst>
                </p14:cNvPr>
                <p14:cNvContentPartPr/>
                <p14:nvPr/>
              </p14:nvContentPartPr>
              <p14:xfrm>
                <a:off x="1339113" y="505810"/>
                <a:ext cx="486720" cy="6091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30D0126-B8D4-4632-8D9D-CDA053D9D2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0113" y="497170"/>
                  <a:ext cx="5043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AA552D7-C581-41EA-A1BC-F80CD51C50E6}"/>
                    </a:ext>
                  </a:extLst>
                </p14:cNvPr>
                <p14:cNvContentPartPr/>
                <p14:nvPr/>
              </p14:nvContentPartPr>
              <p14:xfrm>
                <a:off x="1382313" y="738010"/>
                <a:ext cx="159120" cy="279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AA552D7-C581-41EA-A1BC-F80CD51C50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3673" y="729010"/>
                  <a:ext cx="176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8B089CE-96EB-47BB-AEF8-75E1981C3F81}"/>
                    </a:ext>
                  </a:extLst>
                </p14:cNvPr>
                <p14:cNvContentPartPr/>
                <p14:nvPr/>
              </p14:nvContentPartPr>
              <p14:xfrm>
                <a:off x="2094393" y="660610"/>
                <a:ext cx="325080" cy="58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8B089CE-96EB-47BB-AEF8-75E1981C3F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85753" y="651970"/>
                  <a:ext cx="342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C5F40FD-FE84-4099-9C3A-CE2214DE876D}"/>
                    </a:ext>
                  </a:extLst>
                </p14:cNvPr>
                <p14:cNvContentPartPr/>
                <p14:nvPr/>
              </p14:nvContentPartPr>
              <p14:xfrm>
                <a:off x="2293473" y="505450"/>
                <a:ext cx="50040" cy="7059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C5F40FD-FE84-4099-9C3A-CE2214DE87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84473" y="496450"/>
                  <a:ext cx="6768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98865CA-4394-4F00-9751-ABEEADFDD6C9}"/>
                    </a:ext>
                  </a:extLst>
                </p14:cNvPr>
                <p14:cNvContentPartPr/>
                <p14:nvPr/>
              </p14:nvContentPartPr>
              <p14:xfrm>
                <a:off x="1394193" y="870490"/>
                <a:ext cx="253080" cy="2552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98865CA-4394-4F00-9751-ABEEADFDD6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5553" y="861490"/>
                  <a:ext cx="270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A20F505-776D-4C2C-83CC-32D17D9FA963}"/>
                    </a:ext>
                  </a:extLst>
                </p14:cNvPr>
                <p14:cNvContentPartPr/>
                <p14:nvPr/>
              </p14:nvContentPartPr>
              <p14:xfrm>
                <a:off x="2103393" y="822250"/>
                <a:ext cx="190440" cy="239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A20F505-776D-4C2C-83CC-32D17D9FA9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94753" y="813610"/>
                  <a:ext cx="208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1E4AAC2-E3CD-4754-9665-25F5D224069C}"/>
                    </a:ext>
                  </a:extLst>
                </p14:cNvPr>
                <p14:cNvContentPartPr/>
                <p14:nvPr/>
              </p14:nvContentPartPr>
              <p14:xfrm>
                <a:off x="2363673" y="827290"/>
                <a:ext cx="157320" cy="112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1E4AAC2-E3CD-4754-9665-25F5D22406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5033" y="818650"/>
                  <a:ext cx="174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8A6DB6B-78D3-401D-8D37-57B5C6DA1668}"/>
                    </a:ext>
                  </a:extLst>
                </p14:cNvPr>
                <p14:cNvContentPartPr/>
                <p14:nvPr/>
              </p14:nvContentPartPr>
              <p14:xfrm>
                <a:off x="2540073" y="482770"/>
                <a:ext cx="93240" cy="271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8A6DB6B-78D3-401D-8D37-57B5C6DA16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1433" y="473770"/>
                  <a:ext cx="110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49DFD58-7B80-43A5-87DF-33C2795AF941}"/>
                    </a:ext>
                  </a:extLst>
                </p14:cNvPr>
                <p14:cNvContentPartPr/>
                <p14:nvPr/>
              </p14:nvContentPartPr>
              <p14:xfrm>
                <a:off x="2685513" y="626050"/>
                <a:ext cx="270720" cy="479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49DFD58-7B80-43A5-87DF-33C2795AF9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76513" y="617410"/>
                  <a:ext cx="2883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75F8181-B202-44B6-9812-EFE8B9F88087}"/>
                    </a:ext>
                  </a:extLst>
                </p14:cNvPr>
                <p14:cNvContentPartPr/>
                <p14:nvPr/>
              </p14:nvContentPartPr>
              <p14:xfrm>
                <a:off x="2674713" y="764290"/>
                <a:ext cx="178560" cy="2124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75F8181-B202-44B6-9812-EFE8B9F880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6073" y="755290"/>
                  <a:ext cx="196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32AC725-3B20-4FD9-A5C2-9F2C7CC05828}"/>
                    </a:ext>
                  </a:extLst>
                </p14:cNvPr>
                <p14:cNvContentPartPr/>
                <p14:nvPr/>
              </p14:nvContentPartPr>
              <p14:xfrm>
                <a:off x="1050393" y="1158130"/>
                <a:ext cx="2128680" cy="1771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32AC725-3B20-4FD9-A5C2-9F2C7CC058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1393" y="1149130"/>
                  <a:ext cx="2146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87E2C4D-D29F-407D-B77B-B5EE33F4DDC8}"/>
                    </a:ext>
                  </a:extLst>
                </p14:cNvPr>
                <p14:cNvContentPartPr/>
                <p14:nvPr/>
              </p14:nvContentPartPr>
              <p14:xfrm>
                <a:off x="987753" y="249130"/>
                <a:ext cx="82440" cy="1026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87E2C4D-D29F-407D-B77B-B5EE33F4DD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8753" y="240130"/>
                  <a:ext cx="10008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8285F53-BD9E-4FB7-9872-6DE981A65926}"/>
                    </a:ext>
                  </a:extLst>
                </p14:cNvPr>
                <p14:cNvContentPartPr/>
                <p14:nvPr/>
              </p14:nvContentPartPr>
              <p14:xfrm>
                <a:off x="1332993" y="101530"/>
                <a:ext cx="2246400" cy="921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8285F53-BD9E-4FB7-9872-6DE981A659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23993" y="92530"/>
                  <a:ext cx="226404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A8F9A7A-36EB-470A-90B0-82F40767BE68}"/>
                    </a:ext>
                  </a:extLst>
                </p14:cNvPr>
                <p14:cNvContentPartPr/>
                <p14:nvPr/>
              </p14:nvContentPartPr>
              <p14:xfrm>
                <a:off x="3891153" y="1189810"/>
                <a:ext cx="46800" cy="88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A8F9A7A-36EB-470A-90B0-82F40767BE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82153" y="1180810"/>
                  <a:ext cx="644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FA47E71-FEF0-4E61-B55F-8CD0012C2632}"/>
              </a:ext>
            </a:extLst>
          </p:cNvPr>
          <p:cNvGrpSpPr/>
          <p:nvPr/>
        </p:nvGrpSpPr>
        <p:grpSpPr>
          <a:xfrm>
            <a:off x="1690833" y="1825210"/>
            <a:ext cx="343800" cy="675000"/>
            <a:chOff x="1690833" y="1825210"/>
            <a:chExt cx="34380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7EE6610-8E70-44A4-9C30-5268EF83E821}"/>
                    </a:ext>
                  </a:extLst>
                </p14:cNvPr>
                <p14:cNvContentPartPr/>
                <p14:nvPr/>
              </p14:nvContentPartPr>
              <p14:xfrm>
                <a:off x="1690833" y="1825210"/>
                <a:ext cx="342720" cy="591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7EE6610-8E70-44A4-9C30-5268EF83E8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82193" y="1816210"/>
                  <a:ext cx="3603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8DA10FB-64DC-4ECF-9122-4431AAF398F5}"/>
                    </a:ext>
                  </a:extLst>
                </p14:cNvPr>
                <p14:cNvContentPartPr/>
                <p14:nvPr/>
              </p14:nvContentPartPr>
              <p14:xfrm>
                <a:off x="1799553" y="2150290"/>
                <a:ext cx="235080" cy="349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8DA10FB-64DC-4ECF-9122-4431AAF398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90913" y="2141650"/>
                  <a:ext cx="25272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80B2408-B66F-48A9-AD39-76223BF62615}"/>
              </a:ext>
            </a:extLst>
          </p:cNvPr>
          <p:cNvGrpSpPr/>
          <p:nvPr/>
        </p:nvGrpSpPr>
        <p:grpSpPr>
          <a:xfrm>
            <a:off x="1332993" y="3173770"/>
            <a:ext cx="1738800" cy="1540800"/>
            <a:chOff x="1332993" y="3173770"/>
            <a:chExt cx="1738800" cy="15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44A35E6-B2A6-498F-B686-85717F65B535}"/>
                    </a:ext>
                  </a:extLst>
                </p14:cNvPr>
                <p14:cNvContentPartPr/>
                <p14:nvPr/>
              </p14:nvContentPartPr>
              <p14:xfrm>
                <a:off x="1332993" y="3173770"/>
                <a:ext cx="290520" cy="3286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44A35E6-B2A6-498F-B686-85717F65B5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23993" y="3165130"/>
                  <a:ext cx="308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C73B5B4-41BD-428A-9BB1-9EB1F38E8405}"/>
                    </a:ext>
                  </a:extLst>
                </p14:cNvPr>
                <p14:cNvContentPartPr/>
                <p14:nvPr/>
              </p14:nvContentPartPr>
              <p14:xfrm>
                <a:off x="1621713" y="3474730"/>
                <a:ext cx="453600" cy="435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C73B5B4-41BD-428A-9BB1-9EB1F38E84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2713" y="3466090"/>
                  <a:ext cx="4712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BAAB5B-4E62-4324-AD7D-6F777F718021}"/>
                    </a:ext>
                  </a:extLst>
                </p14:cNvPr>
                <p14:cNvContentPartPr/>
                <p14:nvPr/>
              </p14:nvContentPartPr>
              <p14:xfrm>
                <a:off x="2000073" y="3889090"/>
                <a:ext cx="314640" cy="3272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BAAB5B-4E62-4324-AD7D-6F777F7180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91073" y="3880090"/>
                  <a:ext cx="332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96DD700-A6F6-44E8-988C-1A5D7D7D9255}"/>
                    </a:ext>
                  </a:extLst>
                </p14:cNvPr>
                <p14:cNvContentPartPr/>
                <p14:nvPr/>
              </p14:nvContentPartPr>
              <p14:xfrm>
                <a:off x="2263593" y="3606130"/>
                <a:ext cx="425160" cy="4284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96DD700-A6F6-44E8-988C-1A5D7D7D92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54593" y="3597490"/>
                  <a:ext cx="4428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D7DA2A6-A70A-407A-9207-C5B42A81745D}"/>
                    </a:ext>
                  </a:extLst>
                </p14:cNvPr>
                <p14:cNvContentPartPr/>
                <p14:nvPr/>
              </p14:nvContentPartPr>
              <p14:xfrm>
                <a:off x="2772633" y="3331810"/>
                <a:ext cx="237600" cy="256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D7DA2A6-A70A-407A-9207-C5B42A8174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63993" y="3323170"/>
                  <a:ext cx="255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7330CC5-614F-4C13-8D69-105CB40C03B6}"/>
                    </a:ext>
                  </a:extLst>
                </p14:cNvPr>
                <p14:cNvContentPartPr/>
                <p14:nvPr/>
              </p14:nvContentPartPr>
              <p14:xfrm>
                <a:off x="2909793" y="3648970"/>
                <a:ext cx="48240" cy="697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7330CC5-614F-4C13-8D69-105CB40C03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00793" y="3640330"/>
                  <a:ext cx="658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E22410C-A7C5-4F0A-A74E-B28578BFC786}"/>
                    </a:ext>
                  </a:extLst>
                </p14:cNvPr>
                <p14:cNvContentPartPr/>
                <p14:nvPr/>
              </p14:nvContentPartPr>
              <p14:xfrm>
                <a:off x="2867673" y="4435570"/>
                <a:ext cx="204120" cy="279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E22410C-A7C5-4F0A-A74E-B28578BFC7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58673" y="4426570"/>
                  <a:ext cx="2217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25E17FE-B6CD-4228-8F4B-B131ED18DEE0}"/>
                    </a:ext>
                  </a:extLst>
                </p14:cNvPr>
                <p14:cNvContentPartPr/>
                <p14:nvPr/>
              </p14:nvContentPartPr>
              <p14:xfrm>
                <a:off x="2139393" y="4251250"/>
                <a:ext cx="541800" cy="3182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25E17FE-B6CD-4228-8F4B-B131ED18DE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30393" y="4242610"/>
                  <a:ext cx="55944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EA9420B-1770-4CBD-A654-4D75A0627990}"/>
              </a:ext>
            </a:extLst>
          </p:cNvPr>
          <p:cNvGrpSpPr/>
          <p:nvPr/>
        </p:nvGrpSpPr>
        <p:grpSpPr>
          <a:xfrm>
            <a:off x="5223873" y="1715050"/>
            <a:ext cx="411840" cy="535680"/>
            <a:chOff x="5223873" y="1715050"/>
            <a:chExt cx="41184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49ADD76-058B-49E6-82F2-19BB3283B413}"/>
                    </a:ext>
                  </a:extLst>
                </p14:cNvPr>
                <p14:cNvContentPartPr/>
                <p14:nvPr/>
              </p14:nvContentPartPr>
              <p14:xfrm>
                <a:off x="5223873" y="1715050"/>
                <a:ext cx="94680" cy="535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49ADD76-058B-49E6-82F2-19BB3283B4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15233" y="1706050"/>
                  <a:ext cx="1123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1B7674E-35D2-4A63-95B7-367950909C2A}"/>
                    </a:ext>
                  </a:extLst>
                </p14:cNvPr>
                <p14:cNvContentPartPr/>
                <p14:nvPr/>
              </p14:nvContentPartPr>
              <p14:xfrm>
                <a:off x="5520153" y="1780570"/>
                <a:ext cx="82800" cy="452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1B7674E-35D2-4A63-95B7-367950909C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11513" y="1771570"/>
                  <a:ext cx="1004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60C80D4-2DA5-49A4-A350-07242D790EAB}"/>
                    </a:ext>
                  </a:extLst>
                </p14:cNvPr>
                <p14:cNvContentPartPr/>
                <p14:nvPr/>
              </p14:nvContentPartPr>
              <p14:xfrm>
                <a:off x="5300193" y="1963450"/>
                <a:ext cx="335520" cy="20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60C80D4-2DA5-49A4-A350-07242D790EA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91553" y="1954810"/>
                  <a:ext cx="3531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F76CDFC-0E21-4734-870B-310C32D2FFB4}"/>
              </a:ext>
            </a:extLst>
          </p:cNvPr>
          <p:cNvGrpSpPr/>
          <p:nvPr/>
        </p:nvGrpSpPr>
        <p:grpSpPr>
          <a:xfrm>
            <a:off x="4386153" y="3036610"/>
            <a:ext cx="1638360" cy="1600920"/>
            <a:chOff x="4386153" y="3036610"/>
            <a:chExt cx="1638360" cy="160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B827B2E-B0CC-4714-9B61-68AC99C73E13}"/>
                    </a:ext>
                  </a:extLst>
                </p14:cNvPr>
                <p14:cNvContentPartPr/>
                <p14:nvPr/>
              </p14:nvContentPartPr>
              <p14:xfrm>
                <a:off x="5270673" y="3036610"/>
                <a:ext cx="298440" cy="216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B827B2E-B0CC-4714-9B61-68AC99C73E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62033" y="3027970"/>
                  <a:ext cx="316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933B24B-F2F5-4BD3-AA58-E91E33BA1BF5}"/>
                    </a:ext>
                  </a:extLst>
                </p14:cNvPr>
                <p14:cNvContentPartPr/>
                <p14:nvPr/>
              </p14:nvContentPartPr>
              <p14:xfrm>
                <a:off x="5327193" y="3344770"/>
                <a:ext cx="61560" cy="448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933B24B-F2F5-4BD3-AA58-E91E33BA1B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8553" y="3336130"/>
                  <a:ext cx="792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457CAF7-A0E1-4759-B72B-09BB1716A69D}"/>
                    </a:ext>
                  </a:extLst>
                </p14:cNvPr>
                <p14:cNvContentPartPr/>
                <p14:nvPr/>
              </p14:nvContentPartPr>
              <p14:xfrm>
                <a:off x="5211993" y="3815290"/>
                <a:ext cx="238320" cy="207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457CAF7-A0E1-4759-B72B-09BB1716A6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02993" y="3806650"/>
                  <a:ext cx="255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D9C0F96-C01B-4432-9034-CD9026066B5E}"/>
                    </a:ext>
                  </a:extLst>
                </p14:cNvPr>
                <p14:cNvContentPartPr/>
                <p14:nvPr/>
              </p14:nvContentPartPr>
              <p14:xfrm>
                <a:off x="4428273" y="3282850"/>
                <a:ext cx="749880" cy="8236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D9C0F96-C01B-4432-9034-CD9026066B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19273" y="3274210"/>
                  <a:ext cx="767520" cy="8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FD379BA-48D0-407C-A707-7111BF01A6DB}"/>
                    </a:ext>
                  </a:extLst>
                </p14:cNvPr>
                <p14:cNvContentPartPr/>
                <p14:nvPr/>
              </p14:nvContentPartPr>
              <p14:xfrm>
                <a:off x="4386153" y="4131370"/>
                <a:ext cx="329760" cy="276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FD379BA-48D0-407C-A707-7111BF01A6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77153" y="4122370"/>
                  <a:ext cx="347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D0A6DD6-CDF5-447A-8BF8-6B6C77834AEC}"/>
                    </a:ext>
                  </a:extLst>
                </p14:cNvPr>
                <p14:cNvContentPartPr/>
                <p14:nvPr/>
              </p14:nvContentPartPr>
              <p14:xfrm>
                <a:off x="4682433" y="4268890"/>
                <a:ext cx="756000" cy="179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D0A6DD6-CDF5-447A-8BF8-6B6C77834A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73793" y="4260250"/>
                  <a:ext cx="773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1E548FE-1153-4724-BDE7-140B38922902}"/>
                    </a:ext>
                  </a:extLst>
                </p14:cNvPr>
                <p14:cNvContentPartPr/>
                <p14:nvPr/>
              </p14:nvContentPartPr>
              <p14:xfrm>
                <a:off x="5601153" y="3260170"/>
                <a:ext cx="226080" cy="822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1E548FE-1153-4724-BDE7-140B389229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92153" y="3251530"/>
                  <a:ext cx="24372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6BE5DD5-33A4-4E3A-B7D6-F517597347B5}"/>
                    </a:ext>
                  </a:extLst>
                </p14:cNvPr>
                <p14:cNvContentPartPr/>
                <p14:nvPr/>
              </p14:nvContentPartPr>
              <p14:xfrm>
                <a:off x="5816433" y="3996370"/>
                <a:ext cx="99000" cy="323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6BE5DD5-33A4-4E3A-B7D6-F517597347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07793" y="3987370"/>
                  <a:ext cx="1166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D226448-087D-4810-BE17-11AC13D881D1}"/>
                    </a:ext>
                  </a:extLst>
                </p14:cNvPr>
                <p14:cNvContentPartPr/>
                <p14:nvPr/>
              </p14:nvContentPartPr>
              <p14:xfrm>
                <a:off x="5835513" y="4345210"/>
                <a:ext cx="189000" cy="292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D226448-087D-4810-BE17-11AC13D881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26873" y="4336570"/>
                  <a:ext cx="206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7E44A99-C5D9-4E1D-94FB-A9A1161FC477}"/>
                    </a:ext>
                  </a:extLst>
                </p14:cNvPr>
                <p14:cNvContentPartPr/>
                <p14:nvPr/>
              </p14:nvContentPartPr>
              <p14:xfrm>
                <a:off x="5304873" y="4467970"/>
                <a:ext cx="453600" cy="70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7E44A99-C5D9-4E1D-94FB-A9A1161FC47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95873" y="4459330"/>
                  <a:ext cx="47124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3BF4D19-E465-4D89-9CBF-F56925E983AA}"/>
              </a:ext>
            </a:extLst>
          </p:cNvPr>
          <p:cNvGrpSpPr/>
          <p:nvPr/>
        </p:nvGrpSpPr>
        <p:grpSpPr>
          <a:xfrm>
            <a:off x="1542153" y="5176810"/>
            <a:ext cx="1802160" cy="1802880"/>
            <a:chOff x="1542153" y="5176810"/>
            <a:chExt cx="1802160" cy="180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5F5F328-72B2-43C7-B138-CFDE8D475B00}"/>
                    </a:ext>
                  </a:extLst>
                </p14:cNvPr>
                <p14:cNvContentPartPr/>
                <p14:nvPr/>
              </p14:nvContentPartPr>
              <p14:xfrm>
                <a:off x="2290233" y="6070690"/>
                <a:ext cx="366840" cy="227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5F5F328-72B2-43C7-B138-CFDE8D475B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81593" y="6061690"/>
                  <a:ext cx="384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716A0C1-93AE-4F3B-976A-41BE3F92C1A4}"/>
                    </a:ext>
                  </a:extLst>
                </p14:cNvPr>
                <p14:cNvContentPartPr/>
                <p14:nvPr/>
              </p14:nvContentPartPr>
              <p14:xfrm>
                <a:off x="1542153" y="5224690"/>
                <a:ext cx="41040" cy="433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716A0C1-93AE-4F3B-976A-41BE3F92C1A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33513" y="5215690"/>
                  <a:ext cx="586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640B27C-70BA-49D6-977C-C02569A3A2B3}"/>
                    </a:ext>
                  </a:extLst>
                </p14:cNvPr>
                <p14:cNvContentPartPr/>
                <p14:nvPr/>
              </p14:nvContentPartPr>
              <p14:xfrm>
                <a:off x="1681473" y="5412610"/>
                <a:ext cx="613800" cy="426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640B27C-70BA-49D6-977C-C02569A3A2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72833" y="5403970"/>
                  <a:ext cx="6314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CB89311-2AA9-4EDF-9EB5-28D587EA4303}"/>
                    </a:ext>
                  </a:extLst>
                </p14:cNvPr>
                <p14:cNvContentPartPr/>
                <p14:nvPr/>
              </p14:nvContentPartPr>
              <p14:xfrm>
                <a:off x="2571753" y="5372290"/>
                <a:ext cx="327960" cy="458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CB89311-2AA9-4EDF-9EB5-28D587EA43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62753" y="5363650"/>
                  <a:ext cx="345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B35A382-24C8-408D-8B9B-FDC01989B456}"/>
                    </a:ext>
                  </a:extLst>
                </p14:cNvPr>
                <p14:cNvContentPartPr/>
                <p14:nvPr/>
              </p14:nvContentPartPr>
              <p14:xfrm>
                <a:off x="3063513" y="5176810"/>
                <a:ext cx="263880" cy="2455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B35A382-24C8-408D-8B9B-FDC01989B4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54873" y="5167810"/>
                  <a:ext cx="281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B01137-E3B9-470C-BC6B-9EBE2CCACE99}"/>
                    </a:ext>
                  </a:extLst>
                </p14:cNvPr>
                <p14:cNvContentPartPr/>
                <p14:nvPr/>
              </p14:nvContentPartPr>
              <p14:xfrm>
                <a:off x="3123633" y="5224690"/>
                <a:ext cx="106560" cy="4017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B01137-E3B9-470C-BC6B-9EBE2CCACE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14993" y="5215690"/>
                  <a:ext cx="1242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EE508BC-7260-45CA-B2E0-341CC7CE81C1}"/>
                    </a:ext>
                  </a:extLst>
                </p14:cNvPr>
                <p14:cNvContentPartPr/>
                <p14:nvPr/>
              </p14:nvContentPartPr>
              <p14:xfrm>
                <a:off x="3270153" y="5740930"/>
                <a:ext cx="19800" cy="7963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EE508BC-7260-45CA-B2E0-341CC7CE81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61513" y="5732290"/>
                  <a:ext cx="3744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2FFB33E-DE7D-409F-B8A3-E09A61C8DD4C}"/>
                    </a:ext>
                  </a:extLst>
                </p14:cNvPr>
                <p14:cNvContentPartPr/>
                <p14:nvPr/>
              </p14:nvContentPartPr>
              <p14:xfrm>
                <a:off x="2950113" y="6680170"/>
                <a:ext cx="394200" cy="2995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2FFB33E-DE7D-409F-B8A3-E09A61C8DD4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41473" y="6671530"/>
                  <a:ext cx="411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7C99784-561B-4FA1-AD8F-7B07E313FD5B}"/>
                    </a:ext>
                  </a:extLst>
                </p14:cNvPr>
                <p14:cNvContentPartPr/>
                <p14:nvPr/>
              </p14:nvContentPartPr>
              <p14:xfrm>
                <a:off x="2796033" y="6407650"/>
                <a:ext cx="270720" cy="433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7C99784-561B-4FA1-AD8F-7B07E313FD5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87393" y="6398650"/>
                  <a:ext cx="288360" cy="45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C1E6F88-5DA5-45DE-A0A6-57C3964C444F}"/>
              </a:ext>
            </a:extLst>
          </p:cNvPr>
          <p:cNvGrpSpPr/>
          <p:nvPr/>
        </p:nvGrpSpPr>
        <p:grpSpPr>
          <a:xfrm>
            <a:off x="4021113" y="4954330"/>
            <a:ext cx="2022840" cy="2248560"/>
            <a:chOff x="4021113" y="4954330"/>
            <a:chExt cx="2022840" cy="22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BA2587C-AF04-48A6-9D54-DC8423254C23}"/>
                    </a:ext>
                  </a:extLst>
                </p14:cNvPr>
                <p14:cNvContentPartPr/>
                <p14:nvPr/>
              </p14:nvContentPartPr>
              <p14:xfrm>
                <a:off x="5142153" y="5932810"/>
                <a:ext cx="312840" cy="2656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BA2587C-AF04-48A6-9D54-DC8423254C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33513" y="5924170"/>
                  <a:ext cx="3304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F2B18D9-EF59-4638-A0D6-90708DBDDC18}"/>
                    </a:ext>
                  </a:extLst>
                </p14:cNvPr>
                <p14:cNvContentPartPr/>
                <p14:nvPr/>
              </p14:nvContentPartPr>
              <p14:xfrm>
                <a:off x="5254113" y="6033970"/>
                <a:ext cx="112680" cy="358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F2B18D9-EF59-4638-A0D6-90708DBDDC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45113" y="6024970"/>
                  <a:ext cx="130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82F563B-E48F-427D-B787-04A1766CBB88}"/>
                    </a:ext>
                  </a:extLst>
                </p14:cNvPr>
                <p14:cNvContentPartPr/>
                <p14:nvPr/>
              </p14:nvContentPartPr>
              <p14:xfrm>
                <a:off x="5400633" y="5428090"/>
                <a:ext cx="40680" cy="366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82F563B-E48F-427D-B787-04A1766CBB8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91633" y="5419090"/>
                  <a:ext cx="58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C849319-B0F9-4851-B9DC-43A223E4239E}"/>
                    </a:ext>
                  </a:extLst>
                </p14:cNvPr>
                <p14:cNvContentPartPr/>
                <p14:nvPr/>
              </p14:nvContentPartPr>
              <p14:xfrm>
                <a:off x="5394513" y="4954330"/>
                <a:ext cx="67680" cy="2844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C849319-B0F9-4851-B9DC-43A223E423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85873" y="4945690"/>
                  <a:ext cx="853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CF91B52-F5D7-4BBA-B65D-2647862271F4}"/>
                    </a:ext>
                  </a:extLst>
                </p14:cNvPr>
                <p14:cNvContentPartPr/>
                <p14:nvPr/>
              </p14:nvContentPartPr>
              <p14:xfrm>
                <a:off x="4263753" y="5340970"/>
                <a:ext cx="787320" cy="9295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CF91B52-F5D7-4BBA-B65D-2647862271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54753" y="5331970"/>
                  <a:ext cx="80496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0404534-8509-467B-96F1-46F931CA4421}"/>
                    </a:ext>
                  </a:extLst>
                </p14:cNvPr>
                <p14:cNvContentPartPr/>
                <p14:nvPr/>
              </p14:nvContentPartPr>
              <p14:xfrm>
                <a:off x="4021113" y="6590530"/>
                <a:ext cx="603360" cy="244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0404534-8509-467B-96F1-46F931CA44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12473" y="6581890"/>
                  <a:ext cx="621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E2D54AD-5183-4409-98C8-3982B9C5F54A}"/>
                    </a:ext>
                  </a:extLst>
                </p14:cNvPr>
                <p14:cNvContentPartPr/>
                <p14:nvPr/>
              </p14:nvContentPartPr>
              <p14:xfrm>
                <a:off x="5686113" y="5356090"/>
                <a:ext cx="245880" cy="1246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E2D54AD-5183-4409-98C8-3982B9C5F5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7113" y="5347090"/>
                  <a:ext cx="263520" cy="12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B3E3D65-BB0A-4969-8ED1-257DF5DCB1EF}"/>
                    </a:ext>
                  </a:extLst>
                </p14:cNvPr>
                <p14:cNvContentPartPr/>
                <p14:nvPr/>
              </p14:nvContentPartPr>
              <p14:xfrm>
                <a:off x="5726793" y="6854410"/>
                <a:ext cx="317160" cy="348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B3E3D65-BB0A-4969-8ED1-257DF5DCB1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17793" y="6845770"/>
                  <a:ext cx="334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206B1A0-0A45-42ED-8423-97DB87582AE2}"/>
                    </a:ext>
                  </a:extLst>
                </p14:cNvPr>
                <p14:cNvContentPartPr/>
                <p14:nvPr/>
              </p14:nvContentPartPr>
              <p14:xfrm>
                <a:off x="4721313" y="6763690"/>
                <a:ext cx="901800" cy="2545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206B1A0-0A45-42ED-8423-97DB87582A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12673" y="6754690"/>
                  <a:ext cx="919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3AC3540-04D1-41E0-8C1F-C6CF039C5B4A}"/>
                    </a:ext>
                  </a:extLst>
                </p14:cNvPr>
                <p14:cNvContentPartPr/>
                <p14:nvPr/>
              </p14:nvContentPartPr>
              <p14:xfrm>
                <a:off x="4621233" y="5170330"/>
                <a:ext cx="548280" cy="769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3AC3540-04D1-41E0-8C1F-C6CF039C5B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12233" y="5161690"/>
                  <a:ext cx="56592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CFBDFCD-0E54-441B-8A75-2C5FC50DDB5C}"/>
                    </a:ext>
                  </a:extLst>
                </p14:cNvPr>
                <p14:cNvContentPartPr/>
                <p14:nvPr/>
              </p14:nvContentPartPr>
              <p14:xfrm>
                <a:off x="4401273" y="5265370"/>
                <a:ext cx="727560" cy="9727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CFBDFCD-0E54-441B-8A75-2C5FC50DDB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2273" y="5256370"/>
                  <a:ext cx="7452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22F6D71-0B80-48F8-BAC2-77BE54B8EDBD}"/>
                    </a:ext>
                  </a:extLst>
                </p14:cNvPr>
                <p14:cNvContentPartPr/>
                <p14:nvPr/>
              </p14:nvContentPartPr>
              <p14:xfrm>
                <a:off x="4287153" y="5482450"/>
                <a:ext cx="645840" cy="8179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22F6D71-0B80-48F8-BAC2-77BE54B8EDB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78153" y="5473450"/>
                  <a:ext cx="663480" cy="83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A8C5AA8D-EB96-48C1-A980-0DAE5B70AF9F}"/>
                  </a:ext>
                </a:extLst>
              </p14:cNvPr>
              <p14:cNvContentPartPr/>
              <p14:nvPr/>
            </p14:nvContentPartPr>
            <p14:xfrm>
              <a:off x="715233" y="8290"/>
              <a:ext cx="2665080" cy="17607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A8C5AA8D-EB96-48C1-A980-0DAE5B70AF9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7593" y="-9350"/>
                <a:ext cx="2700720" cy="179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69C96883-B00D-4D8B-BA78-7BD6FFA5CDD6}"/>
              </a:ext>
            </a:extLst>
          </p:cNvPr>
          <p:cNvGrpSpPr/>
          <p:nvPr/>
        </p:nvGrpSpPr>
        <p:grpSpPr>
          <a:xfrm>
            <a:off x="4627713" y="-131030"/>
            <a:ext cx="2800080" cy="1550880"/>
            <a:chOff x="4627713" y="-131030"/>
            <a:chExt cx="2800080" cy="15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610052C-C840-42E2-A08C-CFCF895AD311}"/>
                    </a:ext>
                  </a:extLst>
                </p14:cNvPr>
                <p14:cNvContentPartPr/>
                <p14:nvPr/>
              </p14:nvContentPartPr>
              <p14:xfrm>
                <a:off x="4969713" y="528130"/>
                <a:ext cx="534600" cy="15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610052C-C840-42E2-A08C-CFCF895AD3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52073" y="510490"/>
                  <a:ext cx="570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944A1AE-8B95-43F8-8C69-7CCA2A9338F2}"/>
                    </a:ext>
                  </a:extLst>
                </p14:cNvPr>
                <p14:cNvContentPartPr/>
                <p14:nvPr/>
              </p14:nvContentPartPr>
              <p14:xfrm>
                <a:off x="5348073" y="314650"/>
                <a:ext cx="90000" cy="7426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944A1AE-8B95-43F8-8C69-7CCA2A9338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0433" y="297010"/>
                  <a:ext cx="12564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36C3597-02F9-4C96-85EF-DA97C3FA04D4}"/>
                    </a:ext>
                  </a:extLst>
                </p14:cNvPr>
                <p14:cNvContentPartPr/>
                <p14:nvPr/>
              </p14:nvContentPartPr>
              <p14:xfrm>
                <a:off x="5149353" y="726490"/>
                <a:ext cx="438840" cy="2005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36C3597-02F9-4C96-85EF-DA97C3FA04D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31353" y="708490"/>
                  <a:ext cx="474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36E4CD1-1D51-4D0B-A5A6-00D9BD3950CA}"/>
                    </a:ext>
                  </a:extLst>
                </p14:cNvPr>
                <p14:cNvContentPartPr/>
                <p14:nvPr/>
              </p14:nvContentPartPr>
              <p14:xfrm>
                <a:off x="5636793" y="482770"/>
                <a:ext cx="37800" cy="565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36E4CD1-1D51-4D0B-A5A6-00D9BD3950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19153" y="464770"/>
                  <a:ext cx="7344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ACCA36B-7347-4576-A090-1F60F2DAFAA6}"/>
                    </a:ext>
                  </a:extLst>
                </p14:cNvPr>
                <p14:cNvContentPartPr/>
                <p14:nvPr/>
              </p14:nvContentPartPr>
              <p14:xfrm>
                <a:off x="5879433" y="376570"/>
                <a:ext cx="245880" cy="6174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ACCA36B-7347-4576-A090-1F60F2DAFAA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61433" y="358930"/>
                  <a:ext cx="2815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BE210F5-943B-4A1C-AEDC-544D0D328383}"/>
                    </a:ext>
                  </a:extLst>
                </p14:cNvPr>
                <p14:cNvContentPartPr/>
                <p14:nvPr/>
              </p14:nvContentPartPr>
              <p14:xfrm>
                <a:off x="5737233" y="433450"/>
                <a:ext cx="894960" cy="581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BE210F5-943B-4A1C-AEDC-544D0D3283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19233" y="415450"/>
                  <a:ext cx="93060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B0DC5E4-895A-4D15-964E-19CD31739544}"/>
                    </a:ext>
                  </a:extLst>
                </p14:cNvPr>
                <p14:cNvContentPartPr/>
                <p14:nvPr/>
              </p14:nvContentPartPr>
              <p14:xfrm>
                <a:off x="6447873" y="394210"/>
                <a:ext cx="64800" cy="3146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B0DC5E4-895A-4D15-964E-19CD3173954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29873" y="376570"/>
                  <a:ext cx="1004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0789FFB-FD54-42DF-BE54-3E1E98775DDF}"/>
                    </a:ext>
                  </a:extLst>
                </p14:cNvPr>
                <p14:cNvContentPartPr/>
                <p14:nvPr/>
              </p14:nvContentPartPr>
              <p14:xfrm>
                <a:off x="6385953" y="283330"/>
                <a:ext cx="415800" cy="695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0789FFB-FD54-42DF-BE54-3E1E98775DD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67953" y="265330"/>
                  <a:ext cx="45144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69AD445-ADD5-434E-87DD-C2C860FD4500}"/>
                    </a:ext>
                  </a:extLst>
                </p14:cNvPr>
                <p14:cNvContentPartPr/>
                <p14:nvPr/>
              </p14:nvContentPartPr>
              <p14:xfrm>
                <a:off x="4627713" y="-131030"/>
                <a:ext cx="2800080" cy="15508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69AD445-ADD5-434E-87DD-C2C860FD45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09713" y="-148670"/>
                  <a:ext cx="2835720" cy="15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6A53BF6-5116-434A-A99A-81846A6D7EDB}"/>
                    </a:ext>
                  </a:extLst>
                </p14:cNvPr>
                <p14:cNvContentPartPr/>
                <p14:nvPr/>
              </p14:nvContentPartPr>
              <p14:xfrm>
                <a:off x="7138713" y="702409"/>
                <a:ext cx="209160" cy="3009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6A53BF6-5116-434A-A99A-81846A6D7E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21073" y="684769"/>
                  <a:ext cx="244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6FE9845-BDA1-41B8-853A-529F0ADEC2B3}"/>
                    </a:ext>
                  </a:extLst>
                </p14:cNvPr>
                <p14:cNvContentPartPr/>
                <p14:nvPr/>
              </p14:nvContentPartPr>
              <p14:xfrm>
                <a:off x="7325913" y="1140529"/>
                <a:ext cx="24120" cy="18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6FE9845-BDA1-41B8-853A-529F0ADEC2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07913" y="1122889"/>
                  <a:ext cx="597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7FBFE10F-153C-4012-8A45-C0424B321DF1}"/>
              </a:ext>
            </a:extLst>
          </p:cNvPr>
          <p:cNvGrpSpPr/>
          <p:nvPr/>
        </p:nvGrpSpPr>
        <p:grpSpPr>
          <a:xfrm>
            <a:off x="5237193" y="-550031"/>
            <a:ext cx="1504440" cy="502560"/>
            <a:chOff x="5237193" y="-550031"/>
            <a:chExt cx="1504440" cy="50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7AC6F9C-5E83-47C2-A461-3F4F39FA1A14}"/>
                    </a:ext>
                  </a:extLst>
                </p14:cNvPr>
                <p14:cNvContentPartPr/>
                <p14:nvPr/>
              </p14:nvContentPartPr>
              <p14:xfrm>
                <a:off x="5237193" y="-550031"/>
                <a:ext cx="433080" cy="5025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7AC6F9C-5E83-47C2-A461-3F4F39FA1A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19193" y="-567671"/>
                  <a:ext cx="468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5EB7D36-8E6A-4E83-B15D-7A53F7FC5274}"/>
                    </a:ext>
                  </a:extLst>
                </p14:cNvPr>
                <p14:cNvContentPartPr/>
                <p14:nvPr/>
              </p14:nvContentPartPr>
              <p14:xfrm>
                <a:off x="6005073" y="-179951"/>
                <a:ext cx="40680" cy="130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5EB7D36-8E6A-4E83-B15D-7A53F7FC52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87073" y="-197951"/>
                  <a:ext cx="76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6F8CB1C-2673-40A3-A8CA-FE05994EECBF}"/>
                    </a:ext>
                  </a:extLst>
                </p14:cNvPr>
                <p14:cNvContentPartPr/>
                <p14:nvPr/>
              </p14:nvContentPartPr>
              <p14:xfrm>
                <a:off x="6362553" y="-542471"/>
                <a:ext cx="282960" cy="280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6F8CB1C-2673-40A3-A8CA-FE05994EECB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44553" y="-560111"/>
                  <a:ext cx="318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8A8DABF-DE7E-4839-8AA1-B605376F28C7}"/>
                    </a:ext>
                  </a:extLst>
                </p14:cNvPr>
                <p14:cNvContentPartPr/>
                <p14:nvPr/>
              </p14:nvContentPartPr>
              <p14:xfrm>
                <a:off x="6417993" y="-546071"/>
                <a:ext cx="215640" cy="3664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8A8DABF-DE7E-4839-8AA1-B605376F28C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99993" y="-564071"/>
                  <a:ext cx="251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864CED6-FE4F-46A4-BBAF-F7BEA9073134}"/>
                    </a:ext>
                  </a:extLst>
                </p14:cNvPr>
                <p14:cNvContentPartPr/>
                <p14:nvPr/>
              </p14:nvContentPartPr>
              <p14:xfrm>
                <a:off x="6389553" y="-159791"/>
                <a:ext cx="352080" cy="18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864CED6-FE4F-46A4-BBAF-F7BEA907313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1553" y="-177431"/>
                  <a:ext cx="3877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CC09534-ECFB-41A7-A3B5-E4DF85F2D121}"/>
              </a:ext>
            </a:extLst>
          </p:cNvPr>
          <p:cNvGrpSpPr/>
          <p:nvPr/>
        </p:nvGrpSpPr>
        <p:grpSpPr>
          <a:xfrm>
            <a:off x="6630393" y="2748558"/>
            <a:ext cx="541800" cy="938880"/>
            <a:chOff x="6630393" y="2748558"/>
            <a:chExt cx="541800" cy="93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2F71B07-BA63-4661-B707-BDC3AD60A867}"/>
                    </a:ext>
                  </a:extLst>
                </p14:cNvPr>
                <p14:cNvContentPartPr/>
                <p14:nvPr/>
              </p14:nvContentPartPr>
              <p14:xfrm>
                <a:off x="6820113" y="2748558"/>
                <a:ext cx="281520" cy="9388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2F71B07-BA63-4661-B707-BDC3AD60A86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02473" y="2730558"/>
                  <a:ext cx="31716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7AD2701-1B9C-40B6-BBB9-D0B54BEA7850}"/>
                    </a:ext>
                  </a:extLst>
                </p14:cNvPr>
                <p14:cNvContentPartPr/>
                <p14:nvPr/>
              </p14:nvContentPartPr>
              <p14:xfrm>
                <a:off x="6735153" y="3091638"/>
                <a:ext cx="437040" cy="144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7AD2701-1B9C-40B6-BBB9-D0B54BEA785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17153" y="3073638"/>
                  <a:ext cx="472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10B6712-B0AC-4479-88A4-6F8EA64E88CE}"/>
                    </a:ext>
                  </a:extLst>
                </p14:cNvPr>
                <p14:cNvContentPartPr/>
                <p14:nvPr/>
              </p14:nvContentPartPr>
              <p14:xfrm>
                <a:off x="6682593" y="3154638"/>
                <a:ext cx="321840" cy="471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10B6712-B0AC-4479-88A4-6F8EA64E88C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64953" y="3136638"/>
                  <a:ext cx="357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A54BDB91-71C5-4374-98DB-D8EC5F5CFEF8}"/>
                    </a:ext>
                  </a:extLst>
                </p14:cNvPr>
                <p14:cNvContentPartPr/>
                <p14:nvPr/>
              </p14:nvContentPartPr>
              <p14:xfrm>
                <a:off x="6630393" y="3080118"/>
                <a:ext cx="414720" cy="446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A54BDB91-71C5-4374-98DB-D8EC5F5CFE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12393" y="3062118"/>
                  <a:ext cx="450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E8AF4D6-F8EE-4BCB-890F-339135903E42}"/>
                    </a:ext>
                  </a:extLst>
                </p14:cNvPr>
                <p14:cNvContentPartPr/>
                <p14:nvPr/>
              </p14:nvContentPartPr>
              <p14:xfrm>
                <a:off x="6645153" y="3112878"/>
                <a:ext cx="429840" cy="874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E8AF4D6-F8EE-4BCB-890F-339135903E4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27513" y="3095238"/>
                  <a:ext cx="4654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33D7F294-DB26-4BC3-A947-4F15DAC0631B}"/>
              </a:ext>
            </a:extLst>
          </p:cNvPr>
          <p:cNvGrpSpPr/>
          <p:nvPr/>
        </p:nvGrpSpPr>
        <p:grpSpPr>
          <a:xfrm>
            <a:off x="6747033" y="3803358"/>
            <a:ext cx="2310120" cy="500400"/>
            <a:chOff x="6747033" y="3803358"/>
            <a:chExt cx="231012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30C4800-7E7D-40D7-9B4A-4337334A2DE5}"/>
                    </a:ext>
                  </a:extLst>
                </p14:cNvPr>
                <p14:cNvContentPartPr/>
                <p14:nvPr/>
              </p14:nvContentPartPr>
              <p14:xfrm>
                <a:off x="6747033" y="3929718"/>
                <a:ext cx="286200" cy="3492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30C4800-7E7D-40D7-9B4A-4337334A2D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29033" y="3912078"/>
                  <a:ext cx="3218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94ABAAB-5905-4679-8C46-CEADC3551D9B}"/>
                    </a:ext>
                  </a:extLst>
                </p14:cNvPr>
                <p14:cNvContentPartPr/>
                <p14:nvPr/>
              </p14:nvContentPartPr>
              <p14:xfrm>
                <a:off x="7063113" y="3937998"/>
                <a:ext cx="264600" cy="3034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94ABAAB-5905-4679-8C46-CEADC3551D9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5113" y="3920358"/>
                  <a:ext cx="300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91E6513-F639-494E-B37D-8996F0EE3DA1}"/>
                    </a:ext>
                  </a:extLst>
                </p14:cNvPr>
                <p14:cNvContentPartPr/>
                <p14:nvPr/>
              </p14:nvContentPartPr>
              <p14:xfrm>
                <a:off x="7128273" y="4098918"/>
                <a:ext cx="163440" cy="2048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91E6513-F639-494E-B37D-8996F0EE3DA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10633" y="4081278"/>
                  <a:ext cx="19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C5A262C-23D7-40AC-9061-0D6C44EA3306}"/>
                    </a:ext>
                  </a:extLst>
                </p14:cNvPr>
                <p14:cNvContentPartPr/>
                <p14:nvPr/>
              </p14:nvContentPartPr>
              <p14:xfrm>
                <a:off x="7484313" y="4090278"/>
                <a:ext cx="359280" cy="4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C5A262C-23D7-40AC-9061-0D6C44EA33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66673" y="4072278"/>
                  <a:ext cx="394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F4A8977-462C-45F6-AC54-3FD9053BDA57}"/>
                    </a:ext>
                  </a:extLst>
                </p14:cNvPr>
                <p14:cNvContentPartPr/>
                <p14:nvPr/>
              </p14:nvContentPartPr>
              <p14:xfrm>
                <a:off x="7818033" y="3979038"/>
                <a:ext cx="164880" cy="2289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F4A8977-462C-45F6-AC54-3FD9053BDA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00393" y="3961038"/>
                  <a:ext cx="200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074ADA1-71E7-458B-A424-737F227F9468}"/>
                    </a:ext>
                  </a:extLst>
                </p14:cNvPr>
                <p14:cNvContentPartPr/>
                <p14:nvPr/>
              </p14:nvContentPartPr>
              <p14:xfrm>
                <a:off x="6950433" y="3808758"/>
                <a:ext cx="115560" cy="4510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074ADA1-71E7-458B-A424-737F227F946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32433" y="3790758"/>
                  <a:ext cx="1512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6AC198F-C2DB-4350-8938-A426A1B32E29}"/>
                    </a:ext>
                  </a:extLst>
                </p14:cNvPr>
                <p14:cNvContentPartPr/>
                <p14:nvPr/>
              </p14:nvContentPartPr>
              <p14:xfrm>
                <a:off x="7382793" y="3896958"/>
                <a:ext cx="40680" cy="3664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6AC198F-C2DB-4350-8938-A426A1B32E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64793" y="3878958"/>
                  <a:ext cx="763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47595C93-4F18-44B9-95CA-983E6FC8B25D}"/>
                    </a:ext>
                  </a:extLst>
                </p14:cNvPr>
                <p14:cNvContentPartPr/>
                <p14:nvPr/>
              </p14:nvContentPartPr>
              <p14:xfrm>
                <a:off x="8250033" y="3851598"/>
                <a:ext cx="154800" cy="3265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47595C93-4F18-44B9-95CA-983E6FC8B25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32393" y="3833598"/>
                  <a:ext cx="190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41CA57EB-B513-4E50-BFA2-5717525AB9AB}"/>
                    </a:ext>
                  </a:extLst>
                </p14:cNvPr>
                <p14:cNvContentPartPr/>
                <p14:nvPr/>
              </p14:nvContentPartPr>
              <p14:xfrm>
                <a:off x="8457033" y="3838998"/>
                <a:ext cx="103320" cy="3067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41CA57EB-B513-4E50-BFA2-5717525AB9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39393" y="3820998"/>
                  <a:ext cx="138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0D59C0D-366F-4D0B-B108-EF7DCA1317CA}"/>
                    </a:ext>
                  </a:extLst>
                </p14:cNvPr>
                <p14:cNvContentPartPr/>
                <p14:nvPr/>
              </p14:nvContentPartPr>
              <p14:xfrm>
                <a:off x="8705073" y="3803358"/>
                <a:ext cx="27360" cy="403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0D59C0D-366F-4D0B-B108-EF7DCA1317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87433" y="3785718"/>
                  <a:ext cx="63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3149F5E-D9BB-4021-BEDB-15A0CBAF96D1}"/>
                    </a:ext>
                  </a:extLst>
                </p14:cNvPr>
                <p14:cNvContentPartPr/>
                <p14:nvPr/>
              </p14:nvContentPartPr>
              <p14:xfrm>
                <a:off x="8827833" y="3845118"/>
                <a:ext cx="31680" cy="2782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3149F5E-D9BB-4021-BEDB-15A0CBAF96D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10193" y="3827478"/>
                  <a:ext cx="67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823E8A5-95DF-432E-8F01-E8A118A58E42}"/>
                    </a:ext>
                  </a:extLst>
                </p14:cNvPr>
                <p14:cNvContentPartPr/>
                <p14:nvPr/>
              </p14:nvContentPartPr>
              <p14:xfrm>
                <a:off x="8708313" y="3999198"/>
                <a:ext cx="132120" cy="144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823E8A5-95DF-432E-8F01-E8A118A58E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90313" y="3981558"/>
                  <a:ext cx="167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2519D7A-85B3-4B89-B283-82582D930532}"/>
                    </a:ext>
                  </a:extLst>
                </p14:cNvPr>
                <p14:cNvContentPartPr/>
                <p14:nvPr/>
              </p14:nvContentPartPr>
              <p14:xfrm>
                <a:off x="8865273" y="3877878"/>
                <a:ext cx="191880" cy="3880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2519D7A-85B3-4B89-B283-82582D93053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47273" y="3860238"/>
                  <a:ext cx="2275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B60EFD26-5252-4AD6-9B5D-87B0CEFAD59E}"/>
                  </a:ext>
                </a:extLst>
              </p14:cNvPr>
              <p14:cNvContentPartPr/>
              <p14:nvPr/>
            </p14:nvContentPartPr>
            <p14:xfrm>
              <a:off x="7165713" y="4600038"/>
              <a:ext cx="46800" cy="39060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B60EFD26-5252-4AD6-9B5D-87B0CEFAD59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148073" y="4582398"/>
                <a:ext cx="82440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CB2E173-47B4-4EA1-9BEB-E23BE945E688}"/>
              </a:ext>
            </a:extLst>
          </p:cNvPr>
          <p:cNvGrpSpPr/>
          <p:nvPr/>
        </p:nvGrpSpPr>
        <p:grpSpPr>
          <a:xfrm>
            <a:off x="8421033" y="4571238"/>
            <a:ext cx="358200" cy="463680"/>
            <a:chOff x="8421033" y="4571238"/>
            <a:chExt cx="35820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D74167B-5B4B-4A8E-8CA9-580083493762}"/>
                    </a:ext>
                  </a:extLst>
                </p14:cNvPr>
                <p14:cNvContentPartPr/>
                <p14:nvPr/>
              </p14:nvContentPartPr>
              <p14:xfrm>
                <a:off x="8421033" y="4571238"/>
                <a:ext cx="358200" cy="2368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D74167B-5B4B-4A8E-8CA9-5800834937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03033" y="4553238"/>
                  <a:ext cx="393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8FD4DAE-7409-43B1-AA16-D46BA34D17D1}"/>
                    </a:ext>
                  </a:extLst>
                </p14:cNvPr>
                <p14:cNvContentPartPr/>
                <p14:nvPr/>
              </p14:nvContentPartPr>
              <p14:xfrm>
                <a:off x="8600313" y="4634238"/>
                <a:ext cx="109440" cy="4006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8FD4DAE-7409-43B1-AA16-D46BA34D17D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82673" y="4616598"/>
                  <a:ext cx="145080" cy="4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26004AA4-7A95-413B-AD80-671DDB8F8543}"/>
              </a:ext>
            </a:extLst>
          </p:cNvPr>
          <p:cNvGrpSpPr/>
          <p:nvPr/>
        </p:nvGrpSpPr>
        <p:grpSpPr>
          <a:xfrm>
            <a:off x="7626873" y="4645758"/>
            <a:ext cx="451800" cy="244080"/>
            <a:chOff x="7626873" y="4645758"/>
            <a:chExt cx="45180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356B2FFD-96BB-48FF-AE51-4F2F05503BAF}"/>
                    </a:ext>
                  </a:extLst>
                </p14:cNvPr>
                <p14:cNvContentPartPr/>
                <p14:nvPr/>
              </p14:nvContentPartPr>
              <p14:xfrm>
                <a:off x="7626873" y="4769238"/>
                <a:ext cx="413280" cy="345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356B2FFD-96BB-48FF-AE51-4F2F05503B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09233" y="4751238"/>
                  <a:ext cx="448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151C569-9122-42E3-9D59-CEC8C326AEE1}"/>
                    </a:ext>
                  </a:extLst>
                </p14:cNvPr>
                <p14:cNvContentPartPr/>
                <p14:nvPr/>
              </p14:nvContentPartPr>
              <p14:xfrm>
                <a:off x="7945113" y="4645758"/>
                <a:ext cx="133560" cy="2440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151C569-9122-42E3-9D59-CEC8C326AEE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27473" y="4627758"/>
                  <a:ext cx="16920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2C4DAEEA-A40A-428B-9A92-6EDC34AE6D6A}"/>
              </a:ext>
            </a:extLst>
          </p:cNvPr>
          <p:cNvGrpSpPr/>
          <p:nvPr/>
        </p:nvGrpSpPr>
        <p:grpSpPr>
          <a:xfrm>
            <a:off x="7112073" y="5425878"/>
            <a:ext cx="1172520" cy="306720"/>
            <a:chOff x="7112073" y="5425878"/>
            <a:chExt cx="117252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B0F9622-09E8-40EE-A3AD-ABB0CB0DF29E}"/>
                    </a:ext>
                  </a:extLst>
                </p14:cNvPr>
                <p14:cNvContentPartPr/>
                <p14:nvPr/>
              </p14:nvContentPartPr>
              <p14:xfrm>
                <a:off x="7112073" y="5480238"/>
                <a:ext cx="450720" cy="2523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B0F9622-09E8-40EE-A3AD-ABB0CB0DF2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94073" y="5462238"/>
                  <a:ext cx="486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7105BE67-C3B2-4FFE-AC62-0FAE8D066098}"/>
                    </a:ext>
                  </a:extLst>
                </p14:cNvPr>
                <p14:cNvContentPartPr/>
                <p14:nvPr/>
              </p14:nvContentPartPr>
              <p14:xfrm>
                <a:off x="7773033" y="5518038"/>
                <a:ext cx="404280" cy="129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7105BE67-C3B2-4FFE-AC62-0FAE8D06609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55393" y="5500038"/>
                  <a:ext cx="439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84750C5-C584-45B4-8D88-1A258836DCB3}"/>
                    </a:ext>
                  </a:extLst>
                </p14:cNvPr>
                <p14:cNvContentPartPr/>
                <p14:nvPr/>
              </p14:nvContentPartPr>
              <p14:xfrm>
                <a:off x="8093433" y="5425878"/>
                <a:ext cx="191160" cy="2350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84750C5-C584-45B4-8D88-1A258836DC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75433" y="5407878"/>
                  <a:ext cx="22680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CD53CFD1-995C-49B1-BBE3-A46A3BA4CA77}"/>
                  </a:ext>
                </a:extLst>
              </p14:cNvPr>
              <p14:cNvContentPartPr/>
              <p14:nvPr/>
            </p14:nvContentPartPr>
            <p14:xfrm>
              <a:off x="8595993" y="5418318"/>
              <a:ext cx="63360" cy="3600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CD53CFD1-995C-49B1-BBE3-A46A3BA4CA7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577993" y="5400318"/>
                <a:ext cx="99000" cy="39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386884AE-A3FE-495D-A8F0-A631F70EE6E6}"/>
              </a:ext>
            </a:extLst>
          </p:cNvPr>
          <p:cNvGrpSpPr/>
          <p:nvPr/>
        </p:nvGrpSpPr>
        <p:grpSpPr>
          <a:xfrm>
            <a:off x="7162833" y="6108798"/>
            <a:ext cx="304200" cy="365400"/>
            <a:chOff x="7162833" y="6108798"/>
            <a:chExt cx="30420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E2611EC-A762-4AC5-9652-0F5E583B9722}"/>
                    </a:ext>
                  </a:extLst>
                </p14:cNvPr>
                <p14:cNvContentPartPr/>
                <p14:nvPr/>
              </p14:nvContentPartPr>
              <p14:xfrm>
                <a:off x="7162833" y="6108798"/>
                <a:ext cx="304200" cy="2390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E2611EC-A762-4AC5-9652-0F5E583B97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44833" y="6091158"/>
                  <a:ext cx="339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C249CF2-0C6F-4959-99A8-1F0F4DC2F794}"/>
                    </a:ext>
                  </a:extLst>
                </p14:cNvPr>
                <p14:cNvContentPartPr/>
                <p14:nvPr/>
              </p14:nvContentPartPr>
              <p14:xfrm>
                <a:off x="7315473" y="6168198"/>
                <a:ext cx="73800" cy="3060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C249CF2-0C6F-4959-99A8-1F0F4DC2F7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97473" y="6150558"/>
                  <a:ext cx="10944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0B35EAD4-00C1-4562-AFFF-72C6E002F00A}"/>
              </a:ext>
            </a:extLst>
          </p:cNvPr>
          <p:cNvGrpSpPr/>
          <p:nvPr/>
        </p:nvGrpSpPr>
        <p:grpSpPr>
          <a:xfrm>
            <a:off x="7804713" y="6087558"/>
            <a:ext cx="1023840" cy="300960"/>
            <a:chOff x="7804713" y="6087558"/>
            <a:chExt cx="102384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F742CC16-CAAF-41C3-B828-F178FF062DFD}"/>
                    </a:ext>
                  </a:extLst>
                </p14:cNvPr>
                <p14:cNvContentPartPr/>
                <p14:nvPr/>
              </p14:nvContentPartPr>
              <p14:xfrm>
                <a:off x="7804713" y="6242718"/>
                <a:ext cx="302400" cy="104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F742CC16-CAAF-41C3-B828-F178FF062DF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86713" y="6224718"/>
                  <a:ext cx="338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FF02549-F82A-4E5B-9D17-A6C195ECCDF5}"/>
                    </a:ext>
                  </a:extLst>
                </p14:cNvPr>
                <p14:cNvContentPartPr/>
                <p14:nvPr/>
              </p14:nvContentPartPr>
              <p14:xfrm>
                <a:off x="8088753" y="6158478"/>
                <a:ext cx="242640" cy="2286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FF02549-F82A-4E5B-9D17-A6C195ECCD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71113" y="6140838"/>
                  <a:ext cx="278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DDD027A-50A7-4036-9581-1617519B7D46}"/>
                    </a:ext>
                  </a:extLst>
                </p14:cNvPr>
                <p14:cNvContentPartPr/>
                <p14:nvPr/>
              </p14:nvContentPartPr>
              <p14:xfrm>
                <a:off x="8061753" y="6087558"/>
                <a:ext cx="227520" cy="2818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DDD027A-50A7-4036-9581-1617519B7D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44113" y="6069558"/>
                  <a:ext cx="263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E4BAB98A-3364-4932-9037-1CCC14D33187}"/>
                    </a:ext>
                  </a:extLst>
                </p14:cNvPr>
                <p14:cNvContentPartPr/>
                <p14:nvPr/>
              </p14:nvContentPartPr>
              <p14:xfrm>
                <a:off x="8602113" y="6107718"/>
                <a:ext cx="226440" cy="2808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E4BAB98A-3364-4932-9037-1CCC14D3318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84113" y="6089718"/>
                  <a:ext cx="26208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7553BB9B-9716-49BB-8DA9-622E2E017134}"/>
                  </a:ext>
                </a:extLst>
              </p14:cNvPr>
              <p14:cNvContentPartPr/>
              <p14:nvPr/>
            </p14:nvContentPartPr>
            <p14:xfrm>
              <a:off x="7093713" y="6939678"/>
              <a:ext cx="163800" cy="3160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7553BB9B-9716-49BB-8DA9-622E2E01713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076073" y="6921678"/>
                <a:ext cx="19944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487589F8-FC21-48C7-B4C1-5BC8FFE3DEF5}"/>
              </a:ext>
            </a:extLst>
          </p:cNvPr>
          <p:cNvGrpSpPr/>
          <p:nvPr/>
        </p:nvGrpSpPr>
        <p:grpSpPr>
          <a:xfrm>
            <a:off x="7631193" y="6992598"/>
            <a:ext cx="575280" cy="221400"/>
            <a:chOff x="7631193" y="6992598"/>
            <a:chExt cx="575280" cy="2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94CBEDCB-1775-4230-A942-E03265A698AC}"/>
                    </a:ext>
                  </a:extLst>
                </p14:cNvPr>
                <p14:cNvContentPartPr/>
                <p14:nvPr/>
              </p14:nvContentPartPr>
              <p14:xfrm>
                <a:off x="7631193" y="7071078"/>
                <a:ext cx="429840" cy="194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94CBEDCB-1775-4230-A942-E03265A698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13193" y="7053078"/>
                  <a:ext cx="465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4C9F5E84-A09C-4716-97B0-D2F43A19727E}"/>
                    </a:ext>
                  </a:extLst>
                </p14:cNvPr>
                <p14:cNvContentPartPr/>
                <p14:nvPr/>
              </p14:nvContentPartPr>
              <p14:xfrm>
                <a:off x="7960233" y="6992598"/>
                <a:ext cx="246240" cy="2214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4C9F5E84-A09C-4716-97B0-D2F43A1972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42233" y="6974958"/>
                  <a:ext cx="2818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04311549-A4DA-4684-9A9E-D0087D6F4401}"/>
              </a:ext>
            </a:extLst>
          </p:cNvPr>
          <p:cNvGrpSpPr/>
          <p:nvPr/>
        </p:nvGrpSpPr>
        <p:grpSpPr>
          <a:xfrm>
            <a:off x="8530833" y="6899358"/>
            <a:ext cx="267480" cy="409320"/>
            <a:chOff x="8530833" y="6899358"/>
            <a:chExt cx="26748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7114EC1-8BCE-4AEC-935A-6D3A886DCF07}"/>
                    </a:ext>
                  </a:extLst>
                </p14:cNvPr>
                <p14:cNvContentPartPr/>
                <p14:nvPr/>
              </p14:nvContentPartPr>
              <p14:xfrm>
                <a:off x="8530833" y="6899358"/>
                <a:ext cx="150840" cy="3456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7114EC1-8BCE-4AEC-935A-6D3A886DCF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12833" y="6881358"/>
                  <a:ext cx="1864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2966555B-598F-4F52-A270-D4B22885E5A3}"/>
                    </a:ext>
                  </a:extLst>
                </p14:cNvPr>
                <p14:cNvContentPartPr/>
                <p14:nvPr/>
              </p14:nvContentPartPr>
              <p14:xfrm>
                <a:off x="8797953" y="7308318"/>
                <a:ext cx="360" cy="3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2966555B-598F-4F52-A270-D4B22885E5A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79953" y="72903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7B3F1836-EE37-4EC2-8B00-D17167192F63}"/>
              </a:ext>
            </a:extLst>
          </p:cNvPr>
          <p:cNvGrpSpPr/>
          <p:nvPr/>
        </p:nvGrpSpPr>
        <p:grpSpPr>
          <a:xfrm>
            <a:off x="7112195" y="5097558"/>
            <a:ext cx="235080" cy="37080"/>
            <a:chOff x="7112195" y="5097558"/>
            <a:chExt cx="23508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C67406F7-6431-4E0A-B8F8-B4912AD7E67B}"/>
                    </a:ext>
                  </a:extLst>
                </p14:cNvPr>
                <p14:cNvContentPartPr/>
                <p14:nvPr/>
              </p14:nvContentPartPr>
              <p14:xfrm>
                <a:off x="7112195" y="5131758"/>
                <a:ext cx="33120" cy="28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C67406F7-6431-4E0A-B8F8-B4912AD7E6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94195" y="5113758"/>
                  <a:ext cx="68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16A29FC-FE23-498E-9DD5-709D2459A57C}"/>
                    </a:ext>
                  </a:extLst>
                </p14:cNvPr>
                <p14:cNvContentPartPr/>
                <p14:nvPr/>
              </p14:nvContentPartPr>
              <p14:xfrm>
                <a:off x="7266275" y="5097558"/>
                <a:ext cx="81000" cy="4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16A29FC-FE23-498E-9DD5-709D2459A57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48275" y="5079918"/>
                  <a:ext cx="1166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F7F1BE42-DCB2-4D14-9C04-B2CA5EC6F8C3}"/>
              </a:ext>
            </a:extLst>
          </p:cNvPr>
          <p:cNvGrpSpPr/>
          <p:nvPr/>
        </p:nvGrpSpPr>
        <p:grpSpPr>
          <a:xfrm>
            <a:off x="8516915" y="4994238"/>
            <a:ext cx="136440" cy="100080"/>
            <a:chOff x="8516915" y="4994238"/>
            <a:chExt cx="13644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FBDDAD0-B740-4809-9C8E-34DD4BF70F2B}"/>
                    </a:ext>
                  </a:extLst>
                </p14:cNvPr>
                <p14:cNvContentPartPr/>
                <p14:nvPr/>
              </p14:nvContentPartPr>
              <p14:xfrm>
                <a:off x="8516915" y="4994238"/>
                <a:ext cx="49680" cy="3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FBDDAD0-B740-4809-9C8E-34DD4BF70F2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98915" y="4976238"/>
                  <a:ext cx="85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057FA7D-8C31-4853-BB93-74A3A40CBDDE}"/>
                    </a:ext>
                  </a:extLst>
                </p14:cNvPr>
                <p14:cNvContentPartPr/>
                <p14:nvPr/>
              </p14:nvContentPartPr>
              <p14:xfrm>
                <a:off x="8652995" y="5093958"/>
                <a:ext cx="360" cy="3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057FA7D-8C31-4853-BB93-74A3A40CBDD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34995" y="50759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B3D5D83A-900D-4995-B0DD-C33672346ADE}"/>
                  </a:ext>
                </a:extLst>
              </p14:cNvPr>
              <p14:cNvContentPartPr/>
              <p14:nvPr/>
            </p14:nvContentPartPr>
            <p14:xfrm>
              <a:off x="7300475" y="5705958"/>
              <a:ext cx="127440" cy="306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B3D5D83A-900D-4995-B0DD-C33672346AD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282835" y="5688318"/>
                <a:ext cx="1630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B00E68A8-96C8-417E-B5D5-14CBC07D8AAD}"/>
                  </a:ext>
                </a:extLst>
              </p14:cNvPr>
              <p14:cNvContentPartPr/>
              <p14:nvPr/>
            </p14:nvContentPartPr>
            <p14:xfrm>
              <a:off x="8733635" y="5741598"/>
              <a:ext cx="66240" cy="1202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B00E68A8-96C8-417E-B5D5-14CBC07D8AAD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715995" y="5723598"/>
                <a:ext cx="10188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13A51009-978B-4C74-B24E-47B3153BC578}"/>
              </a:ext>
            </a:extLst>
          </p:cNvPr>
          <p:cNvGrpSpPr/>
          <p:nvPr/>
        </p:nvGrpSpPr>
        <p:grpSpPr>
          <a:xfrm>
            <a:off x="30153" y="5987838"/>
            <a:ext cx="6125040" cy="2784002"/>
            <a:chOff x="30153" y="5987838"/>
            <a:chExt cx="6125040" cy="278400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1FE2D21-23CD-450D-8792-C0245514B0FA}"/>
                    </a:ext>
                  </a:extLst>
                </p14:cNvPr>
                <p14:cNvContentPartPr/>
                <p14:nvPr/>
              </p14:nvContentPartPr>
              <p14:xfrm>
                <a:off x="4649673" y="7272370"/>
                <a:ext cx="1013040" cy="345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1FE2D21-23CD-450D-8792-C0245514B0F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631673" y="7254730"/>
                  <a:ext cx="1048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7F56B2E-2979-433B-B511-3C1ADAAEEDD2}"/>
                    </a:ext>
                  </a:extLst>
                </p14:cNvPr>
                <p14:cNvContentPartPr/>
                <p14:nvPr/>
              </p14:nvContentPartPr>
              <p14:xfrm>
                <a:off x="5572713" y="7568032"/>
                <a:ext cx="238320" cy="2718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7F56B2E-2979-433B-B511-3C1ADAAEEDD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554713" y="7550392"/>
                  <a:ext cx="273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61B1C20-2048-4C59-B155-E8075F43BA7E}"/>
                    </a:ext>
                  </a:extLst>
                </p14:cNvPr>
                <p14:cNvContentPartPr/>
                <p14:nvPr/>
              </p14:nvContentPartPr>
              <p14:xfrm>
                <a:off x="5942793" y="7447072"/>
                <a:ext cx="167400" cy="2098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61B1C20-2048-4C59-B155-E8075F43BA7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924793" y="7429072"/>
                  <a:ext cx="203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AEDC923-038A-481C-A995-F054BC19AE79}"/>
                    </a:ext>
                  </a:extLst>
                </p14:cNvPr>
                <p14:cNvContentPartPr/>
                <p14:nvPr/>
              </p14:nvContentPartPr>
              <p14:xfrm>
                <a:off x="5575593" y="8121352"/>
                <a:ext cx="327960" cy="1544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AEDC923-038A-481C-A995-F054BC19AE7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557593" y="8103352"/>
                  <a:ext cx="363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1B7884C-CDB5-487D-A359-8D6EE4085C57}"/>
                    </a:ext>
                  </a:extLst>
                </p14:cNvPr>
                <p14:cNvContentPartPr/>
                <p14:nvPr/>
              </p14:nvContentPartPr>
              <p14:xfrm>
                <a:off x="6003273" y="8177729"/>
                <a:ext cx="151920" cy="2419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1B7884C-CDB5-487D-A359-8D6EE4085C5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985633" y="8160089"/>
                  <a:ext cx="187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3595167-AE47-4104-8477-0FC24C9B2D37}"/>
                    </a:ext>
                  </a:extLst>
                </p14:cNvPr>
                <p14:cNvContentPartPr/>
                <p14:nvPr/>
              </p14:nvContentPartPr>
              <p14:xfrm>
                <a:off x="6084273" y="7797649"/>
                <a:ext cx="3240" cy="2264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3595167-AE47-4104-8477-0FC24C9B2D3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066273" y="7780009"/>
                  <a:ext cx="38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43CD98A-CD73-4913-A49D-23DD70449631}"/>
                    </a:ext>
                  </a:extLst>
                </p14:cNvPr>
                <p14:cNvContentPartPr/>
                <p14:nvPr/>
              </p14:nvContentPartPr>
              <p14:xfrm>
                <a:off x="1710273" y="7165090"/>
                <a:ext cx="1117440" cy="1544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43CD98A-CD73-4913-A49D-23DD7044963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692273" y="7147450"/>
                  <a:ext cx="1153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EEFC1AA-6168-43E4-B999-C094F0213133}"/>
                    </a:ext>
                  </a:extLst>
                </p14:cNvPr>
                <p14:cNvContentPartPr/>
                <p14:nvPr/>
              </p14:nvContentPartPr>
              <p14:xfrm>
                <a:off x="1176033" y="7707970"/>
                <a:ext cx="24120" cy="2642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EEFC1AA-6168-43E4-B999-C094F021313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58033" y="7690330"/>
                  <a:ext cx="59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7570EA6-2F30-4A79-8337-631624460B85}"/>
                    </a:ext>
                  </a:extLst>
                </p14:cNvPr>
                <p14:cNvContentPartPr/>
                <p14:nvPr/>
              </p14:nvContentPartPr>
              <p14:xfrm>
                <a:off x="1422633" y="7785010"/>
                <a:ext cx="299520" cy="219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7570EA6-2F30-4A79-8337-631624460B8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404993" y="7767370"/>
                  <a:ext cx="335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7355B21-D811-4B5D-BC06-E17C37B6A8CC}"/>
                    </a:ext>
                  </a:extLst>
                </p14:cNvPr>
                <p14:cNvContentPartPr/>
                <p14:nvPr/>
              </p14:nvContentPartPr>
              <p14:xfrm>
                <a:off x="2003313" y="7627330"/>
                <a:ext cx="314280" cy="290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7355B21-D811-4B5D-BC06-E17C37B6A8C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985313" y="7609330"/>
                  <a:ext cx="349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BD017FD-84E6-4EE9-A7FD-F1471F72B0EC}"/>
                    </a:ext>
                  </a:extLst>
                </p14:cNvPr>
                <p14:cNvContentPartPr/>
                <p14:nvPr/>
              </p14:nvContentPartPr>
              <p14:xfrm>
                <a:off x="2347113" y="7382170"/>
                <a:ext cx="287640" cy="2858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BD017FD-84E6-4EE9-A7FD-F1471F72B0E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329473" y="7364530"/>
                  <a:ext cx="323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A301C3E-A437-40D9-BF1F-3571951A3653}"/>
                    </a:ext>
                  </a:extLst>
                </p14:cNvPr>
                <p14:cNvContentPartPr/>
                <p14:nvPr/>
              </p14:nvContentPartPr>
              <p14:xfrm>
                <a:off x="2894673" y="7257250"/>
                <a:ext cx="190440" cy="1875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A301C3E-A437-40D9-BF1F-3571951A36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876673" y="7239610"/>
                  <a:ext cx="226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767B928-EC94-4E66-A875-EDC31FF13151}"/>
                    </a:ext>
                  </a:extLst>
                </p14:cNvPr>
                <p14:cNvContentPartPr/>
                <p14:nvPr/>
              </p14:nvContentPartPr>
              <p14:xfrm>
                <a:off x="2943993" y="7249690"/>
                <a:ext cx="111240" cy="2808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767B928-EC94-4E66-A875-EDC31FF1315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926353" y="7232050"/>
                  <a:ext cx="146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4890A89-D148-4965-96E6-FCF09FD095B4}"/>
                    </a:ext>
                  </a:extLst>
                </p14:cNvPr>
                <p14:cNvContentPartPr/>
                <p14:nvPr/>
              </p14:nvContentPartPr>
              <p14:xfrm>
                <a:off x="2481753" y="7829290"/>
                <a:ext cx="357840" cy="206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4890A89-D148-4965-96E6-FCF09FD095B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64113" y="7811290"/>
                  <a:ext cx="393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4975C4F-275A-4F6D-8990-C55659F8C208}"/>
                    </a:ext>
                  </a:extLst>
                </p14:cNvPr>
                <p14:cNvContentPartPr/>
                <p14:nvPr/>
              </p14:nvContentPartPr>
              <p14:xfrm>
                <a:off x="2951553" y="7869610"/>
                <a:ext cx="142200" cy="3128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4975C4F-275A-4F6D-8990-C55659F8C20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933913" y="7851970"/>
                  <a:ext cx="177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E472ED4-7E65-4AC8-8D67-AA8A89D4D37D}"/>
                    </a:ext>
                  </a:extLst>
                </p14:cNvPr>
                <p14:cNvContentPartPr/>
                <p14:nvPr/>
              </p14:nvContentPartPr>
              <p14:xfrm>
                <a:off x="3050193" y="7641832"/>
                <a:ext cx="10800" cy="2059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E472ED4-7E65-4AC8-8D67-AA8A89D4D37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032553" y="7623832"/>
                  <a:ext cx="46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23360B9-6F27-40A1-94A0-07C011B70539}"/>
                    </a:ext>
                  </a:extLst>
                </p14:cNvPr>
                <p14:cNvContentPartPr/>
                <p14:nvPr/>
              </p14:nvContentPartPr>
              <p14:xfrm>
                <a:off x="1350993" y="8361930"/>
                <a:ext cx="84960" cy="3963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23360B9-6F27-40A1-94A0-07C011B7053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332993" y="8344290"/>
                  <a:ext cx="120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469874F-7C29-4DD1-B552-AE4CC6E96F2B}"/>
                    </a:ext>
                  </a:extLst>
                </p14:cNvPr>
                <p14:cNvContentPartPr/>
                <p14:nvPr/>
              </p14:nvContentPartPr>
              <p14:xfrm>
                <a:off x="1600833" y="8422640"/>
                <a:ext cx="28800" cy="1825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469874F-7C29-4DD1-B552-AE4CC6E96F2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82833" y="8404640"/>
                  <a:ext cx="64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C3B884E-D2BD-47C1-AE05-16162E0E7691}"/>
                    </a:ext>
                  </a:extLst>
                </p14:cNvPr>
                <p14:cNvContentPartPr/>
                <p14:nvPr/>
              </p14:nvContentPartPr>
              <p14:xfrm>
                <a:off x="1766793" y="8550440"/>
                <a:ext cx="36360" cy="939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C3B884E-D2BD-47C1-AE05-16162E0E769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749153" y="8532800"/>
                  <a:ext cx="72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73258B7-EA88-4077-AF00-80D4C1012454}"/>
                    </a:ext>
                  </a:extLst>
                </p14:cNvPr>
                <p14:cNvContentPartPr/>
                <p14:nvPr/>
              </p14:nvContentPartPr>
              <p14:xfrm>
                <a:off x="1992873" y="8368640"/>
                <a:ext cx="102240" cy="3085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73258B7-EA88-4077-AF00-80D4C101245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974873" y="8351000"/>
                  <a:ext cx="1378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6B3C804-00CA-4126-A3BC-5E367AA512B7}"/>
                    </a:ext>
                  </a:extLst>
                </p14:cNvPr>
                <p14:cNvContentPartPr/>
                <p14:nvPr/>
              </p14:nvContentPartPr>
              <p14:xfrm>
                <a:off x="2077833" y="8332280"/>
                <a:ext cx="212760" cy="3196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6B3C804-00CA-4126-A3BC-5E367AA512B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060193" y="8314280"/>
                  <a:ext cx="248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6268819-9227-489E-ABF5-E1A114101A7C}"/>
                    </a:ext>
                  </a:extLst>
                </p14:cNvPr>
                <p14:cNvContentPartPr/>
                <p14:nvPr/>
              </p14:nvContentPartPr>
              <p14:xfrm>
                <a:off x="1371873" y="8321840"/>
                <a:ext cx="815760" cy="4006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6268819-9227-489E-ABF5-E1A114101A7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54233" y="8304200"/>
                  <a:ext cx="851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7CDB59C-CCBA-4612-957B-641495A764A9}"/>
                    </a:ext>
                  </a:extLst>
                </p14:cNvPr>
                <p14:cNvContentPartPr/>
                <p14:nvPr/>
              </p14:nvContentPartPr>
              <p14:xfrm>
                <a:off x="1588953" y="8315720"/>
                <a:ext cx="664560" cy="4561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7CDB59C-CCBA-4612-957B-641495A764A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570953" y="8297720"/>
                  <a:ext cx="7002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875C2F5-0F77-40A2-9832-3B530C0A544E}"/>
                    </a:ext>
                  </a:extLst>
                </p14:cNvPr>
                <p14:cNvContentPartPr/>
                <p14:nvPr/>
              </p14:nvContentPartPr>
              <p14:xfrm>
                <a:off x="2828793" y="7522878"/>
                <a:ext cx="360" cy="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875C2F5-0F77-40A2-9832-3B530C0A544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11153" y="75052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05584CB8-806B-418A-A52C-3165CCBBF801}"/>
                    </a:ext>
                  </a:extLst>
                </p14:cNvPr>
                <p14:cNvContentPartPr/>
                <p14:nvPr/>
              </p14:nvContentPartPr>
              <p14:xfrm>
                <a:off x="3349713" y="8262678"/>
                <a:ext cx="438120" cy="885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05584CB8-806B-418A-A52C-3165CCBBF80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31713" y="8245038"/>
                  <a:ext cx="473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234C50C-F275-43F7-9283-45275633F6ED}"/>
                    </a:ext>
                  </a:extLst>
                </p14:cNvPr>
                <p14:cNvContentPartPr/>
                <p14:nvPr/>
              </p14:nvContentPartPr>
              <p14:xfrm>
                <a:off x="894153" y="7185558"/>
                <a:ext cx="1610280" cy="1026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234C50C-F275-43F7-9283-45275633F6E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6513" y="7167918"/>
                  <a:ext cx="164592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FD731B66-912D-44A7-B134-74E9D9209323}"/>
                    </a:ext>
                  </a:extLst>
                </p14:cNvPr>
                <p14:cNvContentPartPr/>
                <p14:nvPr/>
              </p14:nvContentPartPr>
              <p14:xfrm>
                <a:off x="1186833" y="8090958"/>
                <a:ext cx="115200" cy="255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FD731B66-912D-44A7-B134-74E9D920932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8833" y="8073318"/>
                  <a:ext cx="150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853A950B-F499-4ED9-80FC-0CB4EB417541}"/>
                    </a:ext>
                  </a:extLst>
                </p14:cNvPr>
                <p14:cNvContentPartPr/>
                <p14:nvPr/>
              </p14:nvContentPartPr>
              <p14:xfrm>
                <a:off x="2233713" y="8110038"/>
                <a:ext cx="34920" cy="133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853A950B-F499-4ED9-80FC-0CB4EB41754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15713" y="8092038"/>
                  <a:ext cx="70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A2F3981C-587F-47F0-9EC8-1ED09D3FAFF7}"/>
                    </a:ext>
                  </a:extLst>
                </p14:cNvPr>
                <p14:cNvContentPartPr/>
                <p14:nvPr/>
              </p14:nvContentPartPr>
              <p14:xfrm>
                <a:off x="1188633" y="8136318"/>
                <a:ext cx="294120" cy="133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A2F3981C-587F-47F0-9EC8-1ED09D3FAFF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0993" y="8118318"/>
                  <a:ext cx="329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DACF1A6-671F-43AC-8055-FFFB9519F953}"/>
                    </a:ext>
                  </a:extLst>
                </p14:cNvPr>
                <p14:cNvContentPartPr/>
                <p14:nvPr/>
              </p14:nvContentPartPr>
              <p14:xfrm>
                <a:off x="2279073" y="8068278"/>
                <a:ext cx="141120" cy="144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DACF1A6-671F-43AC-8055-FFFB9519F95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61433" y="8050638"/>
                  <a:ext cx="176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A6C4A44-DCCA-4BCB-9328-45BF5ACAEA06}"/>
                    </a:ext>
                  </a:extLst>
                </p14:cNvPr>
                <p14:cNvContentPartPr/>
                <p14:nvPr/>
              </p14:nvContentPartPr>
              <p14:xfrm>
                <a:off x="992073" y="7438278"/>
                <a:ext cx="42120" cy="7765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A6C4A44-DCCA-4BCB-9328-45BF5ACAEA0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74073" y="7420638"/>
                  <a:ext cx="7776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1B162774-B853-42BC-A5DC-08A622A8BA74}"/>
                    </a:ext>
                  </a:extLst>
                </p14:cNvPr>
                <p14:cNvContentPartPr/>
                <p14:nvPr/>
              </p14:nvContentPartPr>
              <p14:xfrm>
                <a:off x="1044273" y="7275558"/>
                <a:ext cx="1310040" cy="8949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1B162774-B853-42BC-A5DC-08A622A8BA7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6273" y="7257918"/>
                  <a:ext cx="134568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F77DBABC-124B-4CE7-9DB8-94618634C18D}"/>
                    </a:ext>
                  </a:extLst>
                </p14:cNvPr>
                <p14:cNvContentPartPr/>
                <p14:nvPr/>
              </p14:nvContentPartPr>
              <p14:xfrm>
                <a:off x="997833" y="8185638"/>
                <a:ext cx="774360" cy="1267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F77DBABC-124B-4CE7-9DB8-94618634C18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0193" y="8167998"/>
                  <a:ext cx="810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9B9AA0F9-DA8A-4515-AD62-F83D1E36AF06}"/>
                    </a:ext>
                  </a:extLst>
                </p14:cNvPr>
                <p14:cNvContentPartPr/>
                <p14:nvPr/>
              </p14:nvContentPartPr>
              <p14:xfrm>
                <a:off x="355953" y="6218238"/>
                <a:ext cx="199440" cy="7344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9B9AA0F9-DA8A-4515-AD62-F83D1E36AF0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8313" y="6200238"/>
                  <a:ext cx="23508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96F320C-B3AB-4195-A1D8-D5AF2680C432}"/>
                    </a:ext>
                  </a:extLst>
                </p14:cNvPr>
                <p14:cNvContentPartPr/>
                <p14:nvPr/>
              </p14:nvContentPartPr>
              <p14:xfrm>
                <a:off x="176673" y="6456198"/>
                <a:ext cx="420840" cy="522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96F320C-B3AB-4195-A1D8-D5AF2680C43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58673" y="6438198"/>
                  <a:ext cx="456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F7B8BA4E-B98D-4EE4-B5D8-9166F49F505D}"/>
                    </a:ext>
                  </a:extLst>
                </p14:cNvPr>
                <p14:cNvContentPartPr/>
                <p14:nvPr/>
              </p14:nvContentPartPr>
              <p14:xfrm>
                <a:off x="692553" y="6436038"/>
                <a:ext cx="238320" cy="1756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F7B8BA4E-B98D-4EE4-B5D8-9166F49F505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4913" y="6418038"/>
                  <a:ext cx="273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8AC5C49-BAAE-49C4-8594-945A1822BA72}"/>
                    </a:ext>
                  </a:extLst>
                </p14:cNvPr>
                <p14:cNvContentPartPr/>
                <p14:nvPr/>
              </p14:nvContentPartPr>
              <p14:xfrm>
                <a:off x="1154793" y="6370158"/>
                <a:ext cx="15480" cy="2250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8AC5C49-BAAE-49C4-8594-945A1822BA7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37153" y="6352518"/>
                  <a:ext cx="51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7F10C59-FA76-4DD4-AB76-51EE03C86176}"/>
                    </a:ext>
                  </a:extLst>
                </p14:cNvPr>
                <p14:cNvContentPartPr/>
                <p14:nvPr/>
              </p14:nvContentPartPr>
              <p14:xfrm>
                <a:off x="1317873" y="6502638"/>
                <a:ext cx="61560" cy="1015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7F10C59-FA76-4DD4-AB76-51EE03C861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00233" y="6484998"/>
                  <a:ext cx="97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1EA895F7-0A73-4B04-BE41-AE1114A75D46}"/>
                    </a:ext>
                  </a:extLst>
                </p14:cNvPr>
                <p14:cNvContentPartPr/>
                <p14:nvPr/>
              </p14:nvContentPartPr>
              <p14:xfrm>
                <a:off x="1600833" y="6092598"/>
                <a:ext cx="121680" cy="6440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1EA895F7-0A73-4B04-BE41-AE1114A75D4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582833" y="6074958"/>
                  <a:ext cx="15732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9C3636F-904A-41A1-934F-3D823A106B25}"/>
                    </a:ext>
                  </a:extLst>
                </p14:cNvPr>
                <p14:cNvContentPartPr/>
                <p14:nvPr/>
              </p14:nvContentPartPr>
              <p14:xfrm>
                <a:off x="1440633" y="6323358"/>
                <a:ext cx="290520" cy="68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9C3636F-904A-41A1-934F-3D823A106B2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22993" y="6305718"/>
                  <a:ext cx="326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9E01D12C-054E-42E5-947B-A6630DBCC98D}"/>
                    </a:ext>
                  </a:extLst>
                </p14:cNvPr>
                <p14:cNvContentPartPr/>
                <p14:nvPr/>
              </p14:nvContentPartPr>
              <p14:xfrm>
                <a:off x="1756353" y="6280518"/>
                <a:ext cx="22680" cy="1454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9E01D12C-054E-42E5-947B-A6630DBCC98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38353" y="6262878"/>
                  <a:ext cx="58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8E81C4A-8F1A-4959-871C-EA61A96D84E1}"/>
                    </a:ext>
                  </a:extLst>
                </p14:cNvPr>
                <p14:cNvContentPartPr/>
                <p14:nvPr/>
              </p14:nvContentPartPr>
              <p14:xfrm>
                <a:off x="1922673" y="6208518"/>
                <a:ext cx="218520" cy="2883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8E81C4A-8F1A-4959-871C-EA61A96D84E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04673" y="6190878"/>
                  <a:ext cx="254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CBAC710-875C-4682-AE9B-F58F58710478}"/>
                    </a:ext>
                  </a:extLst>
                </p14:cNvPr>
                <p14:cNvContentPartPr/>
                <p14:nvPr/>
              </p14:nvContentPartPr>
              <p14:xfrm>
                <a:off x="30153" y="6023118"/>
                <a:ext cx="238320" cy="9547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CBAC710-875C-4682-AE9B-F58F5871047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153" y="6005118"/>
                  <a:ext cx="27396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853BC022-F76A-44BD-81A8-2BD70567D0B9}"/>
                    </a:ext>
                  </a:extLst>
                </p14:cNvPr>
                <p14:cNvContentPartPr/>
                <p14:nvPr/>
              </p14:nvContentPartPr>
              <p14:xfrm>
                <a:off x="2203595" y="5987838"/>
                <a:ext cx="254520" cy="6354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853BC022-F76A-44BD-81A8-2BD70567D0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185955" y="5969838"/>
                  <a:ext cx="29016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6E32C65-73F1-4196-9A5E-E5E60D8A3C2B}"/>
                    </a:ext>
                  </a:extLst>
                </p14:cNvPr>
                <p14:cNvContentPartPr/>
                <p14:nvPr/>
              </p14:nvContentPartPr>
              <p14:xfrm>
                <a:off x="272555" y="6741318"/>
                <a:ext cx="1938240" cy="2228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6E32C65-73F1-4196-9A5E-E5E60D8A3C2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54555" y="6723678"/>
                  <a:ext cx="1973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55008A3-13E6-4785-B7A7-3B217952DC08}"/>
                    </a:ext>
                  </a:extLst>
                </p14:cNvPr>
                <p14:cNvContentPartPr/>
                <p14:nvPr/>
              </p14:nvContentPartPr>
              <p14:xfrm>
                <a:off x="2345795" y="6809718"/>
                <a:ext cx="36360" cy="396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55008A3-13E6-4785-B7A7-3B217952DC0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28155" y="6791718"/>
                  <a:ext cx="72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A3E7C98-A3F7-434A-9825-A42E18C927CC}"/>
                    </a:ext>
                  </a:extLst>
                </p14:cNvPr>
                <p14:cNvContentPartPr/>
                <p14:nvPr/>
              </p14:nvContentPartPr>
              <p14:xfrm>
                <a:off x="4127313" y="7775392"/>
                <a:ext cx="286200" cy="220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A3E7C98-A3F7-434A-9825-A42E18C927C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09673" y="7757392"/>
                  <a:ext cx="321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CB00C81-1E47-4E72-81E0-9ADE7A0763C6}"/>
                    </a:ext>
                  </a:extLst>
                </p14:cNvPr>
                <p14:cNvContentPartPr/>
                <p14:nvPr/>
              </p14:nvContentPartPr>
              <p14:xfrm>
                <a:off x="4326393" y="7794112"/>
                <a:ext cx="25920" cy="3600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CB00C81-1E47-4E72-81E0-9ADE7A0763C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308753" y="7776472"/>
                  <a:ext cx="61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486814F-FA93-4B8D-BB59-946ED8487944}"/>
                    </a:ext>
                  </a:extLst>
                </p14:cNvPr>
                <p14:cNvContentPartPr/>
                <p14:nvPr/>
              </p14:nvContentPartPr>
              <p14:xfrm>
                <a:off x="4709433" y="7883752"/>
                <a:ext cx="278640" cy="205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486814F-FA93-4B8D-BB59-946ED848794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91433" y="7866112"/>
                  <a:ext cx="314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356AD05-1665-4C85-946D-69AE8FBBD881}"/>
                    </a:ext>
                  </a:extLst>
                </p14:cNvPr>
                <p14:cNvContentPartPr/>
                <p14:nvPr/>
              </p14:nvContentPartPr>
              <p14:xfrm>
                <a:off x="5240433" y="7813192"/>
                <a:ext cx="9360" cy="281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356AD05-1665-4C85-946D-69AE8FBBD88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22793" y="7795192"/>
                  <a:ext cx="450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E342652-08E5-4192-8849-ECE5E1756934}"/>
                    </a:ext>
                  </a:extLst>
                </p14:cNvPr>
                <p14:cNvContentPartPr/>
                <p14:nvPr/>
              </p14:nvContentPartPr>
              <p14:xfrm>
                <a:off x="4525473" y="8367169"/>
                <a:ext cx="10080" cy="2300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E342652-08E5-4192-8849-ECE5E175693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07473" y="8349529"/>
                  <a:ext cx="45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2B032B4-1F76-450C-8A83-1B03B87E004C}"/>
                    </a:ext>
                  </a:extLst>
                </p14:cNvPr>
                <p14:cNvContentPartPr/>
                <p14:nvPr/>
              </p14:nvContentPartPr>
              <p14:xfrm>
                <a:off x="4643553" y="8555645"/>
                <a:ext cx="211320" cy="12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2B032B4-1F76-450C-8A83-1B03B87E004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625913" y="8538005"/>
                  <a:ext cx="246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880784E-5E9E-46AA-8BBC-A1877D93031A}"/>
                    </a:ext>
                  </a:extLst>
                </p14:cNvPr>
                <p14:cNvContentPartPr/>
                <p14:nvPr/>
              </p14:nvContentPartPr>
              <p14:xfrm>
                <a:off x="4953873" y="8429645"/>
                <a:ext cx="161280" cy="1746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880784E-5E9E-46AA-8BBC-A1877D93031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35873" y="8412005"/>
                  <a:ext cx="196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27D4426-BF9D-4A8A-ABCE-A89856F7563F}"/>
                    </a:ext>
                  </a:extLst>
                </p14:cNvPr>
                <p14:cNvContentPartPr/>
                <p14:nvPr/>
              </p14:nvContentPartPr>
              <p14:xfrm>
                <a:off x="4957833" y="8402882"/>
                <a:ext cx="87120" cy="2469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27D4426-BF9D-4A8A-ABCE-A89856F7563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39833" y="8384882"/>
                  <a:ext cx="122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948764C-C70C-4ED7-9131-31775DACEC96}"/>
                    </a:ext>
                  </a:extLst>
                </p14:cNvPr>
                <p14:cNvContentPartPr/>
                <p14:nvPr/>
              </p14:nvContentPartPr>
              <p14:xfrm>
                <a:off x="4252233" y="8272311"/>
                <a:ext cx="141840" cy="412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948764C-C70C-4ED7-9131-31775DACEC9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34233" y="8254311"/>
                  <a:ext cx="1774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6ED416B-0F8B-4C92-8873-40DB7DC5BBC9}"/>
                    </a:ext>
                  </a:extLst>
                </p14:cNvPr>
                <p14:cNvContentPartPr/>
                <p14:nvPr/>
              </p14:nvContentPartPr>
              <p14:xfrm>
                <a:off x="4662993" y="8533779"/>
                <a:ext cx="27360" cy="1173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6ED416B-0F8B-4C92-8873-40DB7DC5BBC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45353" y="8515779"/>
                  <a:ext cx="63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02FCD19-880D-4750-9828-03C75C1B7B3F}"/>
                    </a:ext>
                  </a:extLst>
                </p14:cNvPr>
                <p14:cNvContentPartPr/>
                <p14:nvPr/>
              </p14:nvContentPartPr>
              <p14:xfrm>
                <a:off x="5062593" y="8279979"/>
                <a:ext cx="208440" cy="446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02FCD19-880D-4750-9828-03C75C1B7B3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44593" y="8262339"/>
                  <a:ext cx="2440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79CAC10-19C6-4BAA-A05C-7B6D1A9AE806}"/>
                    </a:ext>
                  </a:extLst>
                </p14:cNvPr>
                <p14:cNvContentPartPr/>
                <p14:nvPr/>
              </p14:nvContentPartPr>
              <p14:xfrm>
                <a:off x="4339835" y="7338198"/>
                <a:ext cx="248760" cy="1627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79CAC10-19C6-4BAA-A05C-7B6D1A9AE80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22195" y="7320198"/>
                  <a:ext cx="284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213A7BFC-7BE1-4EA7-BBC5-E30D4B5CAEF1}"/>
                    </a:ext>
                  </a:extLst>
                </p14:cNvPr>
                <p14:cNvContentPartPr/>
                <p14:nvPr/>
              </p14:nvContentPartPr>
              <p14:xfrm>
                <a:off x="4477715" y="7324518"/>
                <a:ext cx="48240" cy="2743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213A7BFC-7BE1-4EA7-BBC5-E30D4B5CAEF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59715" y="7306878"/>
                  <a:ext cx="83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B9D321A-1F7F-4945-8CCE-77B30ED849B4}"/>
                    </a:ext>
                  </a:extLst>
                </p14:cNvPr>
                <p14:cNvContentPartPr/>
                <p14:nvPr/>
              </p14:nvContentPartPr>
              <p14:xfrm>
                <a:off x="4722875" y="7293198"/>
                <a:ext cx="321840" cy="2970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B9D321A-1F7F-4945-8CCE-77B30ED849B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705235" y="7275198"/>
                  <a:ext cx="357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26168D39-2B25-4EAF-AD98-AB848D5B7456}"/>
                    </a:ext>
                  </a:extLst>
                </p14:cNvPr>
                <p14:cNvContentPartPr/>
                <p14:nvPr/>
              </p14:nvContentPartPr>
              <p14:xfrm>
                <a:off x="4226435" y="7222278"/>
                <a:ext cx="200880" cy="5090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26168D39-2B25-4EAF-AD98-AB848D5B745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208435" y="7204638"/>
                  <a:ext cx="2365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6E1283D-15C8-4F74-907E-E710BA9CC352}"/>
                    </a:ext>
                  </a:extLst>
                </p14:cNvPr>
                <p14:cNvContentPartPr/>
                <p14:nvPr/>
              </p14:nvContentPartPr>
              <p14:xfrm>
                <a:off x="5121035" y="7221198"/>
                <a:ext cx="126000" cy="4600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6E1283D-15C8-4F74-907E-E710BA9CC3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03035" y="7203198"/>
                  <a:ext cx="1616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B1C0D88-9370-48FF-9D77-AC495D149451}"/>
                    </a:ext>
                  </a:extLst>
                </p14:cNvPr>
                <p14:cNvContentPartPr/>
                <p14:nvPr/>
              </p14:nvContentPartPr>
              <p14:xfrm>
                <a:off x="4272515" y="7674438"/>
                <a:ext cx="740880" cy="900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B1C0D88-9370-48FF-9D77-AC495D14945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54875" y="7656438"/>
                  <a:ext cx="776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EEBC8FD-51D4-41AC-8B5D-8D917358A34C}"/>
                    </a:ext>
                  </a:extLst>
                </p14:cNvPr>
                <p14:cNvContentPartPr/>
                <p14:nvPr/>
              </p14:nvContentPartPr>
              <p14:xfrm>
                <a:off x="5098355" y="7595958"/>
                <a:ext cx="142560" cy="320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EEBC8FD-51D4-41AC-8B5D-8D917358A34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80715" y="7578318"/>
                  <a:ext cx="178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AA69489A-CBC2-4AB9-9AE6-2DB38B178ECC}"/>
                    </a:ext>
                  </a:extLst>
                </p14:cNvPr>
                <p14:cNvContentPartPr/>
                <p14:nvPr/>
              </p14:nvContentPartPr>
              <p14:xfrm>
                <a:off x="950075" y="7552038"/>
                <a:ext cx="464400" cy="5151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AA69489A-CBC2-4AB9-9AE6-2DB38B178E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2435" y="7534398"/>
                  <a:ext cx="5000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124AEC45-9B2B-4177-911E-96AEF48AA6AD}"/>
                    </a:ext>
                  </a:extLst>
                </p14:cNvPr>
                <p14:cNvContentPartPr/>
                <p14:nvPr/>
              </p14:nvContentPartPr>
              <p14:xfrm>
                <a:off x="1923155" y="7460958"/>
                <a:ext cx="442800" cy="5788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124AEC45-9B2B-4177-911E-96AEF48AA6A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905515" y="7443318"/>
                  <a:ext cx="47844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2F3B2368-4EE2-422E-BF91-56E666BF8101}"/>
                    </a:ext>
                  </a:extLst>
                </p14:cNvPr>
                <p14:cNvContentPartPr/>
                <p14:nvPr/>
              </p14:nvContentPartPr>
              <p14:xfrm>
                <a:off x="2824595" y="7028238"/>
                <a:ext cx="434880" cy="4788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2F3B2368-4EE2-422E-BF91-56E666BF810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806595" y="7010238"/>
                  <a:ext cx="4705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ABA177A3-5ADA-4DA3-A370-589F1B6BE172}"/>
                    </a:ext>
                  </a:extLst>
                </p14:cNvPr>
                <p14:cNvContentPartPr/>
                <p14:nvPr/>
              </p14:nvContentPartPr>
              <p14:xfrm>
                <a:off x="2855195" y="7779918"/>
                <a:ext cx="455760" cy="4870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ABA177A3-5ADA-4DA3-A370-589F1B6BE17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37555" y="7762278"/>
                  <a:ext cx="49140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5BD71C1F-1EDC-4924-8987-587F3A5CF2D8}"/>
                    </a:ext>
                  </a:extLst>
                </p14:cNvPr>
                <p14:cNvContentPartPr/>
                <p14:nvPr/>
              </p14:nvContentPartPr>
              <p14:xfrm>
                <a:off x="3426155" y="7618998"/>
                <a:ext cx="462240" cy="396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5BD71C1F-1EDC-4924-8987-587F3A5CF2D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408515" y="7600998"/>
                  <a:ext cx="497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E6999629-E031-4D03-9175-1AA4D7A38112}"/>
                    </a:ext>
                  </a:extLst>
                </p14:cNvPr>
                <p14:cNvContentPartPr/>
                <p14:nvPr/>
              </p14:nvContentPartPr>
              <p14:xfrm>
                <a:off x="3774635" y="7543038"/>
                <a:ext cx="118440" cy="1454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E6999629-E031-4D03-9175-1AA4D7A3811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756635" y="7525398"/>
                  <a:ext cx="154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36AE6160-161C-4767-85D4-B273E878F454}"/>
                    </a:ext>
                  </a:extLst>
                </p14:cNvPr>
                <p14:cNvContentPartPr/>
                <p14:nvPr/>
              </p14:nvContentPartPr>
              <p14:xfrm>
                <a:off x="3305555" y="7513878"/>
                <a:ext cx="209160" cy="2113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36AE6160-161C-4767-85D4-B273E878F45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87555" y="7496238"/>
                  <a:ext cx="244800" cy="24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80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85975659-56F6-442E-8CC2-5938D8F52E78}"/>
                  </a:ext>
                </a:extLst>
              </p14:cNvPr>
              <p14:cNvContentPartPr/>
              <p14:nvPr/>
            </p14:nvContentPartPr>
            <p14:xfrm>
              <a:off x="2330553" y="2687050"/>
              <a:ext cx="684360" cy="9093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85975659-56F6-442E-8CC2-5938D8F52E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2913" y="2669050"/>
                <a:ext cx="720000" cy="9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4CCC7126-68EC-4E46-9969-0F3190D48108}"/>
              </a:ext>
            </a:extLst>
          </p:cNvPr>
          <p:cNvGrpSpPr/>
          <p:nvPr/>
        </p:nvGrpSpPr>
        <p:grpSpPr>
          <a:xfrm>
            <a:off x="516513" y="636850"/>
            <a:ext cx="5931360" cy="3276720"/>
            <a:chOff x="516513" y="636850"/>
            <a:chExt cx="5931360" cy="32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C663F70-C7D7-4909-946F-4999530CC69A}"/>
                    </a:ext>
                  </a:extLst>
                </p14:cNvPr>
                <p14:cNvContentPartPr/>
                <p14:nvPr/>
              </p14:nvContentPartPr>
              <p14:xfrm>
                <a:off x="3270153" y="3840850"/>
                <a:ext cx="360" cy="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C663F70-C7D7-4909-946F-4999530CC6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2513" y="3823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0D834D9-A234-4611-8C3B-A168DF645511}"/>
                    </a:ext>
                  </a:extLst>
                </p14:cNvPr>
                <p14:cNvContentPartPr/>
                <p14:nvPr/>
              </p14:nvContentPartPr>
              <p14:xfrm>
                <a:off x="3443673" y="3550690"/>
                <a:ext cx="214200" cy="362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0D834D9-A234-4611-8C3B-A168DF6455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6033" y="3532690"/>
                  <a:ext cx="2498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3C24B60-7E22-402E-B085-459BF40BBCA8}"/>
                    </a:ext>
                  </a:extLst>
                </p14:cNvPr>
                <p14:cNvContentPartPr/>
                <p14:nvPr/>
              </p14:nvContentPartPr>
              <p14:xfrm>
                <a:off x="961113" y="1509850"/>
                <a:ext cx="382680" cy="3164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3C24B60-7E22-402E-B085-459BF40BBC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3113" y="1492210"/>
                  <a:ext cx="4183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AD5B83A-8937-4B80-B01F-206B2955CE17}"/>
                    </a:ext>
                  </a:extLst>
                </p14:cNvPr>
                <p14:cNvContentPartPr/>
                <p14:nvPr/>
              </p14:nvContentPartPr>
              <p14:xfrm>
                <a:off x="1434873" y="1643410"/>
                <a:ext cx="1053360" cy="26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AD5B83A-8937-4B80-B01F-206B2955CE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6873" y="1625410"/>
                  <a:ext cx="1089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B99FB3C-4404-41C2-8BC7-7A2CF307C068}"/>
                    </a:ext>
                  </a:extLst>
                </p14:cNvPr>
                <p14:cNvContentPartPr/>
                <p14:nvPr/>
              </p14:nvContentPartPr>
              <p14:xfrm>
                <a:off x="2446113" y="1547290"/>
                <a:ext cx="235080" cy="2761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B99FB3C-4404-41C2-8BC7-7A2CF307C0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28473" y="1529650"/>
                  <a:ext cx="270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07FF462-AB91-4108-84DD-33412461E61F}"/>
                    </a:ext>
                  </a:extLst>
                </p14:cNvPr>
                <p14:cNvContentPartPr/>
                <p14:nvPr/>
              </p14:nvContentPartPr>
              <p14:xfrm>
                <a:off x="1021953" y="2025370"/>
                <a:ext cx="34200" cy="969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07FF462-AB91-4108-84DD-33412461E6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3953" y="2007730"/>
                  <a:ext cx="6984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A4DFB8F-651F-459E-A42A-569E3A04D3FD}"/>
                    </a:ext>
                  </a:extLst>
                </p14:cNvPr>
                <p14:cNvContentPartPr/>
                <p14:nvPr/>
              </p14:nvContentPartPr>
              <p14:xfrm>
                <a:off x="888393" y="2954530"/>
                <a:ext cx="399960" cy="286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A4DFB8F-651F-459E-A42A-569E3A04D3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0753" y="2936890"/>
                  <a:ext cx="4356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FE53DF3-097E-4529-B8D5-2C31A5D4253F}"/>
                    </a:ext>
                  </a:extLst>
                </p14:cNvPr>
                <p14:cNvContentPartPr/>
                <p14:nvPr/>
              </p14:nvContentPartPr>
              <p14:xfrm>
                <a:off x="1186473" y="2063170"/>
                <a:ext cx="1186560" cy="947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FE53DF3-097E-4529-B8D5-2C31A5D425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8473" y="2045530"/>
                  <a:ext cx="1222200" cy="9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722B590-48E9-4F4E-8C34-378C67D9D421}"/>
                    </a:ext>
                  </a:extLst>
                </p14:cNvPr>
                <p14:cNvContentPartPr/>
                <p14:nvPr/>
              </p14:nvContentPartPr>
              <p14:xfrm>
                <a:off x="1316433" y="1890370"/>
                <a:ext cx="1234440" cy="1062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722B590-48E9-4F4E-8C34-378C67D9D4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8793" y="1872730"/>
                  <a:ext cx="1270080" cy="10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DCDF973-ACB6-45E6-BDF6-789B52D97F88}"/>
                    </a:ext>
                  </a:extLst>
                </p14:cNvPr>
                <p14:cNvContentPartPr/>
                <p14:nvPr/>
              </p14:nvContentPartPr>
              <p14:xfrm>
                <a:off x="2474193" y="2829610"/>
                <a:ext cx="268200" cy="320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DCDF973-ACB6-45E6-BDF6-789B52D97F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6553" y="2811970"/>
                  <a:ext cx="3038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55DF34D-AACA-4C05-8035-D64AC6867286}"/>
                    </a:ext>
                  </a:extLst>
                </p14:cNvPr>
                <p14:cNvContentPartPr/>
                <p14:nvPr/>
              </p14:nvContentPartPr>
              <p14:xfrm>
                <a:off x="2612073" y="2005210"/>
                <a:ext cx="60120" cy="797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55DF34D-AACA-4C05-8035-D64AC68672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94073" y="1987570"/>
                  <a:ext cx="9576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10CA0C0-FE9F-4C8C-977C-A2385443A646}"/>
                    </a:ext>
                  </a:extLst>
                </p14:cNvPr>
                <p14:cNvContentPartPr/>
                <p14:nvPr/>
              </p14:nvContentPartPr>
              <p14:xfrm>
                <a:off x="1488513" y="3147490"/>
                <a:ext cx="885960" cy="53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10CA0C0-FE9F-4C8C-977C-A2385443A6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70873" y="3129490"/>
                  <a:ext cx="921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213FB00-6686-46B6-9A14-DE21155063D2}"/>
                    </a:ext>
                  </a:extLst>
                </p14:cNvPr>
                <p14:cNvContentPartPr/>
                <p14:nvPr/>
              </p14:nvContentPartPr>
              <p14:xfrm>
                <a:off x="4819593" y="1230490"/>
                <a:ext cx="378000" cy="2754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213FB00-6686-46B6-9A14-DE21155063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01593" y="1212490"/>
                  <a:ext cx="4136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2053A38-D0AD-4EF0-BDE3-CE185AC39869}"/>
                    </a:ext>
                  </a:extLst>
                </p14:cNvPr>
                <p14:cNvContentPartPr/>
                <p14:nvPr/>
              </p14:nvContentPartPr>
              <p14:xfrm>
                <a:off x="5028033" y="1538290"/>
                <a:ext cx="34920" cy="507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2053A38-D0AD-4EF0-BDE3-CE185AC398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10393" y="1520290"/>
                  <a:ext cx="7056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BBF4FA6-1ECC-47B3-A194-A2542AE3C081}"/>
                    </a:ext>
                  </a:extLst>
                </p14:cNvPr>
                <p14:cNvContentPartPr/>
                <p14:nvPr/>
              </p14:nvContentPartPr>
              <p14:xfrm>
                <a:off x="4850913" y="2100610"/>
                <a:ext cx="315360" cy="290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BBF4FA6-1ECC-47B3-A194-A2542AE3C0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32913" y="2082970"/>
                  <a:ext cx="351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AF7F62D-65D7-4B01-8FF5-87660042C5E4}"/>
                    </a:ext>
                  </a:extLst>
                </p14:cNvPr>
                <p14:cNvContentPartPr/>
                <p14:nvPr/>
              </p14:nvContentPartPr>
              <p14:xfrm>
                <a:off x="3827793" y="1504090"/>
                <a:ext cx="986760" cy="1514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AF7F62D-65D7-4B01-8FF5-87660042C5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9793" y="1486090"/>
                  <a:ext cx="102240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7EBDB0A-C95F-4DE6-BDE5-52A8144885B0}"/>
                    </a:ext>
                  </a:extLst>
                </p14:cNvPr>
                <p14:cNvContentPartPr/>
                <p14:nvPr/>
              </p14:nvContentPartPr>
              <p14:xfrm>
                <a:off x="4113273" y="2427130"/>
                <a:ext cx="788040" cy="544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7EBDB0A-C95F-4DE6-BDE5-52A8144885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95273" y="2409130"/>
                  <a:ext cx="8236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332D101-2239-4CD5-96AE-579F87246393}"/>
                    </a:ext>
                  </a:extLst>
                </p14:cNvPr>
                <p14:cNvContentPartPr/>
                <p14:nvPr/>
              </p14:nvContentPartPr>
              <p14:xfrm>
                <a:off x="4984833" y="2449810"/>
                <a:ext cx="639720" cy="448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332D101-2239-4CD5-96AE-579F872463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6833" y="2431810"/>
                  <a:ext cx="6753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C221F2B-B4F6-4570-AADE-74D1B854229A}"/>
                    </a:ext>
                  </a:extLst>
                </p14:cNvPr>
                <p14:cNvContentPartPr/>
                <p14:nvPr/>
              </p14:nvContentPartPr>
              <p14:xfrm>
                <a:off x="5223873" y="1423090"/>
                <a:ext cx="659520" cy="1414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C221F2B-B4F6-4570-AADE-74D1B85422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06233" y="1405450"/>
                  <a:ext cx="69516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3F9036D-FC4A-441F-A6E2-D378757F42F4}"/>
                    </a:ext>
                  </a:extLst>
                </p14:cNvPr>
                <p14:cNvContentPartPr/>
                <p14:nvPr/>
              </p14:nvContentPartPr>
              <p14:xfrm>
                <a:off x="5704833" y="2767690"/>
                <a:ext cx="399960" cy="3924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3F9036D-FC4A-441F-A6E2-D378757F42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87193" y="2750050"/>
                  <a:ext cx="4356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9906A46-CF84-4BE7-8F69-053C0171CA62}"/>
                    </a:ext>
                  </a:extLst>
                </p14:cNvPr>
                <p14:cNvContentPartPr/>
                <p14:nvPr/>
              </p14:nvContentPartPr>
              <p14:xfrm>
                <a:off x="3681993" y="2900530"/>
                <a:ext cx="388800" cy="348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9906A46-CF84-4BE7-8F69-053C0171CA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64353" y="2882530"/>
                  <a:ext cx="424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D825B21-1F7D-411B-A999-D6B0BA0A5FBD}"/>
                    </a:ext>
                  </a:extLst>
                </p14:cNvPr>
                <p14:cNvContentPartPr/>
                <p14:nvPr/>
              </p14:nvContentPartPr>
              <p14:xfrm>
                <a:off x="4146753" y="3037690"/>
                <a:ext cx="1222200" cy="345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D825B21-1F7D-411B-A999-D6B0BA0A5F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29113" y="3019690"/>
                  <a:ext cx="1257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7CC42C4-4E5C-4796-890D-C129C7A59961}"/>
                    </a:ext>
                  </a:extLst>
                </p14:cNvPr>
                <p14:cNvContentPartPr/>
                <p14:nvPr/>
              </p14:nvContentPartPr>
              <p14:xfrm>
                <a:off x="2991873" y="2652850"/>
                <a:ext cx="135000" cy="82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7CC42C4-4E5C-4796-890D-C129C7A599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74233" y="2635210"/>
                  <a:ext cx="170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8617D32-3EB5-401E-B623-C4DC7BBE0582}"/>
                    </a:ext>
                  </a:extLst>
                </p14:cNvPr>
                <p14:cNvContentPartPr/>
                <p14:nvPr/>
              </p14:nvContentPartPr>
              <p14:xfrm>
                <a:off x="3055953" y="1803250"/>
                <a:ext cx="621360" cy="2145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8617D32-3EB5-401E-B623-C4DC7BBE05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38313" y="1785610"/>
                  <a:ext cx="657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DF0987E-0850-4DB9-965D-43CA499D5706}"/>
                    </a:ext>
                  </a:extLst>
                </p14:cNvPr>
                <p14:cNvContentPartPr/>
                <p14:nvPr/>
              </p14:nvContentPartPr>
              <p14:xfrm>
                <a:off x="3120753" y="2169370"/>
                <a:ext cx="639360" cy="835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DF0987E-0850-4DB9-965D-43CA499D57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02753" y="2151730"/>
                  <a:ext cx="675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5114DFB-6B39-4217-AAA3-C67AB070BC84}"/>
                    </a:ext>
                  </a:extLst>
                </p14:cNvPr>
                <p14:cNvContentPartPr/>
                <p14:nvPr/>
              </p14:nvContentPartPr>
              <p14:xfrm>
                <a:off x="3623313" y="1857610"/>
                <a:ext cx="69480" cy="191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5114DFB-6B39-4217-AAA3-C67AB070BC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05313" y="1839610"/>
                  <a:ext cx="105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A1DCB68-063E-4EB1-AD31-EEE7A2DC534A}"/>
                    </a:ext>
                  </a:extLst>
                </p14:cNvPr>
                <p14:cNvContentPartPr/>
                <p14:nvPr/>
              </p14:nvContentPartPr>
              <p14:xfrm>
                <a:off x="3071433" y="1760410"/>
                <a:ext cx="10800" cy="27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A1DCB68-063E-4EB1-AD31-EEE7A2DC53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53433" y="1742410"/>
                  <a:ext cx="46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4501328-6198-4018-99F2-4CC98DF1F5D1}"/>
                    </a:ext>
                  </a:extLst>
                </p14:cNvPr>
                <p14:cNvContentPartPr/>
                <p14:nvPr/>
              </p14:nvContentPartPr>
              <p14:xfrm>
                <a:off x="3228033" y="1767610"/>
                <a:ext cx="504720" cy="605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4501328-6198-4018-99F2-4CC98DF1F5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10033" y="1749970"/>
                  <a:ext cx="54036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3C4C3A4-663A-42BC-B978-5A3CB51DF960}"/>
                    </a:ext>
                  </a:extLst>
                </p14:cNvPr>
                <p14:cNvContentPartPr/>
                <p14:nvPr/>
              </p14:nvContentPartPr>
              <p14:xfrm>
                <a:off x="3098793" y="927370"/>
                <a:ext cx="709200" cy="395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3C4C3A4-663A-42BC-B978-5A3CB51DF9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80793" y="909730"/>
                  <a:ext cx="7448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B51FEC9-F5A6-4DAE-B198-7B492AD6E6AD}"/>
                    </a:ext>
                  </a:extLst>
                </p14:cNvPr>
                <p14:cNvContentPartPr/>
                <p14:nvPr/>
              </p14:nvContentPartPr>
              <p14:xfrm>
                <a:off x="3211833" y="1463410"/>
                <a:ext cx="643320" cy="74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B51FEC9-F5A6-4DAE-B198-7B492AD6E6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4193" y="1445410"/>
                  <a:ext cx="678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31B3487-865D-4603-8DA6-2233A42A89C5}"/>
                    </a:ext>
                  </a:extLst>
                </p14:cNvPr>
                <p14:cNvContentPartPr/>
                <p14:nvPr/>
              </p14:nvContentPartPr>
              <p14:xfrm>
                <a:off x="3165033" y="1788490"/>
                <a:ext cx="484200" cy="520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31B3487-865D-4603-8DA6-2233A42A89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47393" y="1770850"/>
                  <a:ext cx="51984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4F6500E-E7A3-4B8A-AAB2-27F995891A24}"/>
                    </a:ext>
                  </a:extLst>
                </p14:cNvPr>
                <p14:cNvContentPartPr/>
                <p14:nvPr/>
              </p14:nvContentPartPr>
              <p14:xfrm>
                <a:off x="944193" y="1215010"/>
                <a:ext cx="118440" cy="7030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4F6500E-E7A3-4B8A-AAB2-27F995891A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6193" y="1197010"/>
                  <a:ext cx="15408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C70668B-7B0C-4ABD-BD7E-DB0B84DF5A64}"/>
                    </a:ext>
                  </a:extLst>
                </p14:cNvPr>
                <p14:cNvContentPartPr/>
                <p14:nvPr/>
              </p14:nvContentPartPr>
              <p14:xfrm>
                <a:off x="516513" y="3108610"/>
                <a:ext cx="434160" cy="462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C70668B-7B0C-4ABD-BD7E-DB0B84DF5A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8513" y="3090970"/>
                  <a:ext cx="4698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45A1FF3-D462-4DCF-8636-0303DD69077E}"/>
                    </a:ext>
                  </a:extLst>
                </p14:cNvPr>
                <p14:cNvContentPartPr/>
                <p14:nvPr/>
              </p14:nvContentPartPr>
              <p14:xfrm>
                <a:off x="899193" y="1194130"/>
                <a:ext cx="204840" cy="7876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45A1FF3-D462-4DCF-8636-0303DD6907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1193" y="1176130"/>
                  <a:ext cx="240480" cy="8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31F31F1-00ED-4DFD-927F-DBEC0321C438}"/>
                    </a:ext>
                  </a:extLst>
                </p14:cNvPr>
                <p14:cNvContentPartPr/>
                <p14:nvPr/>
              </p14:nvContentPartPr>
              <p14:xfrm>
                <a:off x="2478873" y="3155050"/>
                <a:ext cx="327960" cy="394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31F31F1-00ED-4DFD-927F-DBEC0321C4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61233" y="3137050"/>
                  <a:ext cx="363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16E7933-685D-49A3-8E79-8193D39E7580}"/>
                    </a:ext>
                  </a:extLst>
                </p14:cNvPr>
                <p14:cNvContentPartPr/>
                <p14:nvPr/>
              </p14:nvContentPartPr>
              <p14:xfrm>
                <a:off x="2378793" y="1004050"/>
                <a:ext cx="372960" cy="4244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16E7933-685D-49A3-8E79-8193D39E75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60793" y="986410"/>
                  <a:ext cx="4086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63382A1-0CBE-4BBC-A5A1-89842AFE8302}"/>
                    </a:ext>
                  </a:extLst>
                </p14:cNvPr>
                <p14:cNvContentPartPr/>
                <p14:nvPr/>
              </p14:nvContentPartPr>
              <p14:xfrm>
                <a:off x="2439993" y="1095130"/>
                <a:ext cx="259200" cy="637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63382A1-0CBE-4BBC-A5A1-89842AFE83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22353" y="1077130"/>
                  <a:ext cx="29484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2D3CB71-58A8-4175-982D-00EA596DA8B9}"/>
                    </a:ext>
                  </a:extLst>
                </p14:cNvPr>
                <p14:cNvContentPartPr/>
                <p14:nvPr/>
              </p14:nvContentPartPr>
              <p14:xfrm>
                <a:off x="3708633" y="3039130"/>
                <a:ext cx="10800" cy="169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2D3CB71-58A8-4175-982D-00EA596DA8B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90633" y="3021490"/>
                  <a:ext cx="46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200FD48-0C3B-4728-A4C3-DF2C5CEB024E}"/>
                    </a:ext>
                  </a:extLst>
                </p14:cNvPr>
                <p14:cNvContentPartPr/>
                <p14:nvPr/>
              </p14:nvContentPartPr>
              <p14:xfrm>
                <a:off x="3656073" y="2837170"/>
                <a:ext cx="24120" cy="721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200FD48-0C3B-4728-A4C3-DF2C5CEB02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38433" y="2819530"/>
                  <a:ext cx="5976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6DD0879-B8F7-4664-A41C-599879177FA0}"/>
                    </a:ext>
                  </a:extLst>
                </p14:cNvPr>
                <p14:cNvContentPartPr/>
                <p14:nvPr/>
              </p14:nvContentPartPr>
              <p14:xfrm>
                <a:off x="4956393" y="636850"/>
                <a:ext cx="242280" cy="2124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6DD0879-B8F7-4664-A41C-599879177F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38393" y="618850"/>
                  <a:ext cx="277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FF8C133-8941-4B97-B1F4-8617072BCEE4}"/>
                    </a:ext>
                  </a:extLst>
                </p14:cNvPr>
                <p14:cNvContentPartPr/>
                <p14:nvPr/>
              </p14:nvContentPartPr>
              <p14:xfrm>
                <a:off x="4794753" y="2058130"/>
                <a:ext cx="236520" cy="4132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FF8C133-8941-4B97-B1F4-8617072BCE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76753" y="2040490"/>
                  <a:ext cx="2721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B49D554-E786-43BB-80D9-8C0A8C12BA80}"/>
                    </a:ext>
                  </a:extLst>
                </p14:cNvPr>
                <p14:cNvContentPartPr/>
                <p14:nvPr/>
              </p14:nvContentPartPr>
              <p14:xfrm>
                <a:off x="5898513" y="2813410"/>
                <a:ext cx="493920" cy="4132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B49D554-E786-43BB-80D9-8C0A8C12BA8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80873" y="2795410"/>
                  <a:ext cx="5295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1661561-22C5-4152-9D2E-9163EFB69F8C}"/>
                    </a:ext>
                  </a:extLst>
                </p14:cNvPr>
                <p14:cNvContentPartPr/>
                <p14:nvPr/>
              </p14:nvContentPartPr>
              <p14:xfrm>
                <a:off x="6081393" y="2833570"/>
                <a:ext cx="172440" cy="649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1661561-22C5-4152-9D2E-9163EFB69F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63393" y="2815570"/>
                  <a:ext cx="20808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BC8028D-E1DE-4E89-B6B3-E2F462147B30}"/>
                    </a:ext>
                  </a:extLst>
                </p14:cNvPr>
                <p14:cNvContentPartPr/>
                <p14:nvPr/>
              </p14:nvContentPartPr>
              <p14:xfrm>
                <a:off x="6423753" y="3539170"/>
                <a:ext cx="24120" cy="496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BC8028D-E1DE-4E89-B6B3-E2F462147B3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06113" y="3521530"/>
                  <a:ext cx="59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4025FE2-5E16-445D-81D3-265EF3F3AC14}"/>
                    </a:ext>
                  </a:extLst>
                </p14:cNvPr>
                <p14:cNvContentPartPr/>
                <p14:nvPr/>
              </p14:nvContentPartPr>
              <p14:xfrm>
                <a:off x="2511993" y="2997730"/>
                <a:ext cx="29160" cy="77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4025FE2-5E16-445D-81D3-265EF3F3AC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93993" y="2979730"/>
                  <a:ext cx="64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4EC8DA2-698C-43B9-8A53-A5A37B87915D}"/>
                    </a:ext>
                  </a:extLst>
                </p14:cNvPr>
                <p14:cNvContentPartPr/>
                <p14:nvPr/>
              </p14:nvContentPartPr>
              <p14:xfrm>
                <a:off x="2522433" y="2997730"/>
                <a:ext cx="360" cy="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4EC8DA2-698C-43B9-8A53-A5A37B8791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04433" y="29797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473465D-E7C6-42D0-B0B6-EC7CDE056E97}"/>
                    </a:ext>
                  </a:extLst>
                </p14:cNvPr>
                <p14:cNvContentPartPr/>
                <p14:nvPr/>
              </p14:nvContentPartPr>
              <p14:xfrm>
                <a:off x="2330553" y="2855170"/>
                <a:ext cx="404640" cy="2725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473465D-E7C6-42D0-B0B6-EC7CDE056E9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12553" y="2837170"/>
                  <a:ext cx="440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8C83D8D-88CE-4662-B74C-B2473ED0F508}"/>
                    </a:ext>
                  </a:extLst>
                </p14:cNvPr>
                <p14:cNvContentPartPr/>
                <p14:nvPr/>
              </p14:nvContentPartPr>
              <p14:xfrm>
                <a:off x="1535313" y="2074690"/>
                <a:ext cx="938160" cy="872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8C83D8D-88CE-4662-B74C-B2473ED0F50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517313" y="2057050"/>
                  <a:ext cx="97380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AA97B18-6F2E-4A5B-B0E6-A30E3C884BDB}"/>
                    </a:ext>
                  </a:extLst>
                </p14:cNvPr>
                <p14:cNvContentPartPr/>
                <p14:nvPr/>
              </p14:nvContentPartPr>
              <p14:xfrm>
                <a:off x="1492833" y="1924570"/>
                <a:ext cx="353520" cy="2541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AA97B18-6F2E-4A5B-B0E6-A30E3C884BD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75193" y="1906570"/>
                  <a:ext cx="38916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C87D9B5-5083-46A4-A08B-CBBF57C29AFF}"/>
              </a:ext>
            </a:extLst>
          </p:cNvPr>
          <p:cNvGrpSpPr/>
          <p:nvPr/>
        </p:nvGrpSpPr>
        <p:grpSpPr>
          <a:xfrm>
            <a:off x="189633" y="3835747"/>
            <a:ext cx="3957120" cy="3746160"/>
            <a:chOff x="691113" y="3169450"/>
            <a:chExt cx="3957120" cy="374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09D62DF-375D-45CA-B1FA-C19A4EFAEA76}"/>
                    </a:ext>
                  </a:extLst>
                </p14:cNvPr>
                <p14:cNvContentPartPr/>
                <p14:nvPr/>
              </p14:nvContentPartPr>
              <p14:xfrm>
                <a:off x="691113" y="3863530"/>
                <a:ext cx="2144160" cy="142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09D62DF-375D-45CA-B1FA-C19A4EFAEA7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2473" y="3854890"/>
                  <a:ext cx="2161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6479A81-6780-4097-8B39-4CD3460A6ECE}"/>
                    </a:ext>
                  </a:extLst>
                </p14:cNvPr>
                <p14:cNvContentPartPr/>
                <p14:nvPr/>
              </p14:nvContentPartPr>
              <p14:xfrm>
                <a:off x="2428833" y="5114530"/>
                <a:ext cx="270360" cy="3470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6479A81-6780-4097-8B39-4CD3460A6EC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419833" y="5105530"/>
                  <a:ext cx="2880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6325AFD-ACF2-45D4-BB4A-1138D8CDF70B}"/>
                    </a:ext>
                  </a:extLst>
                </p14:cNvPr>
                <p14:cNvContentPartPr/>
                <p14:nvPr/>
              </p14:nvContentPartPr>
              <p14:xfrm>
                <a:off x="2679393" y="5194450"/>
                <a:ext cx="831960" cy="532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6325AFD-ACF2-45D4-BB4A-1138D8CDF70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70393" y="5185450"/>
                  <a:ext cx="849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68D50F05-E662-49E7-8738-6E5DD1E9EC80}"/>
                    </a:ext>
                  </a:extLst>
                </p14:cNvPr>
                <p14:cNvContentPartPr/>
                <p14:nvPr/>
              </p14:nvContentPartPr>
              <p14:xfrm>
                <a:off x="3491913" y="5013730"/>
                <a:ext cx="302400" cy="2772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68D50F05-E662-49E7-8738-6E5DD1E9EC8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83273" y="5004730"/>
                  <a:ext cx="320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E72688F-8C31-477B-A809-E7700E578292}"/>
                    </a:ext>
                  </a:extLst>
                </p14:cNvPr>
                <p14:cNvContentPartPr/>
                <p14:nvPr/>
              </p14:nvContentPartPr>
              <p14:xfrm>
                <a:off x="2613873" y="5381290"/>
                <a:ext cx="915480" cy="8265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E72688F-8C31-477B-A809-E7700E5782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04873" y="5372290"/>
                  <a:ext cx="93312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4577387-7164-41DD-B976-0B68A5CFD621}"/>
                    </a:ext>
                  </a:extLst>
                </p14:cNvPr>
                <p14:cNvContentPartPr/>
                <p14:nvPr/>
              </p14:nvContentPartPr>
              <p14:xfrm>
                <a:off x="2668953" y="5407570"/>
                <a:ext cx="938520" cy="6289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4577387-7164-41DD-B976-0B68A5CFD62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59953" y="5398930"/>
                  <a:ext cx="9561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BA343BB-F2FC-45D0-BB03-811EDB1341D2}"/>
                    </a:ext>
                  </a:extLst>
                </p14:cNvPr>
                <p14:cNvContentPartPr/>
                <p14:nvPr/>
              </p14:nvContentPartPr>
              <p14:xfrm>
                <a:off x="3683073" y="5418010"/>
                <a:ext cx="46800" cy="5504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BA343BB-F2FC-45D0-BB03-811EDB1341D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74433" y="5409010"/>
                  <a:ext cx="6444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C1E6597-7B8B-4A57-8EBD-C34D82D55C79}"/>
                    </a:ext>
                  </a:extLst>
                </p14:cNvPr>
                <p14:cNvContentPartPr/>
                <p14:nvPr/>
              </p14:nvContentPartPr>
              <p14:xfrm>
                <a:off x="2398233" y="5438170"/>
                <a:ext cx="33840" cy="7905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C1E6597-7B8B-4A57-8EBD-C34D82D55C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89233" y="5429170"/>
                  <a:ext cx="5148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6F162A5-6E23-41EC-8339-1A5AB6D8C688}"/>
                    </a:ext>
                  </a:extLst>
                </p14:cNvPr>
                <p14:cNvContentPartPr/>
                <p14:nvPr/>
              </p14:nvContentPartPr>
              <p14:xfrm>
                <a:off x="2338113" y="6125050"/>
                <a:ext cx="401760" cy="2210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6F162A5-6E23-41EC-8339-1A5AB6D8C68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29113" y="6116410"/>
                  <a:ext cx="419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7A9E476-179E-43F2-84D5-543968806289}"/>
                    </a:ext>
                  </a:extLst>
                </p14:cNvPr>
                <p14:cNvContentPartPr/>
                <p14:nvPr/>
              </p14:nvContentPartPr>
              <p14:xfrm>
                <a:off x="3529353" y="5995090"/>
                <a:ext cx="290520" cy="280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7A9E476-179E-43F2-84D5-54396880628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20353" y="5986450"/>
                  <a:ext cx="308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51A361A-20B9-4E11-B7DF-28083E472A85}"/>
                    </a:ext>
                  </a:extLst>
                </p14:cNvPr>
                <p14:cNvContentPartPr/>
                <p14:nvPr/>
              </p14:nvContentPartPr>
              <p14:xfrm>
                <a:off x="2706393" y="6265090"/>
                <a:ext cx="716760" cy="446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51A361A-20B9-4E11-B7DF-28083E472A8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697393" y="6256090"/>
                  <a:ext cx="734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AB4E7A8-7E25-45B7-BF49-9A2636BC299A}"/>
                    </a:ext>
                  </a:extLst>
                </p14:cNvPr>
                <p14:cNvContentPartPr/>
                <p14:nvPr/>
              </p14:nvContentPartPr>
              <p14:xfrm>
                <a:off x="1833393" y="4477330"/>
                <a:ext cx="2406240" cy="23047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AB4E7A8-7E25-45B7-BF49-9A2636BC299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24753" y="4468330"/>
                  <a:ext cx="2423880" cy="23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4E388DEB-437F-4ED7-BB88-1964E2C1DA12}"/>
                    </a:ext>
                  </a:extLst>
                </p14:cNvPr>
                <p14:cNvContentPartPr/>
                <p14:nvPr/>
              </p14:nvContentPartPr>
              <p14:xfrm>
                <a:off x="3491553" y="6571810"/>
                <a:ext cx="360" cy="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4E388DEB-437F-4ED7-BB88-1964E2C1DA1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82913" y="65628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84BE1B6-7884-4666-864D-8184A1F26A0A}"/>
                    </a:ext>
                  </a:extLst>
                </p14:cNvPr>
                <p14:cNvContentPartPr/>
                <p14:nvPr/>
              </p14:nvContentPartPr>
              <p14:xfrm>
                <a:off x="3406233" y="6571810"/>
                <a:ext cx="141120" cy="115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84BE1B6-7884-4666-864D-8184A1F26A0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397593" y="6562810"/>
                  <a:ext cx="15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6875E47-F8FE-4AC6-8E3D-754A45094F91}"/>
                    </a:ext>
                  </a:extLst>
                </p14:cNvPr>
                <p14:cNvContentPartPr/>
                <p14:nvPr/>
              </p14:nvContentPartPr>
              <p14:xfrm>
                <a:off x="3406233" y="6686650"/>
                <a:ext cx="13680" cy="255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6875E47-F8FE-4AC6-8E3D-754A45094F9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97593" y="6678010"/>
                  <a:ext cx="31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F48FC0F-DBF5-4FD8-802A-F0DE1E99A0FB}"/>
                    </a:ext>
                  </a:extLst>
                </p14:cNvPr>
                <p14:cNvContentPartPr/>
                <p14:nvPr/>
              </p14:nvContentPartPr>
              <p14:xfrm>
                <a:off x="3868833" y="6392530"/>
                <a:ext cx="416160" cy="5230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F48FC0F-DBF5-4FD8-802A-F0DE1E99A0F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59833" y="6383890"/>
                  <a:ext cx="43380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E148A0D-344B-4ABF-87CF-5D7DD696EF2B}"/>
                    </a:ext>
                  </a:extLst>
                </p14:cNvPr>
                <p14:cNvContentPartPr/>
                <p14:nvPr/>
              </p14:nvContentPartPr>
              <p14:xfrm>
                <a:off x="3799713" y="3169450"/>
                <a:ext cx="848520" cy="22881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E148A0D-344B-4ABF-87CF-5D7DD696EF2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91073" y="3160450"/>
                  <a:ext cx="866160" cy="23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37B5274-10FA-411F-9BAE-D3471858D6D0}"/>
                    </a:ext>
                  </a:extLst>
                </p14:cNvPr>
                <p14:cNvContentPartPr/>
                <p14:nvPr/>
              </p14:nvContentPartPr>
              <p14:xfrm>
                <a:off x="4193193" y="3303370"/>
                <a:ext cx="409320" cy="4420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37B5274-10FA-411F-9BAE-D3471858D6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84553" y="3294370"/>
                  <a:ext cx="4269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8BB8F99-F470-45E4-BF81-52AAD5EC116F}"/>
                    </a:ext>
                  </a:extLst>
                </p14:cNvPr>
                <p14:cNvContentPartPr/>
                <p14:nvPr/>
              </p14:nvContentPartPr>
              <p14:xfrm>
                <a:off x="3147753" y="6383530"/>
                <a:ext cx="182880" cy="55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8BB8F99-F470-45E4-BF81-52AAD5EC116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38753" y="6374890"/>
                  <a:ext cx="200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72420EF-B4AA-4364-93DA-93EBB2F50B83}"/>
                    </a:ext>
                  </a:extLst>
                </p14:cNvPr>
                <p14:cNvContentPartPr/>
                <p14:nvPr/>
              </p14:nvContentPartPr>
              <p14:xfrm>
                <a:off x="3180513" y="5156650"/>
                <a:ext cx="12240" cy="1368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72420EF-B4AA-4364-93DA-93EBB2F50B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71873" y="5147650"/>
                  <a:ext cx="29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6A1282D-1C9A-4800-B2E1-AD8AF57A2BB6}"/>
                    </a:ext>
                  </a:extLst>
                </p14:cNvPr>
                <p14:cNvContentPartPr/>
                <p14:nvPr/>
              </p14:nvContentPartPr>
              <p14:xfrm>
                <a:off x="2393553" y="4705930"/>
                <a:ext cx="1425960" cy="2097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6A1282D-1C9A-4800-B2E1-AD8AF57A2BB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384913" y="4696930"/>
                  <a:ext cx="1443600" cy="21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35E5256-E0B3-4ACA-954F-C2DD5757DA76}"/>
                    </a:ext>
                  </a:extLst>
                </p14:cNvPr>
                <p14:cNvContentPartPr/>
                <p14:nvPr/>
              </p14:nvContentPartPr>
              <p14:xfrm>
                <a:off x="2403993" y="4739770"/>
                <a:ext cx="1125360" cy="18813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35E5256-E0B3-4ACA-954F-C2DD5757DA7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395353" y="4731130"/>
                  <a:ext cx="1143000" cy="18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753C2CAF-D5D9-48C7-9C46-A9CA9DDF90B5}"/>
              </a:ext>
            </a:extLst>
          </p:cNvPr>
          <p:cNvGrpSpPr/>
          <p:nvPr/>
        </p:nvGrpSpPr>
        <p:grpSpPr>
          <a:xfrm>
            <a:off x="5360313" y="4278970"/>
            <a:ext cx="3599640" cy="3563280"/>
            <a:chOff x="5360313" y="4278970"/>
            <a:chExt cx="3599640" cy="356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38B58F6-9BC8-4CA8-9EC6-FCFA1DC6D8B7}"/>
                    </a:ext>
                  </a:extLst>
                </p14:cNvPr>
                <p14:cNvContentPartPr/>
                <p14:nvPr/>
              </p14:nvContentPartPr>
              <p14:xfrm>
                <a:off x="6757833" y="6507370"/>
                <a:ext cx="750600" cy="478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38B58F6-9BC8-4CA8-9EC6-FCFA1DC6D8B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40193" y="6489370"/>
                  <a:ext cx="786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3F3E9459-C722-478E-9D98-922E2C8A3B83}"/>
                    </a:ext>
                  </a:extLst>
                </p14:cNvPr>
                <p14:cNvContentPartPr/>
                <p14:nvPr/>
              </p14:nvContentPartPr>
              <p14:xfrm>
                <a:off x="6738393" y="7319530"/>
                <a:ext cx="321480" cy="271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3F3E9459-C722-478E-9D98-922E2C8A3B8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20753" y="7301530"/>
                  <a:ext cx="3571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189FFF80-C589-418C-BF58-79A1A2741DBA}"/>
                    </a:ext>
                  </a:extLst>
                </p14:cNvPr>
                <p14:cNvContentPartPr/>
                <p14:nvPr/>
              </p14:nvContentPartPr>
              <p14:xfrm>
                <a:off x="7150953" y="7340770"/>
                <a:ext cx="139320" cy="2048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189FFF80-C589-418C-BF58-79A1A2741DB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32953" y="7322770"/>
                  <a:ext cx="174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045865C-46AF-4C19-AECA-423F8EC5D3C9}"/>
                    </a:ext>
                  </a:extLst>
                </p14:cNvPr>
                <p14:cNvContentPartPr/>
                <p14:nvPr/>
              </p14:nvContentPartPr>
              <p14:xfrm>
                <a:off x="7411233" y="7333210"/>
                <a:ext cx="251640" cy="2304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045865C-46AF-4C19-AECA-423F8EC5D3C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93233" y="7315210"/>
                  <a:ext cx="287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9D0D0F32-5947-4F26-A921-DB8499AACA31}"/>
                    </a:ext>
                  </a:extLst>
                </p14:cNvPr>
                <p14:cNvContentPartPr/>
                <p14:nvPr/>
              </p14:nvContentPartPr>
              <p14:xfrm>
                <a:off x="7776273" y="7295050"/>
                <a:ext cx="181440" cy="346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9D0D0F32-5947-4F26-A921-DB8499AACA3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758273" y="7277410"/>
                  <a:ext cx="2170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20A5192-D283-43AF-9563-BAA88CD3EA65}"/>
                    </a:ext>
                  </a:extLst>
                </p14:cNvPr>
                <p14:cNvContentPartPr/>
                <p14:nvPr/>
              </p14:nvContentPartPr>
              <p14:xfrm>
                <a:off x="7059513" y="7786450"/>
                <a:ext cx="944280" cy="558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20A5192-D283-43AF-9563-BAA88CD3EA6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41873" y="7768450"/>
                  <a:ext cx="979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939DA825-9C6C-43EA-8614-5728681A061B}"/>
                    </a:ext>
                  </a:extLst>
                </p14:cNvPr>
                <p14:cNvContentPartPr/>
                <p14:nvPr/>
              </p14:nvContentPartPr>
              <p14:xfrm>
                <a:off x="7146993" y="7076890"/>
                <a:ext cx="772200" cy="6861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939DA825-9C6C-43EA-8614-5728681A061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28993" y="7059250"/>
                  <a:ext cx="80784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0EB8547-DEB3-43DE-A673-6D04DDB1B4C8}"/>
                    </a:ext>
                  </a:extLst>
                </p14:cNvPr>
                <p14:cNvContentPartPr/>
                <p14:nvPr/>
              </p14:nvContentPartPr>
              <p14:xfrm>
                <a:off x="7675833" y="7689250"/>
                <a:ext cx="94680" cy="1328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0EB8547-DEB3-43DE-A673-6D04DDB1B4C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58193" y="7671250"/>
                  <a:ext cx="13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666A4ED-8D81-40AF-9BD5-3D0D9EA43684}"/>
                    </a:ext>
                  </a:extLst>
                </p14:cNvPr>
                <p14:cNvContentPartPr/>
                <p14:nvPr/>
              </p14:nvContentPartPr>
              <p14:xfrm>
                <a:off x="5360313" y="4987450"/>
                <a:ext cx="643680" cy="43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666A4ED-8D81-40AF-9BD5-3D0D9EA4368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42313" y="4969450"/>
                  <a:ext cx="679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3A65D01-1FB4-4581-81D9-D4E914A89429}"/>
                    </a:ext>
                  </a:extLst>
                </p14:cNvPr>
                <p14:cNvContentPartPr/>
                <p14:nvPr/>
              </p14:nvContentPartPr>
              <p14:xfrm>
                <a:off x="5935953" y="4833370"/>
                <a:ext cx="325080" cy="3110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3A65D01-1FB4-4581-81D9-D4E914A8942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18313" y="4815370"/>
                  <a:ext cx="3607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DDAAA41-4940-40D2-B6B9-3287489CF509}"/>
                    </a:ext>
                  </a:extLst>
                </p14:cNvPr>
                <p14:cNvContentPartPr/>
                <p14:nvPr/>
              </p14:nvContentPartPr>
              <p14:xfrm>
                <a:off x="5508273" y="6253570"/>
                <a:ext cx="224640" cy="351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DDAAA41-4940-40D2-B6B9-3287489CF50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490273" y="6235930"/>
                  <a:ext cx="260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0CE0585-F4A4-40C9-82B9-59AF5C31B98F}"/>
                    </a:ext>
                  </a:extLst>
                </p14:cNvPr>
                <p14:cNvContentPartPr/>
                <p14:nvPr/>
              </p14:nvContentPartPr>
              <p14:xfrm>
                <a:off x="5801313" y="5978170"/>
                <a:ext cx="171000" cy="177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0CE0585-F4A4-40C9-82B9-59AF5C31B98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783673" y="5960170"/>
                  <a:ext cx="206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FB73231-405B-406D-9434-F3861D646203}"/>
                    </a:ext>
                  </a:extLst>
                </p14:cNvPr>
                <p14:cNvContentPartPr/>
                <p14:nvPr/>
              </p14:nvContentPartPr>
              <p14:xfrm>
                <a:off x="5810313" y="5963410"/>
                <a:ext cx="132120" cy="219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FB73231-405B-406D-9434-F3861D64620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92313" y="5945410"/>
                  <a:ext cx="167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FC56F21-545A-4C63-B968-CCACDEADDE32}"/>
                    </a:ext>
                  </a:extLst>
                </p14:cNvPr>
                <p14:cNvContentPartPr/>
                <p14:nvPr/>
              </p14:nvContentPartPr>
              <p14:xfrm>
                <a:off x="6774033" y="4545370"/>
                <a:ext cx="417600" cy="3286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FC56F21-545A-4C63-B968-CCACDEADDE3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56393" y="4527730"/>
                  <a:ext cx="453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2CA03CF-A7ED-4051-AD9D-B8AC3ACD44FE}"/>
                    </a:ext>
                  </a:extLst>
                </p14:cNvPr>
                <p14:cNvContentPartPr/>
                <p14:nvPr/>
              </p14:nvContentPartPr>
              <p14:xfrm>
                <a:off x="7981113" y="4551850"/>
                <a:ext cx="388080" cy="3121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2CA03CF-A7ED-4051-AD9D-B8AC3ACD44F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63113" y="4533850"/>
                  <a:ext cx="4237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7D90C0D-28EC-47BE-9079-034537BD8435}"/>
                    </a:ext>
                  </a:extLst>
                </p14:cNvPr>
                <p14:cNvContentPartPr/>
                <p14:nvPr/>
              </p14:nvContentPartPr>
              <p14:xfrm>
                <a:off x="6416913" y="4278970"/>
                <a:ext cx="2148120" cy="8722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7D90C0D-28EC-47BE-9079-034537BD843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398913" y="4261330"/>
                  <a:ext cx="218376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B5A5F6B-6B87-4A3C-88A5-C14382F82564}"/>
                    </a:ext>
                  </a:extLst>
                </p14:cNvPr>
                <p14:cNvContentPartPr/>
                <p14:nvPr/>
              </p14:nvContentPartPr>
              <p14:xfrm>
                <a:off x="7275153" y="4728610"/>
                <a:ext cx="492480" cy="104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B5A5F6B-6B87-4A3C-88A5-C14382F8256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57153" y="4710610"/>
                  <a:ext cx="528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516E845-EF59-4732-A590-B7C814690245}"/>
                    </a:ext>
                  </a:extLst>
                </p14:cNvPr>
                <p14:cNvContentPartPr/>
                <p14:nvPr/>
              </p14:nvContentPartPr>
              <p14:xfrm>
                <a:off x="7636953" y="4674250"/>
                <a:ext cx="150120" cy="160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516E845-EF59-4732-A590-B7C81469024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19313" y="4656250"/>
                  <a:ext cx="185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DCA1980-03EC-489A-9417-3A77BD8100A6}"/>
                    </a:ext>
                  </a:extLst>
                </p14:cNvPr>
                <p14:cNvContentPartPr/>
                <p14:nvPr/>
              </p14:nvContentPartPr>
              <p14:xfrm>
                <a:off x="7230153" y="4582090"/>
                <a:ext cx="229320" cy="2350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DCA1980-03EC-489A-9417-3A77BD8100A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212153" y="4564090"/>
                  <a:ext cx="264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6DE4B77-46D2-4D48-A831-19891F0B748A}"/>
                    </a:ext>
                  </a:extLst>
                </p14:cNvPr>
                <p14:cNvContentPartPr/>
                <p14:nvPr/>
              </p14:nvContentPartPr>
              <p14:xfrm>
                <a:off x="6663153" y="5097250"/>
                <a:ext cx="1481400" cy="1692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6DE4B77-46D2-4D48-A831-19891F0B748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645513" y="5079250"/>
                  <a:ext cx="1517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2E4F7F1-ABBA-4465-BA64-36C5C494828D}"/>
                    </a:ext>
                  </a:extLst>
                </p14:cNvPr>
                <p14:cNvContentPartPr/>
                <p14:nvPr/>
              </p14:nvContentPartPr>
              <p14:xfrm>
                <a:off x="6975993" y="5092210"/>
                <a:ext cx="426600" cy="180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2E4F7F1-ABBA-4465-BA64-36C5C494828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57993" y="5074210"/>
                  <a:ext cx="462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C174F65-927C-4A0F-9DDD-52C03C6A9824}"/>
                    </a:ext>
                  </a:extLst>
                </p14:cNvPr>
                <p14:cNvContentPartPr/>
                <p14:nvPr/>
              </p14:nvContentPartPr>
              <p14:xfrm>
                <a:off x="7087953" y="5362210"/>
                <a:ext cx="450720" cy="241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C174F65-927C-4A0F-9DDD-52C03C6A982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70313" y="5344210"/>
                  <a:ext cx="486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A5215F3-E1F5-4615-A898-A094802ABD37}"/>
                    </a:ext>
                  </a:extLst>
                </p14:cNvPr>
                <p14:cNvContentPartPr/>
                <p14:nvPr/>
              </p14:nvContentPartPr>
              <p14:xfrm>
                <a:off x="7284153" y="5368690"/>
                <a:ext cx="99000" cy="1317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A5215F3-E1F5-4615-A898-A094802ABD3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66153" y="5350690"/>
                  <a:ext cx="134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DE20AFB-6356-4F2C-A503-532F3BFD3F91}"/>
                    </a:ext>
                  </a:extLst>
                </p14:cNvPr>
                <p14:cNvContentPartPr/>
                <p14:nvPr/>
              </p14:nvContentPartPr>
              <p14:xfrm>
                <a:off x="6963753" y="5566690"/>
                <a:ext cx="643680" cy="799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DE20AFB-6356-4F2C-A503-532F3BFD3F9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46113" y="5549050"/>
                  <a:ext cx="679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CAEDFFF-2883-4C68-B4C3-C20046A572E1}"/>
                    </a:ext>
                  </a:extLst>
                </p14:cNvPr>
                <p14:cNvContentPartPr/>
                <p14:nvPr/>
              </p14:nvContentPartPr>
              <p14:xfrm>
                <a:off x="7337793" y="5523850"/>
                <a:ext cx="45360" cy="3045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CAEDFFF-2883-4C68-B4C3-C20046A572E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20153" y="5506210"/>
                  <a:ext cx="81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D218139-8061-427E-861C-13F55256D8C0}"/>
                    </a:ext>
                  </a:extLst>
                </p14:cNvPr>
                <p14:cNvContentPartPr/>
                <p14:nvPr/>
              </p14:nvContentPartPr>
              <p14:xfrm>
                <a:off x="7411953" y="5613490"/>
                <a:ext cx="117720" cy="2894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D218139-8061-427E-861C-13F55256D8C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94313" y="5595850"/>
                  <a:ext cx="153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5242AB0-D072-466D-A537-8D00F5A380BD}"/>
                    </a:ext>
                  </a:extLst>
                </p14:cNvPr>
                <p14:cNvContentPartPr/>
                <p14:nvPr/>
              </p14:nvContentPartPr>
              <p14:xfrm>
                <a:off x="7680513" y="5472370"/>
                <a:ext cx="214200" cy="2851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5242AB0-D072-466D-A537-8D00F5A380B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662513" y="5454370"/>
                  <a:ext cx="249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551FDE7-445B-4DB6-A5AE-6D7D6C8473D7}"/>
                    </a:ext>
                  </a:extLst>
                </p14:cNvPr>
                <p14:cNvContentPartPr/>
                <p14:nvPr/>
              </p14:nvContentPartPr>
              <p14:xfrm>
                <a:off x="7892553" y="5342050"/>
                <a:ext cx="273240" cy="378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551FDE7-445B-4DB6-A5AE-6D7D6C8473D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874553" y="5324410"/>
                  <a:ext cx="3088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FEB7CEE-CBCF-4886-8D20-29BCD568DC76}"/>
                    </a:ext>
                  </a:extLst>
                </p14:cNvPr>
                <p14:cNvContentPartPr/>
                <p14:nvPr/>
              </p14:nvContentPartPr>
              <p14:xfrm>
                <a:off x="7955553" y="5564170"/>
                <a:ext cx="224640" cy="2440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FEB7CEE-CBCF-4886-8D20-29BCD568DC7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937913" y="5546530"/>
                  <a:ext cx="260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74977B7-C535-4B25-86BE-739B6C1195AA}"/>
                    </a:ext>
                  </a:extLst>
                </p14:cNvPr>
                <p14:cNvContentPartPr/>
                <p14:nvPr/>
              </p14:nvContentPartPr>
              <p14:xfrm>
                <a:off x="7031073" y="6141250"/>
                <a:ext cx="369720" cy="2905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74977B7-C535-4B25-86BE-739B6C1195A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013433" y="6123610"/>
                  <a:ext cx="405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66278FE-35E4-4BA6-B5DB-1C9867F0594D}"/>
                    </a:ext>
                  </a:extLst>
                </p14:cNvPr>
                <p14:cNvContentPartPr/>
                <p14:nvPr/>
              </p14:nvContentPartPr>
              <p14:xfrm>
                <a:off x="7581873" y="6132250"/>
                <a:ext cx="7920" cy="2667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66278FE-35E4-4BA6-B5DB-1C9867F0594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63873" y="6114610"/>
                  <a:ext cx="43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AA895BD-34F1-46CB-B101-D4C12EBD14CF}"/>
                    </a:ext>
                  </a:extLst>
                </p14:cNvPr>
                <p14:cNvContentPartPr/>
                <p14:nvPr/>
              </p14:nvContentPartPr>
              <p14:xfrm>
                <a:off x="7644513" y="6576850"/>
                <a:ext cx="19800" cy="4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AA895BD-34F1-46CB-B101-D4C12EBD14C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26873" y="6558850"/>
                  <a:ext cx="55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E9B9C50-CE65-4CFA-B7F6-39F19CC3B407}"/>
                    </a:ext>
                  </a:extLst>
                </p14:cNvPr>
                <p14:cNvContentPartPr/>
                <p14:nvPr/>
              </p14:nvContentPartPr>
              <p14:xfrm>
                <a:off x="6538593" y="5845330"/>
                <a:ext cx="1347840" cy="8935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E9B9C50-CE65-4CFA-B7F6-39F19CC3B40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520953" y="5827330"/>
                  <a:ext cx="138348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868B0CC-F37A-499F-AC74-4E06A6548186}"/>
                    </a:ext>
                  </a:extLst>
                </p14:cNvPr>
                <p14:cNvContentPartPr/>
                <p14:nvPr/>
              </p14:nvContentPartPr>
              <p14:xfrm>
                <a:off x="7872033" y="6758650"/>
                <a:ext cx="111240" cy="597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868B0CC-F37A-499F-AC74-4E06A654818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54033" y="6740650"/>
                  <a:ext cx="146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EEBBA07-78E5-4446-A795-AF99503CADF8}"/>
                    </a:ext>
                  </a:extLst>
                </p14:cNvPr>
                <p14:cNvContentPartPr/>
                <p14:nvPr/>
              </p14:nvContentPartPr>
              <p14:xfrm>
                <a:off x="6712473" y="5825530"/>
                <a:ext cx="139320" cy="9561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EEBBA07-78E5-4446-A795-AF99503CAD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694833" y="5807890"/>
                  <a:ext cx="17496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B9FE233-0D2E-4D73-A28F-AE7A5580C1FD}"/>
                    </a:ext>
                  </a:extLst>
                </p14:cNvPr>
                <p14:cNvContentPartPr/>
                <p14:nvPr/>
              </p14:nvContentPartPr>
              <p14:xfrm>
                <a:off x="6765033" y="5912650"/>
                <a:ext cx="1041480" cy="8373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B9FE233-0D2E-4D73-A28F-AE7A5580C1F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747033" y="5895010"/>
                  <a:ext cx="107712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B294E3A-DE1B-45E1-A173-69804D4C8DF0}"/>
                    </a:ext>
                  </a:extLst>
                </p14:cNvPr>
                <p14:cNvContentPartPr/>
                <p14:nvPr/>
              </p14:nvContentPartPr>
              <p14:xfrm>
                <a:off x="6906873" y="6733450"/>
                <a:ext cx="898920" cy="41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B294E3A-DE1B-45E1-A173-69804D4C8DF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889233" y="6715450"/>
                  <a:ext cx="934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1FE7B09-6F7E-4EE5-952F-034F720C912C}"/>
                    </a:ext>
                  </a:extLst>
                </p14:cNvPr>
                <p14:cNvContentPartPr/>
                <p14:nvPr/>
              </p14:nvContentPartPr>
              <p14:xfrm>
                <a:off x="7580073" y="6506290"/>
                <a:ext cx="60120" cy="295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1FE7B09-6F7E-4EE5-952F-034F720C912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562433" y="6488290"/>
                  <a:ext cx="95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0979520-9C3D-44C8-A6AB-6AF9F84CED8B}"/>
                    </a:ext>
                  </a:extLst>
                </p14:cNvPr>
                <p14:cNvContentPartPr/>
                <p14:nvPr/>
              </p14:nvContentPartPr>
              <p14:xfrm>
                <a:off x="6889233" y="6557410"/>
                <a:ext cx="795960" cy="993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0979520-9C3D-44C8-A6AB-6AF9F84CED8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71233" y="6539770"/>
                  <a:ext cx="831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6051442-DE3A-424F-9549-F178AEA973B9}"/>
                    </a:ext>
                  </a:extLst>
                </p14:cNvPr>
                <p14:cNvContentPartPr/>
                <p14:nvPr/>
              </p14:nvContentPartPr>
              <p14:xfrm>
                <a:off x="8021433" y="6237370"/>
                <a:ext cx="280080" cy="446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6051442-DE3A-424F-9549-F178AEA973B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003793" y="6219370"/>
                  <a:ext cx="315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53EF03A-1BEA-44C4-BBB6-D35D371E5B93}"/>
                    </a:ext>
                  </a:extLst>
                </p14:cNvPr>
                <p14:cNvContentPartPr/>
                <p14:nvPr/>
              </p14:nvContentPartPr>
              <p14:xfrm>
                <a:off x="8266953" y="6131170"/>
                <a:ext cx="90000" cy="1998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53EF03A-1BEA-44C4-BBB6-D35D371E5B9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48953" y="6113170"/>
                  <a:ext cx="125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E99696C-C2E3-4D5C-A44D-D0474F7DD646}"/>
                    </a:ext>
                  </a:extLst>
                </p14:cNvPr>
                <p14:cNvContentPartPr/>
                <p14:nvPr/>
              </p14:nvContentPartPr>
              <p14:xfrm>
                <a:off x="8516793" y="6049090"/>
                <a:ext cx="169560" cy="2376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E99696C-C2E3-4D5C-A44D-D0474F7DD64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498793" y="6031090"/>
                  <a:ext cx="205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A2F8C34-CC19-4C4A-90E9-084E5466A47A}"/>
                    </a:ext>
                  </a:extLst>
                </p14:cNvPr>
                <p14:cNvContentPartPr/>
                <p14:nvPr/>
              </p14:nvContentPartPr>
              <p14:xfrm>
                <a:off x="8804073" y="5900050"/>
                <a:ext cx="75240" cy="122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A2F8C34-CC19-4C4A-90E9-084E5466A4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786073" y="5882410"/>
                  <a:ext cx="110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C6FD9CC-966D-4AB8-8799-725BEBD39E28}"/>
                    </a:ext>
                  </a:extLst>
                </p14:cNvPr>
                <p14:cNvContentPartPr/>
                <p14:nvPr/>
              </p14:nvContentPartPr>
              <p14:xfrm>
                <a:off x="8398713" y="5869810"/>
                <a:ext cx="561240" cy="585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C6FD9CC-966D-4AB8-8799-725BEBD39E2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380713" y="5852170"/>
                  <a:ext cx="59688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1FD4B46-E347-4DFE-ABF1-0AE0617C8B7D}"/>
                    </a:ext>
                  </a:extLst>
                </p14:cNvPr>
                <p14:cNvContentPartPr/>
                <p14:nvPr/>
              </p14:nvContentPartPr>
              <p14:xfrm>
                <a:off x="8854833" y="6566770"/>
                <a:ext cx="30240" cy="1126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1FD4B46-E347-4DFE-ABF1-0AE0617C8B7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836833" y="6548770"/>
                  <a:ext cx="65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9E13C35-A92E-4497-95CC-E4585E7EC2B5}"/>
                    </a:ext>
                  </a:extLst>
                </p14:cNvPr>
                <p14:cNvContentPartPr/>
                <p14:nvPr/>
              </p14:nvContentPartPr>
              <p14:xfrm>
                <a:off x="6455073" y="6593050"/>
                <a:ext cx="776880" cy="70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9E13C35-A92E-4497-95CC-E4585E7EC2B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437433" y="6575410"/>
                  <a:ext cx="812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D6ED293-49FF-484A-B245-C26369B9EA3B}"/>
                    </a:ext>
                  </a:extLst>
                </p14:cNvPr>
                <p14:cNvContentPartPr/>
                <p14:nvPr/>
              </p14:nvContentPartPr>
              <p14:xfrm>
                <a:off x="6609153" y="6701770"/>
                <a:ext cx="360" cy="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D6ED293-49FF-484A-B245-C26369B9EA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1513" y="66841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C4B3E9E-C676-48AB-B5D5-9A8076AE4FBA}"/>
                    </a:ext>
                  </a:extLst>
                </p14:cNvPr>
                <p14:cNvContentPartPr/>
                <p14:nvPr/>
              </p14:nvContentPartPr>
              <p14:xfrm>
                <a:off x="6684033" y="5042890"/>
                <a:ext cx="929520" cy="370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C4B3E9E-C676-48AB-B5D5-9A8076AE4FB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66393" y="5024890"/>
                  <a:ext cx="965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4EF6EA3E-2FB9-4C22-B860-BB61A57FAC6F}"/>
                    </a:ext>
                  </a:extLst>
                </p14:cNvPr>
                <p14:cNvContentPartPr/>
                <p14:nvPr/>
              </p14:nvContentPartPr>
              <p14:xfrm>
                <a:off x="6596913" y="5993290"/>
                <a:ext cx="1225440" cy="9522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4EF6EA3E-2FB9-4C22-B860-BB61A57FAC6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78913" y="5975290"/>
                  <a:ext cx="126108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40328BA-6668-4F7E-845A-7CFE948D29B2}"/>
                    </a:ext>
                  </a:extLst>
                </p14:cNvPr>
                <p14:cNvContentPartPr/>
                <p14:nvPr/>
              </p14:nvContentPartPr>
              <p14:xfrm>
                <a:off x="7245273" y="4645090"/>
                <a:ext cx="725760" cy="13550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40328BA-6668-4F7E-845A-7CFE948D29B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27273" y="4627450"/>
                  <a:ext cx="76140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F79FBEC-7685-4766-A8BC-1273CD9F2A08}"/>
                    </a:ext>
                  </a:extLst>
                </p14:cNvPr>
                <p14:cNvContentPartPr/>
                <p14:nvPr/>
              </p14:nvContentPartPr>
              <p14:xfrm>
                <a:off x="7605633" y="4705930"/>
                <a:ext cx="410400" cy="416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F79FBEC-7685-4766-A8BC-1273CD9F2A0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87993" y="4687930"/>
                  <a:ext cx="446040" cy="45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9307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710277-F1F5-498E-BDD7-1B0A1EA842F1}"/>
              </a:ext>
            </a:extLst>
          </p:cNvPr>
          <p:cNvGrpSpPr/>
          <p:nvPr/>
        </p:nvGrpSpPr>
        <p:grpSpPr>
          <a:xfrm>
            <a:off x="5654793" y="1947610"/>
            <a:ext cx="1454400" cy="2255760"/>
            <a:chOff x="5654793" y="1947610"/>
            <a:chExt cx="1454400" cy="22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8DDB644-F21B-46C0-9A87-4A66C81964AA}"/>
                    </a:ext>
                  </a:extLst>
                </p14:cNvPr>
                <p14:cNvContentPartPr/>
                <p14:nvPr/>
              </p14:nvContentPartPr>
              <p14:xfrm>
                <a:off x="5742993" y="2037970"/>
                <a:ext cx="274320" cy="3016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8DDB644-F21B-46C0-9A87-4A66C81964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34353" y="2029330"/>
                  <a:ext cx="291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45C0763-9475-4324-8CB5-536EB7557E85}"/>
                    </a:ext>
                  </a:extLst>
                </p14:cNvPr>
                <p14:cNvContentPartPr/>
                <p14:nvPr/>
              </p14:nvContentPartPr>
              <p14:xfrm>
                <a:off x="5989953" y="2095210"/>
                <a:ext cx="896400" cy="103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45C0763-9475-4324-8CB5-536EB7557E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81313" y="2086210"/>
                  <a:ext cx="914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8B84598-E693-4C25-88D3-14386BF3D084}"/>
                    </a:ext>
                  </a:extLst>
                </p14:cNvPr>
                <p14:cNvContentPartPr/>
                <p14:nvPr/>
              </p14:nvContentPartPr>
              <p14:xfrm>
                <a:off x="6836673" y="1947610"/>
                <a:ext cx="272520" cy="367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8B84598-E693-4C25-88D3-14386BF3D0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7673" y="1938970"/>
                  <a:ext cx="290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69EA18B-AA4B-476D-B278-5F0191510A3E}"/>
                    </a:ext>
                  </a:extLst>
                </p14:cNvPr>
                <p14:cNvContentPartPr/>
                <p14:nvPr/>
              </p14:nvContentPartPr>
              <p14:xfrm>
                <a:off x="5748753" y="2450890"/>
                <a:ext cx="48600" cy="631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69EA18B-AA4B-476D-B278-5F0191510A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39753" y="2442250"/>
                  <a:ext cx="6624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99CED55-2815-494D-B117-96BFB2417CFA}"/>
                    </a:ext>
                  </a:extLst>
                </p14:cNvPr>
                <p14:cNvContentPartPr/>
                <p14:nvPr/>
              </p14:nvContentPartPr>
              <p14:xfrm>
                <a:off x="5654793" y="3157210"/>
                <a:ext cx="353520" cy="2199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99CED55-2815-494D-B117-96BFB2417C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46153" y="3148570"/>
                  <a:ext cx="371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F57CEA8-F132-4347-A903-45BB0C513CD3}"/>
                    </a:ext>
                  </a:extLst>
                </p14:cNvPr>
                <p14:cNvContentPartPr/>
                <p14:nvPr/>
              </p14:nvContentPartPr>
              <p14:xfrm>
                <a:off x="5991393" y="3366370"/>
                <a:ext cx="546480" cy="570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F57CEA8-F132-4347-A903-45BB0C513C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82753" y="3357370"/>
                  <a:ext cx="5641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947671F-0029-4852-9901-44F60BCCD7E3}"/>
                    </a:ext>
                  </a:extLst>
                </p14:cNvPr>
                <p14:cNvContentPartPr/>
                <p14:nvPr/>
              </p14:nvContentPartPr>
              <p14:xfrm>
                <a:off x="6544353" y="3875410"/>
                <a:ext cx="279000" cy="327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947671F-0029-4852-9901-44F60BCCD7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35713" y="3866770"/>
                  <a:ext cx="29664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60A4759-46BF-41C6-BC16-450A98B61FEF}"/>
              </a:ext>
            </a:extLst>
          </p:cNvPr>
          <p:cNvGrpSpPr/>
          <p:nvPr/>
        </p:nvGrpSpPr>
        <p:grpSpPr>
          <a:xfrm>
            <a:off x="501393" y="1576450"/>
            <a:ext cx="3286080" cy="2745720"/>
            <a:chOff x="501393" y="1576450"/>
            <a:chExt cx="3286080" cy="274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65B3E1F-91A7-457F-BB5E-38649C13E8D7}"/>
                    </a:ext>
                  </a:extLst>
                </p14:cNvPr>
                <p14:cNvContentPartPr/>
                <p14:nvPr/>
              </p14:nvContentPartPr>
              <p14:xfrm>
                <a:off x="823593" y="2508130"/>
                <a:ext cx="337680" cy="3466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65B3E1F-91A7-457F-BB5E-38649C13E8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4953" y="2499490"/>
                  <a:ext cx="355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CBF2CAC-0068-4A1D-BAFC-79B3C6CB031F}"/>
                    </a:ext>
                  </a:extLst>
                </p14:cNvPr>
                <p14:cNvContentPartPr/>
                <p14:nvPr/>
              </p14:nvContentPartPr>
              <p14:xfrm>
                <a:off x="1015833" y="1964890"/>
                <a:ext cx="1080360" cy="626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CBF2CAC-0068-4A1D-BAFC-79B3C6CB03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6833" y="1955890"/>
                  <a:ext cx="10980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61B020E-118C-42CC-85F4-D561BED942FC}"/>
                    </a:ext>
                  </a:extLst>
                </p14:cNvPr>
                <p14:cNvContentPartPr/>
                <p14:nvPr/>
              </p14:nvContentPartPr>
              <p14:xfrm>
                <a:off x="1993953" y="1717570"/>
                <a:ext cx="366480" cy="316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61B020E-118C-42CC-85F4-D561BED942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85313" y="1708570"/>
                  <a:ext cx="384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7D43144-79C4-42A2-9E2C-4B8582CA8389}"/>
                    </a:ext>
                  </a:extLst>
                </p14:cNvPr>
                <p14:cNvContentPartPr/>
                <p14:nvPr/>
              </p14:nvContentPartPr>
              <p14:xfrm>
                <a:off x="2399673" y="1761490"/>
                <a:ext cx="1062360" cy="35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7D43144-79C4-42A2-9E2C-4B8582CA83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0673" y="1752850"/>
                  <a:ext cx="1080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533EECB-3EF1-4582-AB02-45D25BCFA4EE}"/>
                    </a:ext>
                  </a:extLst>
                </p14:cNvPr>
                <p14:cNvContentPartPr/>
                <p14:nvPr/>
              </p14:nvContentPartPr>
              <p14:xfrm>
                <a:off x="3315153" y="1666810"/>
                <a:ext cx="277200" cy="250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533EECB-3EF1-4582-AB02-45D25BCFA4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6513" y="1658170"/>
                  <a:ext cx="294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0505F6D-C5CF-43D5-873F-C92370A3318F}"/>
                    </a:ext>
                  </a:extLst>
                </p14:cNvPr>
                <p14:cNvContentPartPr/>
                <p14:nvPr/>
              </p14:nvContentPartPr>
              <p14:xfrm>
                <a:off x="3396513" y="1576450"/>
                <a:ext cx="375120" cy="4359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0505F6D-C5CF-43D5-873F-C92370A331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87873" y="1567810"/>
                  <a:ext cx="3927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BA2585C-DE3B-43EC-BAF3-BA59FBD85FE9}"/>
                    </a:ext>
                  </a:extLst>
                </p14:cNvPr>
                <p14:cNvContentPartPr/>
                <p14:nvPr/>
              </p14:nvContentPartPr>
              <p14:xfrm>
                <a:off x="3413073" y="1612090"/>
                <a:ext cx="374400" cy="4158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BA2585C-DE3B-43EC-BAF3-BA59FBD85F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04073" y="1603090"/>
                  <a:ext cx="3920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AEA9E47-30CB-4B18-8B56-A579CED8155D}"/>
                    </a:ext>
                  </a:extLst>
                </p14:cNvPr>
                <p14:cNvContentPartPr/>
                <p14:nvPr/>
              </p14:nvContentPartPr>
              <p14:xfrm>
                <a:off x="2173593" y="2034370"/>
                <a:ext cx="244080" cy="1048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AEA9E47-30CB-4B18-8B56-A579CED815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64953" y="2025370"/>
                  <a:ext cx="26172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FEA2ED2-35D9-488C-9987-30438EB7BEE9}"/>
                    </a:ext>
                  </a:extLst>
                </p14:cNvPr>
                <p14:cNvContentPartPr/>
                <p14:nvPr/>
              </p14:nvContentPartPr>
              <p14:xfrm>
                <a:off x="2171073" y="3070450"/>
                <a:ext cx="294840" cy="333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FEA2ED2-35D9-488C-9987-30438EB7BE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62073" y="3061450"/>
                  <a:ext cx="312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ED6A2CF-9F08-4B0C-9474-170D5356300D}"/>
                    </a:ext>
                  </a:extLst>
                </p14:cNvPr>
                <p14:cNvContentPartPr/>
                <p14:nvPr/>
              </p14:nvContentPartPr>
              <p14:xfrm>
                <a:off x="1068753" y="2654290"/>
                <a:ext cx="923400" cy="6202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ED6A2CF-9F08-4B0C-9474-170D535630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0113" y="2645290"/>
                  <a:ext cx="94104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C799BAF-372C-4F2C-9A06-C1990A13EDC3}"/>
                    </a:ext>
                  </a:extLst>
                </p14:cNvPr>
                <p14:cNvContentPartPr/>
                <p14:nvPr/>
              </p14:nvContentPartPr>
              <p14:xfrm>
                <a:off x="676353" y="2422450"/>
                <a:ext cx="401040" cy="430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C799BAF-372C-4F2C-9A06-C1990A13ED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7353" y="2413450"/>
                  <a:ext cx="4186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3ABFCBA-E077-4EF0-8299-960C30E85204}"/>
                    </a:ext>
                  </a:extLst>
                </p14:cNvPr>
                <p14:cNvContentPartPr/>
                <p14:nvPr/>
              </p14:nvContentPartPr>
              <p14:xfrm>
                <a:off x="2502993" y="3346210"/>
                <a:ext cx="466920" cy="613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3ABFCBA-E077-4EF0-8299-960C30E852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93993" y="3337210"/>
                  <a:ext cx="48456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0D4EB3E-E617-4D4C-B92C-D74F1C3B464B}"/>
                    </a:ext>
                  </a:extLst>
                </p14:cNvPr>
                <p14:cNvContentPartPr/>
                <p14:nvPr/>
              </p14:nvContentPartPr>
              <p14:xfrm>
                <a:off x="2876673" y="3943450"/>
                <a:ext cx="334080" cy="378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0D4EB3E-E617-4D4C-B92C-D74F1C3B46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68033" y="3934450"/>
                  <a:ext cx="3517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0A24AAC-2949-4C11-9788-B17F7CF845A6}"/>
                    </a:ext>
                  </a:extLst>
                </p14:cNvPr>
                <p14:cNvContentPartPr/>
                <p14:nvPr/>
              </p14:nvContentPartPr>
              <p14:xfrm>
                <a:off x="501393" y="2513890"/>
                <a:ext cx="296640" cy="4989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0A24AAC-2949-4C11-9788-B17F7CF845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2393" y="2505250"/>
                  <a:ext cx="3142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BC484F9-516B-485B-9A3D-A509937DE4BE}"/>
                    </a:ext>
                  </a:extLst>
                </p14:cNvPr>
                <p14:cNvContentPartPr/>
                <p14:nvPr/>
              </p14:nvContentPartPr>
              <p14:xfrm>
                <a:off x="559713" y="2541970"/>
                <a:ext cx="336960" cy="351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BC484F9-516B-485B-9A3D-A509937DE4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0713" y="2532970"/>
                  <a:ext cx="354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C8EB2F5-5273-4D85-9234-773C3945B530}"/>
                    </a:ext>
                  </a:extLst>
                </p14:cNvPr>
                <p14:cNvContentPartPr/>
                <p14:nvPr/>
              </p14:nvContentPartPr>
              <p14:xfrm>
                <a:off x="1362873" y="2076130"/>
                <a:ext cx="217440" cy="378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C8EB2F5-5273-4D85-9234-773C3945B5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54233" y="2067130"/>
                  <a:ext cx="2350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83CC6F4-4B9E-4768-A00A-2A49F0065BF6}"/>
                    </a:ext>
                  </a:extLst>
                </p14:cNvPr>
                <p14:cNvContentPartPr/>
                <p14:nvPr/>
              </p14:nvContentPartPr>
              <p14:xfrm>
                <a:off x="1485633" y="2242450"/>
                <a:ext cx="117000" cy="241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83CC6F4-4B9E-4768-A00A-2A49F0065BF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76633" y="2233810"/>
                  <a:ext cx="134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FCBD451-BA10-4F30-BAEE-E175D620B9B1}"/>
                    </a:ext>
                  </a:extLst>
                </p14:cNvPr>
                <p14:cNvContentPartPr/>
                <p14:nvPr/>
              </p14:nvContentPartPr>
              <p14:xfrm>
                <a:off x="1484193" y="2945890"/>
                <a:ext cx="169560" cy="336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FCBD451-BA10-4F30-BAEE-E175D620B9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75193" y="2936890"/>
                  <a:ext cx="18720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C69D04B-8B9A-4B6F-840F-1120EFC2F7D4}"/>
              </a:ext>
            </a:extLst>
          </p:cNvPr>
          <p:cNvGrpSpPr/>
          <p:nvPr/>
        </p:nvGrpSpPr>
        <p:grpSpPr>
          <a:xfrm>
            <a:off x="3980793" y="2704690"/>
            <a:ext cx="1222560" cy="293400"/>
            <a:chOff x="3980793" y="2704690"/>
            <a:chExt cx="122256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1A5893B-E400-43E4-B5DE-69D1DBAAEB2E}"/>
                    </a:ext>
                  </a:extLst>
                </p14:cNvPr>
                <p14:cNvContentPartPr/>
                <p14:nvPr/>
              </p14:nvContentPartPr>
              <p14:xfrm>
                <a:off x="3980793" y="2869930"/>
                <a:ext cx="1112040" cy="18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1A5893B-E400-43E4-B5DE-69D1DBAAEB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72153" y="2861290"/>
                  <a:ext cx="1129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714FC79-6B79-438B-B424-66FC5A151F2C}"/>
                    </a:ext>
                  </a:extLst>
                </p14:cNvPr>
                <p14:cNvContentPartPr/>
                <p14:nvPr/>
              </p14:nvContentPartPr>
              <p14:xfrm>
                <a:off x="4893393" y="2704690"/>
                <a:ext cx="309960" cy="2934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714FC79-6B79-438B-B424-66FC5A151F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84753" y="2696050"/>
                  <a:ext cx="3276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15C79C9-75C0-4A5E-BF4E-ACA0FFBADA49}"/>
              </a:ext>
            </a:extLst>
          </p:cNvPr>
          <p:cNvGrpSpPr/>
          <p:nvPr/>
        </p:nvGrpSpPr>
        <p:grpSpPr>
          <a:xfrm>
            <a:off x="6135753" y="841330"/>
            <a:ext cx="674280" cy="716760"/>
            <a:chOff x="6135753" y="841330"/>
            <a:chExt cx="674280" cy="7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6F4628D-374D-4057-811E-FF8F084C8965}"/>
                    </a:ext>
                  </a:extLst>
                </p14:cNvPr>
                <p14:cNvContentPartPr/>
                <p14:nvPr/>
              </p14:nvContentPartPr>
              <p14:xfrm>
                <a:off x="6135753" y="1049410"/>
                <a:ext cx="414360" cy="5086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6F4628D-374D-4057-811E-FF8F084C896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26753" y="1040770"/>
                  <a:ext cx="4320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8CA0879-FEA4-46F2-904C-A482812FB512}"/>
                    </a:ext>
                  </a:extLst>
                </p14:cNvPr>
                <p14:cNvContentPartPr/>
                <p14:nvPr/>
              </p14:nvContentPartPr>
              <p14:xfrm>
                <a:off x="6244113" y="1369090"/>
                <a:ext cx="232920" cy="1846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8CA0879-FEA4-46F2-904C-A482812FB5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35473" y="1360090"/>
                  <a:ext cx="250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B9D7380-6F1C-4D4A-ACD6-36DFF1DAD4AD}"/>
                    </a:ext>
                  </a:extLst>
                </p14:cNvPr>
                <p14:cNvContentPartPr/>
                <p14:nvPr/>
              </p14:nvContentPartPr>
              <p14:xfrm>
                <a:off x="6749913" y="841330"/>
                <a:ext cx="60120" cy="279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B9D7380-6F1C-4D4A-ACD6-36DFF1DAD4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41273" y="832330"/>
                  <a:ext cx="777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3663DF1-DE98-47D2-8825-C9545C50BE36}"/>
              </a:ext>
            </a:extLst>
          </p:cNvPr>
          <p:cNvGrpSpPr/>
          <p:nvPr/>
        </p:nvGrpSpPr>
        <p:grpSpPr>
          <a:xfrm>
            <a:off x="2292033" y="748450"/>
            <a:ext cx="348840" cy="574200"/>
            <a:chOff x="2292033" y="748450"/>
            <a:chExt cx="34884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57FC8C4-9F2E-4B76-B972-E8D333BE621A}"/>
                    </a:ext>
                  </a:extLst>
                </p14:cNvPr>
                <p14:cNvContentPartPr/>
                <p14:nvPr/>
              </p14:nvContentPartPr>
              <p14:xfrm>
                <a:off x="2292033" y="748450"/>
                <a:ext cx="348840" cy="5274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57FC8C4-9F2E-4B76-B972-E8D333BE621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83393" y="739450"/>
                  <a:ext cx="36648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4F33FA3-C881-4A77-83FB-EF9EAC0E7CF1}"/>
                    </a:ext>
                  </a:extLst>
                </p14:cNvPr>
                <p14:cNvContentPartPr/>
                <p14:nvPr/>
              </p14:nvContentPartPr>
              <p14:xfrm>
                <a:off x="2392113" y="1058410"/>
                <a:ext cx="189360" cy="264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4F33FA3-C881-4A77-83FB-EF9EAC0E7C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83473" y="1049410"/>
                  <a:ext cx="20700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2B3038E-C127-4613-BA9D-50DC46F14E88}"/>
              </a:ext>
            </a:extLst>
          </p:cNvPr>
          <p:cNvGrpSpPr/>
          <p:nvPr/>
        </p:nvGrpSpPr>
        <p:grpSpPr>
          <a:xfrm>
            <a:off x="7473" y="4945690"/>
            <a:ext cx="2410200" cy="1758960"/>
            <a:chOff x="7473" y="4945690"/>
            <a:chExt cx="2410200" cy="175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1F2EA69-B1E1-443B-AFCD-5FEF2B90D653}"/>
                    </a:ext>
                  </a:extLst>
                </p14:cNvPr>
                <p14:cNvContentPartPr/>
                <p14:nvPr/>
              </p14:nvContentPartPr>
              <p14:xfrm>
                <a:off x="184953" y="5060170"/>
                <a:ext cx="310680" cy="428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1F2EA69-B1E1-443B-AFCD-5FEF2B90D6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5953" y="5051530"/>
                  <a:ext cx="3283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5363B6A-B55B-4548-AAD7-CCDA3B021F08}"/>
                    </a:ext>
                  </a:extLst>
                </p14:cNvPr>
                <p14:cNvContentPartPr/>
                <p14:nvPr/>
              </p14:nvContentPartPr>
              <p14:xfrm>
                <a:off x="493833" y="5123530"/>
                <a:ext cx="187560" cy="7448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5363B6A-B55B-4548-AAD7-CCDA3B021F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4833" y="5114530"/>
                  <a:ext cx="2052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949467B-11E0-4BE4-9B4C-E23BF9112748}"/>
                    </a:ext>
                  </a:extLst>
                </p14:cNvPr>
                <p14:cNvContentPartPr/>
                <p14:nvPr/>
              </p14:nvContentPartPr>
              <p14:xfrm>
                <a:off x="632793" y="5127850"/>
                <a:ext cx="202320" cy="2905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949467B-11E0-4BE4-9B4C-E23BF91127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4153" y="5119210"/>
                  <a:ext cx="219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35B5BF8-0253-4B84-8255-4E8C84A5B49E}"/>
                    </a:ext>
                  </a:extLst>
                </p14:cNvPr>
                <p14:cNvContentPartPr/>
                <p14:nvPr/>
              </p14:nvContentPartPr>
              <p14:xfrm>
                <a:off x="920433" y="5115250"/>
                <a:ext cx="797760" cy="276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35B5BF8-0253-4B84-8255-4E8C84A5B4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1433" y="5106250"/>
                  <a:ext cx="815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31051FE-A334-43B6-9ACE-B2EB42B52F24}"/>
                    </a:ext>
                  </a:extLst>
                </p14:cNvPr>
                <p14:cNvContentPartPr/>
                <p14:nvPr/>
              </p14:nvContentPartPr>
              <p14:xfrm>
                <a:off x="1827993" y="5195530"/>
                <a:ext cx="21240" cy="139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31051FE-A334-43B6-9ACE-B2EB42B52F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19353" y="5186890"/>
                  <a:ext cx="38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F064431-542A-4631-B6A9-EEB424332CA4}"/>
                    </a:ext>
                  </a:extLst>
                </p14:cNvPr>
                <p14:cNvContentPartPr/>
                <p14:nvPr/>
              </p14:nvContentPartPr>
              <p14:xfrm>
                <a:off x="1850673" y="4945690"/>
                <a:ext cx="81000" cy="115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F064431-542A-4631-B6A9-EEB424332C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41673" y="4936690"/>
                  <a:ext cx="98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93CE773-D886-4B3A-812A-699668E4D484}"/>
                    </a:ext>
                  </a:extLst>
                </p14:cNvPr>
                <p14:cNvContentPartPr/>
                <p14:nvPr/>
              </p14:nvContentPartPr>
              <p14:xfrm>
                <a:off x="1914753" y="5175370"/>
                <a:ext cx="232200" cy="1681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93CE773-D886-4B3A-812A-699668E4D4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06113" y="5166730"/>
                  <a:ext cx="249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B95A5EF-9EBD-4B6F-872A-387E91647E9D}"/>
                    </a:ext>
                  </a:extLst>
                </p14:cNvPr>
                <p14:cNvContentPartPr/>
                <p14:nvPr/>
              </p14:nvContentPartPr>
              <p14:xfrm>
                <a:off x="2182593" y="5076730"/>
                <a:ext cx="235080" cy="6858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B95A5EF-9EBD-4B6F-872A-387E91647E9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73953" y="5067730"/>
                  <a:ext cx="25272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75AC259-8B00-4EBB-92B7-C7FFCDAB7130}"/>
                    </a:ext>
                  </a:extLst>
                </p14:cNvPr>
                <p14:cNvContentPartPr/>
                <p14:nvPr/>
              </p14:nvContentPartPr>
              <p14:xfrm>
                <a:off x="7473" y="5624290"/>
                <a:ext cx="2367720" cy="108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75AC259-8B00-4EBB-92B7-C7FFCDAB71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-1167" y="5615650"/>
                  <a:ext cx="2385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28812B2-94CA-4C20-B2E6-EB504AA4E698}"/>
                    </a:ext>
                  </a:extLst>
                </p14:cNvPr>
                <p14:cNvContentPartPr/>
                <p14:nvPr/>
              </p14:nvContentPartPr>
              <p14:xfrm>
                <a:off x="456515" y="5970250"/>
                <a:ext cx="286560" cy="5616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28812B2-94CA-4C20-B2E6-EB504AA4E6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7515" y="5961250"/>
                  <a:ext cx="3042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A37AD4D-96EC-4FFB-B7C0-3C6699D1D0AF}"/>
                    </a:ext>
                  </a:extLst>
                </p14:cNvPr>
                <p14:cNvContentPartPr/>
                <p14:nvPr/>
              </p14:nvContentPartPr>
              <p14:xfrm>
                <a:off x="736955" y="6102010"/>
                <a:ext cx="362160" cy="281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A37AD4D-96EC-4FFB-B7C0-3C6699D1D0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955" y="6093370"/>
                  <a:ext cx="379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6F2031F-828A-4B85-AE8A-06C999C23D89}"/>
                    </a:ext>
                  </a:extLst>
                </p14:cNvPr>
                <p14:cNvContentPartPr/>
                <p14:nvPr/>
              </p14:nvContentPartPr>
              <p14:xfrm>
                <a:off x="836315" y="6026410"/>
                <a:ext cx="283320" cy="451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6F2031F-828A-4B85-AE8A-06C999C23D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7315" y="6017410"/>
                  <a:ext cx="3009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F6B0CB8-EDA2-4A01-8594-E16B62B9BA3C}"/>
                    </a:ext>
                  </a:extLst>
                </p14:cNvPr>
                <p14:cNvContentPartPr/>
                <p14:nvPr/>
              </p14:nvContentPartPr>
              <p14:xfrm>
                <a:off x="1107035" y="5968810"/>
                <a:ext cx="232200" cy="356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F6B0CB8-EDA2-4A01-8594-E16B62B9BA3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8395" y="5960170"/>
                  <a:ext cx="249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A0E428C-5DD7-4CB7-A887-A3AB58BD8227}"/>
                    </a:ext>
                  </a:extLst>
                </p14:cNvPr>
                <p14:cNvContentPartPr/>
                <p14:nvPr/>
              </p14:nvContentPartPr>
              <p14:xfrm>
                <a:off x="1201355" y="5892490"/>
                <a:ext cx="417600" cy="539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A0E428C-5DD7-4CB7-A887-A3AB58BD82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92715" y="5883850"/>
                  <a:ext cx="435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1570C63-DFC8-4F50-A7A0-C1ADD0184582}"/>
                    </a:ext>
                  </a:extLst>
                </p14:cNvPr>
                <p14:cNvContentPartPr/>
                <p14:nvPr/>
              </p14:nvContentPartPr>
              <p14:xfrm>
                <a:off x="1378115" y="5847130"/>
                <a:ext cx="191880" cy="5342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1570C63-DFC8-4F50-A7A0-C1ADD01845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69115" y="5838130"/>
                  <a:ext cx="2095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AF562CE-8D82-43ED-9C8A-63906BD9834B}"/>
                    </a:ext>
                  </a:extLst>
                </p14:cNvPr>
                <p14:cNvContentPartPr/>
                <p14:nvPr/>
              </p14:nvContentPartPr>
              <p14:xfrm>
                <a:off x="483515" y="6511330"/>
                <a:ext cx="1167120" cy="52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AF562CE-8D82-43ED-9C8A-63906BD983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4515" y="6502330"/>
                  <a:ext cx="1184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8EA21AD-0A4F-497A-AC23-3620CB8C7997}"/>
                    </a:ext>
                  </a:extLst>
                </p14:cNvPr>
                <p14:cNvContentPartPr/>
                <p14:nvPr/>
              </p14:nvContentPartPr>
              <p14:xfrm>
                <a:off x="270755" y="5874850"/>
                <a:ext cx="115560" cy="703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8EA21AD-0A4F-497A-AC23-3620CB8C79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2115" y="5866210"/>
                  <a:ext cx="13320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DEA87CE-FDC5-49A7-832F-49538888E73F}"/>
                    </a:ext>
                  </a:extLst>
                </p14:cNvPr>
                <p14:cNvContentPartPr/>
                <p14:nvPr/>
              </p14:nvContentPartPr>
              <p14:xfrm>
                <a:off x="419075" y="5768650"/>
                <a:ext cx="1384200" cy="685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DEA87CE-FDC5-49A7-832F-49538888E7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0075" y="5760010"/>
                  <a:ext cx="140184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5D575AD-8504-42EB-B70E-12537C9B49B2}"/>
                    </a:ext>
                  </a:extLst>
                </p14:cNvPr>
                <p14:cNvContentPartPr/>
                <p14:nvPr/>
              </p14:nvContentPartPr>
              <p14:xfrm>
                <a:off x="1757915" y="6581890"/>
                <a:ext cx="10800" cy="54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5D575AD-8504-42EB-B70E-12537C9B49B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49275" y="6572890"/>
                  <a:ext cx="28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6755FF9-54BF-47E7-B796-2B8AC122925B}"/>
                    </a:ext>
                  </a:extLst>
                </p14:cNvPr>
                <p14:cNvContentPartPr/>
                <p14:nvPr/>
              </p14:nvContentPartPr>
              <p14:xfrm>
                <a:off x="469475" y="5790970"/>
                <a:ext cx="24840" cy="651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6755FF9-54BF-47E7-B796-2B8AC12292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0475" y="5781970"/>
                  <a:ext cx="4248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8773838-09CA-4E7A-90B5-FAB259993BBA}"/>
                    </a:ext>
                  </a:extLst>
                </p14:cNvPr>
                <p14:cNvContentPartPr/>
                <p14:nvPr/>
              </p14:nvContentPartPr>
              <p14:xfrm>
                <a:off x="489275" y="5693050"/>
                <a:ext cx="1380240" cy="6609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8773838-09CA-4E7A-90B5-FAB259993B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0635" y="5684410"/>
                  <a:ext cx="139788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94510C4-0F3E-419E-A78E-418E4996EAB9}"/>
                    </a:ext>
                  </a:extLst>
                </p14:cNvPr>
                <p14:cNvContentPartPr/>
                <p14:nvPr/>
              </p14:nvContentPartPr>
              <p14:xfrm>
                <a:off x="371195" y="6660010"/>
                <a:ext cx="1198800" cy="44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94510C4-0F3E-419E-A78E-418E4996EA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2195" y="6651370"/>
                  <a:ext cx="1216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776A484-8CEA-461B-81FB-CBDE91D8CD45}"/>
                    </a:ext>
                  </a:extLst>
                </p14:cNvPr>
                <p14:cNvContentPartPr/>
                <p14:nvPr/>
              </p14:nvContentPartPr>
              <p14:xfrm>
                <a:off x="1539395" y="5363290"/>
                <a:ext cx="417960" cy="4460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776A484-8CEA-461B-81FB-CBDE91D8CD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30755" y="5354650"/>
                  <a:ext cx="43560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F826E85B-82B4-4669-BAB4-FB3AB360BBF8}"/>
                  </a:ext>
                </a:extLst>
              </p14:cNvPr>
              <p14:cNvContentPartPr/>
              <p14:nvPr/>
            </p14:nvContentPartPr>
            <p14:xfrm>
              <a:off x="4669235" y="-702601"/>
              <a:ext cx="97560" cy="540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F826E85B-82B4-4669-BAB4-FB3AB360BBF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51235" y="-720601"/>
                <a:ext cx="13320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A055593D-F42D-458F-AF87-743F5DB28EEE}"/>
              </a:ext>
            </a:extLst>
          </p:cNvPr>
          <p:cNvGrpSpPr/>
          <p:nvPr/>
        </p:nvGrpSpPr>
        <p:grpSpPr>
          <a:xfrm>
            <a:off x="223595" y="923159"/>
            <a:ext cx="7877520" cy="7232291"/>
            <a:chOff x="223595" y="923159"/>
            <a:chExt cx="7877520" cy="723229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2B70A5B-C29A-478A-9B2D-236640E9FD63}"/>
                    </a:ext>
                  </a:extLst>
                </p14:cNvPr>
                <p14:cNvContentPartPr/>
                <p14:nvPr/>
              </p14:nvContentPartPr>
              <p14:xfrm>
                <a:off x="4116995" y="2212210"/>
                <a:ext cx="162000" cy="247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2B70A5B-C29A-478A-9B2D-236640E9FD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99355" y="2194570"/>
                  <a:ext cx="197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4577DC6-485E-4EED-9674-0E3B64262F1E}"/>
                    </a:ext>
                  </a:extLst>
                </p14:cNvPr>
                <p14:cNvContentPartPr/>
                <p14:nvPr/>
              </p14:nvContentPartPr>
              <p14:xfrm>
                <a:off x="4387715" y="2236330"/>
                <a:ext cx="271440" cy="2116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4577DC6-485E-4EED-9674-0E3B64262F1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69715" y="2218330"/>
                  <a:ext cx="307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AB366D9-D1AA-4C96-9A52-56EC0099E3FB}"/>
                    </a:ext>
                  </a:extLst>
                </p14:cNvPr>
                <p14:cNvContentPartPr/>
                <p14:nvPr/>
              </p14:nvContentPartPr>
              <p14:xfrm>
                <a:off x="4782995" y="1977490"/>
                <a:ext cx="177480" cy="3574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AB366D9-D1AA-4C96-9A52-56EC0099E3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64995" y="1959850"/>
                  <a:ext cx="213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0A30AB-C42E-4858-A192-E3A95EE6A3E0}"/>
                    </a:ext>
                  </a:extLst>
                </p14:cNvPr>
                <p14:cNvContentPartPr/>
                <p14:nvPr/>
              </p14:nvContentPartPr>
              <p14:xfrm>
                <a:off x="4172435" y="2482570"/>
                <a:ext cx="808200" cy="1051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0A30AB-C42E-4858-A192-E3A95EE6A3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54795" y="2464570"/>
                  <a:ext cx="843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67E119D-3268-406A-A927-0E776E8B0F13}"/>
                    </a:ext>
                  </a:extLst>
                </p14:cNvPr>
                <p14:cNvContentPartPr/>
                <p14:nvPr/>
              </p14:nvContentPartPr>
              <p14:xfrm>
                <a:off x="4595795" y="2253970"/>
                <a:ext cx="37800" cy="223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67E119D-3268-406A-A927-0E776E8B0F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78155" y="2236330"/>
                  <a:ext cx="73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84EEA5C-A18F-497E-AF24-2F405870CB2A}"/>
                    </a:ext>
                  </a:extLst>
                </p14:cNvPr>
                <p14:cNvContentPartPr/>
                <p14:nvPr/>
              </p14:nvContentPartPr>
              <p14:xfrm>
                <a:off x="3982355" y="2067130"/>
                <a:ext cx="42120" cy="5835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84EEA5C-A18F-497E-AF24-2F405870CB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64715" y="2049490"/>
                  <a:ext cx="777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9971D27-7F2A-4D5B-86F7-8A747D213377}"/>
                    </a:ext>
                  </a:extLst>
                </p14:cNvPr>
                <p14:cNvContentPartPr/>
                <p14:nvPr/>
              </p14:nvContentPartPr>
              <p14:xfrm>
                <a:off x="4239755" y="1793170"/>
                <a:ext cx="844200" cy="683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9971D27-7F2A-4D5B-86F7-8A747D2133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22115" y="1775530"/>
                  <a:ext cx="8798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F8564B2-4774-4B72-853A-64D4C8F185A6}"/>
                    </a:ext>
                  </a:extLst>
                </p14:cNvPr>
                <p14:cNvContentPartPr/>
                <p14:nvPr/>
              </p14:nvContentPartPr>
              <p14:xfrm>
                <a:off x="5933195" y="5549410"/>
                <a:ext cx="262080" cy="345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F8564B2-4774-4B72-853A-64D4C8F185A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15195" y="5531410"/>
                  <a:ext cx="2977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9B7F3FB-6B27-4558-956A-052B6C66605E}"/>
                    </a:ext>
                  </a:extLst>
                </p14:cNvPr>
                <p14:cNvContentPartPr/>
                <p14:nvPr/>
              </p14:nvContentPartPr>
              <p14:xfrm>
                <a:off x="6163595" y="5409010"/>
                <a:ext cx="685440" cy="2642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9B7F3FB-6B27-4558-956A-052B6C66605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45955" y="5391010"/>
                  <a:ext cx="721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E801391-E5A1-41B4-B965-D0F58E71FE00}"/>
                    </a:ext>
                  </a:extLst>
                </p14:cNvPr>
                <p14:cNvContentPartPr/>
                <p14:nvPr/>
              </p14:nvContentPartPr>
              <p14:xfrm>
                <a:off x="6901235" y="5169610"/>
                <a:ext cx="242640" cy="3535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E801391-E5A1-41B4-B965-D0F58E71FE0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83235" y="5151970"/>
                  <a:ext cx="2782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372B099-B14E-410E-BB36-0C808BA76373}"/>
                    </a:ext>
                  </a:extLst>
                </p14:cNvPr>
                <p14:cNvContentPartPr/>
                <p14:nvPr/>
              </p14:nvContentPartPr>
              <p14:xfrm>
                <a:off x="7155395" y="5165290"/>
                <a:ext cx="694440" cy="35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372B099-B14E-410E-BB36-0C808BA763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37755" y="5147650"/>
                  <a:ext cx="730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5BB6C47-8630-44CE-A3FB-996248A89A3D}"/>
                    </a:ext>
                  </a:extLst>
                </p14:cNvPr>
                <p14:cNvContentPartPr/>
                <p14:nvPr/>
              </p14:nvContentPartPr>
              <p14:xfrm>
                <a:off x="7871795" y="5095450"/>
                <a:ext cx="229320" cy="3258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5BB6C47-8630-44CE-A3FB-996248A89A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54155" y="5077810"/>
                  <a:ext cx="264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5C784E7-26DD-4144-B353-5CC0EE89A14F}"/>
                    </a:ext>
                  </a:extLst>
                </p14:cNvPr>
                <p14:cNvContentPartPr/>
                <p14:nvPr/>
              </p14:nvContentPartPr>
              <p14:xfrm>
                <a:off x="7045955" y="5580730"/>
                <a:ext cx="46800" cy="670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5C784E7-26DD-4144-B353-5CC0EE89A14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28315" y="5562730"/>
                  <a:ext cx="8244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0F5015C-4B89-4AB8-BB6D-99601FDEF577}"/>
                    </a:ext>
                  </a:extLst>
                </p14:cNvPr>
                <p14:cNvContentPartPr/>
                <p14:nvPr/>
              </p14:nvContentPartPr>
              <p14:xfrm>
                <a:off x="6963155" y="6275890"/>
                <a:ext cx="214920" cy="2574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0F5015C-4B89-4AB8-BB6D-99601FDEF5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45515" y="6257890"/>
                  <a:ext cx="250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5103352-F3E2-464E-B27A-DAF00D7F409F}"/>
                    </a:ext>
                  </a:extLst>
                </p14:cNvPr>
                <p14:cNvContentPartPr/>
                <p14:nvPr/>
              </p14:nvContentPartPr>
              <p14:xfrm>
                <a:off x="7219835" y="6522490"/>
                <a:ext cx="477720" cy="525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5103352-F3E2-464E-B27A-DAF00D7F409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01835" y="6504850"/>
                  <a:ext cx="5133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4C454EC-694D-48CE-9103-8BE2CE60A01F}"/>
                    </a:ext>
                  </a:extLst>
                </p14:cNvPr>
                <p14:cNvContentPartPr/>
                <p14:nvPr/>
              </p14:nvContentPartPr>
              <p14:xfrm>
                <a:off x="7705835" y="7042330"/>
                <a:ext cx="148680" cy="3045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4C454EC-694D-48CE-9103-8BE2CE60A0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8195" y="7024690"/>
                  <a:ext cx="1843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360D0C1-4BF7-4021-8936-A4D5742958A8}"/>
                    </a:ext>
                  </a:extLst>
                </p14:cNvPr>
                <p14:cNvContentPartPr/>
                <p14:nvPr/>
              </p14:nvContentPartPr>
              <p14:xfrm>
                <a:off x="4016195" y="4014730"/>
                <a:ext cx="855000" cy="10767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360D0C1-4BF7-4021-8936-A4D5742958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98555" y="3996730"/>
                  <a:ext cx="890640" cy="11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57F5F9B-4D25-4D53-B670-BB2B16D4EA99}"/>
                    </a:ext>
                  </a:extLst>
                </p14:cNvPr>
                <p14:cNvContentPartPr/>
                <p14:nvPr/>
              </p14:nvContentPartPr>
              <p14:xfrm>
                <a:off x="4630355" y="4754890"/>
                <a:ext cx="309600" cy="3931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57F5F9B-4D25-4D53-B670-BB2B16D4EA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12355" y="4737250"/>
                  <a:ext cx="3452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36A58BC-3BF8-4B72-8605-FAB8A3442D10}"/>
                    </a:ext>
                  </a:extLst>
                </p14:cNvPr>
                <p14:cNvContentPartPr/>
                <p14:nvPr/>
              </p14:nvContentPartPr>
              <p14:xfrm>
                <a:off x="3333275" y="5350330"/>
                <a:ext cx="217080" cy="3052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36A58BC-3BF8-4B72-8605-FAB8A3442D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5635" y="5332330"/>
                  <a:ext cx="2527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AC63560-89BE-471C-9CD7-BBB13609C2F0}"/>
                    </a:ext>
                  </a:extLst>
                </p14:cNvPr>
                <p14:cNvContentPartPr/>
                <p14:nvPr/>
              </p14:nvContentPartPr>
              <p14:xfrm>
                <a:off x="3560435" y="5414050"/>
                <a:ext cx="115560" cy="5274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AC63560-89BE-471C-9CD7-BBB13609C2F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42795" y="5396050"/>
                  <a:ext cx="1512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41E456E-0E5F-4433-BEE3-C377D5800082}"/>
                    </a:ext>
                  </a:extLst>
                </p14:cNvPr>
                <p14:cNvContentPartPr/>
                <p14:nvPr/>
              </p14:nvContentPartPr>
              <p14:xfrm>
                <a:off x="3663755" y="5380210"/>
                <a:ext cx="137160" cy="210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41E456E-0E5F-4433-BEE3-C377D580008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46115" y="5362210"/>
                  <a:ext cx="172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B90ECFC-2EA0-4F08-B2A3-31C12AA174B1}"/>
                    </a:ext>
                  </a:extLst>
                </p14:cNvPr>
                <p14:cNvContentPartPr/>
                <p14:nvPr/>
              </p14:nvContentPartPr>
              <p14:xfrm>
                <a:off x="3865355" y="5408290"/>
                <a:ext cx="633600" cy="149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B90ECFC-2EA0-4F08-B2A3-31C12AA174B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47715" y="5390650"/>
                  <a:ext cx="669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A78B2EA2-79A7-4656-B73B-B38F7C5642FD}"/>
                    </a:ext>
                  </a:extLst>
                </p14:cNvPr>
                <p14:cNvContentPartPr/>
                <p14:nvPr/>
              </p14:nvContentPartPr>
              <p14:xfrm>
                <a:off x="4579235" y="5532850"/>
                <a:ext cx="94680" cy="79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A78B2EA2-79A7-4656-B73B-B38F7C5642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61595" y="5514850"/>
                  <a:ext cx="130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5EF214B-4220-429B-8001-1CD4F1CBE8C8}"/>
                    </a:ext>
                  </a:extLst>
                </p14:cNvPr>
                <p14:cNvContentPartPr/>
                <p14:nvPr/>
              </p14:nvContentPartPr>
              <p14:xfrm>
                <a:off x="4752395" y="5270050"/>
                <a:ext cx="140760" cy="2941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5EF214B-4220-429B-8001-1CD4F1CBE8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34755" y="5252410"/>
                  <a:ext cx="176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E4BB77C-4088-4482-90AC-008932A56175}"/>
                    </a:ext>
                  </a:extLst>
                </p14:cNvPr>
                <p14:cNvContentPartPr/>
                <p14:nvPr/>
              </p14:nvContentPartPr>
              <p14:xfrm>
                <a:off x="4988915" y="5259970"/>
                <a:ext cx="259560" cy="2534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E4BB77C-4088-4482-90AC-008932A5617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71275" y="5242330"/>
                  <a:ext cx="295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5C6BED0-BDF0-4646-B07E-D783F2989504}"/>
                    </a:ext>
                  </a:extLst>
                </p14:cNvPr>
                <p14:cNvContentPartPr/>
                <p14:nvPr/>
              </p14:nvContentPartPr>
              <p14:xfrm>
                <a:off x="5309315" y="4987450"/>
                <a:ext cx="168120" cy="4561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5C6BED0-BDF0-4646-B07E-D783F298950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91675" y="4969450"/>
                  <a:ext cx="203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18B0DD9-750D-48AB-8A04-217CFADC0EA7}"/>
                    </a:ext>
                  </a:extLst>
                </p14:cNvPr>
                <p14:cNvContentPartPr/>
                <p14:nvPr/>
              </p14:nvContentPartPr>
              <p14:xfrm>
                <a:off x="3415355" y="4472290"/>
                <a:ext cx="50400" cy="970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18B0DD9-750D-48AB-8A04-217CFADC0EA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97715" y="4454290"/>
                  <a:ext cx="8604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EE21D0D-BFFD-4CC6-85DA-51754FD3672C}"/>
                    </a:ext>
                  </a:extLst>
                </p14:cNvPr>
                <p14:cNvContentPartPr/>
                <p14:nvPr/>
              </p14:nvContentPartPr>
              <p14:xfrm>
                <a:off x="3538115" y="4537810"/>
                <a:ext cx="1837440" cy="869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EE21D0D-BFFD-4CC6-85DA-51754FD3672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20475" y="4520170"/>
                  <a:ext cx="187308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63E47BF-082B-49EB-ABB8-19A0F2368F2F}"/>
                    </a:ext>
                  </a:extLst>
                </p14:cNvPr>
                <p14:cNvContentPartPr/>
                <p14:nvPr/>
              </p14:nvContentPartPr>
              <p14:xfrm>
                <a:off x="3263075" y="5734810"/>
                <a:ext cx="1571040" cy="122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63E47BF-082B-49EB-ABB8-19A0F2368F2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45075" y="5716810"/>
                  <a:ext cx="1606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B5D1E0A-6DFA-4B7E-B33F-96EF4C0D3B4E}"/>
                    </a:ext>
                  </a:extLst>
                </p14:cNvPr>
                <p14:cNvContentPartPr/>
                <p14:nvPr/>
              </p14:nvContentPartPr>
              <p14:xfrm>
                <a:off x="3213395" y="5020210"/>
                <a:ext cx="48240" cy="921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B5D1E0A-6DFA-4B7E-B33F-96EF4C0D3B4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95755" y="5002210"/>
                  <a:ext cx="8388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E906231-2E98-4661-803E-2F909CD047D6}"/>
                    </a:ext>
                  </a:extLst>
                </p14:cNvPr>
                <p14:cNvContentPartPr/>
                <p14:nvPr/>
              </p14:nvContentPartPr>
              <p14:xfrm>
                <a:off x="3343715" y="4728250"/>
                <a:ext cx="2355120" cy="9792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E906231-2E98-4661-803E-2F909CD047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25715" y="4710250"/>
                  <a:ext cx="239076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88C9623-0B27-4883-A941-A88F420A8722}"/>
                    </a:ext>
                  </a:extLst>
                </p14:cNvPr>
                <p14:cNvContentPartPr/>
                <p14:nvPr/>
              </p14:nvContentPartPr>
              <p14:xfrm>
                <a:off x="4739435" y="5854690"/>
                <a:ext cx="465480" cy="255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88C9623-0B27-4883-A941-A88F420A872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21435" y="5836690"/>
                  <a:ext cx="501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FDCC36C-49FF-4BCB-8276-A0DF702F29B8}"/>
                    </a:ext>
                  </a:extLst>
                </p14:cNvPr>
                <p14:cNvContentPartPr/>
                <p14:nvPr/>
              </p14:nvContentPartPr>
              <p14:xfrm>
                <a:off x="5575715" y="5832010"/>
                <a:ext cx="4680" cy="774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FDCC36C-49FF-4BCB-8276-A0DF702F29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57715" y="5814010"/>
                  <a:ext cx="40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5070BE7-A6B8-4FDF-BAA3-3FBE72B26FAD}"/>
                    </a:ext>
                  </a:extLst>
                </p14:cNvPr>
                <p14:cNvContentPartPr/>
                <p14:nvPr/>
              </p14:nvContentPartPr>
              <p14:xfrm>
                <a:off x="3351275" y="5786650"/>
                <a:ext cx="1291320" cy="946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5070BE7-A6B8-4FDF-BAA3-3FBE72B26F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33275" y="5769010"/>
                  <a:ext cx="1326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D175CBA-4012-4404-85D2-07465435DEF0}"/>
                    </a:ext>
                  </a:extLst>
                </p14:cNvPr>
                <p14:cNvContentPartPr/>
                <p14:nvPr/>
              </p14:nvContentPartPr>
              <p14:xfrm>
                <a:off x="3966155" y="6056650"/>
                <a:ext cx="16920" cy="4269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D175CBA-4012-4404-85D2-07465435DE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48155" y="6039010"/>
                  <a:ext cx="525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E6CB242-8AF8-4742-B04A-12239105A38F}"/>
                    </a:ext>
                  </a:extLst>
                </p14:cNvPr>
                <p14:cNvContentPartPr/>
                <p14:nvPr/>
              </p14:nvContentPartPr>
              <p14:xfrm>
                <a:off x="3885155" y="6373450"/>
                <a:ext cx="193320" cy="1731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E6CB242-8AF8-4742-B04A-12239105A38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67515" y="6355810"/>
                  <a:ext cx="228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C694FD4-D6D1-4959-93B5-B562AFA579FD}"/>
                    </a:ext>
                  </a:extLst>
                </p14:cNvPr>
                <p14:cNvContentPartPr/>
                <p14:nvPr/>
              </p14:nvContentPartPr>
              <p14:xfrm>
                <a:off x="2828915" y="6739570"/>
                <a:ext cx="251640" cy="196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C694FD4-D6D1-4959-93B5-B562AFA579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11275" y="6721930"/>
                  <a:ext cx="287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2206E60-C01C-49C0-AD1C-CA6AE7E3D2BF}"/>
                    </a:ext>
                  </a:extLst>
                </p14:cNvPr>
                <p14:cNvContentPartPr/>
                <p14:nvPr/>
              </p14:nvContentPartPr>
              <p14:xfrm>
                <a:off x="2886875" y="6791410"/>
                <a:ext cx="244800" cy="4042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2206E60-C01C-49C0-AD1C-CA6AE7E3D2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69235" y="6773770"/>
                  <a:ext cx="2804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C5293CA-09A1-4C59-AC18-E0C6E72AE279}"/>
                    </a:ext>
                  </a:extLst>
                </p14:cNvPr>
                <p14:cNvContentPartPr/>
                <p14:nvPr/>
              </p14:nvContentPartPr>
              <p14:xfrm>
                <a:off x="3179195" y="6747850"/>
                <a:ext cx="185760" cy="3002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C5293CA-09A1-4C59-AC18-E0C6E72AE2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61195" y="6730210"/>
                  <a:ext cx="2214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A7563F5-D7B4-4743-9597-6B8AA0A8DF0F}"/>
                    </a:ext>
                  </a:extLst>
                </p14:cNvPr>
                <p14:cNvContentPartPr/>
                <p14:nvPr/>
              </p14:nvContentPartPr>
              <p14:xfrm>
                <a:off x="3307715" y="6711850"/>
                <a:ext cx="278640" cy="394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A7563F5-D7B4-4743-9597-6B8AA0A8DF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90075" y="6694210"/>
                  <a:ext cx="3142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88944D7-7D17-472B-828D-4DB3A9AF6F9A}"/>
                    </a:ext>
                  </a:extLst>
                </p14:cNvPr>
                <p14:cNvContentPartPr/>
                <p14:nvPr/>
              </p14:nvContentPartPr>
              <p14:xfrm>
                <a:off x="3395915" y="6631210"/>
                <a:ext cx="217440" cy="3600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88944D7-7D17-472B-828D-4DB3A9AF6F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78275" y="6613210"/>
                  <a:ext cx="2530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58DDBCF-3630-4926-AD80-769C60748F56}"/>
                    </a:ext>
                  </a:extLst>
                </p14:cNvPr>
                <p14:cNvContentPartPr/>
                <p14:nvPr/>
              </p14:nvContentPartPr>
              <p14:xfrm>
                <a:off x="3714515" y="6618250"/>
                <a:ext cx="194760" cy="446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58DDBCF-3630-4926-AD80-769C60748F5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96875" y="6600610"/>
                  <a:ext cx="2304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F6EA67C-3490-446C-AAB7-8E33CD07F789}"/>
                    </a:ext>
                  </a:extLst>
                </p14:cNvPr>
                <p14:cNvContentPartPr/>
                <p14:nvPr/>
              </p14:nvContentPartPr>
              <p14:xfrm>
                <a:off x="3740075" y="6726970"/>
                <a:ext cx="444600" cy="2602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F6EA67C-3490-446C-AAB7-8E33CD07F7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22435" y="6709330"/>
                  <a:ext cx="480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591870A-1474-4A0E-9863-A727851F472F}"/>
                    </a:ext>
                  </a:extLst>
                </p14:cNvPr>
                <p14:cNvContentPartPr/>
                <p14:nvPr/>
              </p14:nvContentPartPr>
              <p14:xfrm>
                <a:off x="4139675" y="6661450"/>
                <a:ext cx="48240" cy="309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591870A-1474-4A0E-9863-A727851F472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21675" y="6643450"/>
                  <a:ext cx="83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D1CA944-A4B5-4422-A9F2-816B0E824687}"/>
                    </a:ext>
                  </a:extLst>
                </p14:cNvPr>
                <p14:cNvContentPartPr/>
                <p14:nvPr/>
              </p14:nvContentPartPr>
              <p14:xfrm>
                <a:off x="4159115" y="6865930"/>
                <a:ext cx="69120" cy="734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D1CA944-A4B5-4422-A9F2-816B0E8246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41115" y="6848290"/>
                  <a:ext cx="104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E709471-8870-4EBC-B851-E080EB7B85E6}"/>
                    </a:ext>
                  </a:extLst>
                </p14:cNvPr>
                <p14:cNvContentPartPr/>
                <p14:nvPr/>
              </p14:nvContentPartPr>
              <p14:xfrm>
                <a:off x="2793275" y="7252210"/>
                <a:ext cx="1674360" cy="914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E709471-8870-4EBC-B851-E080EB7B85E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75275" y="7234570"/>
                  <a:ext cx="1710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905C507-504E-4F74-903E-A5D6AF4D41F6}"/>
                    </a:ext>
                  </a:extLst>
                </p14:cNvPr>
                <p14:cNvContentPartPr/>
                <p14:nvPr/>
              </p14:nvContentPartPr>
              <p14:xfrm>
                <a:off x="2994515" y="7596370"/>
                <a:ext cx="455400" cy="5590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905C507-504E-4F74-903E-A5D6AF4D41F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76875" y="7578730"/>
                  <a:ext cx="49104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B1FAD46-AF1E-4E66-83A1-1B951EDB817E}"/>
                    </a:ext>
                  </a:extLst>
                </p14:cNvPr>
                <p14:cNvContentPartPr/>
                <p14:nvPr/>
              </p14:nvContentPartPr>
              <p14:xfrm>
                <a:off x="3382595" y="7656599"/>
                <a:ext cx="112320" cy="1537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B1FAD46-AF1E-4E66-83A1-1B951EDB817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64595" y="7638599"/>
                  <a:ext cx="147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0FC69F4-01B7-412A-957A-EC269550E44D}"/>
                    </a:ext>
                  </a:extLst>
                </p14:cNvPr>
                <p14:cNvContentPartPr/>
                <p14:nvPr/>
              </p14:nvContentPartPr>
              <p14:xfrm>
                <a:off x="3588875" y="7614119"/>
                <a:ext cx="803880" cy="1378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0FC69F4-01B7-412A-957A-EC269550E4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71235" y="7596479"/>
                  <a:ext cx="839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7B3FD27-8539-491D-83F7-69BBDD922FC3}"/>
                    </a:ext>
                  </a:extLst>
                </p14:cNvPr>
                <p14:cNvContentPartPr/>
                <p14:nvPr/>
              </p14:nvContentPartPr>
              <p14:xfrm>
                <a:off x="4371515" y="7440599"/>
                <a:ext cx="37800" cy="96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7B3FD27-8539-491D-83F7-69BBDD922F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53515" y="7422599"/>
                  <a:ext cx="73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194018F-A32F-438D-AAAF-99C7F6BCBB63}"/>
                    </a:ext>
                  </a:extLst>
                </p14:cNvPr>
                <p14:cNvContentPartPr/>
                <p14:nvPr/>
              </p14:nvContentPartPr>
              <p14:xfrm>
                <a:off x="4565915" y="7543559"/>
                <a:ext cx="423720" cy="4471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194018F-A32F-438D-AAAF-99C7F6BCBB6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47915" y="7525559"/>
                  <a:ext cx="4593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86457C9-E4B2-40DD-91B2-0395AFEA8CE8}"/>
                    </a:ext>
                  </a:extLst>
                </p14:cNvPr>
                <p14:cNvContentPartPr/>
                <p14:nvPr/>
              </p14:nvContentPartPr>
              <p14:xfrm>
                <a:off x="5117795" y="7830839"/>
                <a:ext cx="360" cy="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86457C9-E4B2-40DD-91B2-0395AFEA8CE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00155" y="781283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A628ED8-880E-46AA-827A-A25273A98129}"/>
                    </a:ext>
                  </a:extLst>
                </p14:cNvPr>
                <p14:cNvContentPartPr/>
                <p14:nvPr/>
              </p14:nvContentPartPr>
              <p14:xfrm>
                <a:off x="223595" y="923159"/>
                <a:ext cx="3692520" cy="40215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A628ED8-880E-46AA-827A-A25273A9812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5595" y="905159"/>
                  <a:ext cx="3728160" cy="405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3CD25389-67E0-48DE-AD69-2B1449369F1E}"/>
              </a:ext>
            </a:extLst>
          </p:cNvPr>
          <p:cNvGrpSpPr/>
          <p:nvPr/>
        </p:nvGrpSpPr>
        <p:grpSpPr>
          <a:xfrm>
            <a:off x="3234635" y="292079"/>
            <a:ext cx="815760" cy="948600"/>
            <a:chOff x="3234635" y="292079"/>
            <a:chExt cx="815760" cy="94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DBDD948-E4F6-42E0-88EF-C4FA318710B1}"/>
                    </a:ext>
                  </a:extLst>
                </p14:cNvPr>
                <p14:cNvContentPartPr/>
                <p14:nvPr/>
              </p14:nvContentPartPr>
              <p14:xfrm>
                <a:off x="3234635" y="520679"/>
                <a:ext cx="619560" cy="7200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DBDD948-E4F6-42E0-88EF-C4FA318710B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16635" y="503039"/>
                  <a:ext cx="6552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912568C-889F-4565-8AC8-4776AD47725C}"/>
                    </a:ext>
                  </a:extLst>
                </p14:cNvPr>
                <p14:cNvContentPartPr/>
                <p14:nvPr/>
              </p14:nvContentPartPr>
              <p14:xfrm>
                <a:off x="3527675" y="292079"/>
                <a:ext cx="522720" cy="2919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912568C-889F-4565-8AC8-4776AD47725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10035" y="274439"/>
                  <a:ext cx="5583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6BE77A7-3FCA-43AE-8DB7-F825D8618C64}"/>
                    </a:ext>
                  </a:extLst>
                </p14:cNvPr>
                <p14:cNvContentPartPr/>
                <p14:nvPr/>
              </p14:nvContentPartPr>
              <p14:xfrm>
                <a:off x="3579515" y="577919"/>
                <a:ext cx="123480" cy="302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6BE77A7-3FCA-43AE-8DB7-F825D8618C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61515" y="559919"/>
                  <a:ext cx="15912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B0C7E8A7-0884-43CD-BE70-FFF2B90E29FD}"/>
              </a:ext>
            </a:extLst>
          </p:cNvPr>
          <p:cNvGrpSpPr/>
          <p:nvPr/>
        </p:nvGrpSpPr>
        <p:grpSpPr>
          <a:xfrm>
            <a:off x="4835195" y="-931201"/>
            <a:ext cx="4275360" cy="2213640"/>
            <a:chOff x="4835195" y="-931201"/>
            <a:chExt cx="4275360" cy="22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840509B-13FB-431A-9DA3-F028B0C7A3F4}"/>
                    </a:ext>
                  </a:extLst>
                </p14:cNvPr>
                <p14:cNvContentPartPr/>
                <p14:nvPr/>
              </p14:nvContentPartPr>
              <p14:xfrm>
                <a:off x="5346755" y="326279"/>
                <a:ext cx="452160" cy="925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840509B-13FB-431A-9DA3-F028B0C7A3F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29115" y="308639"/>
                  <a:ext cx="487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3010B39-B400-41E4-BA2D-41E581CF7CCD}"/>
                    </a:ext>
                  </a:extLst>
                </p14:cNvPr>
                <p14:cNvContentPartPr/>
                <p14:nvPr/>
              </p14:nvContentPartPr>
              <p14:xfrm>
                <a:off x="5656355" y="83999"/>
                <a:ext cx="118800" cy="8024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3010B39-B400-41E4-BA2D-41E581CF7CC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38715" y="65999"/>
                  <a:ext cx="15444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BDCC06E-A7EB-47B4-AA84-8EDADA9692CA}"/>
                    </a:ext>
                  </a:extLst>
                </p14:cNvPr>
                <p14:cNvContentPartPr/>
                <p14:nvPr/>
              </p14:nvContentPartPr>
              <p14:xfrm>
                <a:off x="5615675" y="480359"/>
                <a:ext cx="258120" cy="1861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BDCC06E-A7EB-47B4-AA84-8EDADA9692C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98035" y="462719"/>
                  <a:ext cx="293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0FAEDCA9-D9A5-4C36-A0F9-8A2F0323A5A8}"/>
                    </a:ext>
                  </a:extLst>
                </p14:cNvPr>
                <p14:cNvContentPartPr/>
                <p14:nvPr/>
              </p14:nvContentPartPr>
              <p14:xfrm>
                <a:off x="5898995" y="234119"/>
                <a:ext cx="297360" cy="4190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0FAEDCA9-D9A5-4C36-A0F9-8A2F0323A5A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80995" y="216479"/>
                  <a:ext cx="3330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9D24B87-C359-4A0B-81E1-01062CD93CD9}"/>
                    </a:ext>
                  </a:extLst>
                </p14:cNvPr>
                <p14:cNvContentPartPr/>
                <p14:nvPr/>
              </p14:nvContentPartPr>
              <p14:xfrm>
                <a:off x="5948315" y="283439"/>
                <a:ext cx="318960" cy="4327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9D24B87-C359-4A0B-81E1-01062CD93CD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30315" y="265439"/>
                  <a:ext cx="3546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33E94EF-2608-4A4D-8133-E64651A855F2}"/>
                    </a:ext>
                  </a:extLst>
                </p14:cNvPr>
                <p14:cNvContentPartPr/>
                <p14:nvPr/>
              </p14:nvContentPartPr>
              <p14:xfrm>
                <a:off x="6339995" y="254279"/>
                <a:ext cx="232200" cy="547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33E94EF-2608-4A4D-8133-E64651A855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22355" y="236639"/>
                  <a:ext cx="267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77C5157-3606-40CC-8693-FB262000FEAB}"/>
                    </a:ext>
                  </a:extLst>
                </p14:cNvPr>
                <p14:cNvContentPartPr/>
                <p14:nvPr/>
              </p14:nvContentPartPr>
              <p14:xfrm>
                <a:off x="6422435" y="194879"/>
                <a:ext cx="203760" cy="362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77C5157-3606-40CC-8693-FB262000FEA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04435" y="177239"/>
                  <a:ext cx="2394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02F93CC-787B-448F-91F0-F0A2FA317F46}"/>
                    </a:ext>
                  </a:extLst>
                </p14:cNvPr>
                <p14:cNvContentPartPr/>
                <p14:nvPr/>
              </p14:nvContentPartPr>
              <p14:xfrm>
                <a:off x="6196355" y="138359"/>
                <a:ext cx="67680" cy="420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02F93CC-787B-448F-91F0-F0A2FA317F4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78715" y="120359"/>
                  <a:ext cx="1033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E660339-B69A-462B-874F-B3FBAD0782BF}"/>
                    </a:ext>
                  </a:extLst>
                </p14:cNvPr>
                <p14:cNvContentPartPr/>
                <p14:nvPr/>
              </p14:nvContentPartPr>
              <p14:xfrm>
                <a:off x="6120395" y="281999"/>
                <a:ext cx="598680" cy="1051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E660339-B69A-462B-874F-B3FBAD0782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02395" y="264359"/>
                  <a:ext cx="634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C62E898-8333-4903-BAF2-0A353E8E395D}"/>
                    </a:ext>
                  </a:extLst>
                </p14:cNvPr>
                <p14:cNvContentPartPr/>
                <p14:nvPr/>
              </p14:nvContentPartPr>
              <p14:xfrm>
                <a:off x="6356555" y="86519"/>
                <a:ext cx="142560" cy="5497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C62E898-8333-4903-BAF2-0A353E8E39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38915" y="68519"/>
                  <a:ext cx="1782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FD64C37-1C9A-4E0C-A2E5-680A9C9695ED}"/>
                    </a:ext>
                  </a:extLst>
                </p14:cNvPr>
                <p14:cNvContentPartPr/>
                <p14:nvPr/>
              </p14:nvContentPartPr>
              <p14:xfrm>
                <a:off x="6522515" y="371639"/>
                <a:ext cx="202320" cy="2617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FD64C37-1C9A-4E0C-A2E5-680A9C9695E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04875" y="353999"/>
                  <a:ext cx="237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2EC6CD3-57F2-4E0F-BEFE-85C42E3FC14C}"/>
                    </a:ext>
                  </a:extLst>
                </p14:cNvPr>
                <p14:cNvContentPartPr/>
                <p14:nvPr/>
              </p14:nvContentPartPr>
              <p14:xfrm>
                <a:off x="5514515" y="698879"/>
                <a:ext cx="1207440" cy="1533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2EC6CD3-57F2-4E0F-BEFE-85C42E3FC14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96515" y="680879"/>
                  <a:ext cx="1243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9459E51-10D2-423B-9E2D-2F40E4D04651}"/>
                    </a:ext>
                  </a:extLst>
                </p14:cNvPr>
                <p14:cNvContentPartPr/>
                <p14:nvPr/>
              </p14:nvContentPartPr>
              <p14:xfrm>
                <a:off x="5477075" y="110279"/>
                <a:ext cx="6480" cy="6494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9459E51-10D2-423B-9E2D-2F40E4D046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59075" y="92639"/>
                  <a:ext cx="4212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95B91FF-7FD8-46B5-92A9-03C978B3B10F}"/>
                    </a:ext>
                  </a:extLst>
                </p14:cNvPr>
                <p14:cNvContentPartPr/>
                <p14:nvPr/>
              </p14:nvContentPartPr>
              <p14:xfrm>
                <a:off x="5725115" y="15599"/>
                <a:ext cx="1144800" cy="7390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95B91FF-7FD8-46B5-92A9-03C978B3B10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07475" y="-2401"/>
                  <a:ext cx="118044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5628178-764D-4C03-BDA2-CB3396660D99}"/>
                    </a:ext>
                  </a:extLst>
                </p14:cNvPr>
                <p14:cNvContentPartPr/>
                <p14:nvPr/>
              </p14:nvContentPartPr>
              <p14:xfrm>
                <a:off x="7430795" y="19559"/>
                <a:ext cx="266400" cy="2948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5628178-764D-4C03-BDA2-CB3396660D9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12795" y="1559"/>
                  <a:ext cx="3020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C9A2B6C-95BA-42C2-81FE-BC485751CF0A}"/>
                    </a:ext>
                  </a:extLst>
                </p14:cNvPr>
                <p14:cNvContentPartPr/>
                <p14:nvPr/>
              </p14:nvContentPartPr>
              <p14:xfrm>
                <a:off x="7550315" y="255719"/>
                <a:ext cx="21240" cy="345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C9A2B6C-95BA-42C2-81FE-BC485751CF0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32675" y="237719"/>
                  <a:ext cx="56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6989616-31A4-40A7-8483-3FDE817E5096}"/>
                    </a:ext>
                  </a:extLst>
                </p14:cNvPr>
                <p14:cNvContentPartPr/>
                <p14:nvPr/>
              </p14:nvContentPartPr>
              <p14:xfrm>
                <a:off x="7315595" y="368039"/>
                <a:ext cx="288000" cy="130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6989616-31A4-40A7-8483-3FDE817E509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97595" y="350039"/>
                  <a:ext cx="323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8F4F0EC-E492-4CAB-81D4-7985F78A305A}"/>
                    </a:ext>
                  </a:extLst>
                </p14:cNvPr>
                <p14:cNvContentPartPr/>
                <p14:nvPr/>
              </p14:nvContentPartPr>
              <p14:xfrm>
                <a:off x="7200395" y="578999"/>
                <a:ext cx="615240" cy="1008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8F4F0EC-E492-4CAB-81D4-7985F78A305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82395" y="560999"/>
                  <a:ext cx="650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E6AB30A-7C78-4239-BD04-9C6D3ECD5FE0}"/>
                    </a:ext>
                  </a:extLst>
                </p14:cNvPr>
                <p14:cNvContentPartPr/>
                <p14:nvPr/>
              </p14:nvContentPartPr>
              <p14:xfrm>
                <a:off x="7895915" y="134399"/>
                <a:ext cx="299520" cy="622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E6AB30A-7C78-4239-BD04-9C6D3ECD5FE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78275" y="116759"/>
                  <a:ext cx="335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D17DFACA-5AAC-4B7A-9E67-F44569E42E13}"/>
                    </a:ext>
                  </a:extLst>
                </p14:cNvPr>
                <p14:cNvContentPartPr/>
                <p14:nvPr/>
              </p14:nvContentPartPr>
              <p14:xfrm>
                <a:off x="7996355" y="-76561"/>
                <a:ext cx="114120" cy="4968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D17DFACA-5AAC-4B7A-9E67-F44569E42E1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978355" y="-94201"/>
                  <a:ext cx="1497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3DCC8F3-6042-45D2-8DE8-C6A6A61FC340}"/>
                    </a:ext>
                  </a:extLst>
                </p14:cNvPr>
                <p14:cNvContentPartPr/>
                <p14:nvPr/>
              </p14:nvContentPartPr>
              <p14:xfrm>
                <a:off x="7978355" y="18119"/>
                <a:ext cx="245880" cy="532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3DCC8F3-6042-45D2-8DE8-C6A6A61FC34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960355" y="479"/>
                  <a:ext cx="281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1355632-D8D5-4DA2-A9C8-1D2C274F0E3E}"/>
                    </a:ext>
                  </a:extLst>
                </p14:cNvPr>
                <p14:cNvContentPartPr/>
                <p14:nvPr/>
              </p14:nvContentPartPr>
              <p14:xfrm>
                <a:off x="8003555" y="32159"/>
                <a:ext cx="504000" cy="599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1355632-D8D5-4DA2-A9C8-1D2C274F0E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85915" y="14519"/>
                  <a:ext cx="53964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99801D7-1744-4F16-814B-2EEECECF159F}"/>
                    </a:ext>
                  </a:extLst>
                </p14:cNvPr>
                <p14:cNvContentPartPr/>
                <p14:nvPr/>
              </p14:nvContentPartPr>
              <p14:xfrm>
                <a:off x="8637875" y="-19681"/>
                <a:ext cx="12240" cy="1796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99801D7-1744-4F16-814B-2EEECECF15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20235" y="-37321"/>
                  <a:ext cx="47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1D50A82-A7DC-4FF6-B8C9-3872AA436240}"/>
                    </a:ext>
                  </a:extLst>
                </p14:cNvPr>
                <p14:cNvContentPartPr/>
                <p14:nvPr/>
              </p14:nvContentPartPr>
              <p14:xfrm>
                <a:off x="8558315" y="-101761"/>
                <a:ext cx="351720" cy="2750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1D50A82-A7DC-4FF6-B8C9-3872AA43624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40315" y="-119401"/>
                  <a:ext cx="387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02815F9-9A83-445A-A2F9-5CBF0CF8E4A7}"/>
                    </a:ext>
                  </a:extLst>
                </p14:cNvPr>
                <p14:cNvContentPartPr/>
                <p14:nvPr/>
              </p14:nvContentPartPr>
              <p14:xfrm>
                <a:off x="8600435" y="220439"/>
                <a:ext cx="12240" cy="265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02815F9-9A83-445A-A2F9-5CBF0CF8E4A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82795" y="202439"/>
                  <a:ext cx="47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E4A7812-34E4-4130-A12D-1061F7A7CC83}"/>
                    </a:ext>
                  </a:extLst>
                </p14:cNvPr>
                <p14:cNvContentPartPr/>
                <p14:nvPr/>
              </p14:nvContentPartPr>
              <p14:xfrm>
                <a:off x="8603675" y="227999"/>
                <a:ext cx="313920" cy="3160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E4A7812-34E4-4130-A12D-1061F7A7CC8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85675" y="209999"/>
                  <a:ext cx="349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5E6160F-BAA6-48FA-9F77-3BCF5F038A45}"/>
                    </a:ext>
                  </a:extLst>
                </p14:cNvPr>
                <p14:cNvContentPartPr/>
                <p14:nvPr/>
              </p14:nvContentPartPr>
              <p14:xfrm>
                <a:off x="8781515" y="403319"/>
                <a:ext cx="215640" cy="10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5E6160F-BAA6-48FA-9F77-3BCF5F038A4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63875" y="385679"/>
                  <a:ext cx="251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600957A-540B-4165-8BD2-96E74C5A8BD7}"/>
                    </a:ext>
                  </a:extLst>
                </p14:cNvPr>
                <p14:cNvContentPartPr/>
                <p14:nvPr/>
              </p14:nvContentPartPr>
              <p14:xfrm>
                <a:off x="4835195" y="-828961"/>
                <a:ext cx="275760" cy="15796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600957A-540B-4165-8BD2-96E74C5A8B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17195" y="-846601"/>
                  <a:ext cx="31140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D895DC7-F1AD-4532-B83D-A685CC79A70A}"/>
                    </a:ext>
                  </a:extLst>
                </p14:cNvPr>
                <p14:cNvContentPartPr/>
                <p14:nvPr/>
              </p14:nvContentPartPr>
              <p14:xfrm>
                <a:off x="5439275" y="-893401"/>
                <a:ext cx="36360" cy="3060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D895DC7-F1AD-4532-B83D-A685CC79A70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21635" y="-911041"/>
                  <a:ext cx="72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3405936F-CCD0-46C2-AAA1-226F86A50A54}"/>
                    </a:ext>
                  </a:extLst>
                </p14:cNvPr>
                <p14:cNvContentPartPr/>
                <p14:nvPr/>
              </p14:nvContentPartPr>
              <p14:xfrm>
                <a:off x="5506235" y="-931201"/>
                <a:ext cx="151200" cy="3222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3405936F-CCD0-46C2-AAA1-226F86A50A5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88235" y="-948841"/>
                  <a:ext cx="186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44F127F-EF9F-4917-9B28-0F8FE775F129}"/>
                    </a:ext>
                  </a:extLst>
                </p14:cNvPr>
                <p14:cNvContentPartPr/>
                <p14:nvPr/>
              </p14:nvContentPartPr>
              <p14:xfrm>
                <a:off x="5134355" y="-561121"/>
                <a:ext cx="690840" cy="1443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44F127F-EF9F-4917-9B28-0F8FE775F12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16715" y="-579121"/>
                  <a:ext cx="726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292AD9A-4A25-4D0C-87AF-8C94809481EE}"/>
                    </a:ext>
                  </a:extLst>
                </p14:cNvPr>
                <p14:cNvContentPartPr/>
                <p14:nvPr/>
              </p14:nvContentPartPr>
              <p14:xfrm>
                <a:off x="5424515" y="-475441"/>
                <a:ext cx="30240" cy="2365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292AD9A-4A25-4D0C-87AF-8C94809481E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06875" y="-493081"/>
                  <a:ext cx="65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0845902-2015-49F3-957C-3F43A8CF6773}"/>
                    </a:ext>
                  </a:extLst>
                </p14:cNvPr>
                <p14:cNvContentPartPr/>
                <p14:nvPr/>
              </p14:nvContentPartPr>
              <p14:xfrm>
                <a:off x="5469875" y="-494161"/>
                <a:ext cx="420480" cy="3369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0845902-2015-49F3-957C-3F43A8CF677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51875" y="-512161"/>
                  <a:ext cx="4561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8FF4EC4-57C5-4B60-9963-7D9E18121F83}"/>
                    </a:ext>
                  </a:extLst>
                </p14:cNvPr>
                <p14:cNvContentPartPr/>
                <p14:nvPr/>
              </p14:nvContentPartPr>
              <p14:xfrm>
                <a:off x="5898995" y="-578761"/>
                <a:ext cx="410400" cy="784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8FF4EC4-57C5-4B60-9963-7D9E18121F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80995" y="-596761"/>
                  <a:ext cx="44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2AD135C-9F5A-4AB8-80B6-E53F2F46D804}"/>
                    </a:ext>
                  </a:extLst>
                </p14:cNvPr>
                <p14:cNvContentPartPr/>
                <p14:nvPr/>
              </p14:nvContentPartPr>
              <p14:xfrm>
                <a:off x="5967755" y="-577681"/>
                <a:ext cx="465480" cy="418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2AD135C-9F5A-4AB8-80B6-E53F2F46D80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49755" y="-595321"/>
                  <a:ext cx="5011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B1599F12-25EE-49C3-BF53-37A80A35B485}"/>
                    </a:ext>
                  </a:extLst>
                </p14:cNvPr>
                <p14:cNvContentPartPr/>
                <p14:nvPr/>
              </p14:nvContentPartPr>
              <p14:xfrm>
                <a:off x="6994115" y="-158641"/>
                <a:ext cx="228960" cy="8938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B1599F12-25EE-49C3-BF53-37A80A35B48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6475" y="-176281"/>
                  <a:ext cx="26460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74A046C-99C6-4A3A-8C40-D6FB02F041C6}"/>
                    </a:ext>
                  </a:extLst>
                </p14:cNvPr>
                <p14:cNvContentPartPr/>
                <p14:nvPr/>
              </p14:nvContentPartPr>
              <p14:xfrm>
                <a:off x="7300475" y="-279961"/>
                <a:ext cx="1810080" cy="9298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74A046C-99C6-4A3A-8C40-D6FB02F041C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82835" y="-297601"/>
                  <a:ext cx="184572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14AC2B0-68EE-4587-9F05-D08BF0039815}"/>
                    </a:ext>
                  </a:extLst>
                </p14:cNvPr>
                <p14:cNvContentPartPr/>
                <p14:nvPr/>
              </p14:nvContentPartPr>
              <p14:xfrm>
                <a:off x="7346915" y="811199"/>
                <a:ext cx="1174680" cy="118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14AC2B0-68EE-4587-9F05-D08BF003981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29275" y="793199"/>
                  <a:ext cx="1210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96AC74B-37CF-42B0-8A5D-DE1690B12C98}"/>
                    </a:ext>
                  </a:extLst>
                </p14:cNvPr>
                <p14:cNvContentPartPr/>
                <p14:nvPr/>
              </p14:nvContentPartPr>
              <p14:xfrm>
                <a:off x="8371475" y="554879"/>
                <a:ext cx="380160" cy="3924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96AC74B-37CF-42B0-8A5D-DE1690B12C9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53835" y="536879"/>
                  <a:ext cx="4158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44D8E8F-351F-4590-B24B-9EBCB51B14E7}"/>
                    </a:ext>
                  </a:extLst>
                </p14:cNvPr>
                <p14:cNvContentPartPr/>
                <p14:nvPr/>
              </p14:nvContentPartPr>
              <p14:xfrm>
                <a:off x="8409995" y="819839"/>
                <a:ext cx="336600" cy="4244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44D8E8F-351F-4590-B24B-9EBCB51B14E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391995" y="802199"/>
                  <a:ext cx="3722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71FAE86-F2CF-4753-9755-664260176062}"/>
                    </a:ext>
                  </a:extLst>
                </p14:cNvPr>
                <p14:cNvContentPartPr/>
                <p14:nvPr/>
              </p14:nvContentPartPr>
              <p14:xfrm>
                <a:off x="8681435" y="1152119"/>
                <a:ext cx="16920" cy="130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71FAE86-F2CF-4753-9755-66426017606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63435" y="1134119"/>
                  <a:ext cx="52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0CA8D10-5D6D-460B-8569-DE8DF04081B2}"/>
                    </a:ext>
                  </a:extLst>
                </p14:cNvPr>
                <p14:cNvContentPartPr/>
                <p14:nvPr/>
              </p14:nvContentPartPr>
              <p14:xfrm>
                <a:off x="8536355" y="1124399"/>
                <a:ext cx="91440" cy="1026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0CA8D10-5D6D-460B-8569-DE8DF04081B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18355" y="1106399"/>
                  <a:ext cx="127080" cy="13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348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EB25F477-B608-4018-B5C9-85B9C077EAEA}"/>
                  </a:ext>
                </a:extLst>
              </p14:cNvPr>
              <p14:cNvContentPartPr/>
              <p14:nvPr/>
            </p14:nvContentPartPr>
            <p14:xfrm>
              <a:off x="5666673" y="-80630"/>
              <a:ext cx="761760" cy="15040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EB25F477-B608-4018-B5C9-85B9C077EA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8033" y="-89270"/>
                <a:ext cx="779400" cy="15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04D216A3-DAC3-44DC-8C53-9A79AB3AF3D7}"/>
                  </a:ext>
                </a:extLst>
              </p14:cNvPr>
              <p14:cNvContentPartPr/>
              <p14:nvPr/>
            </p14:nvContentPartPr>
            <p14:xfrm>
              <a:off x="1165593" y="2899810"/>
              <a:ext cx="1744560" cy="3200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04D216A3-DAC3-44DC-8C53-9A79AB3AF3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6593" y="2891170"/>
                <a:ext cx="176220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1B2ED34B-4271-41D0-ACFF-84799EE97B19}"/>
                  </a:ext>
                </a:extLst>
              </p14:cNvPr>
              <p14:cNvContentPartPr/>
              <p14:nvPr/>
            </p14:nvContentPartPr>
            <p14:xfrm>
              <a:off x="4582353" y="4486330"/>
              <a:ext cx="546480" cy="54540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1B2ED34B-4271-41D0-ACFF-84799EE97B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3353" y="4477330"/>
                <a:ext cx="56412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8C4A811E-0C2C-4A12-B408-0082A7E6C246}"/>
                  </a:ext>
                </a:extLst>
              </p14:cNvPr>
              <p14:cNvContentPartPr/>
              <p14:nvPr/>
            </p14:nvContentPartPr>
            <p14:xfrm>
              <a:off x="5343753" y="5718610"/>
              <a:ext cx="389880" cy="4568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8C4A811E-0C2C-4A12-B408-0082A7E6C2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4753" y="5709970"/>
                <a:ext cx="407520" cy="47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3B67DC81-8211-4E32-B36B-AA6BFA074180}"/>
              </a:ext>
            </a:extLst>
          </p:cNvPr>
          <p:cNvGrpSpPr/>
          <p:nvPr/>
        </p:nvGrpSpPr>
        <p:grpSpPr>
          <a:xfrm>
            <a:off x="668433" y="574930"/>
            <a:ext cx="8055000" cy="7608600"/>
            <a:chOff x="668433" y="574930"/>
            <a:chExt cx="8055000" cy="76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2B2C422-EA2C-42C5-8F32-EC8CBBA0AACB}"/>
                    </a:ext>
                  </a:extLst>
                </p14:cNvPr>
                <p14:cNvContentPartPr/>
                <p14:nvPr/>
              </p14:nvContentPartPr>
              <p14:xfrm>
                <a:off x="5651913" y="5974570"/>
                <a:ext cx="30240" cy="698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2B2C422-EA2C-42C5-8F32-EC8CBBA0AA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42913" y="5965930"/>
                  <a:ext cx="47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31BF9A7-B62A-413F-951C-4F02C625EBDD}"/>
                    </a:ext>
                  </a:extLst>
                </p14:cNvPr>
                <p14:cNvContentPartPr/>
                <p14:nvPr/>
              </p14:nvContentPartPr>
              <p14:xfrm>
                <a:off x="5651913" y="6044050"/>
                <a:ext cx="360" cy="3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31BF9A7-B62A-413F-951C-4F02C625EB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42913" y="60350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99A4337-6ED8-4BD0-AAB1-ADC8FB9D8ED1}"/>
                    </a:ext>
                  </a:extLst>
                </p14:cNvPr>
                <p14:cNvContentPartPr/>
                <p14:nvPr/>
              </p14:nvContentPartPr>
              <p14:xfrm>
                <a:off x="5611593" y="6024970"/>
                <a:ext cx="341280" cy="3207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99A4337-6ED8-4BD0-AAB1-ADC8FB9D8E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2593" y="6016330"/>
                  <a:ext cx="358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364AC6B-E300-450B-9202-17140DD4D3BB}"/>
                    </a:ext>
                  </a:extLst>
                </p14:cNvPr>
                <p14:cNvContentPartPr/>
                <p14:nvPr/>
              </p14:nvContentPartPr>
              <p14:xfrm>
                <a:off x="5997513" y="5809330"/>
                <a:ext cx="144360" cy="249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364AC6B-E300-450B-9202-17140DD4D3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8513" y="5800330"/>
                  <a:ext cx="162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0457BC80-B95C-47E3-85A1-24B3CAAB74C0}"/>
                    </a:ext>
                  </a:extLst>
                </p14:cNvPr>
                <p14:cNvContentPartPr/>
                <p14:nvPr/>
              </p14:nvContentPartPr>
              <p14:xfrm>
                <a:off x="6112713" y="5787730"/>
                <a:ext cx="233640" cy="28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0457BC80-B95C-47E3-85A1-24B3CAAB74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03713" y="5779090"/>
                  <a:ext cx="251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79A19DC-9C7C-4950-9E5E-F48123B50D5C}"/>
                    </a:ext>
                  </a:extLst>
                </p14:cNvPr>
                <p14:cNvContentPartPr/>
                <p14:nvPr/>
              </p14:nvContentPartPr>
              <p14:xfrm>
                <a:off x="6178593" y="6221890"/>
                <a:ext cx="248760" cy="597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79A19DC-9C7C-4950-9E5E-F48123B50D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9593" y="6213250"/>
                  <a:ext cx="266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C9C76BE-8771-4D20-9F1B-454CDB9D5C0F}"/>
                    </a:ext>
                  </a:extLst>
                </p14:cNvPr>
                <p14:cNvContentPartPr/>
                <p14:nvPr/>
              </p14:nvContentPartPr>
              <p14:xfrm>
                <a:off x="6338433" y="6107050"/>
                <a:ext cx="13680" cy="2325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C9C76BE-8771-4D20-9F1B-454CDB9D5C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29793" y="6098410"/>
                  <a:ext cx="31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11D09AF-E100-469B-8F54-054C5B33A48A}"/>
                    </a:ext>
                  </a:extLst>
                </p14:cNvPr>
                <p14:cNvContentPartPr/>
                <p14:nvPr/>
              </p14:nvContentPartPr>
              <p14:xfrm>
                <a:off x="5769993" y="6290290"/>
                <a:ext cx="1398960" cy="975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11D09AF-E100-469B-8F54-054C5B33A4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61353" y="6281290"/>
                  <a:ext cx="1416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901800E-99AE-46BD-9227-D67B66A4AFCC}"/>
                    </a:ext>
                  </a:extLst>
                </p14:cNvPr>
                <p14:cNvContentPartPr/>
                <p14:nvPr/>
              </p14:nvContentPartPr>
              <p14:xfrm>
                <a:off x="5603313" y="5640130"/>
                <a:ext cx="152280" cy="8319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901800E-99AE-46BD-9227-D67B66A4AF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94313" y="5631130"/>
                  <a:ext cx="16992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5C3ACE0-5F32-49D2-890C-8A5A6719A825}"/>
                    </a:ext>
                  </a:extLst>
                </p14:cNvPr>
                <p14:cNvContentPartPr/>
                <p14:nvPr/>
              </p14:nvContentPartPr>
              <p14:xfrm>
                <a:off x="5794113" y="5710330"/>
                <a:ext cx="1643040" cy="695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5C3ACE0-5F32-49D2-890C-8A5A6719A8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85113" y="5701690"/>
                  <a:ext cx="166068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66077341-5352-4895-BD84-6C49E2C154E4}"/>
                    </a:ext>
                  </a:extLst>
                </p14:cNvPr>
                <p14:cNvContentPartPr/>
                <p14:nvPr/>
              </p14:nvContentPartPr>
              <p14:xfrm>
                <a:off x="7547313" y="5983570"/>
                <a:ext cx="163440" cy="52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66077341-5352-4895-BD84-6C49E2C154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38313" y="5974570"/>
                  <a:ext cx="181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D872157-6BC4-4A97-8C9D-232A9E720FF2}"/>
                    </a:ext>
                  </a:extLst>
                </p14:cNvPr>
                <p14:cNvContentPartPr/>
                <p14:nvPr/>
              </p14:nvContentPartPr>
              <p14:xfrm>
                <a:off x="7554873" y="5922370"/>
                <a:ext cx="612360" cy="3564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D872157-6BC4-4A97-8C9D-232A9E720F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45873" y="5913370"/>
                  <a:ext cx="630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25D48CA-B3D3-49DE-B328-76FFF13F69B6}"/>
                    </a:ext>
                  </a:extLst>
                </p14:cNvPr>
                <p14:cNvContentPartPr/>
                <p14:nvPr/>
              </p14:nvContentPartPr>
              <p14:xfrm>
                <a:off x="6643713" y="6403690"/>
                <a:ext cx="1336320" cy="759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25D48CA-B3D3-49DE-B328-76FFF13F69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35073" y="6395050"/>
                  <a:ext cx="1353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C2AC2A7-8427-499E-9E0D-3F8822243D82}"/>
                    </a:ext>
                  </a:extLst>
                </p14:cNvPr>
                <p14:cNvContentPartPr/>
                <p14:nvPr/>
              </p14:nvContentPartPr>
              <p14:xfrm>
                <a:off x="8061753" y="6566770"/>
                <a:ext cx="360" cy="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C2AC2A7-8427-499E-9E0D-3F8822243D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53113" y="65577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ACFC7B8-885B-4F28-9379-11E4DEBE448B}"/>
                    </a:ext>
                  </a:extLst>
                </p14:cNvPr>
                <p14:cNvContentPartPr/>
                <p14:nvPr/>
              </p14:nvContentPartPr>
              <p14:xfrm>
                <a:off x="5948193" y="6669010"/>
                <a:ext cx="309960" cy="2692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ACFC7B8-885B-4F28-9379-11E4DEBE448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39193" y="6660010"/>
                  <a:ext cx="3276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25A7531-C404-47D2-8021-F6C52707DFA6}"/>
                    </a:ext>
                  </a:extLst>
                </p14:cNvPr>
                <p14:cNvContentPartPr/>
                <p14:nvPr/>
              </p14:nvContentPartPr>
              <p14:xfrm>
                <a:off x="6003273" y="6606010"/>
                <a:ext cx="224640" cy="3362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25A7531-C404-47D2-8021-F6C52707DF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94633" y="6597010"/>
                  <a:ext cx="242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07783487-B6E9-4503-A317-967F4F1566C5}"/>
                    </a:ext>
                  </a:extLst>
                </p14:cNvPr>
                <p14:cNvContentPartPr/>
                <p14:nvPr/>
              </p14:nvContentPartPr>
              <p14:xfrm>
                <a:off x="5505033" y="6717250"/>
                <a:ext cx="300600" cy="267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07783487-B6E9-4503-A317-967F4F1566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96393" y="6708250"/>
                  <a:ext cx="318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910E0EC-4C20-4149-B4B8-BA6A9BFC0B96}"/>
                    </a:ext>
                  </a:extLst>
                </p14:cNvPr>
                <p14:cNvContentPartPr/>
                <p14:nvPr/>
              </p14:nvContentPartPr>
              <p14:xfrm>
                <a:off x="6399993" y="6419170"/>
                <a:ext cx="97560" cy="1720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910E0EC-4C20-4149-B4B8-BA6A9BFC0B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90993" y="6410170"/>
                  <a:ext cx="115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A3C7EF1-0510-41F1-ABC2-9B855E402F9D}"/>
                    </a:ext>
                  </a:extLst>
                </p14:cNvPr>
                <p14:cNvContentPartPr/>
                <p14:nvPr/>
              </p14:nvContentPartPr>
              <p14:xfrm>
                <a:off x="6444633" y="6744610"/>
                <a:ext cx="251640" cy="673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A3C7EF1-0510-41F1-ABC2-9B855E402F9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35993" y="6735970"/>
                  <a:ext cx="269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0D02299-C642-4312-BB36-51987EC70639}"/>
                    </a:ext>
                  </a:extLst>
                </p14:cNvPr>
                <p14:cNvContentPartPr/>
                <p14:nvPr/>
              </p14:nvContentPartPr>
              <p14:xfrm>
                <a:off x="6558393" y="6590530"/>
                <a:ext cx="48240" cy="316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0D02299-C642-4312-BB36-51987EC706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49753" y="6581890"/>
                  <a:ext cx="65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0A0DCBF-F435-40A1-B808-62BE2CA66EBE}"/>
                    </a:ext>
                  </a:extLst>
                </p14:cNvPr>
                <p14:cNvContentPartPr/>
                <p14:nvPr/>
              </p14:nvContentPartPr>
              <p14:xfrm>
                <a:off x="6736953" y="6546610"/>
                <a:ext cx="82440" cy="365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0A0DCBF-F435-40A1-B808-62BE2CA66EB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28313" y="6537610"/>
                  <a:ext cx="100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6FB4280-62B8-409C-B53F-84D0AF235C0C}"/>
                    </a:ext>
                  </a:extLst>
                </p14:cNvPr>
                <p14:cNvContentPartPr/>
                <p14:nvPr/>
              </p14:nvContentPartPr>
              <p14:xfrm>
                <a:off x="7068513" y="6674050"/>
                <a:ext cx="360" cy="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6FB4280-62B8-409C-B53F-84D0AF235C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59873" y="66650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A70453F-F392-46FA-9713-6D75FA6829C0}"/>
                    </a:ext>
                  </a:extLst>
                </p14:cNvPr>
                <p14:cNvContentPartPr/>
                <p14:nvPr/>
              </p14:nvContentPartPr>
              <p14:xfrm>
                <a:off x="6957273" y="6654970"/>
                <a:ext cx="196920" cy="2692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A70453F-F392-46FA-9713-6D75FA6829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48633" y="6646330"/>
                  <a:ext cx="214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8C0F40F-8B6F-4E0B-B23D-3B5121F3590D}"/>
                    </a:ext>
                  </a:extLst>
                </p14:cNvPr>
                <p14:cNvContentPartPr/>
                <p14:nvPr/>
              </p14:nvContentPartPr>
              <p14:xfrm>
                <a:off x="7224033" y="6716890"/>
                <a:ext cx="215640" cy="16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8C0F40F-8B6F-4E0B-B23D-3B5121F359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15393" y="6708250"/>
                  <a:ext cx="233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B9EE0FC-D425-4EE8-9CBA-635E67E01260}"/>
                    </a:ext>
                  </a:extLst>
                </p14:cNvPr>
                <p14:cNvContentPartPr/>
                <p14:nvPr/>
              </p14:nvContentPartPr>
              <p14:xfrm>
                <a:off x="7337793" y="6609610"/>
                <a:ext cx="428040" cy="2779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B9EE0FC-D425-4EE8-9CBA-635E67E012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29153" y="6600970"/>
                  <a:ext cx="445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4D676DF-5DF6-48DE-8760-C435ECE21A2F}"/>
                    </a:ext>
                  </a:extLst>
                </p14:cNvPr>
                <p14:cNvContentPartPr/>
                <p14:nvPr/>
              </p14:nvContentPartPr>
              <p14:xfrm>
                <a:off x="7910913" y="6670090"/>
                <a:ext cx="137880" cy="205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4D676DF-5DF6-48DE-8760-C435ECE21A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01913" y="6661450"/>
                  <a:ext cx="155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612D8A9-7AE8-4279-973D-EDF92764A2C9}"/>
                    </a:ext>
                  </a:extLst>
                </p14:cNvPr>
                <p14:cNvContentPartPr/>
                <p14:nvPr/>
              </p14:nvContentPartPr>
              <p14:xfrm>
                <a:off x="7904793" y="6777730"/>
                <a:ext cx="108000" cy="3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612D8A9-7AE8-4279-973D-EDF92764A2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96153" y="6768730"/>
                  <a:ext cx="12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982B00A-BC29-4F50-8603-AC6038797E65}"/>
                    </a:ext>
                  </a:extLst>
                </p14:cNvPr>
                <p14:cNvContentPartPr/>
                <p14:nvPr/>
              </p14:nvContentPartPr>
              <p14:xfrm>
                <a:off x="8193873" y="6656050"/>
                <a:ext cx="145440" cy="1436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982B00A-BC29-4F50-8603-AC6038797E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84873" y="6647050"/>
                  <a:ext cx="163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5ECF298-EF03-4B46-AAD6-6BC4B4869542}"/>
                    </a:ext>
                  </a:extLst>
                </p14:cNvPr>
                <p14:cNvContentPartPr/>
                <p14:nvPr/>
              </p14:nvContentPartPr>
              <p14:xfrm>
                <a:off x="6265353" y="6428890"/>
                <a:ext cx="291960" cy="1396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5ECF298-EF03-4B46-AAD6-6BC4B48695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56353" y="6419890"/>
                  <a:ext cx="309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2DFEEF8-C04B-4B7C-836F-A98D45004B49}"/>
                    </a:ext>
                  </a:extLst>
                </p14:cNvPr>
                <p14:cNvContentPartPr/>
                <p14:nvPr/>
              </p14:nvContentPartPr>
              <p14:xfrm>
                <a:off x="5415393" y="7172650"/>
                <a:ext cx="2625840" cy="414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2DFEEF8-C04B-4B7C-836F-A98D45004B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06753" y="7164010"/>
                  <a:ext cx="2643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7D417D6-8B86-4D82-B73E-4ABF9F891304}"/>
                    </a:ext>
                  </a:extLst>
                </p14:cNvPr>
                <p14:cNvContentPartPr/>
                <p14:nvPr/>
              </p14:nvContentPartPr>
              <p14:xfrm>
                <a:off x="8305833" y="7176610"/>
                <a:ext cx="121680" cy="93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7D417D6-8B86-4D82-B73E-4ABF9F89130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96833" y="7167610"/>
                  <a:ext cx="139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919EE67-A617-4E73-B19A-2492BCAA13B1}"/>
                    </a:ext>
                  </a:extLst>
                </p14:cNvPr>
                <p14:cNvContentPartPr/>
                <p14:nvPr/>
              </p14:nvContentPartPr>
              <p14:xfrm>
                <a:off x="5944953" y="7099570"/>
                <a:ext cx="2010240" cy="1936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919EE67-A617-4E73-B19A-2492BCAA1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36313" y="7090570"/>
                  <a:ext cx="2027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AFC5167-95B9-4182-B0ED-43A2CD5B40DE}"/>
                    </a:ext>
                  </a:extLst>
                </p14:cNvPr>
                <p14:cNvContentPartPr/>
                <p14:nvPr/>
              </p14:nvContentPartPr>
              <p14:xfrm>
                <a:off x="5843433" y="2029330"/>
                <a:ext cx="356400" cy="2124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AFC5167-95B9-4182-B0ED-43A2CD5B40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34433" y="2020330"/>
                  <a:ext cx="374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7617E49-0E42-4D5B-B365-5269484FFFC6}"/>
                    </a:ext>
                  </a:extLst>
                </p14:cNvPr>
                <p14:cNvContentPartPr/>
                <p14:nvPr/>
              </p14:nvContentPartPr>
              <p14:xfrm>
                <a:off x="5910033" y="1876330"/>
                <a:ext cx="218160" cy="732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7617E49-0E42-4D5B-B365-5269484FFFC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01033" y="1867690"/>
                  <a:ext cx="23580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7060EC5-D75F-4A2C-8F06-512AB65661BF}"/>
                    </a:ext>
                  </a:extLst>
                </p14:cNvPr>
                <p14:cNvContentPartPr/>
                <p14:nvPr/>
              </p14:nvContentPartPr>
              <p14:xfrm>
                <a:off x="6167073" y="2097370"/>
                <a:ext cx="379080" cy="337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7060EC5-D75F-4A2C-8F06-512AB65661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58433" y="2088730"/>
                  <a:ext cx="3967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208CE7D-D43C-4394-87F5-B43F0C7FA841}"/>
                    </a:ext>
                  </a:extLst>
                </p14:cNvPr>
                <p14:cNvContentPartPr/>
                <p14:nvPr/>
              </p14:nvContentPartPr>
              <p14:xfrm>
                <a:off x="6362553" y="1990090"/>
                <a:ext cx="60120" cy="2919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208CE7D-D43C-4394-87F5-B43F0C7FA8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53553" y="1981450"/>
                  <a:ext cx="777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B4A9F63-5F9E-40AD-90ED-C9D5D45C07FF}"/>
                    </a:ext>
                  </a:extLst>
                </p14:cNvPr>
                <p14:cNvContentPartPr/>
                <p14:nvPr/>
              </p14:nvContentPartPr>
              <p14:xfrm>
                <a:off x="6671073" y="1608850"/>
                <a:ext cx="294120" cy="509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B4A9F63-5F9E-40AD-90ED-C9D5D45C07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62433" y="1599850"/>
                  <a:ext cx="31176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E0CBBB5-9E37-4A4C-9E5F-364C815BB5DC}"/>
                    </a:ext>
                  </a:extLst>
                </p14:cNvPr>
                <p14:cNvContentPartPr/>
                <p14:nvPr/>
              </p14:nvContentPartPr>
              <p14:xfrm>
                <a:off x="6649833" y="1971010"/>
                <a:ext cx="212760" cy="3600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E0CBBB5-9E37-4A4C-9E5F-364C815BB5D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40833" y="1962370"/>
                  <a:ext cx="2304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D62BAD9E-ABF8-43B4-A974-328D22BA2D8C}"/>
                    </a:ext>
                  </a:extLst>
                </p14:cNvPr>
                <p14:cNvContentPartPr/>
                <p14:nvPr/>
              </p14:nvContentPartPr>
              <p14:xfrm>
                <a:off x="6757473" y="2124010"/>
                <a:ext cx="250200" cy="3387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D62BAD9E-ABF8-43B4-A974-328D22BA2D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48473" y="2115010"/>
                  <a:ext cx="267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B068F83-BA3D-414B-A99E-44120530C6C1}"/>
                    </a:ext>
                  </a:extLst>
                </p14:cNvPr>
                <p14:cNvContentPartPr/>
                <p14:nvPr/>
              </p14:nvContentPartPr>
              <p14:xfrm>
                <a:off x="6808233" y="2074690"/>
                <a:ext cx="541800" cy="354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B068F83-BA3D-414B-A99E-44120530C6C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99593" y="2066050"/>
                  <a:ext cx="559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06ED109-B49A-4DC1-AE50-8B944D3FF48E}"/>
                    </a:ext>
                  </a:extLst>
                </p14:cNvPr>
                <p14:cNvContentPartPr/>
                <p14:nvPr/>
              </p14:nvContentPartPr>
              <p14:xfrm>
                <a:off x="7324473" y="1756450"/>
                <a:ext cx="296640" cy="191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06ED109-B49A-4DC1-AE50-8B944D3FF4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15473" y="1747810"/>
                  <a:ext cx="314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3880DED-3575-49DF-9E22-6D08A860775E}"/>
                    </a:ext>
                  </a:extLst>
                </p14:cNvPr>
                <p14:cNvContentPartPr/>
                <p14:nvPr/>
              </p14:nvContentPartPr>
              <p14:xfrm>
                <a:off x="7545873" y="1731250"/>
                <a:ext cx="48240" cy="665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3880DED-3575-49DF-9E22-6D08A86077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36873" y="1722610"/>
                  <a:ext cx="6588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3BBB703-EB30-4073-89CD-2D8E1459F59F}"/>
                    </a:ext>
                  </a:extLst>
                </p14:cNvPr>
                <p14:cNvContentPartPr/>
                <p14:nvPr/>
              </p14:nvContentPartPr>
              <p14:xfrm>
                <a:off x="7486113" y="1667170"/>
                <a:ext cx="601920" cy="7210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3BBB703-EB30-4073-89CD-2D8E1459F5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77113" y="1658530"/>
                  <a:ext cx="61956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C2BA576-F02D-4BCF-8F99-52FD8D42368F}"/>
                    </a:ext>
                  </a:extLst>
                </p14:cNvPr>
                <p14:cNvContentPartPr/>
                <p14:nvPr/>
              </p14:nvContentPartPr>
              <p14:xfrm>
                <a:off x="7999833" y="1710010"/>
                <a:ext cx="261000" cy="4150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C2BA576-F02D-4BCF-8F99-52FD8D4236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90833" y="1701010"/>
                  <a:ext cx="278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2C85E08-3282-49EE-BA5E-14F25991721F}"/>
                    </a:ext>
                  </a:extLst>
                </p14:cNvPr>
                <p14:cNvContentPartPr/>
                <p14:nvPr/>
              </p14:nvContentPartPr>
              <p14:xfrm>
                <a:off x="8253273" y="1802170"/>
                <a:ext cx="60120" cy="1720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2C85E08-3282-49EE-BA5E-14F2599172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44633" y="1793170"/>
                  <a:ext cx="7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BD497F3-F388-41E1-9506-4A1F583ED301}"/>
                    </a:ext>
                  </a:extLst>
                </p14:cNvPr>
                <p14:cNvContentPartPr/>
                <p14:nvPr/>
              </p14:nvContentPartPr>
              <p14:xfrm>
                <a:off x="8225193" y="1737730"/>
                <a:ext cx="223920" cy="4208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BD497F3-F388-41E1-9506-4A1F583ED3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16193" y="1728730"/>
                  <a:ext cx="2415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D67D669-07C3-4684-A16E-6A80716C8B60}"/>
                    </a:ext>
                  </a:extLst>
                </p14:cNvPr>
                <p14:cNvContentPartPr/>
                <p14:nvPr/>
              </p14:nvContentPartPr>
              <p14:xfrm>
                <a:off x="8284953" y="2032930"/>
                <a:ext cx="250200" cy="231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D67D669-07C3-4684-A16E-6A80716C8B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75953" y="2024290"/>
                  <a:ext cx="267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EBB006B-2D22-462F-9BE6-5929675488D2}"/>
                    </a:ext>
                  </a:extLst>
                </p14:cNvPr>
                <p14:cNvContentPartPr/>
                <p14:nvPr/>
              </p14:nvContentPartPr>
              <p14:xfrm>
                <a:off x="731433" y="852490"/>
                <a:ext cx="649440" cy="1695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EBB006B-2D22-462F-9BE6-5929675488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2793" y="843850"/>
                  <a:ext cx="667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C2242DD-4DAC-4D11-A50F-395FE7ABC63C}"/>
                    </a:ext>
                  </a:extLst>
                </p14:cNvPr>
                <p14:cNvContentPartPr/>
                <p14:nvPr/>
              </p14:nvContentPartPr>
              <p14:xfrm>
                <a:off x="1080273" y="692290"/>
                <a:ext cx="273960" cy="24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C2242DD-4DAC-4D11-A50F-395FE7ABC63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1273" y="683290"/>
                  <a:ext cx="291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27EB605-61A9-4F97-85E0-08E9FF8C16D7}"/>
                    </a:ext>
                  </a:extLst>
                </p14:cNvPr>
                <p14:cNvContentPartPr/>
                <p14:nvPr/>
              </p14:nvContentPartPr>
              <p14:xfrm>
                <a:off x="1172793" y="744130"/>
                <a:ext cx="22680" cy="540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27EB605-61A9-4F97-85E0-08E9FF8C16D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64153" y="735130"/>
                  <a:ext cx="403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21AD796-9F0A-46BF-8E5A-08F8DE68B615}"/>
                    </a:ext>
                  </a:extLst>
                </p14:cNvPr>
                <p14:cNvContentPartPr/>
                <p14:nvPr/>
              </p14:nvContentPartPr>
              <p14:xfrm>
                <a:off x="822873" y="943570"/>
                <a:ext cx="554040" cy="372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21AD796-9F0A-46BF-8E5A-08F8DE68B6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3873" y="934570"/>
                  <a:ext cx="571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5B9ECE2-1B4C-4954-A3F0-42FF93252B9B}"/>
                    </a:ext>
                  </a:extLst>
                </p14:cNvPr>
                <p14:cNvContentPartPr/>
                <p14:nvPr/>
              </p14:nvContentPartPr>
              <p14:xfrm>
                <a:off x="1132473" y="1175770"/>
                <a:ext cx="199800" cy="2851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5B9ECE2-1B4C-4954-A3F0-42FF93252B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3473" y="1167130"/>
                  <a:ext cx="217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3222AF4-BFE7-42A7-9FA0-77E8B33877E5}"/>
                    </a:ext>
                  </a:extLst>
                </p14:cNvPr>
                <p14:cNvContentPartPr/>
                <p14:nvPr/>
              </p14:nvContentPartPr>
              <p14:xfrm>
                <a:off x="1581393" y="756730"/>
                <a:ext cx="621000" cy="6062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3222AF4-BFE7-42A7-9FA0-77E8B33877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72753" y="747730"/>
                  <a:ext cx="63864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70B75EE-78AF-4085-AF61-0772A63F2A73}"/>
                    </a:ext>
                  </a:extLst>
                </p14:cNvPr>
                <p14:cNvContentPartPr/>
                <p14:nvPr/>
              </p14:nvContentPartPr>
              <p14:xfrm>
                <a:off x="2447553" y="1351450"/>
                <a:ext cx="360" cy="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70B75EE-78AF-4085-AF61-0772A63F2A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8553" y="13424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6D5ADB2-1C8A-47ED-9320-0EE60B042719}"/>
                    </a:ext>
                  </a:extLst>
                </p14:cNvPr>
                <p14:cNvContentPartPr/>
                <p14:nvPr/>
              </p14:nvContentPartPr>
              <p14:xfrm>
                <a:off x="3149913" y="929530"/>
                <a:ext cx="318240" cy="300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6D5ADB2-1C8A-47ED-9320-0EE60B0427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41273" y="920890"/>
                  <a:ext cx="3358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0B2AD1E-69CC-461C-8C93-E0969043839E}"/>
                    </a:ext>
                  </a:extLst>
                </p14:cNvPr>
                <p14:cNvContentPartPr/>
                <p14:nvPr/>
              </p14:nvContentPartPr>
              <p14:xfrm>
                <a:off x="3560673" y="654490"/>
                <a:ext cx="6480" cy="62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0B2AD1E-69CC-461C-8C93-E0969043839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51673" y="645490"/>
                  <a:ext cx="24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5945211-19D4-4C22-AD4D-EAAFED2AC786}"/>
                    </a:ext>
                  </a:extLst>
                </p14:cNvPr>
                <p14:cNvContentPartPr/>
                <p14:nvPr/>
              </p14:nvContentPartPr>
              <p14:xfrm>
                <a:off x="3599553" y="642970"/>
                <a:ext cx="377280" cy="5252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5945211-19D4-4C22-AD4D-EAAFED2AC78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90553" y="634330"/>
                  <a:ext cx="3949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0317743-7BE7-41C3-93CE-088A9886410C}"/>
                    </a:ext>
                  </a:extLst>
                </p14:cNvPr>
                <p14:cNvContentPartPr/>
                <p14:nvPr/>
              </p14:nvContentPartPr>
              <p14:xfrm>
                <a:off x="3904473" y="788050"/>
                <a:ext cx="628920" cy="335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0317743-7BE7-41C3-93CE-088A9886410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95473" y="779410"/>
                  <a:ext cx="646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6FA3948-1711-410E-A2A1-DEFF367ECC1B}"/>
                    </a:ext>
                  </a:extLst>
                </p14:cNvPr>
                <p14:cNvContentPartPr/>
                <p14:nvPr/>
              </p14:nvContentPartPr>
              <p14:xfrm>
                <a:off x="4603233" y="718930"/>
                <a:ext cx="200520" cy="175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6FA3948-1711-410E-A2A1-DEFF367ECC1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94593" y="710290"/>
                  <a:ext cx="218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6637350-D34D-4690-840C-11798A570691}"/>
                    </a:ext>
                  </a:extLst>
                </p14:cNvPr>
                <p14:cNvContentPartPr/>
                <p14:nvPr/>
              </p14:nvContentPartPr>
              <p14:xfrm>
                <a:off x="4886193" y="574930"/>
                <a:ext cx="422280" cy="262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6637350-D34D-4690-840C-11798A57069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77193" y="566290"/>
                  <a:ext cx="439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6A996AD-A681-4AEE-8ABF-54E449936128}"/>
                    </a:ext>
                  </a:extLst>
                </p14:cNvPr>
                <p14:cNvContentPartPr/>
                <p14:nvPr/>
              </p14:nvContentPartPr>
              <p14:xfrm>
                <a:off x="2742033" y="1082530"/>
                <a:ext cx="2389680" cy="371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6A996AD-A681-4AEE-8ABF-54E44993612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733393" y="1073530"/>
                  <a:ext cx="2407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1EF4B8A-A666-475A-AFD9-2B2F3B54D818}"/>
                    </a:ext>
                  </a:extLst>
                </p14:cNvPr>
                <p14:cNvContentPartPr/>
                <p14:nvPr/>
              </p14:nvContentPartPr>
              <p14:xfrm>
                <a:off x="879753" y="1468810"/>
                <a:ext cx="1303200" cy="196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1EF4B8A-A666-475A-AFD9-2B2F3B54D81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0753" y="1459810"/>
                  <a:ext cx="1320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809B83D-DC97-4ECF-A0D1-2298C958A15B}"/>
                    </a:ext>
                  </a:extLst>
                </p14:cNvPr>
                <p14:cNvContentPartPr/>
                <p14:nvPr/>
              </p14:nvContentPartPr>
              <p14:xfrm>
                <a:off x="1232553" y="2395450"/>
                <a:ext cx="42480" cy="468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809B83D-DC97-4ECF-A0D1-2298C958A15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23913" y="2386810"/>
                  <a:ext cx="601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4850260-B31D-4795-84F3-4A59F7634E8C}"/>
                    </a:ext>
                  </a:extLst>
                </p14:cNvPr>
                <p14:cNvContentPartPr/>
                <p14:nvPr/>
              </p14:nvContentPartPr>
              <p14:xfrm>
                <a:off x="1316433" y="2271970"/>
                <a:ext cx="311400" cy="572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4850260-B31D-4795-84F3-4A59F7634E8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07793" y="2263330"/>
                  <a:ext cx="32904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86E8D26-762B-49F0-996D-568D1CB68ECB}"/>
                    </a:ext>
                  </a:extLst>
                </p14:cNvPr>
                <p14:cNvContentPartPr/>
                <p14:nvPr/>
              </p14:nvContentPartPr>
              <p14:xfrm>
                <a:off x="1325433" y="2346130"/>
                <a:ext cx="263880" cy="528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86E8D26-762B-49F0-996D-568D1CB68EC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16433" y="2337490"/>
                  <a:ext cx="2815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719C7E1-5A4B-4324-9D4A-84BFD2166325}"/>
                    </a:ext>
                  </a:extLst>
                </p14:cNvPr>
                <p14:cNvContentPartPr/>
                <p14:nvPr/>
              </p14:nvContentPartPr>
              <p14:xfrm>
                <a:off x="1758873" y="2190970"/>
                <a:ext cx="190800" cy="508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719C7E1-5A4B-4324-9D4A-84BFD216632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49873" y="2182330"/>
                  <a:ext cx="2084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B65F6F6-8367-44D2-A90B-742181BB592F}"/>
                    </a:ext>
                  </a:extLst>
                </p14:cNvPr>
                <p14:cNvContentPartPr/>
                <p14:nvPr/>
              </p14:nvContentPartPr>
              <p14:xfrm>
                <a:off x="1875873" y="2477530"/>
                <a:ext cx="178560" cy="1555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B65F6F6-8367-44D2-A90B-742181BB592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7233" y="2468530"/>
                  <a:ext cx="196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0D72A5C-E908-4C9C-ADA5-DADDFED6E725}"/>
                    </a:ext>
                  </a:extLst>
                </p14:cNvPr>
                <p14:cNvContentPartPr/>
                <p14:nvPr/>
              </p14:nvContentPartPr>
              <p14:xfrm>
                <a:off x="1808553" y="2483650"/>
                <a:ext cx="479160" cy="393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0D72A5C-E908-4C9C-ADA5-DADDFED6E72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799913" y="2475010"/>
                  <a:ext cx="4968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F341280-F6E2-4001-9237-852CBB586824}"/>
                    </a:ext>
                  </a:extLst>
                </p14:cNvPr>
                <p14:cNvContentPartPr/>
                <p14:nvPr/>
              </p14:nvContentPartPr>
              <p14:xfrm>
                <a:off x="2798913" y="2779210"/>
                <a:ext cx="36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F341280-F6E2-4001-9237-852CBB5868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0273" y="27702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1D56CAF-E87C-4207-AD9F-BFEE49036AA7}"/>
                    </a:ext>
                  </a:extLst>
                </p14:cNvPr>
                <p14:cNvContentPartPr/>
                <p14:nvPr/>
              </p14:nvContentPartPr>
              <p14:xfrm>
                <a:off x="3192393" y="2392930"/>
                <a:ext cx="304200" cy="115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1D56CAF-E87C-4207-AD9F-BFEE49036A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83753" y="2383930"/>
                  <a:ext cx="321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C575CA4-260D-4D20-813E-2B515684C0FF}"/>
                    </a:ext>
                  </a:extLst>
                </p14:cNvPr>
                <p14:cNvContentPartPr/>
                <p14:nvPr/>
              </p14:nvContentPartPr>
              <p14:xfrm>
                <a:off x="3399033" y="2332090"/>
                <a:ext cx="109440" cy="2642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C575CA4-260D-4D20-813E-2B515684C0F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90033" y="2323450"/>
                  <a:ext cx="127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16DF45B-E9DC-4AF1-B502-4727E5DCE0C2}"/>
                    </a:ext>
                  </a:extLst>
                </p14:cNvPr>
                <p14:cNvContentPartPr/>
                <p14:nvPr/>
              </p14:nvContentPartPr>
              <p14:xfrm>
                <a:off x="3657873" y="2284570"/>
                <a:ext cx="309960" cy="212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16DF45B-E9DC-4AF1-B502-4727E5DCE0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48873" y="2275570"/>
                  <a:ext cx="327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7C77E22-D7E0-43EA-9143-7B275C3BF441}"/>
                    </a:ext>
                  </a:extLst>
                </p14:cNvPr>
                <p14:cNvContentPartPr/>
                <p14:nvPr/>
              </p14:nvContentPartPr>
              <p14:xfrm>
                <a:off x="3998793" y="2213650"/>
                <a:ext cx="220320" cy="144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7C77E22-D7E0-43EA-9143-7B275C3BF44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90153" y="2204650"/>
                  <a:ext cx="237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C0D6864-2BC0-4CEE-9A21-6E8CCC323C7E}"/>
                    </a:ext>
                  </a:extLst>
                </p14:cNvPr>
                <p14:cNvContentPartPr/>
                <p14:nvPr/>
              </p14:nvContentPartPr>
              <p14:xfrm>
                <a:off x="4300833" y="1969930"/>
                <a:ext cx="43920" cy="88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C0D6864-2BC0-4CEE-9A21-6E8CCC323C7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92193" y="1960930"/>
                  <a:ext cx="61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39ADD29-721B-4290-A6D5-3BF3E08EC6C6}"/>
                    </a:ext>
                  </a:extLst>
                </p14:cNvPr>
                <p14:cNvContentPartPr/>
                <p14:nvPr/>
              </p14:nvContentPartPr>
              <p14:xfrm>
                <a:off x="4413153" y="2118970"/>
                <a:ext cx="257760" cy="130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39ADD29-721B-4290-A6D5-3BF3E08EC6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04513" y="2109970"/>
                  <a:ext cx="275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577A5BB-4D20-40CC-9BF8-FCEBE1F9120A}"/>
                    </a:ext>
                  </a:extLst>
                </p14:cNvPr>
                <p14:cNvContentPartPr/>
                <p14:nvPr/>
              </p14:nvContentPartPr>
              <p14:xfrm>
                <a:off x="4721313" y="1999450"/>
                <a:ext cx="232200" cy="6242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577A5BB-4D20-40CC-9BF8-FCEBE1F9120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12313" y="1990810"/>
                  <a:ext cx="24984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A4D24A9-44FA-4D73-8851-11AB516F12BE}"/>
                    </a:ext>
                  </a:extLst>
                </p14:cNvPr>
                <p14:cNvContentPartPr/>
                <p14:nvPr/>
              </p14:nvContentPartPr>
              <p14:xfrm>
                <a:off x="3098073" y="2592370"/>
                <a:ext cx="1506960" cy="2844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A4D24A9-44FA-4D73-8851-11AB516F12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89433" y="2583370"/>
                  <a:ext cx="1524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2370E42-4388-489A-B837-D9847559FA8C}"/>
                    </a:ext>
                  </a:extLst>
                </p14:cNvPr>
                <p14:cNvContentPartPr/>
                <p14:nvPr/>
              </p14:nvContentPartPr>
              <p14:xfrm>
                <a:off x="2974233" y="2409130"/>
                <a:ext cx="556920" cy="178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2370E42-4388-489A-B837-D9847559FA8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65233" y="2400490"/>
                  <a:ext cx="57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8A88831-B56A-408C-979D-DF6F72DE3177}"/>
                    </a:ext>
                  </a:extLst>
                </p14:cNvPr>
                <p14:cNvContentPartPr/>
                <p14:nvPr/>
              </p14:nvContentPartPr>
              <p14:xfrm>
                <a:off x="3277713" y="2236330"/>
                <a:ext cx="338400" cy="4467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8A88831-B56A-408C-979D-DF6F72DE31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68713" y="2227330"/>
                  <a:ext cx="3560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96755AF-96BC-4FFF-B188-B852308D8C79}"/>
                    </a:ext>
                  </a:extLst>
                </p14:cNvPr>
                <p14:cNvContentPartPr/>
                <p14:nvPr/>
              </p14:nvContentPartPr>
              <p14:xfrm>
                <a:off x="1926993" y="2419210"/>
                <a:ext cx="738000" cy="2314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96755AF-96BC-4FFF-B188-B852308D8C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17993" y="2410570"/>
                  <a:ext cx="755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355FEAC-0B7F-4519-B504-B77FD6901D6A}"/>
                    </a:ext>
                  </a:extLst>
                </p14:cNvPr>
                <p14:cNvContentPartPr/>
                <p14:nvPr/>
              </p14:nvContentPartPr>
              <p14:xfrm>
                <a:off x="2648073" y="2338570"/>
                <a:ext cx="222840" cy="300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355FEAC-0B7F-4519-B504-B77FD6901D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39073" y="2329930"/>
                  <a:ext cx="240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43EF2CE-FDA4-4023-B182-12AC26469AD4}"/>
                    </a:ext>
                  </a:extLst>
                </p14:cNvPr>
                <p14:cNvContentPartPr/>
                <p14:nvPr/>
              </p14:nvContentPartPr>
              <p14:xfrm>
                <a:off x="3034713" y="2414170"/>
                <a:ext cx="415440" cy="127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43EF2CE-FDA4-4023-B182-12AC26469AD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25713" y="2405530"/>
                  <a:ext cx="433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F7CED7A-8706-4AAE-BD6F-D4E8C5E07653}"/>
                    </a:ext>
                  </a:extLst>
                </p14:cNvPr>
                <p14:cNvContentPartPr/>
                <p14:nvPr/>
              </p14:nvContentPartPr>
              <p14:xfrm>
                <a:off x="3334593" y="2175850"/>
                <a:ext cx="290520" cy="534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F7CED7A-8706-4AAE-BD6F-D4E8C5E076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25953" y="2166850"/>
                  <a:ext cx="3081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A1F6E64-F6F3-4FBD-9111-C2A3C94C010E}"/>
                    </a:ext>
                  </a:extLst>
                </p14:cNvPr>
                <p14:cNvContentPartPr/>
                <p14:nvPr/>
              </p14:nvContentPartPr>
              <p14:xfrm>
                <a:off x="3671193" y="2242090"/>
                <a:ext cx="298080" cy="2685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A1F6E64-F6F3-4FBD-9111-C2A3C94C010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62193" y="2233450"/>
                  <a:ext cx="31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981FCC0-7EAC-4A02-8441-735C9CE34CF3}"/>
                    </a:ext>
                  </a:extLst>
                </p14:cNvPr>
                <p14:cNvContentPartPr/>
                <p14:nvPr/>
              </p14:nvContentPartPr>
              <p14:xfrm>
                <a:off x="4027593" y="2170090"/>
                <a:ext cx="143640" cy="2444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981FCC0-7EAC-4A02-8441-735C9CE34CF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18953" y="2161450"/>
                  <a:ext cx="161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9E0AF3C-A666-469B-91F2-8A39F9E600C4}"/>
                    </a:ext>
                  </a:extLst>
                </p14:cNvPr>
                <p14:cNvContentPartPr/>
                <p14:nvPr/>
              </p14:nvContentPartPr>
              <p14:xfrm>
                <a:off x="4232073" y="2244970"/>
                <a:ext cx="13680" cy="125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9E0AF3C-A666-469B-91F2-8A39F9E600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23433" y="2236330"/>
                  <a:ext cx="31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C6AB962-9652-4F5A-998D-34CAA6183310}"/>
                    </a:ext>
                  </a:extLst>
                </p14:cNvPr>
                <p14:cNvContentPartPr/>
                <p14:nvPr/>
              </p14:nvContentPartPr>
              <p14:xfrm>
                <a:off x="4338273" y="1965970"/>
                <a:ext cx="34920" cy="70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C6AB962-9652-4F5A-998D-34CAA618331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29633" y="1957330"/>
                  <a:ext cx="52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AD0155B-0382-41BE-B7D7-5737C9134D53}"/>
                    </a:ext>
                  </a:extLst>
                </p14:cNvPr>
                <p14:cNvContentPartPr/>
                <p14:nvPr/>
              </p14:nvContentPartPr>
              <p14:xfrm>
                <a:off x="4439073" y="2124010"/>
                <a:ext cx="188280" cy="176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AD0155B-0382-41BE-B7D7-5737C9134D5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30433" y="2115010"/>
                  <a:ext cx="205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A95D795-0C29-4BD7-9D2E-9AB8A4AAED17}"/>
                    </a:ext>
                  </a:extLst>
                </p14:cNvPr>
                <p14:cNvContentPartPr/>
                <p14:nvPr/>
              </p14:nvContentPartPr>
              <p14:xfrm>
                <a:off x="4701513" y="1954810"/>
                <a:ext cx="265680" cy="698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A95D795-0C29-4BD7-9D2E-9AB8A4AAED1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92873" y="1946170"/>
                  <a:ext cx="28332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C2A7ECA-76E1-40A7-B45A-A76C8AC30850}"/>
                    </a:ext>
                  </a:extLst>
                </p14:cNvPr>
                <p14:cNvContentPartPr/>
                <p14:nvPr/>
              </p14:nvContentPartPr>
              <p14:xfrm>
                <a:off x="4187073" y="2113210"/>
                <a:ext cx="123120" cy="259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C2A7ECA-76E1-40A7-B45A-A76C8AC3085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78433" y="2104570"/>
                  <a:ext cx="140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2AEFA3C-185F-43C3-B05F-4051EDCA30E4}"/>
                    </a:ext>
                  </a:extLst>
                </p14:cNvPr>
                <p14:cNvContentPartPr/>
                <p14:nvPr/>
              </p14:nvContentPartPr>
              <p14:xfrm>
                <a:off x="4362393" y="2174410"/>
                <a:ext cx="360" cy="48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2AEFA3C-185F-43C3-B05F-4051EDCA30E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53393" y="2165770"/>
                  <a:ext cx="18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1662B90-0090-49B1-88C9-7F5CAC4201B5}"/>
                    </a:ext>
                  </a:extLst>
                </p14:cNvPr>
                <p14:cNvContentPartPr/>
                <p14:nvPr/>
              </p14:nvContentPartPr>
              <p14:xfrm>
                <a:off x="4390833" y="1955890"/>
                <a:ext cx="9360" cy="184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1662B90-0090-49B1-88C9-7F5CAC4201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81833" y="1947250"/>
                  <a:ext cx="27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0CBD807-1C14-49B4-A97D-F6FAEAF74FA5}"/>
                    </a:ext>
                  </a:extLst>
                </p14:cNvPr>
                <p14:cNvContentPartPr/>
                <p14:nvPr/>
              </p14:nvContentPartPr>
              <p14:xfrm>
                <a:off x="2956233" y="2142010"/>
                <a:ext cx="541800" cy="1792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0CBD807-1C14-49B4-A97D-F6FAEAF74F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47233" y="2133010"/>
                  <a:ext cx="559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65F6F0E-11D7-4DDE-A300-2C1D435E8FA4}"/>
                    </a:ext>
                  </a:extLst>
                </p14:cNvPr>
                <p14:cNvContentPartPr/>
                <p14:nvPr/>
              </p14:nvContentPartPr>
              <p14:xfrm>
                <a:off x="3288153" y="2324530"/>
                <a:ext cx="72000" cy="415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65F6F0E-11D7-4DDE-A300-2C1D435E8FA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79513" y="2315890"/>
                  <a:ext cx="896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1A9B17E-7E08-4CFC-816D-2017C623A270}"/>
                    </a:ext>
                  </a:extLst>
                </p14:cNvPr>
                <p14:cNvContentPartPr/>
                <p14:nvPr/>
              </p14:nvContentPartPr>
              <p14:xfrm>
                <a:off x="3232713" y="2472490"/>
                <a:ext cx="1674360" cy="434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1A9B17E-7E08-4CFC-816D-2017C623A2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24073" y="2463490"/>
                  <a:ext cx="1692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4BD8708-1AA7-46CA-9D3A-2FDAC8177160}"/>
                    </a:ext>
                  </a:extLst>
                </p14:cNvPr>
                <p14:cNvContentPartPr/>
                <p14:nvPr/>
              </p14:nvContentPartPr>
              <p14:xfrm>
                <a:off x="1003953" y="1991530"/>
                <a:ext cx="57240" cy="13111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4BD8708-1AA7-46CA-9D3A-2FDAC81771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4953" y="1982530"/>
                  <a:ext cx="7488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7C8CE6A-F185-4445-A8B4-25C7A68FCCCD}"/>
                    </a:ext>
                  </a:extLst>
                </p14:cNvPr>
                <p14:cNvContentPartPr/>
                <p14:nvPr/>
              </p14:nvContentPartPr>
              <p14:xfrm>
                <a:off x="1071273" y="1635850"/>
                <a:ext cx="3885480" cy="4431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7C8CE6A-F185-4445-A8B4-25C7A68FCC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2273" y="1626850"/>
                  <a:ext cx="39031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50E6C81-66D8-4D11-AF1A-5D39C4356261}"/>
                    </a:ext>
                  </a:extLst>
                </p14:cNvPr>
                <p14:cNvContentPartPr/>
                <p14:nvPr/>
              </p14:nvContentPartPr>
              <p14:xfrm>
                <a:off x="5017593" y="1464850"/>
                <a:ext cx="78120" cy="9622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50E6C81-66D8-4D11-AF1A-5D39C43562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08593" y="1456210"/>
                  <a:ext cx="9576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A275F80-C71E-4D3E-BBB3-E567DC0ABBB4}"/>
                    </a:ext>
                  </a:extLst>
                </p14:cNvPr>
                <p14:cNvContentPartPr/>
                <p14:nvPr/>
              </p14:nvContentPartPr>
              <p14:xfrm>
                <a:off x="798753" y="2500210"/>
                <a:ext cx="4289400" cy="6354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A275F80-C71E-4D3E-BBB3-E567DC0ABBB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0113" y="2491210"/>
                  <a:ext cx="43070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01096C5-B857-4FB0-89ED-A6CA8B493F59}"/>
                    </a:ext>
                  </a:extLst>
                </p14:cNvPr>
                <p14:cNvContentPartPr/>
                <p14:nvPr/>
              </p14:nvContentPartPr>
              <p14:xfrm>
                <a:off x="6633273" y="3666610"/>
                <a:ext cx="42120" cy="5130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01096C5-B857-4FB0-89ED-A6CA8B493F5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24273" y="3657970"/>
                  <a:ext cx="597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09573C5-3F9B-46D6-984D-64F65018A94E}"/>
                    </a:ext>
                  </a:extLst>
                </p14:cNvPr>
                <p14:cNvContentPartPr/>
                <p14:nvPr/>
              </p14:nvContentPartPr>
              <p14:xfrm>
                <a:off x="6951873" y="3771370"/>
                <a:ext cx="248760" cy="860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09573C5-3F9B-46D6-984D-64F65018A94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43233" y="3762730"/>
                  <a:ext cx="266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C778180-7629-4923-A77E-5F24991D8FF3}"/>
                    </a:ext>
                  </a:extLst>
                </p14:cNvPr>
                <p14:cNvContentPartPr/>
                <p14:nvPr/>
              </p14:nvContentPartPr>
              <p14:xfrm>
                <a:off x="7050513" y="3660490"/>
                <a:ext cx="31680" cy="3805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C778180-7629-4923-A77E-5F24991D8FF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41873" y="3651490"/>
                  <a:ext cx="493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F586F98-A9E4-435D-A204-99C0C1ECFEC0}"/>
                    </a:ext>
                  </a:extLst>
                </p14:cNvPr>
                <p14:cNvContentPartPr/>
                <p14:nvPr/>
              </p14:nvContentPartPr>
              <p14:xfrm>
                <a:off x="7346793" y="3627730"/>
                <a:ext cx="245520" cy="3204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F586F98-A9E4-435D-A204-99C0C1ECFE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38153" y="3618730"/>
                  <a:ext cx="263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CA73173-207B-4A99-90FA-4A85D515039A}"/>
                    </a:ext>
                  </a:extLst>
                </p14:cNvPr>
                <p14:cNvContentPartPr/>
                <p14:nvPr/>
              </p14:nvContentPartPr>
              <p14:xfrm>
                <a:off x="7419873" y="3565810"/>
                <a:ext cx="42480" cy="637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CA73173-207B-4A99-90FA-4A85D51503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11233" y="3556810"/>
                  <a:ext cx="6012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078108F-0553-4298-AEA8-1C7388AA4C37}"/>
                    </a:ext>
                  </a:extLst>
                </p14:cNvPr>
                <p14:cNvContentPartPr/>
                <p14:nvPr/>
              </p14:nvContentPartPr>
              <p14:xfrm>
                <a:off x="7631193" y="3763810"/>
                <a:ext cx="269640" cy="2163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078108F-0553-4298-AEA8-1C7388AA4C3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22193" y="3755170"/>
                  <a:ext cx="287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636F7F0-C66E-4890-AFC1-F8CE6333E309}"/>
                    </a:ext>
                  </a:extLst>
                </p14:cNvPr>
                <p14:cNvContentPartPr/>
                <p14:nvPr/>
              </p14:nvContentPartPr>
              <p14:xfrm>
                <a:off x="7873473" y="3674170"/>
                <a:ext cx="333000" cy="451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636F7F0-C66E-4890-AFC1-F8CE6333E3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64473" y="3665530"/>
                  <a:ext cx="3506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FCE3AA7-987E-4D47-ADC1-183EA5AF29CD}"/>
                    </a:ext>
                  </a:extLst>
                </p14:cNvPr>
                <p14:cNvContentPartPr/>
                <p14:nvPr/>
              </p14:nvContentPartPr>
              <p14:xfrm>
                <a:off x="6211713" y="3347650"/>
                <a:ext cx="2211480" cy="993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FCE3AA7-987E-4D47-ADC1-183EA5AF29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02713" y="3338650"/>
                  <a:ext cx="2229120" cy="10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3AEC6C1-8864-49AB-A86E-31AB156C7521}"/>
                    </a:ext>
                  </a:extLst>
                </p14:cNvPr>
                <p14:cNvContentPartPr/>
                <p14:nvPr/>
              </p14:nvContentPartPr>
              <p14:xfrm>
                <a:off x="2249913" y="3062170"/>
                <a:ext cx="3998880" cy="4395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3AEC6C1-8864-49AB-A86E-31AB156C752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41273" y="3053530"/>
                  <a:ext cx="40165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12A0277-EAEA-4C10-B184-AA79E6B951EF}"/>
                    </a:ext>
                  </a:extLst>
                </p14:cNvPr>
                <p14:cNvContentPartPr/>
                <p14:nvPr/>
              </p14:nvContentPartPr>
              <p14:xfrm>
                <a:off x="2185833" y="3083410"/>
                <a:ext cx="493560" cy="4233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12A0277-EAEA-4C10-B184-AA79E6B951E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7193" y="3074770"/>
                  <a:ext cx="5112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572E9DB-DC8F-40E9-9291-2079651054FD}"/>
                    </a:ext>
                  </a:extLst>
                </p14:cNvPr>
                <p14:cNvContentPartPr/>
                <p14:nvPr/>
              </p14:nvContentPartPr>
              <p14:xfrm>
                <a:off x="6738033" y="4117330"/>
                <a:ext cx="470160" cy="3700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572E9DB-DC8F-40E9-9291-2079651054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29033" y="4108690"/>
                  <a:ext cx="487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31E7569-99B0-4DD5-919D-2CE0100096C5}"/>
                    </a:ext>
                  </a:extLst>
                </p14:cNvPr>
                <p14:cNvContentPartPr/>
                <p14:nvPr/>
              </p14:nvContentPartPr>
              <p14:xfrm>
                <a:off x="6893193" y="3684250"/>
                <a:ext cx="305280" cy="419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31E7569-99B0-4DD5-919D-2CE0100096C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84553" y="3675250"/>
                  <a:ext cx="322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EA7610F-23E7-4521-B285-17056CBA1F55}"/>
                    </a:ext>
                  </a:extLst>
                </p14:cNvPr>
                <p14:cNvContentPartPr/>
                <p14:nvPr/>
              </p14:nvContentPartPr>
              <p14:xfrm>
                <a:off x="6615993" y="4791970"/>
                <a:ext cx="43200" cy="469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EA7610F-23E7-4521-B285-17056CBA1F5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06993" y="4783330"/>
                  <a:ext cx="60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D022389-15E4-4EFE-B805-4028504F5EED}"/>
                    </a:ext>
                  </a:extLst>
                </p14:cNvPr>
                <p14:cNvContentPartPr/>
                <p14:nvPr/>
              </p14:nvContentPartPr>
              <p14:xfrm>
                <a:off x="6928833" y="4931290"/>
                <a:ext cx="274320" cy="3225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D022389-15E4-4EFE-B805-4028504F5E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20193" y="4922650"/>
                  <a:ext cx="2919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D4CF887-9C82-40BB-BB2A-E6DD811FFEDD}"/>
                    </a:ext>
                  </a:extLst>
                </p14:cNvPr>
                <p14:cNvContentPartPr/>
                <p14:nvPr/>
              </p14:nvContentPartPr>
              <p14:xfrm>
                <a:off x="6941433" y="5083210"/>
                <a:ext cx="238320" cy="406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D4CF887-9C82-40BB-BB2A-E6DD811FFE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32433" y="5074570"/>
                  <a:ext cx="255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867B76F-F44E-472C-9B1E-257EECAE5E27}"/>
                    </a:ext>
                  </a:extLst>
                </p14:cNvPr>
                <p14:cNvContentPartPr/>
                <p14:nvPr/>
              </p14:nvContentPartPr>
              <p14:xfrm>
                <a:off x="7067073" y="4945690"/>
                <a:ext cx="360" cy="3135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867B76F-F44E-472C-9B1E-257EECAE5E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58433" y="4936690"/>
                  <a:ext cx="18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006F62D-BA38-4484-A6F6-4710C70EBBA7}"/>
                    </a:ext>
                  </a:extLst>
                </p14:cNvPr>
                <p14:cNvContentPartPr/>
                <p14:nvPr/>
              </p14:nvContentPartPr>
              <p14:xfrm>
                <a:off x="7557753" y="4900330"/>
                <a:ext cx="25920" cy="353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006F62D-BA38-4484-A6F6-4710C70EBB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49113" y="4891330"/>
                  <a:ext cx="43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0958ECC-8302-4AE3-A140-D44C530E191D}"/>
                    </a:ext>
                  </a:extLst>
                </p14:cNvPr>
                <p14:cNvContentPartPr/>
                <p14:nvPr/>
              </p14:nvContentPartPr>
              <p14:xfrm>
                <a:off x="7791033" y="4946770"/>
                <a:ext cx="163440" cy="421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0958ECC-8302-4AE3-A140-D44C530E19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82393" y="4938130"/>
                  <a:ext cx="181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D453387-507E-45D8-A891-53BBDE20060B}"/>
                    </a:ext>
                  </a:extLst>
                </p14:cNvPr>
                <p14:cNvContentPartPr/>
                <p14:nvPr/>
              </p14:nvContentPartPr>
              <p14:xfrm>
                <a:off x="7741713" y="5100850"/>
                <a:ext cx="265320" cy="154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D453387-507E-45D8-A891-53BBDE20060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33073" y="5092210"/>
                  <a:ext cx="282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709F76B-3715-4FEF-B92B-33B5B310172B}"/>
                    </a:ext>
                  </a:extLst>
                </p14:cNvPr>
                <p14:cNvContentPartPr/>
                <p14:nvPr/>
              </p14:nvContentPartPr>
              <p14:xfrm>
                <a:off x="8109633" y="4838410"/>
                <a:ext cx="349200" cy="4914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709F76B-3715-4FEF-B92B-33B5B310172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00993" y="4829410"/>
                  <a:ext cx="3668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479C8A2-2B35-420E-93D9-27C4585ED877}"/>
                    </a:ext>
                  </a:extLst>
                </p14:cNvPr>
                <p14:cNvContentPartPr/>
                <p14:nvPr/>
              </p14:nvContentPartPr>
              <p14:xfrm>
                <a:off x="6307113" y="4699450"/>
                <a:ext cx="11160" cy="678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479C8A2-2B35-420E-93D9-27C4585ED87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98113" y="4690810"/>
                  <a:ext cx="288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62881D4-7EAD-4ACF-B78F-96FD96AECF64}"/>
                    </a:ext>
                  </a:extLst>
                </p14:cNvPr>
                <p14:cNvContentPartPr/>
                <p14:nvPr/>
              </p14:nvContentPartPr>
              <p14:xfrm>
                <a:off x="6597273" y="4666330"/>
                <a:ext cx="2126160" cy="6321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62881D4-7EAD-4ACF-B78F-96FD96AECF6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88633" y="4657690"/>
                  <a:ext cx="214380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929AAC5A-D12B-4145-A764-39670718F572}"/>
                    </a:ext>
                  </a:extLst>
                </p14:cNvPr>
                <p14:cNvContentPartPr/>
                <p14:nvPr/>
              </p14:nvContentPartPr>
              <p14:xfrm>
                <a:off x="6926313" y="5321890"/>
                <a:ext cx="1285560" cy="810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929AAC5A-D12B-4145-A764-39670718F57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17673" y="5312890"/>
                  <a:ext cx="1303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83B4464-9272-4E64-8E73-F115563CF195}"/>
                    </a:ext>
                  </a:extLst>
                </p14:cNvPr>
                <p14:cNvContentPartPr/>
                <p14:nvPr/>
              </p14:nvContentPartPr>
              <p14:xfrm>
                <a:off x="1137153" y="3893770"/>
                <a:ext cx="541080" cy="627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83B4464-9272-4E64-8E73-F115563CF19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8153" y="3885130"/>
                  <a:ext cx="55872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2FCB72C-512C-4C7E-8E5F-57A1356D3291}"/>
                    </a:ext>
                  </a:extLst>
                </p14:cNvPr>
                <p14:cNvContentPartPr/>
                <p14:nvPr/>
              </p14:nvContentPartPr>
              <p14:xfrm>
                <a:off x="1739793" y="3758770"/>
                <a:ext cx="164520" cy="826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2FCB72C-512C-4C7E-8E5F-57A1356D329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31153" y="3750130"/>
                  <a:ext cx="18216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938F226-9AA5-4968-BD9D-2128E170E3E9}"/>
                    </a:ext>
                  </a:extLst>
                </p14:cNvPr>
                <p14:cNvContentPartPr/>
                <p14:nvPr/>
              </p14:nvContentPartPr>
              <p14:xfrm>
                <a:off x="1671033" y="4386250"/>
                <a:ext cx="368280" cy="96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938F226-9AA5-4968-BD9D-2128E170E3E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62393" y="4377610"/>
                  <a:ext cx="385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EB230A5-E53D-44CD-9BB8-996BF0DB689C}"/>
                    </a:ext>
                  </a:extLst>
                </p14:cNvPr>
                <p14:cNvContentPartPr/>
                <p14:nvPr/>
              </p14:nvContentPartPr>
              <p14:xfrm>
                <a:off x="2308233" y="3882610"/>
                <a:ext cx="381960" cy="4651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EB230A5-E53D-44CD-9BB8-996BF0DB68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99593" y="3873970"/>
                  <a:ext cx="3996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78BC484-74C0-4A24-A2F5-48C06E911A27}"/>
                    </a:ext>
                  </a:extLst>
                </p14:cNvPr>
                <p14:cNvContentPartPr/>
                <p14:nvPr/>
              </p14:nvContentPartPr>
              <p14:xfrm>
                <a:off x="2481753" y="4027690"/>
                <a:ext cx="269640" cy="4366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78BC484-74C0-4A24-A2F5-48C06E911A2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73113" y="4019050"/>
                  <a:ext cx="2872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D450F6D-D696-439F-B20C-871521D8B340}"/>
                    </a:ext>
                  </a:extLst>
                </p14:cNvPr>
                <p14:cNvContentPartPr/>
                <p14:nvPr/>
              </p14:nvContentPartPr>
              <p14:xfrm>
                <a:off x="2774793" y="3853450"/>
                <a:ext cx="303120" cy="5504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D450F6D-D696-439F-B20C-871521D8B34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65793" y="3844450"/>
                  <a:ext cx="32076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FBCE566-7DA8-4C84-950E-439B2A08CCCB}"/>
                    </a:ext>
                  </a:extLst>
                </p14:cNvPr>
                <p14:cNvContentPartPr/>
                <p14:nvPr/>
              </p14:nvContentPartPr>
              <p14:xfrm>
                <a:off x="3383913" y="4271410"/>
                <a:ext cx="73800" cy="1454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FBCE566-7DA8-4C84-950E-439B2A08CCC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75273" y="4262770"/>
                  <a:ext cx="91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EF7EFDB-92CC-4829-A7DE-31B8535D4B4D}"/>
                    </a:ext>
                  </a:extLst>
                </p14:cNvPr>
                <p14:cNvContentPartPr/>
                <p14:nvPr/>
              </p14:nvContentPartPr>
              <p14:xfrm>
                <a:off x="3726633" y="3890170"/>
                <a:ext cx="262080" cy="421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EF7EFDB-92CC-4829-A7DE-31B8535D4B4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17633" y="3881530"/>
                  <a:ext cx="279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9868B4C-8922-43FC-B499-03EFA2054267}"/>
                    </a:ext>
                  </a:extLst>
                </p14:cNvPr>
                <p14:cNvContentPartPr/>
                <p14:nvPr/>
              </p14:nvContentPartPr>
              <p14:xfrm>
                <a:off x="3850833" y="3808090"/>
                <a:ext cx="361080" cy="5648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9868B4C-8922-43FC-B499-03EFA20542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41833" y="3799090"/>
                  <a:ext cx="37872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4AE2C3E-C47E-4762-8370-42CD7E9C3D42}"/>
                    </a:ext>
                  </a:extLst>
                </p14:cNvPr>
                <p14:cNvContentPartPr/>
                <p14:nvPr/>
              </p14:nvContentPartPr>
              <p14:xfrm>
                <a:off x="4045233" y="3718090"/>
                <a:ext cx="541080" cy="6753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4AE2C3E-C47E-4762-8370-42CD7E9C3D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36233" y="3709450"/>
                  <a:ext cx="55872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5B074F06-2EE1-41CF-9C8F-9D8FE80EBBD9}"/>
                    </a:ext>
                  </a:extLst>
                </p14:cNvPr>
                <p14:cNvContentPartPr/>
                <p14:nvPr/>
              </p14:nvContentPartPr>
              <p14:xfrm>
                <a:off x="4304073" y="3666610"/>
                <a:ext cx="167760" cy="5558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5B074F06-2EE1-41CF-9C8F-9D8FE80EBBD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95073" y="3657970"/>
                  <a:ext cx="1854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E9757C3F-D64E-4586-9559-9FC2B4214271}"/>
                    </a:ext>
                  </a:extLst>
                </p14:cNvPr>
                <p14:cNvContentPartPr/>
                <p14:nvPr/>
              </p14:nvContentPartPr>
              <p14:xfrm>
                <a:off x="4042353" y="4191850"/>
                <a:ext cx="209880" cy="1695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E9757C3F-D64E-4586-9559-9FC2B421427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33353" y="4183210"/>
                  <a:ext cx="227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60CAC3A-A77C-4C61-A135-87C7A7FA475B}"/>
                    </a:ext>
                  </a:extLst>
                </p14:cNvPr>
                <p14:cNvContentPartPr/>
                <p14:nvPr/>
              </p14:nvContentPartPr>
              <p14:xfrm>
                <a:off x="4915713" y="4391290"/>
                <a:ext cx="4680" cy="104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60CAC3A-A77C-4C61-A135-87C7A7FA47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07073" y="4382650"/>
                  <a:ext cx="22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E21E53C-6640-4CCE-8FAD-38B5A1855702}"/>
                    </a:ext>
                  </a:extLst>
                </p14:cNvPr>
                <p14:cNvContentPartPr/>
                <p14:nvPr/>
              </p14:nvContentPartPr>
              <p14:xfrm>
                <a:off x="1113393" y="4554370"/>
                <a:ext cx="3476520" cy="1306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E21E53C-6640-4CCE-8FAD-38B5A185570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04753" y="4545730"/>
                  <a:ext cx="3494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25C0FA2-A7A5-49AC-AE0F-3103F2189B22}"/>
                    </a:ext>
                  </a:extLst>
                </p14:cNvPr>
                <p14:cNvContentPartPr/>
                <p14:nvPr/>
              </p14:nvContentPartPr>
              <p14:xfrm>
                <a:off x="5016153" y="4763890"/>
                <a:ext cx="360" cy="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25C0FA2-A7A5-49AC-AE0F-3103F2189B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07153" y="47548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9987A8D-6905-468F-9B4C-8F1CAFC9E8C9}"/>
                    </a:ext>
                  </a:extLst>
                </p14:cNvPr>
                <p14:cNvContentPartPr/>
                <p14:nvPr/>
              </p14:nvContentPartPr>
              <p14:xfrm>
                <a:off x="834753" y="3768850"/>
                <a:ext cx="171000" cy="8175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9987A8D-6905-468F-9B4C-8F1CAFC9E8C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26113" y="3759850"/>
                  <a:ext cx="18864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644F936-A13F-4513-9EC9-87EAEF8FBB00}"/>
                    </a:ext>
                  </a:extLst>
                </p14:cNvPr>
                <p14:cNvContentPartPr/>
                <p14:nvPr/>
              </p14:nvContentPartPr>
              <p14:xfrm>
                <a:off x="1008273" y="3524050"/>
                <a:ext cx="4432320" cy="997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644F936-A13F-4513-9EC9-87EAEF8FBB0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99633" y="3515410"/>
                  <a:ext cx="444996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9982521-4C43-4FDD-A202-A6A0BD9028C3}"/>
                    </a:ext>
                  </a:extLst>
                </p14:cNvPr>
                <p14:cNvContentPartPr/>
                <p14:nvPr/>
              </p14:nvContentPartPr>
              <p14:xfrm>
                <a:off x="2336673" y="4682890"/>
                <a:ext cx="214200" cy="481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9982521-4C43-4FDD-A202-A6A0BD9028C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328033" y="4674250"/>
                  <a:ext cx="2318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CA0CD2FB-2F04-4B6D-89FA-D2F1BA7DDD36}"/>
                    </a:ext>
                  </a:extLst>
                </p14:cNvPr>
                <p14:cNvContentPartPr/>
                <p14:nvPr/>
              </p14:nvContentPartPr>
              <p14:xfrm>
                <a:off x="2285913" y="4982410"/>
                <a:ext cx="259200" cy="2808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CA0CD2FB-2F04-4B6D-89FA-D2F1BA7DDD3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277273" y="4973410"/>
                  <a:ext cx="276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1A94F7B7-5B12-4EF5-98B5-65B25352E68F}"/>
                    </a:ext>
                  </a:extLst>
                </p14:cNvPr>
                <p14:cNvContentPartPr/>
                <p14:nvPr/>
              </p14:nvContentPartPr>
              <p14:xfrm>
                <a:off x="713793" y="5647690"/>
                <a:ext cx="15480" cy="482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1A94F7B7-5B12-4EF5-98B5-65B25352E68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04793" y="5638690"/>
                  <a:ext cx="33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0DB04E5-1C59-410A-98DC-6BA0D552F15A}"/>
                    </a:ext>
                  </a:extLst>
                </p14:cNvPr>
                <p14:cNvContentPartPr/>
                <p14:nvPr/>
              </p14:nvContentPartPr>
              <p14:xfrm>
                <a:off x="668433" y="5617810"/>
                <a:ext cx="349200" cy="5544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0DB04E5-1C59-410A-98DC-6BA0D552F15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59793" y="5608810"/>
                  <a:ext cx="36684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97CFBBB-38EB-48AD-88BA-D8BC9893F4FA}"/>
                    </a:ext>
                  </a:extLst>
                </p14:cNvPr>
                <p14:cNvContentPartPr/>
                <p14:nvPr/>
              </p14:nvContentPartPr>
              <p14:xfrm>
                <a:off x="1029153" y="5803210"/>
                <a:ext cx="392400" cy="317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97CFBBB-38EB-48AD-88BA-D8BC9893F4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20513" y="5794570"/>
                  <a:ext cx="410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D89FA00-B586-484B-9529-BB7E24C7783F}"/>
                    </a:ext>
                  </a:extLst>
                </p14:cNvPr>
                <p14:cNvContentPartPr/>
                <p14:nvPr/>
              </p14:nvContentPartPr>
              <p14:xfrm>
                <a:off x="1147593" y="5675410"/>
                <a:ext cx="66240" cy="4258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D89FA00-B586-484B-9529-BB7E24C7783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38593" y="5666410"/>
                  <a:ext cx="838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0E75681-1E40-43EA-9ABD-9CA9B552C429}"/>
                    </a:ext>
                  </a:extLst>
                </p14:cNvPr>
                <p14:cNvContentPartPr/>
                <p14:nvPr/>
              </p14:nvContentPartPr>
              <p14:xfrm>
                <a:off x="1510833" y="5839570"/>
                <a:ext cx="151920" cy="1544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0E75681-1E40-43EA-9ABD-9CA9B552C42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02193" y="5830570"/>
                  <a:ext cx="169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D037A929-AD30-4699-A1AD-647A38F881F4}"/>
                    </a:ext>
                  </a:extLst>
                </p14:cNvPr>
                <p14:cNvContentPartPr/>
                <p14:nvPr/>
              </p14:nvContentPartPr>
              <p14:xfrm>
                <a:off x="1854993" y="5497930"/>
                <a:ext cx="405360" cy="5295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D037A929-AD30-4699-A1AD-647A38F881F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845993" y="5488930"/>
                  <a:ext cx="4230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D79AB97-AA30-49BF-B5E4-AC7F6E10A352}"/>
                    </a:ext>
                  </a:extLst>
                </p14:cNvPr>
                <p14:cNvContentPartPr/>
                <p14:nvPr/>
              </p14:nvContentPartPr>
              <p14:xfrm>
                <a:off x="2589753" y="5499730"/>
                <a:ext cx="302400" cy="3679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D79AB97-AA30-49BF-B5E4-AC7F6E10A35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580753" y="5491090"/>
                  <a:ext cx="320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5C7C9A6-6F0E-4EFC-A8AC-B54C167D609D}"/>
                    </a:ext>
                  </a:extLst>
                </p14:cNvPr>
                <p14:cNvContentPartPr/>
                <p14:nvPr/>
              </p14:nvContentPartPr>
              <p14:xfrm>
                <a:off x="2834913" y="5698090"/>
                <a:ext cx="54360" cy="2718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5C7C9A6-6F0E-4EFC-A8AC-B54C167D609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826273" y="5689450"/>
                  <a:ext cx="72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5CBD93F-3DAF-4816-AE11-15EB86D86850}"/>
                    </a:ext>
                  </a:extLst>
                </p14:cNvPr>
                <p14:cNvContentPartPr/>
                <p14:nvPr/>
              </p14:nvContentPartPr>
              <p14:xfrm>
                <a:off x="2923113" y="5550490"/>
                <a:ext cx="229320" cy="2476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5CBD93F-3DAF-4816-AE11-15EB86D8685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914473" y="5541490"/>
                  <a:ext cx="246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191566E-7422-4D88-B426-1025140E6DAA}"/>
                    </a:ext>
                  </a:extLst>
                </p14:cNvPr>
                <p14:cNvContentPartPr/>
                <p14:nvPr/>
              </p14:nvContentPartPr>
              <p14:xfrm>
                <a:off x="2764713" y="5748490"/>
                <a:ext cx="482040" cy="4600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191566E-7422-4D88-B426-1025140E6DA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55713" y="5739850"/>
                  <a:ext cx="49968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F2EEF5A-049E-42FA-97E1-72A6FE074FA7}"/>
                    </a:ext>
                  </a:extLst>
                </p14:cNvPr>
                <p14:cNvContentPartPr/>
                <p14:nvPr/>
              </p14:nvContentPartPr>
              <p14:xfrm>
                <a:off x="3892953" y="5459770"/>
                <a:ext cx="303480" cy="5133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F2EEF5A-049E-42FA-97E1-72A6FE074FA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884313" y="5450770"/>
                  <a:ext cx="3211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21DD108-C97B-493E-BF5D-26A8A8D49F99}"/>
                    </a:ext>
                  </a:extLst>
                </p14:cNvPr>
                <p14:cNvContentPartPr/>
                <p14:nvPr/>
              </p14:nvContentPartPr>
              <p14:xfrm>
                <a:off x="3989793" y="5714650"/>
                <a:ext cx="286560" cy="2527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21DD108-C97B-493E-BF5D-26A8A8D49F9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81153" y="5706010"/>
                  <a:ext cx="304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F0FF4687-092D-45A3-889D-973C97515121}"/>
                    </a:ext>
                  </a:extLst>
                </p14:cNvPr>
                <p14:cNvContentPartPr/>
                <p14:nvPr/>
              </p14:nvContentPartPr>
              <p14:xfrm>
                <a:off x="4350513" y="5743450"/>
                <a:ext cx="294840" cy="2206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F0FF4687-092D-45A3-889D-973C9751512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341873" y="5734810"/>
                  <a:ext cx="312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2B4D50E-F4A3-4ED2-B420-0F30B147310E}"/>
                    </a:ext>
                  </a:extLst>
                </p14:cNvPr>
                <p14:cNvContentPartPr/>
                <p14:nvPr/>
              </p14:nvContentPartPr>
              <p14:xfrm>
                <a:off x="4725993" y="5425570"/>
                <a:ext cx="36360" cy="4636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2B4D50E-F4A3-4ED2-B420-0F30B147310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716993" y="5416570"/>
                  <a:ext cx="540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8F61081-D226-4E47-9DF3-34F47C126B82}"/>
                    </a:ext>
                  </a:extLst>
                </p14:cNvPr>
                <p14:cNvContentPartPr/>
                <p14:nvPr/>
              </p14:nvContentPartPr>
              <p14:xfrm>
                <a:off x="4860273" y="5657410"/>
                <a:ext cx="108000" cy="1609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8F61081-D226-4E47-9DF3-34F47C126B8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851633" y="5648770"/>
                  <a:ext cx="125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55DC72B-753E-4EF4-B9E1-E75918E7B946}"/>
                    </a:ext>
                  </a:extLst>
                </p14:cNvPr>
                <p14:cNvContentPartPr/>
                <p14:nvPr/>
              </p14:nvContentPartPr>
              <p14:xfrm>
                <a:off x="5083473" y="5357170"/>
                <a:ext cx="142560" cy="4194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55DC72B-753E-4EF4-B9E1-E75918E7B94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74473" y="5348530"/>
                  <a:ext cx="1602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5B092A0-AAD4-4B54-9B43-FBF2987F3BE0}"/>
                    </a:ext>
                  </a:extLst>
                </p14:cNvPr>
                <p14:cNvContentPartPr/>
                <p14:nvPr/>
              </p14:nvContentPartPr>
              <p14:xfrm>
                <a:off x="5232873" y="5540410"/>
                <a:ext cx="190440" cy="3448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5B092A0-AAD4-4B54-9B43-FBF2987F3BE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224233" y="5531410"/>
                  <a:ext cx="2080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EE5265B-4D0F-4665-9127-30225128B521}"/>
                    </a:ext>
                  </a:extLst>
                </p14:cNvPr>
                <p14:cNvContentPartPr/>
                <p14:nvPr/>
              </p14:nvContentPartPr>
              <p14:xfrm>
                <a:off x="4173753" y="6100930"/>
                <a:ext cx="1055160" cy="124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EE5265B-4D0F-4665-9127-30225128B52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65113" y="6091930"/>
                  <a:ext cx="1072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E7F1931-614B-40DD-A325-3C477FCA8030}"/>
                    </a:ext>
                  </a:extLst>
                </p14:cNvPr>
                <p14:cNvContentPartPr/>
                <p14:nvPr/>
              </p14:nvContentPartPr>
              <p14:xfrm>
                <a:off x="5331873" y="6151330"/>
                <a:ext cx="360" cy="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E7F1931-614B-40DD-A325-3C477FCA80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22873" y="61426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F5CB8C33-CFA0-4FB3-B08D-305944D5A33F}"/>
                    </a:ext>
                  </a:extLst>
                </p14:cNvPr>
                <p14:cNvContentPartPr/>
                <p14:nvPr/>
              </p14:nvContentPartPr>
              <p14:xfrm>
                <a:off x="685353" y="6090850"/>
                <a:ext cx="4822560" cy="2512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F5CB8C33-CFA0-4FB3-B08D-305944D5A33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6353" y="6082210"/>
                  <a:ext cx="4840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A6F34AA-DA26-459E-A979-DEF93AD870C4}"/>
                    </a:ext>
                  </a:extLst>
                </p14:cNvPr>
                <p14:cNvContentPartPr/>
                <p14:nvPr/>
              </p14:nvContentPartPr>
              <p14:xfrm>
                <a:off x="5354193" y="6247450"/>
                <a:ext cx="126000" cy="15912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A6F34AA-DA26-459E-A979-DEF93AD870C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45193" y="6238450"/>
                  <a:ext cx="143640" cy="16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1046C8AD-6BC0-4E56-B02E-7C219367B34D}"/>
                    </a:ext>
                  </a:extLst>
                </p14:cNvPr>
                <p14:cNvContentPartPr/>
                <p14:nvPr/>
              </p14:nvContentPartPr>
              <p14:xfrm>
                <a:off x="797313" y="6502330"/>
                <a:ext cx="271080" cy="4046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1046C8AD-6BC0-4E56-B02E-7C219367B34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88673" y="6493330"/>
                  <a:ext cx="2887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7FEF9EE-45FE-4761-A247-6DB48F774496}"/>
                    </a:ext>
                  </a:extLst>
                </p14:cNvPr>
                <p14:cNvContentPartPr/>
                <p14:nvPr/>
              </p14:nvContentPartPr>
              <p14:xfrm>
                <a:off x="1020873" y="6560290"/>
                <a:ext cx="189720" cy="3589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7FEF9EE-45FE-4761-A247-6DB48F77449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2233" y="6551650"/>
                  <a:ext cx="2073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9FA8FB2E-6C8C-4110-975E-C2A51F0B3BB4}"/>
                    </a:ext>
                  </a:extLst>
                </p14:cNvPr>
                <p14:cNvContentPartPr/>
                <p14:nvPr/>
              </p14:nvContentPartPr>
              <p14:xfrm>
                <a:off x="1276473" y="6410170"/>
                <a:ext cx="151560" cy="3603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9FA8FB2E-6C8C-4110-975E-C2A51F0B3BB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67473" y="6401170"/>
                  <a:ext cx="1692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EC12EEED-CC3F-4AA3-AF65-E2FA460A06A4}"/>
                    </a:ext>
                  </a:extLst>
                </p14:cNvPr>
                <p14:cNvContentPartPr/>
                <p14:nvPr/>
              </p14:nvContentPartPr>
              <p14:xfrm>
                <a:off x="1282233" y="6569290"/>
                <a:ext cx="327960" cy="84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EC12EEED-CC3F-4AA3-AF65-E2FA460A06A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73233" y="6560290"/>
                  <a:ext cx="345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C6580F5-C2AF-448A-AA3E-2768C20516D7}"/>
                    </a:ext>
                  </a:extLst>
                </p14:cNvPr>
                <p14:cNvContentPartPr/>
                <p14:nvPr/>
              </p14:nvContentPartPr>
              <p14:xfrm>
                <a:off x="1503633" y="6469570"/>
                <a:ext cx="81000" cy="2289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C6580F5-C2AF-448A-AA3E-2768C20516D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494633" y="6460570"/>
                  <a:ext cx="98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31BF01C0-59E5-4889-AA85-E16FBAF01A64}"/>
                    </a:ext>
                  </a:extLst>
                </p14:cNvPr>
                <p14:cNvContentPartPr/>
                <p14:nvPr/>
              </p14:nvContentPartPr>
              <p14:xfrm>
                <a:off x="1519833" y="6386050"/>
                <a:ext cx="205200" cy="2883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31BF01C0-59E5-4889-AA85-E16FBAF01A6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11193" y="6377410"/>
                  <a:ext cx="222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B9C723F-AC7A-4E05-902C-01A4E9D573A6}"/>
                    </a:ext>
                  </a:extLst>
                </p14:cNvPr>
                <p14:cNvContentPartPr/>
                <p14:nvPr/>
              </p14:nvContentPartPr>
              <p14:xfrm>
                <a:off x="1295553" y="6779530"/>
                <a:ext cx="431280" cy="1332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B9C723F-AC7A-4E05-902C-01A4E9D573A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286553" y="6770890"/>
                  <a:ext cx="448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31FA4BBF-2341-4DFC-826A-C01F4144FD84}"/>
                    </a:ext>
                  </a:extLst>
                </p14:cNvPr>
                <p14:cNvContentPartPr/>
                <p14:nvPr/>
              </p14:nvContentPartPr>
              <p14:xfrm>
                <a:off x="1778673" y="6392530"/>
                <a:ext cx="159480" cy="4032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31FA4BBF-2341-4DFC-826A-C01F4144FD8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770033" y="6383530"/>
                  <a:ext cx="177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04C89A65-4C01-450A-8E65-B1F4A1C8BB68}"/>
                    </a:ext>
                  </a:extLst>
                </p14:cNvPr>
                <p14:cNvContentPartPr/>
                <p14:nvPr/>
              </p14:nvContentPartPr>
              <p14:xfrm>
                <a:off x="1790913" y="6609610"/>
                <a:ext cx="172440" cy="86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04C89A65-4C01-450A-8E65-B1F4A1C8BB6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781913" y="6600970"/>
                  <a:ext cx="190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BA618FC-4987-453C-8F84-3E36323A3730}"/>
                    </a:ext>
                  </a:extLst>
                </p14:cNvPr>
                <p14:cNvContentPartPr/>
                <p14:nvPr/>
              </p14:nvContentPartPr>
              <p14:xfrm>
                <a:off x="1935993" y="6584410"/>
                <a:ext cx="196200" cy="597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BA618FC-4987-453C-8F84-3E36323A373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926993" y="6575410"/>
                  <a:ext cx="213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31524712-2961-4525-934B-06AB18463AA3}"/>
                    </a:ext>
                  </a:extLst>
                </p14:cNvPr>
                <p14:cNvContentPartPr/>
                <p14:nvPr/>
              </p14:nvContentPartPr>
              <p14:xfrm>
                <a:off x="1781913" y="6598450"/>
                <a:ext cx="273960" cy="532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31524712-2961-4525-934B-06AB18463AA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72913" y="6589450"/>
                  <a:ext cx="291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E73AC9D3-09A4-4C24-A0E0-C9ABDF926DD0}"/>
                    </a:ext>
                  </a:extLst>
                </p14:cNvPr>
                <p14:cNvContentPartPr/>
                <p14:nvPr/>
              </p14:nvContentPartPr>
              <p14:xfrm>
                <a:off x="1920873" y="6374890"/>
                <a:ext cx="79560" cy="391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E73AC9D3-09A4-4C24-A0E0-C9ABDF926DD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12233" y="6365890"/>
                  <a:ext cx="972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7A429AB0-B034-4839-A8E9-A1A7B6DD42F0}"/>
                    </a:ext>
                  </a:extLst>
                </p14:cNvPr>
                <p14:cNvContentPartPr/>
                <p14:nvPr/>
              </p14:nvContentPartPr>
              <p14:xfrm>
                <a:off x="1835553" y="6477130"/>
                <a:ext cx="233640" cy="3715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7A429AB0-B034-4839-A8E9-A1A7B6DD42F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826913" y="6468130"/>
                  <a:ext cx="2512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41FFA8FC-0172-4C33-A770-395C94D6C9F3}"/>
                    </a:ext>
                  </a:extLst>
                </p14:cNvPr>
                <p14:cNvContentPartPr/>
                <p14:nvPr/>
              </p14:nvContentPartPr>
              <p14:xfrm>
                <a:off x="1989633" y="6656410"/>
                <a:ext cx="105120" cy="205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41FFA8FC-0172-4C33-A770-395C94D6C9F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980993" y="6647410"/>
                  <a:ext cx="122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16EEA7F6-FEE1-44A6-A8BB-555EF59E989D}"/>
                    </a:ext>
                  </a:extLst>
                </p14:cNvPr>
                <p14:cNvContentPartPr/>
                <p14:nvPr/>
              </p14:nvContentPartPr>
              <p14:xfrm>
                <a:off x="1935993" y="6554890"/>
                <a:ext cx="416880" cy="3823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16EEA7F6-FEE1-44A6-A8BB-555EF59E989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26993" y="6545890"/>
                  <a:ext cx="4345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4F06641-73ED-4A9A-9390-07C22FC8B82B}"/>
                    </a:ext>
                  </a:extLst>
                </p14:cNvPr>
                <p14:cNvContentPartPr/>
                <p14:nvPr/>
              </p14:nvContentPartPr>
              <p14:xfrm>
                <a:off x="870753" y="6984730"/>
                <a:ext cx="1585800" cy="813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4F06641-73ED-4A9A-9390-07C22FC8B82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61753" y="6975730"/>
                  <a:ext cx="1603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4B9DD230-63F6-4E0A-B3E8-79D8711E68C4}"/>
                    </a:ext>
                  </a:extLst>
                </p14:cNvPr>
                <p14:cNvContentPartPr/>
                <p14:nvPr/>
              </p14:nvContentPartPr>
              <p14:xfrm>
                <a:off x="2550873" y="6662530"/>
                <a:ext cx="411840" cy="471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4B9DD230-63F6-4E0A-B3E8-79D8711E68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41873" y="6653890"/>
                  <a:ext cx="429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2282860-DD46-4EA6-9223-47FA6BEBC264}"/>
                    </a:ext>
                  </a:extLst>
                </p14:cNvPr>
                <p14:cNvContentPartPr/>
                <p14:nvPr/>
              </p14:nvContentPartPr>
              <p14:xfrm>
                <a:off x="2818353" y="6591970"/>
                <a:ext cx="256680" cy="1911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2282860-DD46-4EA6-9223-47FA6BEBC26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809713" y="6582970"/>
                  <a:ext cx="274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8C65E718-98D6-4549-9C89-837C06DFC472}"/>
                    </a:ext>
                  </a:extLst>
                </p14:cNvPr>
                <p14:cNvContentPartPr/>
                <p14:nvPr/>
              </p14:nvContentPartPr>
              <p14:xfrm>
                <a:off x="3514233" y="6345730"/>
                <a:ext cx="198000" cy="5810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8C65E718-98D6-4549-9C89-837C06DFC47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05233" y="6337090"/>
                  <a:ext cx="21564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BFC614AF-29F3-4AB5-979F-6B2F9F56E6F6}"/>
                    </a:ext>
                  </a:extLst>
                </p14:cNvPr>
                <p14:cNvContentPartPr/>
                <p14:nvPr/>
              </p14:nvContentPartPr>
              <p14:xfrm>
                <a:off x="3668313" y="6451930"/>
                <a:ext cx="196200" cy="432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BFC614AF-29F3-4AB5-979F-6B2F9F56E6F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59313" y="6442930"/>
                  <a:ext cx="213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0B163FF8-4452-4081-A5DD-FC6D6A671DAA}"/>
                    </a:ext>
                  </a:extLst>
                </p14:cNvPr>
                <p14:cNvContentPartPr/>
                <p14:nvPr/>
              </p14:nvContentPartPr>
              <p14:xfrm>
                <a:off x="3709713" y="6468130"/>
                <a:ext cx="220320" cy="4197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0B163FF8-4452-4081-A5DD-FC6D6A671DA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01073" y="6459490"/>
                  <a:ext cx="2379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B6C26E53-CF05-4224-BE67-B68C0046EE6B}"/>
                    </a:ext>
                  </a:extLst>
                </p14:cNvPr>
                <p14:cNvContentPartPr/>
                <p14:nvPr/>
              </p14:nvContentPartPr>
              <p14:xfrm>
                <a:off x="3732393" y="6671530"/>
                <a:ext cx="286200" cy="3096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B6C26E53-CF05-4224-BE67-B68C0046EE6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723753" y="6662530"/>
                  <a:ext cx="3038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10D76640-C056-47A1-BE7D-08AE1B844BBB}"/>
                    </a:ext>
                  </a:extLst>
                </p14:cNvPr>
                <p14:cNvContentPartPr/>
                <p14:nvPr/>
              </p14:nvContentPartPr>
              <p14:xfrm>
                <a:off x="4043793" y="6479650"/>
                <a:ext cx="245880" cy="799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10D76640-C056-47A1-BE7D-08AE1B844B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34793" y="6470650"/>
                  <a:ext cx="263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3BA02185-4893-4AEE-BCE2-02B0B6E628CD}"/>
                    </a:ext>
                  </a:extLst>
                </p14:cNvPr>
                <p14:cNvContentPartPr/>
                <p14:nvPr/>
              </p14:nvContentPartPr>
              <p14:xfrm>
                <a:off x="4158993" y="6378490"/>
                <a:ext cx="52560" cy="3438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3BA02185-4893-4AEE-BCE2-02B0B6E628C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49993" y="6369850"/>
                  <a:ext cx="702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100245A-6F6E-439A-8D4B-667898AB4202}"/>
                    </a:ext>
                  </a:extLst>
                </p14:cNvPr>
                <p14:cNvContentPartPr/>
                <p14:nvPr/>
              </p14:nvContentPartPr>
              <p14:xfrm>
                <a:off x="4067553" y="6363370"/>
                <a:ext cx="559800" cy="5547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100245A-6F6E-439A-8D4B-667898AB420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058913" y="6354730"/>
                  <a:ext cx="57744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E6DA49B8-FE07-49CC-9C8E-1231E6490AFD}"/>
                    </a:ext>
                  </a:extLst>
                </p14:cNvPr>
                <p14:cNvContentPartPr/>
                <p14:nvPr/>
              </p14:nvContentPartPr>
              <p14:xfrm>
                <a:off x="4737873" y="7009930"/>
                <a:ext cx="81000" cy="104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E6DA49B8-FE07-49CC-9C8E-1231E6490AF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28873" y="7000930"/>
                  <a:ext cx="98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5428D3D-5065-446C-BE9C-7051A3C7FF43}"/>
                    </a:ext>
                  </a:extLst>
                </p14:cNvPr>
                <p14:cNvContentPartPr/>
                <p14:nvPr/>
              </p14:nvContentPartPr>
              <p14:xfrm>
                <a:off x="3409473" y="7155010"/>
                <a:ext cx="1368360" cy="648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5428D3D-5065-446C-BE9C-7051A3C7FF4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00473" y="7146370"/>
                  <a:ext cx="1386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4D0EFD86-011C-46C0-ACC3-9D3014833FC6}"/>
                    </a:ext>
                  </a:extLst>
                </p14:cNvPr>
                <p14:cNvContentPartPr/>
                <p14:nvPr/>
              </p14:nvContentPartPr>
              <p14:xfrm>
                <a:off x="1718913" y="7172650"/>
                <a:ext cx="619920" cy="4813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4D0EFD86-011C-46C0-ACC3-9D3014833FC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709913" y="7164010"/>
                  <a:ext cx="6375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1D6EF88-6C60-464A-B869-BEBDD117D768}"/>
                    </a:ext>
                  </a:extLst>
                </p14:cNvPr>
                <p14:cNvContentPartPr/>
                <p14:nvPr/>
              </p14:nvContentPartPr>
              <p14:xfrm>
                <a:off x="2220033" y="7500970"/>
                <a:ext cx="222480" cy="2314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1D6EF88-6C60-464A-B869-BEBDD117D76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211393" y="7492330"/>
                  <a:ext cx="240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022E2AE-859A-466A-B5AF-0ED7BAD47460}"/>
                    </a:ext>
                  </a:extLst>
                </p14:cNvPr>
                <p14:cNvContentPartPr/>
                <p14:nvPr/>
              </p14:nvContentPartPr>
              <p14:xfrm>
                <a:off x="2623953" y="7383610"/>
                <a:ext cx="173880" cy="3193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022E2AE-859A-466A-B5AF-0ED7BAD4746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615313" y="7374610"/>
                  <a:ext cx="191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0E22C2E-154B-4CB1-A6AD-63EC09B67574}"/>
                    </a:ext>
                  </a:extLst>
                </p14:cNvPr>
                <p14:cNvContentPartPr/>
                <p14:nvPr/>
              </p14:nvContentPartPr>
              <p14:xfrm>
                <a:off x="2616393" y="7451650"/>
                <a:ext cx="42120" cy="3423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0E22C2E-154B-4CB1-A6AD-63EC09B6757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07753" y="7443010"/>
                  <a:ext cx="59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DCDE7F8D-1B4D-4A86-93CD-10075619C8FC}"/>
                    </a:ext>
                  </a:extLst>
                </p14:cNvPr>
                <p14:cNvContentPartPr/>
                <p14:nvPr/>
              </p14:nvContentPartPr>
              <p14:xfrm>
                <a:off x="2510193" y="7341850"/>
                <a:ext cx="295200" cy="24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DCDE7F8D-1B4D-4A86-93CD-10075619C8F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01553" y="7333210"/>
                  <a:ext cx="312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1EB0CA71-80FD-42C1-AB03-6B3821F37B56}"/>
                    </a:ext>
                  </a:extLst>
                </p14:cNvPr>
                <p14:cNvContentPartPr/>
                <p14:nvPr/>
              </p14:nvContentPartPr>
              <p14:xfrm>
                <a:off x="2547993" y="7430410"/>
                <a:ext cx="225720" cy="2005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1EB0CA71-80FD-42C1-AB03-6B3821F37B5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538993" y="7421410"/>
                  <a:ext cx="243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A8E745B2-8805-4E80-83D5-B9D4D2FC009A}"/>
                    </a:ext>
                  </a:extLst>
                </p14:cNvPr>
                <p14:cNvContentPartPr/>
                <p14:nvPr/>
              </p14:nvContentPartPr>
              <p14:xfrm>
                <a:off x="2640513" y="7284970"/>
                <a:ext cx="37800" cy="4320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A8E745B2-8805-4E80-83D5-B9D4D2FC009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31513" y="7276330"/>
                  <a:ext cx="554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A13B03AB-189A-4BCE-8784-71B1DD05EFBA}"/>
                    </a:ext>
                  </a:extLst>
                </p14:cNvPr>
                <p14:cNvContentPartPr/>
                <p14:nvPr/>
              </p14:nvContentPartPr>
              <p14:xfrm>
                <a:off x="2527473" y="7551370"/>
                <a:ext cx="262800" cy="2016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A13B03AB-189A-4BCE-8784-71B1DD05EFB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18833" y="7542730"/>
                  <a:ext cx="280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1A274AC1-2DD8-48C9-8F4B-8CA7030E0A1C}"/>
                    </a:ext>
                  </a:extLst>
                </p14:cNvPr>
                <p14:cNvContentPartPr/>
                <p14:nvPr/>
              </p14:nvContentPartPr>
              <p14:xfrm>
                <a:off x="2686953" y="7292530"/>
                <a:ext cx="212760" cy="4068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1A274AC1-2DD8-48C9-8F4B-8CA7030E0A1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677953" y="7283890"/>
                  <a:ext cx="230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DC70F46-72DD-48ED-AF94-CEEF1E479453}"/>
                    </a:ext>
                  </a:extLst>
                </p14:cNvPr>
                <p14:cNvContentPartPr/>
                <p14:nvPr/>
              </p14:nvContentPartPr>
              <p14:xfrm>
                <a:off x="2499753" y="7750810"/>
                <a:ext cx="377280" cy="471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DC70F46-72DD-48ED-AF94-CEEF1E47945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491113" y="7742170"/>
                  <a:ext cx="394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8FC02EC2-63CE-41A3-BA14-C313842FBFFE}"/>
                    </a:ext>
                  </a:extLst>
                </p14:cNvPr>
                <p14:cNvContentPartPr/>
                <p14:nvPr/>
              </p14:nvContentPartPr>
              <p14:xfrm>
                <a:off x="2655273" y="7747210"/>
                <a:ext cx="292320" cy="2149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8FC02EC2-63CE-41A3-BA14-C313842FBFF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646633" y="7738210"/>
                  <a:ext cx="309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ADB61CF-18B7-4657-97EE-0EA29C4E9C33}"/>
                    </a:ext>
                  </a:extLst>
                </p14:cNvPr>
                <p14:cNvContentPartPr/>
                <p14:nvPr/>
              </p14:nvContentPartPr>
              <p14:xfrm>
                <a:off x="2951553" y="7434010"/>
                <a:ext cx="187560" cy="4852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ADB61CF-18B7-4657-97EE-0EA29C4E9C3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942553" y="7425370"/>
                  <a:ext cx="2052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D87D02EE-55F3-4BA7-AD32-F8803C7F06ED}"/>
                    </a:ext>
                  </a:extLst>
                </p14:cNvPr>
                <p14:cNvContentPartPr/>
                <p14:nvPr/>
              </p14:nvContentPartPr>
              <p14:xfrm>
                <a:off x="3102753" y="7281370"/>
                <a:ext cx="316080" cy="3070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D87D02EE-55F3-4BA7-AD32-F8803C7F06E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93753" y="7272370"/>
                  <a:ext cx="3337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42C7A883-CB1A-4694-AD5E-64ED72649D87}"/>
                    </a:ext>
                  </a:extLst>
                </p14:cNvPr>
                <p14:cNvContentPartPr/>
                <p14:nvPr/>
              </p14:nvContentPartPr>
              <p14:xfrm>
                <a:off x="3292833" y="7353370"/>
                <a:ext cx="148320" cy="950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42C7A883-CB1A-4694-AD5E-64ED72649D8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283833" y="7344370"/>
                  <a:ext cx="165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3FB3103-34D1-4533-92B6-26E43CEEDB62}"/>
                    </a:ext>
                  </a:extLst>
                </p14:cNvPr>
                <p14:cNvContentPartPr/>
                <p14:nvPr/>
              </p14:nvContentPartPr>
              <p14:xfrm>
                <a:off x="3203193" y="7484410"/>
                <a:ext cx="272160" cy="1868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3FB3103-34D1-4533-92B6-26E43CEEDB6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194553" y="7475770"/>
                  <a:ext cx="289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AEE7646-DDC9-4F53-A034-9E86AC159ECC}"/>
                    </a:ext>
                  </a:extLst>
                </p14:cNvPr>
                <p14:cNvContentPartPr/>
                <p14:nvPr/>
              </p14:nvContentPartPr>
              <p14:xfrm>
                <a:off x="3258273" y="7548850"/>
                <a:ext cx="320400" cy="3679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AEE7646-DDC9-4F53-A034-9E86AC159EC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249633" y="7540210"/>
                  <a:ext cx="338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89C5CEE-661D-4DE5-AEBA-1B2FA4F6940D}"/>
                    </a:ext>
                  </a:extLst>
                </p14:cNvPr>
                <p14:cNvContentPartPr/>
                <p14:nvPr/>
              </p14:nvContentPartPr>
              <p14:xfrm>
                <a:off x="3201393" y="7735690"/>
                <a:ext cx="100440" cy="2188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89C5CEE-661D-4DE5-AEBA-1B2FA4F6940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192753" y="7727050"/>
                  <a:ext cx="118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CD421AD2-E5C4-41F1-9A79-453DAFAEFCD9}"/>
                    </a:ext>
                  </a:extLst>
                </p14:cNvPr>
                <p14:cNvContentPartPr/>
                <p14:nvPr/>
              </p14:nvContentPartPr>
              <p14:xfrm>
                <a:off x="1656273" y="7103170"/>
                <a:ext cx="432720" cy="169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CD421AD2-E5C4-41F1-9A79-453DAFAEFCD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647273" y="7094530"/>
                  <a:ext cx="450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0F9F354-19D3-45CC-945A-BD33F5679A2B}"/>
                    </a:ext>
                  </a:extLst>
                </p14:cNvPr>
                <p14:cNvContentPartPr/>
                <p14:nvPr/>
              </p14:nvContentPartPr>
              <p14:xfrm>
                <a:off x="3681633" y="7625890"/>
                <a:ext cx="96120" cy="104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0F9F354-19D3-45CC-945A-BD33F5679A2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672993" y="7617250"/>
                  <a:ext cx="113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14EFC4DA-0642-4930-A5C8-A624EA655771}"/>
                    </a:ext>
                  </a:extLst>
                </p14:cNvPr>
                <p14:cNvContentPartPr/>
                <p14:nvPr/>
              </p14:nvContentPartPr>
              <p14:xfrm>
                <a:off x="3844713" y="7629850"/>
                <a:ext cx="24120" cy="345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14EFC4DA-0642-4930-A5C8-A624EA65577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836073" y="7620850"/>
                  <a:ext cx="4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1D6F3746-A28A-48D3-B5D3-D12AC33A3ADF}"/>
                    </a:ext>
                  </a:extLst>
                </p14:cNvPr>
                <p14:cNvContentPartPr/>
                <p14:nvPr/>
              </p14:nvContentPartPr>
              <p14:xfrm>
                <a:off x="4064673" y="7653610"/>
                <a:ext cx="220320" cy="396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1D6F3746-A28A-48D3-B5D3-D12AC33A3AD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55673" y="7644970"/>
                  <a:ext cx="237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B0D89D20-DFF8-4FEF-8D7C-BA104AEDD8BF}"/>
                    </a:ext>
                  </a:extLst>
                </p14:cNvPr>
                <p14:cNvContentPartPr/>
                <p14:nvPr/>
              </p14:nvContentPartPr>
              <p14:xfrm>
                <a:off x="4309833" y="7377130"/>
                <a:ext cx="347400" cy="2491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B0D89D20-DFF8-4FEF-8D7C-BA104AEDD8B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301193" y="7368490"/>
                  <a:ext cx="365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CD053C08-F7BA-41F2-BC6A-33C9E9BC1E98}"/>
                    </a:ext>
                  </a:extLst>
                </p14:cNvPr>
                <p14:cNvContentPartPr/>
                <p14:nvPr/>
              </p14:nvContentPartPr>
              <p14:xfrm>
                <a:off x="4533033" y="7518610"/>
                <a:ext cx="94680" cy="709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CD053C08-F7BA-41F2-BC6A-33C9E9BC1E9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524033" y="7509970"/>
                  <a:ext cx="112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D87A22B8-364E-48E9-AAF5-B8863C29AD8B}"/>
                    </a:ext>
                  </a:extLst>
                </p14:cNvPr>
                <p14:cNvContentPartPr/>
                <p14:nvPr/>
              </p14:nvContentPartPr>
              <p14:xfrm>
                <a:off x="4348713" y="7602130"/>
                <a:ext cx="320400" cy="3639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D87A22B8-364E-48E9-AAF5-B8863C29AD8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340073" y="7593130"/>
                  <a:ext cx="3380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B1B9472-1BD5-4ED5-8F05-286012949209}"/>
                    </a:ext>
                  </a:extLst>
                </p14:cNvPr>
                <p14:cNvContentPartPr/>
                <p14:nvPr/>
              </p14:nvContentPartPr>
              <p14:xfrm>
                <a:off x="4715553" y="7494490"/>
                <a:ext cx="172440" cy="799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B1B9472-1BD5-4ED5-8F05-28601294920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706553" y="7485850"/>
                  <a:ext cx="190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E61363F3-DCF8-414E-A0DD-1DB6693CB101}"/>
                    </a:ext>
                  </a:extLst>
                </p14:cNvPr>
                <p14:cNvContentPartPr/>
                <p14:nvPr/>
              </p14:nvContentPartPr>
              <p14:xfrm>
                <a:off x="4727433" y="7381090"/>
                <a:ext cx="169560" cy="3211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E61363F3-DCF8-414E-A0DD-1DB6693CB1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18433" y="7372090"/>
                  <a:ext cx="187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CE8B0537-839D-4353-9CAA-965337B0B3CB}"/>
                    </a:ext>
                  </a:extLst>
                </p14:cNvPr>
                <p14:cNvContentPartPr/>
                <p14:nvPr/>
              </p14:nvContentPartPr>
              <p14:xfrm>
                <a:off x="4793313" y="7426450"/>
                <a:ext cx="372960" cy="4276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CE8B0537-839D-4353-9CAA-965337B0B3C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84313" y="7417810"/>
                  <a:ext cx="3906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0882B392-20ED-46D3-B862-BBBB10324640}"/>
                    </a:ext>
                  </a:extLst>
                </p14:cNvPr>
                <p14:cNvContentPartPr/>
                <p14:nvPr/>
              </p14:nvContentPartPr>
              <p14:xfrm>
                <a:off x="2666073" y="7994530"/>
                <a:ext cx="2175480" cy="1890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0882B392-20ED-46D3-B862-BBBB1032464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657073" y="7985890"/>
                  <a:ext cx="2193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FDE8D14C-4B14-494C-8F26-E78DEDC6983B}"/>
                    </a:ext>
                  </a:extLst>
                </p14:cNvPr>
                <p14:cNvContentPartPr/>
                <p14:nvPr/>
              </p14:nvContentPartPr>
              <p14:xfrm>
                <a:off x="3330273" y="6968517"/>
                <a:ext cx="1191240" cy="1810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FDE8D14C-4B14-494C-8F26-E78DEDC6983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321273" y="6959517"/>
                  <a:ext cx="1208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0BD80CFB-1D1A-45DE-BF59-3FE3C2C1C6A1}"/>
                    </a:ext>
                  </a:extLst>
                </p14:cNvPr>
                <p14:cNvContentPartPr/>
                <p14:nvPr/>
              </p14:nvContentPartPr>
              <p14:xfrm>
                <a:off x="3512433" y="7080837"/>
                <a:ext cx="845640" cy="435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0BD80CFB-1D1A-45DE-BF59-3FE3C2C1C6A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03793" y="7071837"/>
                  <a:ext cx="863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A7A9806-2A72-4FD4-B1F4-B724F64BC551}"/>
                    </a:ext>
                  </a:extLst>
                </p14:cNvPr>
                <p14:cNvContentPartPr/>
                <p14:nvPr/>
              </p14:nvContentPartPr>
              <p14:xfrm>
                <a:off x="2383113" y="7195677"/>
                <a:ext cx="203400" cy="9417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A7A9806-2A72-4FD4-B1F4-B724F64BC55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74113" y="7187037"/>
                  <a:ext cx="22104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90C27FA-40B5-4C7E-B01C-9DAD168E8C61}"/>
                    </a:ext>
                  </a:extLst>
                </p14:cNvPr>
                <p14:cNvContentPartPr/>
                <p14:nvPr/>
              </p14:nvContentPartPr>
              <p14:xfrm>
                <a:off x="2455113" y="7090917"/>
                <a:ext cx="1361880" cy="9896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90C27FA-40B5-4C7E-B01C-9DAD168E8C6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446113" y="7081917"/>
                  <a:ext cx="137952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CF45636-D1FD-43AC-B0F9-03D843E5E171}"/>
                    </a:ext>
                  </a:extLst>
                </p14:cNvPr>
                <p14:cNvContentPartPr/>
                <p14:nvPr/>
              </p14:nvContentPartPr>
              <p14:xfrm>
                <a:off x="2525313" y="8104677"/>
                <a:ext cx="1010880" cy="255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CF45636-D1FD-43AC-B0F9-03D843E5E17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516313" y="8096037"/>
                  <a:ext cx="1028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4C64F088-1E43-491F-9912-3647200EBDCD}"/>
                    </a:ext>
                  </a:extLst>
                </p14:cNvPr>
                <p14:cNvContentPartPr/>
                <p14:nvPr/>
              </p14:nvContentPartPr>
              <p14:xfrm>
                <a:off x="2465553" y="7122597"/>
                <a:ext cx="39240" cy="9770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4C64F088-1E43-491F-9912-3647200EBDC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456553" y="7113597"/>
                  <a:ext cx="5688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EA970714-0A1B-4801-B1FC-E9D639ADBAE3}"/>
                    </a:ext>
                  </a:extLst>
                </p14:cNvPr>
                <p14:cNvContentPartPr/>
                <p14:nvPr/>
              </p14:nvContentPartPr>
              <p14:xfrm>
                <a:off x="2403993" y="7120437"/>
                <a:ext cx="1285560" cy="9464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EA970714-0A1B-4801-B1FC-E9D639ADBAE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395353" y="7111797"/>
                  <a:ext cx="130320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B2194697-1E52-4F8E-B2D1-7B2197FEAD5D}"/>
                    </a:ext>
                  </a:extLst>
                </p14:cNvPr>
                <p14:cNvContentPartPr/>
                <p14:nvPr/>
              </p14:nvContentPartPr>
              <p14:xfrm>
                <a:off x="3615753" y="8103597"/>
                <a:ext cx="360" cy="381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B2194697-1E52-4F8E-B2D1-7B2197FEAD5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07113" y="8094597"/>
                  <a:ext cx="18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D70A18D0-0B55-4CA9-9499-DDD8D0B73BC6}"/>
                    </a:ext>
                  </a:extLst>
                </p14:cNvPr>
                <p14:cNvContentPartPr/>
                <p14:nvPr/>
              </p14:nvContentPartPr>
              <p14:xfrm>
                <a:off x="3412353" y="6958437"/>
                <a:ext cx="1366920" cy="784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D70A18D0-0B55-4CA9-9499-DDD8D0B73BC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403713" y="6949437"/>
                  <a:ext cx="1384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C27D1AE7-B891-4676-A2FE-B87A4F30DACB}"/>
                    </a:ext>
                  </a:extLst>
                </p14:cNvPr>
                <p14:cNvContentPartPr/>
                <p14:nvPr/>
              </p14:nvContentPartPr>
              <p14:xfrm>
                <a:off x="2659953" y="8102157"/>
                <a:ext cx="627120" cy="331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C27D1AE7-B891-4676-A2FE-B87A4F30DAC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650953" y="8093517"/>
                  <a:ext cx="644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C05F71F3-FD5D-4ED8-A5CB-48E6D7FFDBB3}"/>
                    </a:ext>
                  </a:extLst>
                </p14:cNvPr>
                <p14:cNvContentPartPr/>
                <p14:nvPr/>
              </p14:nvContentPartPr>
              <p14:xfrm>
                <a:off x="3516753" y="7112517"/>
                <a:ext cx="913680" cy="590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C05F71F3-FD5D-4ED8-A5CB-48E6D7FFDBB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507753" y="7103517"/>
                  <a:ext cx="931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5B6CF700-5522-441E-9D02-8392DD8D8FFB}"/>
                    </a:ext>
                  </a:extLst>
                </p14:cNvPr>
                <p14:cNvContentPartPr/>
                <p14:nvPr/>
              </p14:nvContentPartPr>
              <p14:xfrm>
                <a:off x="4378593" y="7893717"/>
                <a:ext cx="625680" cy="939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5B6CF700-5522-441E-9D02-8392DD8D8FF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369953" y="7885077"/>
                  <a:ext cx="643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3A40BD9-FF8B-4FB2-B3D1-268606747264}"/>
                    </a:ext>
                  </a:extLst>
                </p14:cNvPr>
                <p14:cNvContentPartPr/>
                <p14:nvPr/>
              </p14:nvContentPartPr>
              <p14:xfrm>
                <a:off x="4106433" y="7405197"/>
                <a:ext cx="241200" cy="6109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3A40BD9-FF8B-4FB2-B3D1-26860674726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097793" y="7396557"/>
                  <a:ext cx="25884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A0CE4E7-2FF8-4A34-AF71-CE833AB496A5}"/>
                    </a:ext>
                  </a:extLst>
                </p14:cNvPr>
                <p14:cNvContentPartPr/>
                <p14:nvPr/>
              </p14:nvContentPartPr>
              <p14:xfrm>
                <a:off x="4437273" y="7252557"/>
                <a:ext cx="785880" cy="5252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A0CE4E7-2FF8-4A34-AF71-CE833AB496A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428273" y="7243557"/>
                  <a:ext cx="8035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F4A4C4D6-0077-4161-9D8D-5A3710E85C75}"/>
                    </a:ext>
                  </a:extLst>
                </p14:cNvPr>
                <p14:cNvContentPartPr/>
                <p14:nvPr/>
              </p14:nvContentPartPr>
              <p14:xfrm>
                <a:off x="5500713" y="7565757"/>
                <a:ext cx="130680" cy="471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F4A4C4D6-0077-4161-9D8D-5A3710E85C7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492073" y="7556757"/>
                  <a:ext cx="148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E379733E-73E5-4776-8342-8DEFA9A70E07}"/>
                    </a:ext>
                  </a:extLst>
                </p14:cNvPr>
                <p14:cNvContentPartPr/>
                <p14:nvPr/>
              </p14:nvContentPartPr>
              <p14:xfrm>
                <a:off x="5989953" y="7563237"/>
                <a:ext cx="536040" cy="1116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E379733E-73E5-4776-8342-8DEFA9A70E0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981313" y="7554237"/>
                  <a:ext cx="553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43E02E2F-87DB-43DB-B75F-E81AF9744FE6}"/>
                    </a:ext>
                  </a:extLst>
                </p14:cNvPr>
                <p14:cNvContentPartPr/>
                <p14:nvPr/>
              </p14:nvContentPartPr>
              <p14:xfrm>
                <a:off x="6847113" y="7626957"/>
                <a:ext cx="196200" cy="475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43E02E2F-87DB-43DB-B75F-E81AF9744FE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838473" y="7618317"/>
                  <a:ext cx="213840" cy="6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330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530D02A9-C38C-4A01-85CB-88FB996AB6FF}"/>
                  </a:ext>
                </a:extLst>
              </p14:cNvPr>
              <p14:cNvContentPartPr/>
              <p14:nvPr/>
            </p14:nvContentPartPr>
            <p14:xfrm>
              <a:off x="6007463" y="6580688"/>
              <a:ext cx="22680" cy="3312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530D02A9-C38C-4A01-85CB-88FB996AB6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8823" y="6571688"/>
                <a:ext cx="4032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E9836788-B923-4976-916A-F9DF87FBAB36}"/>
              </a:ext>
            </a:extLst>
          </p:cNvPr>
          <p:cNvGrpSpPr/>
          <p:nvPr/>
        </p:nvGrpSpPr>
        <p:grpSpPr>
          <a:xfrm>
            <a:off x="4716503" y="5084528"/>
            <a:ext cx="2074680" cy="1166760"/>
            <a:chOff x="4716503" y="5084528"/>
            <a:chExt cx="2074680" cy="11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E4E1BB1F-1610-4F47-93C1-083045F4FBB6}"/>
                    </a:ext>
                  </a:extLst>
                </p14:cNvPr>
                <p14:cNvContentPartPr/>
                <p14:nvPr/>
              </p14:nvContentPartPr>
              <p14:xfrm>
                <a:off x="6267743" y="5903888"/>
                <a:ext cx="48240" cy="2592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E4E1BB1F-1610-4F47-93C1-083045F4FB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9103" y="5895248"/>
                  <a:ext cx="65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4B1F07C6-306A-4172-B88B-09199A4390F0}"/>
                    </a:ext>
                  </a:extLst>
                </p14:cNvPr>
                <p14:cNvContentPartPr/>
                <p14:nvPr/>
              </p14:nvContentPartPr>
              <p14:xfrm>
                <a:off x="6232103" y="5468288"/>
                <a:ext cx="122040" cy="2044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4B1F07C6-306A-4172-B88B-09199A4390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23103" y="5459648"/>
                  <a:ext cx="139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70CA9045-469C-4F87-B077-C85F8E9F3FA5}"/>
                    </a:ext>
                  </a:extLst>
                </p14:cNvPr>
                <p14:cNvContentPartPr/>
                <p14:nvPr/>
              </p14:nvContentPartPr>
              <p14:xfrm>
                <a:off x="6607223" y="5724608"/>
                <a:ext cx="183960" cy="1440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70CA9045-469C-4F87-B077-C85F8E9F3F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98223" y="5715968"/>
                  <a:ext cx="201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2B629EDC-021E-4227-99B5-2A299347FA89}"/>
                    </a:ext>
                  </a:extLst>
                </p14:cNvPr>
                <p14:cNvContentPartPr/>
                <p14:nvPr/>
              </p14:nvContentPartPr>
              <p14:xfrm>
                <a:off x="6703343" y="5741168"/>
                <a:ext cx="70560" cy="2376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2B629EDC-021E-4227-99B5-2A299347FA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94343" y="5732168"/>
                  <a:ext cx="88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37E8E894-5D07-4577-9A02-861DFCEC5C87}"/>
                    </a:ext>
                  </a:extLst>
                </p14:cNvPr>
                <p14:cNvContentPartPr/>
                <p14:nvPr/>
              </p14:nvContentPartPr>
              <p14:xfrm>
                <a:off x="4716503" y="5714528"/>
                <a:ext cx="28800" cy="5328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37E8E894-5D07-4577-9A02-861DFCEC5C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07503" y="5705888"/>
                  <a:ext cx="464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B3AFAE2F-8B56-40FE-AEEC-44A21982BB2F}"/>
                    </a:ext>
                  </a:extLst>
                </p14:cNvPr>
                <p14:cNvContentPartPr/>
                <p14:nvPr/>
              </p14:nvContentPartPr>
              <p14:xfrm>
                <a:off x="4762943" y="5613728"/>
                <a:ext cx="473760" cy="6188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B3AFAE2F-8B56-40FE-AEEC-44A21982BB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3943" y="5604728"/>
                  <a:ext cx="49140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EB20EE37-FC97-4ACF-AE0C-6DDB7C4F0A37}"/>
                    </a:ext>
                  </a:extLst>
                </p14:cNvPr>
                <p14:cNvContentPartPr/>
                <p14:nvPr/>
              </p14:nvContentPartPr>
              <p14:xfrm>
                <a:off x="4737383" y="6205568"/>
                <a:ext cx="386280" cy="457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EB20EE37-FC97-4ACF-AE0C-6DDB7C4F0A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28743" y="6196928"/>
                  <a:ext cx="403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7821DF0B-7CFE-4B68-ACD7-D89C85830B8B}"/>
                    </a:ext>
                  </a:extLst>
                </p14:cNvPr>
                <p14:cNvContentPartPr/>
                <p14:nvPr/>
              </p14:nvContentPartPr>
              <p14:xfrm>
                <a:off x="4742063" y="5241128"/>
                <a:ext cx="260640" cy="33732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7821DF0B-7CFE-4B68-ACD7-D89C85830B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33063" y="5232128"/>
                  <a:ext cx="2782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A00D68C5-A9CB-4C6F-8CA0-75CC4F2CF6F5}"/>
                    </a:ext>
                  </a:extLst>
                </p14:cNvPr>
                <p14:cNvContentPartPr/>
                <p14:nvPr/>
              </p14:nvContentPartPr>
              <p14:xfrm>
                <a:off x="4919903" y="5299088"/>
                <a:ext cx="568800" cy="3891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A00D68C5-A9CB-4C6F-8CA0-75CC4F2CF6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11263" y="5290448"/>
                  <a:ext cx="586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C7578EAE-20A0-43AD-9744-E1CE45A35E6C}"/>
                    </a:ext>
                  </a:extLst>
                </p14:cNvPr>
                <p14:cNvContentPartPr/>
                <p14:nvPr/>
              </p14:nvContentPartPr>
              <p14:xfrm>
                <a:off x="5498783" y="5408888"/>
                <a:ext cx="22680" cy="53928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C7578EAE-20A0-43AD-9744-E1CE45A35E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90143" y="5400248"/>
                  <a:ext cx="403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BE943785-103E-4D57-9F40-07650D67FE4C}"/>
                    </a:ext>
                  </a:extLst>
                </p14:cNvPr>
                <p14:cNvContentPartPr/>
                <p14:nvPr/>
              </p14:nvContentPartPr>
              <p14:xfrm>
                <a:off x="5266943" y="5873648"/>
                <a:ext cx="218880" cy="2869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BE943785-103E-4D57-9F40-07650D67F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58303" y="5864648"/>
                  <a:ext cx="236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9355D847-DFEF-460A-A613-EAD8DD4F58C0}"/>
                    </a:ext>
                  </a:extLst>
                </p14:cNvPr>
                <p14:cNvContentPartPr/>
                <p14:nvPr/>
              </p14:nvContentPartPr>
              <p14:xfrm>
                <a:off x="4912343" y="5392688"/>
                <a:ext cx="1800" cy="15192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9355D847-DFEF-460A-A613-EAD8DD4F58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03703" y="5383688"/>
                  <a:ext cx="19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B2D570EC-A280-4C1F-8617-6842B0B35117}"/>
                    </a:ext>
                  </a:extLst>
                </p14:cNvPr>
                <p14:cNvContentPartPr/>
                <p14:nvPr/>
              </p14:nvContentPartPr>
              <p14:xfrm>
                <a:off x="4953023" y="5654048"/>
                <a:ext cx="163440" cy="23652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B2D570EC-A280-4C1F-8617-6842B0B351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44023" y="5645048"/>
                  <a:ext cx="181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1B3742F5-39AC-4684-8F18-82A9917BAE74}"/>
                    </a:ext>
                  </a:extLst>
                </p14:cNvPr>
                <p14:cNvContentPartPr/>
                <p14:nvPr/>
              </p14:nvContentPartPr>
              <p14:xfrm>
                <a:off x="5232743" y="5882648"/>
                <a:ext cx="236880" cy="244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1B3742F5-39AC-4684-8F18-82A9917BAE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23743" y="5873648"/>
                  <a:ext cx="254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67054017-2A45-4855-BDC0-1F90165DE2DB}"/>
                    </a:ext>
                  </a:extLst>
                </p14:cNvPr>
                <p14:cNvContentPartPr/>
                <p14:nvPr/>
              </p14:nvContentPartPr>
              <p14:xfrm>
                <a:off x="4743503" y="5926568"/>
                <a:ext cx="198000" cy="30348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67054017-2A45-4855-BDC0-1F90165DE2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4503" y="5917928"/>
                  <a:ext cx="215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97683FA0-177A-404A-A8CE-684F78A85D40}"/>
                    </a:ext>
                  </a:extLst>
                </p14:cNvPr>
                <p14:cNvContentPartPr/>
                <p14:nvPr/>
              </p14:nvContentPartPr>
              <p14:xfrm>
                <a:off x="5030783" y="5808128"/>
                <a:ext cx="24120" cy="2865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97683FA0-177A-404A-A8CE-684F78A85D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21783" y="5799128"/>
                  <a:ext cx="417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7DEF3C45-847A-48D4-92A4-E7BF5DD71855}"/>
                    </a:ext>
                  </a:extLst>
                </p14:cNvPr>
                <p14:cNvContentPartPr/>
                <p14:nvPr/>
              </p14:nvContentPartPr>
              <p14:xfrm>
                <a:off x="5026103" y="5335808"/>
                <a:ext cx="111240" cy="2088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7DEF3C45-847A-48D4-92A4-E7BF5DD718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17463" y="5327168"/>
                  <a:ext cx="128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08E0BB12-2662-4372-BE26-3C31232C1732}"/>
                    </a:ext>
                  </a:extLst>
                </p14:cNvPr>
                <p14:cNvContentPartPr/>
                <p14:nvPr/>
              </p14:nvContentPartPr>
              <p14:xfrm>
                <a:off x="4740623" y="5713448"/>
                <a:ext cx="203400" cy="1548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08E0BB12-2662-4372-BE26-3C31232C17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31983" y="5704448"/>
                  <a:ext cx="221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81C2C9F0-BD2F-47C2-B7F0-5746881795F3}"/>
                    </a:ext>
                  </a:extLst>
                </p14:cNvPr>
                <p14:cNvContentPartPr/>
                <p14:nvPr/>
              </p14:nvContentPartPr>
              <p14:xfrm>
                <a:off x="4839263" y="5734688"/>
                <a:ext cx="40680" cy="2516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81C2C9F0-BD2F-47C2-B7F0-5746881795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30263" y="5726048"/>
                  <a:ext cx="58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7D1CFE6A-0D8B-4E54-AAB4-ACAC50F796D2}"/>
                    </a:ext>
                  </a:extLst>
                </p14:cNvPr>
                <p14:cNvContentPartPr/>
                <p14:nvPr/>
              </p14:nvContentPartPr>
              <p14:xfrm>
                <a:off x="5410583" y="5089208"/>
                <a:ext cx="498600" cy="2077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7D1CFE6A-0D8B-4E54-AAB4-ACAC50F796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01943" y="5080568"/>
                  <a:ext cx="516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A0509FFA-1D20-482A-9AEA-F15F6A2801E4}"/>
                    </a:ext>
                  </a:extLst>
                </p14:cNvPr>
                <p14:cNvContentPartPr/>
                <p14:nvPr/>
              </p14:nvContentPartPr>
              <p14:xfrm>
                <a:off x="5772743" y="5084528"/>
                <a:ext cx="208440" cy="14688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A0509FFA-1D20-482A-9AEA-F15F6A2801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63743" y="5075888"/>
                  <a:ext cx="22608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ADC059C8-B11B-483D-A70F-44CE84BCF904}"/>
              </a:ext>
            </a:extLst>
          </p:cNvPr>
          <p:cNvGrpSpPr/>
          <p:nvPr/>
        </p:nvGrpSpPr>
        <p:grpSpPr>
          <a:xfrm>
            <a:off x="6492383" y="6401408"/>
            <a:ext cx="157320" cy="83520"/>
            <a:chOff x="6492383" y="6401408"/>
            <a:chExt cx="157320" cy="8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5040BFAD-2D04-4466-B02C-7D3CA88C232E}"/>
                    </a:ext>
                  </a:extLst>
                </p14:cNvPr>
                <p14:cNvContentPartPr/>
                <p14:nvPr/>
              </p14:nvContentPartPr>
              <p14:xfrm>
                <a:off x="6492383" y="6401408"/>
                <a:ext cx="360" cy="3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5040BFAD-2D04-4466-B02C-7D3CA88C23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3383" y="63924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EABDFCC4-2B00-4428-856E-84B19A64707E}"/>
                    </a:ext>
                  </a:extLst>
                </p14:cNvPr>
                <p14:cNvContentPartPr/>
                <p14:nvPr/>
              </p14:nvContentPartPr>
              <p14:xfrm>
                <a:off x="6631343" y="6479528"/>
                <a:ext cx="18360" cy="54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EABDFCC4-2B00-4428-856E-84B19A6470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2703" y="6470888"/>
                  <a:ext cx="360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0F15353B-AC03-4B6E-8EED-CFFAA1B451C3}"/>
              </a:ext>
            </a:extLst>
          </p:cNvPr>
          <p:cNvGrpSpPr/>
          <p:nvPr/>
        </p:nvGrpSpPr>
        <p:grpSpPr>
          <a:xfrm>
            <a:off x="529473" y="-932750"/>
            <a:ext cx="8676000" cy="9076680"/>
            <a:chOff x="529473" y="-932750"/>
            <a:chExt cx="8676000" cy="90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D9141FE-C0F3-44F6-AEA7-EE75658179B5}"/>
                    </a:ext>
                  </a:extLst>
                </p14:cNvPr>
                <p14:cNvContentPartPr/>
                <p14:nvPr/>
              </p14:nvContentPartPr>
              <p14:xfrm>
                <a:off x="3514233" y="2259010"/>
                <a:ext cx="1065600" cy="74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D9141FE-C0F3-44F6-AEA7-EE75658179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05233" y="2250370"/>
                  <a:ext cx="1083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683BB52-30D9-4805-A2E6-70535B763185}"/>
                    </a:ext>
                  </a:extLst>
                </p14:cNvPr>
                <p14:cNvContentPartPr/>
                <p14:nvPr/>
              </p14:nvContentPartPr>
              <p14:xfrm>
                <a:off x="713433" y="540730"/>
                <a:ext cx="714240" cy="5490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683BB52-30D9-4805-A2E6-70535B76318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4433" y="532090"/>
                  <a:ext cx="7318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30DF9E1-0897-4AF8-9942-312A06C9E493}"/>
                    </a:ext>
                  </a:extLst>
                </p14:cNvPr>
                <p14:cNvContentPartPr/>
                <p14:nvPr/>
              </p14:nvContentPartPr>
              <p14:xfrm>
                <a:off x="1222113" y="723970"/>
                <a:ext cx="244080" cy="362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30DF9E1-0897-4AF8-9942-312A06C9E4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13473" y="714970"/>
                  <a:ext cx="2617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1303446-BE65-41E0-BCFF-946CC36B3016}"/>
                    </a:ext>
                  </a:extLst>
                </p14:cNvPr>
                <p14:cNvContentPartPr/>
                <p14:nvPr/>
              </p14:nvContentPartPr>
              <p14:xfrm>
                <a:off x="1319673" y="480250"/>
                <a:ext cx="375840" cy="406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1303446-BE65-41E0-BCFF-946CC36B30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10673" y="471250"/>
                  <a:ext cx="3934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51459B8-CAF5-4C3C-A33E-B07DE67BF94B}"/>
                    </a:ext>
                  </a:extLst>
                </p14:cNvPr>
                <p14:cNvContentPartPr/>
                <p14:nvPr/>
              </p14:nvContentPartPr>
              <p14:xfrm>
                <a:off x="1558713" y="562330"/>
                <a:ext cx="227520" cy="448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51459B8-CAF5-4C3C-A33E-B07DE67BF9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50073" y="553330"/>
                  <a:ext cx="2451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03F5D61-E33D-4BCB-9EA0-ABDDCDEEA559}"/>
                    </a:ext>
                  </a:extLst>
                </p14:cNvPr>
                <p14:cNvContentPartPr/>
                <p14:nvPr/>
              </p14:nvContentPartPr>
              <p14:xfrm>
                <a:off x="2076393" y="706330"/>
                <a:ext cx="7920" cy="205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03F5D61-E33D-4BCB-9EA0-ABDDCDEEA55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67753" y="697330"/>
                  <a:ext cx="25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69939D3-364C-49E2-AFFB-3A7DDA2AED72}"/>
                    </a:ext>
                  </a:extLst>
                </p14:cNvPr>
                <p14:cNvContentPartPr/>
                <p14:nvPr/>
              </p14:nvContentPartPr>
              <p14:xfrm>
                <a:off x="2052633" y="916930"/>
                <a:ext cx="51120" cy="9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69939D3-364C-49E2-AFFB-3A7DDA2AED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43633" y="908290"/>
                  <a:ext cx="68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599E64E-4BE4-470E-974A-C74E44B638DF}"/>
                    </a:ext>
                  </a:extLst>
                </p14:cNvPr>
                <p14:cNvContentPartPr/>
                <p14:nvPr/>
              </p14:nvContentPartPr>
              <p14:xfrm>
                <a:off x="2000073" y="608770"/>
                <a:ext cx="185760" cy="18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599E64E-4BE4-470E-974A-C74E44B638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91433" y="600130"/>
                  <a:ext cx="203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1D213AD-461D-4A16-B61B-5DA9CE4FFFF4}"/>
                    </a:ext>
                  </a:extLst>
                </p14:cNvPr>
                <p14:cNvContentPartPr/>
                <p14:nvPr/>
              </p14:nvContentPartPr>
              <p14:xfrm>
                <a:off x="2083953" y="447490"/>
                <a:ext cx="76680" cy="3524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1D213AD-461D-4A16-B61B-5DA9CE4FFFF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75313" y="438490"/>
                  <a:ext cx="94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86AF761-FFC4-4400-BDB7-B3EC582C2ECA}"/>
                    </a:ext>
                  </a:extLst>
                </p14:cNvPr>
                <p14:cNvContentPartPr/>
                <p14:nvPr/>
              </p14:nvContentPartPr>
              <p14:xfrm>
                <a:off x="2022393" y="452530"/>
                <a:ext cx="486720" cy="5371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86AF761-FFC4-4400-BDB7-B3EC582C2E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13753" y="443530"/>
                  <a:ext cx="5043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92A825D-98A8-4CDD-B4A7-8A4828BA793B}"/>
                    </a:ext>
                  </a:extLst>
                </p14:cNvPr>
                <p14:cNvContentPartPr/>
                <p14:nvPr/>
              </p14:nvContentPartPr>
              <p14:xfrm>
                <a:off x="2716833" y="990370"/>
                <a:ext cx="106560" cy="23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92A825D-98A8-4CDD-B4A7-8A4828BA79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07833" y="981370"/>
                  <a:ext cx="124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71BA889-5B64-46F4-84BB-56A26387757D}"/>
                    </a:ext>
                  </a:extLst>
                </p14:cNvPr>
                <p14:cNvContentPartPr/>
                <p14:nvPr/>
              </p14:nvContentPartPr>
              <p14:xfrm>
                <a:off x="3022113" y="401770"/>
                <a:ext cx="296280" cy="1386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71BA889-5B64-46F4-84BB-56A2638775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13113" y="393130"/>
                  <a:ext cx="31392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E0F0168-FB2A-44B1-8ACA-31B65D021B3D}"/>
                    </a:ext>
                  </a:extLst>
                </p14:cNvPr>
                <p14:cNvContentPartPr/>
                <p14:nvPr/>
              </p14:nvContentPartPr>
              <p14:xfrm>
                <a:off x="3753633" y="390250"/>
                <a:ext cx="354600" cy="5004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E0F0168-FB2A-44B1-8ACA-31B65D021B3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44993" y="381610"/>
                  <a:ext cx="3722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A3EBC3E-1C5C-41AF-8F1B-3A0010F6B09B}"/>
                    </a:ext>
                  </a:extLst>
                </p14:cNvPr>
                <p14:cNvContentPartPr/>
                <p14:nvPr/>
              </p14:nvContentPartPr>
              <p14:xfrm>
                <a:off x="4215513" y="700930"/>
                <a:ext cx="506160" cy="192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A3EBC3E-1C5C-41AF-8F1B-3A0010F6B0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06873" y="692290"/>
                  <a:ext cx="523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C2B6EB3-DBD0-4121-8832-7DF4A2555C42}"/>
                    </a:ext>
                  </a:extLst>
                </p14:cNvPr>
                <p14:cNvContentPartPr/>
                <p14:nvPr/>
              </p14:nvContentPartPr>
              <p14:xfrm>
                <a:off x="4341873" y="340210"/>
                <a:ext cx="258480" cy="167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C2B6EB3-DBD0-4121-8832-7DF4A2555C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33233" y="331570"/>
                  <a:ext cx="276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E2A21F3-0715-4CDA-ABF4-318B2BA0CF01}"/>
                    </a:ext>
                  </a:extLst>
                </p14:cNvPr>
                <p14:cNvContentPartPr/>
                <p14:nvPr/>
              </p14:nvContentPartPr>
              <p14:xfrm>
                <a:off x="5511873" y="156970"/>
                <a:ext cx="230040" cy="789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E2A21F3-0715-4CDA-ABF4-318B2BA0CF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03233" y="147970"/>
                  <a:ext cx="24768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9321D6E-E79B-444D-AF71-33CFA9184A74}"/>
                    </a:ext>
                  </a:extLst>
                </p14:cNvPr>
                <p14:cNvContentPartPr/>
                <p14:nvPr/>
              </p14:nvContentPartPr>
              <p14:xfrm>
                <a:off x="6040713" y="171010"/>
                <a:ext cx="525600" cy="354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9321D6E-E79B-444D-AF71-33CFA9184A7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31713" y="162010"/>
                  <a:ext cx="5432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CF27F89-4336-476D-962C-E33B4BE11206}"/>
                    </a:ext>
                  </a:extLst>
                </p14:cNvPr>
                <p14:cNvContentPartPr/>
                <p14:nvPr/>
              </p14:nvContentPartPr>
              <p14:xfrm>
                <a:off x="6271113" y="757810"/>
                <a:ext cx="189000" cy="182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CF27F89-4336-476D-962C-E33B4BE1120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62473" y="749170"/>
                  <a:ext cx="206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D2A1A04-C99E-465D-8DFD-EB9CE974E0FD}"/>
                    </a:ext>
                  </a:extLst>
                </p14:cNvPr>
                <p14:cNvContentPartPr/>
                <p14:nvPr/>
              </p14:nvContentPartPr>
              <p14:xfrm>
                <a:off x="6666033" y="244090"/>
                <a:ext cx="275760" cy="625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D2A1A04-C99E-465D-8DFD-EB9CE974E0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57393" y="235090"/>
                  <a:ext cx="29340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9A0A98B-B277-48AF-8CEA-6929FA65CE20}"/>
                    </a:ext>
                  </a:extLst>
                </p14:cNvPr>
                <p14:cNvContentPartPr/>
                <p14:nvPr/>
              </p14:nvContentPartPr>
              <p14:xfrm>
                <a:off x="5068353" y="811090"/>
                <a:ext cx="97560" cy="117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9A0A98B-B277-48AF-8CEA-6929FA65CE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59713" y="802090"/>
                  <a:ext cx="115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100D2B6-C729-4EB4-BE4C-0CDAD7AD99F7}"/>
                    </a:ext>
                  </a:extLst>
                </p14:cNvPr>
                <p14:cNvContentPartPr/>
                <p14:nvPr/>
              </p14:nvContentPartPr>
              <p14:xfrm>
                <a:off x="3683073" y="1426690"/>
                <a:ext cx="350280" cy="645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100D2B6-C729-4EB4-BE4C-0CDAD7AD99F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74433" y="1417690"/>
                  <a:ext cx="36792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B766FF6-FD8D-47F0-989D-1A09AA072644}"/>
                    </a:ext>
                  </a:extLst>
                </p14:cNvPr>
                <p14:cNvContentPartPr/>
                <p14:nvPr/>
              </p14:nvContentPartPr>
              <p14:xfrm>
                <a:off x="3944793" y="1446130"/>
                <a:ext cx="93240" cy="5130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B766FF6-FD8D-47F0-989D-1A09AA0726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36153" y="1437130"/>
                  <a:ext cx="1108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B82A128-7FF9-4481-AA70-BC84D6A1B806}"/>
                    </a:ext>
                  </a:extLst>
                </p14:cNvPr>
                <p14:cNvContentPartPr/>
                <p14:nvPr/>
              </p14:nvContentPartPr>
              <p14:xfrm>
                <a:off x="3716193" y="1779130"/>
                <a:ext cx="483480" cy="10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B82A128-7FF9-4481-AA70-BC84D6A1B80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07193" y="1770490"/>
                  <a:ext cx="501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B506AE3-DE0F-4899-BC6D-3FC7E9F61DD5}"/>
                    </a:ext>
                  </a:extLst>
                </p14:cNvPr>
                <p14:cNvContentPartPr/>
                <p14:nvPr/>
              </p14:nvContentPartPr>
              <p14:xfrm>
                <a:off x="4337553" y="1793170"/>
                <a:ext cx="447120" cy="2152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B506AE3-DE0F-4899-BC6D-3FC7E9F61D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28553" y="1784530"/>
                  <a:ext cx="464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517326E-3D0E-4C7D-BD4C-6BE85136675A}"/>
                    </a:ext>
                  </a:extLst>
                </p14:cNvPr>
                <p14:cNvContentPartPr/>
                <p14:nvPr/>
              </p14:nvContentPartPr>
              <p14:xfrm>
                <a:off x="4435473" y="1353970"/>
                <a:ext cx="227880" cy="198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517326E-3D0E-4C7D-BD4C-6BE8513667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26833" y="1345330"/>
                  <a:ext cx="245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DFEEBC1-59D0-4DFC-BA10-3D897F571938}"/>
                    </a:ext>
                  </a:extLst>
                </p14:cNvPr>
                <p14:cNvContentPartPr/>
                <p14:nvPr/>
              </p14:nvContentPartPr>
              <p14:xfrm>
                <a:off x="3871713" y="1088650"/>
                <a:ext cx="1816560" cy="127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DFEEBC1-59D0-4DFC-BA10-3D897F5719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62713" y="1080010"/>
                  <a:ext cx="1834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3C9C59F-CF1D-4E23-B1C8-EF6D64DF5982}"/>
                    </a:ext>
                  </a:extLst>
                </p14:cNvPr>
                <p14:cNvContentPartPr/>
                <p14:nvPr/>
              </p14:nvContentPartPr>
              <p14:xfrm>
                <a:off x="2917353" y="-192590"/>
                <a:ext cx="440280" cy="557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3C9C59F-CF1D-4E23-B1C8-EF6D64DF59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08353" y="-201590"/>
                  <a:ext cx="45792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762A526-30E4-4DD3-864E-DB96FF9DB822}"/>
                    </a:ext>
                  </a:extLst>
                </p14:cNvPr>
                <p14:cNvContentPartPr/>
                <p14:nvPr/>
              </p14:nvContentPartPr>
              <p14:xfrm>
                <a:off x="3089433" y="55810"/>
                <a:ext cx="299520" cy="349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762A526-30E4-4DD3-864E-DB96FF9DB82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80433" y="47170"/>
                  <a:ext cx="317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0BF2768-12F9-43E2-A0A3-C2683125AB4A}"/>
                    </a:ext>
                  </a:extLst>
                </p14:cNvPr>
                <p14:cNvContentPartPr/>
                <p14:nvPr/>
              </p14:nvContentPartPr>
              <p14:xfrm>
                <a:off x="2475993" y="-740510"/>
                <a:ext cx="511920" cy="268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0BF2768-12F9-43E2-A0A3-C2683125AB4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66993" y="-749510"/>
                  <a:ext cx="529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519BCD1-961F-4C03-9E11-833CF277C0DA}"/>
                    </a:ext>
                  </a:extLst>
                </p14:cNvPr>
                <p14:cNvContentPartPr/>
                <p14:nvPr/>
              </p14:nvContentPartPr>
              <p14:xfrm>
                <a:off x="3156753" y="-932750"/>
                <a:ext cx="81000" cy="369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519BCD1-961F-4C03-9E11-833CF277C0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47753" y="-941390"/>
                  <a:ext cx="98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CE21339-5835-443A-9D07-D7CF7CBAA868}"/>
                    </a:ext>
                  </a:extLst>
                </p14:cNvPr>
                <p14:cNvContentPartPr/>
                <p14:nvPr/>
              </p14:nvContentPartPr>
              <p14:xfrm>
                <a:off x="3180513" y="-464030"/>
                <a:ext cx="360" cy="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CE21339-5835-443A-9D07-D7CF7CBAA8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71873" y="-4730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E6A9E9B-1AB7-4689-BEFC-0458D1B82211}"/>
                    </a:ext>
                  </a:extLst>
                </p14:cNvPr>
                <p14:cNvContentPartPr/>
                <p14:nvPr/>
              </p14:nvContentPartPr>
              <p14:xfrm>
                <a:off x="2403993" y="-345590"/>
                <a:ext cx="966600" cy="648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E6A9E9B-1AB7-4689-BEFC-0458D1B822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95353" y="-354230"/>
                  <a:ext cx="984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0470BE0-85D7-49C1-89C1-1C543E9C734B}"/>
                    </a:ext>
                  </a:extLst>
                </p14:cNvPr>
                <p14:cNvContentPartPr/>
                <p14:nvPr/>
              </p14:nvContentPartPr>
              <p14:xfrm>
                <a:off x="4067553" y="1092970"/>
                <a:ext cx="2417760" cy="1688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0470BE0-85D7-49C1-89C1-1C543E9C73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58913" y="1084330"/>
                  <a:ext cx="2435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F1B6AC5-AC21-4DF7-A8A7-8E29BB956A0A}"/>
                    </a:ext>
                  </a:extLst>
                </p14:cNvPr>
                <p14:cNvContentPartPr/>
                <p14:nvPr/>
              </p14:nvContentPartPr>
              <p14:xfrm>
                <a:off x="6506193" y="1333450"/>
                <a:ext cx="10800" cy="57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F1B6AC5-AC21-4DF7-A8A7-8E29BB956A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97193" y="1324810"/>
                  <a:ext cx="28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31ED26F-99D1-4328-AEBE-26FC86A52D61}"/>
                    </a:ext>
                  </a:extLst>
                </p14:cNvPr>
                <p14:cNvContentPartPr/>
                <p14:nvPr/>
              </p14:nvContentPartPr>
              <p14:xfrm>
                <a:off x="3941913" y="2352610"/>
                <a:ext cx="996840" cy="58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31ED26F-99D1-4328-AEBE-26FC86A52D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33273" y="2343610"/>
                  <a:ext cx="1014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C9CE3AD-6017-40BE-9C10-ACF773FE0F39}"/>
                    </a:ext>
                  </a:extLst>
                </p14:cNvPr>
                <p14:cNvContentPartPr/>
                <p14:nvPr/>
              </p14:nvContentPartPr>
              <p14:xfrm>
                <a:off x="5554713" y="2448370"/>
                <a:ext cx="360" cy="84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C9CE3AD-6017-40BE-9C10-ACF773FE0F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45713" y="2439730"/>
                  <a:ext cx="1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B16BBDA-6508-4FAC-9FF6-C427172238E6}"/>
                    </a:ext>
                  </a:extLst>
                </p14:cNvPr>
                <p14:cNvContentPartPr/>
                <p14:nvPr/>
              </p14:nvContentPartPr>
              <p14:xfrm>
                <a:off x="1400313" y="2709730"/>
                <a:ext cx="280080" cy="300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B16BBDA-6508-4FAC-9FF6-C427172238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91313" y="2701090"/>
                  <a:ext cx="297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84B2171-A5C1-4120-A72E-E9D858929CD4}"/>
                    </a:ext>
                  </a:extLst>
                </p14:cNvPr>
                <p14:cNvContentPartPr/>
                <p14:nvPr/>
              </p14:nvContentPartPr>
              <p14:xfrm>
                <a:off x="1128153" y="3016450"/>
                <a:ext cx="661680" cy="2793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84B2171-A5C1-4120-A72E-E9D858929C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9153" y="3007810"/>
                  <a:ext cx="679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08B34E7-0AA5-431C-BB7A-FED8DFD71FA1}"/>
                    </a:ext>
                  </a:extLst>
                </p14:cNvPr>
                <p14:cNvContentPartPr/>
                <p14:nvPr/>
              </p14:nvContentPartPr>
              <p14:xfrm>
                <a:off x="1564113" y="2796850"/>
                <a:ext cx="72720" cy="579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08B34E7-0AA5-431C-BB7A-FED8DFD71F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55473" y="2788210"/>
                  <a:ext cx="9036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E3A4BF6-0E11-471C-8B87-4C00FC995277}"/>
                    </a:ext>
                  </a:extLst>
                </p14:cNvPr>
                <p14:cNvContentPartPr/>
                <p14:nvPr/>
              </p14:nvContentPartPr>
              <p14:xfrm>
                <a:off x="1774353" y="2842210"/>
                <a:ext cx="258120" cy="3398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E3A4BF6-0E11-471C-8B87-4C00FC99527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65353" y="2833570"/>
                  <a:ext cx="275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C05CC1C-1F74-44E4-99B0-C304F23143F0}"/>
                    </a:ext>
                  </a:extLst>
                </p14:cNvPr>
                <p14:cNvContentPartPr/>
                <p14:nvPr/>
              </p14:nvContentPartPr>
              <p14:xfrm>
                <a:off x="1923753" y="2767690"/>
                <a:ext cx="694440" cy="525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C05CC1C-1F74-44E4-99B0-C304F23143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15113" y="2759050"/>
                  <a:ext cx="71208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E9D3FC1-4D55-4119-BF5C-951E51F58B14}"/>
                    </a:ext>
                  </a:extLst>
                </p14:cNvPr>
                <p14:cNvContentPartPr/>
                <p14:nvPr/>
              </p14:nvContentPartPr>
              <p14:xfrm>
                <a:off x="2676513" y="2964610"/>
                <a:ext cx="146880" cy="38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E9D3FC1-4D55-4119-BF5C-951E51F58B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67513" y="2955970"/>
                  <a:ext cx="164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E09FB76-A6C3-449D-896A-73B6CA8FB7B8}"/>
                    </a:ext>
                  </a:extLst>
                </p14:cNvPr>
                <p14:cNvContentPartPr/>
                <p14:nvPr/>
              </p14:nvContentPartPr>
              <p14:xfrm>
                <a:off x="2745273" y="3006370"/>
                <a:ext cx="241200" cy="257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E09FB76-A6C3-449D-896A-73B6CA8FB7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36273" y="2997730"/>
                  <a:ext cx="258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E31EFDA-9076-42D4-A005-4B476648C020}"/>
                    </a:ext>
                  </a:extLst>
                </p14:cNvPr>
                <p14:cNvContentPartPr/>
                <p14:nvPr/>
              </p14:nvContentPartPr>
              <p14:xfrm>
                <a:off x="3102753" y="2863810"/>
                <a:ext cx="128880" cy="6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E31EFDA-9076-42D4-A005-4B476648C0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93753" y="2854810"/>
                  <a:ext cx="146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9F599EB-9E72-4761-9F94-B7D733A8C5E1}"/>
                    </a:ext>
                  </a:extLst>
                </p14:cNvPr>
                <p14:cNvContentPartPr/>
                <p14:nvPr/>
              </p14:nvContentPartPr>
              <p14:xfrm>
                <a:off x="3136953" y="2782810"/>
                <a:ext cx="468000" cy="473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9F599EB-9E72-4761-9F94-B7D733A8C5E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28313" y="2774170"/>
                  <a:ext cx="4856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781FD26-A563-48A4-AA12-0018A0BBE384}"/>
                    </a:ext>
                  </a:extLst>
                </p14:cNvPr>
                <p14:cNvContentPartPr/>
                <p14:nvPr/>
              </p14:nvContentPartPr>
              <p14:xfrm>
                <a:off x="3446553" y="2988730"/>
                <a:ext cx="181440" cy="2037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781FD26-A563-48A4-AA12-0018A0BBE3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37913" y="2980090"/>
                  <a:ext cx="199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E7926F3-0F0D-41DD-A9FB-D429C682A808}"/>
                    </a:ext>
                  </a:extLst>
                </p14:cNvPr>
                <p14:cNvContentPartPr/>
                <p14:nvPr/>
              </p14:nvContentPartPr>
              <p14:xfrm>
                <a:off x="3719073" y="2727370"/>
                <a:ext cx="333720" cy="5612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E7926F3-0F0D-41DD-A9FB-D429C682A80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10433" y="2718730"/>
                  <a:ext cx="3513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CA6B37F-850A-4C61-94FD-0593C0C5A6BC}"/>
                    </a:ext>
                  </a:extLst>
                </p14:cNvPr>
                <p14:cNvContentPartPr/>
                <p14:nvPr/>
              </p14:nvContentPartPr>
              <p14:xfrm>
                <a:off x="4064673" y="2776690"/>
                <a:ext cx="164880" cy="1494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CA6B37F-850A-4C61-94FD-0593C0C5A6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55673" y="2767690"/>
                  <a:ext cx="182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21327CC-CEDC-4F7E-9968-F83D274898E0}"/>
                    </a:ext>
                  </a:extLst>
                </p14:cNvPr>
                <p14:cNvContentPartPr/>
                <p14:nvPr/>
              </p14:nvContentPartPr>
              <p14:xfrm>
                <a:off x="4401273" y="2678050"/>
                <a:ext cx="81000" cy="115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21327CC-CEDC-4F7E-9968-F83D274898E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92273" y="2669410"/>
                  <a:ext cx="98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637EB9F-0CC1-45DB-AC75-F8A02A14C1F8}"/>
                    </a:ext>
                  </a:extLst>
                </p14:cNvPr>
                <p14:cNvContentPartPr/>
                <p14:nvPr/>
              </p14:nvContentPartPr>
              <p14:xfrm>
                <a:off x="4251153" y="2810890"/>
                <a:ext cx="446400" cy="401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637EB9F-0CC1-45DB-AC75-F8A02A14C1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42513" y="2801890"/>
                  <a:ext cx="4640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DF61A5D-26E9-4243-9E7A-893A8FD9C329}"/>
                    </a:ext>
                  </a:extLst>
                </p14:cNvPr>
                <p14:cNvContentPartPr/>
                <p14:nvPr/>
              </p14:nvContentPartPr>
              <p14:xfrm>
                <a:off x="4818513" y="2823490"/>
                <a:ext cx="75240" cy="91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DF61A5D-26E9-4243-9E7A-893A8FD9C3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09873" y="2814490"/>
                  <a:ext cx="92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6781AE4-931B-41FC-A6D2-B0B03BE2FD19}"/>
                    </a:ext>
                  </a:extLst>
                </p14:cNvPr>
                <p14:cNvContentPartPr/>
                <p14:nvPr/>
              </p14:nvContentPartPr>
              <p14:xfrm>
                <a:off x="4775313" y="2811250"/>
                <a:ext cx="549360" cy="4388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6781AE4-931B-41FC-A6D2-B0B03BE2FD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66313" y="2802250"/>
                  <a:ext cx="5670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93398A9-4C3E-4DD5-AEDE-481EC130B0AC}"/>
                    </a:ext>
                  </a:extLst>
                </p14:cNvPr>
                <p14:cNvContentPartPr/>
                <p14:nvPr/>
              </p14:nvContentPartPr>
              <p14:xfrm>
                <a:off x="5973393" y="2242450"/>
                <a:ext cx="1007280" cy="50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93398A9-4C3E-4DD5-AEDE-481EC130B0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64753" y="2233810"/>
                  <a:ext cx="1024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821CE92-6C22-4CC6-9422-91E60846B034}"/>
                    </a:ext>
                  </a:extLst>
                </p14:cNvPr>
                <p14:cNvContentPartPr/>
                <p14:nvPr/>
              </p14:nvContentPartPr>
              <p14:xfrm>
                <a:off x="6856113" y="2064610"/>
                <a:ext cx="199440" cy="333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821CE92-6C22-4CC6-9422-91E60846B0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7473" y="2055970"/>
                  <a:ext cx="2170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FC468EA-A96C-402D-8374-B4C6DB9CF298}"/>
                    </a:ext>
                  </a:extLst>
                </p14:cNvPr>
                <p14:cNvContentPartPr/>
                <p14:nvPr/>
              </p14:nvContentPartPr>
              <p14:xfrm>
                <a:off x="7333473" y="2137690"/>
                <a:ext cx="214200" cy="27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FC468EA-A96C-402D-8374-B4C6DB9CF2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24473" y="2129050"/>
                  <a:ext cx="231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C387922-E77B-42FB-B149-5EB9824698D4}"/>
                    </a:ext>
                  </a:extLst>
                </p14:cNvPr>
                <p14:cNvContentPartPr/>
                <p14:nvPr/>
              </p14:nvContentPartPr>
              <p14:xfrm>
                <a:off x="7490433" y="1910530"/>
                <a:ext cx="45360" cy="8193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C387922-E77B-42FB-B149-5EB9824698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81793" y="1901890"/>
                  <a:ext cx="6300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0D72AC6-6189-4918-98A3-0B7C6CFE323D}"/>
                    </a:ext>
                  </a:extLst>
                </p14:cNvPr>
                <p14:cNvContentPartPr/>
                <p14:nvPr/>
              </p14:nvContentPartPr>
              <p14:xfrm>
                <a:off x="7351473" y="2295730"/>
                <a:ext cx="185760" cy="294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0D72AC6-6189-4918-98A3-0B7C6CFE32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2473" y="2286730"/>
                  <a:ext cx="2034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1D361E9-C6AA-4DEF-A0F7-FB8B3ABDB92B}"/>
                    </a:ext>
                  </a:extLst>
                </p14:cNvPr>
                <p14:cNvContentPartPr/>
                <p14:nvPr/>
              </p14:nvContentPartPr>
              <p14:xfrm>
                <a:off x="7496553" y="2443330"/>
                <a:ext cx="119880" cy="27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1D361E9-C6AA-4DEF-A0F7-FB8B3ABDB92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87553" y="2434690"/>
                  <a:ext cx="137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E99B39F-6C1B-482B-B32E-D0719AB18738}"/>
                    </a:ext>
                  </a:extLst>
                </p14:cNvPr>
                <p14:cNvContentPartPr/>
                <p14:nvPr/>
              </p14:nvContentPartPr>
              <p14:xfrm>
                <a:off x="7620393" y="2129050"/>
                <a:ext cx="213840" cy="3913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E99B39F-6C1B-482B-B32E-D0719AB1873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11393" y="2120050"/>
                  <a:ext cx="2314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12B8F04-AFCD-45F8-A3EB-0277406822C9}"/>
                    </a:ext>
                  </a:extLst>
                </p14:cNvPr>
                <p14:cNvContentPartPr/>
                <p14:nvPr/>
              </p14:nvContentPartPr>
              <p14:xfrm>
                <a:off x="7838913" y="2040490"/>
                <a:ext cx="235080" cy="4471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12B8F04-AFCD-45F8-A3EB-0277406822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30273" y="2031850"/>
                  <a:ext cx="252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34BEE81-A467-42E4-892B-1F7880DD4BC3}"/>
                    </a:ext>
                  </a:extLst>
                </p14:cNvPr>
                <p14:cNvContentPartPr/>
                <p14:nvPr/>
              </p14:nvContentPartPr>
              <p14:xfrm>
                <a:off x="8136633" y="1863730"/>
                <a:ext cx="120240" cy="5220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34BEE81-A467-42E4-892B-1F7880DD4BC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27633" y="1855090"/>
                  <a:ext cx="1378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3D1CE33-F02C-47D4-83E5-68E8F08F0D4D}"/>
                    </a:ext>
                  </a:extLst>
                </p14:cNvPr>
                <p14:cNvContentPartPr/>
                <p14:nvPr/>
              </p14:nvContentPartPr>
              <p14:xfrm>
                <a:off x="8005233" y="2188090"/>
                <a:ext cx="390960" cy="1850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3D1CE33-F02C-47D4-83E5-68E8F08F0D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96233" y="2179090"/>
                  <a:ext cx="408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A5BF7EF4-7EDF-4FF4-AF54-54676681D62D}"/>
                    </a:ext>
                  </a:extLst>
                </p14:cNvPr>
                <p14:cNvContentPartPr/>
                <p14:nvPr/>
              </p14:nvContentPartPr>
              <p14:xfrm>
                <a:off x="8048433" y="2455930"/>
                <a:ext cx="372960" cy="925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A5BF7EF4-7EDF-4FF4-AF54-54676681D62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39793" y="2447290"/>
                  <a:ext cx="390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496290B-C07E-44E7-8441-7F21F1F0FDDA}"/>
                    </a:ext>
                  </a:extLst>
                </p14:cNvPr>
                <p14:cNvContentPartPr/>
                <p14:nvPr/>
              </p14:nvContentPartPr>
              <p14:xfrm>
                <a:off x="8202513" y="2481130"/>
                <a:ext cx="37800" cy="2678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496290B-C07E-44E7-8441-7F21F1F0FDD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93873" y="2472490"/>
                  <a:ext cx="55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524E8E1-E267-4B3C-AB9F-8328184A5DA2}"/>
                    </a:ext>
                  </a:extLst>
                </p14:cNvPr>
                <p14:cNvContentPartPr/>
                <p14:nvPr/>
              </p14:nvContentPartPr>
              <p14:xfrm>
                <a:off x="7300353" y="2733850"/>
                <a:ext cx="1248120" cy="86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524E8E1-E267-4B3C-AB9F-8328184A5D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91713" y="2724850"/>
                  <a:ext cx="1265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065BBA8-C755-497C-BA00-BA65209A7237}"/>
                    </a:ext>
                  </a:extLst>
                </p14:cNvPr>
                <p14:cNvContentPartPr/>
                <p14:nvPr/>
              </p14:nvContentPartPr>
              <p14:xfrm>
                <a:off x="7258593" y="1778050"/>
                <a:ext cx="162000" cy="8650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065BBA8-C755-497C-BA00-BA65209A723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49593" y="1769050"/>
                  <a:ext cx="17964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89B233DF-0409-4ECD-8D0C-8FBEB15914EF}"/>
                    </a:ext>
                  </a:extLst>
                </p14:cNvPr>
                <p14:cNvContentPartPr/>
                <p14:nvPr/>
              </p14:nvContentPartPr>
              <p14:xfrm>
                <a:off x="7251033" y="1723690"/>
                <a:ext cx="1415520" cy="11984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89B233DF-0409-4ECD-8D0C-8FBEB15914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42393" y="1715050"/>
                  <a:ext cx="143316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17DD43A-4A43-4258-9C4B-ACA39EDDFAE0}"/>
                    </a:ext>
                  </a:extLst>
                </p14:cNvPr>
                <p14:cNvContentPartPr/>
                <p14:nvPr/>
              </p14:nvContentPartPr>
              <p14:xfrm>
                <a:off x="8598873" y="2900530"/>
                <a:ext cx="67680" cy="860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17DD43A-4A43-4258-9C4B-ACA39EDDFA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90233" y="2891530"/>
                  <a:ext cx="85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999AC18-B9E8-42B8-8CCD-B2CFE52006CC}"/>
                    </a:ext>
                  </a:extLst>
                </p14:cNvPr>
                <p14:cNvContentPartPr/>
                <p14:nvPr/>
              </p14:nvContentPartPr>
              <p14:xfrm>
                <a:off x="5804193" y="2688130"/>
                <a:ext cx="772200" cy="668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999AC18-B9E8-42B8-8CCD-B2CFE52006C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95553" y="2679490"/>
                  <a:ext cx="78984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5DECF31-6E23-4885-9FC4-12B047243757}"/>
                    </a:ext>
                  </a:extLst>
                </p14:cNvPr>
                <p14:cNvContentPartPr/>
                <p14:nvPr/>
              </p14:nvContentPartPr>
              <p14:xfrm>
                <a:off x="6808233" y="3508930"/>
                <a:ext cx="360" cy="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5DECF31-6E23-4885-9FC4-12B04724375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99593" y="34999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84607289-BCF3-408B-8A7F-52E75C58853B}"/>
                    </a:ext>
                  </a:extLst>
                </p14:cNvPr>
                <p14:cNvContentPartPr/>
                <p14:nvPr/>
              </p14:nvContentPartPr>
              <p14:xfrm>
                <a:off x="6878433" y="3591010"/>
                <a:ext cx="39240" cy="10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84607289-BCF3-408B-8A7F-52E75C58853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869793" y="3582010"/>
                  <a:ext cx="56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BA1AF13-F58E-4B25-81F7-DA10B3BB356A}"/>
                    </a:ext>
                  </a:extLst>
                </p14:cNvPr>
                <p14:cNvContentPartPr/>
                <p14:nvPr/>
              </p14:nvContentPartPr>
              <p14:xfrm>
                <a:off x="755553" y="1283770"/>
                <a:ext cx="1638360" cy="119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BA1AF13-F58E-4B25-81F7-DA10B3BB356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46553" y="1275130"/>
                  <a:ext cx="1656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09253F0-8FE0-432B-98DA-1E6D9B9C9B69}"/>
                    </a:ext>
                  </a:extLst>
                </p14:cNvPr>
                <p14:cNvContentPartPr/>
                <p14:nvPr/>
              </p14:nvContentPartPr>
              <p14:xfrm>
                <a:off x="2523873" y="1390330"/>
                <a:ext cx="88560" cy="1000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09253F0-8FE0-432B-98DA-1E6D9B9C9B6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14873" y="1381690"/>
                  <a:ext cx="106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A50B86D-4DFD-4E25-BB09-9D6E232AFC09}"/>
                    </a:ext>
                  </a:extLst>
                </p14:cNvPr>
                <p14:cNvContentPartPr/>
                <p14:nvPr/>
              </p14:nvContentPartPr>
              <p14:xfrm>
                <a:off x="574833" y="1764010"/>
                <a:ext cx="420480" cy="2526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A50B86D-4DFD-4E25-BB09-9D6E232AFC0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5833" y="1755370"/>
                  <a:ext cx="438120" cy="25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7A9BC4C-E231-4076-A5D8-DDBD7C505A0C}"/>
                    </a:ext>
                  </a:extLst>
                </p14:cNvPr>
                <p14:cNvContentPartPr/>
                <p14:nvPr/>
              </p14:nvContentPartPr>
              <p14:xfrm>
                <a:off x="586353" y="3785410"/>
                <a:ext cx="401400" cy="478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7A9BC4C-E231-4076-A5D8-DDBD7C505A0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77713" y="3776410"/>
                  <a:ext cx="4190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07EFD3E-B59B-41D8-898C-95D08457E4DF}"/>
                    </a:ext>
                  </a:extLst>
                </p14:cNvPr>
                <p14:cNvContentPartPr/>
                <p14:nvPr/>
              </p14:nvContentPartPr>
              <p14:xfrm>
                <a:off x="529473" y="1678330"/>
                <a:ext cx="479160" cy="6001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07EFD3E-B59B-41D8-898C-95D08457E4D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20833" y="1669330"/>
                  <a:ext cx="4968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A16E42B-D8D1-482C-8B01-B1538A87427B}"/>
                    </a:ext>
                  </a:extLst>
                </p14:cNvPr>
                <p14:cNvContentPartPr/>
                <p14:nvPr/>
              </p14:nvContentPartPr>
              <p14:xfrm>
                <a:off x="1551153" y="3406330"/>
                <a:ext cx="3622320" cy="1623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A16E42B-D8D1-482C-8B01-B1538A87427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542513" y="3397330"/>
                  <a:ext cx="3639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E467837-234D-4811-B6E7-AC92162DB559}"/>
                    </a:ext>
                  </a:extLst>
                </p14:cNvPr>
                <p14:cNvContentPartPr/>
                <p14:nvPr/>
              </p14:nvContentPartPr>
              <p14:xfrm>
                <a:off x="1425873" y="3916450"/>
                <a:ext cx="510120" cy="26791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E467837-234D-4811-B6E7-AC92162DB55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17233" y="3907450"/>
                  <a:ext cx="527760" cy="26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20A571F-D251-412E-8175-FA820BD3280C}"/>
                    </a:ext>
                  </a:extLst>
                </p14:cNvPr>
                <p14:cNvContentPartPr/>
                <p14:nvPr/>
              </p14:nvContentPartPr>
              <p14:xfrm>
                <a:off x="2288793" y="3967210"/>
                <a:ext cx="441000" cy="4413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20A571F-D251-412E-8175-FA820BD3280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80153" y="3958210"/>
                  <a:ext cx="4586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1B37E49-98F8-4AE6-B2F2-1F42728A5119}"/>
                    </a:ext>
                  </a:extLst>
                </p14:cNvPr>
                <p14:cNvContentPartPr/>
                <p14:nvPr/>
              </p14:nvContentPartPr>
              <p14:xfrm>
                <a:off x="2444673" y="4022290"/>
                <a:ext cx="185040" cy="5461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1B37E49-98F8-4AE6-B2F2-1F42728A511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435673" y="4013650"/>
                  <a:ext cx="20268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8FF47DF-EC40-48B8-8B31-20A134C8A13E}"/>
                    </a:ext>
                  </a:extLst>
                </p14:cNvPr>
                <p14:cNvContentPartPr/>
                <p14:nvPr/>
              </p14:nvContentPartPr>
              <p14:xfrm>
                <a:off x="2090073" y="4204450"/>
                <a:ext cx="562680" cy="1141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8FF47DF-EC40-48B8-8B31-20A134C8A13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81073" y="4195810"/>
                  <a:ext cx="580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0FA6C48-CCB5-4D66-8839-0070D8F70D67}"/>
                    </a:ext>
                  </a:extLst>
                </p14:cNvPr>
                <p14:cNvContentPartPr/>
                <p14:nvPr/>
              </p14:nvContentPartPr>
              <p14:xfrm>
                <a:off x="2465553" y="4079530"/>
                <a:ext cx="22680" cy="351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0FA6C48-CCB5-4D66-8839-0070D8F70D6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56553" y="4070890"/>
                  <a:ext cx="403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5ED7E1B-2E43-4357-AEF0-8BD0E66BB7ED}"/>
                    </a:ext>
                  </a:extLst>
                </p14:cNvPr>
                <p14:cNvContentPartPr/>
                <p14:nvPr/>
              </p14:nvContentPartPr>
              <p14:xfrm>
                <a:off x="2884233" y="4015090"/>
                <a:ext cx="205560" cy="4600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5ED7E1B-2E43-4357-AEF0-8BD0E66BB7E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875593" y="4006450"/>
                  <a:ext cx="2232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E6EBD5A-B766-48B0-968A-FEEEC9EB3333}"/>
                    </a:ext>
                  </a:extLst>
                </p14:cNvPr>
                <p14:cNvContentPartPr/>
                <p14:nvPr/>
              </p14:nvContentPartPr>
              <p14:xfrm>
                <a:off x="2855793" y="4232170"/>
                <a:ext cx="329400" cy="147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E6EBD5A-B766-48B0-968A-FEEEC9EB333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847153" y="4223530"/>
                  <a:ext cx="347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65CA109-7593-49D8-9EDA-EFDF0F05A91E}"/>
                    </a:ext>
                  </a:extLst>
                </p14:cNvPr>
                <p14:cNvContentPartPr/>
                <p14:nvPr/>
              </p14:nvContentPartPr>
              <p14:xfrm>
                <a:off x="2763273" y="4328650"/>
                <a:ext cx="534600" cy="1861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65CA109-7593-49D8-9EDA-EFDF0F05A91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754273" y="4320010"/>
                  <a:ext cx="552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8EE96B2-07B2-471F-A9B5-B2098C18E1E7}"/>
                    </a:ext>
                  </a:extLst>
                </p14:cNvPr>
                <p14:cNvContentPartPr/>
                <p14:nvPr/>
              </p14:nvContentPartPr>
              <p14:xfrm>
                <a:off x="3419913" y="4030210"/>
                <a:ext cx="250200" cy="129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8EE96B2-07B2-471F-A9B5-B2098C18E1E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410913" y="4021570"/>
                  <a:ext cx="267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AB6AA7E-9856-461E-B0CE-EDAFB8A6BF3B}"/>
                    </a:ext>
                  </a:extLst>
                </p14:cNvPr>
                <p14:cNvContentPartPr/>
                <p14:nvPr/>
              </p14:nvContentPartPr>
              <p14:xfrm>
                <a:off x="3548433" y="3852370"/>
                <a:ext cx="22680" cy="4575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AB6AA7E-9856-461E-B0CE-EDAFB8A6BF3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539793" y="3843370"/>
                  <a:ext cx="403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9546CE0-489C-4357-8692-E69D63DABECB}"/>
                    </a:ext>
                  </a:extLst>
                </p14:cNvPr>
                <p14:cNvContentPartPr/>
                <p14:nvPr/>
              </p14:nvContentPartPr>
              <p14:xfrm>
                <a:off x="3491553" y="3905290"/>
                <a:ext cx="94680" cy="119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9546CE0-489C-4357-8692-E69D63DABEC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482913" y="3896650"/>
                  <a:ext cx="112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DC42952-2DFC-42E8-86B5-FD2451BD2486}"/>
                    </a:ext>
                  </a:extLst>
                </p14:cNvPr>
                <p14:cNvContentPartPr/>
                <p14:nvPr/>
              </p14:nvContentPartPr>
              <p14:xfrm>
                <a:off x="3438633" y="4005010"/>
                <a:ext cx="339120" cy="453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DC42952-2DFC-42E8-86B5-FD2451BD248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429993" y="3996370"/>
                  <a:ext cx="3567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91E9AE8-EA53-4207-B07D-CB0EBBE47250}"/>
                    </a:ext>
                  </a:extLst>
                </p14:cNvPr>
                <p14:cNvContentPartPr/>
                <p14:nvPr/>
              </p14:nvContentPartPr>
              <p14:xfrm>
                <a:off x="3757953" y="3974410"/>
                <a:ext cx="227880" cy="3276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91E9AE8-EA53-4207-B07D-CB0EBBE4725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749313" y="3965770"/>
                  <a:ext cx="2455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00A1476-5F1A-48BC-979E-C321458792D3}"/>
                    </a:ext>
                  </a:extLst>
                </p14:cNvPr>
                <p14:cNvContentPartPr/>
                <p14:nvPr/>
              </p14:nvContentPartPr>
              <p14:xfrm>
                <a:off x="3819153" y="4191850"/>
                <a:ext cx="176760" cy="142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00A1476-5F1A-48BC-979E-C321458792D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810513" y="4183210"/>
                  <a:ext cx="194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9013D78-8C28-4E31-ACB6-C8D07C39D65F}"/>
                    </a:ext>
                  </a:extLst>
                </p14:cNvPr>
                <p14:cNvContentPartPr/>
                <p14:nvPr/>
              </p14:nvContentPartPr>
              <p14:xfrm>
                <a:off x="3780273" y="3887650"/>
                <a:ext cx="135000" cy="3841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9013D78-8C28-4E31-ACB6-C8D07C39D65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771633" y="3879010"/>
                  <a:ext cx="1526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50F1BB5-AB63-44B2-BB16-65B380B3DC4E}"/>
                    </a:ext>
                  </a:extLst>
                </p14:cNvPr>
                <p14:cNvContentPartPr/>
                <p14:nvPr/>
              </p14:nvContentPartPr>
              <p14:xfrm>
                <a:off x="4202193" y="3888370"/>
                <a:ext cx="257040" cy="3315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50F1BB5-AB63-44B2-BB16-65B380B3D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193553" y="3879730"/>
                  <a:ext cx="2746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A63B942-CB21-4A0E-BC18-471F032B3D52}"/>
                    </a:ext>
                  </a:extLst>
                </p14:cNvPr>
                <p14:cNvContentPartPr/>
                <p14:nvPr/>
              </p14:nvContentPartPr>
              <p14:xfrm>
                <a:off x="4353393" y="4470850"/>
                <a:ext cx="6480" cy="255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A63B942-CB21-4A0E-BC18-471F032B3D5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344393" y="4462210"/>
                  <a:ext cx="24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445F525-3B77-479C-9433-DEBC6639B983}"/>
                    </a:ext>
                  </a:extLst>
                </p14:cNvPr>
                <p14:cNvContentPartPr/>
                <p14:nvPr/>
              </p14:nvContentPartPr>
              <p14:xfrm>
                <a:off x="2275473" y="4541770"/>
                <a:ext cx="2172960" cy="136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445F525-3B77-479C-9433-DEBC6639B98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266473" y="4532770"/>
                  <a:ext cx="2190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FC5F5D2-7733-4386-B633-8846380EA273}"/>
                    </a:ext>
                  </a:extLst>
                </p14:cNvPr>
                <p14:cNvContentPartPr/>
                <p14:nvPr/>
              </p14:nvContentPartPr>
              <p14:xfrm>
                <a:off x="4340073" y="4642570"/>
                <a:ext cx="10800" cy="23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FC5F5D2-7733-4386-B633-8846380EA27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331073" y="4633930"/>
                  <a:ext cx="28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797FDB6-3E1B-445D-8B47-AACA22891BFE}"/>
                    </a:ext>
                  </a:extLst>
                </p14:cNvPr>
                <p14:cNvContentPartPr/>
                <p14:nvPr/>
              </p14:nvContentPartPr>
              <p14:xfrm>
                <a:off x="4773153" y="4137850"/>
                <a:ext cx="213120" cy="2646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797FDB6-3E1B-445D-8B47-AACA22891BF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764513" y="4129210"/>
                  <a:ext cx="230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AE0B2D9-4267-426D-9E40-66C3FEFA7868}"/>
                    </a:ext>
                  </a:extLst>
                </p14:cNvPr>
                <p14:cNvContentPartPr/>
                <p14:nvPr/>
              </p14:nvContentPartPr>
              <p14:xfrm>
                <a:off x="4923273" y="4257730"/>
                <a:ext cx="998640" cy="439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AE0B2D9-4267-426D-9E40-66C3FEFA786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14633" y="4248730"/>
                  <a:ext cx="1016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979DBBD-599A-48FC-AAFC-33BF221C70C3}"/>
                    </a:ext>
                  </a:extLst>
                </p14:cNvPr>
                <p14:cNvContentPartPr/>
                <p14:nvPr/>
              </p14:nvContentPartPr>
              <p14:xfrm>
                <a:off x="5756673" y="4109770"/>
                <a:ext cx="240120" cy="2995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979DBBD-599A-48FC-AAFC-33BF221C70C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747673" y="4101130"/>
                  <a:ext cx="257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4C1660F-3199-44CE-8081-DE2144C6A000}"/>
                    </a:ext>
                  </a:extLst>
                </p14:cNvPr>
                <p14:cNvContentPartPr/>
                <p14:nvPr/>
              </p14:nvContentPartPr>
              <p14:xfrm>
                <a:off x="6500073" y="3833290"/>
                <a:ext cx="256320" cy="4017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4C1660F-3199-44CE-8081-DE2144C6A00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491433" y="3824650"/>
                  <a:ext cx="2739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6D3A439-919E-4F1D-B0AB-51B3BDD886CA}"/>
                    </a:ext>
                  </a:extLst>
                </p14:cNvPr>
                <p14:cNvContentPartPr/>
                <p14:nvPr/>
              </p14:nvContentPartPr>
              <p14:xfrm>
                <a:off x="6547953" y="4073410"/>
                <a:ext cx="269640" cy="3416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6D3A439-919E-4F1D-B0AB-51B3BDD886C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539313" y="4064410"/>
                  <a:ext cx="2872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1ABB05B-D1F7-47F2-9315-FC4270BD6FA2}"/>
                    </a:ext>
                  </a:extLst>
                </p14:cNvPr>
                <p14:cNvContentPartPr/>
                <p14:nvPr/>
              </p14:nvContentPartPr>
              <p14:xfrm>
                <a:off x="6912993" y="4039210"/>
                <a:ext cx="130680" cy="406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1ABB05B-D1F7-47F2-9315-FC4270BD6FA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04353" y="4030210"/>
                  <a:ext cx="148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66FD32B-1278-426A-A8C2-A61740004EF8}"/>
                    </a:ext>
                  </a:extLst>
                </p14:cNvPr>
                <p14:cNvContentPartPr/>
                <p14:nvPr/>
              </p14:nvContentPartPr>
              <p14:xfrm>
                <a:off x="6989313" y="4075930"/>
                <a:ext cx="141120" cy="2930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66FD32B-1278-426A-A8C2-A61740004EF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980313" y="4066930"/>
                  <a:ext cx="158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7498FA7-5376-42A5-915A-AC9AA6DCF519}"/>
                    </a:ext>
                  </a:extLst>
                </p14:cNvPr>
                <p14:cNvContentPartPr/>
                <p14:nvPr/>
              </p14:nvContentPartPr>
              <p14:xfrm>
                <a:off x="7167153" y="3868570"/>
                <a:ext cx="281880" cy="5112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7498FA7-5376-42A5-915A-AC9AA6DCF51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58153" y="3859930"/>
                  <a:ext cx="2995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F244F5C-1BE9-4AD4-8919-B086F9C4259D}"/>
                    </a:ext>
                  </a:extLst>
                </p14:cNvPr>
                <p14:cNvContentPartPr/>
                <p14:nvPr/>
              </p14:nvContentPartPr>
              <p14:xfrm>
                <a:off x="7548753" y="3968650"/>
                <a:ext cx="93240" cy="270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F244F5C-1BE9-4AD4-8919-B086F9C4259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40113" y="3959650"/>
                  <a:ext cx="110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1EEF47F-186B-40CA-8422-13F75D5C2674}"/>
                    </a:ext>
                  </a:extLst>
                </p14:cNvPr>
                <p14:cNvContentPartPr/>
                <p14:nvPr/>
              </p14:nvContentPartPr>
              <p14:xfrm>
                <a:off x="7475313" y="4099690"/>
                <a:ext cx="123120" cy="2070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1EEF47F-186B-40CA-8422-13F75D5C267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466673" y="4091050"/>
                  <a:ext cx="140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6C36404-D3F9-43D8-A7E1-F0B080AFFCF0}"/>
                    </a:ext>
                  </a:extLst>
                </p14:cNvPr>
                <p14:cNvContentPartPr/>
                <p14:nvPr/>
              </p14:nvContentPartPr>
              <p14:xfrm>
                <a:off x="7547313" y="3804490"/>
                <a:ext cx="375840" cy="5364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6C36404-D3F9-43D8-A7E1-F0B080AFFCF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38313" y="3795490"/>
                  <a:ext cx="3934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B6B26C4-9157-401F-9185-74DD617CD5E3}"/>
                    </a:ext>
                  </a:extLst>
                </p14:cNvPr>
                <p14:cNvContentPartPr/>
                <p14:nvPr/>
              </p14:nvContentPartPr>
              <p14:xfrm>
                <a:off x="8031873" y="4265290"/>
                <a:ext cx="60120" cy="975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B6B26C4-9157-401F-9185-74DD617CD5E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23233" y="4256290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DDF6FF7-AA78-4BA1-9987-393917393FEA}"/>
                    </a:ext>
                  </a:extLst>
                </p14:cNvPr>
                <p14:cNvContentPartPr/>
                <p14:nvPr/>
              </p14:nvContentPartPr>
              <p14:xfrm>
                <a:off x="6414753" y="4462210"/>
                <a:ext cx="1627920" cy="482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DDF6FF7-AA78-4BA1-9987-393917393FE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406113" y="4453570"/>
                  <a:ext cx="1645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563C925-552C-40C2-96B2-7CA1BE8815F0}"/>
                    </a:ext>
                  </a:extLst>
                </p14:cNvPr>
                <p14:cNvContentPartPr/>
                <p14:nvPr/>
              </p14:nvContentPartPr>
              <p14:xfrm>
                <a:off x="6440313" y="4886650"/>
                <a:ext cx="290160" cy="2397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563C925-552C-40C2-96B2-7CA1BE8815F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431313" y="4877650"/>
                  <a:ext cx="307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8A1E9C2-A6BE-4867-9724-79DBDE48F684}"/>
                    </a:ext>
                  </a:extLst>
                </p14:cNvPr>
                <p14:cNvContentPartPr/>
                <p14:nvPr/>
              </p14:nvContentPartPr>
              <p14:xfrm>
                <a:off x="6604833" y="4835890"/>
                <a:ext cx="64800" cy="2552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8A1E9C2-A6BE-4867-9724-79DBDE48F68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595833" y="4826890"/>
                  <a:ext cx="82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22466E2-78EF-45DF-A764-A27AD6547D5D}"/>
                    </a:ext>
                  </a:extLst>
                </p14:cNvPr>
                <p14:cNvContentPartPr/>
                <p14:nvPr/>
              </p14:nvContentPartPr>
              <p14:xfrm>
                <a:off x="6791673" y="4858570"/>
                <a:ext cx="87840" cy="1555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22466E2-78EF-45DF-A764-A27AD6547D5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783033" y="4849570"/>
                  <a:ext cx="105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46957B2-6122-4018-9AB3-D824AE45835B}"/>
                    </a:ext>
                  </a:extLst>
                </p14:cNvPr>
                <p14:cNvContentPartPr/>
                <p14:nvPr/>
              </p14:nvContentPartPr>
              <p14:xfrm>
                <a:off x="7063113" y="4823290"/>
                <a:ext cx="83520" cy="3157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46957B2-6122-4018-9AB3-D824AE45835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054113" y="4814290"/>
                  <a:ext cx="101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F3D7782-6861-4729-9FAF-CC7FCC1A652E}"/>
                    </a:ext>
                  </a:extLst>
                </p14:cNvPr>
                <p14:cNvContentPartPr/>
                <p14:nvPr/>
              </p14:nvContentPartPr>
              <p14:xfrm>
                <a:off x="7096953" y="4767490"/>
                <a:ext cx="227880" cy="558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F3D7782-6861-4729-9FAF-CC7FCC1A652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88313" y="4758850"/>
                  <a:ext cx="245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D0B806A-1DC2-4DF0-A989-9EFA6E89C4A9}"/>
                    </a:ext>
                  </a:extLst>
                </p14:cNvPr>
                <p14:cNvContentPartPr/>
                <p14:nvPr/>
              </p14:nvContentPartPr>
              <p14:xfrm>
                <a:off x="7144833" y="4732210"/>
                <a:ext cx="281520" cy="3780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D0B806A-1DC2-4DF0-A989-9EFA6E89C4A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136193" y="4723210"/>
                  <a:ext cx="2991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858F0DA-982C-4B0B-9762-5D296244E31B}"/>
                    </a:ext>
                  </a:extLst>
                </p14:cNvPr>
                <p14:cNvContentPartPr/>
                <p14:nvPr/>
              </p14:nvContentPartPr>
              <p14:xfrm>
                <a:off x="7391793" y="4657690"/>
                <a:ext cx="78120" cy="1076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858F0DA-982C-4B0B-9762-5D296244E31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82793" y="4649050"/>
                  <a:ext cx="95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7E814CD-A601-4055-9316-0D27A0FF79A8}"/>
                    </a:ext>
                  </a:extLst>
                </p14:cNvPr>
                <p14:cNvContentPartPr/>
                <p14:nvPr/>
              </p14:nvContentPartPr>
              <p14:xfrm>
                <a:off x="7506993" y="4759930"/>
                <a:ext cx="192960" cy="104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7E814CD-A601-4055-9316-0D27A0FF79A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97993" y="4751290"/>
                  <a:ext cx="210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018D5EB-B33E-4948-9383-365F950CD235}"/>
                    </a:ext>
                  </a:extLst>
                </p14:cNvPr>
                <p14:cNvContentPartPr/>
                <p14:nvPr/>
              </p14:nvContentPartPr>
              <p14:xfrm>
                <a:off x="7509873" y="4793410"/>
                <a:ext cx="296640" cy="406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018D5EB-B33E-4948-9383-365F950CD23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501233" y="4784770"/>
                  <a:ext cx="3142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2886107-0922-4B08-905C-252CD7C838E4}"/>
                    </a:ext>
                  </a:extLst>
                </p14:cNvPr>
                <p14:cNvContentPartPr/>
                <p14:nvPr/>
              </p14:nvContentPartPr>
              <p14:xfrm>
                <a:off x="7771593" y="5032810"/>
                <a:ext cx="100440" cy="58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2886107-0922-4B08-905C-252CD7C838E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762953" y="5023810"/>
                  <a:ext cx="118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E05A00A-708C-40BF-9D4F-FB3CB9D6FAED}"/>
                    </a:ext>
                  </a:extLst>
                </p14:cNvPr>
                <p14:cNvContentPartPr/>
                <p14:nvPr/>
              </p14:nvContentPartPr>
              <p14:xfrm>
                <a:off x="7973553" y="4785490"/>
                <a:ext cx="120600" cy="227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E05A00A-708C-40BF-9D4F-FB3CB9D6FAE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964913" y="4776490"/>
                  <a:ext cx="138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9ADE5F1-4D28-4AD9-975E-5747ADC21011}"/>
                    </a:ext>
                  </a:extLst>
                </p14:cNvPr>
                <p14:cNvContentPartPr/>
                <p14:nvPr/>
              </p14:nvContentPartPr>
              <p14:xfrm>
                <a:off x="7973553" y="4785490"/>
                <a:ext cx="82800" cy="446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9ADE5F1-4D28-4AD9-975E-5747ADC2101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964913" y="4776490"/>
                  <a:ext cx="1004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FD16B39-4F9B-458F-9858-4650A0357132}"/>
                    </a:ext>
                  </a:extLst>
                </p14:cNvPr>
                <p14:cNvContentPartPr/>
                <p14:nvPr/>
              </p14:nvContentPartPr>
              <p14:xfrm>
                <a:off x="8148513" y="4660210"/>
                <a:ext cx="141120" cy="2174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FD16B39-4F9B-458F-9858-4650A035713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39873" y="4651570"/>
                  <a:ext cx="158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219F446-A962-4824-B81D-50ADFBDEC87B}"/>
                    </a:ext>
                  </a:extLst>
                </p14:cNvPr>
                <p14:cNvContentPartPr/>
                <p14:nvPr/>
              </p14:nvContentPartPr>
              <p14:xfrm>
                <a:off x="8126193" y="4699450"/>
                <a:ext cx="254520" cy="5187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219F446-A962-4824-B81D-50ADFBDEC87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117553" y="4690810"/>
                  <a:ext cx="27216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BA9AC14-A0F0-4BC5-9610-350B85C78220}"/>
                    </a:ext>
                  </a:extLst>
                </p14:cNvPr>
                <p14:cNvContentPartPr/>
                <p14:nvPr/>
              </p14:nvContentPartPr>
              <p14:xfrm>
                <a:off x="8322033" y="5050450"/>
                <a:ext cx="84240" cy="496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BA9AC14-A0F0-4BC5-9610-350B85C7822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313393" y="5041450"/>
                  <a:ext cx="101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990B0FA-AE68-4D2A-B9BA-A38C138CDB28}"/>
                    </a:ext>
                  </a:extLst>
                </p14:cNvPr>
                <p14:cNvContentPartPr/>
                <p14:nvPr/>
              </p14:nvContentPartPr>
              <p14:xfrm>
                <a:off x="7029633" y="4838410"/>
                <a:ext cx="37800" cy="65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990B0FA-AE68-4D2A-B9BA-A38C138CDB2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020993" y="4829410"/>
                  <a:ext cx="55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D32DCD4-53B5-4D33-AAC5-F2C448E6453B}"/>
                    </a:ext>
                  </a:extLst>
                </p14:cNvPr>
                <p14:cNvContentPartPr/>
                <p14:nvPr/>
              </p14:nvContentPartPr>
              <p14:xfrm>
                <a:off x="7029633" y="4974850"/>
                <a:ext cx="93240" cy="28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D32DCD4-53B5-4D33-AAC5-F2C448E6453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020993" y="4965850"/>
                  <a:ext cx="110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B924B8C-DC7D-4143-BDC7-C819F62C2FB2}"/>
                    </a:ext>
                  </a:extLst>
                </p14:cNvPr>
                <p14:cNvContentPartPr/>
                <p14:nvPr/>
              </p14:nvContentPartPr>
              <p14:xfrm>
                <a:off x="6586833" y="5078170"/>
                <a:ext cx="1718640" cy="107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B924B8C-DC7D-4143-BDC7-C819F62C2FB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78193" y="5069530"/>
                  <a:ext cx="173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2D5C846-A93E-499B-81A4-D689D97F181C}"/>
                    </a:ext>
                  </a:extLst>
                </p14:cNvPr>
                <p14:cNvContentPartPr/>
                <p14:nvPr/>
              </p14:nvContentPartPr>
              <p14:xfrm>
                <a:off x="6452193" y="4753810"/>
                <a:ext cx="57240" cy="428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2D5C846-A93E-499B-81A4-D689D97F18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443553" y="4744810"/>
                  <a:ext cx="748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718EBAC-1DD9-45ED-B7C4-7093F6F48553}"/>
                    </a:ext>
                  </a:extLst>
                </p14:cNvPr>
                <p14:cNvContentPartPr/>
                <p14:nvPr/>
              </p14:nvContentPartPr>
              <p14:xfrm>
                <a:off x="6595833" y="4541770"/>
                <a:ext cx="1878120" cy="558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718EBAC-1DD9-45ED-B7C4-7093F6F4855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87193" y="4532770"/>
                  <a:ext cx="1895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99C5F6C-65DD-400C-8D09-6084403CD5A0}"/>
                    </a:ext>
                  </a:extLst>
                </p14:cNvPr>
                <p14:cNvContentPartPr/>
                <p14:nvPr/>
              </p14:nvContentPartPr>
              <p14:xfrm>
                <a:off x="8504553" y="4685410"/>
                <a:ext cx="7920" cy="4726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99C5F6C-65DD-400C-8D09-6084403CD5A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495913" y="4676770"/>
                  <a:ext cx="255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06730539-CF72-4EB9-8664-0BCC80E5CC75}"/>
                    </a:ext>
                  </a:extLst>
                </p14:cNvPr>
                <p14:cNvContentPartPr/>
                <p14:nvPr/>
              </p14:nvContentPartPr>
              <p14:xfrm>
                <a:off x="2270793" y="5126050"/>
                <a:ext cx="61560" cy="102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06730539-CF72-4EB9-8664-0BCC80E5CC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262153" y="5117410"/>
                  <a:ext cx="79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9B04B66-4659-4492-9AFB-D6608B527219}"/>
                    </a:ext>
                  </a:extLst>
                </p14:cNvPr>
                <p14:cNvContentPartPr/>
                <p14:nvPr/>
              </p14:nvContentPartPr>
              <p14:xfrm>
                <a:off x="2072073" y="5208130"/>
                <a:ext cx="37800" cy="3135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9B04B66-4659-4492-9AFB-D6608B52721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063073" y="5199490"/>
                  <a:ext cx="55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AA71C1AE-C6C7-4242-B975-F8FC59CABD1D}"/>
                    </a:ext>
                  </a:extLst>
                </p14:cNvPr>
                <p14:cNvContentPartPr/>
                <p14:nvPr/>
              </p14:nvContentPartPr>
              <p14:xfrm>
                <a:off x="2148393" y="5288770"/>
                <a:ext cx="382680" cy="115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AA71C1AE-C6C7-4242-B975-F8FC59CABD1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139393" y="5280130"/>
                  <a:ext cx="400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532193A-CFE8-4557-A842-D9189B8A5560}"/>
                    </a:ext>
                  </a:extLst>
                </p14:cNvPr>
                <p14:cNvContentPartPr/>
                <p14:nvPr/>
              </p14:nvContentPartPr>
              <p14:xfrm>
                <a:off x="2131833" y="5321890"/>
                <a:ext cx="314640" cy="274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532193A-CFE8-4557-A842-D9189B8A556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123193" y="5312890"/>
                  <a:ext cx="3322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0657DC0-F985-4BE1-BFEF-DC08BBB744FE}"/>
                    </a:ext>
                  </a:extLst>
                </p14:cNvPr>
                <p14:cNvContentPartPr/>
                <p14:nvPr/>
              </p14:nvContentPartPr>
              <p14:xfrm>
                <a:off x="2063073" y="5400010"/>
                <a:ext cx="390960" cy="374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0657DC0-F985-4BE1-BFEF-DC08BBB744F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54073" y="5391370"/>
                  <a:ext cx="4086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BBFE01F-E365-4269-A5AC-305784C243D7}"/>
                    </a:ext>
                  </a:extLst>
                </p14:cNvPr>
                <p14:cNvContentPartPr/>
                <p14:nvPr/>
              </p14:nvContentPartPr>
              <p14:xfrm>
                <a:off x="2312553" y="5595850"/>
                <a:ext cx="145080" cy="1270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BBFE01F-E365-4269-A5AC-305784C243D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303913" y="5586850"/>
                  <a:ext cx="162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81017B5-5094-493D-9DC3-943A2A44BF94}"/>
                    </a:ext>
                  </a:extLst>
                </p14:cNvPr>
                <p14:cNvContentPartPr/>
                <p14:nvPr/>
              </p14:nvContentPartPr>
              <p14:xfrm>
                <a:off x="2596953" y="5232250"/>
                <a:ext cx="264960" cy="5479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81017B5-5094-493D-9DC3-943A2A44BF9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588313" y="5223250"/>
                  <a:ext cx="2826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9830A06-499A-4977-9A44-586125BB92B8}"/>
                    </a:ext>
                  </a:extLst>
                </p14:cNvPr>
                <p14:cNvContentPartPr/>
                <p14:nvPr/>
              </p14:nvContentPartPr>
              <p14:xfrm>
                <a:off x="2739153" y="5542930"/>
                <a:ext cx="127440" cy="835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9830A06-499A-4977-9A44-586125BB92B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730513" y="5533930"/>
                  <a:ext cx="145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DE012B4-B6C4-4379-AE3F-5EB78B4D3241}"/>
                    </a:ext>
                  </a:extLst>
                </p14:cNvPr>
                <p14:cNvContentPartPr/>
                <p14:nvPr/>
              </p14:nvContentPartPr>
              <p14:xfrm>
                <a:off x="3120753" y="5157730"/>
                <a:ext cx="85680" cy="608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DE012B4-B6C4-4379-AE3F-5EB78B4D32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111753" y="5149090"/>
                  <a:ext cx="103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F5B73FE-83BE-4A62-BE97-313628412477}"/>
                    </a:ext>
                  </a:extLst>
                </p14:cNvPr>
                <p14:cNvContentPartPr/>
                <p14:nvPr/>
              </p14:nvContentPartPr>
              <p14:xfrm>
                <a:off x="2988993" y="5215690"/>
                <a:ext cx="67680" cy="1998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F5B73FE-83BE-4A62-BE97-31362841247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980353" y="5207050"/>
                  <a:ext cx="85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6AEE690-1523-4AB5-9B66-1D05B326BD7F}"/>
                    </a:ext>
                  </a:extLst>
                </p14:cNvPr>
                <p14:cNvContentPartPr/>
                <p14:nvPr/>
              </p14:nvContentPartPr>
              <p14:xfrm>
                <a:off x="3083313" y="5241250"/>
                <a:ext cx="325080" cy="144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6AEE690-1523-4AB5-9B66-1D05B326BD7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074313" y="5232250"/>
                  <a:ext cx="342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E9B030B0-0C2E-47EE-842E-049BFAAA7BAF}"/>
                    </a:ext>
                  </a:extLst>
                </p14:cNvPr>
                <p14:cNvContentPartPr/>
                <p14:nvPr/>
              </p14:nvContentPartPr>
              <p14:xfrm>
                <a:off x="3017433" y="5259970"/>
                <a:ext cx="33120" cy="4129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E9B030B0-0C2E-47EE-842E-049BFAAA7BA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08793" y="5251330"/>
                  <a:ext cx="507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BA9C818-43D3-4A9E-BFD2-A3D28BA5CD38}"/>
                    </a:ext>
                  </a:extLst>
                </p14:cNvPr>
                <p14:cNvContentPartPr/>
                <p14:nvPr/>
              </p14:nvContentPartPr>
              <p14:xfrm>
                <a:off x="3125073" y="5238730"/>
                <a:ext cx="283320" cy="4136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BA9C818-43D3-4A9E-BFD2-A3D28BA5CD3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16073" y="5229730"/>
                  <a:ext cx="3009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6688F0F7-3D23-4CC8-B0D9-AD0B22420A82}"/>
                    </a:ext>
                  </a:extLst>
                </p14:cNvPr>
                <p14:cNvContentPartPr/>
                <p14:nvPr/>
              </p14:nvContentPartPr>
              <p14:xfrm>
                <a:off x="3596313" y="5222170"/>
                <a:ext cx="54360" cy="925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6688F0F7-3D23-4CC8-B0D9-AD0B22420A8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87673" y="5213170"/>
                  <a:ext cx="72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C5BE80A-8D82-4D5E-A1A4-8E7A4ED8D980}"/>
                    </a:ext>
                  </a:extLst>
                </p14:cNvPr>
                <p14:cNvContentPartPr/>
                <p14:nvPr/>
              </p14:nvContentPartPr>
              <p14:xfrm>
                <a:off x="3551313" y="5220010"/>
                <a:ext cx="492840" cy="433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C5BE80A-8D82-4D5E-A1A4-8E7A4ED8D98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42673" y="5211370"/>
                  <a:ext cx="5104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DA12F86-2897-4741-A421-7ED954023ED7}"/>
                    </a:ext>
                  </a:extLst>
                </p14:cNvPr>
                <p14:cNvContentPartPr/>
                <p14:nvPr/>
              </p14:nvContentPartPr>
              <p14:xfrm>
                <a:off x="2351793" y="5848210"/>
                <a:ext cx="1561680" cy="558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DA12F86-2897-4741-A421-7ED954023E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342793" y="5839570"/>
                  <a:ext cx="1579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F07C78A-812A-41BF-8479-F4DBA1B8527F}"/>
                    </a:ext>
                  </a:extLst>
                </p14:cNvPr>
                <p14:cNvContentPartPr/>
                <p14:nvPr/>
              </p14:nvContentPartPr>
              <p14:xfrm>
                <a:off x="2841033" y="5888890"/>
                <a:ext cx="688320" cy="356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F07C78A-812A-41BF-8479-F4DBA1B8527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832393" y="5879890"/>
                  <a:ext cx="705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B3E6139D-4622-4AA6-855F-4C539968729C}"/>
                    </a:ext>
                  </a:extLst>
                </p14:cNvPr>
                <p14:cNvContentPartPr/>
                <p14:nvPr/>
              </p14:nvContentPartPr>
              <p14:xfrm>
                <a:off x="3907713" y="5901490"/>
                <a:ext cx="67680" cy="43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B3E6139D-4622-4AA6-855F-4C539968729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898713" y="5892490"/>
                  <a:ext cx="85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5BADDDA-D991-45C3-B809-C19C9A05A17C}"/>
                    </a:ext>
                  </a:extLst>
                </p14:cNvPr>
                <p14:cNvContentPartPr/>
                <p14:nvPr/>
              </p14:nvContentPartPr>
              <p14:xfrm>
                <a:off x="4148553" y="5915170"/>
                <a:ext cx="7920" cy="230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5BADDDA-D991-45C3-B809-C19C9A05A17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139553" y="5906530"/>
                  <a:ext cx="25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4E05A5C-6CCA-4948-B0D9-529803C078C7}"/>
                    </a:ext>
                  </a:extLst>
                </p14:cNvPr>
                <p14:cNvContentPartPr/>
                <p14:nvPr/>
              </p14:nvContentPartPr>
              <p14:xfrm>
                <a:off x="1650153" y="6437890"/>
                <a:ext cx="285840" cy="553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4E05A5C-6CCA-4948-B0D9-529803C078C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641513" y="6428890"/>
                  <a:ext cx="3034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D6AFA6E-67F5-4C75-8B39-D769AA5AD823}"/>
                    </a:ext>
                  </a:extLst>
                </p14:cNvPr>
                <p14:cNvContentPartPr/>
                <p14:nvPr/>
              </p14:nvContentPartPr>
              <p14:xfrm>
                <a:off x="2109513" y="6235930"/>
                <a:ext cx="308520" cy="4204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D6AFA6E-67F5-4C75-8B39-D769AA5AD82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100513" y="6226930"/>
                  <a:ext cx="3261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EEB5142-13F6-4DE9-B756-AF9C8787CD5C}"/>
                    </a:ext>
                  </a:extLst>
                </p14:cNvPr>
                <p14:cNvContentPartPr/>
                <p14:nvPr/>
              </p14:nvContentPartPr>
              <p14:xfrm>
                <a:off x="2465553" y="6291370"/>
                <a:ext cx="100440" cy="1202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EEB5142-13F6-4DE9-B756-AF9C8787CD5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456553" y="6282730"/>
                  <a:ext cx="118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4B54C77-8728-43AB-B0ED-CAE1014806EA}"/>
                    </a:ext>
                  </a:extLst>
                </p14:cNvPr>
                <p14:cNvContentPartPr/>
                <p14:nvPr/>
              </p14:nvContentPartPr>
              <p14:xfrm>
                <a:off x="2351793" y="6449410"/>
                <a:ext cx="73800" cy="280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4B54C77-8728-43AB-B0ED-CAE1014806E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42793" y="6440410"/>
                  <a:ext cx="91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8E33510F-EC79-4C1E-8B01-772B46969102}"/>
                    </a:ext>
                  </a:extLst>
                </p14:cNvPr>
                <p14:cNvContentPartPr/>
                <p14:nvPr/>
              </p14:nvContentPartPr>
              <p14:xfrm>
                <a:off x="2365113" y="6556690"/>
                <a:ext cx="138240" cy="2059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8E33510F-EC79-4C1E-8B01-772B4696910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56473" y="6547690"/>
                  <a:ext cx="155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8F2A18FD-A910-4E67-9D3C-D902EA41F73B}"/>
                    </a:ext>
                  </a:extLst>
                </p14:cNvPr>
                <p14:cNvContentPartPr/>
                <p14:nvPr/>
              </p14:nvContentPartPr>
              <p14:xfrm>
                <a:off x="2601633" y="6251050"/>
                <a:ext cx="170640" cy="2876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8F2A18FD-A910-4E67-9D3C-D902EA41F73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592633" y="6242410"/>
                  <a:ext cx="1882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41C3730-9308-465B-8FA6-22DDA50891EC}"/>
                    </a:ext>
                  </a:extLst>
                </p14:cNvPr>
                <p14:cNvContentPartPr/>
                <p14:nvPr/>
              </p14:nvContentPartPr>
              <p14:xfrm>
                <a:off x="2734833" y="6415210"/>
                <a:ext cx="19800" cy="432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41C3730-9308-465B-8FA6-22DDA50891E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25833" y="6406570"/>
                  <a:ext cx="37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F7F6816-6935-4309-B932-F7760C3160B6}"/>
                    </a:ext>
                  </a:extLst>
                </p14:cNvPr>
                <p14:cNvContentPartPr/>
                <p14:nvPr/>
              </p14:nvContentPartPr>
              <p14:xfrm>
                <a:off x="2631513" y="6415210"/>
                <a:ext cx="239760" cy="3794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F7F6816-6935-4309-B932-F7760C3160B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622513" y="6406570"/>
                  <a:ext cx="2574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7DBC8C39-66E0-40AE-BBF0-FC67C8D01966}"/>
                    </a:ext>
                  </a:extLst>
                </p14:cNvPr>
                <p14:cNvContentPartPr/>
                <p14:nvPr/>
              </p14:nvContentPartPr>
              <p14:xfrm>
                <a:off x="2964873" y="6226930"/>
                <a:ext cx="144000" cy="1994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7DBC8C39-66E0-40AE-BBF0-FC67C8D0196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956233" y="6218290"/>
                  <a:ext cx="161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DF71259-03D2-4DED-B99F-2D3F91AC9097}"/>
                    </a:ext>
                  </a:extLst>
                </p14:cNvPr>
                <p14:cNvContentPartPr/>
                <p14:nvPr/>
              </p14:nvContentPartPr>
              <p14:xfrm>
                <a:off x="3201033" y="6190570"/>
                <a:ext cx="147240" cy="1238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DF71259-03D2-4DED-B99F-2D3F91AC909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192393" y="6181570"/>
                  <a:ext cx="164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0B044E6-C9D7-4AC9-8156-D2575C98F260}"/>
                    </a:ext>
                  </a:extLst>
                </p14:cNvPr>
                <p14:cNvContentPartPr/>
                <p14:nvPr/>
              </p14:nvContentPartPr>
              <p14:xfrm>
                <a:off x="3079713" y="6372370"/>
                <a:ext cx="166680" cy="2466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0B044E6-C9D7-4AC9-8156-D2575C98F26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071073" y="6363370"/>
                  <a:ext cx="184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59675B4-39DC-46D9-B20C-C3AE97EDF9D3}"/>
                    </a:ext>
                  </a:extLst>
                </p14:cNvPr>
                <p14:cNvContentPartPr/>
                <p14:nvPr/>
              </p14:nvContentPartPr>
              <p14:xfrm>
                <a:off x="3022113" y="6608530"/>
                <a:ext cx="254880" cy="1353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59675B4-39DC-46D9-B20C-C3AE97EDF9D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013113" y="6599530"/>
                  <a:ext cx="272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80859E0-81A8-4D88-AFCE-4D5C4DA3CF3C}"/>
                    </a:ext>
                  </a:extLst>
                </p14:cNvPr>
                <p14:cNvContentPartPr/>
                <p14:nvPr/>
              </p14:nvContentPartPr>
              <p14:xfrm>
                <a:off x="3129753" y="6490810"/>
                <a:ext cx="100440" cy="4446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80859E0-81A8-4D88-AFCE-4D5C4DA3CF3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120753" y="6482170"/>
                  <a:ext cx="118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2DF989D1-C0DE-4FB7-85E9-2424FBD50D08}"/>
                    </a:ext>
                  </a:extLst>
                </p14:cNvPr>
                <p14:cNvContentPartPr/>
                <p14:nvPr/>
              </p14:nvContentPartPr>
              <p14:xfrm>
                <a:off x="3188073" y="6688090"/>
                <a:ext cx="70560" cy="1026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2DF989D1-C0DE-4FB7-85E9-2424FBD50D0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179073" y="6679090"/>
                  <a:ext cx="88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08E5B0F-3C97-42F1-AE3B-024AA1C1BA4A}"/>
                    </a:ext>
                  </a:extLst>
                </p14:cNvPr>
                <p14:cNvContentPartPr/>
                <p14:nvPr/>
              </p14:nvContentPartPr>
              <p14:xfrm>
                <a:off x="3397593" y="6322690"/>
                <a:ext cx="396720" cy="4554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08E5B0F-3C97-42F1-AE3B-024AA1C1BA4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388593" y="6313690"/>
                  <a:ext cx="4143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44C9DE7D-7CF6-4E2A-8CFC-F2F89B01BB8F}"/>
                    </a:ext>
                  </a:extLst>
                </p14:cNvPr>
                <p14:cNvContentPartPr/>
                <p14:nvPr/>
              </p14:nvContentPartPr>
              <p14:xfrm>
                <a:off x="4012113" y="6388570"/>
                <a:ext cx="46800" cy="205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44C9DE7D-7CF6-4E2A-8CFC-F2F89B01BB8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03473" y="6379930"/>
                  <a:ext cx="64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0D1D76F-1096-4482-9D66-EB9A0E50C9FE}"/>
                    </a:ext>
                  </a:extLst>
                </p14:cNvPr>
                <p14:cNvContentPartPr/>
                <p14:nvPr/>
              </p14:nvContentPartPr>
              <p14:xfrm>
                <a:off x="3957753" y="6318010"/>
                <a:ext cx="466200" cy="4557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0D1D76F-1096-4482-9D66-EB9A0E50C9F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949113" y="6309370"/>
                  <a:ext cx="4838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603C95A-7B92-4B83-9BFB-3332F6BEEBD4}"/>
                    </a:ext>
                  </a:extLst>
                </p14:cNvPr>
                <p14:cNvContentPartPr/>
                <p14:nvPr/>
              </p14:nvContentPartPr>
              <p14:xfrm>
                <a:off x="4568673" y="6342850"/>
                <a:ext cx="153720" cy="2394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603C95A-7B92-4B83-9BFB-3332F6BEEBD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560033" y="6334210"/>
                  <a:ext cx="171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9F222181-F7FB-4FD9-82F9-04E5B87765FE}"/>
                    </a:ext>
                  </a:extLst>
                </p14:cNvPr>
                <p14:cNvContentPartPr/>
                <p14:nvPr/>
              </p14:nvContentPartPr>
              <p14:xfrm>
                <a:off x="4635993" y="6773770"/>
                <a:ext cx="10800" cy="180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9F222181-F7FB-4FD9-82F9-04E5B87765F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627353" y="6764770"/>
                  <a:ext cx="28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B26432AE-2960-43FE-9B1C-8F16F6B77A9D}"/>
                    </a:ext>
                  </a:extLst>
                </p14:cNvPr>
                <p14:cNvContentPartPr/>
                <p14:nvPr/>
              </p14:nvContentPartPr>
              <p14:xfrm>
                <a:off x="2342793" y="6901210"/>
                <a:ext cx="1967760" cy="759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B26432AE-2960-43FE-9B1C-8F16F6B77A9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333793" y="6892210"/>
                  <a:ext cx="1985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F8FF8D9-2404-457C-9EAB-8194226F280E}"/>
                    </a:ext>
                  </a:extLst>
                </p14:cNvPr>
                <p14:cNvContentPartPr/>
                <p14:nvPr/>
              </p14:nvContentPartPr>
              <p14:xfrm>
                <a:off x="1596153" y="6496930"/>
                <a:ext cx="260640" cy="12128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F8FF8D9-2404-457C-9EAB-8194226F280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587513" y="6487930"/>
                  <a:ext cx="278280" cy="12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B571B24-45A6-4524-B20A-EEA20BACAE77}"/>
                    </a:ext>
                  </a:extLst>
                </p14:cNvPr>
                <p14:cNvContentPartPr/>
                <p14:nvPr/>
              </p14:nvContentPartPr>
              <p14:xfrm>
                <a:off x="1608393" y="6441850"/>
                <a:ext cx="175320" cy="13500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B571B24-45A6-4524-B20A-EEA20BACAE7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599753" y="6432850"/>
                  <a:ext cx="192960" cy="13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EC076502-4CAE-4296-85C5-7CEAC57F8532}"/>
                    </a:ext>
                  </a:extLst>
                </p14:cNvPr>
                <p14:cNvContentPartPr/>
                <p14:nvPr/>
              </p14:nvContentPartPr>
              <p14:xfrm>
                <a:off x="2410113" y="6930370"/>
                <a:ext cx="479160" cy="406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EC076502-4CAE-4296-85C5-7CEAC57F853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401113" y="6921370"/>
                  <a:ext cx="496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54A2CB21-02F8-4ACF-AEA5-649A2FE944B3}"/>
                    </a:ext>
                  </a:extLst>
                </p14:cNvPr>
                <p14:cNvContentPartPr/>
                <p14:nvPr/>
              </p14:nvContentPartPr>
              <p14:xfrm>
                <a:off x="767433" y="7450570"/>
                <a:ext cx="1698480" cy="1076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54A2CB21-02F8-4ACF-AEA5-649A2FE944B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58433" y="7441570"/>
                  <a:ext cx="1716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CF8934BD-9EE9-41AE-9B79-48F02A664B72}"/>
                    </a:ext>
                  </a:extLst>
                </p14:cNvPr>
                <p14:cNvContentPartPr/>
                <p14:nvPr/>
              </p14:nvContentPartPr>
              <p14:xfrm>
                <a:off x="2267913" y="7256170"/>
                <a:ext cx="275760" cy="3499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CF8934BD-9EE9-41AE-9B79-48F02A664B7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259273" y="7247170"/>
                  <a:ext cx="2934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EC4706D-1EE2-4F88-859C-20D1EBC298D4}"/>
                    </a:ext>
                  </a:extLst>
                </p14:cNvPr>
                <p14:cNvContentPartPr/>
                <p14:nvPr/>
              </p14:nvContentPartPr>
              <p14:xfrm>
                <a:off x="3083313" y="7258330"/>
                <a:ext cx="258480" cy="4784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EC4706D-1EE2-4F88-859C-20D1EBC298D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074313" y="7249690"/>
                  <a:ext cx="2761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8F93B18-5FE4-4AA1-A75E-742653299AB3}"/>
                    </a:ext>
                  </a:extLst>
                </p14:cNvPr>
                <p14:cNvContentPartPr/>
                <p14:nvPr/>
              </p14:nvContentPartPr>
              <p14:xfrm>
                <a:off x="3114633" y="7312690"/>
                <a:ext cx="22680" cy="4107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8F93B18-5FE4-4AA1-A75E-742653299AB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105993" y="7304050"/>
                  <a:ext cx="403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6BF3D1BD-A1DD-4567-9EEB-597351C4D431}"/>
                    </a:ext>
                  </a:extLst>
                </p14:cNvPr>
                <p14:cNvContentPartPr/>
                <p14:nvPr/>
              </p14:nvContentPartPr>
              <p14:xfrm>
                <a:off x="3356913" y="7468210"/>
                <a:ext cx="265320" cy="2818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6BF3D1BD-A1DD-4567-9EEB-597351C4D43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48273" y="7459210"/>
                  <a:ext cx="282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023CA7F-89C8-46BF-B76A-E6AD29EE1F51}"/>
                    </a:ext>
                  </a:extLst>
                </p14:cNvPr>
                <p14:cNvContentPartPr/>
                <p14:nvPr/>
              </p14:nvContentPartPr>
              <p14:xfrm>
                <a:off x="3687753" y="7480810"/>
                <a:ext cx="191880" cy="2512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023CA7F-89C8-46BF-B76A-E6AD29EE1F5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678753" y="7471810"/>
                  <a:ext cx="209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98DD109-A9DC-4152-BAB6-905659AA745F}"/>
                    </a:ext>
                  </a:extLst>
                </p14:cNvPr>
                <p14:cNvContentPartPr/>
                <p14:nvPr/>
              </p14:nvContentPartPr>
              <p14:xfrm>
                <a:off x="3921033" y="7560370"/>
                <a:ext cx="164880" cy="1494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98DD109-A9DC-4152-BAB6-905659AA745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912033" y="7551370"/>
                  <a:ext cx="182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8297526F-D874-45F6-843A-65393901756E}"/>
                    </a:ext>
                  </a:extLst>
                </p14:cNvPr>
                <p14:cNvContentPartPr/>
                <p14:nvPr/>
              </p14:nvContentPartPr>
              <p14:xfrm>
                <a:off x="4135233" y="7518610"/>
                <a:ext cx="114120" cy="2016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8297526F-D874-45F6-843A-6539390175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126233" y="7509610"/>
                  <a:ext cx="131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94A2A33-9E20-4E5C-9ADD-DDEECBDF1663}"/>
                    </a:ext>
                  </a:extLst>
                </p14:cNvPr>
                <p14:cNvContentPartPr/>
                <p14:nvPr/>
              </p14:nvContentPartPr>
              <p14:xfrm>
                <a:off x="4371393" y="7523650"/>
                <a:ext cx="360" cy="1278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94A2A33-9E20-4E5C-9ADD-DDEECBDF166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362393" y="7515010"/>
                  <a:ext cx="18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8F35EB51-C712-4A09-88F5-6F5FF64AE454}"/>
                    </a:ext>
                  </a:extLst>
                </p14:cNvPr>
                <p14:cNvContentPartPr/>
                <p14:nvPr/>
              </p14:nvContentPartPr>
              <p14:xfrm>
                <a:off x="4420713" y="7300090"/>
                <a:ext cx="360" cy="1897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8F35EB51-C712-4A09-88F5-6F5FF64AE45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411713" y="7291450"/>
                  <a:ext cx="18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59CE0C5-2794-41ED-A33F-B2CB38057751}"/>
                    </a:ext>
                  </a:extLst>
                </p14:cNvPr>
                <p14:cNvContentPartPr/>
                <p14:nvPr/>
              </p14:nvContentPartPr>
              <p14:xfrm>
                <a:off x="4459593" y="7288930"/>
                <a:ext cx="550800" cy="4118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59CE0C5-2794-41ED-A33F-B2CB3805775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450953" y="7280290"/>
                  <a:ext cx="5684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8607BD5-9BEF-482F-A4BB-2FEC71B47A00}"/>
                    </a:ext>
                  </a:extLst>
                </p14:cNvPr>
                <p14:cNvContentPartPr/>
                <p14:nvPr/>
              </p14:nvContentPartPr>
              <p14:xfrm>
                <a:off x="5117673" y="7147450"/>
                <a:ext cx="148680" cy="6062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8607BD5-9BEF-482F-A4BB-2FEC71B47A0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109033" y="7138810"/>
                  <a:ext cx="1663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9A85AFDF-C98A-4F87-B275-277DE3CDFAF2}"/>
                    </a:ext>
                  </a:extLst>
                </p14:cNvPr>
                <p14:cNvContentPartPr/>
                <p14:nvPr/>
              </p14:nvContentPartPr>
              <p14:xfrm>
                <a:off x="5425833" y="7232050"/>
                <a:ext cx="7920" cy="4687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9A85AFDF-C98A-4F87-B275-277DE3CDFAF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417193" y="7223410"/>
                  <a:ext cx="255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791C60D-6569-4DB7-8137-BC8622874284}"/>
                    </a:ext>
                  </a:extLst>
                </p14:cNvPr>
                <p14:cNvContentPartPr/>
                <p14:nvPr/>
              </p14:nvContentPartPr>
              <p14:xfrm>
                <a:off x="5620593" y="7065370"/>
                <a:ext cx="457920" cy="4863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791C60D-6569-4DB7-8137-BC862287428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611953" y="7056730"/>
                  <a:ext cx="4755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140C405-4879-4B07-A700-094617730673}"/>
                    </a:ext>
                  </a:extLst>
                </p14:cNvPr>
                <p14:cNvContentPartPr/>
                <p14:nvPr/>
              </p14:nvContentPartPr>
              <p14:xfrm>
                <a:off x="5922633" y="7014970"/>
                <a:ext cx="525600" cy="10368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140C405-4879-4B07-A700-09461773067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913993" y="7005970"/>
                  <a:ext cx="54324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70297A7F-6D47-4BAA-BABD-0840A84E44D9}"/>
                    </a:ext>
                  </a:extLst>
                </p14:cNvPr>
                <p14:cNvContentPartPr/>
                <p14:nvPr/>
              </p14:nvContentPartPr>
              <p14:xfrm>
                <a:off x="6574953" y="7263730"/>
                <a:ext cx="356040" cy="3085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70297A7F-6D47-4BAA-BABD-0840A84E44D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565953" y="7254730"/>
                  <a:ext cx="3736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B64EA6E-12AE-4DDB-807D-C591BADD5F49}"/>
                    </a:ext>
                  </a:extLst>
                </p14:cNvPr>
                <p14:cNvContentPartPr/>
                <p14:nvPr/>
              </p14:nvContentPartPr>
              <p14:xfrm>
                <a:off x="6678273" y="7403770"/>
                <a:ext cx="46800" cy="3236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B64EA6E-12AE-4DDB-807D-C591BADD5F4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669273" y="7394770"/>
                  <a:ext cx="64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150C0BBA-BB0C-4DBD-8D7C-CB3FDBD8AA7B}"/>
                    </a:ext>
                  </a:extLst>
                </p14:cNvPr>
                <p14:cNvContentPartPr/>
                <p14:nvPr/>
              </p14:nvContentPartPr>
              <p14:xfrm>
                <a:off x="6842793" y="7517530"/>
                <a:ext cx="200880" cy="1454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150C0BBA-BB0C-4DBD-8D7C-CB3FDBD8AA7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833793" y="7508890"/>
                  <a:ext cx="218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1C4C4FD7-3217-4696-928F-9F3FD44421B7}"/>
                    </a:ext>
                  </a:extLst>
                </p14:cNvPr>
                <p14:cNvContentPartPr/>
                <p14:nvPr/>
              </p14:nvContentPartPr>
              <p14:xfrm>
                <a:off x="7067073" y="7207930"/>
                <a:ext cx="96120" cy="5533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1C4C4FD7-3217-4696-928F-9F3FD44421B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058433" y="7199290"/>
                  <a:ext cx="1137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05C7C225-D517-46E7-9664-51D35EB8BFB4}"/>
                    </a:ext>
                  </a:extLst>
                </p14:cNvPr>
                <p14:cNvContentPartPr/>
                <p14:nvPr/>
              </p14:nvContentPartPr>
              <p14:xfrm>
                <a:off x="7231593" y="7466770"/>
                <a:ext cx="31680" cy="1267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05C7C225-D517-46E7-9664-51D35EB8BFB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222953" y="7458130"/>
                  <a:ext cx="49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B141D4A-0B4A-41C8-BA2D-F121CA19B499}"/>
                    </a:ext>
                  </a:extLst>
                </p14:cNvPr>
                <p14:cNvContentPartPr/>
                <p14:nvPr/>
              </p14:nvContentPartPr>
              <p14:xfrm>
                <a:off x="7121073" y="7422850"/>
                <a:ext cx="232200" cy="6238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B141D4A-0B4A-41C8-BA2D-F121CA19B49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112073" y="7413850"/>
                  <a:ext cx="2498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7FE53C9-BED9-4246-9E3D-7DBDF5298FC0}"/>
                    </a:ext>
                  </a:extLst>
                </p14:cNvPr>
                <p14:cNvContentPartPr/>
                <p14:nvPr/>
              </p14:nvContentPartPr>
              <p14:xfrm>
                <a:off x="7389993" y="7470370"/>
                <a:ext cx="241200" cy="2394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7FE53C9-BED9-4246-9E3D-7DBDF5298FC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381353" y="7461370"/>
                  <a:ext cx="258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77C09112-53EF-4777-B052-8C1598116DA7}"/>
                    </a:ext>
                  </a:extLst>
                </p14:cNvPr>
                <p14:cNvContentPartPr/>
                <p14:nvPr/>
              </p14:nvContentPartPr>
              <p14:xfrm>
                <a:off x="7872033" y="6968170"/>
                <a:ext cx="52560" cy="1630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77C09112-53EF-4777-B052-8C1598116DA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863033" y="6959530"/>
                  <a:ext cx="70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BC1166B-8AB3-4754-9B9D-66B3393D9E4D}"/>
                    </a:ext>
                  </a:extLst>
                </p14:cNvPr>
                <p14:cNvContentPartPr/>
                <p14:nvPr/>
              </p14:nvContentPartPr>
              <p14:xfrm>
                <a:off x="7737393" y="7128370"/>
                <a:ext cx="31680" cy="2628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BC1166B-8AB3-4754-9B9D-66B3393D9E4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28393" y="7119730"/>
                  <a:ext cx="49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7BF6C3F-3EB2-4750-A999-92616689242A}"/>
                    </a:ext>
                  </a:extLst>
                </p14:cNvPr>
                <p14:cNvContentPartPr/>
                <p14:nvPr/>
              </p14:nvContentPartPr>
              <p14:xfrm>
                <a:off x="7807593" y="7183810"/>
                <a:ext cx="214560" cy="3877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7BF6C3F-3EB2-4750-A999-9261668924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798953" y="7175170"/>
                  <a:ext cx="2322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5950123-CFEE-4102-8C37-D99FAB777FE4}"/>
                    </a:ext>
                  </a:extLst>
                </p14:cNvPr>
                <p14:cNvContentPartPr/>
                <p14:nvPr/>
              </p14:nvContentPartPr>
              <p14:xfrm>
                <a:off x="7632633" y="7422850"/>
                <a:ext cx="287640" cy="2527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5950123-CFEE-4102-8C37-D99FAB777FE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623633" y="7413850"/>
                  <a:ext cx="305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234474A5-A30D-46F1-B681-0C7A6B8A6E04}"/>
                    </a:ext>
                  </a:extLst>
                </p14:cNvPr>
                <p14:cNvContentPartPr/>
                <p14:nvPr/>
              </p14:nvContentPartPr>
              <p14:xfrm>
                <a:off x="7892913" y="7488370"/>
                <a:ext cx="251640" cy="205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234474A5-A30D-46F1-B681-0C7A6B8A6E0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883913" y="7479370"/>
                  <a:ext cx="269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3CE57C06-1557-4E7D-B6E8-3EAA8E47AB5B}"/>
                    </a:ext>
                  </a:extLst>
                </p14:cNvPr>
                <p14:cNvContentPartPr/>
                <p14:nvPr/>
              </p14:nvContentPartPr>
              <p14:xfrm>
                <a:off x="7863033" y="7114690"/>
                <a:ext cx="441720" cy="5241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3CE57C06-1557-4E7D-B6E8-3EAA8E47AB5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854033" y="7105690"/>
                  <a:ext cx="4593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A772AF1-BAAC-4434-A7FC-5B6A696D33C2}"/>
                    </a:ext>
                  </a:extLst>
                </p14:cNvPr>
                <p14:cNvContentPartPr/>
                <p14:nvPr/>
              </p14:nvContentPartPr>
              <p14:xfrm>
                <a:off x="8090193" y="7141330"/>
                <a:ext cx="619560" cy="6224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A772AF1-BAAC-4434-A7FC-5B6A696D33C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081553" y="7132330"/>
                  <a:ext cx="63720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3289519E-4AC3-47D2-A7B4-EFCA850A720A}"/>
                    </a:ext>
                  </a:extLst>
                </p14:cNvPr>
                <p14:cNvContentPartPr/>
                <p14:nvPr/>
              </p14:nvContentPartPr>
              <p14:xfrm>
                <a:off x="6957273" y="7814170"/>
                <a:ext cx="1691280" cy="774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3289519E-4AC3-47D2-A7B4-EFCA850A720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948273" y="7805170"/>
                  <a:ext cx="1708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4656A59-B8CF-4EB8-A07F-348B3E0D5D2D}"/>
                    </a:ext>
                  </a:extLst>
                </p14:cNvPr>
                <p14:cNvContentPartPr/>
                <p14:nvPr/>
              </p14:nvContentPartPr>
              <p14:xfrm>
                <a:off x="3798273" y="8004610"/>
                <a:ext cx="1868760" cy="381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4656A59-B8CF-4EB8-A07F-348B3E0D5D2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789633" y="7995970"/>
                  <a:ext cx="1886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F618868-86C7-4A02-AF79-4DC49A53F2E7}"/>
                    </a:ext>
                  </a:extLst>
                </p14:cNvPr>
                <p14:cNvContentPartPr/>
                <p14:nvPr/>
              </p14:nvContentPartPr>
              <p14:xfrm>
                <a:off x="5894193" y="8143570"/>
                <a:ext cx="360" cy="3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F618868-86C7-4A02-AF79-4DC49A53F2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85553" y="81349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A5FB906F-B025-47C7-A3CB-D6D440B82E0E}"/>
                    </a:ext>
                  </a:extLst>
                </p14:cNvPr>
                <p14:cNvContentPartPr/>
                <p14:nvPr/>
              </p14:nvContentPartPr>
              <p14:xfrm>
                <a:off x="6295233" y="6949328"/>
                <a:ext cx="67680" cy="9180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A5FB906F-B025-47C7-A3CB-D6D440B82E0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286233" y="6940328"/>
                  <a:ext cx="8532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CB9C247B-2651-427D-AB1F-043A224A9F61}"/>
                    </a:ext>
                  </a:extLst>
                </p14:cNvPr>
                <p14:cNvContentPartPr/>
                <p14:nvPr/>
              </p14:nvContentPartPr>
              <p14:xfrm>
                <a:off x="6363993" y="6762848"/>
                <a:ext cx="2441880" cy="11250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CB9C247B-2651-427D-AB1F-043A224A9F6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354993" y="6753848"/>
                  <a:ext cx="2459520" cy="11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AF3D180D-1147-4C7B-871C-6FE0E7151568}"/>
                    </a:ext>
                  </a:extLst>
                </p14:cNvPr>
                <p14:cNvContentPartPr/>
                <p14:nvPr/>
              </p14:nvContentPartPr>
              <p14:xfrm>
                <a:off x="6585393" y="7841768"/>
                <a:ext cx="360" cy="3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AF3D180D-1147-4C7B-871C-6FE0E71515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76393" y="78331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E90061C-DFA8-4584-BCAE-EF7F30AFCB93}"/>
                    </a:ext>
                  </a:extLst>
                </p14:cNvPr>
                <p14:cNvContentPartPr/>
                <p14:nvPr/>
              </p14:nvContentPartPr>
              <p14:xfrm>
                <a:off x="6338433" y="7898648"/>
                <a:ext cx="1315440" cy="1000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E90061C-DFA8-4584-BCAE-EF7F30AFCB9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329793" y="7890008"/>
                  <a:ext cx="1333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90256F5-7C1C-4121-A530-A9D02ABA8AEF}"/>
                    </a:ext>
                  </a:extLst>
                </p14:cNvPr>
                <p14:cNvContentPartPr/>
                <p14:nvPr/>
              </p14:nvContentPartPr>
              <p14:xfrm>
                <a:off x="7403313" y="5611208"/>
                <a:ext cx="24480" cy="2948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90256F5-7C1C-4121-A530-A9D02ABA8AE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394673" y="5602208"/>
                  <a:ext cx="42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7A763140-53F0-4A6B-A22B-C04F212FB2C0}"/>
                    </a:ext>
                  </a:extLst>
                </p14:cNvPr>
                <p14:cNvContentPartPr/>
                <p14:nvPr/>
              </p14:nvContentPartPr>
              <p14:xfrm>
                <a:off x="7616433" y="5645048"/>
                <a:ext cx="165960" cy="2307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7A763140-53F0-4A6B-A22B-C04F212FB2C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607793" y="5636408"/>
                  <a:ext cx="183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99CCA1BF-88F5-4270-9331-F237D48682F8}"/>
                    </a:ext>
                  </a:extLst>
                </p14:cNvPr>
                <p14:cNvContentPartPr/>
                <p14:nvPr/>
              </p14:nvContentPartPr>
              <p14:xfrm>
                <a:off x="7918473" y="5621288"/>
                <a:ext cx="122400" cy="2793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99CCA1BF-88F5-4270-9331-F237D48682F8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909473" y="5612288"/>
                  <a:ext cx="1400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9A46C324-CF04-4AD7-9398-3ABF0A082155}"/>
                    </a:ext>
                  </a:extLst>
                </p14:cNvPr>
                <p14:cNvContentPartPr/>
                <p14:nvPr/>
              </p14:nvContentPartPr>
              <p14:xfrm>
                <a:off x="8285313" y="5616248"/>
                <a:ext cx="151200" cy="1515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9A46C324-CF04-4AD7-9398-3ABF0A08215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276313" y="5607248"/>
                  <a:ext cx="168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9EAF0656-EA3E-4D77-A7FC-5666F0E6038D}"/>
                    </a:ext>
                  </a:extLst>
                </p14:cNvPr>
                <p14:cNvContentPartPr/>
                <p14:nvPr/>
              </p14:nvContentPartPr>
              <p14:xfrm>
                <a:off x="8293953" y="5611208"/>
                <a:ext cx="130680" cy="2678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9EAF0656-EA3E-4D77-A7FC-5666F0E6038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284953" y="5602208"/>
                  <a:ext cx="148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09396EE9-B8FC-41AE-9AF2-C35450AA194F}"/>
                    </a:ext>
                  </a:extLst>
                </p14:cNvPr>
                <p14:cNvContentPartPr/>
                <p14:nvPr/>
              </p14:nvContentPartPr>
              <p14:xfrm>
                <a:off x="8509233" y="5627408"/>
                <a:ext cx="129240" cy="2376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09396EE9-B8FC-41AE-9AF2-C35450AA194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500233" y="5618768"/>
                  <a:ext cx="146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31FD81E0-8891-4A45-90DE-07EEA4B21E07}"/>
                    </a:ext>
                  </a:extLst>
                </p14:cNvPr>
                <p14:cNvContentPartPr/>
                <p14:nvPr/>
              </p14:nvContentPartPr>
              <p14:xfrm>
                <a:off x="8642433" y="5616248"/>
                <a:ext cx="127440" cy="255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31FD81E0-8891-4A45-90DE-07EEA4B21E0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633433" y="5607248"/>
                  <a:ext cx="145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3A1CF3B1-539B-4A33-A871-13F8A1CBA076}"/>
                    </a:ext>
                  </a:extLst>
                </p14:cNvPr>
                <p14:cNvContentPartPr/>
                <p14:nvPr/>
              </p14:nvContentPartPr>
              <p14:xfrm>
                <a:off x="8806953" y="5619848"/>
                <a:ext cx="150840" cy="2836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3A1CF3B1-539B-4A33-A871-13F8A1CBA07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97953" y="5611208"/>
                  <a:ext cx="168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8FD88288-7DEF-49D9-9534-079B6847B2F5}"/>
                    </a:ext>
                  </a:extLst>
                </p14:cNvPr>
                <p14:cNvContentPartPr/>
                <p14:nvPr/>
              </p14:nvContentPartPr>
              <p14:xfrm>
                <a:off x="7197393" y="6002528"/>
                <a:ext cx="1754280" cy="381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8FD88288-7DEF-49D9-9534-079B6847B2F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188393" y="5993528"/>
                  <a:ext cx="17719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85693489-7D2F-4A7C-9FD2-B16E205B32DF}"/>
                    </a:ext>
                  </a:extLst>
                </p14:cNvPr>
                <p14:cNvContentPartPr/>
                <p14:nvPr/>
              </p14:nvContentPartPr>
              <p14:xfrm>
                <a:off x="7259673" y="5580608"/>
                <a:ext cx="35280" cy="4543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85693489-7D2F-4A7C-9FD2-B16E205B32D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250673" y="5571968"/>
                  <a:ext cx="52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7E7BDF39-E419-4EFD-875D-DCC095990FE6}"/>
                    </a:ext>
                  </a:extLst>
                </p14:cNvPr>
                <p14:cNvContentPartPr/>
                <p14:nvPr/>
              </p14:nvContentPartPr>
              <p14:xfrm>
                <a:off x="7328793" y="5510408"/>
                <a:ext cx="1683000" cy="356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7E7BDF39-E419-4EFD-875D-DCC095990FE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320153" y="5501408"/>
                  <a:ext cx="1700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C386926-1545-45AF-9CD5-98A4AF9AEF53}"/>
                    </a:ext>
                  </a:extLst>
                </p14:cNvPr>
                <p14:cNvContentPartPr/>
                <p14:nvPr/>
              </p14:nvContentPartPr>
              <p14:xfrm>
                <a:off x="8998473" y="5537768"/>
                <a:ext cx="38880" cy="4374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C386926-1545-45AF-9CD5-98A4AF9AEF5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989473" y="5529128"/>
                  <a:ext cx="565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CC411F2-2F1C-43CA-8178-0D77C4D1ABB0}"/>
                    </a:ext>
                  </a:extLst>
                </p14:cNvPr>
                <p14:cNvContentPartPr/>
                <p14:nvPr/>
              </p14:nvContentPartPr>
              <p14:xfrm>
                <a:off x="7309353" y="6302768"/>
                <a:ext cx="39240" cy="2966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CC411F2-2F1C-43CA-8178-0D77C4D1ABB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300713" y="6294128"/>
                  <a:ext cx="56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25DF41C3-9473-4FFB-8838-A79F26BA80A1}"/>
                    </a:ext>
                  </a:extLst>
                </p14:cNvPr>
                <p14:cNvContentPartPr/>
                <p14:nvPr/>
              </p14:nvContentPartPr>
              <p14:xfrm>
                <a:off x="7511313" y="6405008"/>
                <a:ext cx="338400" cy="219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25DF41C3-9473-4FFB-8838-A79F26BA80A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502673" y="6396368"/>
                  <a:ext cx="356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3853EC4-53B1-4539-8551-B42C042F3750}"/>
                    </a:ext>
                  </a:extLst>
                </p14:cNvPr>
                <p14:cNvContentPartPr/>
                <p14:nvPr/>
              </p14:nvContentPartPr>
              <p14:xfrm>
                <a:off x="7886793" y="6262448"/>
                <a:ext cx="129240" cy="2944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3853EC4-53B1-4539-8551-B42C042F375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878153" y="6253808"/>
                  <a:ext cx="146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5E56FE50-BC07-4E02-A619-3D446CAA1E1F}"/>
                    </a:ext>
                  </a:extLst>
                </p14:cNvPr>
                <p14:cNvContentPartPr/>
                <p14:nvPr/>
              </p14:nvContentPartPr>
              <p14:xfrm>
                <a:off x="8290713" y="6249488"/>
                <a:ext cx="182880" cy="1710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5E56FE50-BC07-4E02-A619-3D446CAA1E1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282073" y="6240848"/>
                  <a:ext cx="200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A797675E-0EAD-45C4-9DE2-F9AC61C92165}"/>
                    </a:ext>
                  </a:extLst>
                </p14:cNvPr>
                <p14:cNvContentPartPr/>
                <p14:nvPr/>
              </p14:nvContentPartPr>
              <p14:xfrm>
                <a:off x="8534793" y="6319328"/>
                <a:ext cx="220320" cy="104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A797675E-0EAD-45C4-9DE2-F9AC61C9216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525793" y="6310328"/>
                  <a:ext cx="237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D7C41C1F-C38E-4033-8918-51EA099D8A3D}"/>
                    </a:ext>
                  </a:extLst>
                </p14:cNvPr>
                <p14:cNvContentPartPr/>
                <p14:nvPr/>
              </p14:nvContentPartPr>
              <p14:xfrm>
                <a:off x="8796513" y="6203048"/>
                <a:ext cx="148320" cy="2260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D7C41C1F-C38E-4033-8918-51EA099D8A3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787513" y="6194408"/>
                  <a:ext cx="165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1E6B4CB-A55B-47C9-813D-60E45C4FD54A}"/>
                    </a:ext>
                  </a:extLst>
                </p14:cNvPr>
                <p14:cNvContentPartPr/>
                <p14:nvPr/>
              </p14:nvContentPartPr>
              <p14:xfrm>
                <a:off x="8941593" y="6205568"/>
                <a:ext cx="130680" cy="244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1E6B4CB-A55B-47C9-813D-60E45C4FD54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932593" y="6196928"/>
                  <a:ext cx="148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DADF11C0-34CA-41CF-A8BA-811583538467}"/>
                    </a:ext>
                  </a:extLst>
                </p14:cNvPr>
                <p14:cNvContentPartPr/>
                <p14:nvPr/>
              </p14:nvContentPartPr>
              <p14:xfrm>
                <a:off x="8304393" y="6593288"/>
                <a:ext cx="98640" cy="1353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DADF11C0-34CA-41CF-A8BA-81158353846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295393" y="6584288"/>
                  <a:ext cx="116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CB981CB3-5E0E-411D-A4B6-085425C5D7A1}"/>
                    </a:ext>
                  </a:extLst>
                </p14:cNvPr>
                <p14:cNvContentPartPr/>
                <p14:nvPr/>
              </p14:nvContentPartPr>
              <p14:xfrm>
                <a:off x="8519673" y="6661328"/>
                <a:ext cx="166320" cy="3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CB981CB3-5E0E-411D-A4B6-085425C5D7A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511033" y="6652688"/>
                  <a:ext cx="183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49BDBEA5-64E3-4E34-86F2-95576FA58520}"/>
                    </a:ext>
                  </a:extLst>
                </p14:cNvPr>
                <p14:cNvContentPartPr/>
                <p14:nvPr/>
              </p14:nvContentPartPr>
              <p14:xfrm>
                <a:off x="8883273" y="6535328"/>
                <a:ext cx="121680" cy="2149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49BDBEA5-64E3-4E34-86F2-95576FA5852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874273" y="6526328"/>
                  <a:ext cx="139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FA30F1C4-4B12-4341-BA72-F83017B3531C}"/>
                    </a:ext>
                  </a:extLst>
                </p14:cNvPr>
                <p14:cNvContentPartPr/>
                <p14:nvPr/>
              </p14:nvContentPartPr>
              <p14:xfrm>
                <a:off x="7215033" y="6179288"/>
                <a:ext cx="81000" cy="5072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FA30F1C4-4B12-4341-BA72-F83017B3531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206393" y="6170288"/>
                  <a:ext cx="986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5F559D36-91E6-4216-A2EC-F86790C2180C}"/>
                    </a:ext>
                  </a:extLst>
                </p14:cNvPr>
                <p14:cNvContentPartPr/>
                <p14:nvPr/>
              </p14:nvContentPartPr>
              <p14:xfrm>
                <a:off x="7278033" y="6094328"/>
                <a:ext cx="1927440" cy="6235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5F559D36-91E6-4216-A2EC-F86790C2180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269033" y="6085328"/>
                  <a:ext cx="19450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765CDE62-9C9F-4806-81B2-3DCE7A5B1663}"/>
                    </a:ext>
                  </a:extLst>
                </p14:cNvPr>
                <p14:cNvContentPartPr/>
                <p14:nvPr/>
              </p14:nvContentPartPr>
              <p14:xfrm>
                <a:off x="7392743" y="6722168"/>
                <a:ext cx="1287000" cy="432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765CDE62-9C9F-4806-81B2-3DCE7A5B166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384103" y="6713168"/>
                  <a:ext cx="1304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11E13F45-F2C5-4911-8A20-A5DDF74DEB3A}"/>
                    </a:ext>
                  </a:extLst>
                </p14:cNvPr>
                <p14:cNvContentPartPr/>
                <p14:nvPr/>
              </p14:nvContentPartPr>
              <p14:xfrm>
                <a:off x="5849553" y="5800568"/>
                <a:ext cx="40680" cy="5508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11E13F45-F2C5-4911-8A20-A5DDF74DEB3A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840553" y="5791568"/>
                  <a:ext cx="583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0ABE17E5-49AB-4C0D-B3BE-3358E88B58A5}"/>
                    </a:ext>
                  </a:extLst>
                </p14:cNvPr>
                <p14:cNvContentPartPr/>
                <p14:nvPr/>
              </p14:nvContentPartPr>
              <p14:xfrm>
                <a:off x="5918313" y="5730368"/>
                <a:ext cx="657360" cy="5886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0ABE17E5-49AB-4C0D-B3BE-3358E88B58A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909313" y="5721728"/>
                  <a:ext cx="6750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27F3E436-7870-4265-A650-AB4871369D03}"/>
                    </a:ext>
                  </a:extLst>
                </p14:cNvPr>
                <p14:cNvContentPartPr/>
                <p14:nvPr/>
              </p14:nvContentPartPr>
              <p14:xfrm>
                <a:off x="6006513" y="6335888"/>
                <a:ext cx="438840" cy="169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27F3E436-7870-4265-A650-AB4871369D0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997513" y="6326888"/>
                  <a:ext cx="456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75E274BC-3D8C-4157-91B8-1E984A646A96}"/>
                    </a:ext>
                  </a:extLst>
                </p14:cNvPr>
                <p14:cNvContentPartPr/>
                <p14:nvPr/>
              </p14:nvContentPartPr>
              <p14:xfrm>
                <a:off x="5900313" y="5373608"/>
                <a:ext cx="305640" cy="3312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75E274BC-3D8C-4157-91B8-1E984A646A9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891313" y="5364968"/>
                  <a:ext cx="323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BE5E0E8-CD5B-46E3-AF95-423581A2CCAA}"/>
                    </a:ext>
                  </a:extLst>
                </p14:cNvPr>
                <p14:cNvContentPartPr/>
                <p14:nvPr/>
              </p14:nvContentPartPr>
              <p14:xfrm>
                <a:off x="6238353" y="5439488"/>
                <a:ext cx="550800" cy="129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BE5E0E8-CD5B-46E3-AF95-423581A2CCA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229353" y="5430488"/>
                  <a:ext cx="568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359D8EB9-4895-4D1F-B9BB-D899285F8C02}"/>
                    </a:ext>
                  </a:extLst>
                </p14:cNvPr>
                <p14:cNvContentPartPr/>
                <p14:nvPr/>
              </p14:nvContentPartPr>
              <p14:xfrm>
                <a:off x="6447873" y="5443088"/>
                <a:ext cx="369720" cy="3337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359D8EB9-4895-4D1F-B9BB-D899285F8C0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438873" y="5434448"/>
                  <a:ext cx="387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CEE465F9-13B8-4C04-A2E0-6C448B25B4C1}"/>
                    </a:ext>
                  </a:extLst>
                </p14:cNvPr>
                <p14:cNvContentPartPr/>
                <p14:nvPr/>
              </p14:nvContentPartPr>
              <p14:xfrm>
                <a:off x="6630393" y="5488448"/>
                <a:ext cx="259200" cy="7174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CEE465F9-13B8-4C04-A2E0-6C448B25B4C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621393" y="5479808"/>
                  <a:ext cx="27684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AC288BC5-511D-4BD8-BE5F-71433AEF53CD}"/>
                    </a:ext>
                  </a:extLst>
                </p14:cNvPr>
                <p14:cNvContentPartPr/>
                <p14:nvPr/>
              </p14:nvContentPartPr>
              <p14:xfrm>
                <a:off x="6127473" y="5465768"/>
                <a:ext cx="28800" cy="4788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AC288BC5-511D-4BD8-BE5F-71433AEF53C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118833" y="5457128"/>
                  <a:ext cx="464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B2DA250F-B320-4835-B852-2C50E750CBDD}"/>
                    </a:ext>
                  </a:extLst>
                </p14:cNvPr>
                <p14:cNvContentPartPr/>
                <p14:nvPr/>
              </p14:nvContentPartPr>
              <p14:xfrm>
                <a:off x="6235473" y="5920448"/>
                <a:ext cx="84240" cy="306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B2DA250F-B320-4835-B852-2C50E750CBD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226473" y="5911448"/>
                  <a:ext cx="101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95420F8-C32F-41F7-AC1F-A73BA31BBB94}"/>
                    </a:ext>
                  </a:extLst>
                </p14:cNvPr>
                <p14:cNvContentPartPr/>
                <p14:nvPr/>
              </p14:nvContentPartPr>
              <p14:xfrm>
                <a:off x="6462633" y="5916488"/>
                <a:ext cx="339840" cy="496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95420F8-C32F-41F7-AC1F-A73BA31BBB9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453993" y="5907848"/>
                  <a:ext cx="357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218A889-A95F-4A79-B197-7927386213AC}"/>
                    </a:ext>
                  </a:extLst>
                </p14:cNvPr>
                <p14:cNvContentPartPr/>
                <p14:nvPr/>
              </p14:nvContentPartPr>
              <p14:xfrm>
                <a:off x="5951073" y="6233288"/>
                <a:ext cx="75240" cy="1353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218A889-A95F-4A79-B197-7927386213A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942433" y="6224648"/>
                  <a:ext cx="92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1E16867D-981C-4EDB-BFC4-DDCB50573B8F}"/>
                    </a:ext>
                  </a:extLst>
                </p14:cNvPr>
                <p14:cNvContentPartPr/>
                <p14:nvPr/>
              </p14:nvContentPartPr>
              <p14:xfrm>
                <a:off x="6094713" y="6002528"/>
                <a:ext cx="148320" cy="1807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1E16867D-981C-4EDB-BFC4-DDCB50573B8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085713" y="5993528"/>
                  <a:ext cx="165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DC525169-59C9-4084-A705-6447FA1304BB}"/>
                    </a:ext>
                  </a:extLst>
                </p14:cNvPr>
                <p14:cNvContentPartPr/>
                <p14:nvPr/>
              </p14:nvContentPartPr>
              <p14:xfrm>
                <a:off x="5908823" y="5694368"/>
                <a:ext cx="123120" cy="68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DC525169-59C9-4084-A705-6447FA1304B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899823" y="5685368"/>
                  <a:ext cx="140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68E39403-5871-4FC1-8AA7-0371BF4C2212}"/>
                    </a:ext>
                  </a:extLst>
                </p14:cNvPr>
                <p14:cNvContentPartPr/>
                <p14:nvPr/>
              </p14:nvContentPartPr>
              <p14:xfrm>
                <a:off x="5769503" y="5383688"/>
                <a:ext cx="402840" cy="5004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68E39403-5871-4FC1-8AA7-0371BF4C221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760863" y="5375048"/>
                  <a:ext cx="42048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A1551EE8-8D51-4C24-8F71-6530B1A62178}"/>
                    </a:ext>
                  </a:extLst>
                </p14:cNvPr>
                <p14:cNvContentPartPr/>
                <p14:nvPr/>
              </p14:nvContentPartPr>
              <p14:xfrm>
                <a:off x="5441903" y="4637408"/>
                <a:ext cx="46800" cy="4014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A1551EE8-8D51-4C24-8F71-6530B1A6217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432903" y="4628408"/>
                  <a:ext cx="64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64A2DD0A-8C64-4415-8689-6DCB6BA21FF2}"/>
                    </a:ext>
                  </a:extLst>
                </p14:cNvPr>
                <p14:cNvContentPartPr/>
                <p14:nvPr/>
              </p14:nvContentPartPr>
              <p14:xfrm>
                <a:off x="5548103" y="4576928"/>
                <a:ext cx="383400" cy="3790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64A2DD0A-8C64-4415-8689-6DCB6BA21FF2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539463" y="4568288"/>
                  <a:ext cx="4010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454DD4D4-F053-49D4-B729-1914297D8893}"/>
                    </a:ext>
                  </a:extLst>
                </p14:cNvPr>
                <p14:cNvContentPartPr/>
                <p14:nvPr/>
              </p14:nvContentPartPr>
              <p14:xfrm>
                <a:off x="5476463" y="4962128"/>
                <a:ext cx="437040" cy="572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454DD4D4-F053-49D4-B729-1914297D889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467463" y="4953128"/>
                  <a:ext cx="454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3BF51BAE-E52E-4CBD-841B-1F307629697E}"/>
                    </a:ext>
                  </a:extLst>
                </p14:cNvPr>
                <p14:cNvContentPartPr/>
                <p14:nvPr/>
              </p14:nvContentPartPr>
              <p14:xfrm>
                <a:off x="5454143" y="4376408"/>
                <a:ext cx="158760" cy="2314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3BF51BAE-E52E-4CBD-841B-1F307629697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445143" y="4367408"/>
                  <a:ext cx="176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6020CEC3-9B89-40F2-A0DA-F45E6E3506FC}"/>
                    </a:ext>
                  </a:extLst>
                </p14:cNvPr>
                <p14:cNvContentPartPr/>
                <p14:nvPr/>
              </p14:nvContentPartPr>
              <p14:xfrm>
                <a:off x="5748623" y="4351208"/>
                <a:ext cx="349200" cy="26784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6020CEC3-9B89-40F2-A0DA-F45E6E3506F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739983" y="4342208"/>
                  <a:ext cx="366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EE9B7367-7AB0-4A6F-B3CA-D9886AC39D0C}"/>
                    </a:ext>
                  </a:extLst>
                </p14:cNvPr>
                <p14:cNvContentPartPr/>
                <p14:nvPr/>
              </p14:nvContentPartPr>
              <p14:xfrm>
                <a:off x="6116903" y="4414208"/>
                <a:ext cx="16920" cy="4233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EE9B7367-7AB0-4A6F-B3CA-D9886AC39D0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107903" y="4405208"/>
                  <a:ext cx="345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978E041F-9A01-47F0-B72B-A9A73BF330FB}"/>
                    </a:ext>
                  </a:extLst>
                </p14:cNvPr>
                <p14:cNvContentPartPr/>
                <p14:nvPr/>
              </p14:nvContentPartPr>
              <p14:xfrm>
                <a:off x="5958143" y="4746128"/>
                <a:ext cx="162000" cy="2264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978E041F-9A01-47F0-B72B-A9A73BF330F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949503" y="4737488"/>
                  <a:ext cx="179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0B392429-956C-40EE-A761-46FC955AF17D}"/>
                    </a:ext>
                  </a:extLst>
                </p14:cNvPr>
                <p14:cNvContentPartPr/>
                <p14:nvPr/>
              </p14:nvContentPartPr>
              <p14:xfrm>
                <a:off x="5647103" y="4466048"/>
                <a:ext cx="79560" cy="31104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0B392429-956C-40EE-A761-46FC955AF17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638103" y="4457048"/>
                  <a:ext cx="972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B5C07BB6-DE41-4742-AF3E-1109181D195F}"/>
                    </a:ext>
                  </a:extLst>
                </p14:cNvPr>
                <p14:cNvContentPartPr/>
                <p14:nvPr/>
              </p14:nvContentPartPr>
              <p14:xfrm>
                <a:off x="5726303" y="4750088"/>
                <a:ext cx="428040" cy="5220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B5C07BB6-DE41-4742-AF3E-1109181D195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717303" y="4741088"/>
                  <a:ext cx="445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93902A2A-CC34-4AA1-9662-C99AAAA91AE4}"/>
                    </a:ext>
                  </a:extLst>
                </p14:cNvPr>
                <p14:cNvContentPartPr/>
                <p14:nvPr/>
              </p14:nvContentPartPr>
              <p14:xfrm>
                <a:off x="5643863" y="4850888"/>
                <a:ext cx="360" cy="36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93902A2A-CC34-4AA1-9662-C99AAAA91A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35223" y="48422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C79B7618-6F64-47A4-BAAF-F0BACA5964D6}"/>
                    </a:ext>
                  </a:extLst>
                </p14:cNvPr>
                <p14:cNvContentPartPr/>
                <p14:nvPr/>
              </p14:nvContentPartPr>
              <p14:xfrm>
                <a:off x="5464583" y="4959608"/>
                <a:ext cx="111240" cy="1116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C79B7618-6F64-47A4-BAAF-F0BACA5964D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455583" y="4950608"/>
                  <a:ext cx="128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61A6A810-F343-4997-B636-7351398D64E5}"/>
                    </a:ext>
                  </a:extLst>
                </p14:cNvPr>
                <p14:cNvContentPartPr/>
                <p14:nvPr/>
              </p14:nvContentPartPr>
              <p14:xfrm>
                <a:off x="5534783" y="4686728"/>
                <a:ext cx="25920" cy="1483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61A6A810-F343-4997-B636-7351398D64E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525783" y="4678088"/>
                  <a:ext cx="43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18F9459B-AE67-42CF-A982-810A5452BFBB}"/>
                    </a:ext>
                  </a:extLst>
                </p14:cNvPr>
                <p14:cNvContentPartPr/>
                <p14:nvPr/>
              </p14:nvContentPartPr>
              <p14:xfrm>
                <a:off x="5653583" y="4687808"/>
                <a:ext cx="99720" cy="20268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18F9459B-AE67-42CF-A982-810A5452BFB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644943" y="4678808"/>
                  <a:ext cx="117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7CA9F09D-F39F-4063-AF07-7A6D8DF3C18A}"/>
                    </a:ext>
                  </a:extLst>
                </p14:cNvPr>
                <p14:cNvContentPartPr/>
                <p14:nvPr/>
              </p14:nvContentPartPr>
              <p14:xfrm>
                <a:off x="5771303" y="4791488"/>
                <a:ext cx="121680" cy="12744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7CA9F09D-F39F-4063-AF07-7A6D8DF3C18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762303" y="4782488"/>
                  <a:ext cx="139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DE2D703E-4803-4161-B027-51BDFB3A7FB9}"/>
                    </a:ext>
                  </a:extLst>
                </p14:cNvPr>
                <p14:cNvContentPartPr/>
                <p14:nvPr/>
              </p14:nvContentPartPr>
              <p14:xfrm>
                <a:off x="5826383" y="4809488"/>
                <a:ext cx="52560" cy="1479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DE2D703E-4803-4161-B027-51BDFB3A7FB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817743" y="4800488"/>
                  <a:ext cx="70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764E4007-7B58-4B5F-90D8-E51E576CE3A2}"/>
                    </a:ext>
                  </a:extLst>
                </p14:cNvPr>
                <p14:cNvContentPartPr/>
                <p14:nvPr/>
              </p14:nvContentPartPr>
              <p14:xfrm>
                <a:off x="6182423" y="5109728"/>
                <a:ext cx="93240" cy="23652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764E4007-7B58-4B5F-90D8-E51E576CE3A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173783" y="5101088"/>
                  <a:ext cx="110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4DCE3382-DAA1-4693-A78D-0CA9BCAFEF9E}"/>
                    </a:ext>
                  </a:extLst>
                </p14:cNvPr>
                <p14:cNvContentPartPr/>
                <p14:nvPr/>
              </p14:nvContentPartPr>
              <p14:xfrm>
                <a:off x="6215543" y="5295488"/>
                <a:ext cx="60120" cy="8352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4DCE3382-DAA1-4693-A78D-0CA9BCAFEF9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206543" y="5286488"/>
                  <a:ext cx="77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493A14A-CCD1-413F-AA66-2C875A7F04C0}"/>
                    </a:ext>
                  </a:extLst>
                </p14:cNvPr>
                <p14:cNvContentPartPr/>
                <p14:nvPr/>
              </p14:nvContentPartPr>
              <p14:xfrm>
                <a:off x="5720183" y="4410248"/>
                <a:ext cx="360" cy="3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493A14A-CCD1-413F-AA66-2C875A7F04C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11543" y="44016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D1491972-BAF8-4CAB-8C4E-D7F7863809BE}"/>
              </a:ext>
            </a:extLst>
          </p:cNvPr>
          <p:cNvGrpSpPr/>
          <p:nvPr/>
        </p:nvGrpSpPr>
        <p:grpSpPr>
          <a:xfrm>
            <a:off x="396143" y="4813088"/>
            <a:ext cx="874080" cy="1442160"/>
            <a:chOff x="396143" y="4813088"/>
            <a:chExt cx="874080" cy="14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F9486935-97C7-4623-BFBF-39DAD38A7393}"/>
                    </a:ext>
                  </a:extLst>
                </p14:cNvPr>
                <p14:cNvContentPartPr/>
                <p14:nvPr/>
              </p14:nvContentPartPr>
              <p14:xfrm>
                <a:off x="951263" y="4813088"/>
                <a:ext cx="318960" cy="144216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F9486935-97C7-4623-BFBF-39DAD38A739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33263" y="4795448"/>
                  <a:ext cx="354600" cy="14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F7ACAA1A-EAE7-4C05-ADB1-1194AACD0757}"/>
                    </a:ext>
                  </a:extLst>
                </p14:cNvPr>
                <p14:cNvContentPartPr/>
                <p14:nvPr/>
              </p14:nvContentPartPr>
              <p14:xfrm>
                <a:off x="444023" y="5273888"/>
                <a:ext cx="484920" cy="2052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F7ACAA1A-EAE7-4C05-ADB1-1194AACD075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26023" y="5256248"/>
                  <a:ext cx="520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A6BE29B9-81CF-4623-BEDE-0771926BBD12}"/>
                    </a:ext>
                  </a:extLst>
                </p14:cNvPr>
                <p14:cNvContentPartPr/>
                <p14:nvPr/>
              </p14:nvContentPartPr>
              <p14:xfrm>
                <a:off x="396143" y="5116208"/>
                <a:ext cx="244080" cy="23652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A6BE29B9-81CF-4623-BEDE-0771926BBD1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78143" y="5098208"/>
                  <a:ext cx="2797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5256ACC6-AA56-45F1-B28C-A5287D264094}"/>
              </a:ext>
            </a:extLst>
          </p:cNvPr>
          <p:cNvGrpSpPr/>
          <p:nvPr/>
        </p:nvGrpSpPr>
        <p:grpSpPr>
          <a:xfrm>
            <a:off x="1236743" y="4302968"/>
            <a:ext cx="725760" cy="461160"/>
            <a:chOff x="1236743" y="4302968"/>
            <a:chExt cx="7257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2C90D83D-6AA3-4716-829B-EDBD6F10D8C6}"/>
                    </a:ext>
                  </a:extLst>
                </p14:cNvPr>
                <p14:cNvContentPartPr/>
                <p14:nvPr/>
              </p14:nvContentPartPr>
              <p14:xfrm>
                <a:off x="1477583" y="4306928"/>
                <a:ext cx="484920" cy="37044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2C90D83D-6AA3-4716-829B-EDBD6F10D8C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459943" y="4288928"/>
                  <a:ext cx="5205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0EB39431-A9B3-4D71-A5ED-9BE015402879}"/>
                    </a:ext>
                  </a:extLst>
                </p14:cNvPr>
                <p14:cNvContentPartPr/>
                <p14:nvPr/>
              </p14:nvContentPartPr>
              <p14:xfrm>
                <a:off x="1236743" y="4302968"/>
                <a:ext cx="420840" cy="46116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0EB39431-A9B3-4D71-A5ED-9BE01540287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219103" y="4285328"/>
                  <a:ext cx="456480" cy="49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7" name="组合 626">
            <a:extLst>
              <a:ext uri="{FF2B5EF4-FFF2-40B4-BE49-F238E27FC236}">
                <a16:creationId xmlns:a16="http://schemas.microsoft.com/office/drawing/2014/main" id="{4FD2D9BD-26A0-4A45-8A04-8BE6F246B62D}"/>
              </a:ext>
            </a:extLst>
          </p:cNvPr>
          <p:cNvGrpSpPr/>
          <p:nvPr/>
        </p:nvGrpSpPr>
        <p:grpSpPr>
          <a:xfrm>
            <a:off x="3399623" y="-1138432"/>
            <a:ext cx="5835240" cy="8251200"/>
            <a:chOff x="3399623" y="-1138432"/>
            <a:chExt cx="5835240" cy="82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AA16EDFE-FBAA-4C2F-ADCE-4D807A054626}"/>
                    </a:ext>
                  </a:extLst>
                </p14:cNvPr>
                <p14:cNvContentPartPr/>
                <p14:nvPr/>
              </p14:nvContentPartPr>
              <p14:xfrm>
                <a:off x="3399623" y="-55192"/>
                <a:ext cx="1567800" cy="146052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AA16EDFE-FBAA-4C2F-ADCE-4D807A054626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381983" y="-73192"/>
                  <a:ext cx="160344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63725C07-F008-49A1-B4E9-1E94D135F174}"/>
                    </a:ext>
                  </a:extLst>
                </p14:cNvPr>
                <p14:cNvContentPartPr/>
                <p14:nvPr/>
              </p14:nvContentPartPr>
              <p14:xfrm>
                <a:off x="4855463" y="-72832"/>
                <a:ext cx="928080" cy="3085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63725C07-F008-49A1-B4E9-1E94D135F174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837823" y="-90472"/>
                  <a:ext cx="963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39953BB1-F03B-439E-8301-528D748609E0}"/>
                    </a:ext>
                  </a:extLst>
                </p14:cNvPr>
                <p14:cNvContentPartPr/>
                <p14:nvPr/>
              </p14:nvContentPartPr>
              <p14:xfrm>
                <a:off x="5454143" y="-153472"/>
                <a:ext cx="375840" cy="2919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39953BB1-F03B-439E-8301-528D748609E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436143" y="-171472"/>
                  <a:ext cx="411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7558CFA3-E987-4642-ACAB-F280896E5668}"/>
                    </a:ext>
                  </a:extLst>
                </p14:cNvPr>
                <p14:cNvContentPartPr/>
                <p14:nvPr/>
              </p14:nvContentPartPr>
              <p14:xfrm>
                <a:off x="3426263" y="-98032"/>
                <a:ext cx="1496160" cy="155952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7558CFA3-E987-4642-ACAB-F280896E566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408263" y="-116032"/>
                  <a:ext cx="1531800" cy="15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E500B92E-51EE-42C6-A83A-2E81B3A0A282}"/>
                    </a:ext>
                  </a:extLst>
                </p14:cNvPr>
                <p14:cNvContentPartPr/>
                <p14:nvPr/>
              </p14:nvContentPartPr>
              <p14:xfrm>
                <a:off x="3892103" y="1067288"/>
                <a:ext cx="836280" cy="1274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E500B92E-51EE-42C6-A83A-2E81B3A0A28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874463" y="1049288"/>
                  <a:ext cx="87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B361C573-0C61-469A-AD47-30D0A0E20184}"/>
                    </a:ext>
                  </a:extLst>
                </p14:cNvPr>
                <p14:cNvContentPartPr/>
                <p14:nvPr/>
              </p14:nvContentPartPr>
              <p14:xfrm>
                <a:off x="3948983" y="962168"/>
                <a:ext cx="843480" cy="8388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B361C573-0C61-469A-AD47-30D0A0E2018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931343" y="944528"/>
                  <a:ext cx="879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AD15AF77-727C-4F6A-B294-F1E1A4073D63}"/>
                    </a:ext>
                  </a:extLst>
                </p14:cNvPr>
                <p14:cNvContentPartPr/>
                <p14:nvPr/>
              </p14:nvContentPartPr>
              <p14:xfrm>
                <a:off x="4035743" y="963608"/>
                <a:ext cx="740880" cy="4464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AD15AF77-727C-4F6A-B294-F1E1A4073D6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018103" y="945968"/>
                  <a:ext cx="776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B611EB2A-C299-40CC-BAA4-A5172BE23675}"/>
                    </a:ext>
                  </a:extLst>
                </p14:cNvPr>
                <p14:cNvContentPartPr/>
                <p14:nvPr/>
              </p14:nvContentPartPr>
              <p14:xfrm>
                <a:off x="3625343" y="42008"/>
                <a:ext cx="391320" cy="117720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B611EB2A-C299-40CC-BAA4-A5172BE2367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607343" y="24368"/>
                  <a:ext cx="42696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00A83847-16AC-4F6A-99FE-95BD026CF1E8}"/>
                    </a:ext>
                  </a:extLst>
                </p14:cNvPr>
                <p14:cNvContentPartPr/>
                <p14:nvPr/>
              </p14:nvContentPartPr>
              <p14:xfrm>
                <a:off x="3712823" y="60008"/>
                <a:ext cx="1400040" cy="107748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00A83847-16AC-4F6A-99FE-95BD026CF1E8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694823" y="42008"/>
                  <a:ext cx="143568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932F1ABA-34CB-43FF-9FF0-8180AE617DA9}"/>
                    </a:ext>
                  </a:extLst>
                </p14:cNvPr>
                <p14:cNvContentPartPr/>
                <p14:nvPr/>
              </p14:nvContentPartPr>
              <p14:xfrm>
                <a:off x="3784463" y="1054328"/>
                <a:ext cx="1110600" cy="3672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932F1ABA-34CB-43FF-9FF0-8180AE617DA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766823" y="1036688"/>
                  <a:ext cx="114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D7F86D48-8826-4428-86C3-3DDFAA9AEA4B}"/>
                    </a:ext>
                  </a:extLst>
                </p14:cNvPr>
                <p14:cNvContentPartPr/>
                <p14:nvPr/>
              </p14:nvContentPartPr>
              <p14:xfrm>
                <a:off x="4970663" y="-178672"/>
                <a:ext cx="716760" cy="29952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D7F86D48-8826-4428-86C3-3DDFAA9AEA4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953023" y="-196672"/>
                  <a:ext cx="7524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F6367D0A-BCF7-406E-BDF2-89CBB5E21DAC}"/>
                    </a:ext>
                  </a:extLst>
                </p14:cNvPr>
                <p14:cNvContentPartPr/>
                <p14:nvPr/>
              </p14:nvContentPartPr>
              <p14:xfrm>
                <a:off x="5643863" y="-258232"/>
                <a:ext cx="428040" cy="17064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F6367D0A-BCF7-406E-BDF2-89CBB5E21DA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626223" y="-276232"/>
                  <a:ext cx="463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14E6FBFF-9D66-4B99-81D6-B45E1F029B79}"/>
                    </a:ext>
                  </a:extLst>
                </p14:cNvPr>
                <p14:cNvContentPartPr/>
                <p14:nvPr/>
              </p14:nvContentPartPr>
              <p14:xfrm>
                <a:off x="6891623" y="3069608"/>
                <a:ext cx="64800" cy="34956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14E6FBFF-9D66-4B99-81D6-B45E1F029B7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873983" y="3051608"/>
                  <a:ext cx="1004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546E4FD8-F3C1-4C18-80AA-3D876B8B0C87}"/>
                    </a:ext>
                  </a:extLst>
                </p14:cNvPr>
                <p14:cNvContentPartPr/>
                <p14:nvPr/>
              </p14:nvContentPartPr>
              <p14:xfrm>
                <a:off x="6974063" y="2958728"/>
                <a:ext cx="323280" cy="44748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546E4FD8-F3C1-4C18-80AA-3D876B8B0C87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956063" y="2940728"/>
                  <a:ext cx="3589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EBE98FC3-7549-4F99-B3AF-F8FF74B6DBBD}"/>
                    </a:ext>
                  </a:extLst>
                </p14:cNvPr>
                <p14:cNvContentPartPr/>
                <p14:nvPr/>
              </p14:nvContentPartPr>
              <p14:xfrm>
                <a:off x="6974063" y="3445808"/>
                <a:ext cx="335520" cy="1044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EBE98FC3-7549-4F99-B3AF-F8FF74B6DBB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956063" y="3428168"/>
                  <a:ext cx="371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75EEE13F-D5EC-43DA-AAFB-CE5AF6E7F0B8}"/>
                    </a:ext>
                  </a:extLst>
                </p14:cNvPr>
                <p14:cNvContentPartPr/>
                <p14:nvPr/>
              </p14:nvContentPartPr>
              <p14:xfrm>
                <a:off x="6915743" y="2957288"/>
                <a:ext cx="18360" cy="38412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75EEE13F-D5EC-43DA-AAFB-CE5AF6E7F0B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897743" y="2939288"/>
                  <a:ext cx="540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867C5922-2853-422D-A7C6-1A22AE204042}"/>
                    </a:ext>
                  </a:extLst>
                </p14:cNvPr>
                <p14:cNvContentPartPr/>
                <p14:nvPr/>
              </p14:nvContentPartPr>
              <p14:xfrm>
                <a:off x="6947063" y="2933168"/>
                <a:ext cx="353520" cy="3888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867C5922-2853-422D-A7C6-1A22AE204042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929063" y="2915528"/>
                  <a:ext cx="389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80755799-6C65-4F86-94E7-7051ACC18D9D}"/>
                    </a:ext>
                  </a:extLst>
                </p14:cNvPr>
                <p14:cNvContentPartPr/>
                <p14:nvPr/>
              </p14:nvContentPartPr>
              <p14:xfrm>
                <a:off x="6929063" y="2737688"/>
                <a:ext cx="189000" cy="26928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80755799-6C65-4F86-94E7-7051ACC18D9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911063" y="2719688"/>
                  <a:ext cx="224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ABDCC642-E870-41A2-AF15-B4B795205A07}"/>
                    </a:ext>
                  </a:extLst>
                </p14:cNvPr>
                <p14:cNvContentPartPr/>
                <p14:nvPr/>
              </p14:nvContentPartPr>
              <p14:xfrm>
                <a:off x="7176023" y="2706008"/>
                <a:ext cx="352800" cy="23400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ABDCC642-E870-41A2-AF15-B4B795205A07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158023" y="2688008"/>
                  <a:ext cx="3884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E8DBD1BA-7422-4DDE-B4FE-6667AFA1BBF6}"/>
                    </a:ext>
                  </a:extLst>
                </p14:cNvPr>
                <p14:cNvContentPartPr/>
                <p14:nvPr/>
              </p14:nvContentPartPr>
              <p14:xfrm>
                <a:off x="7523063" y="2748848"/>
                <a:ext cx="24120" cy="1695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E8DBD1BA-7422-4DDE-B4FE-6667AFA1BBF6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505063" y="2731208"/>
                  <a:ext cx="59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35306520-A1E8-4EB8-8B7B-0D1AD85F136E}"/>
                    </a:ext>
                  </a:extLst>
                </p14:cNvPr>
                <p14:cNvContentPartPr/>
                <p14:nvPr/>
              </p14:nvContentPartPr>
              <p14:xfrm>
                <a:off x="7507943" y="2832368"/>
                <a:ext cx="36360" cy="40824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35306520-A1E8-4EB8-8B7B-0D1AD85F136E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490303" y="2814368"/>
                  <a:ext cx="720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5A3E31F7-0404-483A-B678-B49A4A5FAAE8}"/>
                    </a:ext>
                  </a:extLst>
                </p14:cNvPr>
                <p14:cNvContentPartPr/>
                <p14:nvPr/>
              </p14:nvContentPartPr>
              <p14:xfrm>
                <a:off x="7341983" y="3211088"/>
                <a:ext cx="198000" cy="20484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5A3E31F7-0404-483A-B678-B49A4A5FAAE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323983" y="3193088"/>
                  <a:ext cx="233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751707BE-4573-4CE9-9108-4113ACDF1D7E}"/>
                    </a:ext>
                  </a:extLst>
                </p14:cNvPr>
                <p14:cNvContentPartPr/>
                <p14:nvPr/>
              </p14:nvContentPartPr>
              <p14:xfrm>
                <a:off x="7505063" y="2709968"/>
                <a:ext cx="42120" cy="42840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751707BE-4573-4CE9-9108-4113ACDF1D7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487423" y="2691968"/>
                  <a:ext cx="777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9D409E74-9937-4E0C-B9D6-5C545E2DB7A2}"/>
                    </a:ext>
                  </a:extLst>
                </p14:cNvPr>
                <p14:cNvContentPartPr/>
                <p14:nvPr/>
              </p14:nvContentPartPr>
              <p14:xfrm>
                <a:off x="7093583" y="2796728"/>
                <a:ext cx="15480" cy="13428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9D409E74-9937-4E0C-B9D6-5C545E2DB7A2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075943" y="2779088"/>
                  <a:ext cx="51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DD8645DD-9F1B-46E8-BB36-BD1D5987059B}"/>
                    </a:ext>
                  </a:extLst>
                </p14:cNvPr>
                <p14:cNvContentPartPr/>
                <p14:nvPr/>
              </p14:nvContentPartPr>
              <p14:xfrm>
                <a:off x="7098263" y="3054488"/>
                <a:ext cx="37800" cy="13284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DD8645DD-9F1B-46E8-BB36-BD1D5987059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080263" y="3036488"/>
                  <a:ext cx="73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1CC1BB36-06F1-48A6-9345-FCF4C021DE9E}"/>
                    </a:ext>
                  </a:extLst>
                </p14:cNvPr>
                <p14:cNvContentPartPr/>
                <p14:nvPr/>
              </p14:nvContentPartPr>
              <p14:xfrm>
                <a:off x="7101143" y="3134048"/>
                <a:ext cx="248760" cy="4824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1CC1BB36-06F1-48A6-9345-FCF4C021DE9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083143" y="3116048"/>
                  <a:ext cx="284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F1EB2672-2C72-4EEF-8D18-AEBB5F8B6F08}"/>
                    </a:ext>
                  </a:extLst>
                </p14:cNvPr>
                <p14:cNvContentPartPr/>
                <p14:nvPr/>
              </p14:nvContentPartPr>
              <p14:xfrm>
                <a:off x="7362863" y="3161768"/>
                <a:ext cx="163440" cy="6588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F1EB2672-2C72-4EEF-8D18-AEBB5F8B6F08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345223" y="3144128"/>
                  <a:ext cx="199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6B93BC70-AC89-40A5-B789-49FC2618BE6A}"/>
                    </a:ext>
                  </a:extLst>
                </p14:cNvPr>
                <p14:cNvContentPartPr/>
                <p14:nvPr/>
              </p14:nvContentPartPr>
              <p14:xfrm>
                <a:off x="7009703" y="3234848"/>
                <a:ext cx="73800" cy="7488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6B93BC70-AC89-40A5-B789-49FC2618BE6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992063" y="3217208"/>
                  <a:ext cx="109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15267DC0-3057-4EB8-A939-0BA30FEDC6FC}"/>
                    </a:ext>
                  </a:extLst>
                </p14:cNvPr>
                <p14:cNvContentPartPr/>
                <p14:nvPr/>
              </p14:nvContentPartPr>
              <p14:xfrm>
                <a:off x="6993503" y="3421688"/>
                <a:ext cx="360" cy="36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15267DC0-3057-4EB8-A939-0BA30FEDC6FC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975503" y="340404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6C6CDE31-D050-4CCE-8407-B23F911842B6}"/>
                    </a:ext>
                  </a:extLst>
                </p14:cNvPr>
                <p14:cNvContentPartPr/>
                <p14:nvPr/>
              </p14:nvContentPartPr>
              <p14:xfrm>
                <a:off x="7101503" y="3043688"/>
                <a:ext cx="23760" cy="28764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6C6CDE31-D050-4CCE-8407-B23F911842B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083863" y="3026048"/>
                  <a:ext cx="59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C91B871B-05AE-4900-8BB2-B016CFF509A2}"/>
                    </a:ext>
                  </a:extLst>
                </p14:cNvPr>
                <p14:cNvContentPartPr/>
                <p14:nvPr/>
              </p14:nvContentPartPr>
              <p14:xfrm>
                <a:off x="7131023" y="3091208"/>
                <a:ext cx="10800" cy="20988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C91B871B-05AE-4900-8BB2-B016CFF509A2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113023" y="3073208"/>
                  <a:ext cx="46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8254635F-D2A7-4615-A717-0AE9247E6EEA}"/>
                    </a:ext>
                  </a:extLst>
                </p14:cNvPr>
                <p14:cNvContentPartPr/>
                <p14:nvPr/>
              </p14:nvContentPartPr>
              <p14:xfrm>
                <a:off x="6867143" y="2995808"/>
                <a:ext cx="35280" cy="44280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8254635F-D2A7-4615-A717-0AE9247E6EE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849503" y="2978168"/>
                  <a:ext cx="709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C747EC0C-11AF-4D67-8CD1-0EF7F8FE6C56}"/>
                    </a:ext>
                  </a:extLst>
                </p14:cNvPr>
                <p14:cNvContentPartPr/>
                <p14:nvPr/>
              </p14:nvContentPartPr>
              <p14:xfrm>
                <a:off x="6903143" y="2973488"/>
                <a:ext cx="6840" cy="48996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C747EC0C-11AF-4D67-8CD1-0EF7F8FE6C56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885143" y="2955848"/>
                  <a:ext cx="424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CE167AB2-F452-4EBA-9369-5A45125EB99A}"/>
                    </a:ext>
                  </a:extLst>
                </p14:cNvPr>
                <p14:cNvContentPartPr/>
                <p14:nvPr/>
              </p14:nvContentPartPr>
              <p14:xfrm>
                <a:off x="6911063" y="2939648"/>
                <a:ext cx="190440" cy="5328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CE167AB2-F452-4EBA-9369-5A45125EB99A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893063" y="2921648"/>
                  <a:ext cx="226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9F6EEC42-F356-4FF6-BABF-BEF87255DE8E}"/>
                    </a:ext>
                  </a:extLst>
                </p14:cNvPr>
                <p14:cNvContentPartPr/>
                <p14:nvPr/>
              </p14:nvContentPartPr>
              <p14:xfrm>
                <a:off x="6917903" y="2947208"/>
                <a:ext cx="343440" cy="4464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9F6EEC42-F356-4FF6-BABF-BEF87255DE8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6900263" y="2929208"/>
                  <a:ext cx="379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6C5C7FBA-450B-4FE1-9C9D-1292581D3727}"/>
                    </a:ext>
                  </a:extLst>
                </p14:cNvPr>
                <p14:cNvContentPartPr/>
                <p14:nvPr/>
              </p14:nvContentPartPr>
              <p14:xfrm>
                <a:off x="7246223" y="2967368"/>
                <a:ext cx="36360" cy="4024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6C5C7FBA-450B-4FE1-9C9D-1292581D3727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228223" y="2949368"/>
                  <a:ext cx="72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70B3D2A9-2EED-4BD3-8B63-500119D2AE9F}"/>
                    </a:ext>
                  </a:extLst>
                </p14:cNvPr>
                <p14:cNvContentPartPr/>
                <p14:nvPr/>
              </p14:nvContentPartPr>
              <p14:xfrm>
                <a:off x="6959303" y="3388928"/>
                <a:ext cx="325800" cy="1692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70B3D2A9-2EED-4BD3-8B63-500119D2AE9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941303" y="3371288"/>
                  <a:ext cx="361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58AE5898-03A7-4CD5-AA66-E171D836699B}"/>
                    </a:ext>
                  </a:extLst>
                </p14:cNvPr>
                <p14:cNvContentPartPr/>
                <p14:nvPr/>
              </p14:nvContentPartPr>
              <p14:xfrm>
                <a:off x="7087463" y="3024248"/>
                <a:ext cx="31680" cy="25884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58AE5898-03A7-4CD5-AA66-E171D836699B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069823" y="3006248"/>
                  <a:ext cx="673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E690B6DC-5856-4668-8383-25437871AF22}"/>
                    </a:ext>
                  </a:extLst>
                </p14:cNvPr>
                <p14:cNvContentPartPr/>
                <p14:nvPr/>
              </p14:nvContentPartPr>
              <p14:xfrm>
                <a:off x="7626023" y="2645528"/>
                <a:ext cx="48240" cy="4464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E690B6DC-5856-4668-8383-25437871AF22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7608383" y="2627528"/>
                  <a:ext cx="83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C587AF12-2156-4C62-8A54-269FC13099FB}"/>
                    </a:ext>
                  </a:extLst>
                </p14:cNvPr>
                <p14:cNvContentPartPr/>
                <p14:nvPr/>
              </p14:nvContentPartPr>
              <p14:xfrm>
                <a:off x="7482743" y="2799608"/>
                <a:ext cx="60120" cy="5724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C587AF12-2156-4C62-8A54-269FC13099FB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7464743" y="2781608"/>
                  <a:ext cx="95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F50E61A8-17DB-4CC9-8FAE-0A66BBF66530}"/>
                    </a:ext>
                  </a:extLst>
                </p14:cNvPr>
                <p14:cNvContentPartPr/>
                <p14:nvPr/>
              </p14:nvContentPartPr>
              <p14:xfrm>
                <a:off x="7204463" y="2939648"/>
                <a:ext cx="199440" cy="22140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F50E61A8-17DB-4CC9-8FAE-0A66BBF66530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7186463" y="2921648"/>
                  <a:ext cx="235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8343D8B5-11E0-4092-9D3D-E830DE570139}"/>
                    </a:ext>
                  </a:extLst>
                </p14:cNvPr>
                <p14:cNvContentPartPr/>
                <p14:nvPr/>
              </p14:nvContentPartPr>
              <p14:xfrm>
                <a:off x="6842303" y="3251408"/>
                <a:ext cx="320400" cy="3373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8343D8B5-11E0-4092-9D3D-E830DE570139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824303" y="3233768"/>
                  <a:ext cx="3560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8DC877AD-2D18-4AA4-84F7-A7EEAB10B934}"/>
                    </a:ext>
                  </a:extLst>
                </p14:cNvPr>
                <p14:cNvContentPartPr/>
                <p14:nvPr/>
              </p14:nvContentPartPr>
              <p14:xfrm>
                <a:off x="6686783" y="3717248"/>
                <a:ext cx="60120" cy="8748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8DC877AD-2D18-4AA4-84F7-A7EEAB10B934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668783" y="3699608"/>
                  <a:ext cx="95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3ED79E35-20DD-4437-A0A1-AF51CB16816D}"/>
                    </a:ext>
                  </a:extLst>
                </p14:cNvPr>
                <p14:cNvContentPartPr/>
                <p14:nvPr/>
              </p14:nvContentPartPr>
              <p14:xfrm>
                <a:off x="7476623" y="2627888"/>
                <a:ext cx="119880" cy="9900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3ED79E35-20DD-4437-A0A1-AF51CB16816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7458623" y="2609888"/>
                  <a:ext cx="155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27DA579B-D656-4B2B-A872-E2723B78A122}"/>
                    </a:ext>
                  </a:extLst>
                </p14:cNvPr>
                <p14:cNvContentPartPr/>
                <p14:nvPr/>
              </p14:nvContentPartPr>
              <p14:xfrm>
                <a:off x="7101143" y="2907968"/>
                <a:ext cx="300960" cy="35496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27DA579B-D656-4B2B-A872-E2723B78A12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083143" y="2890328"/>
                  <a:ext cx="336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95B1A4CB-A814-4D88-8E15-EA5E5D38A30C}"/>
                    </a:ext>
                  </a:extLst>
                </p14:cNvPr>
                <p14:cNvContentPartPr/>
                <p14:nvPr/>
              </p14:nvContentPartPr>
              <p14:xfrm>
                <a:off x="6872183" y="3415568"/>
                <a:ext cx="137880" cy="21744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95B1A4CB-A814-4D88-8E15-EA5E5D38A30C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854543" y="3397568"/>
                  <a:ext cx="173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E503C2F7-DF74-4E2D-ADBE-E1DC2343238F}"/>
                    </a:ext>
                  </a:extLst>
                </p14:cNvPr>
                <p14:cNvContentPartPr/>
                <p14:nvPr/>
              </p14:nvContentPartPr>
              <p14:xfrm>
                <a:off x="6752663" y="3567128"/>
                <a:ext cx="136440" cy="19224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E503C2F7-DF74-4E2D-ADBE-E1DC2343238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734663" y="3549128"/>
                  <a:ext cx="172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CB71F880-AA6B-43F3-8238-9B092F9127CC}"/>
                    </a:ext>
                  </a:extLst>
                </p14:cNvPr>
                <p14:cNvContentPartPr/>
                <p14:nvPr/>
              </p14:nvContentPartPr>
              <p14:xfrm>
                <a:off x="7062263" y="2913008"/>
                <a:ext cx="377280" cy="48528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CB71F880-AA6B-43F3-8238-9B092F9127C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044263" y="2895368"/>
                  <a:ext cx="41292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719EE9E7-B864-409F-A87C-DBAA461C625C}"/>
                    </a:ext>
                  </a:extLst>
                </p14:cNvPr>
                <p14:cNvContentPartPr/>
                <p14:nvPr/>
              </p14:nvContentPartPr>
              <p14:xfrm>
                <a:off x="7532063" y="2512688"/>
                <a:ext cx="220320" cy="28944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719EE9E7-B864-409F-A87C-DBAA461C625C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514063" y="2495048"/>
                  <a:ext cx="255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5933A381-F7E9-4D71-926B-43E7C86336D1}"/>
                    </a:ext>
                  </a:extLst>
                </p14:cNvPr>
                <p14:cNvContentPartPr/>
                <p14:nvPr/>
              </p14:nvContentPartPr>
              <p14:xfrm>
                <a:off x="7804223" y="2453648"/>
                <a:ext cx="16920" cy="194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5933A381-F7E9-4D71-926B-43E7C86336D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786223" y="2435648"/>
                  <a:ext cx="52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0594143A-88E9-4075-A393-410CED82534A}"/>
                    </a:ext>
                  </a:extLst>
                </p14:cNvPr>
                <p14:cNvContentPartPr/>
                <p14:nvPr/>
              </p14:nvContentPartPr>
              <p14:xfrm>
                <a:off x="7629263" y="2620328"/>
                <a:ext cx="249480" cy="74520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0594143A-88E9-4075-A393-410CED82534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7611263" y="2602328"/>
                  <a:ext cx="2851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698CBDB7-1841-42B8-9802-4782F4A57EC8}"/>
                    </a:ext>
                  </a:extLst>
                </p14:cNvPr>
                <p14:cNvContentPartPr/>
                <p14:nvPr/>
              </p14:nvContentPartPr>
              <p14:xfrm>
                <a:off x="7643303" y="3103808"/>
                <a:ext cx="230040" cy="28836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698CBDB7-1841-42B8-9802-4782F4A57EC8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625303" y="3085808"/>
                  <a:ext cx="2656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D9049573-8445-43B6-B93E-C9B03B21D7D5}"/>
                    </a:ext>
                  </a:extLst>
                </p14:cNvPr>
                <p14:cNvContentPartPr/>
                <p14:nvPr/>
              </p14:nvContentPartPr>
              <p14:xfrm>
                <a:off x="6783983" y="2536808"/>
                <a:ext cx="300960" cy="30204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D9049573-8445-43B6-B93E-C9B03B21D7D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765983" y="2519168"/>
                  <a:ext cx="3366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7CFAC6E3-8C7F-4008-B6C2-951EE9F0368F}"/>
                    </a:ext>
                  </a:extLst>
                </p14:cNvPr>
                <p14:cNvContentPartPr/>
                <p14:nvPr/>
              </p14:nvContentPartPr>
              <p14:xfrm>
                <a:off x="6724223" y="2511608"/>
                <a:ext cx="330840" cy="47376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7CFAC6E3-8C7F-4008-B6C2-951EE9F0368F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706223" y="2493608"/>
                  <a:ext cx="3664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0F30245F-8523-4EAA-ADE9-35C874B200FA}"/>
                    </a:ext>
                  </a:extLst>
                </p14:cNvPr>
                <p14:cNvContentPartPr/>
                <p14:nvPr/>
              </p14:nvContentPartPr>
              <p14:xfrm>
                <a:off x="6728543" y="2559488"/>
                <a:ext cx="272520" cy="42948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0F30245F-8523-4EAA-ADE9-35C874B200F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710903" y="2541848"/>
                  <a:ext cx="308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5561AD34-3C07-4769-A481-A59CC8596B12}"/>
                    </a:ext>
                  </a:extLst>
                </p14:cNvPr>
                <p14:cNvContentPartPr/>
                <p14:nvPr/>
              </p14:nvContentPartPr>
              <p14:xfrm>
                <a:off x="6682103" y="2484968"/>
                <a:ext cx="410400" cy="18612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5561AD34-3C07-4769-A481-A59CC8596B12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664463" y="2467328"/>
                  <a:ext cx="446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75173E44-869C-4340-B1BB-62D50D60C048}"/>
                    </a:ext>
                  </a:extLst>
                </p14:cNvPr>
                <p14:cNvContentPartPr/>
                <p14:nvPr/>
              </p14:nvContentPartPr>
              <p14:xfrm>
                <a:off x="7178903" y="2699528"/>
                <a:ext cx="341280" cy="3960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75173E44-869C-4340-B1BB-62D50D60C048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160903" y="2681888"/>
                  <a:ext cx="376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28A618D4-FE98-4BAD-B756-ECE6ED6C6597}"/>
                    </a:ext>
                  </a:extLst>
                </p14:cNvPr>
                <p14:cNvContentPartPr/>
                <p14:nvPr/>
              </p14:nvContentPartPr>
              <p14:xfrm>
                <a:off x="7560503" y="2679368"/>
                <a:ext cx="30240" cy="47664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28A618D4-FE98-4BAD-B756-ECE6ED6C6597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542503" y="2661728"/>
                  <a:ext cx="658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0EBB4E5F-3895-4862-88DF-A62FBB01C450}"/>
                    </a:ext>
                  </a:extLst>
                </p14:cNvPr>
                <p14:cNvContentPartPr/>
                <p14:nvPr/>
              </p14:nvContentPartPr>
              <p14:xfrm>
                <a:off x="7350983" y="3097328"/>
                <a:ext cx="205200" cy="2448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0EBB4E5F-3895-4862-88DF-A62FBB01C450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332983" y="3079688"/>
                  <a:ext cx="240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15444FEA-4C03-43F6-A662-926DFFD3D0E9}"/>
                    </a:ext>
                  </a:extLst>
                </p14:cNvPr>
                <p14:cNvContentPartPr/>
                <p14:nvPr/>
              </p14:nvContentPartPr>
              <p14:xfrm>
                <a:off x="7096463" y="2736248"/>
                <a:ext cx="52560" cy="43596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15444FEA-4C03-43F6-A662-926DFFD3D0E9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078823" y="2718608"/>
                  <a:ext cx="882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563ED39C-760C-488F-A188-73947674B76E}"/>
                    </a:ext>
                  </a:extLst>
                </p14:cNvPr>
                <p14:cNvContentPartPr/>
                <p14:nvPr/>
              </p14:nvContentPartPr>
              <p14:xfrm>
                <a:off x="7135343" y="3206048"/>
                <a:ext cx="239760" cy="900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563ED39C-760C-488F-A188-73947674B76E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117703" y="3188048"/>
                  <a:ext cx="275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3BCBD17E-8D36-4F8B-A066-29E288481523}"/>
                    </a:ext>
                  </a:extLst>
                </p14:cNvPr>
                <p14:cNvContentPartPr/>
                <p14:nvPr/>
              </p14:nvContentPartPr>
              <p14:xfrm>
                <a:off x="7187903" y="2779088"/>
                <a:ext cx="33480" cy="34884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3BCBD17E-8D36-4F8B-A066-29E288481523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7169903" y="2761448"/>
                  <a:ext cx="691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C9902B2C-53A7-46CF-81DA-58EF37179DD4}"/>
                    </a:ext>
                  </a:extLst>
                </p14:cNvPr>
                <p14:cNvContentPartPr/>
                <p14:nvPr/>
              </p14:nvContentPartPr>
              <p14:xfrm>
                <a:off x="7201223" y="3055568"/>
                <a:ext cx="295200" cy="7632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C9902B2C-53A7-46CF-81DA-58EF37179DD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183583" y="3037928"/>
                  <a:ext cx="330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CAF4E8C4-6702-457A-9E03-31F582D2D59D}"/>
                    </a:ext>
                  </a:extLst>
                </p14:cNvPr>
                <p14:cNvContentPartPr/>
                <p14:nvPr/>
              </p14:nvContentPartPr>
              <p14:xfrm>
                <a:off x="7367543" y="2837408"/>
                <a:ext cx="28800" cy="3204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CAF4E8C4-6702-457A-9E03-31F582D2D59D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7349543" y="2819408"/>
                  <a:ext cx="64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58E46D1C-E5C0-45C8-9221-435134DA131D}"/>
                    </a:ext>
                  </a:extLst>
                </p14:cNvPr>
                <p14:cNvContentPartPr/>
                <p14:nvPr/>
              </p14:nvContentPartPr>
              <p14:xfrm>
                <a:off x="7389863" y="2930648"/>
                <a:ext cx="3240" cy="6840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58E46D1C-E5C0-45C8-9221-435134DA131D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7371863" y="2913008"/>
                  <a:ext cx="38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B1882E4B-8D78-4D8D-88DC-518BCD48AA4E}"/>
                    </a:ext>
                  </a:extLst>
                </p14:cNvPr>
                <p14:cNvContentPartPr/>
                <p14:nvPr/>
              </p14:nvContentPartPr>
              <p14:xfrm>
                <a:off x="8013743" y="2834888"/>
                <a:ext cx="166680" cy="24516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B1882E4B-8D78-4D8D-88DC-518BCD48AA4E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7995743" y="2816888"/>
                  <a:ext cx="2023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98D7CF06-EF55-482A-A890-67307E7DCFD8}"/>
                    </a:ext>
                  </a:extLst>
                </p14:cNvPr>
                <p14:cNvContentPartPr/>
                <p14:nvPr/>
              </p14:nvContentPartPr>
              <p14:xfrm>
                <a:off x="8140823" y="2877728"/>
                <a:ext cx="198000" cy="3312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98D7CF06-EF55-482A-A890-67307E7DCFD8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122823" y="2859728"/>
                  <a:ext cx="233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AE13A8B8-4D69-474D-83B0-B49B80585319}"/>
                    </a:ext>
                  </a:extLst>
                </p14:cNvPr>
                <p14:cNvContentPartPr/>
                <p14:nvPr/>
              </p14:nvContentPartPr>
              <p14:xfrm>
                <a:off x="7228223" y="2732648"/>
                <a:ext cx="313200" cy="29844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AE13A8B8-4D69-474D-83B0-B49B80585319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210583" y="2714648"/>
                  <a:ext cx="348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CC0F0F84-2550-4DC7-8EE8-D2F95109AFE5}"/>
                    </a:ext>
                  </a:extLst>
                </p14:cNvPr>
                <p14:cNvContentPartPr/>
                <p14:nvPr/>
              </p14:nvContentPartPr>
              <p14:xfrm>
                <a:off x="7210223" y="2795648"/>
                <a:ext cx="25920" cy="20988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CC0F0F84-2550-4DC7-8EE8-D2F95109AFE5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192583" y="2777648"/>
                  <a:ext cx="61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3BFB69EF-B2BE-494A-9BBF-FDAA82A59795}"/>
                    </a:ext>
                  </a:extLst>
                </p14:cNvPr>
                <p14:cNvContentPartPr/>
                <p14:nvPr/>
              </p14:nvContentPartPr>
              <p14:xfrm>
                <a:off x="8403983" y="2899328"/>
                <a:ext cx="79920" cy="9864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3BFB69EF-B2BE-494A-9BBF-FDAA82A5979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386343" y="2881328"/>
                  <a:ext cx="115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2D0B9986-70D7-4E52-A5D4-4E2F2953F92C}"/>
                    </a:ext>
                  </a:extLst>
                </p14:cNvPr>
                <p14:cNvContentPartPr/>
                <p14:nvPr/>
              </p14:nvContentPartPr>
              <p14:xfrm>
                <a:off x="8263583" y="2848568"/>
                <a:ext cx="248760" cy="18972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2D0B9986-70D7-4E52-A5D4-4E2F2953F92C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8245583" y="2830928"/>
                  <a:ext cx="284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48273516-1CB0-471A-9097-6BF6D9366C2C}"/>
                    </a:ext>
                  </a:extLst>
                </p14:cNvPr>
                <p14:cNvContentPartPr/>
                <p14:nvPr/>
              </p14:nvContentPartPr>
              <p14:xfrm>
                <a:off x="7156943" y="2333408"/>
                <a:ext cx="42840" cy="15084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48273516-1CB0-471A-9097-6BF6D9366C2C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139303" y="2315768"/>
                  <a:ext cx="78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349711EE-49CC-4D7F-BA30-8CA76B3C38DE}"/>
                    </a:ext>
                  </a:extLst>
                </p14:cNvPr>
                <p14:cNvContentPartPr/>
                <p14:nvPr/>
              </p14:nvContentPartPr>
              <p14:xfrm>
                <a:off x="7132463" y="2384168"/>
                <a:ext cx="87120" cy="12672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349711EE-49CC-4D7F-BA30-8CA76B3C38D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114823" y="2366168"/>
                  <a:ext cx="122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19198FA9-7FD7-41DF-BDE5-12D9DEFA35DE}"/>
                    </a:ext>
                  </a:extLst>
                </p14:cNvPr>
                <p14:cNvContentPartPr/>
                <p14:nvPr/>
              </p14:nvContentPartPr>
              <p14:xfrm>
                <a:off x="6966503" y="2672888"/>
                <a:ext cx="229320" cy="29988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19198FA9-7FD7-41DF-BDE5-12D9DEFA35DE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6948503" y="2655248"/>
                  <a:ext cx="264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DD68052C-56B5-4F13-AFBF-3D29F3AD0A17}"/>
                    </a:ext>
                  </a:extLst>
                </p14:cNvPr>
                <p14:cNvContentPartPr/>
                <p14:nvPr/>
              </p14:nvContentPartPr>
              <p14:xfrm>
                <a:off x="7172783" y="2713928"/>
                <a:ext cx="336960" cy="29412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DD68052C-56B5-4F13-AFBF-3D29F3AD0A17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155143" y="2695928"/>
                  <a:ext cx="3726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00FC4F0D-6C59-4E38-803C-E6FBFFFDEFAA}"/>
                    </a:ext>
                  </a:extLst>
                </p14:cNvPr>
                <p14:cNvContentPartPr/>
                <p14:nvPr/>
              </p14:nvContentPartPr>
              <p14:xfrm>
                <a:off x="7283663" y="2771528"/>
                <a:ext cx="190440" cy="20736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00FC4F0D-6C59-4E38-803C-E6FBFFFDEFAA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265663" y="2753888"/>
                  <a:ext cx="226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3A07EAD1-7FA1-4E9C-8B24-4DE5194B0B13}"/>
                    </a:ext>
                  </a:extLst>
                </p14:cNvPr>
                <p14:cNvContentPartPr/>
                <p14:nvPr/>
              </p14:nvContentPartPr>
              <p14:xfrm>
                <a:off x="8739143" y="2976008"/>
                <a:ext cx="360" cy="36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3A07EAD1-7FA1-4E9C-8B24-4DE5194B0B1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721503" y="29583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04C58EE9-025C-436E-AF54-A31D1A4B53BF}"/>
                    </a:ext>
                  </a:extLst>
                </p14:cNvPr>
                <p14:cNvContentPartPr/>
                <p14:nvPr/>
              </p14:nvContentPartPr>
              <p14:xfrm>
                <a:off x="8609183" y="2753888"/>
                <a:ext cx="217440" cy="32112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04C58EE9-025C-436E-AF54-A31D1A4B53BF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8591183" y="2736248"/>
                  <a:ext cx="2530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37D95410-2F8A-4C9C-9D2C-A74BEDF6B469}"/>
                    </a:ext>
                  </a:extLst>
                </p14:cNvPr>
                <p14:cNvContentPartPr/>
                <p14:nvPr/>
              </p14:nvContentPartPr>
              <p14:xfrm>
                <a:off x="8820143" y="2784128"/>
                <a:ext cx="10800" cy="35640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37D95410-2F8A-4C9C-9D2C-A74BEDF6B469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802143" y="2766488"/>
                  <a:ext cx="464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C918A1D1-D195-4585-B34B-9AFEB7376114}"/>
                    </a:ext>
                  </a:extLst>
                </p14:cNvPr>
                <p14:cNvContentPartPr/>
                <p14:nvPr/>
              </p14:nvContentPartPr>
              <p14:xfrm>
                <a:off x="8632943" y="2944688"/>
                <a:ext cx="211320" cy="1692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C918A1D1-D195-4585-B34B-9AFEB7376114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615303" y="2926688"/>
                  <a:ext cx="246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B99F1658-4F2A-4161-962B-58F5A3312ECC}"/>
                    </a:ext>
                  </a:extLst>
                </p14:cNvPr>
                <p14:cNvContentPartPr/>
                <p14:nvPr/>
              </p14:nvContentPartPr>
              <p14:xfrm>
                <a:off x="8926343" y="2944688"/>
                <a:ext cx="124560" cy="25668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B99F1658-4F2A-4161-962B-58F5A3312ECC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908343" y="2926688"/>
                  <a:ext cx="160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B1EE03BF-9CDC-4229-A74C-047ED82BFCF3}"/>
                    </a:ext>
                  </a:extLst>
                </p14:cNvPr>
                <p14:cNvContentPartPr/>
                <p14:nvPr/>
              </p14:nvContentPartPr>
              <p14:xfrm>
                <a:off x="8963423" y="2655608"/>
                <a:ext cx="124560" cy="17064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B1EE03BF-9CDC-4229-A74C-047ED82BFCF3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8945783" y="2637608"/>
                  <a:ext cx="160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D59A9815-2F76-45A2-8A88-6E2707D3C253}"/>
                    </a:ext>
                  </a:extLst>
                </p14:cNvPr>
                <p14:cNvContentPartPr/>
                <p14:nvPr/>
              </p14:nvContentPartPr>
              <p14:xfrm>
                <a:off x="8923103" y="2646608"/>
                <a:ext cx="176760" cy="23004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D59A9815-2F76-45A2-8A88-6E2707D3C253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8905463" y="2628968"/>
                  <a:ext cx="212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59311CDD-FE75-4B22-A8D9-F2EA7EDC5DB7}"/>
                    </a:ext>
                  </a:extLst>
                </p14:cNvPr>
                <p14:cNvContentPartPr/>
                <p14:nvPr/>
              </p14:nvContentPartPr>
              <p14:xfrm>
                <a:off x="7877663" y="3483608"/>
                <a:ext cx="115560" cy="23508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59311CDD-FE75-4B22-A8D9-F2EA7EDC5DB7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7859663" y="3465968"/>
                  <a:ext cx="151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23DC8556-1803-49EE-AC70-BCE8C3CA1672}"/>
                    </a:ext>
                  </a:extLst>
                </p14:cNvPr>
                <p14:cNvContentPartPr/>
                <p14:nvPr/>
              </p14:nvContentPartPr>
              <p14:xfrm>
                <a:off x="7950743" y="3486128"/>
                <a:ext cx="198000" cy="36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23DC8556-1803-49EE-AC70-BCE8C3CA1672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7933103" y="3468488"/>
                  <a:ext cx="233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CD1FDF19-D41C-4359-B531-9D9FEDD14BF8}"/>
                    </a:ext>
                  </a:extLst>
                </p14:cNvPr>
                <p14:cNvContentPartPr/>
                <p14:nvPr/>
              </p14:nvContentPartPr>
              <p14:xfrm>
                <a:off x="8130383" y="3513848"/>
                <a:ext cx="121680" cy="14544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CD1FDF19-D41C-4359-B531-9D9FEDD14BF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8112383" y="3496208"/>
                  <a:ext cx="157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8CC2371C-E7E5-4006-A354-75ECE400AB58}"/>
                    </a:ext>
                  </a:extLst>
                </p14:cNvPr>
                <p14:cNvContentPartPr/>
                <p14:nvPr/>
              </p14:nvContentPartPr>
              <p14:xfrm>
                <a:off x="8297783" y="3491168"/>
                <a:ext cx="100440" cy="24264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8CC2371C-E7E5-4006-A354-75ECE400AB58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8280143" y="3473528"/>
                  <a:ext cx="136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012D3CFB-55B6-4324-AF51-757660E4F829}"/>
                    </a:ext>
                  </a:extLst>
                </p14:cNvPr>
                <p14:cNvContentPartPr/>
                <p14:nvPr/>
              </p14:nvContentPartPr>
              <p14:xfrm>
                <a:off x="8375543" y="3501248"/>
                <a:ext cx="57240" cy="31968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012D3CFB-55B6-4324-AF51-757660E4F82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8357903" y="3483608"/>
                  <a:ext cx="92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7CFE1FDE-5E47-4A78-8F89-6BFBACA7E579}"/>
                    </a:ext>
                  </a:extLst>
                </p14:cNvPr>
                <p14:cNvContentPartPr/>
                <p14:nvPr/>
              </p14:nvContentPartPr>
              <p14:xfrm>
                <a:off x="8310023" y="3635168"/>
                <a:ext cx="111240" cy="936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7CFE1FDE-5E47-4A78-8F89-6BFBACA7E57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8292023" y="3617528"/>
                  <a:ext cx="146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C698A519-758E-46E0-8D5E-DA7A7F5913F1}"/>
                    </a:ext>
                  </a:extLst>
                </p14:cNvPr>
                <p14:cNvContentPartPr/>
                <p14:nvPr/>
              </p14:nvContentPartPr>
              <p14:xfrm>
                <a:off x="8486423" y="3662888"/>
                <a:ext cx="109800" cy="13860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C698A519-758E-46E0-8D5E-DA7A7F5913F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468423" y="3645248"/>
                  <a:ext cx="145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FF4D4908-7BD9-45DA-82C2-D329748A6F74}"/>
                    </a:ext>
                  </a:extLst>
                </p14:cNvPr>
                <p14:cNvContentPartPr/>
                <p14:nvPr/>
              </p14:nvContentPartPr>
              <p14:xfrm>
                <a:off x="8536103" y="3345008"/>
                <a:ext cx="60120" cy="13176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FF4D4908-7BD9-45DA-82C2-D329748A6F74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518103" y="3327008"/>
                  <a:ext cx="95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E8FC8F6B-E5D9-47F5-A5B6-391726AC6478}"/>
                    </a:ext>
                  </a:extLst>
                </p14:cNvPr>
                <p14:cNvContentPartPr/>
                <p14:nvPr/>
              </p14:nvContentPartPr>
              <p14:xfrm>
                <a:off x="7062263" y="3085088"/>
                <a:ext cx="48240" cy="36936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E8FC8F6B-E5D9-47F5-A5B6-391726AC6478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7044263" y="3067088"/>
                  <a:ext cx="83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3F0A58ED-AF19-4AA1-9B4F-AE6BF4202913}"/>
                    </a:ext>
                  </a:extLst>
                </p14:cNvPr>
                <p14:cNvContentPartPr/>
                <p14:nvPr/>
              </p14:nvContentPartPr>
              <p14:xfrm>
                <a:off x="7394183" y="2848568"/>
                <a:ext cx="13680" cy="12924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3F0A58ED-AF19-4AA1-9B4F-AE6BF4202913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7376543" y="2830928"/>
                  <a:ext cx="49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00AAC266-6A57-41F8-9A1F-12A790BF6B35}"/>
                    </a:ext>
                  </a:extLst>
                </p14:cNvPr>
                <p14:cNvContentPartPr/>
                <p14:nvPr/>
              </p14:nvContentPartPr>
              <p14:xfrm>
                <a:off x="7382303" y="2889248"/>
                <a:ext cx="360" cy="2196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00AAC266-6A57-41F8-9A1F-12A790BF6B35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7364663" y="2871248"/>
                  <a:ext cx="36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2F15DA2E-1F8A-40D8-9581-CBC076BBCFD5}"/>
                    </a:ext>
                  </a:extLst>
                </p14:cNvPr>
                <p14:cNvContentPartPr/>
                <p14:nvPr/>
              </p14:nvContentPartPr>
              <p14:xfrm>
                <a:off x="7969823" y="2695928"/>
                <a:ext cx="422640" cy="56232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2F15DA2E-1F8A-40D8-9581-CBC076BBCFD5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7951823" y="2677928"/>
                  <a:ext cx="45828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8D3F2B73-80BF-444E-A48E-F81433B1624B}"/>
                    </a:ext>
                  </a:extLst>
                </p14:cNvPr>
                <p14:cNvContentPartPr/>
                <p14:nvPr/>
              </p14:nvContentPartPr>
              <p14:xfrm>
                <a:off x="6860303" y="2652008"/>
                <a:ext cx="338040" cy="33984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8D3F2B73-80BF-444E-A48E-F81433B1624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842303" y="2634008"/>
                  <a:ext cx="3736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9A7F4F37-52DC-4EB9-9D38-DFD21265ECA4}"/>
                    </a:ext>
                  </a:extLst>
                </p14:cNvPr>
                <p14:cNvContentPartPr/>
                <p14:nvPr/>
              </p14:nvContentPartPr>
              <p14:xfrm>
                <a:off x="7335863" y="2684408"/>
                <a:ext cx="241920" cy="35136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9A7F4F37-52DC-4EB9-9D38-DFD21265ECA4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7318223" y="2666768"/>
                  <a:ext cx="277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F2A65CE7-2DEB-46DB-92F5-B4AAEA8BCC85}"/>
                    </a:ext>
                  </a:extLst>
                </p14:cNvPr>
                <p14:cNvContentPartPr/>
                <p14:nvPr/>
              </p14:nvContentPartPr>
              <p14:xfrm>
                <a:off x="6890183" y="2823368"/>
                <a:ext cx="504360" cy="68580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F2A65CE7-2DEB-46DB-92F5-B4AAEA8BCC85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872183" y="2805728"/>
                  <a:ext cx="5400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7C23CBD1-9D51-42C8-838F-5596FEFAB721}"/>
                    </a:ext>
                  </a:extLst>
                </p14:cNvPr>
                <p14:cNvContentPartPr/>
                <p14:nvPr/>
              </p14:nvContentPartPr>
              <p14:xfrm>
                <a:off x="8589743" y="2487488"/>
                <a:ext cx="72000" cy="70344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7C23CBD1-9D51-42C8-838F-5596FEFAB721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8571743" y="2469848"/>
                  <a:ext cx="10764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1B445629-0942-4662-B169-8593614F9451}"/>
                    </a:ext>
                  </a:extLst>
                </p14:cNvPr>
                <p14:cNvContentPartPr/>
                <p14:nvPr/>
              </p14:nvContentPartPr>
              <p14:xfrm>
                <a:off x="8721143" y="2450768"/>
                <a:ext cx="513720" cy="91512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1B445629-0942-4662-B169-8593614F9451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8703503" y="2432768"/>
                  <a:ext cx="54936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1A4FD892-E7F7-443D-9610-D1FDCB7318F2}"/>
                    </a:ext>
                  </a:extLst>
                </p14:cNvPr>
                <p14:cNvContentPartPr/>
                <p14:nvPr/>
              </p14:nvContentPartPr>
              <p14:xfrm>
                <a:off x="8574623" y="3244928"/>
                <a:ext cx="468720" cy="9648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1A4FD892-E7F7-443D-9610-D1FDCB7318F2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8556983" y="3227288"/>
                  <a:ext cx="504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0245FEB8-522F-4DD3-9232-298C6D13840D}"/>
                    </a:ext>
                  </a:extLst>
                </p14:cNvPr>
                <p14:cNvContentPartPr/>
                <p14:nvPr/>
              </p14:nvContentPartPr>
              <p14:xfrm>
                <a:off x="7668143" y="2649128"/>
                <a:ext cx="196200" cy="68220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0245FEB8-522F-4DD3-9232-298C6D13840D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7650143" y="2631488"/>
                  <a:ext cx="23184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6A9C9535-254B-4C0B-A186-E636C520FFC3}"/>
                    </a:ext>
                  </a:extLst>
                </p14:cNvPr>
                <p14:cNvContentPartPr/>
                <p14:nvPr/>
              </p14:nvContentPartPr>
              <p14:xfrm>
                <a:off x="7597943" y="3117488"/>
                <a:ext cx="226080" cy="32652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6A9C9535-254B-4C0B-A186-E636C520FFC3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580303" y="3099848"/>
                  <a:ext cx="2617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77" name="墨迹 476">
                  <a:extLst>
                    <a:ext uri="{FF2B5EF4-FFF2-40B4-BE49-F238E27FC236}">
                      <a16:creationId xmlns:a16="http://schemas.microsoft.com/office/drawing/2014/main" id="{9F23D6B8-B65E-40C6-B477-D48829A8C94F}"/>
                    </a:ext>
                  </a:extLst>
                </p14:cNvPr>
                <p14:cNvContentPartPr/>
                <p14:nvPr/>
              </p14:nvContentPartPr>
              <p14:xfrm>
                <a:off x="7252343" y="2778008"/>
                <a:ext cx="360" cy="7920"/>
              </p14:xfrm>
            </p:contentPart>
          </mc:Choice>
          <mc:Fallback>
            <p:pic>
              <p:nvPicPr>
                <p:cNvPr id="477" name="墨迹 476">
                  <a:extLst>
                    <a:ext uri="{FF2B5EF4-FFF2-40B4-BE49-F238E27FC236}">
                      <a16:creationId xmlns:a16="http://schemas.microsoft.com/office/drawing/2014/main" id="{9F23D6B8-B65E-40C6-B477-D48829A8C94F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7234343" y="2760008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7E8DEEAA-3502-4BEE-882E-866D4910775B}"/>
                    </a:ext>
                  </a:extLst>
                </p14:cNvPr>
                <p14:cNvContentPartPr/>
                <p14:nvPr/>
              </p14:nvContentPartPr>
              <p14:xfrm>
                <a:off x="7252343" y="2781608"/>
                <a:ext cx="45360" cy="6228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7E8DEEAA-3502-4BEE-882E-866D4910775B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7234343" y="2763968"/>
                  <a:ext cx="81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6A9E7729-2F87-4AEC-BD65-E50B1441B16E}"/>
                    </a:ext>
                  </a:extLst>
                </p14:cNvPr>
                <p14:cNvContentPartPr/>
                <p14:nvPr/>
              </p14:nvContentPartPr>
              <p14:xfrm>
                <a:off x="8465543" y="1894208"/>
                <a:ext cx="589680" cy="13428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6A9E7729-2F87-4AEC-BD65-E50B1441B16E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447543" y="1876568"/>
                  <a:ext cx="625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81" name="墨迹 480">
                  <a:extLst>
                    <a:ext uri="{FF2B5EF4-FFF2-40B4-BE49-F238E27FC236}">
                      <a16:creationId xmlns:a16="http://schemas.microsoft.com/office/drawing/2014/main" id="{42925431-7278-4706-8CA1-E30CC0DB4EFF}"/>
                    </a:ext>
                  </a:extLst>
                </p14:cNvPr>
                <p14:cNvContentPartPr/>
                <p14:nvPr/>
              </p14:nvContentPartPr>
              <p14:xfrm>
                <a:off x="8757503" y="2028128"/>
                <a:ext cx="183960" cy="168480"/>
              </p14:xfrm>
            </p:contentPart>
          </mc:Choice>
          <mc:Fallback>
            <p:pic>
              <p:nvPicPr>
                <p:cNvPr id="481" name="墨迹 480">
                  <a:extLst>
                    <a:ext uri="{FF2B5EF4-FFF2-40B4-BE49-F238E27FC236}">
                      <a16:creationId xmlns:a16="http://schemas.microsoft.com/office/drawing/2014/main" id="{42925431-7278-4706-8CA1-E30CC0DB4EF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739503" y="2010128"/>
                  <a:ext cx="219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82" name="墨迹 481">
                  <a:extLst>
                    <a:ext uri="{FF2B5EF4-FFF2-40B4-BE49-F238E27FC236}">
                      <a16:creationId xmlns:a16="http://schemas.microsoft.com/office/drawing/2014/main" id="{7F8B5376-E0C6-4AA6-BDBC-4498DEF34990}"/>
                    </a:ext>
                  </a:extLst>
                </p14:cNvPr>
                <p14:cNvContentPartPr/>
                <p14:nvPr/>
              </p14:nvContentPartPr>
              <p14:xfrm>
                <a:off x="8707823" y="2063408"/>
                <a:ext cx="184320" cy="290880"/>
              </p14:xfrm>
            </p:contentPart>
          </mc:Choice>
          <mc:Fallback>
            <p:pic>
              <p:nvPicPr>
                <p:cNvPr id="482" name="墨迹 481">
                  <a:extLst>
                    <a:ext uri="{FF2B5EF4-FFF2-40B4-BE49-F238E27FC236}">
                      <a16:creationId xmlns:a16="http://schemas.microsoft.com/office/drawing/2014/main" id="{7F8B5376-E0C6-4AA6-BDBC-4498DEF34990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689823" y="2045408"/>
                  <a:ext cx="2199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83" name="墨迹 482">
                  <a:extLst>
                    <a:ext uri="{FF2B5EF4-FFF2-40B4-BE49-F238E27FC236}">
                      <a16:creationId xmlns:a16="http://schemas.microsoft.com/office/drawing/2014/main" id="{500E4232-077F-4386-8E8C-785EBE192F89}"/>
                    </a:ext>
                  </a:extLst>
                </p14:cNvPr>
                <p14:cNvContentPartPr/>
                <p14:nvPr/>
              </p14:nvContentPartPr>
              <p14:xfrm>
                <a:off x="8950103" y="2374088"/>
                <a:ext cx="360" cy="360"/>
              </p14:xfrm>
            </p:contentPart>
          </mc:Choice>
          <mc:Fallback>
            <p:pic>
              <p:nvPicPr>
                <p:cNvPr id="483" name="墨迹 482">
                  <a:extLst>
                    <a:ext uri="{FF2B5EF4-FFF2-40B4-BE49-F238E27FC236}">
                      <a16:creationId xmlns:a16="http://schemas.microsoft.com/office/drawing/2014/main" id="{500E4232-077F-4386-8E8C-785EBE192F8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932463" y="23560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84" name="墨迹 483">
                  <a:extLst>
                    <a:ext uri="{FF2B5EF4-FFF2-40B4-BE49-F238E27FC236}">
                      <a16:creationId xmlns:a16="http://schemas.microsoft.com/office/drawing/2014/main" id="{B9BF4702-236C-4078-BC8E-AD4E65B84ED1}"/>
                    </a:ext>
                  </a:extLst>
                </p14:cNvPr>
                <p14:cNvContentPartPr/>
                <p14:nvPr/>
              </p14:nvContentPartPr>
              <p14:xfrm>
                <a:off x="7912583" y="3824528"/>
                <a:ext cx="696960" cy="99000"/>
              </p14:xfrm>
            </p:contentPart>
          </mc:Choice>
          <mc:Fallback>
            <p:pic>
              <p:nvPicPr>
                <p:cNvPr id="484" name="墨迹 483">
                  <a:extLst>
                    <a:ext uri="{FF2B5EF4-FFF2-40B4-BE49-F238E27FC236}">
                      <a16:creationId xmlns:a16="http://schemas.microsoft.com/office/drawing/2014/main" id="{B9BF4702-236C-4078-BC8E-AD4E65B84ED1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7894943" y="3806888"/>
                  <a:ext cx="732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85" name="墨迹 484">
                  <a:extLst>
                    <a:ext uri="{FF2B5EF4-FFF2-40B4-BE49-F238E27FC236}">
                      <a16:creationId xmlns:a16="http://schemas.microsoft.com/office/drawing/2014/main" id="{BDA70410-D19F-434E-B059-8BE5213BAFB8}"/>
                    </a:ext>
                  </a:extLst>
                </p14:cNvPr>
                <p14:cNvContentPartPr/>
                <p14:nvPr/>
              </p14:nvContentPartPr>
              <p14:xfrm>
                <a:off x="7798103" y="3434648"/>
                <a:ext cx="52560" cy="409680"/>
              </p14:xfrm>
            </p:contentPart>
          </mc:Choice>
          <mc:Fallback>
            <p:pic>
              <p:nvPicPr>
                <p:cNvPr id="485" name="墨迹 484">
                  <a:extLst>
                    <a:ext uri="{FF2B5EF4-FFF2-40B4-BE49-F238E27FC236}">
                      <a16:creationId xmlns:a16="http://schemas.microsoft.com/office/drawing/2014/main" id="{BDA70410-D19F-434E-B059-8BE5213BAFB8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7780463" y="3416648"/>
                  <a:ext cx="882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86" name="墨迹 485">
                  <a:extLst>
                    <a:ext uri="{FF2B5EF4-FFF2-40B4-BE49-F238E27FC236}">
                      <a16:creationId xmlns:a16="http://schemas.microsoft.com/office/drawing/2014/main" id="{25E47F6F-86FF-48EE-845C-6451BD0F7756}"/>
                    </a:ext>
                  </a:extLst>
                </p14:cNvPr>
                <p14:cNvContentPartPr/>
                <p14:nvPr/>
              </p14:nvContentPartPr>
              <p14:xfrm>
                <a:off x="7925543" y="3221168"/>
                <a:ext cx="829080" cy="605880"/>
              </p14:xfrm>
            </p:contentPart>
          </mc:Choice>
          <mc:Fallback>
            <p:pic>
              <p:nvPicPr>
                <p:cNvPr id="486" name="墨迹 485">
                  <a:extLst>
                    <a:ext uri="{FF2B5EF4-FFF2-40B4-BE49-F238E27FC236}">
                      <a16:creationId xmlns:a16="http://schemas.microsoft.com/office/drawing/2014/main" id="{25E47F6F-86FF-48EE-845C-6451BD0F7756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7907543" y="3203168"/>
                  <a:ext cx="8647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87" name="墨迹 486">
                  <a:extLst>
                    <a:ext uri="{FF2B5EF4-FFF2-40B4-BE49-F238E27FC236}">
                      <a16:creationId xmlns:a16="http://schemas.microsoft.com/office/drawing/2014/main" id="{CFC38EBD-63B2-4273-ACBD-E7F3CEF75A35}"/>
                    </a:ext>
                  </a:extLst>
                </p14:cNvPr>
                <p14:cNvContentPartPr/>
                <p14:nvPr/>
              </p14:nvContentPartPr>
              <p14:xfrm>
                <a:off x="8709263" y="3863768"/>
                <a:ext cx="3240" cy="10440"/>
              </p14:xfrm>
            </p:contentPart>
          </mc:Choice>
          <mc:Fallback>
            <p:pic>
              <p:nvPicPr>
                <p:cNvPr id="487" name="墨迹 486">
                  <a:extLst>
                    <a:ext uri="{FF2B5EF4-FFF2-40B4-BE49-F238E27FC236}">
                      <a16:creationId xmlns:a16="http://schemas.microsoft.com/office/drawing/2014/main" id="{CFC38EBD-63B2-4273-ACBD-E7F3CEF75A35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8691623" y="3845768"/>
                  <a:ext cx="38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488" name="墨迹 487">
                  <a:extLst>
                    <a:ext uri="{FF2B5EF4-FFF2-40B4-BE49-F238E27FC236}">
                      <a16:creationId xmlns:a16="http://schemas.microsoft.com/office/drawing/2014/main" id="{20554CDB-D008-442D-A49C-CC711AC468E7}"/>
                    </a:ext>
                  </a:extLst>
                </p14:cNvPr>
                <p14:cNvContentPartPr/>
                <p14:nvPr/>
              </p14:nvContentPartPr>
              <p14:xfrm>
                <a:off x="8217143" y="4097408"/>
                <a:ext cx="178560" cy="32040"/>
              </p14:xfrm>
            </p:contentPart>
          </mc:Choice>
          <mc:Fallback>
            <p:pic>
              <p:nvPicPr>
                <p:cNvPr id="488" name="墨迹 487">
                  <a:extLst>
                    <a:ext uri="{FF2B5EF4-FFF2-40B4-BE49-F238E27FC236}">
                      <a16:creationId xmlns:a16="http://schemas.microsoft.com/office/drawing/2014/main" id="{20554CDB-D008-442D-A49C-CC711AC468E7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8199143" y="4079408"/>
                  <a:ext cx="214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E30B54E8-D695-43D6-BF8B-5966C2AE27BC}"/>
                    </a:ext>
                  </a:extLst>
                </p14:cNvPr>
                <p14:cNvContentPartPr/>
                <p14:nvPr/>
              </p14:nvContentPartPr>
              <p14:xfrm>
                <a:off x="8251343" y="4220888"/>
                <a:ext cx="94680" cy="180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E30B54E8-D695-43D6-BF8B-5966C2AE27B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233703" y="4203248"/>
                  <a:ext cx="13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490" name="墨迹 489">
                  <a:extLst>
                    <a:ext uri="{FF2B5EF4-FFF2-40B4-BE49-F238E27FC236}">
                      <a16:creationId xmlns:a16="http://schemas.microsoft.com/office/drawing/2014/main" id="{6902C0BF-0F8F-4960-9957-A2EF8664F07A}"/>
                    </a:ext>
                  </a:extLst>
                </p14:cNvPr>
                <p14:cNvContentPartPr/>
                <p14:nvPr/>
              </p14:nvContentPartPr>
              <p14:xfrm>
                <a:off x="8507663" y="4031528"/>
                <a:ext cx="82080" cy="219600"/>
              </p14:xfrm>
            </p:contentPart>
          </mc:Choice>
          <mc:Fallback>
            <p:pic>
              <p:nvPicPr>
                <p:cNvPr id="490" name="墨迹 489">
                  <a:extLst>
                    <a:ext uri="{FF2B5EF4-FFF2-40B4-BE49-F238E27FC236}">
                      <a16:creationId xmlns:a16="http://schemas.microsoft.com/office/drawing/2014/main" id="{6902C0BF-0F8F-4960-9957-A2EF8664F07A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8489663" y="4013888"/>
                  <a:ext cx="11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491" name="墨迹 490">
                  <a:extLst>
                    <a:ext uri="{FF2B5EF4-FFF2-40B4-BE49-F238E27FC236}">
                      <a16:creationId xmlns:a16="http://schemas.microsoft.com/office/drawing/2014/main" id="{E3E5C44C-FB45-4EA9-9CB0-B964A8FE0B89}"/>
                    </a:ext>
                  </a:extLst>
                </p14:cNvPr>
                <p14:cNvContentPartPr/>
                <p14:nvPr/>
              </p14:nvContentPartPr>
              <p14:xfrm>
                <a:off x="8704943" y="4095248"/>
                <a:ext cx="82800" cy="115920"/>
              </p14:xfrm>
            </p:contentPart>
          </mc:Choice>
          <mc:Fallback>
            <p:pic>
              <p:nvPicPr>
                <p:cNvPr id="491" name="墨迹 490">
                  <a:extLst>
                    <a:ext uri="{FF2B5EF4-FFF2-40B4-BE49-F238E27FC236}">
                      <a16:creationId xmlns:a16="http://schemas.microsoft.com/office/drawing/2014/main" id="{E3E5C44C-FB45-4EA9-9CB0-B964A8FE0B89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686943" y="4077608"/>
                  <a:ext cx="118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492" name="墨迹 491">
                  <a:extLst>
                    <a:ext uri="{FF2B5EF4-FFF2-40B4-BE49-F238E27FC236}">
                      <a16:creationId xmlns:a16="http://schemas.microsoft.com/office/drawing/2014/main" id="{ED7EE038-EEEA-4246-8F7D-484E9DCD7083}"/>
                    </a:ext>
                  </a:extLst>
                </p14:cNvPr>
                <p14:cNvContentPartPr/>
                <p14:nvPr/>
              </p14:nvContentPartPr>
              <p14:xfrm>
                <a:off x="8695943" y="4314488"/>
                <a:ext cx="123120" cy="28080"/>
              </p14:xfrm>
            </p:contentPart>
          </mc:Choice>
          <mc:Fallback>
            <p:pic>
              <p:nvPicPr>
                <p:cNvPr id="492" name="墨迹 491">
                  <a:extLst>
                    <a:ext uri="{FF2B5EF4-FFF2-40B4-BE49-F238E27FC236}">
                      <a16:creationId xmlns:a16="http://schemas.microsoft.com/office/drawing/2014/main" id="{ED7EE038-EEEA-4246-8F7D-484E9DCD7083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8677943" y="4296488"/>
                  <a:ext cx="158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493" name="墨迹 492">
                  <a:extLst>
                    <a:ext uri="{FF2B5EF4-FFF2-40B4-BE49-F238E27FC236}">
                      <a16:creationId xmlns:a16="http://schemas.microsoft.com/office/drawing/2014/main" id="{0189F5D4-B89B-410D-876E-C7F062A0D8A8}"/>
                    </a:ext>
                  </a:extLst>
                </p14:cNvPr>
                <p14:cNvContentPartPr/>
                <p14:nvPr/>
              </p14:nvContentPartPr>
              <p14:xfrm>
                <a:off x="8870903" y="4152848"/>
                <a:ext cx="227880" cy="252720"/>
              </p14:xfrm>
            </p:contentPart>
          </mc:Choice>
          <mc:Fallback>
            <p:pic>
              <p:nvPicPr>
                <p:cNvPr id="493" name="墨迹 492">
                  <a:extLst>
                    <a:ext uri="{FF2B5EF4-FFF2-40B4-BE49-F238E27FC236}">
                      <a16:creationId xmlns:a16="http://schemas.microsoft.com/office/drawing/2014/main" id="{0189F5D4-B89B-410D-876E-C7F062A0D8A8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8852903" y="4134848"/>
                  <a:ext cx="263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494" name="墨迹 493">
                  <a:extLst>
                    <a:ext uri="{FF2B5EF4-FFF2-40B4-BE49-F238E27FC236}">
                      <a16:creationId xmlns:a16="http://schemas.microsoft.com/office/drawing/2014/main" id="{B9260AE6-DB6B-4ABA-A02A-B81023D32441}"/>
                    </a:ext>
                  </a:extLst>
                </p14:cNvPr>
                <p14:cNvContentPartPr/>
                <p14:nvPr/>
              </p14:nvContentPartPr>
              <p14:xfrm>
                <a:off x="9099863" y="4478648"/>
                <a:ext cx="360" cy="360"/>
              </p14:xfrm>
            </p:contentPart>
          </mc:Choice>
          <mc:Fallback>
            <p:pic>
              <p:nvPicPr>
                <p:cNvPr id="494" name="墨迹 493">
                  <a:extLst>
                    <a:ext uri="{FF2B5EF4-FFF2-40B4-BE49-F238E27FC236}">
                      <a16:creationId xmlns:a16="http://schemas.microsoft.com/office/drawing/2014/main" id="{B9260AE6-DB6B-4ABA-A02A-B81023D32441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081863" y="446064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522" name="墨迹 521">
                  <a:extLst>
                    <a:ext uri="{FF2B5EF4-FFF2-40B4-BE49-F238E27FC236}">
                      <a16:creationId xmlns:a16="http://schemas.microsoft.com/office/drawing/2014/main" id="{82A19C0C-F7D5-465F-A299-DAE18E734AED}"/>
                    </a:ext>
                  </a:extLst>
                </p14:cNvPr>
                <p14:cNvContentPartPr/>
                <p14:nvPr/>
              </p14:nvContentPartPr>
              <p14:xfrm>
                <a:off x="4362983" y="3716168"/>
                <a:ext cx="2443680" cy="3036960"/>
              </p14:xfrm>
            </p:contentPart>
          </mc:Choice>
          <mc:Fallback>
            <p:pic>
              <p:nvPicPr>
                <p:cNvPr id="522" name="墨迹 521">
                  <a:extLst>
                    <a:ext uri="{FF2B5EF4-FFF2-40B4-BE49-F238E27FC236}">
                      <a16:creationId xmlns:a16="http://schemas.microsoft.com/office/drawing/2014/main" id="{82A19C0C-F7D5-465F-A299-DAE18E734AED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4344983" y="3698168"/>
                  <a:ext cx="2479320" cy="30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524" name="墨迹 523">
                  <a:extLst>
                    <a:ext uri="{FF2B5EF4-FFF2-40B4-BE49-F238E27FC236}">
                      <a16:creationId xmlns:a16="http://schemas.microsoft.com/office/drawing/2014/main" id="{965809A4-70DA-4006-9513-538E6B72D3A4}"/>
                    </a:ext>
                  </a:extLst>
                </p14:cNvPr>
                <p14:cNvContentPartPr/>
                <p14:nvPr/>
              </p14:nvContentPartPr>
              <p14:xfrm>
                <a:off x="5039783" y="6607328"/>
                <a:ext cx="229320" cy="48240"/>
              </p14:xfrm>
            </p:contentPart>
          </mc:Choice>
          <mc:Fallback>
            <p:pic>
              <p:nvPicPr>
                <p:cNvPr id="524" name="墨迹 523">
                  <a:extLst>
                    <a:ext uri="{FF2B5EF4-FFF2-40B4-BE49-F238E27FC236}">
                      <a16:creationId xmlns:a16="http://schemas.microsoft.com/office/drawing/2014/main" id="{965809A4-70DA-4006-9513-538E6B72D3A4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5021783" y="6589328"/>
                  <a:ext cx="264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525" name="墨迹 524">
                  <a:extLst>
                    <a:ext uri="{FF2B5EF4-FFF2-40B4-BE49-F238E27FC236}">
                      <a16:creationId xmlns:a16="http://schemas.microsoft.com/office/drawing/2014/main" id="{10DF5FA1-1586-4B59-ACCA-30D7178978BE}"/>
                    </a:ext>
                  </a:extLst>
                </p14:cNvPr>
                <p14:cNvContentPartPr/>
                <p14:nvPr/>
              </p14:nvContentPartPr>
              <p14:xfrm>
                <a:off x="5181983" y="6623528"/>
                <a:ext cx="86760" cy="188280"/>
              </p14:xfrm>
            </p:contentPart>
          </mc:Choice>
          <mc:Fallback>
            <p:pic>
              <p:nvPicPr>
                <p:cNvPr id="525" name="墨迹 524">
                  <a:extLst>
                    <a:ext uri="{FF2B5EF4-FFF2-40B4-BE49-F238E27FC236}">
                      <a16:creationId xmlns:a16="http://schemas.microsoft.com/office/drawing/2014/main" id="{10DF5FA1-1586-4B59-ACCA-30D7178978BE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5164343" y="6605888"/>
                  <a:ext cx="122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526" name="墨迹 525">
                  <a:extLst>
                    <a:ext uri="{FF2B5EF4-FFF2-40B4-BE49-F238E27FC236}">
                      <a16:creationId xmlns:a16="http://schemas.microsoft.com/office/drawing/2014/main" id="{E5436E98-53AD-441A-B3CB-5BE268A82884}"/>
                    </a:ext>
                  </a:extLst>
                </p14:cNvPr>
                <p14:cNvContentPartPr/>
                <p14:nvPr/>
              </p14:nvContentPartPr>
              <p14:xfrm>
                <a:off x="5040503" y="6767528"/>
                <a:ext cx="343800" cy="155520"/>
              </p14:xfrm>
            </p:contentPart>
          </mc:Choice>
          <mc:Fallback>
            <p:pic>
              <p:nvPicPr>
                <p:cNvPr id="526" name="墨迹 525">
                  <a:extLst>
                    <a:ext uri="{FF2B5EF4-FFF2-40B4-BE49-F238E27FC236}">
                      <a16:creationId xmlns:a16="http://schemas.microsoft.com/office/drawing/2014/main" id="{E5436E98-53AD-441A-B3CB-5BE268A82884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022503" y="6749528"/>
                  <a:ext cx="379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527" name="墨迹 526">
                  <a:extLst>
                    <a:ext uri="{FF2B5EF4-FFF2-40B4-BE49-F238E27FC236}">
                      <a16:creationId xmlns:a16="http://schemas.microsoft.com/office/drawing/2014/main" id="{F27F684E-7D5B-436D-8CEC-17368E4BA2B9}"/>
                    </a:ext>
                  </a:extLst>
                </p14:cNvPr>
                <p14:cNvContentPartPr/>
                <p14:nvPr/>
              </p14:nvContentPartPr>
              <p14:xfrm>
                <a:off x="5451623" y="6546488"/>
                <a:ext cx="108720" cy="411480"/>
              </p14:xfrm>
            </p:contentPart>
          </mc:Choice>
          <mc:Fallback>
            <p:pic>
              <p:nvPicPr>
                <p:cNvPr id="527" name="墨迹 526">
                  <a:extLst>
                    <a:ext uri="{FF2B5EF4-FFF2-40B4-BE49-F238E27FC236}">
                      <a16:creationId xmlns:a16="http://schemas.microsoft.com/office/drawing/2014/main" id="{F27F684E-7D5B-436D-8CEC-17368E4BA2B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33983" y="6528848"/>
                  <a:ext cx="1443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529" name="墨迹 528">
                  <a:extLst>
                    <a:ext uri="{FF2B5EF4-FFF2-40B4-BE49-F238E27FC236}">
                      <a16:creationId xmlns:a16="http://schemas.microsoft.com/office/drawing/2014/main" id="{1D37B0CB-E074-4C76-B651-705EF13908A5}"/>
                    </a:ext>
                  </a:extLst>
                </p14:cNvPr>
                <p14:cNvContentPartPr/>
                <p14:nvPr/>
              </p14:nvContentPartPr>
              <p14:xfrm>
                <a:off x="5627663" y="6594368"/>
                <a:ext cx="292320" cy="365400"/>
              </p14:xfrm>
            </p:contentPart>
          </mc:Choice>
          <mc:Fallback>
            <p:pic>
              <p:nvPicPr>
                <p:cNvPr id="529" name="墨迹 528">
                  <a:extLst>
                    <a:ext uri="{FF2B5EF4-FFF2-40B4-BE49-F238E27FC236}">
                      <a16:creationId xmlns:a16="http://schemas.microsoft.com/office/drawing/2014/main" id="{1D37B0CB-E074-4C76-B651-705EF13908A5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609663" y="6576728"/>
                  <a:ext cx="327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530" name="墨迹 529">
                  <a:extLst>
                    <a:ext uri="{FF2B5EF4-FFF2-40B4-BE49-F238E27FC236}">
                      <a16:creationId xmlns:a16="http://schemas.microsoft.com/office/drawing/2014/main" id="{EB31DDCD-915F-4D47-A6DF-221E7CDD92FF}"/>
                    </a:ext>
                  </a:extLst>
                </p14:cNvPr>
                <p14:cNvContentPartPr/>
                <p14:nvPr/>
              </p14:nvContentPartPr>
              <p14:xfrm>
                <a:off x="5759063" y="6728288"/>
                <a:ext cx="59040" cy="137880"/>
              </p14:xfrm>
            </p:contentPart>
          </mc:Choice>
          <mc:Fallback>
            <p:pic>
              <p:nvPicPr>
                <p:cNvPr id="530" name="墨迹 529">
                  <a:extLst>
                    <a:ext uri="{FF2B5EF4-FFF2-40B4-BE49-F238E27FC236}">
                      <a16:creationId xmlns:a16="http://schemas.microsoft.com/office/drawing/2014/main" id="{EB31DDCD-915F-4D47-A6DF-221E7CDD92FF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741423" y="6710648"/>
                  <a:ext cx="94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531" name="墨迹 530">
                  <a:extLst>
                    <a:ext uri="{FF2B5EF4-FFF2-40B4-BE49-F238E27FC236}">
                      <a16:creationId xmlns:a16="http://schemas.microsoft.com/office/drawing/2014/main" id="{D814AED2-A59C-485B-80C2-0B96C6E43554}"/>
                    </a:ext>
                  </a:extLst>
                </p14:cNvPr>
                <p14:cNvContentPartPr/>
                <p14:nvPr/>
              </p14:nvContentPartPr>
              <p14:xfrm>
                <a:off x="5666183" y="6886328"/>
                <a:ext cx="263880" cy="24480"/>
              </p14:xfrm>
            </p:contentPart>
          </mc:Choice>
          <mc:Fallback>
            <p:pic>
              <p:nvPicPr>
                <p:cNvPr id="531" name="墨迹 530">
                  <a:extLst>
                    <a:ext uri="{FF2B5EF4-FFF2-40B4-BE49-F238E27FC236}">
                      <a16:creationId xmlns:a16="http://schemas.microsoft.com/office/drawing/2014/main" id="{D814AED2-A59C-485B-80C2-0B96C6E43554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648183" y="6868328"/>
                  <a:ext cx="299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532" name="墨迹 531">
                  <a:extLst>
                    <a:ext uri="{FF2B5EF4-FFF2-40B4-BE49-F238E27FC236}">
                      <a16:creationId xmlns:a16="http://schemas.microsoft.com/office/drawing/2014/main" id="{A1A92BAA-186A-4F36-80DE-8E318E99D7B8}"/>
                    </a:ext>
                  </a:extLst>
                </p14:cNvPr>
                <p14:cNvContentPartPr/>
                <p14:nvPr/>
              </p14:nvContentPartPr>
              <p14:xfrm>
                <a:off x="5914943" y="6605888"/>
                <a:ext cx="118440" cy="284400"/>
              </p14:xfrm>
            </p:contentPart>
          </mc:Choice>
          <mc:Fallback>
            <p:pic>
              <p:nvPicPr>
                <p:cNvPr id="532" name="墨迹 531">
                  <a:extLst>
                    <a:ext uri="{FF2B5EF4-FFF2-40B4-BE49-F238E27FC236}">
                      <a16:creationId xmlns:a16="http://schemas.microsoft.com/office/drawing/2014/main" id="{A1A92BAA-186A-4F36-80DE-8E318E99D7B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896943" y="6588248"/>
                  <a:ext cx="1540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533" name="墨迹 532">
                  <a:extLst>
                    <a:ext uri="{FF2B5EF4-FFF2-40B4-BE49-F238E27FC236}">
                      <a16:creationId xmlns:a16="http://schemas.microsoft.com/office/drawing/2014/main" id="{C504D716-FE53-44C1-970D-D68815861E12}"/>
                    </a:ext>
                  </a:extLst>
                </p14:cNvPr>
                <p14:cNvContentPartPr/>
                <p14:nvPr/>
              </p14:nvContentPartPr>
              <p14:xfrm>
                <a:off x="5976143" y="6628568"/>
                <a:ext cx="229320" cy="274320"/>
              </p14:xfrm>
            </p:contentPart>
          </mc:Choice>
          <mc:Fallback>
            <p:pic>
              <p:nvPicPr>
                <p:cNvPr id="533" name="墨迹 532">
                  <a:extLst>
                    <a:ext uri="{FF2B5EF4-FFF2-40B4-BE49-F238E27FC236}">
                      <a16:creationId xmlns:a16="http://schemas.microsoft.com/office/drawing/2014/main" id="{C504D716-FE53-44C1-970D-D68815861E12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5958143" y="6610928"/>
                  <a:ext cx="264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534" name="墨迹 533">
                  <a:extLst>
                    <a:ext uri="{FF2B5EF4-FFF2-40B4-BE49-F238E27FC236}">
                      <a16:creationId xmlns:a16="http://schemas.microsoft.com/office/drawing/2014/main" id="{57AE8904-FD46-48D7-BB38-1B1B374D18C0}"/>
                    </a:ext>
                  </a:extLst>
                </p14:cNvPr>
                <p14:cNvContentPartPr/>
                <p14:nvPr/>
              </p14:nvContentPartPr>
              <p14:xfrm>
                <a:off x="6131663" y="6568088"/>
                <a:ext cx="15480" cy="423360"/>
              </p14:xfrm>
            </p:contentPart>
          </mc:Choice>
          <mc:Fallback>
            <p:pic>
              <p:nvPicPr>
                <p:cNvPr id="534" name="墨迹 533">
                  <a:extLst>
                    <a:ext uri="{FF2B5EF4-FFF2-40B4-BE49-F238E27FC236}">
                      <a16:creationId xmlns:a16="http://schemas.microsoft.com/office/drawing/2014/main" id="{57AE8904-FD46-48D7-BB38-1B1B374D18C0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6114023" y="6550088"/>
                  <a:ext cx="511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535" name="墨迹 534">
                  <a:extLst>
                    <a:ext uri="{FF2B5EF4-FFF2-40B4-BE49-F238E27FC236}">
                      <a16:creationId xmlns:a16="http://schemas.microsoft.com/office/drawing/2014/main" id="{4DBED99F-683A-439B-8A08-2872D0BC518C}"/>
                    </a:ext>
                  </a:extLst>
                </p14:cNvPr>
                <p14:cNvContentPartPr/>
                <p14:nvPr/>
              </p14:nvContentPartPr>
              <p14:xfrm>
                <a:off x="6004583" y="6722168"/>
                <a:ext cx="212760" cy="159480"/>
              </p14:xfrm>
            </p:contentPart>
          </mc:Choice>
          <mc:Fallback>
            <p:pic>
              <p:nvPicPr>
                <p:cNvPr id="535" name="墨迹 534">
                  <a:extLst>
                    <a:ext uri="{FF2B5EF4-FFF2-40B4-BE49-F238E27FC236}">
                      <a16:creationId xmlns:a16="http://schemas.microsoft.com/office/drawing/2014/main" id="{4DBED99F-683A-439B-8A08-2872D0BC518C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5986583" y="6704168"/>
                  <a:ext cx="248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536" name="墨迹 535">
                  <a:extLst>
                    <a:ext uri="{FF2B5EF4-FFF2-40B4-BE49-F238E27FC236}">
                      <a16:creationId xmlns:a16="http://schemas.microsoft.com/office/drawing/2014/main" id="{999A6E40-A695-418F-8E35-D6D905D75FCE}"/>
                    </a:ext>
                  </a:extLst>
                </p14:cNvPr>
                <p14:cNvContentPartPr/>
                <p14:nvPr/>
              </p14:nvContentPartPr>
              <p14:xfrm>
                <a:off x="6060023" y="6830528"/>
                <a:ext cx="175320" cy="5400"/>
              </p14:xfrm>
            </p:contentPart>
          </mc:Choice>
          <mc:Fallback>
            <p:pic>
              <p:nvPicPr>
                <p:cNvPr id="536" name="墨迹 535">
                  <a:extLst>
                    <a:ext uri="{FF2B5EF4-FFF2-40B4-BE49-F238E27FC236}">
                      <a16:creationId xmlns:a16="http://schemas.microsoft.com/office/drawing/2014/main" id="{999A6E40-A695-418F-8E35-D6D905D75FCE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6042023" y="6812888"/>
                  <a:ext cx="210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537" name="墨迹 536">
                  <a:extLst>
                    <a:ext uri="{FF2B5EF4-FFF2-40B4-BE49-F238E27FC236}">
                      <a16:creationId xmlns:a16="http://schemas.microsoft.com/office/drawing/2014/main" id="{22889A20-B710-4A92-8F7C-E0DC84AA93CA}"/>
                    </a:ext>
                  </a:extLst>
                </p14:cNvPr>
                <p14:cNvContentPartPr/>
                <p14:nvPr/>
              </p14:nvContentPartPr>
              <p14:xfrm>
                <a:off x="6323183" y="6929168"/>
                <a:ext cx="266760" cy="37080"/>
              </p14:xfrm>
            </p:contentPart>
          </mc:Choice>
          <mc:Fallback>
            <p:pic>
              <p:nvPicPr>
                <p:cNvPr id="537" name="墨迹 536">
                  <a:extLst>
                    <a:ext uri="{FF2B5EF4-FFF2-40B4-BE49-F238E27FC236}">
                      <a16:creationId xmlns:a16="http://schemas.microsoft.com/office/drawing/2014/main" id="{22889A20-B710-4A92-8F7C-E0DC84AA93CA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6305543" y="6911168"/>
                  <a:ext cx="302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538" name="墨迹 537">
                  <a:extLst>
                    <a:ext uri="{FF2B5EF4-FFF2-40B4-BE49-F238E27FC236}">
                      <a16:creationId xmlns:a16="http://schemas.microsoft.com/office/drawing/2014/main" id="{602AE520-B200-4016-B4C2-53FDE41C7C23}"/>
                    </a:ext>
                  </a:extLst>
                </p14:cNvPr>
                <p14:cNvContentPartPr/>
                <p14:nvPr/>
              </p14:nvContentPartPr>
              <p14:xfrm>
                <a:off x="6763103" y="6531368"/>
                <a:ext cx="19800" cy="67320"/>
              </p14:xfrm>
            </p:contentPart>
          </mc:Choice>
          <mc:Fallback>
            <p:pic>
              <p:nvPicPr>
                <p:cNvPr id="538" name="墨迹 537">
                  <a:extLst>
                    <a:ext uri="{FF2B5EF4-FFF2-40B4-BE49-F238E27FC236}">
                      <a16:creationId xmlns:a16="http://schemas.microsoft.com/office/drawing/2014/main" id="{602AE520-B200-4016-B4C2-53FDE41C7C23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6745103" y="6513728"/>
                  <a:ext cx="55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539" name="墨迹 538">
                  <a:extLst>
                    <a:ext uri="{FF2B5EF4-FFF2-40B4-BE49-F238E27FC236}">
                      <a16:creationId xmlns:a16="http://schemas.microsoft.com/office/drawing/2014/main" id="{E4385E62-4FEA-4BB2-8EF3-A9B9FEC6F21C}"/>
                    </a:ext>
                  </a:extLst>
                </p14:cNvPr>
                <p14:cNvContentPartPr/>
                <p14:nvPr/>
              </p14:nvContentPartPr>
              <p14:xfrm>
                <a:off x="6667343" y="6604808"/>
                <a:ext cx="181080" cy="419040"/>
              </p14:xfrm>
            </p:contentPart>
          </mc:Choice>
          <mc:Fallback>
            <p:pic>
              <p:nvPicPr>
                <p:cNvPr id="539" name="墨迹 538">
                  <a:extLst>
                    <a:ext uri="{FF2B5EF4-FFF2-40B4-BE49-F238E27FC236}">
                      <a16:creationId xmlns:a16="http://schemas.microsoft.com/office/drawing/2014/main" id="{E4385E62-4FEA-4BB2-8EF3-A9B9FEC6F21C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6649343" y="6586808"/>
                  <a:ext cx="2167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540" name="墨迹 539">
                  <a:extLst>
                    <a:ext uri="{FF2B5EF4-FFF2-40B4-BE49-F238E27FC236}">
                      <a16:creationId xmlns:a16="http://schemas.microsoft.com/office/drawing/2014/main" id="{FB708E1D-D3A6-4250-B63C-43D63219D554}"/>
                    </a:ext>
                  </a:extLst>
                </p14:cNvPr>
                <p14:cNvContentPartPr/>
                <p14:nvPr/>
              </p14:nvContentPartPr>
              <p14:xfrm>
                <a:off x="6801623" y="6608408"/>
                <a:ext cx="138240" cy="327240"/>
              </p14:xfrm>
            </p:contentPart>
          </mc:Choice>
          <mc:Fallback>
            <p:pic>
              <p:nvPicPr>
                <p:cNvPr id="540" name="墨迹 539">
                  <a:extLst>
                    <a:ext uri="{FF2B5EF4-FFF2-40B4-BE49-F238E27FC236}">
                      <a16:creationId xmlns:a16="http://schemas.microsoft.com/office/drawing/2014/main" id="{FB708E1D-D3A6-4250-B63C-43D63219D554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6783983" y="6590768"/>
                  <a:ext cx="1738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541" name="墨迹 540">
                  <a:extLst>
                    <a:ext uri="{FF2B5EF4-FFF2-40B4-BE49-F238E27FC236}">
                      <a16:creationId xmlns:a16="http://schemas.microsoft.com/office/drawing/2014/main" id="{05865C61-8109-491A-9CC9-203A9FE61E57}"/>
                    </a:ext>
                  </a:extLst>
                </p14:cNvPr>
                <p14:cNvContentPartPr/>
                <p14:nvPr/>
              </p14:nvContentPartPr>
              <p14:xfrm>
                <a:off x="6909623" y="6537848"/>
                <a:ext cx="196200" cy="404280"/>
              </p14:xfrm>
            </p:contentPart>
          </mc:Choice>
          <mc:Fallback>
            <p:pic>
              <p:nvPicPr>
                <p:cNvPr id="541" name="墨迹 540">
                  <a:extLst>
                    <a:ext uri="{FF2B5EF4-FFF2-40B4-BE49-F238E27FC236}">
                      <a16:creationId xmlns:a16="http://schemas.microsoft.com/office/drawing/2014/main" id="{05865C61-8109-491A-9CC9-203A9FE61E57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6891623" y="6519848"/>
                  <a:ext cx="2318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542" name="墨迹 541">
                  <a:extLst>
                    <a:ext uri="{FF2B5EF4-FFF2-40B4-BE49-F238E27FC236}">
                      <a16:creationId xmlns:a16="http://schemas.microsoft.com/office/drawing/2014/main" id="{14232709-DDD4-47C3-A01E-B2952D0E2D89}"/>
                    </a:ext>
                  </a:extLst>
                </p14:cNvPr>
                <p14:cNvContentPartPr/>
                <p14:nvPr/>
              </p14:nvContentPartPr>
              <p14:xfrm>
                <a:off x="7150463" y="6477008"/>
                <a:ext cx="141120" cy="300600"/>
              </p14:xfrm>
            </p:contentPart>
          </mc:Choice>
          <mc:Fallback>
            <p:pic>
              <p:nvPicPr>
                <p:cNvPr id="542" name="墨迹 541">
                  <a:extLst>
                    <a:ext uri="{FF2B5EF4-FFF2-40B4-BE49-F238E27FC236}">
                      <a16:creationId xmlns:a16="http://schemas.microsoft.com/office/drawing/2014/main" id="{14232709-DDD4-47C3-A01E-B2952D0E2D89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7132823" y="6459368"/>
                  <a:ext cx="1767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543" name="墨迹 542">
                  <a:extLst>
                    <a:ext uri="{FF2B5EF4-FFF2-40B4-BE49-F238E27FC236}">
                      <a16:creationId xmlns:a16="http://schemas.microsoft.com/office/drawing/2014/main" id="{F6F2C4CC-75EF-4815-BFF3-6D00A0A6A680}"/>
                    </a:ext>
                  </a:extLst>
                </p14:cNvPr>
                <p14:cNvContentPartPr/>
                <p14:nvPr/>
              </p14:nvContentPartPr>
              <p14:xfrm>
                <a:off x="7210223" y="6720728"/>
                <a:ext cx="1800" cy="91440"/>
              </p14:xfrm>
            </p:contentPart>
          </mc:Choice>
          <mc:Fallback>
            <p:pic>
              <p:nvPicPr>
                <p:cNvPr id="543" name="墨迹 542">
                  <a:extLst>
                    <a:ext uri="{FF2B5EF4-FFF2-40B4-BE49-F238E27FC236}">
                      <a16:creationId xmlns:a16="http://schemas.microsoft.com/office/drawing/2014/main" id="{F6F2C4CC-75EF-4815-BFF3-6D00A0A6A680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7192583" y="6703088"/>
                  <a:ext cx="37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544" name="墨迹 543">
                  <a:extLst>
                    <a:ext uri="{FF2B5EF4-FFF2-40B4-BE49-F238E27FC236}">
                      <a16:creationId xmlns:a16="http://schemas.microsoft.com/office/drawing/2014/main" id="{60773C26-2137-48CC-BEE7-2C5DB64E53A8}"/>
                    </a:ext>
                  </a:extLst>
                </p14:cNvPr>
                <p14:cNvContentPartPr/>
                <p14:nvPr/>
              </p14:nvContentPartPr>
              <p14:xfrm>
                <a:off x="7153343" y="6750968"/>
                <a:ext cx="162000" cy="150480"/>
              </p14:xfrm>
            </p:contentPart>
          </mc:Choice>
          <mc:Fallback>
            <p:pic>
              <p:nvPicPr>
                <p:cNvPr id="544" name="墨迹 543">
                  <a:extLst>
                    <a:ext uri="{FF2B5EF4-FFF2-40B4-BE49-F238E27FC236}">
                      <a16:creationId xmlns:a16="http://schemas.microsoft.com/office/drawing/2014/main" id="{60773C26-2137-48CC-BEE7-2C5DB64E53A8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7135703" y="6733328"/>
                  <a:ext cx="197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545" name="墨迹 544">
                  <a:extLst>
                    <a:ext uri="{FF2B5EF4-FFF2-40B4-BE49-F238E27FC236}">
                      <a16:creationId xmlns:a16="http://schemas.microsoft.com/office/drawing/2014/main" id="{AEDD860C-1AF5-40FB-9BD8-D2D7C664564D}"/>
                    </a:ext>
                  </a:extLst>
                </p14:cNvPr>
                <p14:cNvContentPartPr/>
                <p14:nvPr/>
              </p14:nvContentPartPr>
              <p14:xfrm>
                <a:off x="5256503" y="7012328"/>
                <a:ext cx="461160" cy="79920"/>
              </p14:xfrm>
            </p:contentPart>
          </mc:Choice>
          <mc:Fallback>
            <p:pic>
              <p:nvPicPr>
                <p:cNvPr id="545" name="墨迹 544">
                  <a:extLst>
                    <a:ext uri="{FF2B5EF4-FFF2-40B4-BE49-F238E27FC236}">
                      <a16:creationId xmlns:a16="http://schemas.microsoft.com/office/drawing/2014/main" id="{AEDD860C-1AF5-40FB-9BD8-D2D7C664564D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5238863" y="6994688"/>
                  <a:ext cx="49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546" name="墨迹 545">
                  <a:extLst>
                    <a:ext uri="{FF2B5EF4-FFF2-40B4-BE49-F238E27FC236}">
                      <a16:creationId xmlns:a16="http://schemas.microsoft.com/office/drawing/2014/main" id="{107DB240-8458-4859-BB0C-5A66C0C3EC34}"/>
                    </a:ext>
                  </a:extLst>
                </p14:cNvPr>
                <p14:cNvContentPartPr/>
                <p14:nvPr/>
              </p14:nvContentPartPr>
              <p14:xfrm>
                <a:off x="6366383" y="6484568"/>
                <a:ext cx="171000" cy="510840"/>
              </p14:xfrm>
            </p:contentPart>
          </mc:Choice>
          <mc:Fallback>
            <p:pic>
              <p:nvPicPr>
                <p:cNvPr id="546" name="墨迹 545">
                  <a:extLst>
                    <a:ext uri="{FF2B5EF4-FFF2-40B4-BE49-F238E27FC236}">
                      <a16:creationId xmlns:a16="http://schemas.microsoft.com/office/drawing/2014/main" id="{107DB240-8458-4859-BB0C-5A66C0C3EC34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6348743" y="6466928"/>
                  <a:ext cx="20664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547" name="墨迹 546">
                  <a:extLst>
                    <a:ext uri="{FF2B5EF4-FFF2-40B4-BE49-F238E27FC236}">
                      <a16:creationId xmlns:a16="http://schemas.microsoft.com/office/drawing/2014/main" id="{A95D5711-D65C-42A4-989B-36B252AF1AC5}"/>
                    </a:ext>
                  </a:extLst>
                </p14:cNvPr>
                <p14:cNvContentPartPr/>
                <p14:nvPr/>
              </p14:nvContentPartPr>
              <p14:xfrm>
                <a:off x="6514703" y="7058048"/>
                <a:ext cx="681120" cy="54720"/>
              </p14:xfrm>
            </p:contentPart>
          </mc:Choice>
          <mc:Fallback>
            <p:pic>
              <p:nvPicPr>
                <p:cNvPr id="547" name="墨迹 546">
                  <a:extLst>
                    <a:ext uri="{FF2B5EF4-FFF2-40B4-BE49-F238E27FC236}">
                      <a16:creationId xmlns:a16="http://schemas.microsoft.com/office/drawing/2014/main" id="{A95D5711-D65C-42A4-989B-36B252AF1AC5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6496703" y="7040048"/>
                  <a:ext cx="716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559" name="墨迹 558">
                  <a:extLst>
                    <a:ext uri="{FF2B5EF4-FFF2-40B4-BE49-F238E27FC236}">
                      <a16:creationId xmlns:a16="http://schemas.microsoft.com/office/drawing/2014/main" id="{977588F8-7634-4C6F-AA9F-B11D82D91DFB}"/>
                    </a:ext>
                  </a:extLst>
                </p14:cNvPr>
                <p14:cNvContentPartPr/>
                <p14:nvPr/>
              </p14:nvContentPartPr>
              <p14:xfrm>
                <a:off x="5744303" y="1545728"/>
                <a:ext cx="375840" cy="399240"/>
              </p14:xfrm>
            </p:contentPart>
          </mc:Choice>
          <mc:Fallback>
            <p:pic>
              <p:nvPicPr>
                <p:cNvPr id="559" name="墨迹 558">
                  <a:extLst>
                    <a:ext uri="{FF2B5EF4-FFF2-40B4-BE49-F238E27FC236}">
                      <a16:creationId xmlns:a16="http://schemas.microsoft.com/office/drawing/2014/main" id="{977588F8-7634-4C6F-AA9F-B11D82D91DFB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726303" y="1528088"/>
                  <a:ext cx="4114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560" name="墨迹 559">
                  <a:extLst>
                    <a:ext uri="{FF2B5EF4-FFF2-40B4-BE49-F238E27FC236}">
                      <a16:creationId xmlns:a16="http://schemas.microsoft.com/office/drawing/2014/main" id="{72F758D6-3034-47A8-B649-88CA4E7C488E}"/>
                    </a:ext>
                  </a:extLst>
                </p14:cNvPr>
                <p14:cNvContentPartPr/>
                <p14:nvPr/>
              </p14:nvContentPartPr>
              <p14:xfrm>
                <a:off x="5766623" y="1935968"/>
                <a:ext cx="389160" cy="106560"/>
              </p14:xfrm>
            </p:contentPart>
          </mc:Choice>
          <mc:Fallback>
            <p:pic>
              <p:nvPicPr>
                <p:cNvPr id="560" name="墨迹 559">
                  <a:extLst>
                    <a:ext uri="{FF2B5EF4-FFF2-40B4-BE49-F238E27FC236}">
                      <a16:creationId xmlns:a16="http://schemas.microsoft.com/office/drawing/2014/main" id="{72F758D6-3034-47A8-B649-88CA4E7C488E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5748983" y="1917968"/>
                  <a:ext cx="424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561" name="墨迹 560">
                  <a:extLst>
                    <a:ext uri="{FF2B5EF4-FFF2-40B4-BE49-F238E27FC236}">
                      <a16:creationId xmlns:a16="http://schemas.microsoft.com/office/drawing/2014/main" id="{8F07354E-B813-4B9F-95E8-4624F032D8C3}"/>
                    </a:ext>
                  </a:extLst>
                </p14:cNvPr>
                <p14:cNvContentPartPr/>
                <p14:nvPr/>
              </p14:nvContentPartPr>
              <p14:xfrm>
                <a:off x="6088463" y="1608728"/>
                <a:ext cx="103680" cy="474840"/>
              </p14:xfrm>
            </p:contentPart>
          </mc:Choice>
          <mc:Fallback>
            <p:pic>
              <p:nvPicPr>
                <p:cNvPr id="561" name="墨迹 560">
                  <a:extLst>
                    <a:ext uri="{FF2B5EF4-FFF2-40B4-BE49-F238E27FC236}">
                      <a16:creationId xmlns:a16="http://schemas.microsoft.com/office/drawing/2014/main" id="{8F07354E-B813-4B9F-95E8-4624F032D8C3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6070463" y="1591088"/>
                  <a:ext cx="1393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562" name="墨迹 561">
                  <a:extLst>
                    <a:ext uri="{FF2B5EF4-FFF2-40B4-BE49-F238E27FC236}">
                      <a16:creationId xmlns:a16="http://schemas.microsoft.com/office/drawing/2014/main" id="{506E9C32-AE02-4990-ACA5-385768AFFDE5}"/>
                    </a:ext>
                  </a:extLst>
                </p14:cNvPr>
                <p14:cNvContentPartPr/>
                <p14:nvPr/>
              </p14:nvContentPartPr>
              <p14:xfrm>
                <a:off x="6094223" y="1530608"/>
                <a:ext cx="184320" cy="289440"/>
              </p14:xfrm>
            </p:contentPart>
          </mc:Choice>
          <mc:Fallback>
            <p:pic>
              <p:nvPicPr>
                <p:cNvPr id="562" name="墨迹 561">
                  <a:extLst>
                    <a:ext uri="{FF2B5EF4-FFF2-40B4-BE49-F238E27FC236}">
                      <a16:creationId xmlns:a16="http://schemas.microsoft.com/office/drawing/2014/main" id="{506E9C32-AE02-4990-ACA5-385768AFFDE5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6076583" y="1512968"/>
                  <a:ext cx="219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563" name="墨迹 562">
                  <a:extLst>
                    <a:ext uri="{FF2B5EF4-FFF2-40B4-BE49-F238E27FC236}">
                      <a16:creationId xmlns:a16="http://schemas.microsoft.com/office/drawing/2014/main" id="{477E772A-26E6-41DE-8ABB-96CF05865344}"/>
                    </a:ext>
                  </a:extLst>
                </p14:cNvPr>
                <p14:cNvContentPartPr/>
                <p14:nvPr/>
              </p14:nvContentPartPr>
              <p14:xfrm>
                <a:off x="6182423" y="1755248"/>
                <a:ext cx="103680" cy="276840"/>
              </p14:xfrm>
            </p:contentPart>
          </mc:Choice>
          <mc:Fallback>
            <p:pic>
              <p:nvPicPr>
                <p:cNvPr id="563" name="墨迹 562">
                  <a:extLst>
                    <a:ext uri="{FF2B5EF4-FFF2-40B4-BE49-F238E27FC236}">
                      <a16:creationId xmlns:a16="http://schemas.microsoft.com/office/drawing/2014/main" id="{477E772A-26E6-41DE-8ABB-96CF0586534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6164783" y="1737608"/>
                  <a:ext cx="1393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564" name="墨迹 563">
                  <a:extLst>
                    <a:ext uri="{FF2B5EF4-FFF2-40B4-BE49-F238E27FC236}">
                      <a16:creationId xmlns:a16="http://schemas.microsoft.com/office/drawing/2014/main" id="{03306B9E-7A9C-4DD7-B57A-A2D4DC721046}"/>
                    </a:ext>
                  </a:extLst>
                </p14:cNvPr>
                <p14:cNvContentPartPr/>
                <p14:nvPr/>
              </p14:nvContentPartPr>
              <p14:xfrm>
                <a:off x="5859503" y="1798088"/>
                <a:ext cx="389160" cy="84960"/>
              </p14:xfrm>
            </p:contentPart>
          </mc:Choice>
          <mc:Fallback>
            <p:pic>
              <p:nvPicPr>
                <p:cNvPr id="564" name="墨迹 563">
                  <a:extLst>
                    <a:ext uri="{FF2B5EF4-FFF2-40B4-BE49-F238E27FC236}">
                      <a16:creationId xmlns:a16="http://schemas.microsoft.com/office/drawing/2014/main" id="{03306B9E-7A9C-4DD7-B57A-A2D4DC721046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5841503" y="1780448"/>
                  <a:ext cx="424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505" name="墨迹 504">
                  <a:extLst>
                    <a:ext uri="{FF2B5EF4-FFF2-40B4-BE49-F238E27FC236}">
                      <a16:creationId xmlns:a16="http://schemas.microsoft.com/office/drawing/2014/main" id="{25B986D8-AA90-49B4-B61D-A94EEDF01D56}"/>
                    </a:ext>
                  </a:extLst>
                </p14:cNvPr>
                <p14:cNvContentPartPr/>
                <p14:nvPr/>
              </p14:nvContentPartPr>
              <p14:xfrm>
                <a:off x="7653023" y="-643432"/>
                <a:ext cx="381960" cy="297360"/>
              </p14:xfrm>
            </p:contentPart>
          </mc:Choice>
          <mc:Fallback>
            <p:pic>
              <p:nvPicPr>
                <p:cNvPr id="505" name="墨迹 504">
                  <a:extLst>
                    <a:ext uri="{FF2B5EF4-FFF2-40B4-BE49-F238E27FC236}">
                      <a16:creationId xmlns:a16="http://schemas.microsoft.com/office/drawing/2014/main" id="{25B986D8-AA90-49B4-B61D-A94EEDF01D56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7635383" y="-661432"/>
                  <a:ext cx="417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506" name="墨迹 505">
                  <a:extLst>
                    <a:ext uri="{FF2B5EF4-FFF2-40B4-BE49-F238E27FC236}">
                      <a16:creationId xmlns:a16="http://schemas.microsoft.com/office/drawing/2014/main" id="{458F06F4-9FF8-44FC-A485-C2D269E99648}"/>
                    </a:ext>
                  </a:extLst>
                </p14:cNvPr>
                <p14:cNvContentPartPr/>
                <p14:nvPr/>
              </p14:nvContentPartPr>
              <p14:xfrm>
                <a:off x="8173583" y="-773392"/>
                <a:ext cx="360" cy="360"/>
              </p14:xfrm>
            </p:contentPart>
          </mc:Choice>
          <mc:Fallback>
            <p:pic>
              <p:nvPicPr>
                <p:cNvPr id="506" name="墨迹 505">
                  <a:extLst>
                    <a:ext uri="{FF2B5EF4-FFF2-40B4-BE49-F238E27FC236}">
                      <a16:creationId xmlns:a16="http://schemas.microsoft.com/office/drawing/2014/main" id="{458F06F4-9FF8-44FC-A485-C2D269E9964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155943" y="-79139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5">
              <p14:nvContentPartPr>
                <p14:cNvPr id="507" name="墨迹 506">
                  <a:extLst>
                    <a:ext uri="{FF2B5EF4-FFF2-40B4-BE49-F238E27FC236}">
                      <a16:creationId xmlns:a16="http://schemas.microsoft.com/office/drawing/2014/main" id="{54F56876-88F6-4365-8519-B3BFE2D74115}"/>
                    </a:ext>
                  </a:extLst>
                </p14:cNvPr>
                <p14:cNvContentPartPr/>
                <p14:nvPr/>
              </p14:nvContentPartPr>
              <p14:xfrm>
                <a:off x="8090063" y="-635872"/>
                <a:ext cx="176760" cy="363600"/>
              </p14:xfrm>
            </p:contentPart>
          </mc:Choice>
          <mc:Fallback>
            <p:pic>
              <p:nvPicPr>
                <p:cNvPr id="507" name="墨迹 506">
                  <a:extLst>
                    <a:ext uri="{FF2B5EF4-FFF2-40B4-BE49-F238E27FC236}">
                      <a16:creationId xmlns:a16="http://schemas.microsoft.com/office/drawing/2014/main" id="{54F56876-88F6-4365-8519-B3BFE2D74115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8072063" y="-653512"/>
                  <a:ext cx="2124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7">
              <p14:nvContentPartPr>
                <p14:cNvPr id="508" name="墨迹 507">
                  <a:extLst>
                    <a:ext uri="{FF2B5EF4-FFF2-40B4-BE49-F238E27FC236}">
                      <a16:creationId xmlns:a16="http://schemas.microsoft.com/office/drawing/2014/main" id="{C74925E3-F088-4630-BCF4-990F9318E12B}"/>
                    </a:ext>
                  </a:extLst>
                </p14:cNvPr>
                <p14:cNvContentPartPr/>
                <p14:nvPr/>
              </p14:nvContentPartPr>
              <p14:xfrm>
                <a:off x="8269343" y="-553792"/>
                <a:ext cx="45360" cy="19440"/>
              </p14:xfrm>
            </p:contentPart>
          </mc:Choice>
          <mc:Fallback>
            <p:pic>
              <p:nvPicPr>
                <p:cNvPr id="508" name="墨迹 507">
                  <a:extLst>
                    <a:ext uri="{FF2B5EF4-FFF2-40B4-BE49-F238E27FC236}">
                      <a16:creationId xmlns:a16="http://schemas.microsoft.com/office/drawing/2014/main" id="{C74925E3-F088-4630-BCF4-990F9318E12B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8251703" y="-571432"/>
                  <a:ext cx="81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9">
              <p14:nvContentPartPr>
                <p14:cNvPr id="509" name="墨迹 508">
                  <a:extLst>
                    <a:ext uri="{FF2B5EF4-FFF2-40B4-BE49-F238E27FC236}">
                      <a16:creationId xmlns:a16="http://schemas.microsoft.com/office/drawing/2014/main" id="{8B5C53AD-ED43-4B26-92D2-CCC4E644BAEE}"/>
                    </a:ext>
                  </a:extLst>
                </p14:cNvPr>
                <p14:cNvContentPartPr/>
                <p14:nvPr/>
              </p14:nvContentPartPr>
              <p14:xfrm>
                <a:off x="8269343" y="-720472"/>
                <a:ext cx="206640" cy="468720"/>
              </p14:xfrm>
            </p:contentPart>
          </mc:Choice>
          <mc:Fallback>
            <p:pic>
              <p:nvPicPr>
                <p:cNvPr id="509" name="墨迹 508">
                  <a:extLst>
                    <a:ext uri="{FF2B5EF4-FFF2-40B4-BE49-F238E27FC236}">
                      <a16:creationId xmlns:a16="http://schemas.microsoft.com/office/drawing/2014/main" id="{8B5C53AD-ED43-4B26-92D2-CCC4E644BAEE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8251703" y="-738112"/>
                  <a:ext cx="2422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1">
              <p14:nvContentPartPr>
                <p14:cNvPr id="510" name="墨迹 509">
                  <a:extLst>
                    <a:ext uri="{FF2B5EF4-FFF2-40B4-BE49-F238E27FC236}">
                      <a16:creationId xmlns:a16="http://schemas.microsoft.com/office/drawing/2014/main" id="{8C95D17C-233E-4876-BA04-1B309EF8D88C}"/>
                    </a:ext>
                  </a:extLst>
                </p14:cNvPr>
                <p14:cNvContentPartPr/>
                <p14:nvPr/>
              </p14:nvContentPartPr>
              <p14:xfrm>
                <a:off x="8166383" y="-782392"/>
                <a:ext cx="99000" cy="96480"/>
              </p14:xfrm>
            </p:contentPart>
          </mc:Choice>
          <mc:Fallback>
            <p:pic>
              <p:nvPicPr>
                <p:cNvPr id="510" name="墨迹 509">
                  <a:extLst>
                    <a:ext uri="{FF2B5EF4-FFF2-40B4-BE49-F238E27FC236}">
                      <a16:creationId xmlns:a16="http://schemas.microsoft.com/office/drawing/2014/main" id="{8C95D17C-233E-4876-BA04-1B309EF8D88C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148383" y="-800032"/>
                  <a:ext cx="134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3">
              <p14:nvContentPartPr>
                <p14:cNvPr id="511" name="墨迹 510">
                  <a:extLst>
                    <a:ext uri="{FF2B5EF4-FFF2-40B4-BE49-F238E27FC236}">
                      <a16:creationId xmlns:a16="http://schemas.microsoft.com/office/drawing/2014/main" id="{61528D8F-C98D-4C01-8F87-AD791C770888}"/>
                    </a:ext>
                  </a:extLst>
                </p14:cNvPr>
                <p14:cNvContentPartPr/>
                <p14:nvPr/>
              </p14:nvContentPartPr>
              <p14:xfrm>
                <a:off x="8612063" y="-696352"/>
                <a:ext cx="46800" cy="60840"/>
              </p14:xfrm>
            </p:contentPart>
          </mc:Choice>
          <mc:Fallback>
            <p:pic>
              <p:nvPicPr>
                <p:cNvPr id="511" name="墨迹 510">
                  <a:extLst>
                    <a:ext uri="{FF2B5EF4-FFF2-40B4-BE49-F238E27FC236}">
                      <a16:creationId xmlns:a16="http://schemas.microsoft.com/office/drawing/2014/main" id="{61528D8F-C98D-4C01-8F87-AD791C770888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8594063" y="-714352"/>
                  <a:ext cx="82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5">
              <p14:nvContentPartPr>
                <p14:cNvPr id="512" name="墨迹 511">
                  <a:extLst>
                    <a:ext uri="{FF2B5EF4-FFF2-40B4-BE49-F238E27FC236}">
                      <a16:creationId xmlns:a16="http://schemas.microsoft.com/office/drawing/2014/main" id="{04B32030-E50B-418B-973E-3A87AEE1286C}"/>
                    </a:ext>
                  </a:extLst>
                </p14:cNvPr>
                <p14:cNvContentPartPr/>
                <p14:nvPr/>
              </p14:nvContentPartPr>
              <p14:xfrm>
                <a:off x="8541863" y="-692752"/>
                <a:ext cx="81000" cy="418680"/>
              </p14:xfrm>
            </p:contentPart>
          </mc:Choice>
          <mc:Fallback>
            <p:pic>
              <p:nvPicPr>
                <p:cNvPr id="512" name="墨迹 511">
                  <a:extLst>
                    <a:ext uri="{FF2B5EF4-FFF2-40B4-BE49-F238E27FC236}">
                      <a16:creationId xmlns:a16="http://schemas.microsoft.com/office/drawing/2014/main" id="{04B32030-E50B-418B-973E-3A87AEE1286C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523863" y="-710392"/>
                  <a:ext cx="116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7">
              <p14:nvContentPartPr>
                <p14:cNvPr id="513" name="墨迹 512">
                  <a:extLst>
                    <a:ext uri="{FF2B5EF4-FFF2-40B4-BE49-F238E27FC236}">
                      <a16:creationId xmlns:a16="http://schemas.microsoft.com/office/drawing/2014/main" id="{8D6AEB7A-EC3A-4154-89C3-3CD6F2FED92C}"/>
                    </a:ext>
                  </a:extLst>
                </p14:cNvPr>
                <p14:cNvContentPartPr/>
                <p14:nvPr/>
              </p14:nvContentPartPr>
              <p14:xfrm>
                <a:off x="8649143" y="-710392"/>
                <a:ext cx="102240" cy="372960"/>
              </p14:xfrm>
            </p:contentPart>
          </mc:Choice>
          <mc:Fallback>
            <p:pic>
              <p:nvPicPr>
                <p:cNvPr id="513" name="墨迹 512">
                  <a:extLst>
                    <a:ext uri="{FF2B5EF4-FFF2-40B4-BE49-F238E27FC236}">
                      <a16:creationId xmlns:a16="http://schemas.microsoft.com/office/drawing/2014/main" id="{8D6AEB7A-EC3A-4154-89C3-3CD6F2FED92C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631503" y="-728032"/>
                  <a:ext cx="1378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9">
              <p14:nvContentPartPr>
                <p14:cNvPr id="514" name="墨迹 513">
                  <a:extLst>
                    <a:ext uri="{FF2B5EF4-FFF2-40B4-BE49-F238E27FC236}">
                      <a16:creationId xmlns:a16="http://schemas.microsoft.com/office/drawing/2014/main" id="{964167DA-7286-4FDA-9937-2B1386AE56A8}"/>
                    </a:ext>
                  </a:extLst>
                </p14:cNvPr>
                <p14:cNvContentPartPr/>
                <p14:nvPr/>
              </p14:nvContentPartPr>
              <p14:xfrm>
                <a:off x="8571743" y="-481792"/>
                <a:ext cx="93240" cy="9360"/>
              </p14:xfrm>
            </p:contentPart>
          </mc:Choice>
          <mc:Fallback>
            <p:pic>
              <p:nvPicPr>
                <p:cNvPr id="514" name="墨迹 513">
                  <a:extLst>
                    <a:ext uri="{FF2B5EF4-FFF2-40B4-BE49-F238E27FC236}">
                      <a16:creationId xmlns:a16="http://schemas.microsoft.com/office/drawing/2014/main" id="{964167DA-7286-4FDA-9937-2B1386AE56A8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8553743" y="-499792"/>
                  <a:ext cx="128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1">
              <p14:nvContentPartPr>
                <p14:cNvPr id="515" name="墨迹 514">
                  <a:extLst>
                    <a:ext uri="{FF2B5EF4-FFF2-40B4-BE49-F238E27FC236}">
                      <a16:creationId xmlns:a16="http://schemas.microsoft.com/office/drawing/2014/main" id="{844C2771-DA67-4521-81C1-0D0F5CF676EA}"/>
                    </a:ext>
                  </a:extLst>
                </p14:cNvPr>
                <p14:cNvContentPartPr/>
                <p14:nvPr/>
              </p14:nvContentPartPr>
              <p14:xfrm>
                <a:off x="8598743" y="-428872"/>
                <a:ext cx="118440" cy="9360"/>
              </p14:xfrm>
            </p:contentPart>
          </mc:Choice>
          <mc:Fallback>
            <p:pic>
              <p:nvPicPr>
                <p:cNvPr id="515" name="墨迹 514">
                  <a:extLst>
                    <a:ext uri="{FF2B5EF4-FFF2-40B4-BE49-F238E27FC236}">
                      <a16:creationId xmlns:a16="http://schemas.microsoft.com/office/drawing/2014/main" id="{844C2771-DA67-4521-81C1-0D0F5CF676EA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580743" y="-446512"/>
                  <a:ext cx="154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516" name="墨迹 515">
                  <a:extLst>
                    <a:ext uri="{FF2B5EF4-FFF2-40B4-BE49-F238E27FC236}">
                      <a16:creationId xmlns:a16="http://schemas.microsoft.com/office/drawing/2014/main" id="{122233F5-DAA8-4ECA-ABE9-CF04E184D20F}"/>
                    </a:ext>
                  </a:extLst>
                </p14:cNvPr>
                <p14:cNvContentPartPr/>
                <p14:nvPr/>
              </p14:nvContentPartPr>
              <p14:xfrm>
                <a:off x="8600183" y="-375952"/>
                <a:ext cx="135000" cy="48240"/>
              </p14:xfrm>
            </p:contentPart>
          </mc:Choice>
          <mc:Fallback>
            <p:pic>
              <p:nvPicPr>
                <p:cNvPr id="516" name="墨迹 515">
                  <a:extLst>
                    <a:ext uri="{FF2B5EF4-FFF2-40B4-BE49-F238E27FC236}">
                      <a16:creationId xmlns:a16="http://schemas.microsoft.com/office/drawing/2014/main" id="{122233F5-DAA8-4ECA-ABE9-CF04E184D20F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8582183" y="-393592"/>
                  <a:ext cx="170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5">
              <p14:nvContentPartPr>
                <p14:cNvPr id="517" name="墨迹 516">
                  <a:extLst>
                    <a:ext uri="{FF2B5EF4-FFF2-40B4-BE49-F238E27FC236}">
                      <a16:creationId xmlns:a16="http://schemas.microsoft.com/office/drawing/2014/main" id="{28809F07-B6EC-464D-B7F0-02E58B69FA68}"/>
                    </a:ext>
                  </a:extLst>
                </p14:cNvPr>
                <p14:cNvContentPartPr/>
                <p14:nvPr/>
              </p14:nvContentPartPr>
              <p14:xfrm>
                <a:off x="8713943" y="-667552"/>
                <a:ext cx="169560" cy="284400"/>
              </p14:xfrm>
            </p:contentPart>
          </mc:Choice>
          <mc:Fallback>
            <p:pic>
              <p:nvPicPr>
                <p:cNvPr id="517" name="墨迹 516">
                  <a:extLst>
                    <a:ext uri="{FF2B5EF4-FFF2-40B4-BE49-F238E27FC236}">
                      <a16:creationId xmlns:a16="http://schemas.microsoft.com/office/drawing/2014/main" id="{28809F07-B6EC-464D-B7F0-02E58B69FA68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8695943" y="-685192"/>
                  <a:ext cx="205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518" name="墨迹 517">
                  <a:extLst>
                    <a:ext uri="{FF2B5EF4-FFF2-40B4-BE49-F238E27FC236}">
                      <a16:creationId xmlns:a16="http://schemas.microsoft.com/office/drawing/2014/main" id="{FB2E418D-01C6-4DC5-A0F0-887FF1611F8E}"/>
                    </a:ext>
                  </a:extLst>
                </p14:cNvPr>
                <p14:cNvContentPartPr/>
                <p14:nvPr/>
              </p14:nvContentPartPr>
              <p14:xfrm>
                <a:off x="8703143" y="-474232"/>
                <a:ext cx="178560" cy="154440"/>
              </p14:xfrm>
            </p:contentPart>
          </mc:Choice>
          <mc:Fallback>
            <p:pic>
              <p:nvPicPr>
                <p:cNvPr id="518" name="墨迹 517">
                  <a:extLst>
                    <a:ext uri="{FF2B5EF4-FFF2-40B4-BE49-F238E27FC236}">
                      <a16:creationId xmlns:a16="http://schemas.microsoft.com/office/drawing/2014/main" id="{FB2E418D-01C6-4DC5-A0F0-887FF1611F8E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8685503" y="-492232"/>
                  <a:ext cx="214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519" name="墨迹 518">
                  <a:extLst>
                    <a:ext uri="{FF2B5EF4-FFF2-40B4-BE49-F238E27FC236}">
                      <a16:creationId xmlns:a16="http://schemas.microsoft.com/office/drawing/2014/main" id="{27207F7F-D776-4D33-82CE-46CDE8B96D93}"/>
                    </a:ext>
                  </a:extLst>
                </p14:cNvPr>
                <p14:cNvContentPartPr/>
                <p14:nvPr/>
              </p14:nvContentPartPr>
              <p14:xfrm>
                <a:off x="8907623" y="-731632"/>
                <a:ext cx="168120" cy="263880"/>
              </p14:xfrm>
            </p:contentPart>
          </mc:Choice>
          <mc:Fallback>
            <p:pic>
              <p:nvPicPr>
                <p:cNvPr id="519" name="墨迹 518">
                  <a:extLst>
                    <a:ext uri="{FF2B5EF4-FFF2-40B4-BE49-F238E27FC236}">
                      <a16:creationId xmlns:a16="http://schemas.microsoft.com/office/drawing/2014/main" id="{27207F7F-D776-4D33-82CE-46CDE8B96D93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8889983" y="-749632"/>
                  <a:ext cx="2037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520" name="墨迹 519">
                  <a:extLst>
                    <a:ext uri="{FF2B5EF4-FFF2-40B4-BE49-F238E27FC236}">
                      <a16:creationId xmlns:a16="http://schemas.microsoft.com/office/drawing/2014/main" id="{9AC79D15-5867-417A-A8F8-ECE7F857A50C}"/>
                    </a:ext>
                  </a:extLst>
                </p14:cNvPr>
                <p14:cNvContentPartPr/>
                <p14:nvPr/>
              </p14:nvContentPartPr>
              <p14:xfrm>
                <a:off x="8999423" y="-470632"/>
                <a:ext cx="360" cy="360"/>
              </p14:xfrm>
            </p:contentPart>
          </mc:Choice>
          <mc:Fallback>
            <p:pic>
              <p:nvPicPr>
                <p:cNvPr id="520" name="墨迹 519">
                  <a:extLst>
                    <a:ext uri="{FF2B5EF4-FFF2-40B4-BE49-F238E27FC236}">
                      <a16:creationId xmlns:a16="http://schemas.microsoft.com/office/drawing/2014/main" id="{9AC79D15-5867-417A-A8F8-ECE7F857A50C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981783" y="-4882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521" name="墨迹 520">
                  <a:extLst>
                    <a:ext uri="{FF2B5EF4-FFF2-40B4-BE49-F238E27FC236}">
                      <a16:creationId xmlns:a16="http://schemas.microsoft.com/office/drawing/2014/main" id="{AD7D71A2-B77D-46DA-B23E-6CD381793271}"/>
                    </a:ext>
                  </a:extLst>
                </p14:cNvPr>
                <p14:cNvContentPartPr/>
                <p14:nvPr/>
              </p14:nvContentPartPr>
              <p14:xfrm>
                <a:off x="8175383" y="-514192"/>
                <a:ext cx="837360" cy="1824120"/>
              </p14:xfrm>
            </p:contentPart>
          </mc:Choice>
          <mc:Fallback>
            <p:pic>
              <p:nvPicPr>
                <p:cNvPr id="521" name="墨迹 520">
                  <a:extLst>
                    <a:ext uri="{FF2B5EF4-FFF2-40B4-BE49-F238E27FC236}">
                      <a16:creationId xmlns:a16="http://schemas.microsoft.com/office/drawing/2014/main" id="{AD7D71A2-B77D-46DA-B23E-6CD381793271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8157383" y="-531832"/>
                  <a:ext cx="873000" cy="18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468" name="墨迹 467">
                  <a:extLst>
                    <a:ext uri="{FF2B5EF4-FFF2-40B4-BE49-F238E27FC236}">
                      <a16:creationId xmlns:a16="http://schemas.microsoft.com/office/drawing/2014/main" id="{FED98C3C-8B2D-4788-A6B7-4507214E7E91}"/>
                    </a:ext>
                  </a:extLst>
                </p14:cNvPr>
                <p14:cNvContentPartPr/>
                <p14:nvPr/>
              </p14:nvContentPartPr>
              <p14:xfrm>
                <a:off x="8221463" y="1314608"/>
                <a:ext cx="12240" cy="252000"/>
              </p14:xfrm>
            </p:contentPart>
          </mc:Choice>
          <mc:Fallback>
            <p:pic>
              <p:nvPicPr>
                <p:cNvPr id="468" name="墨迹 467">
                  <a:extLst>
                    <a:ext uri="{FF2B5EF4-FFF2-40B4-BE49-F238E27FC236}">
                      <a16:creationId xmlns:a16="http://schemas.microsoft.com/office/drawing/2014/main" id="{FED98C3C-8B2D-4788-A6B7-4507214E7E91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8203823" y="1296968"/>
                  <a:ext cx="478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E5888BB7-BDEB-45A1-A87C-0BAD5FFCD1B7}"/>
                    </a:ext>
                  </a:extLst>
                </p14:cNvPr>
                <p14:cNvContentPartPr/>
                <p14:nvPr/>
              </p14:nvContentPartPr>
              <p14:xfrm>
                <a:off x="8294903" y="1237208"/>
                <a:ext cx="655920" cy="23580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E5888BB7-BDEB-45A1-A87C-0BAD5FFCD1B7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8276903" y="1219208"/>
                  <a:ext cx="691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630E580F-36FE-41B2-9F25-E870AF0F36D8}"/>
                    </a:ext>
                  </a:extLst>
                </p14:cNvPr>
                <p14:cNvContentPartPr/>
                <p14:nvPr/>
              </p14:nvContentPartPr>
              <p14:xfrm>
                <a:off x="8283023" y="1453568"/>
                <a:ext cx="603360" cy="4068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630E580F-36FE-41B2-9F25-E870AF0F36D8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8265023" y="1435928"/>
                  <a:ext cx="639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043F7C65-DC1A-45AA-BA63-64B973CC88EF}"/>
                    </a:ext>
                  </a:extLst>
                </p14:cNvPr>
                <p14:cNvContentPartPr/>
                <p14:nvPr/>
              </p14:nvContentPartPr>
              <p14:xfrm>
                <a:off x="8635823" y="1597568"/>
                <a:ext cx="137880" cy="27216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043F7C65-DC1A-45AA-BA63-64B973CC88EF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8618183" y="1579568"/>
                  <a:ext cx="173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472" name="墨迹 471">
                  <a:extLst>
                    <a:ext uri="{FF2B5EF4-FFF2-40B4-BE49-F238E27FC236}">
                      <a16:creationId xmlns:a16="http://schemas.microsoft.com/office/drawing/2014/main" id="{F2ED3A83-AF1C-414D-ACEE-140D8F590EA8}"/>
                    </a:ext>
                  </a:extLst>
                </p14:cNvPr>
                <p14:cNvContentPartPr/>
                <p14:nvPr/>
              </p14:nvContentPartPr>
              <p14:xfrm>
                <a:off x="8736263" y="1622768"/>
                <a:ext cx="30240" cy="208800"/>
              </p14:xfrm>
            </p:contentPart>
          </mc:Choice>
          <mc:Fallback>
            <p:pic>
              <p:nvPicPr>
                <p:cNvPr id="472" name="墨迹 471">
                  <a:extLst>
                    <a:ext uri="{FF2B5EF4-FFF2-40B4-BE49-F238E27FC236}">
                      <a16:creationId xmlns:a16="http://schemas.microsoft.com/office/drawing/2014/main" id="{F2ED3A83-AF1C-414D-ACEE-140D8F590EA8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8718263" y="1605128"/>
                  <a:ext cx="65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473" name="墨迹 472">
                  <a:extLst>
                    <a:ext uri="{FF2B5EF4-FFF2-40B4-BE49-F238E27FC236}">
                      <a16:creationId xmlns:a16="http://schemas.microsoft.com/office/drawing/2014/main" id="{57921A86-1A78-415C-BDD8-86CE268C1ECB}"/>
                    </a:ext>
                  </a:extLst>
                </p14:cNvPr>
                <p14:cNvContentPartPr/>
                <p14:nvPr/>
              </p14:nvContentPartPr>
              <p14:xfrm>
                <a:off x="8646623" y="1732568"/>
                <a:ext cx="300960" cy="119160"/>
              </p14:xfrm>
            </p:contentPart>
          </mc:Choice>
          <mc:Fallback>
            <p:pic>
              <p:nvPicPr>
                <p:cNvPr id="473" name="墨迹 472">
                  <a:extLst>
                    <a:ext uri="{FF2B5EF4-FFF2-40B4-BE49-F238E27FC236}">
                      <a16:creationId xmlns:a16="http://schemas.microsoft.com/office/drawing/2014/main" id="{57921A86-1A78-415C-BDD8-86CE268C1ECB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8628623" y="1714928"/>
                  <a:ext cx="336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474" name="墨迹 473">
                  <a:extLst>
                    <a:ext uri="{FF2B5EF4-FFF2-40B4-BE49-F238E27FC236}">
                      <a16:creationId xmlns:a16="http://schemas.microsoft.com/office/drawing/2014/main" id="{0868A55C-C628-4E0A-8ACB-669DCAEA5C36}"/>
                    </a:ext>
                  </a:extLst>
                </p14:cNvPr>
                <p14:cNvContentPartPr/>
                <p14:nvPr/>
              </p14:nvContentPartPr>
              <p14:xfrm>
                <a:off x="8872343" y="1718888"/>
                <a:ext cx="52560" cy="137880"/>
              </p14:xfrm>
            </p:contentPart>
          </mc:Choice>
          <mc:Fallback>
            <p:pic>
              <p:nvPicPr>
                <p:cNvPr id="474" name="墨迹 473">
                  <a:extLst>
                    <a:ext uri="{FF2B5EF4-FFF2-40B4-BE49-F238E27FC236}">
                      <a16:creationId xmlns:a16="http://schemas.microsoft.com/office/drawing/2014/main" id="{0868A55C-C628-4E0A-8ACB-669DCAEA5C36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8854343" y="1700888"/>
                  <a:ext cx="88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475" name="墨迹 474">
                  <a:extLst>
                    <a:ext uri="{FF2B5EF4-FFF2-40B4-BE49-F238E27FC236}">
                      <a16:creationId xmlns:a16="http://schemas.microsoft.com/office/drawing/2014/main" id="{EE4D6480-87A6-48EF-A980-6A72E0AE848A}"/>
                    </a:ext>
                  </a:extLst>
                </p14:cNvPr>
                <p14:cNvContentPartPr/>
                <p14:nvPr/>
              </p14:nvContentPartPr>
              <p14:xfrm>
                <a:off x="8881343" y="1496408"/>
                <a:ext cx="132120" cy="163080"/>
              </p14:xfrm>
            </p:contentPart>
          </mc:Choice>
          <mc:Fallback>
            <p:pic>
              <p:nvPicPr>
                <p:cNvPr id="475" name="墨迹 474">
                  <a:extLst>
                    <a:ext uri="{FF2B5EF4-FFF2-40B4-BE49-F238E27FC236}">
                      <a16:creationId xmlns:a16="http://schemas.microsoft.com/office/drawing/2014/main" id="{EE4D6480-87A6-48EF-A980-6A72E0AE848A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8863343" y="1478768"/>
                  <a:ext cx="167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496" name="墨迹 495">
                  <a:extLst>
                    <a:ext uri="{FF2B5EF4-FFF2-40B4-BE49-F238E27FC236}">
                      <a16:creationId xmlns:a16="http://schemas.microsoft.com/office/drawing/2014/main" id="{9938D5F2-AE61-420F-87F8-C90DA2035A38}"/>
                    </a:ext>
                  </a:extLst>
                </p14:cNvPr>
                <p14:cNvContentPartPr/>
                <p14:nvPr/>
              </p14:nvContentPartPr>
              <p14:xfrm>
                <a:off x="7276823" y="81248"/>
                <a:ext cx="348480" cy="12960"/>
              </p14:xfrm>
            </p:contentPart>
          </mc:Choice>
          <mc:Fallback>
            <p:pic>
              <p:nvPicPr>
                <p:cNvPr id="496" name="墨迹 495">
                  <a:extLst>
                    <a:ext uri="{FF2B5EF4-FFF2-40B4-BE49-F238E27FC236}">
                      <a16:creationId xmlns:a16="http://schemas.microsoft.com/office/drawing/2014/main" id="{9938D5F2-AE61-420F-87F8-C90DA2035A38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7259183" y="63608"/>
                  <a:ext cx="384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497" name="墨迹 496">
                  <a:extLst>
                    <a:ext uri="{FF2B5EF4-FFF2-40B4-BE49-F238E27FC236}">
                      <a16:creationId xmlns:a16="http://schemas.microsoft.com/office/drawing/2014/main" id="{6E0B82E0-015B-41EB-BB66-05ACDCC6FD2D}"/>
                    </a:ext>
                  </a:extLst>
                </p14:cNvPr>
                <p14:cNvContentPartPr/>
                <p14:nvPr/>
              </p14:nvContentPartPr>
              <p14:xfrm>
                <a:off x="7515503" y="107888"/>
                <a:ext cx="143640" cy="246600"/>
              </p14:xfrm>
            </p:contentPart>
          </mc:Choice>
          <mc:Fallback>
            <p:pic>
              <p:nvPicPr>
                <p:cNvPr id="497" name="墨迹 496">
                  <a:extLst>
                    <a:ext uri="{FF2B5EF4-FFF2-40B4-BE49-F238E27FC236}">
                      <a16:creationId xmlns:a16="http://schemas.microsoft.com/office/drawing/2014/main" id="{6E0B82E0-015B-41EB-BB66-05ACDCC6FD2D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7497863" y="89888"/>
                  <a:ext cx="179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498" name="墨迹 497">
                  <a:extLst>
                    <a:ext uri="{FF2B5EF4-FFF2-40B4-BE49-F238E27FC236}">
                      <a16:creationId xmlns:a16="http://schemas.microsoft.com/office/drawing/2014/main" id="{4978517A-9A8E-4A75-9AD0-CFA7A5EA0D26}"/>
                    </a:ext>
                  </a:extLst>
                </p14:cNvPr>
                <p14:cNvContentPartPr/>
                <p14:nvPr/>
              </p14:nvContentPartPr>
              <p14:xfrm>
                <a:off x="7362863" y="273128"/>
                <a:ext cx="352080" cy="239760"/>
              </p14:xfrm>
            </p:contentPart>
          </mc:Choice>
          <mc:Fallback>
            <p:pic>
              <p:nvPicPr>
                <p:cNvPr id="498" name="墨迹 497">
                  <a:extLst>
                    <a:ext uri="{FF2B5EF4-FFF2-40B4-BE49-F238E27FC236}">
                      <a16:creationId xmlns:a16="http://schemas.microsoft.com/office/drawing/2014/main" id="{4978517A-9A8E-4A75-9AD0-CFA7A5EA0D26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7345223" y="255488"/>
                  <a:ext cx="387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499" name="墨迹 498">
                  <a:extLst>
                    <a:ext uri="{FF2B5EF4-FFF2-40B4-BE49-F238E27FC236}">
                      <a16:creationId xmlns:a16="http://schemas.microsoft.com/office/drawing/2014/main" id="{CE2BF85F-4F01-4435-97E5-57B62EAC1BF1}"/>
                    </a:ext>
                  </a:extLst>
                </p14:cNvPr>
                <p14:cNvContentPartPr/>
                <p14:nvPr/>
              </p14:nvContentPartPr>
              <p14:xfrm>
                <a:off x="7844903" y="192488"/>
                <a:ext cx="160200" cy="172080"/>
              </p14:xfrm>
            </p:contentPart>
          </mc:Choice>
          <mc:Fallback>
            <p:pic>
              <p:nvPicPr>
                <p:cNvPr id="499" name="墨迹 498">
                  <a:extLst>
                    <a:ext uri="{FF2B5EF4-FFF2-40B4-BE49-F238E27FC236}">
                      <a16:creationId xmlns:a16="http://schemas.microsoft.com/office/drawing/2014/main" id="{CE2BF85F-4F01-4435-97E5-57B62EAC1BF1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7826903" y="174488"/>
                  <a:ext cx="195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500" name="墨迹 499">
                  <a:extLst>
                    <a:ext uri="{FF2B5EF4-FFF2-40B4-BE49-F238E27FC236}">
                      <a16:creationId xmlns:a16="http://schemas.microsoft.com/office/drawing/2014/main" id="{64B8A307-5ACD-4F26-AA1B-4DB21A92FC1A}"/>
                    </a:ext>
                  </a:extLst>
                </p14:cNvPr>
                <p14:cNvContentPartPr/>
                <p14:nvPr/>
              </p14:nvContentPartPr>
              <p14:xfrm>
                <a:off x="8110943" y="51008"/>
                <a:ext cx="370080" cy="433440"/>
              </p14:xfrm>
            </p:contentPart>
          </mc:Choice>
          <mc:Fallback>
            <p:pic>
              <p:nvPicPr>
                <p:cNvPr id="500" name="墨迹 499">
                  <a:extLst>
                    <a:ext uri="{FF2B5EF4-FFF2-40B4-BE49-F238E27FC236}">
                      <a16:creationId xmlns:a16="http://schemas.microsoft.com/office/drawing/2014/main" id="{64B8A307-5ACD-4F26-AA1B-4DB21A92FC1A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8092943" y="33008"/>
                  <a:ext cx="4057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501" name="墨迹 500">
                  <a:extLst>
                    <a:ext uri="{FF2B5EF4-FFF2-40B4-BE49-F238E27FC236}">
                      <a16:creationId xmlns:a16="http://schemas.microsoft.com/office/drawing/2014/main" id="{D0A6F5D5-E795-418A-A220-D94023C7B2D4}"/>
                    </a:ext>
                  </a:extLst>
                </p14:cNvPr>
                <p14:cNvContentPartPr/>
                <p14:nvPr/>
              </p14:nvContentPartPr>
              <p14:xfrm>
                <a:off x="8214263" y="165848"/>
                <a:ext cx="185760" cy="295920"/>
              </p14:xfrm>
            </p:contentPart>
          </mc:Choice>
          <mc:Fallback>
            <p:pic>
              <p:nvPicPr>
                <p:cNvPr id="501" name="墨迹 500">
                  <a:extLst>
                    <a:ext uri="{FF2B5EF4-FFF2-40B4-BE49-F238E27FC236}">
                      <a16:creationId xmlns:a16="http://schemas.microsoft.com/office/drawing/2014/main" id="{D0A6F5D5-E795-418A-A220-D94023C7B2D4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8196263" y="147848"/>
                  <a:ext cx="221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502" name="墨迹 501">
                  <a:extLst>
                    <a:ext uri="{FF2B5EF4-FFF2-40B4-BE49-F238E27FC236}">
                      <a16:creationId xmlns:a16="http://schemas.microsoft.com/office/drawing/2014/main" id="{4171692C-2A0F-4FDA-93ED-1BA2AFDD8D00}"/>
                    </a:ext>
                  </a:extLst>
                </p14:cNvPr>
                <p14:cNvContentPartPr/>
                <p14:nvPr/>
              </p14:nvContentPartPr>
              <p14:xfrm>
                <a:off x="8496143" y="15728"/>
                <a:ext cx="249120" cy="538920"/>
              </p14:xfrm>
            </p:contentPart>
          </mc:Choice>
          <mc:Fallback>
            <p:pic>
              <p:nvPicPr>
                <p:cNvPr id="502" name="墨迹 501">
                  <a:extLst>
                    <a:ext uri="{FF2B5EF4-FFF2-40B4-BE49-F238E27FC236}">
                      <a16:creationId xmlns:a16="http://schemas.microsoft.com/office/drawing/2014/main" id="{4171692C-2A0F-4FDA-93ED-1BA2AFDD8D00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8478143" y="-1912"/>
                  <a:ext cx="2847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4">
              <p14:nvContentPartPr>
                <p14:cNvPr id="503" name="墨迹 502">
                  <a:extLst>
                    <a:ext uri="{FF2B5EF4-FFF2-40B4-BE49-F238E27FC236}">
                      <a16:creationId xmlns:a16="http://schemas.microsoft.com/office/drawing/2014/main" id="{14D57441-B5D2-4082-988F-717EFB4D9DBF}"/>
                    </a:ext>
                  </a:extLst>
                </p14:cNvPr>
                <p14:cNvContentPartPr/>
                <p14:nvPr/>
              </p14:nvContentPartPr>
              <p14:xfrm>
                <a:off x="8567063" y="269528"/>
                <a:ext cx="254520" cy="178200"/>
              </p14:xfrm>
            </p:contentPart>
          </mc:Choice>
          <mc:Fallback>
            <p:pic>
              <p:nvPicPr>
                <p:cNvPr id="503" name="墨迹 502">
                  <a:extLst>
                    <a:ext uri="{FF2B5EF4-FFF2-40B4-BE49-F238E27FC236}">
                      <a16:creationId xmlns:a16="http://schemas.microsoft.com/office/drawing/2014/main" id="{14D57441-B5D2-4082-988F-717EFB4D9DBF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8549423" y="251528"/>
                  <a:ext cx="290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6">
              <p14:nvContentPartPr>
                <p14:cNvPr id="504" name="墨迹 503">
                  <a:extLst>
                    <a:ext uri="{FF2B5EF4-FFF2-40B4-BE49-F238E27FC236}">
                      <a16:creationId xmlns:a16="http://schemas.microsoft.com/office/drawing/2014/main" id="{0DF03B99-9F91-4371-B5F0-3B773B9955F3}"/>
                    </a:ext>
                  </a:extLst>
                </p14:cNvPr>
                <p14:cNvContentPartPr/>
                <p14:nvPr/>
              </p14:nvContentPartPr>
              <p14:xfrm>
                <a:off x="8649503" y="374288"/>
                <a:ext cx="123120" cy="29520"/>
              </p14:xfrm>
            </p:contentPart>
          </mc:Choice>
          <mc:Fallback>
            <p:pic>
              <p:nvPicPr>
                <p:cNvPr id="504" name="墨迹 503">
                  <a:extLst>
                    <a:ext uri="{FF2B5EF4-FFF2-40B4-BE49-F238E27FC236}">
                      <a16:creationId xmlns:a16="http://schemas.microsoft.com/office/drawing/2014/main" id="{0DF03B99-9F91-4371-B5F0-3B773B9955F3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8631503" y="356288"/>
                  <a:ext cx="158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8">
              <p14:nvContentPartPr>
                <p14:cNvPr id="549" name="墨迹 548">
                  <a:extLst>
                    <a:ext uri="{FF2B5EF4-FFF2-40B4-BE49-F238E27FC236}">
                      <a16:creationId xmlns:a16="http://schemas.microsoft.com/office/drawing/2014/main" id="{584BFF82-C5A1-4D2B-A593-5A312F718A59}"/>
                    </a:ext>
                  </a:extLst>
                </p14:cNvPr>
                <p14:cNvContentPartPr/>
                <p14:nvPr/>
              </p14:nvContentPartPr>
              <p14:xfrm>
                <a:off x="7017263" y="-18472"/>
                <a:ext cx="66240" cy="672120"/>
              </p14:xfrm>
            </p:contentPart>
          </mc:Choice>
          <mc:Fallback>
            <p:pic>
              <p:nvPicPr>
                <p:cNvPr id="549" name="墨迹 548">
                  <a:extLst>
                    <a:ext uri="{FF2B5EF4-FFF2-40B4-BE49-F238E27FC236}">
                      <a16:creationId xmlns:a16="http://schemas.microsoft.com/office/drawing/2014/main" id="{584BFF82-C5A1-4D2B-A593-5A312F718A59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6999623" y="-36472"/>
                  <a:ext cx="1018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0">
              <p14:nvContentPartPr>
                <p14:cNvPr id="550" name="墨迹 549">
                  <a:extLst>
                    <a:ext uri="{FF2B5EF4-FFF2-40B4-BE49-F238E27FC236}">
                      <a16:creationId xmlns:a16="http://schemas.microsoft.com/office/drawing/2014/main" id="{48C476B2-72D3-4071-9C15-629A35B98094}"/>
                    </a:ext>
                  </a:extLst>
                </p14:cNvPr>
                <p14:cNvContentPartPr/>
                <p14:nvPr/>
              </p14:nvContentPartPr>
              <p14:xfrm>
                <a:off x="7098263" y="-113152"/>
                <a:ext cx="1879560" cy="709920"/>
              </p14:xfrm>
            </p:contentPart>
          </mc:Choice>
          <mc:Fallback>
            <p:pic>
              <p:nvPicPr>
                <p:cNvPr id="550" name="墨迹 549">
                  <a:extLst>
                    <a:ext uri="{FF2B5EF4-FFF2-40B4-BE49-F238E27FC236}">
                      <a16:creationId xmlns:a16="http://schemas.microsoft.com/office/drawing/2014/main" id="{48C476B2-72D3-4071-9C15-629A35B98094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7080263" y="-131152"/>
                  <a:ext cx="191520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2">
              <p14:nvContentPartPr>
                <p14:cNvPr id="551" name="墨迹 550">
                  <a:extLst>
                    <a:ext uri="{FF2B5EF4-FFF2-40B4-BE49-F238E27FC236}">
                      <a16:creationId xmlns:a16="http://schemas.microsoft.com/office/drawing/2014/main" id="{50E411D4-E01F-4A36-943F-AB8442FEFF52}"/>
                    </a:ext>
                  </a:extLst>
                </p14:cNvPr>
                <p14:cNvContentPartPr/>
                <p14:nvPr/>
              </p14:nvContentPartPr>
              <p14:xfrm>
                <a:off x="7080263" y="591368"/>
                <a:ext cx="1924560" cy="64800"/>
              </p14:xfrm>
            </p:contentPart>
          </mc:Choice>
          <mc:Fallback>
            <p:pic>
              <p:nvPicPr>
                <p:cNvPr id="551" name="墨迹 550">
                  <a:extLst>
                    <a:ext uri="{FF2B5EF4-FFF2-40B4-BE49-F238E27FC236}">
                      <a16:creationId xmlns:a16="http://schemas.microsoft.com/office/drawing/2014/main" id="{50E411D4-E01F-4A36-943F-AB8442FEFF52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7062263" y="573368"/>
                  <a:ext cx="1960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4">
              <p14:nvContentPartPr>
                <p14:cNvPr id="552" name="墨迹 551">
                  <a:extLst>
                    <a:ext uri="{FF2B5EF4-FFF2-40B4-BE49-F238E27FC236}">
                      <a16:creationId xmlns:a16="http://schemas.microsoft.com/office/drawing/2014/main" id="{99A36957-D2F3-49F6-9935-4807FC4F676A}"/>
                    </a:ext>
                  </a:extLst>
                </p14:cNvPr>
                <p14:cNvContentPartPr/>
                <p14:nvPr/>
              </p14:nvContentPartPr>
              <p14:xfrm>
                <a:off x="7819343" y="492728"/>
                <a:ext cx="25920" cy="278280"/>
              </p14:xfrm>
            </p:contentPart>
          </mc:Choice>
          <mc:Fallback>
            <p:pic>
              <p:nvPicPr>
                <p:cNvPr id="552" name="墨迹 551">
                  <a:extLst>
                    <a:ext uri="{FF2B5EF4-FFF2-40B4-BE49-F238E27FC236}">
                      <a16:creationId xmlns:a16="http://schemas.microsoft.com/office/drawing/2014/main" id="{99A36957-D2F3-49F6-9935-4807FC4F676A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7801343" y="475088"/>
                  <a:ext cx="61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6">
              <p14:nvContentPartPr>
                <p14:cNvPr id="553" name="墨迹 552">
                  <a:extLst>
                    <a:ext uri="{FF2B5EF4-FFF2-40B4-BE49-F238E27FC236}">
                      <a16:creationId xmlns:a16="http://schemas.microsoft.com/office/drawing/2014/main" id="{E06B0F74-510B-4BC7-84A7-B3715B469F09}"/>
                    </a:ext>
                  </a:extLst>
                </p14:cNvPr>
                <p14:cNvContentPartPr/>
                <p14:nvPr/>
              </p14:nvContentPartPr>
              <p14:xfrm>
                <a:off x="7732223" y="725288"/>
                <a:ext cx="286200" cy="228960"/>
              </p14:xfrm>
            </p:contentPart>
          </mc:Choice>
          <mc:Fallback>
            <p:pic>
              <p:nvPicPr>
                <p:cNvPr id="553" name="墨迹 552">
                  <a:extLst>
                    <a:ext uri="{FF2B5EF4-FFF2-40B4-BE49-F238E27FC236}">
                      <a16:creationId xmlns:a16="http://schemas.microsoft.com/office/drawing/2014/main" id="{E06B0F74-510B-4BC7-84A7-B3715B469F09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714583" y="707288"/>
                  <a:ext cx="321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554" name="墨迹 553">
                  <a:extLst>
                    <a:ext uri="{FF2B5EF4-FFF2-40B4-BE49-F238E27FC236}">
                      <a16:creationId xmlns:a16="http://schemas.microsoft.com/office/drawing/2014/main" id="{95B5E863-B4BE-4183-B648-E23C6459E41E}"/>
                    </a:ext>
                  </a:extLst>
                </p14:cNvPr>
                <p14:cNvContentPartPr/>
                <p14:nvPr/>
              </p14:nvContentPartPr>
              <p14:xfrm>
                <a:off x="7814663" y="624128"/>
                <a:ext cx="48240" cy="277560"/>
              </p14:xfrm>
            </p:contentPart>
          </mc:Choice>
          <mc:Fallback>
            <p:pic>
              <p:nvPicPr>
                <p:cNvPr id="554" name="墨迹 553">
                  <a:extLst>
                    <a:ext uri="{FF2B5EF4-FFF2-40B4-BE49-F238E27FC236}">
                      <a16:creationId xmlns:a16="http://schemas.microsoft.com/office/drawing/2014/main" id="{95B5E863-B4BE-4183-B648-E23C6459E41E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7796663" y="606488"/>
                  <a:ext cx="83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555" name="墨迹 554">
                  <a:extLst>
                    <a:ext uri="{FF2B5EF4-FFF2-40B4-BE49-F238E27FC236}">
                      <a16:creationId xmlns:a16="http://schemas.microsoft.com/office/drawing/2014/main" id="{2D0A7A81-C4DA-4D60-913D-4CCD2B8F2C0F}"/>
                    </a:ext>
                  </a:extLst>
                </p14:cNvPr>
                <p14:cNvContentPartPr/>
                <p14:nvPr/>
              </p14:nvContentPartPr>
              <p14:xfrm>
                <a:off x="7682903" y="803408"/>
                <a:ext cx="239760" cy="153000"/>
              </p14:xfrm>
            </p:contentPart>
          </mc:Choice>
          <mc:Fallback>
            <p:pic>
              <p:nvPicPr>
                <p:cNvPr id="555" name="墨迹 554">
                  <a:extLst>
                    <a:ext uri="{FF2B5EF4-FFF2-40B4-BE49-F238E27FC236}">
                      <a16:creationId xmlns:a16="http://schemas.microsoft.com/office/drawing/2014/main" id="{2D0A7A81-C4DA-4D60-913D-4CCD2B8F2C0F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7665263" y="785408"/>
                  <a:ext cx="275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557" name="墨迹 556">
                  <a:extLst>
                    <a:ext uri="{FF2B5EF4-FFF2-40B4-BE49-F238E27FC236}">
                      <a16:creationId xmlns:a16="http://schemas.microsoft.com/office/drawing/2014/main" id="{B1A05EE5-C6E3-4FD7-8236-181D8CF56E30}"/>
                    </a:ext>
                  </a:extLst>
                </p14:cNvPr>
                <p14:cNvContentPartPr/>
                <p14:nvPr/>
              </p14:nvContentPartPr>
              <p14:xfrm>
                <a:off x="6731783" y="1077368"/>
                <a:ext cx="228960" cy="170640"/>
              </p14:xfrm>
            </p:contentPart>
          </mc:Choice>
          <mc:Fallback>
            <p:pic>
              <p:nvPicPr>
                <p:cNvPr id="557" name="墨迹 556">
                  <a:extLst>
                    <a:ext uri="{FF2B5EF4-FFF2-40B4-BE49-F238E27FC236}">
                      <a16:creationId xmlns:a16="http://schemas.microsoft.com/office/drawing/2014/main" id="{B1A05EE5-C6E3-4FD7-8236-181D8CF56E30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6713783" y="1059728"/>
                  <a:ext cx="264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4">
              <p14:nvContentPartPr>
                <p14:cNvPr id="558" name="墨迹 557">
                  <a:extLst>
                    <a:ext uri="{FF2B5EF4-FFF2-40B4-BE49-F238E27FC236}">
                      <a16:creationId xmlns:a16="http://schemas.microsoft.com/office/drawing/2014/main" id="{54DE639B-0730-4804-9D7A-A65ED7B328DF}"/>
                    </a:ext>
                  </a:extLst>
                </p14:cNvPr>
                <p14:cNvContentPartPr/>
                <p14:nvPr/>
              </p14:nvContentPartPr>
              <p14:xfrm>
                <a:off x="6864623" y="1087448"/>
                <a:ext cx="52560" cy="306000"/>
              </p14:xfrm>
            </p:contentPart>
          </mc:Choice>
          <mc:Fallback>
            <p:pic>
              <p:nvPicPr>
                <p:cNvPr id="558" name="墨迹 557">
                  <a:extLst>
                    <a:ext uri="{FF2B5EF4-FFF2-40B4-BE49-F238E27FC236}">
                      <a16:creationId xmlns:a16="http://schemas.microsoft.com/office/drawing/2014/main" id="{54DE639B-0730-4804-9D7A-A65ED7B328DF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6846983" y="1069808"/>
                  <a:ext cx="882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6">
              <p14:nvContentPartPr>
                <p14:cNvPr id="567" name="墨迹 566">
                  <a:extLst>
                    <a:ext uri="{FF2B5EF4-FFF2-40B4-BE49-F238E27FC236}">
                      <a16:creationId xmlns:a16="http://schemas.microsoft.com/office/drawing/2014/main" id="{A9B57F78-573F-4713-80DF-AE9081742136}"/>
                    </a:ext>
                  </a:extLst>
                </p14:cNvPr>
                <p14:cNvContentPartPr/>
                <p14:nvPr/>
              </p14:nvContentPartPr>
              <p14:xfrm>
                <a:off x="7068023" y="1352768"/>
                <a:ext cx="55800" cy="82440"/>
              </p14:xfrm>
            </p:contentPart>
          </mc:Choice>
          <mc:Fallback>
            <p:pic>
              <p:nvPicPr>
                <p:cNvPr id="567" name="墨迹 566">
                  <a:extLst>
                    <a:ext uri="{FF2B5EF4-FFF2-40B4-BE49-F238E27FC236}">
                      <a16:creationId xmlns:a16="http://schemas.microsoft.com/office/drawing/2014/main" id="{A9B57F78-573F-4713-80DF-AE9081742136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7050383" y="1334768"/>
                  <a:ext cx="91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8">
              <p14:nvContentPartPr>
                <p14:cNvPr id="568" name="墨迹 567">
                  <a:extLst>
                    <a:ext uri="{FF2B5EF4-FFF2-40B4-BE49-F238E27FC236}">
                      <a16:creationId xmlns:a16="http://schemas.microsoft.com/office/drawing/2014/main" id="{585C0AE3-677C-445D-80BE-32D7180E005D}"/>
                    </a:ext>
                  </a:extLst>
                </p14:cNvPr>
                <p14:cNvContentPartPr/>
                <p14:nvPr/>
              </p14:nvContentPartPr>
              <p14:xfrm>
                <a:off x="7343423" y="1125248"/>
                <a:ext cx="138600" cy="319680"/>
              </p14:xfrm>
            </p:contentPart>
          </mc:Choice>
          <mc:Fallback>
            <p:pic>
              <p:nvPicPr>
                <p:cNvPr id="568" name="墨迹 567">
                  <a:extLst>
                    <a:ext uri="{FF2B5EF4-FFF2-40B4-BE49-F238E27FC236}">
                      <a16:creationId xmlns:a16="http://schemas.microsoft.com/office/drawing/2014/main" id="{585C0AE3-677C-445D-80BE-32D7180E005D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7325423" y="1107248"/>
                  <a:ext cx="1742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0">
              <p14:nvContentPartPr>
                <p14:cNvPr id="569" name="墨迹 568">
                  <a:extLst>
                    <a:ext uri="{FF2B5EF4-FFF2-40B4-BE49-F238E27FC236}">
                      <a16:creationId xmlns:a16="http://schemas.microsoft.com/office/drawing/2014/main" id="{2C986E32-32E8-4FEA-B223-9BB15A49F296}"/>
                    </a:ext>
                  </a:extLst>
                </p14:cNvPr>
                <p14:cNvContentPartPr/>
                <p14:nvPr/>
              </p14:nvContentPartPr>
              <p14:xfrm>
                <a:off x="6854183" y="1495328"/>
                <a:ext cx="597240" cy="90000"/>
              </p14:xfrm>
            </p:contentPart>
          </mc:Choice>
          <mc:Fallback>
            <p:pic>
              <p:nvPicPr>
                <p:cNvPr id="569" name="墨迹 568">
                  <a:extLst>
                    <a:ext uri="{FF2B5EF4-FFF2-40B4-BE49-F238E27FC236}">
                      <a16:creationId xmlns:a16="http://schemas.microsoft.com/office/drawing/2014/main" id="{2C986E32-32E8-4FEA-B223-9BB15A49F296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6836543" y="1477328"/>
                  <a:ext cx="632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2">
              <p14:nvContentPartPr>
                <p14:cNvPr id="571" name="墨迹 570">
                  <a:extLst>
                    <a:ext uri="{FF2B5EF4-FFF2-40B4-BE49-F238E27FC236}">
                      <a16:creationId xmlns:a16="http://schemas.microsoft.com/office/drawing/2014/main" id="{66AD6AC1-FA3F-43A1-87EC-0FC615AEEDCC}"/>
                    </a:ext>
                  </a:extLst>
                </p14:cNvPr>
                <p14:cNvContentPartPr/>
                <p14:nvPr/>
              </p14:nvContentPartPr>
              <p14:xfrm>
                <a:off x="7739783" y="1134248"/>
                <a:ext cx="28800" cy="274320"/>
              </p14:xfrm>
            </p:contentPart>
          </mc:Choice>
          <mc:Fallback>
            <p:pic>
              <p:nvPicPr>
                <p:cNvPr id="571" name="墨迹 570">
                  <a:extLst>
                    <a:ext uri="{FF2B5EF4-FFF2-40B4-BE49-F238E27FC236}">
                      <a16:creationId xmlns:a16="http://schemas.microsoft.com/office/drawing/2014/main" id="{66AD6AC1-FA3F-43A1-87EC-0FC615AEEDCC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7721783" y="1116248"/>
                  <a:ext cx="644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4">
              <p14:nvContentPartPr>
                <p14:cNvPr id="572" name="墨迹 571">
                  <a:extLst>
                    <a:ext uri="{FF2B5EF4-FFF2-40B4-BE49-F238E27FC236}">
                      <a16:creationId xmlns:a16="http://schemas.microsoft.com/office/drawing/2014/main" id="{62D9AD14-F596-4399-97E9-2EB97F8DC867}"/>
                    </a:ext>
                  </a:extLst>
                </p14:cNvPr>
                <p14:cNvContentPartPr/>
                <p14:nvPr/>
              </p14:nvContentPartPr>
              <p14:xfrm>
                <a:off x="7890983" y="1011848"/>
                <a:ext cx="1161360" cy="360360"/>
              </p14:xfrm>
            </p:contentPart>
          </mc:Choice>
          <mc:Fallback>
            <p:pic>
              <p:nvPicPr>
                <p:cNvPr id="572" name="墨迹 571">
                  <a:extLst>
                    <a:ext uri="{FF2B5EF4-FFF2-40B4-BE49-F238E27FC236}">
                      <a16:creationId xmlns:a16="http://schemas.microsoft.com/office/drawing/2014/main" id="{62D9AD14-F596-4399-97E9-2EB97F8DC867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7872983" y="993848"/>
                  <a:ext cx="11970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6">
              <p14:nvContentPartPr>
                <p14:cNvPr id="573" name="墨迹 572">
                  <a:extLst>
                    <a:ext uri="{FF2B5EF4-FFF2-40B4-BE49-F238E27FC236}">
                      <a16:creationId xmlns:a16="http://schemas.microsoft.com/office/drawing/2014/main" id="{A6963DEF-7A26-4DBC-A234-2814796F839B}"/>
                    </a:ext>
                  </a:extLst>
                </p14:cNvPr>
                <p14:cNvContentPartPr/>
                <p14:nvPr/>
              </p14:nvContentPartPr>
              <p14:xfrm>
                <a:off x="7696583" y="1351328"/>
                <a:ext cx="1319040" cy="34560"/>
              </p14:xfrm>
            </p:contentPart>
          </mc:Choice>
          <mc:Fallback>
            <p:pic>
              <p:nvPicPr>
                <p:cNvPr id="573" name="墨迹 572">
                  <a:extLst>
                    <a:ext uri="{FF2B5EF4-FFF2-40B4-BE49-F238E27FC236}">
                      <a16:creationId xmlns:a16="http://schemas.microsoft.com/office/drawing/2014/main" id="{A6963DEF-7A26-4DBC-A234-2814796F839B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7678583" y="1333688"/>
                  <a:ext cx="1354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8">
              <p14:nvContentPartPr>
                <p14:cNvPr id="574" name="墨迹 573">
                  <a:extLst>
                    <a:ext uri="{FF2B5EF4-FFF2-40B4-BE49-F238E27FC236}">
                      <a16:creationId xmlns:a16="http://schemas.microsoft.com/office/drawing/2014/main" id="{AD5A337A-5F22-403E-93B5-3F46196C7BE5}"/>
                    </a:ext>
                  </a:extLst>
                </p14:cNvPr>
                <p14:cNvContentPartPr/>
                <p14:nvPr/>
              </p14:nvContentPartPr>
              <p14:xfrm>
                <a:off x="7786223" y="1342328"/>
                <a:ext cx="923400" cy="27000"/>
              </p14:xfrm>
            </p:contentPart>
          </mc:Choice>
          <mc:Fallback>
            <p:pic>
              <p:nvPicPr>
                <p:cNvPr id="574" name="墨迹 573">
                  <a:extLst>
                    <a:ext uri="{FF2B5EF4-FFF2-40B4-BE49-F238E27FC236}">
                      <a16:creationId xmlns:a16="http://schemas.microsoft.com/office/drawing/2014/main" id="{AD5A337A-5F22-403E-93B5-3F46196C7BE5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7768583" y="1324688"/>
                  <a:ext cx="959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0">
              <p14:nvContentPartPr>
                <p14:cNvPr id="576" name="墨迹 575">
                  <a:extLst>
                    <a:ext uri="{FF2B5EF4-FFF2-40B4-BE49-F238E27FC236}">
                      <a16:creationId xmlns:a16="http://schemas.microsoft.com/office/drawing/2014/main" id="{C86489C8-4F66-4CE7-BC49-E2DC4E6A40A1}"/>
                    </a:ext>
                  </a:extLst>
                </p14:cNvPr>
                <p14:cNvContentPartPr/>
                <p14:nvPr/>
              </p14:nvContentPartPr>
              <p14:xfrm>
                <a:off x="7711343" y="1092128"/>
                <a:ext cx="47880" cy="213480"/>
              </p14:xfrm>
            </p:contentPart>
          </mc:Choice>
          <mc:Fallback>
            <p:pic>
              <p:nvPicPr>
                <p:cNvPr id="576" name="墨迹 575">
                  <a:extLst>
                    <a:ext uri="{FF2B5EF4-FFF2-40B4-BE49-F238E27FC236}">
                      <a16:creationId xmlns:a16="http://schemas.microsoft.com/office/drawing/2014/main" id="{C86489C8-4F66-4CE7-BC49-E2DC4E6A40A1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7693703" y="1074128"/>
                  <a:ext cx="83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2">
              <p14:nvContentPartPr>
                <p14:cNvPr id="577" name="墨迹 576">
                  <a:extLst>
                    <a:ext uri="{FF2B5EF4-FFF2-40B4-BE49-F238E27FC236}">
                      <a16:creationId xmlns:a16="http://schemas.microsoft.com/office/drawing/2014/main" id="{B96A3A07-245D-4550-A9B6-9DA68DBC6412}"/>
                    </a:ext>
                  </a:extLst>
                </p14:cNvPr>
                <p14:cNvContentPartPr/>
                <p14:nvPr/>
              </p14:nvContentPartPr>
              <p14:xfrm>
                <a:off x="7801343" y="1017968"/>
                <a:ext cx="241200" cy="23040"/>
              </p14:xfrm>
            </p:contentPart>
          </mc:Choice>
          <mc:Fallback>
            <p:pic>
              <p:nvPicPr>
                <p:cNvPr id="577" name="墨迹 576">
                  <a:extLst>
                    <a:ext uri="{FF2B5EF4-FFF2-40B4-BE49-F238E27FC236}">
                      <a16:creationId xmlns:a16="http://schemas.microsoft.com/office/drawing/2014/main" id="{B96A3A07-245D-4550-A9B6-9DA68DBC6412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7783343" y="1000328"/>
                  <a:ext cx="276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4">
              <p14:nvContentPartPr>
                <p14:cNvPr id="578" name="墨迹 577">
                  <a:extLst>
                    <a:ext uri="{FF2B5EF4-FFF2-40B4-BE49-F238E27FC236}">
                      <a16:creationId xmlns:a16="http://schemas.microsoft.com/office/drawing/2014/main" id="{D5CC4E87-4C62-466E-95C2-FF03C04A1DEB}"/>
                    </a:ext>
                  </a:extLst>
                </p14:cNvPr>
                <p14:cNvContentPartPr/>
                <p14:nvPr/>
              </p14:nvContentPartPr>
              <p14:xfrm>
                <a:off x="7541063" y="1342328"/>
                <a:ext cx="99000" cy="82440"/>
              </p14:xfrm>
            </p:contentPart>
          </mc:Choice>
          <mc:Fallback>
            <p:pic>
              <p:nvPicPr>
                <p:cNvPr id="578" name="墨迹 577">
                  <a:extLst>
                    <a:ext uri="{FF2B5EF4-FFF2-40B4-BE49-F238E27FC236}">
                      <a16:creationId xmlns:a16="http://schemas.microsoft.com/office/drawing/2014/main" id="{D5CC4E87-4C62-466E-95C2-FF03C04A1DEB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7523063" y="1324688"/>
                  <a:ext cx="134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6">
              <p14:nvContentPartPr>
                <p14:cNvPr id="580" name="墨迹 579">
                  <a:extLst>
                    <a:ext uri="{FF2B5EF4-FFF2-40B4-BE49-F238E27FC236}">
                      <a16:creationId xmlns:a16="http://schemas.microsoft.com/office/drawing/2014/main" id="{EB70E745-EE17-494A-BDAA-9D1BC91C7CAB}"/>
                    </a:ext>
                  </a:extLst>
                </p14:cNvPr>
                <p14:cNvContentPartPr/>
                <p14:nvPr/>
              </p14:nvContentPartPr>
              <p14:xfrm>
                <a:off x="7793423" y="945248"/>
                <a:ext cx="323640" cy="500040"/>
              </p14:xfrm>
            </p:contentPart>
          </mc:Choice>
          <mc:Fallback>
            <p:pic>
              <p:nvPicPr>
                <p:cNvPr id="580" name="墨迹 579">
                  <a:extLst>
                    <a:ext uri="{FF2B5EF4-FFF2-40B4-BE49-F238E27FC236}">
                      <a16:creationId xmlns:a16="http://schemas.microsoft.com/office/drawing/2014/main" id="{EB70E745-EE17-494A-BDAA-9D1BC91C7CAB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7775783" y="927248"/>
                  <a:ext cx="3592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8">
              <p14:nvContentPartPr>
                <p14:cNvPr id="581" name="墨迹 580">
                  <a:extLst>
                    <a:ext uri="{FF2B5EF4-FFF2-40B4-BE49-F238E27FC236}">
                      <a16:creationId xmlns:a16="http://schemas.microsoft.com/office/drawing/2014/main" id="{07C7DFB0-1065-4434-B020-C464E87F322F}"/>
                    </a:ext>
                  </a:extLst>
                </p14:cNvPr>
                <p14:cNvContentPartPr/>
                <p14:nvPr/>
              </p14:nvContentPartPr>
              <p14:xfrm>
                <a:off x="8028503" y="1290848"/>
                <a:ext cx="136440" cy="226440"/>
              </p14:xfrm>
            </p:contentPart>
          </mc:Choice>
          <mc:Fallback>
            <p:pic>
              <p:nvPicPr>
                <p:cNvPr id="581" name="墨迹 580">
                  <a:extLst>
                    <a:ext uri="{FF2B5EF4-FFF2-40B4-BE49-F238E27FC236}">
                      <a16:creationId xmlns:a16="http://schemas.microsoft.com/office/drawing/2014/main" id="{07C7DFB0-1065-4434-B020-C464E87F322F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8010863" y="1272848"/>
                  <a:ext cx="172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0">
              <p14:nvContentPartPr>
                <p14:cNvPr id="583" name="墨迹 582">
                  <a:extLst>
                    <a:ext uri="{FF2B5EF4-FFF2-40B4-BE49-F238E27FC236}">
                      <a16:creationId xmlns:a16="http://schemas.microsoft.com/office/drawing/2014/main" id="{08B87922-5AD7-4F97-9A17-63B59B773F20}"/>
                    </a:ext>
                  </a:extLst>
                </p14:cNvPr>
                <p14:cNvContentPartPr/>
                <p14:nvPr/>
              </p14:nvContentPartPr>
              <p14:xfrm>
                <a:off x="6795863" y="1510448"/>
                <a:ext cx="141120" cy="4320"/>
              </p14:xfrm>
            </p:contentPart>
          </mc:Choice>
          <mc:Fallback>
            <p:pic>
              <p:nvPicPr>
                <p:cNvPr id="583" name="墨迹 582">
                  <a:extLst>
                    <a:ext uri="{FF2B5EF4-FFF2-40B4-BE49-F238E27FC236}">
                      <a16:creationId xmlns:a16="http://schemas.microsoft.com/office/drawing/2014/main" id="{08B87922-5AD7-4F97-9A17-63B59B773F20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6778223" y="1492448"/>
                  <a:ext cx="176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584" name="墨迹 583">
                  <a:extLst>
                    <a:ext uri="{FF2B5EF4-FFF2-40B4-BE49-F238E27FC236}">
                      <a16:creationId xmlns:a16="http://schemas.microsoft.com/office/drawing/2014/main" id="{DB753F5E-1478-4062-9E34-D739EC8B4A22}"/>
                    </a:ext>
                  </a:extLst>
                </p14:cNvPr>
                <p14:cNvContentPartPr/>
                <p14:nvPr/>
              </p14:nvContentPartPr>
              <p14:xfrm>
                <a:off x="7341983" y="1520528"/>
                <a:ext cx="233640" cy="54720"/>
              </p14:xfrm>
            </p:contentPart>
          </mc:Choice>
          <mc:Fallback>
            <p:pic>
              <p:nvPicPr>
                <p:cNvPr id="584" name="墨迹 583">
                  <a:extLst>
                    <a:ext uri="{FF2B5EF4-FFF2-40B4-BE49-F238E27FC236}">
                      <a16:creationId xmlns:a16="http://schemas.microsoft.com/office/drawing/2014/main" id="{DB753F5E-1478-4062-9E34-D739EC8B4A22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7323983" y="1502528"/>
                  <a:ext cx="269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585" name="墨迹 584">
                  <a:extLst>
                    <a:ext uri="{FF2B5EF4-FFF2-40B4-BE49-F238E27FC236}">
                      <a16:creationId xmlns:a16="http://schemas.microsoft.com/office/drawing/2014/main" id="{891BF397-7C7A-4BD0-BF08-DBFD0237A9BA}"/>
                    </a:ext>
                  </a:extLst>
                </p14:cNvPr>
                <p14:cNvContentPartPr/>
                <p14:nvPr/>
              </p14:nvContentPartPr>
              <p14:xfrm>
                <a:off x="7744463" y="1495328"/>
                <a:ext cx="209880" cy="18000"/>
              </p14:xfrm>
            </p:contentPart>
          </mc:Choice>
          <mc:Fallback>
            <p:pic>
              <p:nvPicPr>
                <p:cNvPr id="585" name="墨迹 584">
                  <a:extLst>
                    <a:ext uri="{FF2B5EF4-FFF2-40B4-BE49-F238E27FC236}">
                      <a16:creationId xmlns:a16="http://schemas.microsoft.com/office/drawing/2014/main" id="{891BF397-7C7A-4BD0-BF08-DBFD0237A9BA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7726463" y="1477328"/>
                  <a:ext cx="245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586" name="墨迹 585">
                  <a:extLst>
                    <a:ext uri="{FF2B5EF4-FFF2-40B4-BE49-F238E27FC236}">
                      <a16:creationId xmlns:a16="http://schemas.microsoft.com/office/drawing/2014/main" id="{D6DB8E78-6BEF-4F9E-92D0-9D2FBD05B837}"/>
                    </a:ext>
                  </a:extLst>
                </p14:cNvPr>
                <p14:cNvContentPartPr/>
                <p14:nvPr/>
              </p14:nvContentPartPr>
              <p14:xfrm>
                <a:off x="8299583" y="803408"/>
                <a:ext cx="104760" cy="356760"/>
              </p14:xfrm>
            </p:contentPart>
          </mc:Choice>
          <mc:Fallback>
            <p:pic>
              <p:nvPicPr>
                <p:cNvPr id="586" name="墨迹 585">
                  <a:extLst>
                    <a:ext uri="{FF2B5EF4-FFF2-40B4-BE49-F238E27FC236}">
                      <a16:creationId xmlns:a16="http://schemas.microsoft.com/office/drawing/2014/main" id="{D6DB8E78-6BEF-4F9E-92D0-9D2FBD05B837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8281943" y="785408"/>
                  <a:ext cx="140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587" name="墨迹 586">
                  <a:extLst>
                    <a:ext uri="{FF2B5EF4-FFF2-40B4-BE49-F238E27FC236}">
                      <a16:creationId xmlns:a16="http://schemas.microsoft.com/office/drawing/2014/main" id="{BCF250C8-67DF-49C5-9891-AE063F7A96D1}"/>
                    </a:ext>
                  </a:extLst>
                </p14:cNvPr>
                <p14:cNvContentPartPr/>
                <p14:nvPr/>
              </p14:nvContentPartPr>
              <p14:xfrm>
                <a:off x="8416223" y="819968"/>
                <a:ext cx="188640" cy="246960"/>
              </p14:xfrm>
            </p:contentPart>
          </mc:Choice>
          <mc:Fallback>
            <p:pic>
              <p:nvPicPr>
                <p:cNvPr id="587" name="墨迹 586">
                  <a:extLst>
                    <a:ext uri="{FF2B5EF4-FFF2-40B4-BE49-F238E27FC236}">
                      <a16:creationId xmlns:a16="http://schemas.microsoft.com/office/drawing/2014/main" id="{BCF250C8-67DF-49C5-9891-AE063F7A96D1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8398583" y="801968"/>
                  <a:ext cx="224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588" name="墨迹 587">
                  <a:extLst>
                    <a:ext uri="{FF2B5EF4-FFF2-40B4-BE49-F238E27FC236}">
                      <a16:creationId xmlns:a16="http://schemas.microsoft.com/office/drawing/2014/main" id="{C9D03A13-B9FE-420D-9AA7-63DB8F99B41B}"/>
                    </a:ext>
                  </a:extLst>
                </p14:cNvPr>
                <p14:cNvContentPartPr/>
                <p14:nvPr/>
              </p14:nvContentPartPr>
              <p14:xfrm>
                <a:off x="8713943" y="862448"/>
                <a:ext cx="330840" cy="219240"/>
              </p14:xfrm>
            </p:contentPart>
          </mc:Choice>
          <mc:Fallback>
            <p:pic>
              <p:nvPicPr>
                <p:cNvPr id="588" name="墨迹 587">
                  <a:extLst>
                    <a:ext uri="{FF2B5EF4-FFF2-40B4-BE49-F238E27FC236}">
                      <a16:creationId xmlns:a16="http://schemas.microsoft.com/office/drawing/2014/main" id="{C9D03A13-B9FE-420D-9AA7-63DB8F99B41B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8695943" y="844808"/>
                  <a:ext cx="366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2">
              <p14:nvContentPartPr>
                <p14:cNvPr id="589" name="墨迹 588">
                  <a:extLst>
                    <a:ext uri="{FF2B5EF4-FFF2-40B4-BE49-F238E27FC236}">
                      <a16:creationId xmlns:a16="http://schemas.microsoft.com/office/drawing/2014/main" id="{EB0A47AC-3CDF-4736-95B5-2C07D1D135B3}"/>
                    </a:ext>
                  </a:extLst>
                </p14:cNvPr>
                <p14:cNvContentPartPr/>
                <p14:nvPr/>
              </p14:nvContentPartPr>
              <p14:xfrm>
                <a:off x="8706383" y="677048"/>
                <a:ext cx="428400" cy="510120"/>
              </p14:xfrm>
            </p:contentPart>
          </mc:Choice>
          <mc:Fallback>
            <p:pic>
              <p:nvPicPr>
                <p:cNvPr id="589" name="墨迹 588">
                  <a:extLst>
                    <a:ext uri="{FF2B5EF4-FFF2-40B4-BE49-F238E27FC236}">
                      <a16:creationId xmlns:a16="http://schemas.microsoft.com/office/drawing/2014/main" id="{EB0A47AC-3CDF-4736-95B5-2C07D1D135B3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8688743" y="659408"/>
                  <a:ext cx="4640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4">
              <p14:nvContentPartPr>
                <p14:cNvPr id="590" name="墨迹 589">
                  <a:extLst>
                    <a:ext uri="{FF2B5EF4-FFF2-40B4-BE49-F238E27FC236}">
                      <a16:creationId xmlns:a16="http://schemas.microsoft.com/office/drawing/2014/main" id="{B5CB77CF-4A54-4A98-B818-E349E9900715}"/>
                    </a:ext>
                  </a:extLst>
                </p14:cNvPr>
                <p14:cNvContentPartPr/>
                <p14:nvPr/>
              </p14:nvContentPartPr>
              <p14:xfrm>
                <a:off x="8329463" y="660488"/>
                <a:ext cx="341280" cy="503280"/>
              </p14:xfrm>
            </p:contentPart>
          </mc:Choice>
          <mc:Fallback>
            <p:pic>
              <p:nvPicPr>
                <p:cNvPr id="590" name="墨迹 589">
                  <a:extLst>
                    <a:ext uri="{FF2B5EF4-FFF2-40B4-BE49-F238E27FC236}">
                      <a16:creationId xmlns:a16="http://schemas.microsoft.com/office/drawing/2014/main" id="{B5CB77CF-4A54-4A98-B818-E349E9900715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8311823" y="642488"/>
                  <a:ext cx="3769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6">
              <p14:nvContentPartPr>
                <p14:cNvPr id="592" name="墨迹 591">
                  <a:extLst>
                    <a:ext uri="{FF2B5EF4-FFF2-40B4-BE49-F238E27FC236}">
                      <a16:creationId xmlns:a16="http://schemas.microsoft.com/office/drawing/2014/main" id="{EF9A97AC-16C4-404C-A5CD-942B110C409B}"/>
                    </a:ext>
                  </a:extLst>
                </p14:cNvPr>
                <p14:cNvContentPartPr/>
                <p14:nvPr/>
              </p14:nvContentPartPr>
              <p14:xfrm>
                <a:off x="8332343" y="827168"/>
                <a:ext cx="139320" cy="261720"/>
              </p14:xfrm>
            </p:contentPart>
          </mc:Choice>
          <mc:Fallback>
            <p:pic>
              <p:nvPicPr>
                <p:cNvPr id="592" name="墨迹 591">
                  <a:extLst>
                    <a:ext uri="{FF2B5EF4-FFF2-40B4-BE49-F238E27FC236}">
                      <a16:creationId xmlns:a16="http://schemas.microsoft.com/office/drawing/2014/main" id="{EF9A97AC-16C4-404C-A5CD-942B110C409B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8314343" y="809528"/>
                  <a:ext cx="174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8">
              <p14:nvContentPartPr>
                <p14:cNvPr id="593" name="墨迹 592">
                  <a:extLst>
                    <a:ext uri="{FF2B5EF4-FFF2-40B4-BE49-F238E27FC236}">
                      <a16:creationId xmlns:a16="http://schemas.microsoft.com/office/drawing/2014/main" id="{3175CD41-D927-4C92-AE15-645B08BEBA6C}"/>
                    </a:ext>
                  </a:extLst>
                </p14:cNvPr>
                <p14:cNvContentPartPr/>
                <p14:nvPr/>
              </p14:nvContentPartPr>
              <p14:xfrm>
                <a:off x="7668143" y="785048"/>
                <a:ext cx="532800" cy="787680"/>
              </p14:xfrm>
            </p:contentPart>
          </mc:Choice>
          <mc:Fallback>
            <p:pic>
              <p:nvPicPr>
                <p:cNvPr id="593" name="墨迹 592">
                  <a:extLst>
                    <a:ext uri="{FF2B5EF4-FFF2-40B4-BE49-F238E27FC236}">
                      <a16:creationId xmlns:a16="http://schemas.microsoft.com/office/drawing/2014/main" id="{3175CD41-D927-4C92-AE15-645B08BEBA6C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7650143" y="767048"/>
                  <a:ext cx="568440" cy="8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0">
              <p14:nvContentPartPr>
                <p14:cNvPr id="594" name="墨迹 593">
                  <a:extLst>
                    <a:ext uri="{FF2B5EF4-FFF2-40B4-BE49-F238E27FC236}">
                      <a16:creationId xmlns:a16="http://schemas.microsoft.com/office/drawing/2014/main" id="{A610CA0D-18BF-4BBA-93AC-739156EA2597}"/>
                    </a:ext>
                  </a:extLst>
                </p14:cNvPr>
                <p14:cNvContentPartPr/>
                <p14:nvPr/>
              </p14:nvContentPartPr>
              <p14:xfrm>
                <a:off x="6688583" y="865328"/>
                <a:ext cx="58320" cy="593280"/>
              </p14:xfrm>
            </p:contentPart>
          </mc:Choice>
          <mc:Fallback>
            <p:pic>
              <p:nvPicPr>
                <p:cNvPr id="594" name="墨迹 593">
                  <a:extLst>
                    <a:ext uri="{FF2B5EF4-FFF2-40B4-BE49-F238E27FC236}">
                      <a16:creationId xmlns:a16="http://schemas.microsoft.com/office/drawing/2014/main" id="{A610CA0D-18BF-4BBA-93AC-739156EA2597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6670943" y="847688"/>
                  <a:ext cx="9396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2">
              <p14:nvContentPartPr>
                <p14:cNvPr id="595" name="墨迹 594">
                  <a:extLst>
                    <a:ext uri="{FF2B5EF4-FFF2-40B4-BE49-F238E27FC236}">
                      <a16:creationId xmlns:a16="http://schemas.microsoft.com/office/drawing/2014/main" id="{5CB5C6F3-A9BB-45A2-BD4A-DE503EC7DEFB}"/>
                    </a:ext>
                  </a:extLst>
                </p14:cNvPr>
                <p14:cNvContentPartPr/>
                <p14:nvPr/>
              </p14:nvContentPartPr>
              <p14:xfrm>
                <a:off x="6785423" y="713048"/>
                <a:ext cx="2320560" cy="884160"/>
              </p14:xfrm>
            </p:contentPart>
          </mc:Choice>
          <mc:Fallback>
            <p:pic>
              <p:nvPicPr>
                <p:cNvPr id="595" name="墨迹 594">
                  <a:extLst>
                    <a:ext uri="{FF2B5EF4-FFF2-40B4-BE49-F238E27FC236}">
                      <a16:creationId xmlns:a16="http://schemas.microsoft.com/office/drawing/2014/main" id="{5CB5C6F3-A9BB-45A2-BD4A-DE503EC7DEFB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6767783" y="695048"/>
                  <a:ext cx="235620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4">
              <p14:nvContentPartPr>
                <p14:cNvPr id="596" name="墨迹 595">
                  <a:extLst>
                    <a:ext uri="{FF2B5EF4-FFF2-40B4-BE49-F238E27FC236}">
                      <a16:creationId xmlns:a16="http://schemas.microsoft.com/office/drawing/2014/main" id="{40924E7F-D6A9-45F8-A753-F54896740BA1}"/>
                    </a:ext>
                  </a:extLst>
                </p14:cNvPr>
                <p14:cNvContentPartPr/>
                <p14:nvPr/>
              </p14:nvContentPartPr>
              <p14:xfrm>
                <a:off x="7510823" y="1462568"/>
                <a:ext cx="1415520" cy="86400"/>
              </p14:xfrm>
            </p:contentPart>
          </mc:Choice>
          <mc:Fallback>
            <p:pic>
              <p:nvPicPr>
                <p:cNvPr id="596" name="墨迹 595">
                  <a:extLst>
                    <a:ext uri="{FF2B5EF4-FFF2-40B4-BE49-F238E27FC236}">
                      <a16:creationId xmlns:a16="http://schemas.microsoft.com/office/drawing/2014/main" id="{40924E7F-D6A9-45F8-A753-F54896740BA1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7493183" y="1444568"/>
                  <a:ext cx="1451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598" name="墨迹 597">
                  <a:extLst>
                    <a:ext uri="{FF2B5EF4-FFF2-40B4-BE49-F238E27FC236}">
                      <a16:creationId xmlns:a16="http://schemas.microsoft.com/office/drawing/2014/main" id="{C73297E9-249E-4E9B-83C3-139958DDCA25}"/>
                    </a:ext>
                  </a:extLst>
                </p14:cNvPr>
                <p14:cNvContentPartPr/>
                <p14:nvPr/>
              </p14:nvContentPartPr>
              <p14:xfrm>
                <a:off x="8550863" y="1194728"/>
                <a:ext cx="60120" cy="27000"/>
              </p14:xfrm>
            </p:contentPart>
          </mc:Choice>
          <mc:Fallback>
            <p:pic>
              <p:nvPicPr>
                <p:cNvPr id="598" name="墨迹 597">
                  <a:extLst>
                    <a:ext uri="{FF2B5EF4-FFF2-40B4-BE49-F238E27FC236}">
                      <a16:creationId xmlns:a16="http://schemas.microsoft.com/office/drawing/2014/main" id="{C73297E9-249E-4E9B-83C3-139958DDCA25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8532863" y="1177088"/>
                  <a:ext cx="95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599" name="墨迹 598">
                  <a:extLst>
                    <a:ext uri="{FF2B5EF4-FFF2-40B4-BE49-F238E27FC236}">
                      <a16:creationId xmlns:a16="http://schemas.microsoft.com/office/drawing/2014/main" id="{2C29191F-A48E-46D4-9D8C-AAB6E70AED24}"/>
                    </a:ext>
                  </a:extLst>
                </p14:cNvPr>
                <p14:cNvContentPartPr/>
                <p14:nvPr/>
              </p14:nvContentPartPr>
              <p14:xfrm>
                <a:off x="8833463" y="1284368"/>
                <a:ext cx="360" cy="360"/>
              </p14:xfrm>
            </p:contentPart>
          </mc:Choice>
          <mc:Fallback>
            <p:pic>
              <p:nvPicPr>
                <p:cNvPr id="599" name="墨迹 598">
                  <a:extLst>
                    <a:ext uri="{FF2B5EF4-FFF2-40B4-BE49-F238E27FC236}">
                      <a16:creationId xmlns:a16="http://schemas.microsoft.com/office/drawing/2014/main" id="{2C29191F-A48E-46D4-9D8C-AAB6E70AED2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815463" y="12667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9">
              <p14:nvContentPartPr>
                <p14:cNvPr id="601" name="墨迹 600">
                  <a:extLst>
                    <a:ext uri="{FF2B5EF4-FFF2-40B4-BE49-F238E27FC236}">
                      <a16:creationId xmlns:a16="http://schemas.microsoft.com/office/drawing/2014/main" id="{1FE7564D-FA16-47B2-8311-0566D439B8F2}"/>
                    </a:ext>
                  </a:extLst>
                </p14:cNvPr>
                <p14:cNvContentPartPr/>
                <p14:nvPr/>
              </p14:nvContentPartPr>
              <p14:xfrm>
                <a:off x="6284303" y="-875632"/>
                <a:ext cx="474480" cy="362880"/>
              </p14:xfrm>
            </p:contentPart>
          </mc:Choice>
          <mc:Fallback>
            <p:pic>
              <p:nvPicPr>
                <p:cNvPr id="601" name="墨迹 600">
                  <a:extLst>
                    <a:ext uri="{FF2B5EF4-FFF2-40B4-BE49-F238E27FC236}">
                      <a16:creationId xmlns:a16="http://schemas.microsoft.com/office/drawing/2014/main" id="{1FE7564D-FA16-47B2-8311-0566D439B8F2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6266303" y="-893632"/>
                  <a:ext cx="5101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1">
              <p14:nvContentPartPr>
                <p14:cNvPr id="602" name="墨迹 601">
                  <a:extLst>
                    <a:ext uri="{FF2B5EF4-FFF2-40B4-BE49-F238E27FC236}">
                      <a16:creationId xmlns:a16="http://schemas.microsoft.com/office/drawing/2014/main" id="{02DE0764-5DFA-4D6C-A60C-5DF965D7E4FE}"/>
                    </a:ext>
                  </a:extLst>
                </p14:cNvPr>
                <p14:cNvContentPartPr/>
                <p14:nvPr/>
              </p14:nvContentPartPr>
              <p14:xfrm>
                <a:off x="6701543" y="-922432"/>
                <a:ext cx="63360" cy="358920"/>
              </p14:xfrm>
            </p:contentPart>
          </mc:Choice>
          <mc:Fallback>
            <p:pic>
              <p:nvPicPr>
                <p:cNvPr id="602" name="墨迹 601">
                  <a:extLst>
                    <a:ext uri="{FF2B5EF4-FFF2-40B4-BE49-F238E27FC236}">
                      <a16:creationId xmlns:a16="http://schemas.microsoft.com/office/drawing/2014/main" id="{02DE0764-5DFA-4D6C-A60C-5DF965D7E4FE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6683903" y="-940432"/>
                  <a:ext cx="990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3">
              <p14:nvContentPartPr>
                <p14:cNvPr id="603" name="墨迹 602">
                  <a:extLst>
                    <a:ext uri="{FF2B5EF4-FFF2-40B4-BE49-F238E27FC236}">
                      <a16:creationId xmlns:a16="http://schemas.microsoft.com/office/drawing/2014/main" id="{AB2E8538-844B-4F67-AE13-A9F4CEEFDC5D}"/>
                    </a:ext>
                  </a:extLst>
                </p14:cNvPr>
                <p14:cNvContentPartPr/>
                <p14:nvPr/>
              </p14:nvContentPartPr>
              <p14:xfrm>
                <a:off x="6255863" y="-589072"/>
                <a:ext cx="437040" cy="72360"/>
              </p14:xfrm>
            </p:contentPart>
          </mc:Choice>
          <mc:Fallback>
            <p:pic>
              <p:nvPicPr>
                <p:cNvPr id="603" name="墨迹 602">
                  <a:extLst>
                    <a:ext uri="{FF2B5EF4-FFF2-40B4-BE49-F238E27FC236}">
                      <a16:creationId xmlns:a16="http://schemas.microsoft.com/office/drawing/2014/main" id="{AB2E8538-844B-4F67-AE13-A9F4CEEFDC5D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6238223" y="-607072"/>
                  <a:ext cx="472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5">
              <p14:nvContentPartPr>
                <p14:cNvPr id="604" name="墨迹 603">
                  <a:extLst>
                    <a:ext uri="{FF2B5EF4-FFF2-40B4-BE49-F238E27FC236}">
                      <a16:creationId xmlns:a16="http://schemas.microsoft.com/office/drawing/2014/main" id="{8CD6C578-44BB-498B-A5A3-DB6FA33CEC57}"/>
                    </a:ext>
                  </a:extLst>
                </p14:cNvPr>
                <p14:cNvContentPartPr/>
                <p14:nvPr/>
              </p14:nvContentPartPr>
              <p14:xfrm>
                <a:off x="6756983" y="-941512"/>
                <a:ext cx="236880" cy="237600"/>
              </p14:xfrm>
            </p:contentPart>
          </mc:Choice>
          <mc:Fallback>
            <p:pic>
              <p:nvPicPr>
                <p:cNvPr id="604" name="墨迹 603">
                  <a:extLst>
                    <a:ext uri="{FF2B5EF4-FFF2-40B4-BE49-F238E27FC236}">
                      <a16:creationId xmlns:a16="http://schemas.microsoft.com/office/drawing/2014/main" id="{8CD6C578-44BB-498B-A5A3-DB6FA33CEC57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6739343" y="-959152"/>
                  <a:ext cx="272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7">
              <p14:nvContentPartPr>
                <p14:cNvPr id="605" name="墨迹 604">
                  <a:extLst>
                    <a:ext uri="{FF2B5EF4-FFF2-40B4-BE49-F238E27FC236}">
                      <a16:creationId xmlns:a16="http://schemas.microsoft.com/office/drawing/2014/main" id="{08B8133D-A4F0-443D-A85A-6D60500A06C5}"/>
                    </a:ext>
                  </a:extLst>
                </p14:cNvPr>
                <p14:cNvContentPartPr/>
                <p14:nvPr/>
              </p14:nvContentPartPr>
              <p14:xfrm>
                <a:off x="6749423" y="-670072"/>
                <a:ext cx="217440" cy="139320"/>
              </p14:xfrm>
            </p:contentPart>
          </mc:Choice>
          <mc:Fallback>
            <p:pic>
              <p:nvPicPr>
                <p:cNvPr id="605" name="墨迹 604">
                  <a:extLst>
                    <a:ext uri="{FF2B5EF4-FFF2-40B4-BE49-F238E27FC236}">
                      <a16:creationId xmlns:a16="http://schemas.microsoft.com/office/drawing/2014/main" id="{08B8133D-A4F0-443D-A85A-6D60500A06C5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6731783" y="-687712"/>
                  <a:ext cx="253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9">
              <p14:nvContentPartPr>
                <p14:cNvPr id="606" name="墨迹 605">
                  <a:extLst>
                    <a:ext uri="{FF2B5EF4-FFF2-40B4-BE49-F238E27FC236}">
                      <a16:creationId xmlns:a16="http://schemas.microsoft.com/office/drawing/2014/main" id="{2486ED2B-1A05-40AE-ADAC-DAC830583201}"/>
                    </a:ext>
                  </a:extLst>
                </p14:cNvPr>
                <p14:cNvContentPartPr/>
                <p14:nvPr/>
              </p14:nvContentPartPr>
              <p14:xfrm>
                <a:off x="6565463" y="-942592"/>
                <a:ext cx="171000" cy="217440"/>
              </p14:xfrm>
            </p:contentPart>
          </mc:Choice>
          <mc:Fallback>
            <p:pic>
              <p:nvPicPr>
                <p:cNvPr id="606" name="墨迹 605">
                  <a:extLst>
                    <a:ext uri="{FF2B5EF4-FFF2-40B4-BE49-F238E27FC236}">
                      <a16:creationId xmlns:a16="http://schemas.microsoft.com/office/drawing/2014/main" id="{2486ED2B-1A05-40AE-ADAC-DAC830583201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6547823" y="-960592"/>
                  <a:ext cx="206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1">
              <p14:nvContentPartPr>
                <p14:cNvPr id="607" name="墨迹 606">
                  <a:extLst>
                    <a:ext uri="{FF2B5EF4-FFF2-40B4-BE49-F238E27FC236}">
                      <a16:creationId xmlns:a16="http://schemas.microsoft.com/office/drawing/2014/main" id="{7057007D-BF27-4121-938A-31DC6873F436}"/>
                    </a:ext>
                  </a:extLst>
                </p14:cNvPr>
                <p14:cNvContentPartPr/>
                <p14:nvPr/>
              </p14:nvContentPartPr>
              <p14:xfrm>
                <a:off x="6613343" y="-722992"/>
                <a:ext cx="336960" cy="50760"/>
              </p14:xfrm>
            </p:contentPart>
          </mc:Choice>
          <mc:Fallback>
            <p:pic>
              <p:nvPicPr>
                <p:cNvPr id="607" name="墨迹 606">
                  <a:extLst>
                    <a:ext uri="{FF2B5EF4-FFF2-40B4-BE49-F238E27FC236}">
                      <a16:creationId xmlns:a16="http://schemas.microsoft.com/office/drawing/2014/main" id="{7057007D-BF27-4121-938A-31DC6873F436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6595703" y="-740632"/>
                  <a:ext cx="372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3">
              <p14:nvContentPartPr>
                <p14:cNvPr id="608" name="墨迹 607">
                  <a:extLst>
                    <a:ext uri="{FF2B5EF4-FFF2-40B4-BE49-F238E27FC236}">
                      <a16:creationId xmlns:a16="http://schemas.microsoft.com/office/drawing/2014/main" id="{848BBE87-D4B4-4F90-BAB8-C35E50779817}"/>
                    </a:ext>
                  </a:extLst>
                </p14:cNvPr>
                <p14:cNvContentPartPr/>
                <p14:nvPr/>
              </p14:nvContentPartPr>
              <p14:xfrm>
                <a:off x="6227423" y="-745672"/>
                <a:ext cx="327960" cy="203760"/>
              </p14:xfrm>
            </p:contentPart>
          </mc:Choice>
          <mc:Fallback>
            <p:pic>
              <p:nvPicPr>
                <p:cNvPr id="608" name="墨迹 607">
                  <a:extLst>
                    <a:ext uri="{FF2B5EF4-FFF2-40B4-BE49-F238E27FC236}">
                      <a16:creationId xmlns:a16="http://schemas.microsoft.com/office/drawing/2014/main" id="{848BBE87-D4B4-4F90-BAB8-C35E50779817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6209783" y="-763672"/>
                  <a:ext cx="363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5">
              <p14:nvContentPartPr>
                <p14:cNvPr id="609" name="墨迹 608">
                  <a:extLst>
                    <a:ext uri="{FF2B5EF4-FFF2-40B4-BE49-F238E27FC236}">
                      <a16:creationId xmlns:a16="http://schemas.microsoft.com/office/drawing/2014/main" id="{2C2F648F-D27C-47DF-926D-C3D5A4FA1CA0}"/>
                    </a:ext>
                  </a:extLst>
                </p14:cNvPr>
                <p14:cNvContentPartPr/>
                <p14:nvPr/>
              </p14:nvContentPartPr>
              <p14:xfrm>
                <a:off x="6321743" y="-763312"/>
                <a:ext cx="289080" cy="187200"/>
              </p14:xfrm>
            </p:contentPart>
          </mc:Choice>
          <mc:Fallback>
            <p:pic>
              <p:nvPicPr>
                <p:cNvPr id="609" name="墨迹 608">
                  <a:extLst>
                    <a:ext uri="{FF2B5EF4-FFF2-40B4-BE49-F238E27FC236}">
                      <a16:creationId xmlns:a16="http://schemas.microsoft.com/office/drawing/2014/main" id="{2C2F648F-D27C-47DF-926D-C3D5A4FA1CA0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6303743" y="-781312"/>
                  <a:ext cx="324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7">
              <p14:nvContentPartPr>
                <p14:cNvPr id="610" name="墨迹 609">
                  <a:extLst>
                    <a:ext uri="{FF2B5EF4-FFF2-40B4-BE49-F238E27FC236}">
                      <a16:creationId xmlns:a16="http://schemas.microsoft.com/office/drawing/2014/main" id="{8BEF4379-409E-48FE-A039-360E745E4BD2}"/>
                    </a:ext>
                  </a:extLst>
                </p14:cNvPr>
                <p14:cNvContentPartPr/>
                <p14:nvPr/>
              </p14:nvContentPartPr>
              <p14:xfrm>
                <a:off x="6294023" y="-551272"/>
                <a:ext cx="236160" cy="379800"/>
              </p14:xfrm>
            </p:contentPart>
          </mc:Choice>
          <mc:Fallback>
            <p:pic>
              <p:nvPicPr>
                <p:cNvPr id="610" name="墨迹 609">
                  <a:extLst>
                    <a:ext uri="{FF2B5EF4-FFF2-40B4-BE49-F238E27FC236}">
                      <a16:creationId xmlns:a16="http://schemas.microsoft.com/office/drawing/2014/main" id="{8BEF4379-409E-48FE-A039-360E745E4BD2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6276023" y="-568912"/>
                  <a:ext cx="2718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9">
              <p14:nvContentPartPr>
                <p14:cNvPr id="611" name="墨迹 610">
                  <a:extLst>
                    <a:ext uri="{FF2B5EF4-FFF2-40B4-BE49-F238E27FC236}">
                      <a16:creationId xmlns:a16="http://schemas.microsoft.com/office/drawing/2014/main" id="{1927E696-B52B-4D34-88C2-F05088EA104D}"/>
                    </a:ext>
                  </a:extLst>
                </p14:cNvPr>
                <p14:cNvContentPartPr/>
                <p14:nvPr/>
              </p14:nvContentPartPr>
              <p14:xfrm>
                <a:off x="6508583" y="-456592"/>
                <a:ext cx="250200" cy="266760"/>
              </p14:xfrm>
            </p:contentPart>
          </mc:Choice>
          <mc:Fallback>
            <p:pic>
              <p:nvPicPr>
                <p:cNvPr id="611" name="墨迹 610">
                  <a:extLst>
                    <a:ext uri="{FF2B5EF4-FFF2-40B4-BE49-F238E27FC236}">
                      <a16:creationId xmlns:a16="http://schemas.microsoft.com/office/drawing/2014/main" id="{1927E696-B52B-4D34-88C2-F05088EA104D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6490943" y="-474232"/>
                  <a:ext cx="285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1">
              <p14:nvContentPartPr>
                <p14:cNvPr id="612" name="墨迹 611">
                  <a:extLst>
                    <a:ext uri="{FF2B5EF4-FFF2-40B4-BE49-F238E27FC236}">
                      <a16:creationId xmlns:a16="http://schemas.microsoft.com/office/drawing/2014/main" id="{8C3A514B-A5B9-425F-9696-BE7C18209799}"/>
                    </a:ext>
                  </a:extLst>
                </p14:cNvPr>
                <p14:cNvContentPartPr/>
                <p14:nvPr/>
              </p14:nvContentPartPr>
              <p14:xfrm>
                <a:off x="6676343" y="-566392"/>
                <a:ext cx="265320" cy="246600"/>
              </p14:xfrm>
            </p:contentPart>
          </mc:Choice>
          <mc:Fallback>
            <p:pic>
              <p:nvPicPr>
                <p:cNvPr id="612" name="墨迹 611">
                  <a:extLst>
                    <a:ext uri="{FF2B5EF4-FFF2-40B4-BE49-F238E27FC236}">
                      <a16:creationId xmlns:a16="http://schemas.microsoft.com/office/drawing/2014/main" id="{8C3A514B-A5B9-425F-9696-BE7C18209799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6658343" y="-584392"/>
                  <a:ext cx="300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3">
              <p14:nvContentPartPr>
                <p14:cNvPr id="613" name="墨迹 612">
                  <a:extLst>
                    <a:ext uri="{FF2B5EF4-FFF2-40B4-BE49-F238E27FC236}">
                      <a16:creationId xmlns:a16="http://schemas.microsoft.com/office/drawing/2014/main" id="{09D9DEEC-3CCB-4B26-93DD-22A8DC709181}"/>
                    </a:ext>
                  </a:extLst>
                </p14:cNvPr>
                <p14:cNvContentPartPr/>
                <p14:nvPr/>
              </p14:nvContentPartPr>
              <p14:xfrm>
                <a:off x="6499583" y="-697792"/>
                <a:ext cx="42120" cy="446040"/>
              </p14:xfrm>
            </p:contentPart>
          </mc:Choice>
          <mc:Fallback>
            <p:pic>
              <p:nvPicPr>
                <p:cNvPr id="613" name="墨迹 612">
                  <a:extLst>
                    <a:ext uri="{FF2B5EF4-FFF2-40B4-BE49-F238E27FC236}">
                      <a16:creationId xmlns:a16="http://schemas.microsoft.com/office/drawing/2014/main" id="{09D9DEEC-3CCB-4B26-93DD-22A8DC709181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6481943" y="-715432"/>
                  <a:ext cx="777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5">
              <p14:nvContentPartPr>
                <p14:cNvPr id="615" name="墨迹 614">
                  <a:extLst>
                    <a:ext uri="{FF2B5EF4-FFF2-40B4-BE49-F238E27FC236}">
                      <a16:creationId xmlns:a16="http://schemas.microsoft.com/office/drawing/2014/main" id="{C604B410-81A6-4925-ACAF-99F2ACF1C1D8}"/>
                    </a:ext>
                  </a:extLst>
                </p14:cNvPr>
                <p14:cNvContentPartPr/>
                <p14:nvPr/>
              </p14:nvContentPartPr>
              <p14:xfrm>
                <a:off x="8272583" y="1071248"/>
                <a:ext cx="212400" cy="108720"/>
              </p14:xfrm>
            </p:contentPart>
          </mc:Choice>
          <mc:Fallback>
            <p:pic>
              <p:nvPicPr>
                <p:cNvPr id="615" name="墨迹 614">
                  <a:extLst>
                    <a:ext uri="{FF2B5EF4-FFF2-40B4-BE49-F238E27FC236}">
                      <a16:creationId xmlns:a16="http://schemas.microsoft.com/office/drawing/2014/main" id="{C604B410-81A6-4925-ACAF-99F2ACF1C1D8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8254583" y="1053608"/>
                  <a:ext cx="248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7">
              <p14:nvContentPartPr>
                <p14:cNvPr id="616" name="墨迹 615">
                  <a:extLst>
                    <a:ext uri="{FF2B5EF4-FFF2-40B4-BE49-F238E27FC236}">
                      <a16:creationId xmlns:a16="http://schemas.microsoft.com/office/drawing/2014/main" id="{ECBE8889-E8A8-4387-B14F-80EE1D3C4053}"/>
                    </a:ext>
                  </a:extLst>
                </p14:cNvPr>
                <p14:cNvContentPartPr/>
                <p14:nvPr/>
              </p14:nvContentPartPr>
              <p14:xfrm>
                <a:off x="8320463" y="1122728"/>
                <a:ext cx="193320" cy="5400"/>
              </p14:xfrm>
            </p:contentPart>
          </mc:Choice>
          <mc:Fallback>
            <p:pic>
              <p:nvPicPr>
                <p:cNvPr id="616" name="墨迹 615">
                  <a:extLst>
                    <a:ext uri="{FF2B5EF4-FFF2-40B4-BE49-F238E27FC236}">
                      <a16:creationId xmlns:a16="http://schemas.microsoft.com/office/drawing/2014/main" id="{ECBE8889-E8A8-4387-B14F-80EE1D3C4053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8302463" y="1105088"/>
                  <a:ext cx="228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9">
              <p14:nvContentPartPr>
                <p14:cNvPr id="618" name="墨迹 617">
                  <a:extLst>
                    <a:ext uri="{FF2B5EF4-FFF2-40B4-BE49-F238E27FC236}">
                      <a16:creationId xmlns:a16="http://schemas.microsoft.com/office/drawing/2014/main" id="{ECBB9F67-0308-4617-AC6B-3BA51371DE39}"/>
                    </a:ext>
                  </a:extLst>
                </p14:cNvPr>
                <p14:cNvContentPartPr/>
                <p14:nvPr/>
              </p14:nvContentPartPr>
              <p14:xfrm>
                <a:off x="7317863" y="-1108192"/>
                <a:ext cx="109440" cy="90000"/>
              </p14:xfrm>
            </p:contentPart>
          </mc:Choice>
          <mc:Fallback>
            <p:pic>
              <p:nvPicPr>
                <p:cNvPr id="618" name="墨迹 617">
                  <a:extLst>
                    <a:ext uri="{FF2B5EF4-FFF2-40B4-BE49-F238E27FC236}">
                      <a16:creationId xmlns:a16="http://schemas.microsoft.com/office/drawing/2014/main" id="{ECBB9F67-0308-4617-AC6B-3BA51371DE39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7300223" y="-1125832"/>
                  <a:ext cx="145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1">
              <p14:nvContentPartPr>
                <p14:cNvPr id="619" name="墨迹 618">
                  <a:extLst>
                    <a:ext uri="{FF2B5EF4-FFF2-40B4-BE49-F238E27FC236}">
                      <a16:creationId xmlns:a16="http://schemas.microsoft.com/office/drawing/2014/main" id="{CAD729A1-A216-4874-A461-22594407F52F}"/>
                    </a:ext>
                  </a:extLst>
                </p14:cNvPr>
                <p14:cNvContentPartPr/>
                <p14:nvPr/>
              </p14:nvContentPartPr>
              <p14:xfrm>
                <a:off x="7113023" y="-1112152"/>
                <a:ext cx="314640" cy="259560"/>
              </p14:xfrm>
            </p:contentPart>
          </mc:Choice>
          <mc:Fallback>
            <p:pic>
              <p:nvPicPr>
                <p:cNvPr id="619" name="墨迹 618">
                  <a:extLst>
                    <a:ext uri="{FF2B5EF4-FFF2-40B4-BE49-F238E27FC236}">
                      <a16:creationId xmlns:a16="http://schemas.microsoft.com/office/drawing/2014/main" id="{CAD729A1-A216-4874-A461-22594407F52F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7095383" y="-1130152"/>
                  <a:ext cx="350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3">
              <p14:nvContentPartPr>
                <p14:cNvPr id="620" name="墨迹 619">
                  <a:extLst>
                    <a:ext uri="{FF2B5EF4-FFF2-40B4-BE49-F238E27FC236}">
                      <a16:creationId xmlns:a16="http://schemas.microsoft.com/office/drawing/2014/main" id="{12C8501B-90F2-4F55-8029-0C443233BC0A}"/>
                    </a:ext>
                  </a:extLst>
                </p14:cNvPr>
                <p14:cNvContentPartPr/>
                <p14:nvPr/>
              </p14:nvContentPartPr>
              <p14:xfrm>
                <a:off x="7397423" y="-1138432"/>
                <a:ext cx="166320" cy="38160"/>
              </p14:xfrm>
            </p:contentPart>
          </mc:Choice>
          <mc:Fallback>
            <p:pic>
              <p:nvPicPr>
                <p:cNvPr id="620" name="墨迹 619">
                  <a:extLst>
                    <a:ext uri="{FF2B5EF4-FFF2-40B4-BE49-F238E27FC236}">
                      <a16:creationId xmlns:a16="http://schemas.microsoft.com/office/drawing/2014/main" id="{12C8501B-90F2-4F55-8029-0C443233BC0A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7379423" y="-1156072"/>
                  <a:ext cx="20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5">
              <p14:nvContentPartPr>
                <p14:cNvPr id="621" name="墨迹 620">
                  <a:extLst>
                    <a:ext uri="{FF2B5EF4-FFF2-40B4-BE49-F238E27FC236}">
                      <a16:creationId xmlns:a16="http://schemas.microsoft.com/office/drawing/2014/main" id="{4D3025E1-AFDD-487E-AB2E-5D95D72B7D48}"/>
                    </a:ext>
                  </a:extLst>
                </p14:cNvPr>
                <p14:cNvContentPartPr/>
                <p14:nvPr/>
              </p14:nvContentPartPr>
              <p14:xfrm>
                <a:off x="7570943" y="-1129432"/>
                <a:ext cx="21240" cy="295920"/>
              </p14:xfrm>
            </p:contentPart>
          </mc:Choice>
          <mc:Fallback>
            <p:pic>
              <p:nvPicPr>
                <p:cNvPr id="621" name="墨迹 620">
                  <a:extLst>
                    <a:ext uri="{FF2B5EF4-FFF2-40B4-BE49-F238E27FC236}">
                      <a16:creationId xmlns:a16="http://schemas.microsoft.com/office/drawing/2014/main" id="{4D3025E1-AFDD-487E-AB2E-5D95D72B7D48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7552943" y="-1147432"/>
                  <a:ext cx="56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7">
              <p14:nvContentPartPr>
                <p14:cNvPr id="622" name="墨迹 621">
                  <a:extLst>
                    <a:ext uri="{FF2B5EF4-FFF2-40B4-BE49-F238E27FC236}">
                      <a16:creationId xmlns:a16="http://schemas.microsoft.com/office/drawing/2014/main" id="{E8670F50-367A-4807-B688-22D40F94E9CC}"/>
                    </a:ext>
                  </a:extLst>
                </p14:cNvPr>
                <p14:cNvContentPartPr/>
                <p14:nvPr/>
              </p14:nvContentPartPr>
              <p14:xfrm>
                <a:off x="7162343" y="-938992"/>
                <a:ext cx="49680" cy="192240"/>
              </p14:xfrm>
            </p:contentPart>
          </mc:Choice>
          <mc:Fallback>
            <p:pic>
              <p:nvPicPr>
                <p:cNvPr id="622" name="墨迹 621">
                  <a:extLst>
                    <a:ext uri="{FF2B5EF4-FFF2-40B4-BE49-F238E27FC236}">
                      <a16:creationId xmlns:a16="http://schemas.microsoft.com/office/drawing/2014/main" id="{E8670F50-367A-4807-B688-22D40F94E9CC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7144703" y="-956632"/>
                  <a:ext cx="85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9">
              <p14:nvContentPartPr>
                <p14:cNvPr id="623" name="墨迹 622">
                  <a:extLst>
                    <a:ext uri="{FF2B5EF4-FFF2-40B4-BE49-F238E27FC236}">
                      <a16:creationId xmlns:a16="http://schemas.microsoft.com/office/drawing/2014/main" id="{F73D47C3-6855-42E1-8CE4-B0BD03158F0C}"/>
                    </a:ext>
                  </a:extLst>
                </p14:cNvPr>
                <p14:cNvContentPartPr/>
                <p14:nvPr/>
              </p14:nvContentPartPr>
              <p14:xfrm>
                <a:off x="7198343" y="-807592"/>
                <a:ext cx="22680" cy="174600"/>
              </p14:xfrm>
            </p:contentPart>
          </mc:Choice>
          <mc:Fallback>
            <p:pic>
              <p:nvPicPr>
                <p:cNvPr id="623" name="墨迹 622">
                  <a:extLst>
                    <a:ext uri="{FF2B5EF4-FFF2-40B4-BE49-F238E27FC236}">
                      <a16:creationId xmlns:a16="http://schemas.microsoft.com/office/drawing/2014/main" id="{F73D47C3-6855-42E1-8CE4-B0BD03158F0C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7180343" y="-825232"/>
                  <a:ext cx="58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1">
              <p14:nvContentPartPr>
                <p14:cNvPr id="624" name="墨迹 623">
                  <a:extLst>
                    <a:ext uri="{FF2B5EF4-FFF2-40B4-BE49-F238E27FC236}">
                      <a16:creationId xmlns:a16="http://schemas.microsoft.com/office/drawing/2014/main" id="{392D6533-280F-42FB-896B-3AD2087E6347}"/>
                    </a:ext>
                  </a:extLst>
                </p14:cNvPr>
                <p14:cNvContentPartPr/>
                <p14:nvPr/>
              </p14:nvContentPartPr>
              <p14:xfrm>
                <a:off x="7237223" y="-836752"/>
                <a:ext cx="360720" cy="241560"/>
              </p14:xfrm>
            </p:contentPart>
          </mc:Choice>
          <mc:Fallback>
            <p:pic>
              <p:nvPicPr>
                <p:cNvPr id="624" name="墨迹 623">
                  <a:extLst>
                    <a:ext uri="{FF2B5EF4-FFF2-40B4-BE49-F238E27FC236}">
                      <a16:creationId xmlns:a16="http://schemas.microsoft.com/office/drawing/2014/main" id="{392D6533-280F-42FB-896B-3AD2087E6347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7219583" y="-854392"/>
                  <a:ext cx="396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3">
              <p14:nvContentPartPr>
                <p14:cNvPr id="625" name="墨迹 624">
                  <a:extLst>
                    <a:ext uri="{FF2B5EF4-FFF2-40B4-BE49-F238E27FC236}">
                      <a16:creationId xmlns:a16="http://schemas.microsoft.com/office/drawing/2014/main" id="{2128D3AE-90B9-4D98-95F2-098D3F9D36A6}"/>
                    </a:ext>
                  </a:extLst>
                </p14:cNvPr>
                <p14:cNvContentPartPr/>
                <p14:nvPr/>
              </p14:nvContentPartPr>
              <p14:xfrm>
                <a:off x="8085383" y="-1080112"/>
                <a:ext cx="223200" cy="228960"/>
              </p14:xfrm>
            </p:contentPart>
          </mc:Choice>
          <mc:Fallback>
            <p:pic>
              <p:nvPicPr>
                <p:cNvPr id="625" name="墨迹 624">
                  <a:extLst>
                    <a:ext uri="{FF2B5EF4-FFF2-40B4-BE49-F238E27FC236}">
                      <a16:creationId xmlns:a16="http://schemas.microsoft.com/office/drawing/2014/main" id="{2128D3AE-90B9-4D98-95F2-098D3F9D36A6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8067743" y="-1098112"/>
                  <a:ext cx="258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5">
              <p14:nvContentPartPr>
                <p14:cNvPr id="626" name="墨迹 625">
                  <a:extLst>
                    <a:ext uri="{FF2B5EF4-FFF2-40B4-BE49-F238E27FC236}">
                      <a16:creationId xmlns:a16="http://schemas.microsoft.com/office/drawing/2014/main" id="{971F4464-C438-4597-AB9C-27168E868EA4}"/>
                    </a:ext>
                  </a:extLst>
                </p14:cNvPr>
                <p14:cNvContentPartPr/>
                <p14:nvPr/>
              </p14:nvContentPartPr>
              <p14:xfrm>
                <a:off x="7991063" y="-1056352"/>
                <a:ext cx="248760" cy="140400"/>
              </p14:xfrm>
            </p:contentPart>
          </mc:Choice>
          <mc:Fallback>
            <p:pic>
              <p:nvPicPr>
                <p:cNvPr id="626" name="墨迹 625">
                  <a:extLst>
                    <a:ext uri="{FF2B5EF4-FFF2-40B4-BE49-F238E27FC236}">
                      <a16:creationId xmlns:a16="http://schemas.microsoft.com/office/drawing/2014/main" id="{971F4464-C438-4597-AB9C-27168E868EA4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7973423" y="-1073992"/>
                  <a:ext cx="28440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107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4BA6EFB5-12B4-4CC1-B6C2-B825824FC782}"/>
              </a:ext>
            </a:extLst>
          </p:cNvPr>
          <p:cNvGrpSpPr/>
          <p:nvPr/>
        </p:nvGrpSpPr>
        <p:grpSpPr>
          <a:xfrm>
            <a:off x="747993" y="244090"/>
            <a:ext cx="7945560" cy="2243880"/>
            <a:chOff x="747993" y="244090"/>
            <a:chExt cx="7945560" cy="22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65C3CC4-1F51-4654-8EEC-D8C21BC4D621}"/>
                    </a:ext>
                  </a:extLst>
                </p14:cNvPr>
                <p14:cNvContentPartPr/>
                <p14:nvPr/>
              </p14:nvContentPartPr>
              <p14:xfrm>
                <a:off x="1122033" y="680770"/>
                <a:ext cx="229320" cy="402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65C3CC4-1F51-4654-8EEC-D8C21BC4D6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4393" y="662770"/>
                  <a:ext cx="2649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D37ECE3-8008-4B56-AE31-BAFA2BE08167}"/>
                    </a:ext>
                  </a:extLst>
                </p14:cNvPr>
                <p14:cNvContentPartPr/>
                <p14:nvPr/>
              </p14:nvContentPartPr>
              <p14:xfrm>
                <a:off x="1147593" y="500410"/>
                <a:ext cx="184320" cy="283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D37ECE3-8008-4B56-AE31-BAFA2BE081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9593" y="482410"/>
                  <a:ext cx="2199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404D9B7-41A4-4ED0-8DA9-8B53384917B5}"/>
                    </a:ext>
                  </a:extLst>
                </p14:cNvPr>
                <p14:cNvContentPartPr/>
                <p14:nvPr/>
              </p14:nvContentPartPr>
              <p14:xfrm>
                <a:off x="1349553" y="754930"/>
                <a:ext cx="321840" cy="188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404D9B7-41A4-4ED0-8DA9-8B53384917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1553" y="736930"/>
                  <a:ext cx="357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8B79BF7-1971-4EE0-B19A-F7946FF30E73}"/>
                    </a:ext>
                  </a:extLst>
                </p14:cNvPr>
                <p14:cNvContentPartPr/>
                <p14:nvPr/>
              </p14:nvContentPartPr>
              <p14:xfrm>
                <a:off x="1591833" y="470170"/>
                <a:ext cx="541800" cy="468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8B79BF7-1971-4EE0-B19A-F7946FF30E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3833" y="452170"/>
                  <a:ext cx="5774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4A44D13-8BFF-4716-9D9F-12D24038BDEF}"/>
                    </a:ext>
                  </a:extLst>
                </p14:cNvPr>
                <p14:cNvContentPartPr/>
                <p14:nvPr/>
              </p14:nvContentPartPr>
              <p14:xfrm>
                <a:off x="2116713" y="747730"/>
                <a:ext cx="331200" cy="2926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4A44D13-8BFF-4716-9D9F-12D24038BD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99073" y="730090"/>
                  <a:ext cx="366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A356CD1-BD89-400B-978B-15926E2F3663}"/>
                    </a:ext>
                  </a:extLst>
                </p14:cNvPr>
                <p14:cNvContentPartPr/>
                <p14:nvPr/>
              </p14:nvContentPartPr>
              <p14:xfrm>
                <a:off x="2570313" y="816130"/>
                <a:ext cx="31680" cy="246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A356CD1-BD89-400B-978B-15926E2F36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52313" y="798130"/>
                  <a:ext cx="67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44F6541-D5C4-49C1-BF9A-0C6E4B4D2111}"/>
                    </a:ext>
                  </a:extLst>
                </p14:cNvPr>
                <p14:cNvContentPartPr/>
                <p14:nvPr/>
              </p14:nvContentPartPr>
              <p14:xfrm>
                <a:off x="2622513" y="501490"/>
                <a:ext cx="67680" cy="925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44F6541-D5C4-49C1-BF9A-0C6E4B4D21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4873" y="483850"/>
                  <a:ext cx="103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922ACD3-9AC6-4E0A-B684-A4066F8BD4F8}"/>
                    </a:ext>
                  </a:extLst>
                </p14:cNvPr>
                <p14:cNvContentPartPr/>
                <p14:nvPr/>
              </p14:nvContentPartPr>
              <p14:xfrm>
                <a:off x="2848233" y="491410"/>
                <a:ext cx="52560" cy="5216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922ACD3-9AC6-4E0A-B684-A4066F8BD4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0593" y="473770"/>
                  <a:ext cx="882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237E889-7DA9-481A-95E1-56DC34455AB8}"/>
                    </a:ext>
                  </a:extLst>
                </p14:cNvPr>
                <p14:cNvContentPartPr/>
                <p14:nvPr/>
              </p14:nvContentPartPr>
              <p14:xfrm>
                <a:off x="2662833" y="615250"/>
                <a:ext cx="540360" cy="3261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237E889-7DA9-481A-95E1-56DC34455A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5193" y="597610"/>
                  <a:ext cx="576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C557996-6840-4DB0-BBE8-ACABBD373A0C}"/>
                    </a:ext>
                  </a:extLst>
                </p14:cNvPr>
                <p14:cNvContentPartPr/>
                <p14:nvPr/>
              </p14:nvContentPartPr>
              <p14:xfrm>
                <a:off x="3297513" y="764290"/>
                <a:ext cx="236520" cy="2365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C557996-6840-4DB0-BBE8-ACABBD373A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9513" y="746650"/>
                  <a:ext cx="272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E37F8B2-1790-4748-AA14-5A939A459A9A}"/>
                    </a:ext>
                  </a:extLst>
                </p14:cNvPr>
                <p14:cNvContentPartPr/>
                <p14:nvPr/>
              </p14:nvContentPartPr>
              <p14:xfrm>
                <a:off x="3617193" y="744850"/>
                <a:ext cx="313200" cy="209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E37F8B2-1790-4748-AA14-5A939A459A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9553" y="726850"/>
                  <a:ext cx="348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0565C91-433E-474E-9F1E-DDD382EF0384}"/>
                    </a:ext>
                  </a:extLst>
                </p14:cNvPr>
                <p14:cNvContentPartPr/>
                <p14:nvPr/>
              </p14:nvContentPartPr>
              <p14:xfrm>
                <a:off x="3527553" y="841330"/>
                <a:ext cx="39240" cy="136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0565C91-433E-474E-9F1E-DDD382EF038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9913" y="823330"/>
                  <a:ext cx="74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2A63FCB-873F-42D4-973E-57E5EFDA313E}"/>
                    </a:ext>
                  </a:extLst>
                </p14:cNvPr>
                <p14:cNvContentPartPr/>
                <p14:nvPr/>
              </p14:nvContentPartPr>
              <p14:xfrm>
                <a:off x="3751833" y="717490"/>
                <a:ext cx="57240" cy="48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2A63FCB-873F-42D4-973E-57E5EFDA31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4193" y="699850"/>
                  <a:ext cx="92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F0506D5-B5D9-4EE8-9BE7-B2D578BAF2A6}"/>
                    </a:ext>
                  </a:extLst>
                </p14:cNvPr>
                <p14:cNvContentPartPr/>
                <p14:nvPr/>
              </p14:nvContentPartPr>
              <p14:xfrm>
                <a:off x="3663273" y="793810"/>
                <a:ext cx="215280" cy="220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F0506D5-B5D9-4EE8-9BE7-B2D578BAF2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45633" y="776170"/>
                  <a:ext cx="250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8B125BC-3CA2-45DF-8040-EE4D20EBAC48}"/>
                    </a:ext>
                  </a:extLst>
                </p14:cNvPr>
                <p14:cNvContentPartPr/>
                <p14:nvPr/>
              </p14:nvContentPartPr>
              <p14:xfrm>
                <a:off x="872193" y="890650"/>
                <a:ext cx="1918440" cy="235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8B125BC-3CA2-45DF-8040-EE4D20EBAC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4193" y="872650"/>
                  <a:ext cx="1954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AE0E713-DCDE-4F50-98D8-21BF234FD90B}"/>
                    </a:ext>
                  </a:extLst>
                </p14:cNvPr>
                <p14:cNvContentPartPr/>
                <p14:nvPr/>
              </p14:nvContentPartPr>
              <p14:xfrm>
                <a:off x="747993" y="1008010"/>
                <a:ext cx="3211920" cy="72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AE0E713-DCDE-4F50-98D8-21BF234FD9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0353" y="990010"/>
                  <a:ext cx="3247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A1C5847-410E-4307-BAE9-7844028C03C7}"/>
                    </a:ext>
                  </a:extLst>
                </p14:cNvPr>
                <p14:cNvContentPartPr/>
                <p14:nvPr/>
              </p14:nvContentPartPr>
              <p14:xfrm>
                <a:off x="2499753" y="811810"/>
                <a:ext cx="100440" cy="2293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A1C5847-410E-4307-BAE9-7844028C03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82113" y="793810"/>
                  <a:ext cx="136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2F257C6-E65C-4279-9E6D-F187F3511D7F}"/>
                    </a:ext>
                  </a:extLst>
                </p14:cNvPr>
                <p14:cNvContentPartPr/>
                <p14:nvPr/>
              </p14:nvContentPartPr>
              <p14:xfrm>
                <a:off x="1850673" y="767890"/>
                <a:ext cx="286200" cy="16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2F257C6-E65C-4279-9E6D-F187F3511D7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32673" y="75025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8598329-3E82-4A77-85B1-E49452E64685}"/>
                    </a:ext>
                  </a:extLst>
                </p14:cNvPr>
                <p14:cNvContentPartPr/>
                <p14:nvPr/>
              </p14:nvContentPartPr>
              <p14:xfrm>
                <a:off x="1932753" y="581050"/>
                <a:ext cx="49680" cy="533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8598329-3E82-4A77-85B1-E49452E646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15113" y="563410"/>
                  <a:ext cx="853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E5D9CA6-2DEC-43E0-A306-45A40281B399}"/>
                    </a:ext>
                  </a:extLst>
                </p14:cNvPr>
                <p14:cNvContentPartPr/>
                <p14:nvPr/>
              </p14:nvContentPartPr>
              <p14:xfrm>
                <a:off x="4875393" y="813610"/>
                <a:ext cx="408600" cy="67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E5D9CA6-2DEC-43E0-A306-45A40281B3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7753" y="795610"/>
                  <a:ext cx="444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2BA4E7C-859D-419E-A499-76F16FE589BA}"/>
                    </a:ext>
                  </a:extLst>
                </p14:cNvPr>
                <p14:cNvContentPartPr/>
                <p14:nvPr/>
              </p14:nvContentPartPr>
              <p14:xfrm>
                <a:off x="4960713" y="680770"/>
                <a:ext cx="139320" cy="554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2BA4E7C-859D-419E-A499-76F16FE589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43073" y="663130"/>
                  <a:ext cx="1749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BF2203B-3498-4800-820A-F76958290710}"/>
                    </a:ext>
                  </a:extLst>
                </p14:cNvPr>
                <p14:cNvContentPartPr/>
                <p14:nvPr/>
              </p14:nvContentPartPr>
              <p14:xfrm>
                <a:off x="5023353" y="894250"/>
                <a:ext cx="235440" cy="4028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BF2203B-3498-4800-820A-F769582907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5713" y="876610"/>
                  <a:ext cx="2710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3E501CD-CC3D-4C68-AD04-ACF0B02E6252}"/>
                    </a:ext>
                  </a:extLst>
                </p14:cNvPr>
                <p14:cNvContentPartPr/>
                <p14:nvPr/>
              </p14:nvContentPartPr>
              <p14:xfrm>
                <a:off x="5533833" y="727570"/>
                <a:ext cx="73800" cy="73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3E501CD-CC3D-4C68-AD04-ACF0B02E62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15833" y="709930"/>
                  <a:ext cx="109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D0D668A-2BA8-4130-A2FB-E1E89B5337F0}"/>
                    </a:ext>
                  </a:extLst>
                </p14:cNvPr>
                <p14:cNvContentPartPr/>
                <p14:nvPr/>
              </p14:nvContentPartPr>
              <p14:xfrm>
                <a:off x="5790873" y="670690"/>
                <a:ext cx="67680" cy="37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D0D668A-2BA8-4130-A2FB-E1E89B5337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73233" y="653050"/>
                  <a:ext cx="103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959641B-361E-47E3-BAFD-5303AEF2EE4E}"/>
                    </a:ext>
                  </a:extLst>
                </p14:cNvPr>
                <p14:cNvContentPartPr/>
                <p14:nvPr/>
              </p14:nvContentPartPr>
              <p14:xfrm>
                <a:off x="5466873" y="670690"/>
                <a:ext cx="448560" cy="297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959641B-361E-47E3-BAFD-5303AEF2EE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48873" y="653050"/>
                  <a:ext cx="4842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4340D0E-1D90-45B0-89DA-BECD9BF32CAF}"/>
                    </a:ext>
                  </a:extLst>
                </p14:cNvPr>
                <p14:cNvContentPartPr/>
                <p14:nvPr/>
              </p14:nvContentPartPr>
              <p14:xfrm>
                <a:off x="5638593" y="914410"/>
                <a:ext cx="380160" cy="307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4340D0E-1D90-45B0-89DA-BECD9BF32C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20593" y="896410"/>
                  <a:ext cx="415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2A946BE-C459-4E58-8A5E-8A6D3CCAF919}"/>
                    </a:ext>
                  </a:extLst>
                </p14:cNvPr>
                <p14:cNvContentPartPr/>
                <p14:nvPr/>
              </p14:nvContentPartPr>
              <p14:xfrm>
                <a:off x="1348113" y="1818370"/>
                <a:ext cx="15480" cy="134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2A946BE-C459-4E58-8A5E-8A6D3CCAF9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30113" y="1800730"/>
                  <a:ext cx="51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C832700-EE5A-4D61-80F2-137013F656FC}"/>
                    </a:ext>
                  </a:extLst>
                </p14:cNvPr>
                <p14:cNvContentPartPr/>
                <p14:nvPr/>
              </p14:nvContentPartPr>
              <p14:xfrm>
                <a:off x="1445313" y="1597330"/>
                <a:ext cx="75240" cy="153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C832700-EE5A-4D61-80F2-137013F656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27313" y="1579690"/>
                  <a:ext cx="110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579FEE5-7A06-4C8C-AF0B-1551A6090C08}"/>
                    </a:ext>
                  </a:extLst>
                </p14:cNvPr>
                <p14:cNvContentPartPr/>
                <p14:nvPr/>
              </p14:nvContentPartPr>
              <p14:xfrm>
                <a:off x="1617753" y="1747450"/>
                <a:ext cx="322920" cy="198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579FEE5-7A06-4C8C-AF0B-1551A6090C0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99753" y="1729450"/>
                  <a:ext cx="358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1B5D676-AFF1-4393-9DE5-AD0A900A9DA5}"/>
                    </a:ext>
                  </a:extLst>
                </p14:cNvPr>
                <p14:cNvContentPartPr/>
                <p14:nvPr/>
              </p14:nvContentPartPr>
              <p14:xfrm>
                <a:off x="1997193" y="1665730"/>
                <a:ext cx="200880" cy="252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1B5D676-AFF1-4393-9DE5-AD0A900A9D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79553" y="1647730"/>
                  <a:ext cx="236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22E72B5-A299-4758-ACCB-10F33975FDA6}"/>
                    </a:ext>
                  </a:extLst>
                </p14:cNvPr>
                <p14:cNvContentPartPr/>
                <p14:nvPr/>
              </p14:nvContentPartPr>
              <p14:xfrm>
                <a:off x="2308233" y="1606330"/>
                <a:ext cx="148320" cy="2566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22E72B5-A299-4758-ACCB-10F33975FD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90593" y="1588330"/>
                  <a:ext cx="183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DF64346-FEA4-40EC-B4F8-117DA4100A09}"/>
                    </a:ext>
                  </a:extLst>
                </p14:cNvPr>
                <p14:cNvContentPartPr/>
                <p14:nvPr/>
              </p14:nvContentPartPr>
              <p14:xfrm>
                <a:off x="2452233" y="1682650"/>
                <a:ext cx="263520" cy="528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DF64346-FEA4-40EC-B4F8-117DA4100A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34233" y="1665010"/>
                  <a:ext cx="2991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F78811D-8D2F-491F-B853-CFABD5523DDB}"/>
                    </a:ext>
                  </a:extLst>
                </p14:cNvPr>
                <p14:cNvContentPartPr/>
                <p14:nvPr/>
              </p14:nvContentPartPr>
              <p14:xfrm>
                <a:off x="2746713" y="1500130"/>
                <a:ext cx="291960" cy="438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F78811D-8D2F-491F-B853-CFABD5523D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28713" y="1482490"/>
                  <a:ext cx="3276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3D36EF1-EE6F-487D-A778-9751C50EDCB2}"/>
                    </a:ext>
                  </a:extLst>
                </p14:cNvPr>
                <p14:cNvContentPartPr/>
                <p14:nvPr/>
              </p14:nvContentPartPr>
              <p14:xfrm>
                <a:off x="3086193" y="1531810"/>
                <a:ext cx="45360" cy="434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3D36EF1-EE6F-487D-A778-9751C50EDC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68553" y="1514170"/>
                  <a:ext cx="810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8A48259-FC67-4B81-BA4E-EF925BAA325B}"/>
                    </a:ext>
                  </a:extLst>
                </p14:cNvPr>
                <p14:cNvContentPartPr/>
                <p14:nvPr/>
              </p14:nvContentPartPr>
              <p14:xfrm>
                <a:off x="2961993" y="1708570"/>
                <a:ext cx="202320" cy="648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8A48259-FC67-4B81-BA4E-EF925BAA32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44353" y="1690930"/>
                  <a:ext cx="237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76B0B63-6AA6-4C69-8EF1-4FD3597E905A}"/>
                    </a:ext>
                  </a:extLst>
                </p14:cNvPr>
                <p14:cNvContentPartPr/>
                <p14:nvPr/>
              </p14:nvContentPartPr>
              <p14:xfrm>
                <a:off x="1648713" y="2069650"/>
                <a:ext cx="1141920" cy="43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76B0B63-6AA6-4C69-8EF1-4FD3597E90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30713" y="2052010"/>
                  <a:ext cx="1177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2C28A64-2411-450C-9F8D-068B161A9041}"/>
                    </a:ext>
                  </a:extLst>
                </p14:cNvPr>
                <p14:cNvContentPartPr/>
                <p14:nvPr/>
              </p14:nvContentPartPr>
              <p14:xfrm>
                <a:off x="4588113" y="1716130"/>
                <a:ext cx="97560" cy="280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2C28A64-2411-450C-9F8D-068B161A90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70473" y="1698490"/>
                  <a:ext cx="133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CDFA590-9509-409C-887A-0AFFFDD46B3E}"/>
                    </a:ext>
                  </a:extLst>
                </p14:cNvPr>
                <p14:cNvContentPartPr/>
                <p14:nvPr/>
              </p14:nvContentPartPr>
              <p14:xfrm>
                <a:off x="4712313" y="1654210"/>
                <a:ext cx="401760" cy="2415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CDFA590-9509-409C-887A-0AFFFDD46B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94673" y="1636210"/>
                  <a:ext cx="437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5703154-3A99-44B4-B825-F3D6529E8DA8}"/>
                    </a:ext>
                  </a:extLst>
                </p14:cNvPr>
                <p14:cNvContentPartPr/>
                <p14:nvPr/>
              </p14:nvContentPartPr>
              <p14:xfrm>
                <a:off x="4779633" y="1566010"/>
                <a:ext cx="259200" cy="317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5703154-3A99-44B4-B825-F3D6529E8D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61633" y="1548010"/>
                  <a:ext cx="294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A670DA2-B2AF-48E3-8377-3BC32E7DEB91}"/>
                    </a:ext>
                  </a:extLst>
                </p14:cNvPr>
                <p14:cNvContentPartPr/>
                <p14:nvPr/>
              </p14:nvContentPartPr>
              <p14:xfrm>
                <a:off x="5129913" y="1566010"/>
                <a:ext cx="212400" cy="370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A670DA2-B2AF-48E3-8377-3BC32E7DEB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12273" y="1548010"/>
                  <a:ext cx="2480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2A82619-48BC-48BC-8DA5-42C40B7154B3}"/>
                    </a:ext>
                  </a:extLst>
                </p14:cNvPr>
                <p14:cNvContentPartPr/>
                <p14:nvPr/>
              </p14:nvContentPartPr>
              <p14:xfrm>
                <a:off x="5393433" y="1472410"/>
                <a:ext cx="396360" cy="3952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2A82619-48BC-48BC-8DA5-42C40B7154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75433" y="1454770"/>
                  <a:ext cx="4320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21E853C-D24D-49D2-9088-2966B521CE68}"/>
                    </a:ext>
                  </a:extLst>
                </p14:cNvPr>
                <p14:cNvContentPartPr/>
                <p14:nvPr/>
              </p14:nvContentPartPr>
              <p14:xfrm>
                <a:off x="5331873" y="1685890"/>
                <a:ext cx="589680" cy="2746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21E853C-D24D-49D2-9088-2966B521CE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14233" y="1667890"/>
                  <a:ext cx="6253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2D250D1-CC7F-4EFB-91E2-18BCA47AFB55}"/>
                    </a:ext>
                  </a:extLst>
                </p14:cNvPr>
                <p14:cNvContentPartPr/>
                <p14:nvPr/>
              </p14:nvContentPartPr>
              <p14:xfrm>
                <a:off x="5937753" y="357850"/>
                <a:ext cx="445320" cy="1958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2D250D1-CC7F-4EFB-91E2-18BCA47AFB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19753" y="339850"/>
                  <a:ext cx="480960" cy="19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F335358-E76A-48D9-9A15-79EFB3ABAFBA}"/>
                    </a:ext>
                  </a:extLst>
                </p14:cNvPr>
                <p14:cNvContentPartPr/>
                <p14:nvPr/>
              </p14:nvContentPartPr>
              <p14:xfrm>
                <a:off x="1919433" y="2387170"/>
                <a:ext cx="2566080" cy="100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F335358-E76A-48D9-9A15-79EFB3ABAF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01433" y="2369530"/>
                  <a:ext cx="2601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83C3F00-949B-4223-8870-B2B9F758F87E}"/>
                    </a:ext>
                  </a:extLst>
                </p14:cNvPr>
                <p14:cNvContentPartPr/>
                <p14:nvPr/>
              </p14:nvContentPartPr>
              <p14:xfrm>
                <a:off x="6857553" y="784450"/>
                <a:ext cx="474480" cy="394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83C3F00-949B-4223-8870-B2B9F758F8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39913" y="766450"/>
                  <a:ext cx="5101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396E058-C44C-4234-94B4-7B1FFA90AF2E}"/>
                    </a:ext>
                  </a:extLst>
                </p14:cNvPr>
                <p14:cNvContentPartPr/>
                <p14:nvPr/>
              </p14:nvContentPartPr>
              <p14:xfrm>
                <a:off x="7065633" y="864010"/>
                <a:ext cx="282960" cy="515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396E058-C44C-4234-94B4-7B1FFA90AF2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47633" y="846010"/>
                  <a:ext cx="3186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70C370F-8C00-4F63-AD79-092E69354BD7}"/>
                    </a:ext>
                  </a:extLst>
                </p14:cNvPr>
                <p14:cNvContentPartPr/>
                <p14:nvPr/>
              </p14:nvContentPartPr>
              <p14:xfrm>
                <a:off x="7108833" y="928450"/>
                <a:ext cx="606240" cy="4636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70C370F-8C00-4F63-AD79-092E69354B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91193" y="910450"/>
                  <a:ext cx="6418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4A5ABEA-9243-4249-B5D8-E36B7451B5B8}"/>
                    </a:ext>
                  </a:extLst>
                </p14:cNvPr>
                <p14:cNvContentPartPr/>
                <p14:nvPr/>
              </p14:nvContentPartPr>
              <p14:xfrm>
                <a:off x="7475313" y="711370"/>
                <a:ext cx="160560" cy="302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4A5ABEA-9243-4249-B5D8-E36B7451B5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57673" y="693370"/>
                  <a:ext cx="196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D1A7C9A-4CDB-4D8B-8EEC-9D9ECCFB81C0}"/>
                    </a:ext>
                  </a:extLst>
                </p14:cNvPr>
                <p14:cNvContentPartPr/>
                <p14:nvPr/>
              </p14:nvContentPartPr>
              <p14:xfrm>
                <a:off x="7262913" y="1028170"/>
                <a:ext cx="500040" cy="4006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D1A7C9A-4CDB-4D8B-8EEC-9D9ECCFB81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45273" y="1010170"/>
                  <a:ext cx="5356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BA7962A-9E83-4DCE-BC4A-60FDA7CC79A7}"/>
                    </a:ext>
                  </a:extLst>
                </p14:cNvPr>
                <p14:cNvContentPartPr/>
                <p14:nvPr/>
              </p14:nvContentPartPr>
              <p14:xfrm>
                <a:off x="7587633" y="1112770"/>
                <a:ext cx="81000" cy="303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BA7962A-9E83-4DCE-BC4A-60FDA7CC79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69993" y="1094770"/>
                  <a:ext cx="1166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C36063E-FE4A-44E8-B65A-4BF2D204A9C1}"/>
                    </a:ext>
                  </a:extLst>
                </p14:cNvPr>
                <p14:cNvContentPartPr/>
                <p14:nvPr/>
              </p14:nvContentPartPr>
              <p14:xfrm>
                <a:off x="7543713" y="1193410"/>
                <a:ext cx="119160" cy="1227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C36063E-FE4A-44E8-B65A-4BF2D204A9C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25713" y="1175770"/>
                  <a:ext cx="154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BDEE05A-AD60-4B9D-9F6B-272DD7CC42C7}"/>
                    </a:ext>
                  </a:extLst>
                </p14:cNvPr>
                <p14:cNvContentPartPr/>
                <p14:nvPr/>
              </p14:nvContentPartPr>
              <p14:xfrm>
                <a:off x="7416993" y="884170"/>
                <a:ext cx="307080" cy="169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BDEE05A-AD60-4B9D-9F6B-272DD7CC42C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99353" y="866170"/>
                  <a:ext cx="342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9AB6515-1EEA-4B01-A20E-E8F90B627DA1}"/>
                    </a:ext>
                  </a:extLst>
                </p14:cNvPr>
                <p14:cNvContentPartPr/>
                <p14:nvPr/>
              </p14:nvContentPartPr>
              <p14:xfrm>
                <a:off x="7895793" y="841330"/>
                <a:ext cx="281520" cy="54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9AB6515-1EEA-4B01-A20E-E8F90B627D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78153" y="823330"/>
                  <a:ext cx="317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47414BA-4667-4D32-AFA6-491BB1D3C150}"/>
                    </a:ext>
                  </a:extLst>
                </p14:cNvPr>
                <p14:cNvContentPartPr/>
                <p14:nvPr/>
              </p14:nvContentPartPr>
              <p14:xfrm>
                <a:off x="7841433" y="772930"/>
                <a:ext cx="406440" cy="385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47414BA-4667-4D32-AFA6-491BB1D3C1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23793" y="755290"/>
                  <a:ext cx="4420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8589F4D-44E1-4798-9B7D-2EC7E56775D7}"/>
                    </a:ext>
                  </a:extLst>
                </p14:cNvPr>
                <p14:cNvContentPartPr/>
                <p14:nvPr/>
              </p14:nvContentPartPr>
              <p14:xfrm>
                <a:off x="8241393" y="849970"/>
                <a:ext cx="28800" cy="216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8589F4D-44E1-4798-9B7D-2EC7E56775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23753" y="832330"/>
                  <a:ext cx="64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53B38BF-5457-40F4-B758-B80CAC17B3CE}"/>
                    </a:ext>
                  </a:extLst>
                </p14:cNvPr>
                <p14:cNvContentPartPr/>
                <p14:nvPr/>
              </p14:nvContentPartPr>
              <p14:xfrm>
                <a:off x="8256513" y="762850"/>
                <a:ext cx="192240" cy="318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53B38BF-5457-40F4-B758-B80CAC17B3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38513" y="745210"/>
                  <a:ext cx="227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1FFB31A-51CA-47B3-A69D-B89DE4F76805}"/>
                    </a:ext>
                  </a:extLst>
                </p14:cNvPr>
                <p14:cNvContentPartPr/>
                <p14:nvPr/>
              </p14:nvContentPartPr>
              <p14:xfrm>
                <a:off x="8031873" y="1208530"/>
                <a:ext cx="562320" cy="164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1FFB31A-51CA-47B3-A69D-B89DE4F768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14233" y="1190890"/>
                  <a:ext cx="597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E836D88-2B00-46A0-A71A-8651EDF29101}"/>
                    </a:ext>
                  </a:extLst>
                </p14:cNvPr>
                <p14:cNvContentPartPr/>
                <p14:nvPr/>
              </p14:nvContentPartPr>
              <p14:xfrm>
                <a:off x="6858993" y="1468810"/>
                <a:ext cx="1834560" cy="1418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E836D88-2B00-46A0-A71A-8651EDF2910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41353" y="1450810"/>
                  <a:ext cx="1870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90FA1D4-1C43-4649-A380-5FCD88465338}"/>
                    </a:ext>
                  </a:extLst>
                </p14:cNvPr>
                <p14:cNvContentPartPr/>
                <p14:nvPr/>
              </p14:nvContentPartPr>
              <p14:xfrm>
                <a:off x="5339073" y="244090"/>
                <a:ext cx="1593720" cy="335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90FA1D4-1C43-4649-A380-5FCD884653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21433" y="226090"/>
                  <a:ext cx="1629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981AB23-E359-407C-8D45-A5352690E576}"/>
                    </a:ext>
                  </a:extLst>
                </p14:cNvPr>
                <p14:cNvContentPartPr/>
                <p14:nvPr/>
              </p14:nvContentPartPr>
              <p14:xfrm>
                <a:off x="6531393" y="261730"/>
                <a:ext cx="396720" cy="4140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981AB23-E359-407C-8D45-A5352690E5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13753" y="244090"/>
                  <a:ext cx="4323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577BBED-12B3-4EA9-A98A-888942110CD1}"/>
                    </a:ext>
                  </a:extLst>
                </p14:cNvPr>
                <p14:cNvContentPartPr/>
                <p14:nvPr/>
              </p14:nvContentPartPr>
              <p14:xfrm>
                <a:off x="5395953" y="1899370"/>
                <a:ext cx="1742400" cy="586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577BBED-12B3-4EA9-A98A-888942110C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78313" y="1881370"/>
                  <a:ext cx="177804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792316A-8400-4D22-98F7-36420C04220F}"/>
                    </a:ext>
                  </a:extLst>
                </p14:cNvPr>
                <p14:cNvContentPartPr/>
                <p14:nvPr/>
              </p14:nvContentPartPr>
              <p14:xfrm>
                <a:off x="6754593" y="1807930"/>
                <a:ext cx="567720" cy="5259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792316A-8400-4D22-98F7-36420C0422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36593" y="1789930"/>
                  <a:ext cx="603360" cy="56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DFE8B27-ED9A-47BF-A10A-125B5206BE89}"/>
              </a:ext>
            </a:extLst>
          </p:cNvPr>
          <p:cNvGrpSpPr/>
          <p:nvPr/>
        </p:nvGrpSpPr>
        <p:grpSpPr>
          <a:xfrm>
            <a:off x="516153" y="2769130"/>
            <a:ext cx="7561080" cy="3261240"/>
            <a:chOff x="516153" y="2769130"/>
            <a:chExt cx="7561080" cy="32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173853C-59DC-48F2-AF81-CB647332B879}"/>
                    </a:ext>
                  </a:extLst>
                </p14:cNvPr>
                <p14:cNvContentPartPr/>
                <p14:nvPr/>
              </p14:nvContentPartPr>
              <p14:xfrm>
                <a:off x="516153" y="2769130"/>
                <a:ext cx="7561080" cy="1706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173853C-59DC-48F2-AF81-CB647332B8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7513" y="2760130"/>
                  <a:ext cx="7578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BCB6E96-9692-4D04-85F5-5656EF8BAAF6}"/>
                    </a:ext>
                  </a:extLst>
                </p14:cNvPr>
                <p14:cNvContentPartPr/>
                <p14:nvPr/>
              </p14:nvContentPartPr>
              <p14:xfrm>
                <a:off x="1050393" y="3342250"/>
                <a:ext cx="115920" cy="8046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BCB6E96-9692-4D04-85F5-5656EF8BAA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1393" y="3333610"/>
                  <a:ext cx="13356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C8BAF9E-404D-4D35-B19F-A43FBA9C8099}"/>
                    </a:ext>
                  </a:extLst>
                </p14:cNvPr>
                <p14:cNvContentPartPr/>
                <p14:nvPr/>
              </p14:nvContentPartPr>
              <p14:xfrm>
                <a:off x="761673" y="3694330"/>
                <a:ext cx="386280" cy="3499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C8BAF9E-404D-4D35-B19F-A43FBA9C80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2673" y="3685690"/>
                  <a:ext cx="4039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633691B-3D92-44E9-8249-3D08C7B4DDC6}"/>
                    </a:ext>
                  </a:extLst>
                </p14:cNvPr>
                <p14:cNvContentPartPr/>
                <p14:nvPr/>
              </p14:nvContentPartPr>
              <p14:xfrm>
                <a:off x="1160913" y="3650410"/>
                <a:ext cx="417600" cy="684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633691B-3D92-44E9-8249-3D08C7B4DD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2273" y="3641410"/>
                  <a:ext cx="435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467D38C-3986-45B2-B811-7846FA21AF63}"/>
                    </a:ext>
                  </a:extLst>
                </p14:cNvPr>
                <p14:cNvContentPartPr/>
                <p14:nvPr/>
              </p14:nvContentPartPr>
              <p14:xfrm>
                <a:off x="1241553" y="3503890"/>
                <a:ext cx="277200" cy="553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467D38C-3986-45B2-B811-7846FA21AF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32913" y="3494890"/>
                  <a:ext cx="2948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DECDBB8-7C09-4F9E-B0D4-4A8B9C702161}"/>
                    </a:ext>
                  </a:extLst>
                </p14:cNvPr>
                <p14:cNvContentPartPr/>
                <p14:nvPr/>
              </p14:nvContentPartPr>
              <p14:xfrm>
                <a:off x="1541073" y="3477250"/>
                <a:ext cx="484920" cy="139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DECDBB8-7C09-4F9E-B0D4-4A8B9C70216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32073" y="3468610"/>
                  <a:ext cx="502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1432487-CEEB-44A8-9FEB-C0EFB918E31A}"/>
                    </a:ext>
                  </a:extLst>
                </p14:cNvPr>
                <p14:cNvContentPartPr/>
                <p14:nvPr/>
              </p14:nvContentPartPr>
              <p14:xfrm>
                <a:off x="1647273" y="3411730"/>
                <a:ext cx="456480" cy="4788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1432487-CEEB-44A8-9FEB-C0EFB918E3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38273" y="3402730"/>
                  <a:ext cx="4741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B28026A-BAFE-4BE0-93FA-A381E2B064A1}"/>
                    </a:ext>
                  </a:extLst>
                </p14:cNvPr>
                <p14:cNvContentPartPr/>
                <p14:nvPr/>
              </p14:nvContentPartPr>
              <p14:xfrm>
                <a:off x="1850673" y="3790450"/>
                <a:ext cx="63360" cy="684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B28026A-BAFE-4BE0-93FA-A381E2B064A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41673" y="3781810"/>
                  <a:ext cx="81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A655E80-5E58-4F0F-A622-F450EF9EEA18}"/>
                    </a:ext>
                  </a:extLst>
                </p14:cNvPr>
                <p14:cNvContentPartPr/>
                <p14:nvPr/>
              </p14:nvContentPartPr>
              <p14:xfrm>
                <a:off x="1710273" y="3973690"/>
                <a:ext cx="487800" cy="1720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A655E80-5E58-4F0F-A622-F450EF9EEA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01273" y="3964690"/>
                  <a:ext cx="505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5715D59-F5E9-4C1A-979E-F8764DA05B91}"/>
                    </a:ext>
                  </a:extLst>
                </p14:cNvPr>
                <p14:cNvContentPartPr/>
                <p14:nvPr/>
              </p14:nvContentPartPr>
              <p14:xfrm>
                <a:off x="2510193" y="3344770"/>
                <a:ext cx="21240" cy="345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5715D59-F5E9-4C1A-979E-F8764DA05B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01553" y="3336130"/>
                  <a:ext cx="38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5F06A19-3BAD-4659-A570-1BC872D9DEA3}"/>
                    </a:ext>
                  </a:extLst>
                </p14:cNvPr>
                <p14:cNvContentPartPr/>
                <p14:nvPr/>
              </p14:nvContentPartPr>
              <p14:xfrm>
                <a:off x="2299233" y="3464650"/>
                <a:ext cx="606240" cy="258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5F06A19-3BAD-4659-A570-1BC872D9DEA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90593" y="3456010"/>
                  <a:ext cx="623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3A281E7-8ABD-4B1B-A347-246A004ECC15}"/>
                    </a:ext>
                  </a:extLst>
                </p14:cNvPr>
                <p14:cNvContentPartPr/>
                <p14:nvPr/>
              </p14:nvContentPartPr>
              <p14:xfrm>
                <a:off x="2370873" y="3607570"/>
                <a:ext cx="667800" cy="4500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3A281E7-8ABD-4B1B-A347-246A004ECC1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62233" y="3598570"/>
                  <a:ext cx="6854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AAE31EC-B87E-42DF-8938-4FF6BA8073B2}"/>
                    </a:ext>
                  </a:extLst>
                </p14:cNvPr>
                <p14:cNvContentPartPr/>
                <p14:nvPr/>
              </p14:nvContentPartPr>
              <p14:xfrm>
                <a:off x="3013113" y="3564370"/>
                <a:ext cx="151560" cy="5986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AAE31EC-B87E-42DF-8938-4FF6BA8073B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04113" y="3555730"/>
                  <a:ext cx="16920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F209F69-BD88-4360-8542-98F900CD1FD1}"/>
                    </a:ext>
                  </a:extLst>
                </p14:cNvPr>
                <p14:cNvContentPartPr/>
                <p14:nvPr/>
              </p14:nvContentPartPr>
              <p14:xfrm>
                <a:off x="3318033" y="3431170"/>
                <a:ext cx="357840" cy="751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F209F69-BD88-4360-8542-98F900CD1F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09393" y="3422170"/>
                  <a:ext cx="37548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98D2958-4C1F-41EE-809D-62B435B42F0C}"/>
                    </a:ext>
                  </a:extLst>
                </p14:cNvPr>
                <p14:cNvContentPartPr/>
                <p14:nvPr/>
              </p14:nvContentPartPr>
              <p14:xfrm>
                <a:off x="3332793" y="3688210"/>
                <a:ext cx="197640" cy="295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98D2958-4C1F-41EE-809D-62B435B42F0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23793" y="3679210"/>
                  <a:ext cx="215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1927C97-EFAF-4B32-B7F4-CB76E59B9AE8}"/>
                    </a:ext>
                  </a:extLst>
                </p14:cNvPr>
                <p14:cNvContentPartPr/>
                <p14:nvPr/>
              </p14:nvContentPartPr>
              <p14:xfrm>
                <a:off x="747993" y="4203370"/>
                <a:ext cx="2385720" cy="142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1927C97-EFAF-4B32-B7F4-CB76E59B9A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8993" y="4194370"/>
                  <a:ext cx="2403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257DFD5-B0CD-40FD-A35B-65BFE3AF18AD}"/>
                    </a:ext>
                  </a:extLst>
                </p14:cNvPr>
                <p14:cNvContentPartPr/>
                <p14:nvPr/>
              </p14:nvContentPartPr>
              <p14:xfrm>
                <a:off x="4095993" y="3875050"/>
                <a:ext cx="686880" cy="586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257DFD5-B0CD-40FD-A35B-65BFE3AF18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87353" y="3866050"/>
                  <a:ext cx="704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332F615-C425-499A-B602-B3F546950E80}"/>
                    </a:ext>
                  </a:extLst>
                </p14:cNvPr>
                <p14:cNvContentPartPr/>
                <p14:nvPr/>
              </p14:nvContentPartPr>
              <p14:xfrm>
                <a:off x="4625553" y="3747610"/>
                <a:ext cx="248040" cy="3448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332F615-C425-499A-B602-B3F546950E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16913" y="3738610"/>
                  <a:ext cx="265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74E68B5-D299-47CA-B2F4-9969D5A9606F}"/>
                    </a:ext>
                  </a:extLst>
                </p14:cNvPr>
                <p14:cNvContentPartPr/>
                <p14:nvPr/>
              </p14:nvContentPartPr>
              <p14:xfrm>
                <a:off x="5315313" y="3638890"/>
                <a:ext cx="108000" cy="5637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74E68B5-D299-47CA-B2F4-9969D5A9606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06673" y="3630250"/>
                  <a:ext cx="1256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AC30607-30EC-4653-88DE-38787E53A0A6}"/>
                    </a:ext>
                  </a:extLst>
                </p14:cNvPr>
                <p14:cNvContentPartPr/>
                <p14:nvPr/>
              </p14:nvContentPartPr>
              <p14:xfrm>
                <a:off x="5545713" y="3480850"/>
                <a:ext cx="522360" cy="8060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AC30607-30EC-4653-88DE-38787E53A0A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36713" y="3472210"/>
                  <a:ext cx="54000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E0435AE-98C6-4D10-88C8-CD82334B7B58}"/>
                    </a:ext>
                  </a:extLst>
                </p14:cNvPr>
                <p14:cNvContentPartPr/>
                <p14:nvPr/>
              </p14:nvContentPartPr>
              <p14:xfrm>
                <a:off x="5432313" y="3510010"/>
                <a:ext cx="481680" cy="7650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E0435AE-98C6-4D10-88C8-CD82334B7B5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23313" y="3501370"/>
                  <a:ext cx="49932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F5EA612-5A4C-4620-A93A-2F7DAAE02D76}"/>
                    </a:ext>
                  </a:extLst>
                </p14:cNvPr>
                <p14:cNvContentPartPr/>
                <p14:nvPr/>
              </p14:nvContentPartPr>
              <p14:xfrm>
                <a:off x="6438873" y="4325770"/>
                <a:ext cx="10800" cy="43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F5EA612-5A4C-4620-A93A-2F7DAAE02D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29873" y="4316770"/>
                  <a:ext cx="28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D5513B0-2991-4035-AA2E-B2FF93CBF77F}"/>
                    </a:ext>
                  </a:extLst>
                </p14:cNvPr>
                <p14:cNvContentPartPr/>
                <p14:nvPr/>
              </p14:nvContentPartPr>
              <p14:xfrm>
                <a:off x="4717713" y="3003850"/>
                <a:ext cx="1815840" cy="1552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D5513B0-2991-4035-AA2E-B2FF93CBF7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08713" y="2995210"/>
                  <a:ext cx="1833480" cy="15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0D67D36-734F-4CDF-9F4C-79F440E60AD3}"/>
                    </a:ext>
                  </a:extLst>
                </p14:cNvPr>
                <p14:cNvContentPartPr/>
                <p14:nvPr/>
              </p14:nvContentPartPr>
              <p14:xfrm>
                <a:off x="1418313" y="5194450"/>
                <a:ext cx="70560" cy="34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0D67D36-734F-4CDF-9F4C-79F440E60AD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09313" y="5185450"/>
                  <a:ext cx="88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BC9BECA-F0D5-4393-8664-E17E49686999}"/>
                    </a:ext>
                  </a:extLst>
                </p14:cNvPr>
                <p14:cNvContentPartPr/>
                <p14:nvPr/>
              </p14:nvContentPartPr>
              <p14:xfrm>
                <a:off x="1150473" y="5304250"/>
                <a:ext cx="411840" cy="2448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BC9BECA-F0D5-4393-8664-E17E4968699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41473" y="5295250"/>
                  <a:ext cx="429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C5FAD6B-69E8-47C4-983C-C4FC6CC9AF2B}"/>
                    </a:ext>
                  </a:extLst>
                </p14:cNvPr>
                <p14:cNvContentPartPr/>
                <p14:nvPr/>
              </p14:nvContentPartPr>
              <p14:xfrm>
                <a:off x="1593273" y="5280130"/>
                <a:ext cx="87120" cy="2466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C5FAD6B-69E8-47C4-983C-C4FC6CC9AF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84633" y="5271490"/>
                  <a:ext cx="104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3E89C3F-7C4F-4CA4-A4ED-B37B671369E0}"/>
                    </a:ext>
                  </a:extLst>
                </p14:cNvPr>
                <p14:cNvContentPartPr/>
                <p14:nvPr/>
              </p14:nvContentPartPr>
              <p14:xfrm>
                <a:off x="1202673" y="5426650"/>
                <a:ext cx="81000" cy="2782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3E89C3F-7C4F-4CA4-A4ED-B37B671369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94033" y="5418010"/>
                  <a:ext cx="98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A11D55B-2974-4118-8FB7-29B9096FAD06}"/>
                    </a:ext>
                  </a:extLst>
                </p14:cNvPr>
                <p14:cNvContentPartPr/>
                <p14:nvPr/>
              </p14:nvContentPartPr>
              <p14:xfrm>
                <a:off x="1344873" y="5565610"/>
                <a:ext cx="412560" cy="441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A11D55B-2974-4118-8FB7-29B9096FAD0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36233" y="5556970"/>
                  <a:ext cx="4302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A65098B3-A543-4B97-A66B-6166AB641807}"/>
                    </a:ext>
                  </a:extLst>
                </p14:cNvPr>
                <p14:cNvContentPartPr/>
                <p14:nvPr/>
              </p14:nvContentPartPr>
              <p14:xfrm>
                <a:off x="1796673" y="5204530"/>
                <a:ext cx="256320" cy="712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A65098B3-A543-4B97-A66B-6166AB64180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88033" y="5195530"/>
                  <a:ext cx="27396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86307AD-375E-4B78-81D5-F5D403874ADA}"/>
                    </a:ext>
                  </a:extLst>
                </p14:cNvPr>
                <p14:cNvContentPartPr/>
                <p14:nvPr/>
              </p14:nvContentPartPr>
              <p14:xfrm>
                <a:off x="1756353" y="5065570"/>
                <a:ext cx="308160" cy="309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86307AD-375E-4B78-81D5-F5D403874A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47353" y="5056930"/>
                  <a:ext cx="325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428D8D2-27CA-4718-97C8-A0BAA7C48978}"/>
                    </a:ext>
                  </a:extLst>
                </p14:cNvPr>
                <p14:cNvContentPartPr/>
                <p14:nvPr/>
              </p14:nvContentPartPr>
              <p14:xfrm>
                <a:off x="1863993" y="5154130"/>
                <a:ext cx="126360" cy="148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428D8D2-27CA-4718-97C8-A0BAA7C4897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55353" y="5145130"/>
                  <a:ext cx="144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AEA73FD-E793-463B-A7B1-7ED1212009CC}"/>
                    </a:ext>
                  </a:extLst>
                </p14:cNvPr>
                <p14:cNvContentPartPr/>
                <p14:nvPr/>
              </p14:nvContentPartPr>
              <p14:xfrm>
                <a:off x="1641153" y="5425570"/>
                <a:ext cx="483480" cy="39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AEA73FD-E793-463B-A7B1-7ED1212009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32513" y="5416570"/>
                  <a:ext cx="501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EBF23F0-5193-446C-95E4-E2E207919DFA}"/>
                    </a:ext>
                  </a:extLst>
                </p14:cNvPr>
                <p14:cNvContentPartPr/>
                <p14:nvPr/>
              </p14:nvContentPartPr>
              <p14:xfrm>
                <a:off x="2523873" y="5203090"/>
                <a:ext cx="219240" cy="341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EBF23F0-5193-446C-95E4-E2E207919DF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15233" y="5194450"/>
                  <a:ext cx="2368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45533A9-C75B-45DB-A96B-E8D66A7BBF3D}"/>
                    </a:ext>
                  </a:extLst>
                </p14:cNvPr>
                <p14:cNvContentPartPr/>
                <p14:nvPr/>
              </p14:nvContentPartPr>
              <p14:xfrm>
                <a:off x="2596233" y="5072050"/>
                <a:ext cx="39960" cy="617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45533A9-C75B-45DB-A96B-E8D66A7BBF3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87233" y="5063050"/>
                  <a:ext cx="576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D4C5F89-317A-4D2C-B977-BDC20261E363}"/>
                    </a:ext>
                  </a:extLst>
                </p14:cNvPr>
                <p14:cNvContentPartPr/>
                <p14:nvPr/>
              </p14:nvContentPartPr>
              <p14:xfrm>
                <a:off x="2335593" y="5358610"/>
                <a:ext cx="324720" cy="3646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D4C5F89-317A-4D2C-B977-BDC20261E36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26953" y="5349610"/>
                  <a:ext cx="3423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11A478F-3C95-4DE7-8E0E-AA0D0943EB47}"/>
                    </a:ext>
                  </a:extLst>
                </p14:cNvPr>
                <p14:cNvContentPartPr/>
                <p14:nvPr/>
              </p14:nvContentPartPr>
              <p14:xfrm>
                <a:off x="1314993" y="5983570"/>
                <a:ext cx="1539720" cy="396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11A478F-3C95-4DE7-8E0E-AA0D0943EB4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6353" y="5974570"/>
                  <a:ext cx="1557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F6695FC-3988-4335-8828-2AFEDCA9B94E}"/>
                    </a:ext>
                  </a:extLst>
                </p14:cNvPr>
                <p14:cNvContentPartPr/>
                <p14:nvPr/>
              </p14:nvContentPartPr>
              <p14:xfrm>
                <a:off x="2596953" y="4475890"/>
                <a:ext cx="62640" cy="392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F6695FC-3988-4335-8828-2AFEDCA9B94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88313" y="4467250"/>
                  <a:ext cx="802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8276C9A-7F95-4268-BDA0-97A0C32036B5}"/>
                    </a:ext>
                  </a:extLst>
                </p14:cNvPr>
                <p14:cNvContentPartPr/>
                <p14:nvPr/>
              </p14:nvContentPartPr>
              <p14:xfrm>
                <a:off x="2451873" y="4638970"/>
                <a:ext cx="109440" cy="784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8276C9A-7F95-4268-BDA0-97A0C32036B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43233" y="4629970"/>
                  <a:ext cx="127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0FB5698-C32D-4F9E-928C-47EC08380D45}"/>
                    </a:ext>
                  </a:extLst>
                </p14:cNvPr>
                <p14:cNvContentPartPr/>
                <p14:nvPr/>
              </p14:nvContentPartPr>
              <p14:xfrm>
                <a:off x="2475993" y="4590730"/>
                <a:ext cx="390960" cy="2451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0FB5698-C32D-4F9E-928C-47EC08380D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66993" y="4582090"/>
                  <a:ext cx="408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5307F12-4B76-4EB7-B458-FB581536FFFE}"/>
                    </a:ext>
                  </a:extLst>
                </p14:cNvPr>
                <p14:cNvContentPartPr/>
                <p14:nvPr/>
              </p14:nvContentPartPr>
              <p14:xfrm>
                <a:off x="2718273" y="4416490"/>
                <a:ext cx="307080" cy="4057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5307F12-4B76-4EB7-B458-FB581536FFF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09633" y="4407850"/>
                  <a:ext cx="3247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C978327-07FF-4146-8452-45687742E273}"/>
                    </a:ext>
                  </a:extLst>
                </p14:cNvPr>
                <p14:cNvContentPartPr/>
                <p14:nvPr/>
              </p14:nvContentPartPr>
              <p14:xfrm>
                <a:off x="3020313" y="4588210"/>
                <a:ext cx="82800" cy="39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C978327-07FF-4146-8452-45687742E2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11673" y="4579570"/>
                  <a:ext cx="100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C66441F-BC36-4EBF-864C-1A6CBEE000B0}"/>
                    </a:ext>
                  </a:extLst>
                </p14:cNvPr>
                <p14:cNvContentPartPr/>
                <p14:nvPr/>
              </p14:nvContentPartPr>
              <p14:xfrm>
                <a:off x="3274833" y="4472290"/>
                <a:ext cx="1458000" cy="2498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C66441F-BC36-4EBF-864C-1A6CBEE000B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65833" y="4463290"/>
                  <a:ext cx="1475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00AB236-785B-4CDF-8F2B-3BFE7728ACC0}"/>
                    </a:ext>
                  </a:extLst>
                </p14:cNvPr>
                <p14:cNvContentPartPr/>
                <p14:nvPr/>
              </p14:nvContentPartPr>
              <p14:xfrm>
                <a:off x="4465713" y="4438090"/>
                <a:ext cx="357480" cy="1846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00AB236-785B-4CDF-8F2B-3BFE7728AC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56713" y="4429450"/>
                  <a:ext cx="375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8176ED7-6BCD-41C8-A6A9-0C5974E6045F}"/>
                    </a:ext>
                  </a:extLst>
                </p14:cNvPr>
                <p14:cNvContentPartPr/>
                <p14:nvPr/>
              </p14:nvContentPartPr>
              <p14:xfrm>
                <a:off x="4989153" y="4400290"/>
                <a:ext cx="190440" cy="2718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8176ED7-6BCD-41C8-A6A9-0C5974E6045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80513" y="4391290"/>
                  <a:ext cx="208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83147DF-5B75-44BF-8EC5-80AF3EFF87A1}"/>
                    </a:ext>
                  </a:extLst>
                </p14:cNvPr>
                <p14:cNvContentPartPr/>
                <p14:nvPr/>
              </p14:nvContentPartPr>
              <p14:xfrm>
                <a:off x="4742553" y="4647250"/>
                <a:ext cx="367920" cy="210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83147DF-5B75-44BF-8EC5-80AF3EFF87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33913" y="4638250"/>
                  <a:ext cx="385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9F2319A-E891-4829-A503-19F764CAE1D2}"/>
                    </a:ext>
                  </a:extLst>
                </p14:cNvPr>
                <p14:cNvContentPartPr/>
                <p14:nvPr/>
              </p14:nvContentPartPr>
              <p14:xfrm>
                <a:off x="2522433" y="4292290"/>
                <a:ext cx="802800" cy="7545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9F2319A-E891-4829-A503-19F764CAE1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13433" y="4283650"/>
                  <a:ext cx="82044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27E7A91-8EE9-485E-B8C5-5E343509129C}"/>
                    </a:ext>
                  </a:extLst>
                </p14:cNvPr>
                <p14:cNvContentPartPr/>
                <p14:nvPr/>
              </p14:nvContentPartPr>
              <p14:xfrm>
                <a:off x="3125073" y="5161690"/>
                <a:ext cx="76680" cy="1342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27E7A91-8EE9-485E-B8C5-5E343509129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16433" y="5152690"/>
                  <a:ext cx="94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1A7F766-1AFA-43F8-ABD4-98662F406102}"/>
                    </a:ext>
                  </a:extLst>
                </p14:cNvPr>
                <p14:cNvContentPartPr/>
                <p14:nvPr/>
              </p14:nvContentPartPr>
              <p14:xfrm>
                <a:off x="3029313" y="5199490"/>
                <a:ext cx="238320" cy="3816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1A7F766-1AFA-43F8-ABD4-98662F40610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20673" y="5190490"/>
                  <a:ext cx="2559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8075714-37D1-4F69-822F-18894528C07B}"/>
                    </a:ext>
                  </a:extLst>
                </p14:cNvPr>
                <p14:cNvContentPartPr/>
                <p14:nvPr/>
              </p14:nvContentPartPr>
              <p14:xfrm>
                <a:off x="3043713" y="5450770"/>
                <a:ext cx="280440" cy="3164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8075714-37D1-4F69-822F-18894528C0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35073" y="5441770"/>
                  <a:ext cx="298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0EDDACC-01AA-4EEA-9593-9958A5A7B5D6}"/>
                    </a:ext>
                  </a:extLst>
                </p14:cNvPr>
                <p14:cNvContentPartPr/>
                <p14:nvPr/>
              </p14:nvContentPartPr>
              <p14:xfrm>
                <a:off x="3309753" y="5342050"/>
                <a:ext cx="178200" cy="4093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0EDDACC-01AA-4EEA-9593-9958A5A7B5D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00753" y="5333410"/>
                  <a:ext cx="1958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90C5836-A044-4D2E-A3DA-35921970E63C}"/>
                    </a:ext>
                  </a:extLst>
                </p14:cNvPr>
                <p14:cNvContentPartPr/>
                <p14:nvPr/>
              </p14:nvContentPartPr>
              <p14:xfrm>
                <a:off x="3500553" y="5618530"/>
                <a:ext cx="133560" cy="28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90C5836-A044-4D2E-A3DA-35921970E6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91913" y="5609890"/>
                  <a:ext cx="151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5E094A2-B8B6-42B5-BE33-15C67AC8D558}"/>
                    </a:ext>
                  </a:extLst>
                </p14:cNvPr>
                <p14:cNvContentPartPr/>
                <p14:nvPr/>
              </p14:nvContentPartPr>
              <p14:xfrm>
                <a:off x="2676513" y="5007250"/>
                <a:ext cx="399600" cy="345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5E094A2-B8B6-42B5-BE33-15C67AC8D55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67513" y="4998610"/>
                  <a:ext cx="41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FDC0A5F-6DA3-461E-95D5-F6BEB28C1C22}"/>
                    </a:ext>
                  </a:extLst>
                </p14:cNvPr>
                <p14:cNvContentPartPr/>
                <p14:nvPr/>
              </p14:nvContentPartPr>
              <p14:xfrm>
                <a:off x="3943353" y="5339530"/>
                <a:ext cx="767880" cy="2822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FDC0A5F-6DA3-461E-95D5-F6BEB28C1C2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34713" y="5330890"/>
                  <a:ext cx="7855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085A20F-160E-468D-82CA-B7BD0BE69411}"/>
                    </a:ext>
                  </a:extLst>
                </p14:cNvPr>
                <p14:cNvContentPartPr/>
                <p14:nvPr/>
              </p14:nvContentPartPr>
              <p14:xfrm>
                <a:off x="4755873" y="5431690"/>
                <a:ext cx="67680" cy="2314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085A20F-160E-468D-82CA-B7BD0BE6941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46873" y="5423050"/>
                  <a:ext cx="85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296C9A0-93C8-4159-9085-25384836B434}"/>
                    </a:ext>
                  </a:extLst>
                </p14:cNvPr>
                <p14:cNvContentPartPr/>
                <p14:nvPr/>
              </p14:nvContentPartPr>
              <p14:xfrm>
                <a:off x="5158353" y="5463010"/>
                <a:ext cx="200520" cy="1828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296C9A0-93C8-4159-9085-25384836B43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49353" y="5454370"/>
                  <a:ext cx="218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50D42A5-EF75-4C9B-97EC-C2D51CD57085}"/>
                    </a:ext>
                  </a:extLst>
                </p14:cNvPr>
                <p14:cNvContentPartPr/>
                <p14:nvPr/>
              </p14:nvContentPartPr>
              <p14:xfrm>
                <a:off x="5201553" y="5357170"/>
                <a:ext cx="30240" cy="198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50D42A5-EF75-4C9B-97EC-C2D51CD5708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92913" y="5348530"/>
                  <a:ext cx="47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A296FCA-A20E-4DF0-A8E8-D88C1037E53E}"/>
                    </a:ext>
                  </a:extLst>
                </p14:cNvPr>
                <p14:cNvContentPartPr/>
                <p14:nvPr/>
              </p14:nvContentPartPr>
              <p14:xfrm>
                <a:off x="4950633" y="5394970"/>
                <a:ext cx="438480" cy="3816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A296FCA-A20E-4DF0-A8E8-D88C1037E53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41633" y="5386330"/>
                  <a:ext cx="4561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EE3CBCB-A846-4B53-A702-60F505AEFCEB}"/>
                    </a:ext>
                  </a:extLst>
                </p14:cNvPr>
                <p14:cNvContentPartPr/>
                <p14:nvPr/>
              </p14:nvContentPartPr>
              <p14:xfrm>
                <a:off x="6299553" y="3998890"/>
                <a:ext cx="25200" cy="718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EE3CBCB-A846-4B53-A702-60F505AEFCE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90913" y="3989890"/>
                  <a:ext cx="4284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971467D-1EB9-4377-AC79-46B8C705E7EE}"/>
                    </a:ext>
                  </a:extLst>
                </p14:cNvPr>
                <p14:cNvContentPartPr/>
                <p14:nvPr/>
              </p14:nvContentPartPr>
              <p14:xfrm>
                <a:off x="6166353" y="4026610"/>
                <a:ext cx="114120" cy="290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971467D-1EB9-4377-AC79-46B8C705E7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57713" y="4017610"/>
                  <a:ext cx="131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3AC7FCD-ACB5-4AB1-AE7B-939E9C058822}"/>
                    </a:ext>
                  </a:extLst>
                </p14:cNvPr>
                <p14:cNvContentPartPr/>
                <p14:nvPr/>
              </p14:nvContentPartPr>
              <p14:xfrm>
                <a:off x="6343113" y="3978730"/>
                <a:ext cx="167760" cy="1594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3AC7FCD-ACB5-4AB1-AE7B-939E9C0588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34113" y="3969730"/>
                  <a:ext cx="185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13F8323-8727-4828-9DF3-68FC866B1172}"/>
                    </a:ext>
                  </a:extLst>
                </p14:cNvPr>
                <p14:cNvContentPartPr/>
                <p14:nvPr/>
              </p14:nvContentPartPr>
              <p14:xfrm>
                <a:off x="596793" y="3213730"/>
                <a:ext cx="76680" cy="10191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13F8323-8727-4828-9DF3-68FC866B11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8153" y="3204730"/>
                  <a:ext cx="9432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897FB24-C33E-498B-9AB6-B4482DE613B9}"/>
                    </a:ext>
                  </a:extLst>
                </p14:cNvPr>
                <p14:cNvContentPartPr/>
                <p14:nvPr/>
              </p14:nvContentPartPr>
              <p14:xfrm>
                <a:off x="750153" y="3063610"/>
                <a:ext cx="3022920" cy="1566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897FB24-C33E-498B-9AB6-B4482DE613B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1513" y="3054610"/>
                  <a:ext cx="3040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79C4421-37DE-478B-8431-AD8E51AEE293}"/>
                    </a:ext>
                  </a:extLst>
                </p14:cNvPr>
                <p14:cNvContentPartPr/>
                <p14:nvPr/>
              </p14:nvContentPartPr>
              <p14:xfrm>
                <a:off x="3817713" y="3115090"/>
                <a:ext cx="54360" cy="9939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79C4421-37DE-478B-8431-AD8E51AEE2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09073" y="3106090"/>
                  <a:ext cx="72000" cy="10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B0D0E57-192F-4EBB-843E-6F090D853FF7}"/>
                    </a:ext>
                  </a:extLst>
                </p14:cNvPr>
                <p14:cNvContentPartPr/>
                <p14:nvPr/>
              </p14:nvContentPartPr>
              <p14:xfrm>
                <a:off x="2520633" y="4189690"/>
                <a:ext cx="1121040" cy="723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B0D0E57-192F-4EBB-843E-6F090D853FF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11993" y="4180690"/>
                  <a:ext cx="1138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F8998EC-28C0-473B-865F-E13420E1AC19}"/>
                    </a:ext>
                  </a:extLst>
                </p14:cNvPr>
                <p14:cNvContentPartPr/>
                <p14:nvPr/>
              </p14:nvContentPartPr>
              <p14:xfrm>
                <a:off x="1437753" y="4310650"/>
                <a:ext cx="543960" cy="427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F8998EC-28C0-473B-865F-E13420E1AC1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28753" y="4301650"/>
                  <a:ext cx="561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4B3F194-A698-4A83-8A78-2693583CC28A}"/>
                    </a:ext>
                  </a:extLst>
                </p14:cNvPr>
                <p14:cNvContentPartPr/>
                <p14:nvPr/>
              </p14:nvContentPartPr>
              <p14:xfrm>
                <a:off x="2367273" y="4262770"/>
                <a:ext cx="74520" cy="8280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4B3F194-A698-4A83-8A78-2693583CC2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58273" y="4253770"/>
                  <a:ext cx="9216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52C428A-27C9-4F1A-AD73-73DC0504E2AE}"/>
                    </a:ext>
                  </a:extLst>
                </p14:cNvPr>
                <p14:cNvContentPartPr/>
                <p14:nvPr/>
              </p14:nvContentPartPr>
              <p14:xfrm>
                <a:off x="2594073" y="4317850"/>
                <a:ext cx="1115640" cy="14619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52C428A-27C9-4F1A-AD73-73DC0504E2A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85433" y="4308850"/>
                  <a:ext cx="1133280" cy="14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B8B6724-BB12-48A2-BE4E-EE414258A350}"/>
                    </a:ext>
                  </a:extLst>
                </p14:cNvPr>
                <p14:cNvContentPartPr/>
                <p14:nvPr/>
              </p14:nvContentPartPr>
              <p14:xfrm>
                <a:off x="2239473" y="4311730"/>
                <a:ext cx="94680" cy="1718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B8B6724-BB12-48A2-BE4E-EE414258A35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30833" y="4303090"/>
                  <a:ext cx="112320" cy="17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6F547FC-AEB5-4E34-9544-1B1C95DFFB20}"/>
                    </a:ext>
                  </a:extLst>
                </p14:cNvPr>
                <p14:cNvContentPartPr/>
                <p14:nvPr/>
              </p14:nvContentPartPr>
              <p14:xfrm>
                <a:off x="2208153" y="5919130"/>
                <a:ext cx="1367640" cy="532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6F547FC-AEB5-4E34-9544-1B1C95DFFB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99153" y="5910130"/>
                  <a:ext cx="13852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345E1A42-3846-4D71-A2DB-DBA8613C0629}"/>
              </a:ext>
            </a:extLst>
          </p:cNvPr>
          <p:cNvGrpSpPr/>
          <p:nvPr/>
        </p:nvGrpSpPr>
        <p:grpSpPr>
          <a:xfrm>
            <a:off x="205113" y="3040570"/>
            <a:ext cx="3973680" cy="1731240"/>
            <a:chOff x="205113" y="3040570"/>
            <a:chExt cx="3973680" cy="173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4B78D12-4100-4173-AA2B-ADBE47D5E3AA}"/>
                    </a:ext>
                  </a:extLst>
                </p14:cNvPr>
                <p14:cNvContentPartPr/>
                <p14:nvPr/>
              </p14:nvContentPartPr>
              <p14:xfrm>
                <a:off x="700833" y="3127690"/>
                <a:ext cx="42840" cy="1229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4B78D12-4100-4173-AA2B-ADBE47D5E3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3193" y="3109690"/>
                  <a:ext cx="78480" cy="12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4DC9D96-00E4-4DC2-94F5-B5DF1003D1B2}"/>
                    </a:ext>
                  </a:extLst>
                </p14:cNvPr>
                <p14:cNvContentPartPr/>
                <p14:nvPr/>
              </p14:nvContentPartPr>
              <p14:xfrm>
                <a:off x="768873" y="3040570"/>
                <a:ext cx="3031920" cy="274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4DC9D96-00E4-4DC2-94F5-B5DF1003D1B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1233" y="3022930"/>
                  <a:ext cx="3067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0C59A45-A10B-431C-9E3F-CF5C7F5D3CD2}"/>
                    </a:ext>
                  </a:extLst>
                </p14:cNvPr>
                <p14:cNvContentPartPr/>
                <p14:nvPr/>
              </p14:nvContentPartPr>
              <p14:xfrm>
                <a:off x="3795393" y="3192130"/>
                <a:ext cx="72000" cy="8539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0C59A45-A10B-431C-9E3F-CF5C7F5D3CD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77393" y="3174130"/>
                  <a:ext cx="10764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5CC7431-7CA0-40FF-82EF-71BDCE5C81A5}"/>
                    </a:ext>
                  </a:extLst>
                </p14:cNvPr>
                <p14:cNvContentPartPr/>
                <p14:nvPr/>
              </p14:nvContentPartPr>
              <p14:xfrm>
                <a:off x="205113" y="4282570"/>
                <a:ext cx="3405240" cy="712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5CC7431-7CA0-40FF-82EF-71BDCE5C81A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7113" y="4264570"/>
                  <a:ext cx="3440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31104EE-42CB-4DD1-8D8A-162812E5BA67}"/>
                    </a:ext>
                  </a:extLst>
                </p14:cNvPr>
                <p14:cNvContentPartPr/>
                <p14:nvPr/>
              </p14:nvContentPartPr>
              <p14:xfrm>
                <a:off x="3858033" y="3650410"/>
                <a:ext cx="21240" cy="8082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31104EE-42CB-4DD1-8D8A-162812E5BA6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40393" y="3632410"/>
                  <a:ext cx="5688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7C092A0-7013-4D29-A1C2-16E484BC6302}"/>
                    </a:ext>
                  </a:extLst>
                </p14:cNvPr>
                <p14:cNvContentPartPr/>
                <p14:nvPr/>
              </p14:nvContentPartPr>
              <p14:xfrm>
                <a:off x="3431793" y="4342330"/>
                <a:ext cx="747000" cy="925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7C092A0-7013-4D29-A1C2-16E484BC630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14153" y="4324330"/>
                  <a:ext cx="782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2B26BBA-8337-4AE1-A49F-9B20DCA97796}"/>
                    </a:ext>
                  </a:extLst>
                </p14:cNvPr>
                <p14:cNvContentPartPr/>
                <p14:nvPr/>
              </p14:nvContentPartPr>
              <p14:xfrm>
                <a:off x="3910593" y="4212010"/>
                <a:ext cx="45360" cy="5598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2B26BBA-8337-4AE1-A49F-9B20DCA9779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92593" y="4194370"/>
                  <a:ext cx="81000" cy="59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073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DC9CEFF-3979-4F5D-A945-904FD46AC798}"/>
              </a:ext>
            </a:extLst>
          </p:cNvPr>
          <p:cNvGrpSpPr/>
          <p:nvPr/>
        </p:nvGrpSpPr>
        <p:grpSpPr>
          <a:xfrm>
            <a:off x="522273" y="308530"/>
            <a:ext cx="1483560" cy="746640"/>
            <a:chOff x="522273" y="308530"/>
            <a:chExt cx="1483560" cy="7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3358E59-EC99-4A16-BE5D-08718EAD5EEB}"/>
                    </a:ext>
                  </a:extLst>
                </p14:cNvPr>
                <p14:cNvContentPartPr/>
                <p14:nvPr/>
              </p14:nvContentPartPr>
              <p14:xfrm>
                <a:off x="729993" y="452530"/>
                <a:ext cx="218880" cy="32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3358E59-EC99-4A16-BE5D-08718EAD5EE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2353" y="434530"/>
                  <a:ext cx="254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A3101C1-6BF4-4DA5-8E84-5D09A713E892}"/>
                    </a:ext>
                  </a:extLst>
                </p14:cNvPr>
                <p14:cNvContentPartPr/>
                <p14:nvPr/>
              </p14:nvContentPartPr>
              <p14:xfrm>
                <a:off x="891633" y="559810"/>
                <a:ext cx="226080" cy="236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A3101C1-6BF4-4DA5-8E84-5D09A713E8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993" y="541810"/>
                  <a:ext cx="261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95BD839-2E26-4B67-BAD5-D8D035D97ABC}"/>
                    </a:ext>
                  </a:extLst>
                </p14:cNvPr>
                <p14:cNvContentPartPr/>
                <p14:nvPr/>
              </p14:nvContentPartPr>
              <p14:xfrm>
                <a:off x="1246233" y="317170"/>
                <a:ext cx="85680" cy="78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95BD839-2E26-4B67-BAD5-D8D035D97A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8233" y="299530"/>
                  <a:ext cx="12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96AC874-FEB2-4C16-AE2E-1146A485A23C}"/>
                    </a:ext>
                  </a:extLst>
                </p14:cNvPr>
                <p14:cNvContentPartPr/>
                <p14:nvPr/>
              </p14:nvContentPartPr>
              <p14:xfrm>
                <a:off x="1126713" y="424450"/>
                <a:ext cx="295200" cy="4118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96AC874-FEB2-4C16-AE2E-1146A485A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8713" y="406810"/>
                  <a:ext cx="3308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B5B1ACA-6497-4F0F-B8BE-3A6EA3ABA2A1}"/>
                    </a:ext>
                  </a:extLst>
                </p14:cNvPr>
                <p14:cNvContentPartPr/>
                <p14:nvPr/>
              </p14:nvContentPartPr>
              <p14:xfrm>
                <a:off x="1207353" y="586090"/>
                <a:ext cx="220320" cy="162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B5B1ACA-6497-4F0F-B8BE-3A6EA3ABA2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9353" y="568450"/>
                  <a:ext cx="255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0B386D6-4DC5-48BD-8FB3-B015CBA817E4}"/>
                    </a:ext>
                  </a:extLst>
                </p14:cNvPr>
                <p14:cNvContentPartPr/>
                <p14:nvPr/>
              </p14:nvContentPartPr>
              <p14:xfrm>
                <a:off x="1476633" y="394210"/>
                <a:ext cx="329040" cy="259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0B386D6-4DC5-48BD-8FB3-B015CBA817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8633" y="376570"/>
                  <a:ext cx="364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589256F-0F04-443D-BEE9-2B65389CADD9}"/>
                    </a:ext>
                  </a:extLst>
                </p14:cNvPr>
                <p14:cNvContentPartPr/>
                <p14:nvPr/>
              </p14:nvContentPartPr>
              <p14:xfrm>
                <a:off x="1651593" y="308530"/>
                <a:ext cx="25920" cy="607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589256F-0F04-443D-BEE9-2B65389CAD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33953" y="290530"/>
                  <a:ext cx="615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A4E23CD-A0CB-4512-8F5E-81C2AB266BD7}"/>
                    </a:ext>
                  </a:extLst>
                </p14:cNvPr>
                <p14:cNvContentPartPr/>
                <p14:nvPr/>
              </p14:nvContentPartPr>
              <p14:xfrm>
                <a:off x="522273" y="952570"/>
                <a:ext cx="1483560" cy="102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A4E23CD-A0CB-4512-8F5E-81C2AB266B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4273" y="934570"/>
                  <a:ext cx="15192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5DD7C89-A533-4690-9F4F-46E4CCF3AB7D}"/>
              </a:ext>
            </a:extLst>
          </p:cNvPr>
          <p:cNvGrpSpPr/>
          <p:nvPr/>
        </p:nvGrpSpPr>
        <p:grpSpPr>
          <a:xfrm>
            <a:off x="609033" y="1302130"/>
            <a:ext cx="1206360" cy="792360"/>
            <a:chOff x="609033" y="1302130"/>
            <a:chExt cx="1206360" cy="79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F36D991-2114-42B0-A459-8DAD66EB79F1}"/>
                    </a:ext>
                  </a:extLst>
                </p14:cNvPr>
                <p14:cNvContentPartPr/>
                <p14:nvPr/>
              </p14:nvContentPartPr>
              <p14:xfrm>
                <a:off x="609033" y="1451170"/>
                <a:ext cx="163440" cy="73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F36D991-2114-42B0-A459-8DAD66EB79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1033" y="1433170"/>
                  <a:ext cx="199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A9B7412-3614-476C-A7E0-DEE334E3EC17}"/>
                    </a:ext>
                  </a:extLst>
                </p14:cNvPr>
                <p14:cNvContentPartPr/>
                <p14:nvPr/>
              </p14:nvContentPartPr>
              <p14:xfrm>
                <a:off x="613353" y="1701010"/>
                <a:ext cx="39240" cy="222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A9B7412-3614-476C-A7E0-DEE334E3EC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5713" y="1683010"/>
                  <a:ext cx="7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8E42878-5B48-41C6-A0CA-52C646059E4D}"/>
                    </a:ext>
                  </a:extLst>
                </p14:cNvPr>
                <p14:cNvContentPartPr/>
                <p14:nvPr/>
              </p14:nvContentPartPr>
              <p14:xfrm>
                <a:off x="869313" y="1359010"/>
                <a:ext cx="264960" cy="552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8E42878-5B48-41C6-A0CA-52C646059E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313" y="1341010"/>
                  <a:ext cx="30060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55C32B4-E1E3-4A50-BE62-7B7ABABF7925}"/>
                    </a:ext>
                  </a:extLst>
                </p14:cNvPr>
                <p14:cNvContentPartPr/>
                <p14:nvPr/>
              </p14:nvContentPartPr>
              <p14:xfrm>
                <a:off x="767433" y="1555210"/>
                <a:ext cx="154440" cy="137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55C32B4-E1E3-4A50-BE62-7B7ABABF79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9793" y="1537210"/>
                  <a:ext cx="190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8DD2A07-F974-478F-B291-67BED32942E0}"/>
                    </a:ext>
                  </a:extLst>
                </p14:cNvPr>
                <p14:cNvContentPartPr/>
                <p14:nvPr/>
              </p14:nvContentPartPr>
              <p14:xfrm>
                <a:off x="1195113" y="1302130"/>
                <a:ext cx="620280" cy="601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8DD2A07-F974-478F-B291-67BED32942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7113" y="1284130"/>
                  <a:ext cx="65592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8885FA2-5DA2-4E0E-9D74-6F304C072600}"/>
                    </a:ext>
                  </a:extLst>
                </p14:cNvPr>
                <p14:cNvContentPartPr/>
                <p14:nvPr/>
              </p14:nvContentPartPr>
              <p14:xfrm>
                <a:off x="1474833" y="1357570"/>
                <a:ext cx="257760" cy="350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8885FA2-5DA2-4E0E-9D74-6F304C0726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57193" y="1339930"/>
                  <a:ext cx="2934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3110ACD-65DF-42A2-83F4-8E99D5A78CF3}"/>
                    </a:ext>
                  </a:extLst>
                </p14:cNvPr>
                <p14:cNvContentPartPr/>
                <p14:nvPr/>
              </p14:nvContentPartPr>
              <p14:xfrm>
                <a:off x="1561953" y="1534330"/>
                <a:ext cx="211320" cy="250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3110ACD-65DF-42A2-83F4-8E99D5A78C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43953" y="1516690"/>
                  <a:ext cx="246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0D133EC-8D0E-4C03-8FF6-0F6BEA8F602A}"/>
                    </a:ext>
                  </a:extLst>
                </p14:cNvPr>
                <p14:cNvContentPartPr/>
                <p14:nvPr/>
              </p14:nvContentPartPr>
              <p14:xfrm>
                <a:off x="1291233" y="1309330"/>
                <a:ext cx="137880" cy="178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0D133EC-8D0E-4C03-8FF6-0F6BEA8F60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73593" y="1291330"/>
                  <a:ext cx="173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52BB443-09A5-4091-B245-BAD77328C529}"/>
                    </a:ext>
                  </a:extLst>
                </p14:cNvPr>
                <p14:cNvContentPartPr/>
                <p14:nvPr/>
              </p14:nvContentPartPr>
              <p14:xfrm>
                <a:off x="1294113" y="1379170"/>
                <a:ext cx="360" cy="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52BB443-09A5-4091-B245-BAD77328C5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76113" y="13611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EDD5A51-AEEC-44D4-B499-6E9C27E8EBA8}"/>
                    </a:ext>
                  </a:extLst>
                </p14:cNvPr>
                <p14:cNvContentPartPr/>
                <p14:nvPr/>
              </p14:nvContentPartPr>
              <p14:xfrm>
                <a:off x="1278993" y="1379170"/>
                <a:ext cx="119880" cy="1922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EDD5A51-AEEC-44D4-B499-6E9C27E8EB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1353" y="1361170"/>
                  <a:ext cx="155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DAE6866-468A-4420-A0DF-57409C4B5C7D}"/>
                    </a:ext>
                  </a:extLst>
                </p14:cNvPr>
                <p14:cNvContentPartPr/>
                <p14:nvPr/>
              </p14:nvContentPartPr>
              <p14:xfrm>
                <a:off x="1187913" y="1592290"/>
                <a:ext cx="242640" cy="399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DAE6866-468A-4420-A0DF-57409C4B5C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0273" y="1574650"/>
                  <a:ext cx="278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C9FC8D5-65CE-4B16-8ED7-2A2AD59FC887}"/>
                    </a:ext>
                  </a:extLst>
                </p14:cNvPr>
                <p14:cNvContentPartPr/>
                <p14:nvPr/>
              </p14:nvContentPartPr>
              <p14:xfrm>
                <a:off x="1385193" y="1707490"/>
                <a:ext cx="61560" cy="79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C9FC8D5-65CE-4B16-8ED7-2A2AD59FC8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67553" y="1689490"/>
                  <a:ext cx="97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B808EC5-192E-4F41-AAF0-D276A211DFAA}"/>
                    </a:ext>
                  </a:extLst>
                </p14:cNvPr>
                <p14:cNvContentPartPr/>
                <p14:nvPr/>
              </p14:nvContentPartPr>
              <p14:xfrm>
                <a:off x="707673" y="1992610"/>
                <a:ext cx="1004040" cy="101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B808EC5-192E-4F41-AAF0-D276A211DF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9673" y="1974970"/>
                  <a:ext cx="10396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C0C8EAA7-BEB9-49AC-BF30-2E7B41B7E70A}"/>
              </a:ext>
            </a:extLst>
          </p:cNvPr>
          <p:cNvGrpSpPr/>
          <p:nvPr/>
        </p:nvGrpSpPr>
        <p:grpSpPr>
          <a:xfrm>
            <a:off x="178113" y="2368810"/>
            <a:ext cx="2836440" cy="1588320"/>
            <a:chOff x="178113" y="2368810"/>
            <a:chExt cx="2836440" cy="158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984E78E-EBB6-4F7F-991C-E4B45E960891}"/>
                    </a:ext>
                  </a:extLst>
                </p14:cNvPr>
                <p14:cNvContentPartPr/>
                <p14:nvPr/>
              </p14:nvContentPartPr>
              <p14:xfrm>
                <a:off x="216993" y="2390410"/>
                <a:ext cx="360" cy="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984E78E-EBB6-4F7F-991C-E4B45E9608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7993" y="2381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4FFEAE6-9334-4D8B-A88B-C2EA82BAF7E7}"/>
                    </a:ext>
                  </a:extLst>
                </p14:cNvPr>
                <p14:cNvContentPartPr/>
                <p14:nvPr/>
              </p14:nvContentPartPr>
              <p14:xfrm>
                <a:off x="179193" y="2368810"/>
                <a:ext cx="41040" cy="1588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4FFEAE6-9334-4D8B-A88B-C2EA82BAF7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0553" y="2360170"/>
                  <a:ext cx="58680" cy="16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F7E9E01-EA88-41DA-AFF7-D0050324DF73}"/>
                    </a:ext>
                  </a:extLst>
                </p14:cNvPr>
                <p14:cNvContentPartPr/>
                <p14:nvPr/>
              </p14:nvContentPartPr>
              <p14:xfrm>
                <a:off x="184233" y="2409130"/>
                <a:ext cx="6480" cy="219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F7E9E01-EA88-41DA-AFF7-D0050324DF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5233" y="2400490"/>
                  <a:ext cx="24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76E2628-BD56-4393-8742-A53350EB7BBC}"/>
                    </a:ext>
                  </a:extLst>
                </p14:cNvPr>
                <p14:cNvContentPartPr/>
                <p14:nvPr/>
              </p14:nvContentPartPr>
              <p14:xfrm>
                <a:off x="189993" y="2394010"/>
                <a:ext cx="2695680" cy="165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76E2628-BD56-4393-8742-A53350EB7B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1353" y="2385370"/>
                  <a:ext cx="2713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D87A072-0611-4943-AF8A-30AD6B113749}"/>
                    </a:ext>
                  </a:extLst>
                </p14:cNvPr>
                <p14:cNvContentPartPr/>
                <p14:nvPr/>
              </p14:nvContentPartPr>
              <p14:xfrm>
                <a:off x="2839233" y="2575810"/>
                <a:ext cx="7920" cy="10155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D87A072-0611-4943-AF8A-30AD6B1137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30593" y="2567170"/>
                  <a:ext cx="25560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C13BF8B-D16B-43C5-B02F-A239A34DFB31}"/>
                    </a:ext>
                  </a:extLst>
                </p14:cNvPr>
                <p14:cNvContentPartPr/>
                <p14:nvPr/>
              </p14:nvContentPartPr>
              <p14:xfrm>
                <a:off x="178113" y="3576970"/>
                <a:ext cx="2616840" cy="475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C13BF8B-D16B-43C5-B02F-A239A34DFB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9113" y="3568330"/>
                  <a:ext cx="2634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10BFC61-702D-4AEF-AAB6-454F58F0A647}"/>
                    </a:ext>
                  </a:extLst>
                </p14:cNvPr>
                <p14:cNvContentPartPr/>
                <p14:nvPr/>
              </p14:nvContentPartPr>
              <p14:xfrm>
                <a:off x="2861913" y="3356290"/>
                <a:ext cx="7920" cy="3880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10BFC61-702D-4AEF-AAB6-454F58F0A6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52913" y="3347290"/>
                  <a:ext cx="25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C617823-32CC-4D82-BB47-9D52742CAA10}"/>
                    </a:ext>
                  </a:extLst>
                </p14:cNvPr>
                <p14:cNvContentPartPr/>
                <p14:nvPr/>
              </p14:nvContentPartPr>
              <p14:xfrm>
                <a:off x="577353" y="2596330"/>
                <a:ext cx="66240" cy="4525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C617823-32CC-4D82-BB47-9D52742CAA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8713" y="2587330"/>
                  <a:ext cx="838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FDFF7F6-0E5A-4C30-AE68-F1CEDCDD43DB}"/>
                    </a:ext>
                  </a:extLst>
                </p14:cNvPr>
                <p14:cNvContentPartPr/>
                <p14:nvPr/>
              </p14:nvContentPartPr>
              <p14:xfrm>
                <a:off x="438393" y="2824570"/>
                <a:ext cx="377280" cy="112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FDFF7F6-0E5A-4C30-AE68-F1CEDCDD43D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9393" y="2815930"/>
                  <a:ext cx="394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95BFF99-E049-4C71-AE6B-C452B66F57B9}"/>
                    </a:ext>
                  </a:extLst>
                </p14:cNvPr>
                <p14:cNvContentPartPr/>
                <p14:nvPr/>
              </p14:nvContentPartPr>
              <p14:xfrm>
                <a:off x="934833" y="2680570"/>
                <a:ext cx="52920" cy="2059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95BFF99-E049-4C71-AE6B-C452B66F57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6193" y="2671930"/>
                  <a:ext cx="70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618AD75-65B0-487F-A77D-EA5CC6CBB97E}"/>
                    </a:ext>
                  </a:extLst>
                </p14:cNvPr>
                <p14:cNvContentPartPr/>
                <p14:nvPr/>
              </p14:nvContentPartPr>
              <p14:xfrm>
                <a:off x="975513" y="2584090"/>
                <a:ext cx="159480" cy="2797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618AD75-65B0-487F-A77D-EA5CC6CBB9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6513" y="2575090"/>
                  <a:ext cx="177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88E1292-D227-4801-9B5A-DD1658D20D92}"/>
                    </a:ext>
                  </a:extLst>
                </p14:cNvPr>
                <p14:cNvContentPartPr/>
                <p14:nvPr/>
              </p14:nvContentPartPr>
              <p14:xfrm>
                <a:off x="1162353" y="2611450"/>
                <a:ext cx="37800" cy="2743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88E1292-D227-4801-9B5A-DD1658D20D9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53713" y="2602450"/>
                  <a:ext cx="55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7A61C2C-C338-4483-8008-28A4DB01A0CB}"/>
                    </a:ext>
                  </a:extLst>
                </p14:cNvPr>
                <p14:cNvContentPartPr/>
                <p14:nvPr/>
              </p14:nvContentPartPr>
              <p14:xfrm>
                <a:off x="1249113" y="2503810"/>
                <a:ext cx="38160" cy="4784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7A61C2C-C338-4483-8008-28A4DB01A0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0473" y="2495170"/>
                  <a:ext cx="558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F3B6F40-72D2-4406-8DCB-4369A5F92118}"/>
                    </a:ext>
                  </a:extLst>
                </p14:cNvPr>
                <p14:cNvContentPartPr/>
                <p14:nvPr/>
              </p14:nvContentPartPr>
              <p14:xfrm>
                <a:off x="1228233" y="2684530"/>
                <a:ext cx="111240" cy="151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F3B6F40-72D2-4406-8DCB-4369A5F921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19593" y="2675530"/>
                  <a:ext cx="128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4D8FF92-72A8-4C77-B0CB-89B587D3E92F}"/>
                    </a:ext>
                  </a:extLst>
                </p14:cNvPr>
                <p14:cNvContentPartPr/>
                <p14:nvPr/>
              </p14:nvContentPartPr>
              <p14:xfrm>
                <a:off x="1425153" y="2536210"/>
                <a:ext cx="237600" cy="3963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4D8FF92-72A8-4C77-B0CB-89B587D3E9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16153" y="2527210"/>
                  <a:ext cx="255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43B87FE-8407-4245-8317-214237FFB525}"/>
                    </a:ext>
                  </a:extLst>
                </p14:cNvPr>
                <p14:cNvContentPartPr/>
                <p14:nvPr/>
              </p14:nvContentPartPr>
              <p14:xfrm>
                <a:off x="1633593" y="2481130"/>
                <a:ext cx="239760" cy="3297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43B87FE-8407-4245-8317-214237FFB5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24953" y="2472490"/>
                  <a:ext cx="2574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29F8FAE-7CE1-4804-B632-77EA1EB18F97}"/>
                    </a:ext>
                  </a:extLst>
                </p14:cNvPr>
                <p14:cNvContentPartPr/>
                <p14:nvPr/>
              </p14:nvContentPartPr>
              <p14:xfrm>
                <a:off x="1631793" y="2698570"/>
                <a:ext cx="247320" cy="2124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29F8FAE-7CE1-4804-B632-77EA1EB18F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23153" y="2689570"/>
                  <a:ext cx="264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D69D7EAC-3370-4818-AEE8-8B1D6439DC1E}"/>
                    </a:ext>
                  </a:extLst>
                </p14:cNvPr>
                <p14:cNvContentPartPr/>
                <p14:nvPr/>
              </p14:nvContentPartPr>
              <p14:xfrm>
                <a:off x="1974873" y="2562130"/>
                <a:ext cx="37800" cy="378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D69D7EAC-3370-4818-AEE8-8B1D6439DC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65873" y="2553130"/>
                  <a:ext cx="55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A568644-7DC2-45CE-BCFB-6DEB20096F2B}"/>
                    </a:ext>
                  </a:extLst>
                </p14:cNvPr>
                <p14:cNvContentPartPr/>
                <p14:nvPr/>
              </p14:nvContentPartPr>
              <p14:xfrm>
                <a:off x="2103393" y="2539450"/>
                <a:ext cx="259200" cy="4050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A568644-7DC2-45CE-BCFB-6DEB20096F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94753" y="2530450"/>
                  <a:ext cx="2768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B1498A7-6330-45AC-AD0E-EF4419D97BA1}"/>
                    </a:ext>
                  </a:extLst>
                </p14:cNvPr>
                <p14:cNvContentPartPr/>
                <p14:nvPr/>
              </p14:nvContentPartPr>
              <p14:xfrm>
                <a:off x="2076393" y="2564650"/>
                <a:ext cx="141840" cy="2552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B1498A7-6330-45AC-AD0E-EF4419D97B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67753" y="2555650"/>
                  <a:ext cx="159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CEBB4E5-5D86-4478-9108-9A197A0D185E}"/>
                    </a:ext>
                  </a:extLst>
                </p14:cNvPr>
                <p14:cNvContentPartPr/>
                <p14:nvPr/>
              </p14:nvContentPartPr>
              <p14:xfrm>
                <a:off x="2054073" y="2590930"/>
                <a:ext cx="127440" cy="311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CEBB4E5-5D86-4478-9108-9A197A0D18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45073" y="2582290"/>
                  <a:ext cx="1450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62305F9-DBCA-4A7B-954E-7D7671505D56}"/>
                    </a:ext>
                  </a:extLst>
                </p14:cNvPr>
                <p14:cNvContentPartPr/>
                <p14:nvPr/>
              </p14:nvContentPartPr>
              <p14:xfrm>
                <a:off x="2047953" y="2804410"/>
                <a:ext cx="223200" cy="1191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62305F9-DBCA-4A7B-954E-7D7671505D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39313" y="2795770"/>
                  <a:ext cx="240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2656820-F38F-480C-AFEB-A378892339FE}"/>
                    </a:ext>
                  </a:extLst>
                </p14:cNvPr>
                <p14:cNvContentPartPr/>
                <p14:nvPr/>
              </p14:nvContentPartPr>
              <p14:xfrm>
                <a:off x="2096913" y="2859490"/>
                <a:ext cx="190800" cy="111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2656820-F38F-480C-AFEB-A378892339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88273" y="2850850"/>
                  <a:ext cx="208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6DC056B-CEE0-44D3-8358-F2386C16F8E7}"/>
                    </a:ext>
                  </a:extLst>
                </p14:cNvPr>
                <p14:cNvContentPartPr/>
                <p14:nvPr/>
              </p14:nvContentPartPr>
              <p14:xfrm>
                <a:off x="635313" y="3157930"/>
                <a:ext cx="95400" cy="3398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6DC056B-CEE0-44D3-8358-F2386C16F8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6313" y="3149290"/>
                  <a:ext cx="113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6A544F1-4BE9-4ED9-8AEA-9B045B962E41}"/>
                    </a:ext>
                  </a:extLst>
                </p14:cNvPr>
                <p14:cNvContentPartPr/>
                <p14:nvPr/>
              </p14:nvContentPartPr>
              <p14:xfrm>
                <a:off x="496713" y="3469690"/>
                <a:ext cx="221760" cy="1494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6A544F1-4BE9-4ED9-8AEA-9B045B962E4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8073" y="3461050"/>
                  <a:ext cx="239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42542B4-FB4C-4314-A040-6AD0134825D3}"/>
                    </a:ext>
                  </a:extLst>
                </p14:cNvPr>
                <p14:cNvContentPartPr/>
                <p14:nvPr/>
              </p14:nvContentPartPr>
              <p14:xfrm>
                <a:off x="812433" y="3075850"/>
                <a:ext cx="251640" cy="406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42542B4-FB4C-4314-A040-6AD0134825D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3433" y="3067210"/>
                  <a:ext cx="2692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83134ED-8440-47D8-9D8B-C648DBB67401}"/>
                    </a:ext>
                  </a:extLst>
                </p14:cNvPr>
                <p14:cNvContentPartPr/>
                <p14:nvPr/>
              </p14:nvContentPartPr>
              <p14:xfrm>
                <a:off x="821433" y="3349810"/>
                <a:ext cx="241200" cy="2242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83134ED-8440-47D8-9D8B-C648DBB6740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2433" y="3341170"/>
                  <a:ext cx="258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A9F6DD8-D0B5-466F-A55B-B976E18B1058}"/>
                    </a:ext>
                  </a:extLst>
                </p14:cNvPr>
                <p14:cNvContentPartPr/>
                <p14:nvPr/>
              </p14:nvContentPartPr>
              <p14:xfrm>
                <a:off x="1213473" y="3171970"/>
                <a:ext cx="82800" cy="3513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A9F6DD8-D0B5-466F-A55B-B976E18B10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04473" y="3162970"/>
                  <a:ext cx="100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12F9C5E-2E20-479B-A9CC-1DB170068ED8}"/>
                    </a:ext>
                  </a:extLst>
                </p14:cNvPr>
                <p14:cNvContentPartPr/>
                <p14:nvPr/>
              </p14:nvContentPartPr>
              <p14:xfrm>
                <a:off x="1099353" y="3202210"/>
                <a:ext cx="173160" cy="300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12F9C5E-2E20-479B-A9CC-1DB170068E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0713" y="3193210"/>
                  <a:ext cx="190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4E20CC7-4324-4FCA-B55A-86A7964D6B01}"/>
                    </a:ext>
                  </a:extLst>
                </p14:cNvPr>
                <p14:cNvContentPartPr/>
                <p14:nvPr/>
              </p14:nvContentPartPr>
              <p14:xfrm>
                <a:off x="1445313" y="3082330"/>
                <a:ext cx="191880" cy="2959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4E20CC7-4324-4FCA-B55A-86A7964D6B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36313" y="3073330"/>
                  <a:ext cx="209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F62786D-474F-4060-BAA3-05240C483A5F}"/>
                    </a:ext>
                  </a:extLst>
                </p14:cNvPr>
                <p14:cNvContentPartPr/>
                <p14:nvPr/>
              </p14:nvContentPartPr>
              <p14:xfrm>
                <a:off x="1480593" y="3236050"/>
                <a:ext cx="217800" cy="290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F62786D-474F-4060-BAA3-05240C483A5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71953" y="3227410"/>
                  <a:ext cx="235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69D4A78-C2EF-4FFA-9FA4-E9194F11E11E}"/>
                    </a:ext>
                  </a:extLst>
                </p14:cNvPr>
                <p14:cNvContentPartPr/>
                <p14:nvPr/>
              </p14:nvContentPartPr>
              <p14:xfrm>
                <a:off x="1704153" y="3088450"/>
                <a:ext cx="253080" cy="3715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69D4A78-C2EF-4FFA-9FA4-E9194F11E1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95153" y="3079810"/>
                  <a:ext cx="270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19C8B05-D3AF-4D7D-B107-C70434C4B2A4}"/>
                    </a:ext>
                  </a:extLst>
                </p14:cNvPr>
                <p14:cNvContentPartPr/>
                <p14:nvPr/>
              </p14:nvContentPartPr>
              <p14:xfrm>
                <a:off x="1868673" y="3351250"/>
                <a:ext cx="223200" cy="1328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19C8B05-D3AF-4D7D-B107-C70434C4B2A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59673" y="3342250"/>
                  <a:ext cx="240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CAAF8A8-B5CB-4DC2-86E0-C16E63BBF0AF}"/>
                    </a:ext>
                  </a:extLst>
                </p14:cNvPr>
                <p14:cNvContentPartPr/>
                <p14:nvPr/>
              </p14:nvContentPartPr>
              <p14:xfrm>
                <a:off x="2116713" y="3454570"/>
                <a:ext cx="21240" cy="15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CAAF8A8-B5CB-4DC2-86E0-C16E63BBF0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08073" y="3445930"/>
                  <a:ext cx="38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4FFD8A3-025F-4E7B-A4F8-5BD4A34CE5D2}"/>
                    </a:ext>
                  </a:extLst>
                </p14:cNvPr>
                <p14:cNvContentPartPr/>
                <p14:nvPr/>
              </p14:nvContentPartPr>
              <p14:xfrm>
                <a:off x="655113" y="3175570"/>
                <a:ext cx="681480" cy="3614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4FFD8A3-025F-4E7B-A4F8-5BD4A34CE5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6113" y="3166570"/>
                  <a:ext cx="6991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4B7DB82-C19A-4724-AE86-E1CC9BE4B27F}"/>
                    </a:ext>
                  </a:extLst>
                </p14:cNvPr>
                <p14:cNvContentPartPr/>
                <p14:nvPr/>
              </p14:nvContentPartPr>
              <p14:xfrm>
                <a:off x="2077473" y="3099970"/>
                <a:ext cx="162360" cy="163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4B7DB82-C19A-4724-AE86-E1CC9BE4B27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68833" y="3090970"/>
                  <a:ext cx="180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1C60F4A-09DD-4363-AFCD-584197E2FB3B}"/>
                    </a:ext>
                  </a:extLst>
                </p14:cNvPr>
                <p14:cNvContentPartPr/>
                <p14:nvPr/>
              </p14:nvContentPartPr>
              <p14:xfrm>
                <a:off x="2100513" y="3265210"/>
                <a:ext cx="180000" cy="2224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1C60F4A-09DD-4363-AFCD-584197E2FB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91513" y="3256570"/>
                  <a:ext cx="197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1B35FE3-B54D-4550-AF59-A1157989B446}"/>
                    </a:ext>
                  </a:extLst>
                </p14:cNvPr>
                <p14:cNvContentPartPr/>
                <p14:nvPr/>
              </p14:nvContentPartPr>
              <p14:xfrm>
                <a:off x="2327673" y="2977570"/>
                <a:ext cx="208080" cy="3834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1B35FE3-B54D-4550-AF59-A1157989B4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19033" y="2968570"/>
                  <a:ext cx="2257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B2E868A-6B4F-4AD4-BAE1-5F91E2D9752C}"/>
                    </a:ext>
                  </a:extLst>
                </p14:cNvPr>
                <p14:cNvContentPartPr/>
                <p14:nvPr/>
              </p14:nvContentPartPr>
              <p14:xfrm>
                <a:off x="2332353" y="3192130"/>
                <a:ext cx="241200" cy="3016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B2E868A-6B4F-4AD4-BAE1-5F91E2D975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23353" y="3183130"/>
                  <a:ext cx="258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EDDC052-5176-4BBC-A2CA-C2F5B2CC323D}"/>
                    </a:ext>
                  </a:extLst>
                </p14:cNvPr>
                <p14:cNvContentPartPr/>
                <p14:nvPr/>
              </p14:nvContentPartPr>
              <p14:xfrm>
                <a:off x="2719713" y="2980090"/>
                <a:ext cx="22680" cy="885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EDDC052-5176-4BBC-A2CA-C2F5B2CC32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11073" y="2971090"/>
                  <a:ext cx="40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2D9119E-E386-4E87-8EC7-77B3A5FEC843}"/>
                    </a:ext>
                  </a:extLst>
                </p14:cNvPr>
                <p14:cNvContentPartPr/>
                <p14:nvPr/>
              </p14:nvContentPartPr>
              <p14:xfrm>
                <a:off x="2623233" y="3105010"/>
                <a:ext cx="391320" cy="4168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2D9119E-E386-4E87-8EC7-77B3A5FEC8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14593" y="3096010"/>
                  <a:ext cx="4089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EB9F618-FA28-4323-A855-67F8AFADA200}"/>
                    </a:ext>
                  </a:extLst>
                </p14:cNvPr>
                <p14:cNvContentPartPr/>
                <p14:nvPr/>
              </p14:nvContentPartPr>
              <p14:xfrm>
                <a:off x="1273593" y="3713410"/>
                <a:ext cx="1580760" cy="820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EB9F618-FA28-4323-A855-67F8AFADA2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64953" y="3704770"/>
                  <a:ext cx="15984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235A725B-1701-4E6C-893E-F6B14F23467B}"/>
              </a:ext>
            </a:extLst>
          </p:cNvPr>
          <p:cNvGrpSpPr/>
          <p:nvPr/>
        </p:nvGrpSpPr>
        <p:grpSpPr>
          <a:xfrm>
            <a:off x="203673" y="4370050"/>
            <a:ext cx="2874240" cy="2388960"/>
            <a:chOff x="203673" y="4370050"/>
            <a:chExt cx="2874240" cy="23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6D8A3E6-06D0-4093-8D93-88EA260F8C9B}"/>
                    </a:ext>
                  </a:extLst>
                </p14:cNvPr>
                <p14:cNvContentPartPr/>
                <p14:nvPr/>
              </p14:nvContentPartPr>
              <p14:xfrm>
                <a:off x="214113" y="4464730"/>
                <a:ext cx="39240" cy="1171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6D8A3E6-06D0-4093-8D93-88EA260F8C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5113" y="4455730"/>
                  <a:ext cx="56880" cy="11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9ADA790-7E54-4F49-A8E9-F9ED5B518F18}"/>
                    </a:ext>
                  </a:extLst>
                </p14:cNvPr>
                <p14:cNvContentPartPr/>
                <p14:nvPr/>
              </p14:nvContentPartPr>
              <p14:xfrm>
                <a:off x="219873" y="4370050"/>
                <a:ext cx="52560" cy="1236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9ADA790-7E54-4F49-A8E9-F9ED5B518F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1233" y="4361050"/>
                  <a:ext cx="70200" cy="12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BD8FE0E-E364-41A1-B0A2-5B2D4DA19E6C}"/>
                    </a:ext>
                  </a:extLst>
                </p14:cNvPr>
                <p14:cNvContentPartPr/>
                <p14:nvPr/>
              </p14:nvContentPartPr>
              <p14:xfrm>
                <a:off x="249753" y="4514050"/>
                <a:ext cx="37800" cy="882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BD8FE0E-E364-41A1-B0A2-5B2D4DA19E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1113" y="4505050"/>
                  <a:ext cx="5544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C83411F-1301-4983-B77B-27B16EC71BDC}"/>
                    </a:ext>
                  </a:extLst>
                </p14:cNvPr>
                <p14:cNvContentPartPr/>
                <p14:nvPr/>
              </p14:nvContentPartPr>
              <p14:xfrm>
                <a:off x="290433" y="4432690"/>
                <a:ext cx="2787480" cy="590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C83411F-1301-4983-B77B-27B16EC71B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1433" y="4423690"/>
                  <a:ext cx="2805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22B3825-3567-4F54-B6DF-B64514CF153E}"/>
                    </a:ext>
                  </a:extLst>
                </p14:cNvPr>
                <p14:cNvContentPartPr/>
                <p14:nvPr/>
              </p14:nvContentPartPr>
              <p14:xfrm>
                <a:off x="2963433" y="4445650"/>
                <a:ext cx="96120" cy="14061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22B3825-3567-4F54-B6DF-B64514CF15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54793" y="4437010"/>
                  <a:ext cx="113760" cy="14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32DA2E3-80F7-43C1-A529-49F19A35B849}"/>
                    </a:ext>
                  </a:extLst>
                </p14:cNvPr>
                <p14:cNvContentPartPr/>
                <p14:nvPr/>
              </p14:nvContentPartPr>
              <p14:xfrm>
                <a:off x="203673" y="5739490"/>
                <a:ext cx="2777040" cy="2001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32DA2E3-80F7-43C1-A529-49F19A35B84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4673" y="5730490"/>
                  <a:ext cx="2794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53C4922-80D3-44E7-B1CE-F783AEFBEAC6}"/>
                    </a:ext>
                  </a:extLst>
                </p14:cNvPr>
                <p14:cNvContentPartPr/>
                <p14:nvPr/>
              </p14:nvContentPartPr>
              <p14:xfrm>
                <a:off x="273873" y="5420530"/>
                <a:ext cx="28800" cy="3690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53C4922-80D3-44E7-B1CE-F783AEFBEA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4873" y="5411530"/>
                  <a:ext cx="46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8C24A1C-2D57-4A25-875F-5063A9C4C9DA}"/>
                    </a:ext>
                  </a:extLst>
                </p14:cNvPr>
                <p14:cNvContentPartPr/>
                <p14:nvPr/>
              </p14:nvContentPartPr>
              <p14:xfrm>
                <a:off x="641793" y="5097250"/>
                <a:ext cx="407160" cy="163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8C24A1C-2D57-4A25-875F-5063A9C4C9D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3153" y="5088250"/>
                  <a:ext cx="424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07AE246-C172-462C-A03B-91DBD0F753DC}"/>
                    </a:ext>
                  </a:extLst>
                </p14:cNvPr>
                <p14:cNvContentPartPr/>
                <p14:nvPr/>
              </p14:nvContentPartPr>
              <p14:xfrm>
                <a:off x="1131033" y="4689370"/>
                <a:ext cx="462600" cy="4802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07AE246-C172-462C-A03B-91DBD0F753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2033" y="4680370"/>
                  <a:ext cx="4802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B24072A-CF80-4C60-8395-E3F81461D3A7}"/>
                    </a:ext>
                  </a:extLst>
                </p14:cNvPr>
                <p14:cNvContentPartPr/>
                <p14:nvPr/>
              </p14:nvContentPartPr>
              <p14:xfrm>
                <a:off x="1415433" y="4905370"/>
                <a:ext cx="175320" cy="57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B24072A-CF80-4C60-8395-E3F81461D3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06433" y="4896370"/>
                  <a:ext cx="192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28E30A7-3979-45CD-B2FA-66CDCE3E35F5}"/>
                    </a:ext>
                  </a:extLst>
                </p14:cNvPr>
                <p14:cNvContentPartPr/>
                <p14:nvPr/>
              </p14:nvContentPartPr>
              <p14:xfrm>
                <a:off x="1315353" y="5072770"/>
                <a:ext cx="375480" cy="3787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28E30A7-3979-45CD-B2FA-66CDCE3E35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06713" y="5064130"/>
                  <a:ext cx="3931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B8B76F7-11B0-4DC6-81C3-AA869BE52DFA}"/>
                    </a:ext>
                  </a:extLst>
                </p14:cNvPr>
                <p14:cNvContentPartPr/>
                <p14:nvPr/>
              </p14:nvContentPartPr>
              <p14:xfrm>
                <a:off x="1877673" y="5094730"/>
                <a:ext cx="84240" cy="2476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B8B76F7-11B0-4DC6-81C3-AA869BE52D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68673" y="5085730"/>
                  <a:ext cx="101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B2DC5DE-84EF-4FC0-A4D6-520DF35B97FD}"/>
                    </a:ext>
                  </a:extLst>
                </p14:cNvPr>
                <p14:cNvContentPartPr/>
                <p14:nvPr/>
              </p14:nvContentPartPr>
              <p14:xfrm>
                <a:off x="2088273" y="5092210"/>
                <a:ext cx="269640" cy="2692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B2DC5DE-84EF-4FC0-A4D6-520DF35B97F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79633" y="5083210"/>
                  <a:ext cx="287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DFFC1A4-F2DE-47FA-9629-880CC273BAB9}"/>
                    </a:ext>
                  </a:extLst>
                </p14:cNvPr>
                <p14:cNvContentPartPr/>
                <p14:nvPr/>
              </p14:nvContentPartPr>
              <p14:xfrm>
                <a:off x="2484993" y="5391370"/>
                <a:ext cx="360" cy="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DFFC1A4-F2DE-47FA-9629-880CC273BA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75993" y="53823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2AC81D83-9257-4A99-AD1E-CCBBA78C8B9D}"/>
                    </a:ext>
                  </a:extLst>
                </p14:cNvPr>
                <p14:cNvContentPartPr/>
                <p14:nvPr/>
              </p14:nvContentPartPr>
              <p14:xfrm>
                <a:off x="719553" y="6141250"/>
                <a:ext cx="380160" cy="900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2AC81D83-9257-4A99-AD1E-CCBBA78C8B9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0913" y="6132610"/>
                  <a:ext cx="397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E728BEA-808F-4504-888E-84A634CB2B30}"/>
                    </a:ext>
                  </a:extLst>
                </p14:cNvPr>
                <p14:cNvContentPartPr/>
                <p14:nvPr/>
              </p14:nvContentPartPr>
              <p14:xfrm>
                <a:off x="857073" y="6077890"/>
                <a:ext cx="340920" cy="4932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E728BEA-808F-4504-888E-84A634CB2B3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8073" y="6069250"/>
                  <a:ext cx="35856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4220625-2BA1-4174-8138-C4679D45607C}"/>
                    </a:ext>
                  </a:extLst>
                </p14:cNvPr>
                <p14:cNvContentPartPr/>
                <p14:nvPr/>
              </p14:nvContentPartPr>
              <p14:xfrm>
                <a:off x="1385193" y="6145210"/>
                <a:ext cx="168120" cy="4143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4220625-2BA1-4174-8138-C4679D45607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76553" y="6136210"/>
                  <a:ext cx="1857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9F5CDAA-0095-48BF-B2C7-0C41CC2E3BE8}"/>
                    </a:ext>
                  </a:extLst>
                </p14:cNvPr>
                <p14:cNvContentPartPr/>
                <p14:nvPr/>
              </p14:nvContentPartPr>
              <p14:xfrm>
                <a:off x="1632153" y="6094450"/>
                <a:ext cx="321840" cy="414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9F5CDAA-0095-48BF-B2C7-0C41CC2E3BE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23513" y="6085450"/>
                  <a:ext cx="3394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BA93803-60C2-4C91-B8EF-8221AD448BC6}"/>
                    </a:ext>
                  </a:extLst>
                </p14:cNvPr>
                <p14:cNvContentPartPr/>
                <p14:nvPr/>
              </p14:nvContentPartPr>
              <p14:xfrm>
                <a:off x="2148393" y="5988610"/>
                <a:ext cx="421560" cy="6001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BA93803-60C2-4C91-B8EF-8221AD448BC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39393" y="5979610"/>
                  <a:ext cx="4392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76E83D1-AF00-49FE-B853-BF43907E74E7}"/>
                    </a:ext>
                  </a:extLst>
                </p14:cNvPr>
                <p14:cNvContentPartPr/>
                <p14:nvPr/>
              </p14:nvContentPartPr>
              <p14:xfrm>
                <a:off x="418953" y="6044050"/>
                <a:ext cx="78120" cy="714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76E83D1-AF00-49FE-B853-BF43907E74E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9953" y="6035050"/>
                  <a:ext cx="9576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6C5790F-156A-4436-BC7F-6ADEB953AC10}"/>
                    </a:ext>
                  </a:extLst>
                </p14:cNvPr>
                <p14:cNvContentPartPr/>
                <p14:nvPr/>
              </p14:nvContentPartPr>
              <p14:xfrm>
                <a:off x="710553" y="5942890"/>
                <a:ext cx="2338560" cy="7178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6C5790F-156A-4436-BC7F-6ADEB953AC1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1913" y="5934250"/>
                  <a:ext cx="235620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BE1376E-DFA6-4DD4-9F3F-97D4D30028C3}"/>
                    </a:ext>
                  </a:extLst>
                </p14:cNvPr>
                <p14:cNvContentPartPr/>
                <p14:nvPr/>
              </p14:nvContentPartPr>
              <p14:xfrm>
                <a:off x="795873" y="6597370"/>
                <a:ext cx="1895760" cy="669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BE1376E-DFA6-4DD4-9F3F-97D4D30028C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7233" y="6588730"/>
                  <a:ext cx="191340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CF147E85-4000-4ABB-8CB7-BE720C2BA5F4}"/>
                  </a:ext>
                </a:extLst>
              </p14:cNvPr>
              <p14:cNvContentPartPr/>
              <p14:nvPr/>
            </p14:nvContentPartPr>
            <p14:xfrm>
              <a:off x="7104023" y="4299585"/>
              <a:ext cx="885960" cy="4212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CF147E85-4000-4ABB-8CB7-BE720C2BA5F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095383" y="4290945"/>
                <a:ext cx="90360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D96BEFFF-C4AF-489B-98D1-5FFA0DE667E0}"/>
              </a:ext>
            </a:extLst>
          </p:cNvPr>
          <p:cNvGrpSpPr/>
          <p:nvPr/>
        </p:nvGrpSpPr>
        <p:grpSpPr>
          <a:xfrm>
            <a:off x="371073" y="569890"/>
            <a:ext cx="8697830" cy="6414215"/>
            <a:chOff x="371073" y="569890"/>
            <a:chExt cx="8697830" cy="641421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9EB5946-52F0-4945-889B-E45D4F2641C8}"/>
                    </a:ext>
                  </a:extLst>
                </p14:cNvPr>
                <p14:cNvContentPartPr/>
                <p14:nvPr/>
              </p14:nvContentPartPr>
              <p14:xfrm>
                <a:off x="6241233" y="632890"/>
                <a:ext cx="363960" cy="16056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9EB5946-52F0-4945-889B-E45D4F2641C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232593" y="624250"/>
                  <a:ext cx="381600" cy="16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EF1022EC-E015-4E0B-AD59-2F4745205B15}"/>
                    </a:ext>
                  </a:extLst>
                </p14:cNvPr>
                <p14:cNvContentPartPr/>
                <p14:nvPr/>
              </p14:nvContentPartPr>
              <p14:xfrm>
                <a:off x="6738033" y="985330"/>
                <a:ext cx="338400" cy="446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EF1022EC-E015-4E0B-AD59-2F4745205B1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29033" y="976330"/>
                  <a:ext cx="356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93BC376-FA46-4BC3-BE54-1D8B990F96BB}"/>
                    </a:ext>
                  </a:extLst>
                </p14:cNvPr>
                <p14:cNvContentPartPr/>
                <p14:nvPr/>
              </p14:nvContentPartPr>
              <p14:xfrm>
                <a:off x="7165713" y="760330"/>
                <a:ext cx="28800" cy="362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93BC376-FA46-4BC3-BE54-1D8B990F96B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57073" y="751690"/>
                  <a:ext cx="464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C8DC756-9C95-4FFC-B6CB-4F8C1F3C7205}"/>
                    </a:ext>
                  </a:extLst>
                </p14:cNvPr>
                <p14:cNvContentPartPr/>
                <p14:nvPr/>
              </p14:nvContentPartPr>
              <p14:xfrm>
                <a:off x="7266153" y="665650"/>
                <a:ext cx="310320" cy="4312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C8DC756-9C95-4FFC-B6CB-4F8C1F3C72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57153" y="657010"/>
                  <a:ext cx="3279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1B717EC-B55E-4F80-B602-ACCBF6BC5E9C}"/>
                    </a:ext>
                  </a:extLst>
                </p14:cNvPr>
                <p14:cNvContentPartPr/>
                <p14:nvPr/>
              </p14:nvContentPartPr>
              <p14:xfrm>
                <a:off x="7246353" y="692290"/>
                <a:ext cx="234000" cy="297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1B717EC-B55E-4F80-B602-ACCBF6BC5E9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237353" y="683290"/>
                  <a:ext cx="251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32C4D5E2-0040-430A-9AFB-F9B3F73CA689}"/>
                    </a:ext>
                  </a:extLst>
                </p14:cNvPr>
                <p14:cNvContentPartPr/>
                <p14:nvPr/>
              </p14:nvContentPartPr>
              <p14:xfrm>
                <a:off x="7251033" y="736570"/>
                <a:ext cx="320760" cy="3628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32C4D5E2-0040-430A-9AFB-F9B3F73CA68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242033" y="727570"/>
                  <a:ext cx="338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AD6CA0E5-F076-4CCF-9668-05D7E6EA479A}"/>
                    </a:ext>
                  </a:extLst>
                </p14:cNvPr>
                <p14:cNvContentPartPr/>
                <p14:nvPr/>
              </p14:nvContentPartPr>
              <p14:xfrm>
                <a:off x="6357153" y="708850"/>
                <a:ext cx="239040" cy="4618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AD6CA0E5-F076-4CCF-9668-05D7E6EA479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348513" y="699850"/>
                  <a:ext cx="256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26D9D4A2-E42E-487B-B258-652ADEC943FD}"/>
                    </a:ext>
                  </a:extLst>
                </p14:cNvPr>
                <p14:cNvContentPartPr/>
                <p14:nvPr/>
              </p14:nvContentPartPr>
              <p14:xfrm>
                <a:off x="6584313" y="569890"/>
                <a:ext cx="311040" cy="5968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26D9D4A2-E42E-487B-B258-652ADEC943F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575313" y="560890"/>
                  <a:ext cx="3286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CED242A-C32C-4DCE-9F6A-FF1D131DA51E}"/>
                    </a:ext>
                  </a:extLst>
                </p14:cNvPr>
                <p14:cNvContentPartPr/>
                <p14:nvPr/>
              </p14:nvContentPartPr>
              <p14:xfrm>
                <a:off x="7999113" y="644410"/>
                <a:ext cx="282960" cy="3340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CED242A-C32C-4DCE-9F6A-FF1D131DA51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990113" y="635410"/>
                  <a:ext cx="300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03BE3F1-A654-43DD-852E-A4C806756690}"/>
                    </a:ext>
                  </a:extLst>
                </p14:cNvPr>
                <p14:cNvContentPartPr/>
                <p14:nvPr/>
              </p14:nvContentPartPr>
              <p14:xfrm>
                <a:off x="8072553" y="792010"/>
                <a:ext cx="132120" cy="3916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03BE3F1-A654-43DD-852E-A4C80675669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063553" y="783010"/>
                  <a:ext cx="1497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5B2801B-0974-4570-9F2D-2E070294D0C1}"/>
                    </a:ext>
                  </a:extLst>
                </p14:cNvPr>
                <p14:cNvContentPartPr/>
                <p14:nvPr/>
              </p14:nvContentPartPr>
              <p14:xfrm>
                <a:off x="8313033" y="795970"/>
                <a:ext cx="160560" cy="1800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5B2801B-0974-4570-9F2D-2E070294D0C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04393" y="786970"/>
                  <a:ext cx="178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DB15CF0C-E24B-4263-9998-CBDEF7F00700}"/>
                    </a:ext>
                  </a:extLst>
                </p14:cNvPr>
                <p14:cNvContentPartPr/>
                <p14:nvPr/>
              </p14:nvContentPartPr>
              <p14:xfrm>
                <a:off x="8503113" y="819370"/>
                <a:ext cx="103680" cy="1386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DB15CF0C-E24B-4263-9998-CBDEF7F0070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494473" y="810730"/>
                  <a:ext cx="121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95500CC3-AF51-4652-BB1E-96D6238AC235}"/>
                    </a:ext>
                  </a:extLst>
                </p14:cNvPr>
                <p14:cNvContentPartPr/>
                <p14:nvPr/>
              </p14:nvContentPartPr>
              <p14:xfrm>
                <a:off x="8695713" y="794530"/>
                <a:ext cx="279000" cy="2091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95500CC3-AF51-4652-BB1E-96D6238AC23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687073" y="785530"/>
                  <a:ext cx="296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358608B-1843-49C9-A89C-C749633F6DEE}"/>
                    </a:ext>
                  </a:extLst>
                </p14:cNvPr>
                <p14:cNvContentPartPr/>
                <p14:nvPr/>
              </p14:nvContentPartPr>
              <p14:xfrm>
                <a:off x="6525633" y="1304290"/>
                <a:ext cx="2333160" cy="849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358608B-1843-49C9-A89C-C749633F6DE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16633" y="1295650"/>
                  <a:ext cx="235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EC137132-0954-4E0F-A092-2FB22D45343E}"/>
                    </a:ext>
                  </a:extLst>
                </p14:cNvPr>
                <p14:cNvContentPartPr/>
                <p14:nvPr/>
              </p14:nvContentPartPr>
              <p14:xfrm>
                <a:off x="6600513" y="1497250"/>
                <a:ext cx="350280" cy="4554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EC137132-0954-4E0F-A092-2FB22D45343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591513" y="1488610"/>
                  <a:ext cx="3679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E0FC77B-34C5-48EC-A1A4-26A8357F6192}"/>
                    </a:ext>
                  </a:extLst>
                </p14:cNvPr>
                <p14:cNvContentPartPr/>
                <p14:nvPr/>
              </p14:nvContentPartPr>
              <p14:xfrm>
                <a:off x="6797793" y="1658170"/>
                <a:ext cx="160920" cy="2995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E0FC77B-34C5-48EC-A1A4-26A8357F619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789153" y="1649170"/>
                  <a:ext cx="178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0DBD8CC-AC2F-4C9B-9D64-BB04EA28BE1C}"/>
                    </a:ext>
                  </a:extLst>
                </p14:cNvPr>
                <p14:cNvContentPartPr/>
                <p14:nvPr/>
              </p14:nvContentPartPr>
              <p14:xfrm>
                <a:off x="6563073" y="1599850"/>
                <a:ext cx="423720" cy="2782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0DBD8CC-AC2F-4C9B-9D64-BB04EA28BE1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554073" y="1591210"/>
                  <a:ext cx="441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ECED9BDB-1CB8-4438-85C1-900BA1AB85BE}"/>
                    </a:ext>
                  </a:extLst>
                </p14:cNvPr>
                <p14:cNvContentPartPr/>
                <p14:nvPr/>
              </p14:nvContentPartPr>
              <p14:xfrm>
                <a:off x="7026393" y="1464850"/>
                <a:ext cx="199800" cy="5072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ECED9BDB-1CB8-4438-85C1-900BA1AB85B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17393" y="1456210"/>
                  <a:ext cx="2174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CAACE20-5A4A-4A0C-AEA9-29592C4FB854}"/>
                    </a:ext>
                  </a:extLst>
                </p14:cNvPr>
                <p14:cNvContentPartPr/>
                <p14:nvPr/>
              </p14:nvContentPartPr>
              <p14:xfrm>
                <a:off x="7067073" y="1490050"/>
                <a:ext cx="416160" cy="489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CAACE20-5A4A-4A0C-AEA9-29592C4FB8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58433" y="1481410"/>
                  <a:ext cx="4338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4F0ECB8-E985-4E7A-B5CB-32A0E457F918}"/>
                    </a:ext>
                  </a:extLst>
                </p14:cNvPr>
                <p14:cNvContentPartPr/>
                <p14:nvPr/>
              </p14:nvContentPartPr>
              <p14:xfrm>
                <a:off x="7494753" y="1513810"/>
                <a:ext cx="397440" cy="4240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4F0ECB8-E985-4E7A-B5CB-32A0E457F91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86113" y="1505170"/>
                  <a:ext cx="4150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C79DAC6C-C669-4157-97A3-8A97A86B1F76}"/>
                    </a:ext>
                  </a:extLst>
                </p14:cNvPr>
                <p14:cNvContentPartPr/>
                <p14:nvPr/>
              </p14:nvContentPartPr>
              <p14:xfrm>
                <a:off x="7710393" y="1675810"/>
                <a:ext cx="182880" cy="2448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C79DAC6C-C669-4157-97A3-8A97A86B1F7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701393" y="1666810"/>
                  <a:ext cx="200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F9E362B1-286B-4F55-A04C-90514EAF50E8}"/>
                    </a:ext>
                  </a:extLst>
                </p14:cNvPr>
                <p14:cNvContentPartPr/>
                <p14:nvPr/>
              </p14:nvContentPartPr>
              <p14:xfrm>
                <a:off x="8150313" y="1588690"/>
                <a:ext cx="123120" cy="2473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F9E362B1-286B-4F55-A04C-90514EAF50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141313" y="1579690"/>
                  <a:ext cx="140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C6C9407D-7BAA-4C0B-8E7E-C0ACC0634439}"/>
                    </a:ext>
                  </a:extLst>
                </p14:cNvPr>
                <p14:cNvContentPartPr/>
                <p14:nvPr/>
              </p14:nvContentPartPr>
              <p14:xfrm>
                <a:off x="8175513" y="1509130"/>
                <a:ext cx="298080" cy="799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C6C9407D-7BAA-4C0B-8E7E-C0ACC063443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66873" y="1500130"/>
                  <a:ext cx="315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08DA4D96-F2F9-4064-820B-F657253F2C8E}"/>
                    </a:ext>
                  </a:extLst>
                </p14:cNvPr>
                <p14:cNvContentPartPr/>
                <p14:nvPr/>
              </p14:nvContentPartPr>
              <p14:xfrm>
                <a:off x="8494113" y="1568530"/>
                <a:ext cx="487440" cy="2023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08DA4D96-F2F9-4064-820B-F657253F2C8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485113" y="1559530"/>
                  <a:ext cx="505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A03CFF32-B850-4787-A4E9-8C889D3B590B}"/>
                    </a:ext>
                  </a:extLst>
                </p14:cNvPr>
                <p14:cNvContentPartPr/>
                <p14:nvPr/>
              </p14:nvContentPartPr>
              <p14:xfrm>
                <a:off x="6669273" y="1996930"/>
                <a:ext cx="1991160" cy="892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A03CFF32-B850-4787-A4E9-8C889D3B590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60273" y="1988290"/>
                  <a:ext cx="2008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7769F95-D054-411B-8861-63CF011B4BF6}"/>
                    </a:ext>
                  </a:extLst>
                </p14:cNvPr>
                <p14:cNvContentPartPr/>
                <p14:nvPr/>
              </p14:nvContentPartPr>
              <p14:xfrm>
                <a:off x="8616873" y="1546930"/>
                <a:ext cx="360" cy="3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7769F95-D054-411B-8861-63CF011B4BF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608233" y="1538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261F0961-1A58-40C9-BFF6-0FA271617462}"/>
                    </a:ext>
                  </a:extLst>
                </p14:cNvPr>
                <p14:cNvContentPartPr/>
                <p14:nvPr/>
              </p14:nvContentPartPr>
              <p14:xfrm>
                <a:off x="8797953" y="1578610"/>
                <a:ext cx="15480" cy="1918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261F0961-1A58-40C9-BFF6-0FA27161746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788953" y="1569610"/>
                  <a:ext cx="33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7331EDE-C9CE-44B8-AB1C-17D51AF8058C}"/>
                    </a:ext>
                  </a:extLst>
                </p14:cNvPr>
                <p14:cNvContentPartPr/>
                <p14:nvPr/>
              </p14:nvContentPartPr>
              <p14:xfrm>
                <a:off x="6833793" y="2283850"/>
                <a:ext cx="55440" cy="2710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7331EDE-C9CE-44B8-AB1C-17D51AF8058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25153" y="2274850"/>
                  <a:ext cx="73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6BA0A51-50E4-45B6-8DD2-A95AE4A1AB05}"/>
                    </a:ext>
                  </a:extLst>
                </p14:cNvPr>
                <p14:cNvContentPartPr/>
                <p14:nvPr/>
              </p14:nvContentPartPr>
              <p14:xfrm>
                <a:off x="7020633" y="2174410"/>
                <a:ext cx="130680" cy="3398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6BA0A51-50E4-45B6-8DD2-A95AE4A1AB0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11993" y="2165770"/>
                  <a:ext cx="1483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5F4C10B-43A9-47B3-BF09-BA5CE15367B6}"/>
                    </a:ext>
                  </a:extLst>
                </p14:cNvPr>
                <p14:cNvContentPartPr/>
                <p14:nvPr/>
              </p14:nvContentPartPr>
              <p14:xfrm>
                <a:off x="6938553" y="2288170"/>
                <a:ext cx="153000" cy="1630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5F4C10B-43A9-47B3-BF09-BA5CE15367B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29553" y="2279170"/>
                  <a:ext cx="170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C6F059B8-F0DB-4164-AA0E-B4330B0CD9EC}"/>
                    </a:ext>
                  </a:extLst>
                </p14:cNvPr>
                <p14:cNvContentPartPr/>
                <p14:nvPr/>
              </p14:nvContentPartPr>
              <p14:xfrm>
                <a:off x="7026753" y="2271610"/>
                <a:ext cx="7920" cy="3600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C6F059B8-F0DB-4164-AA0E-B4330B0CD9E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017753" y="2262970"/>
                  <a:ext cx="255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1F47534-9344-4600-B14E-69B49424DCD2}"/>
                    </a:ext>
                  </a:extLst>
                </p14:cNvPr>
                <p14:cNvContentPartPr/>
                <p14:nvPr/>
              </p14:nvContentPartPr>
              <p14:xfrm>
                <a:off x="7271913" y="2149210"/>
                <a:ext cx="203040" cy="2516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1F47534-9344-4600-B14E-69B49424DCD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263273" y="2140210"/>
                  <a:ext cx="220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28AEBC4-CDCF-4FE1-90F9-F1EFA86A88F2}"/>
                    </a:ext>
                  </a:extLst>
                </p14:cNvPr>
                <p14:cNvContentPartPr/>
                <p14:nvPr/>
              </p14:nvContentPartPr>
              <p14:xfrm>
                <a:off x="7361913" y="2234890"/>
                <a:ext cx="118440" cy="1252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28AEBC4-CDCF-4FE1-90F9-F1EFA86A88F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352913" y="2226250"/>
                  <a:ext cx="136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D47FE4A-9456-428E-8302-B0A77F98B0C9}"/>
                    </a:ext>
                  </a:extLst>
                </p14:cNvPr>
                <p14:cNvContentPartPr/>
                <p14:nvPr/>
              </p14:nvContentPartPr>
              <p14:xfrm>
                <a:off x="7329873" y="2334610"/>
                <a:ext cx="236160" cy="2224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D47FE4A-9456-428E-8302-B0A77F98B0C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320873" y="2325970"/>
                  <a:ext cx="253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8F63906-1220-4630-948F-E25781AE351F}"/>
                    </a:ext>
                  </a:extLst>
                </p14:cNvPr>
                <p14:cNvContentPartPr/>
                <p14:nvPr/>
              </p14:nvContentPartPr>
              <p14:xfrm>
                <a:off x="7613193" y="2164330"/>
                <a:ext cx="266400" cy="3574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8F63906-1220-4630-948F-E25781AE351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4193" y="2155690"/>
                  <a:ext cx="2840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36EF9702-35F1-4681-AA18-C663C9C273D6}"/>
                    </a:ext>
                  </a:extLst>
                </p14:cNvPr>
                <p14:cNvContentPartPr/>
                <p14:nvPr/>
              </p14:nvContentPartPr>
              <p14:xfrm>
                <a:off x="7842153" y="2455930"/>
                <a:ext cx="166320" cy="900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36EF9702-35F1-4681-AA18-C663C9C273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833153" y="2447290"/>
                  <a:ext cx="183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FA552DC-FFF6-47D9-9A1A-5FD7EB74A2DF}"/>
                    </a:ext>
                  </a:extLst>
                </p14:cNvPr>
                <p14:cNvContentPartPr/>
                <p14:nvPr/>
              </p14:nvContentPartPr>
              <p14:xfrm>
                <a:off x="8047713" y="2192050"/>
                <a:ext cx="195480" cy="3618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FA552DC-FFF6-47D9-9A1A-5FD7EB74A2D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039073" y="2183410"/>
                  <a:ext cx="2131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A899788-34F2-43A4-A878-22359DB828A5}"/>
                    </a:ext>
                  </a:extLst>
                </p14:cNvPr>
                <p14:cNvContentPartPr/>
                <p14:nvPr/>
              </p14:nvContentPartPr>
              <p14:xfrm>
                <a:off x="8314833" y="2071090"/>
                <a:ext cx="163080" cy="3906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A899788-34F2-43A4-A878-22359DB828A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05833" y="2062090"/>
                  <a:ext cx="1807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A40BCA6D-8B72-4EB2-983E-F70E6E831499}"/>
                    </a:ext>
                  </a:extLst>
                </p14:cNvPr>
                <p14:cNvContentPartPr/>
                <p14:nvPr/>
              </p14:nvContentPartPr>
              <p14:xfrm>
                <a:off x="8338593" y="2329570"/>
                <a:ext cx="57240" cy="698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A40BCA6D-8B72-4EB2-983E-F70E6E83149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29953" y="2320930"/>
                  <a:ext cx="74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C163A08F-1805-4BB6-8E67-289C833151BF}"/>
                    </a:ext>
                  </a:extLst>
                </p14:cNvPr>
                <p14:cNvContentPartPr/>
                <p14:nvPr/>
              </p14:nvContentPartPr>
              <p14:xfrm>
                <a:off x="8283153" y="2329570"/>
                <a:ext cx="230760" cy="2098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C163A08F-1805-4BB6-8E67-289C833151B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274513" y="2320930"/>
                  <a:ext cx="248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8E54C12-C893-46A4-A60F-E1E43B54ABCE}"/>
                    </a:ext>
                  </a:extLst>
                </p14:cNvPr>
                <p14:cNvContentPartPr/>
                <p14:nvPr/>
              </p14:nvContentPartPr>
              <p14:xfrm>
                <a:off x="8593113" y="2043010"/>
                <a:ext cx="348840" cy="5857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8E54C12-C893-46A4-A60F-E1E43B54AB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584113" y="2034370"/>
                  <a:ext cx="36648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EA953D77-9421-400A-88F9-2FE316C76451}"/>
                    </a:ext>
                  </a:extLst>
                </p14:cNvPr>
                <p14:cNvContentPartPr/>
                <p14:nvPr/>
              </p14:nvContentPartPr>
              <p14:xfrm>
                <a:off x="6835233" y="2762650"/>
                <a:ext cx="1632600" cy="1177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EA953D77-9421-400A-88F9-2FE316C7645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826233" y="2754010"/>
                  <a:ext cx="1650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9323665-26FA-45A5-9E03-3E4AB3A08ADE}"/>
                    </a:ext>
                  </a:extLst>
                </p14:cNvPr>
                <p14:cNvContentPartPr/>
                <p14:nvPr/>
              </p14:nvContentPartPr>
              <p14:xfrm>
                <a:off x="1875873" y="3924370"/>
                <a:ext cx="52560" cy="129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9323665-26FA-45A5-9E03-3E4AB3A08AD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67233" y="3915370"/>
                  <a:ext cx="70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2D1EE32-E447-4EB4-82EF-FB1E097A3575}"/>
                    </a:ext>
                  </a:extLst>
                </p14:cNvPr>
                <p14:cNvContentPartPr/>
                <p14:nvPr/>
              </p14:nvContentPartPr>
              <p14:xfrm>
                <a:off x="555033" y="3778930"/>
                <a:ext cx="2424600" cy="572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2D1EE32-E447-4EB4-82EF-FB1E097A357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6393" y="3770290"/>
                  <a:ext cx="2442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EEF161E-23A7-47EC-B909-36B0DD1C142A}"/>
                    </a:ext>
                  </a:extLst>
                </p14:cNvPr>
                <p14:cNvContentPartPr/>
                <p14:nvPr/>
              </p14:nvContentPartPr>
              <p14:xfrm>
                <a:off x="2897913" y="2220850"/>
                <a:ext cx="168840" cy="14626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EEF161E-23A7-47EC-B909-36B0DD1C142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89273" y="2212210"/>
                  <a:ext cx="186480" cy="14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10C1F72-9A63-4626-8F83-452C8679CDCD}"/>
                    </a:ext>
                  </a:extLst>
                </p14:cNvPr>
                <p14:cNvContentPartPr/>
                <p14:nvPr/>
              </p14:nvContentPartPr>
              <p14:xfrm>
                <a:off x="1890273" y="3636370"/>
                <a:ext cx="1320480" cy="507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10C1F72-9A63-4626-8F83-452C8679CDC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881273" y="3627730"/>
                  <a:ext cx="1338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43FBB57-8724-48CB-B790-64968C556327}"/>
                    </a:ext>
                  </a:extLst>
                </p14:cNvPr>
                <p14:cNvContentPartPr/>
                <p14:nvPr/>
              </p14:nvContentPartPr>
              <p14:xfrm>
                <a:off x="2969553" y="2206090"/>
                <a:ext cx="37800" cy="2230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43FBB57-8724-48CB-B790-64968C55632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960913" y="2197090"/>
                  <a:ext cx="55440" cy="22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7CF94FE8-EB02-45ED-A029-97DAE72CD7AA}"/>
                    </a:ext>
                  </a:extLst>
                </p14:cNvPr>
                <p14:cNvContentPartPr/>
                <p14:nvPr/>
              </p14:nvContentPartPr>
              <p14:xfrm>
                <a:off x="1213473" y="3643930"/>
                <a:ext cx="2151000" cy="2088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7CF94FE8-EB02-45ED-A029-97DAE72CD7A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204473" y="3635290"/>
                  <a:ext cx="2168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C4EA612-6066-40D6-A1BC-5F629A4233AC}"/>
                    </a:ext>
                  </a:extLst>
                </p14:cNvPr>
                <p14:cNvContentPartPr/>
                <p14:nvPr/>
              </p14:nvContentPartPr>
              <p14:xfrm>
                <a:off x="2840313" y="2467450"/>
                <a:ext cx="81720" cy="21873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C4EA612-6066-40D6-A1BC-5F629A4233A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831673" y="2458450"/>
                  <a:ext cx="99360" cy="22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FD1CB29-89A3-476F-9746-2F3F8A77971E}"/>
                    </a:ext>
                  </a:extLst>
                </p14:cNvPr>
                <p14:cNvContentPartPr/>
                <p14:nvPr/>
              </p14:nvContentPartPr>
              <p14:xfrm>
                <a:off x="2966673" y="2136610"/>
                <a:ext cx="39240" cy="22626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FD1CB29-89A3-476F-9746-2F3F8A77971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957673" y="2127610"/>
                  <a:ext cx="56880" cy="22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A51523D-4AFE-4A01-A9A3-04B17D93DEA0}"/>
                    </a:ext>
                  </a:extLst>
                </p14:cNvPr>
                <p14:cNvContentPartPr/>
                <p14:nvPr/>
              </p14:nvContentPartPr>
              <p14:xfrm>
                <a:off x="742233" y="3852370"/>
                <a:ext cx="42120" cy="1141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A51523D-4AFE-4A01-A9A3-04B17D93DEA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33233" y="3843370"/>
                  <a:ext cx="59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F333703A-F4FC-47F5-A23D-F65B199949F8}"/>
                    </a:ext>
                  </a:extLst>
                </p14:cNvPr>
                <p14:cNvContentPartPr/>
                <p14:nvPr/>
              </p14:nvContentPartPr>
              <p14:xfrm>
                <a:off x="520833" y="4025170"/>
                <a:ext cx="39240" cy="2188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F333703A-F4FC-47F5-A23D-F65B199949F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1833" y="4016530"/>
                  <a:ext cx="56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5AB1DE7-FECC-44A4-BA80-B766B6FC6440}"/>
                    </a:ext>
                  </a:extLst>
                </p14:cNvPr>
                <p14:cNvContentPartPr/>
                <p14:nvPr/>
              </p14:nvContentPartPr>
              <p14:xfrm>
                <a:off x="582033" y="3993850"/>
                <a:ext cx="299520" cy="3031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5AB1DE7-FECC-44A4-BA80-B766B6FC644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73033" y="3984850"/>
                  <a:ext cx="317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A922172-3DAF-4906-917F-5DACDFAD8C66}"/>
                    </a:ext>
                  </a:extLst>
                </p14:cNvPr>
                <p14:cNvContentPartPr/>
                <p14:nvPr/>
              </p14:nvContentPartPr>
              <p14:xfrm>
                <a:off x="571233" y="4161610"/>
                <a:ext cx="543600" cy="2109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A922172-3DAF-4906-917F-5DACDFAD8C6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62233" y="4152970"/>
                  <a:ext cx="561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24FBEB8-6FB7-4167-B4C4-082E18D12DE4}"/>
                    </a:ext>
                  </a:extLst>
                </p14:cNvPr>
                <p14:cNvContentPartPr/>
                <p14:nvPr/>
              </p14:nvContentPartPr>
              <p14:xfrm>
                <a:off x="1096473" y="3922930"/>
                <a:ext cx="200880" cy="4384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24FBEB8-6FB7-4167-B4C4-082E18D12DE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87833" y="3914290"/>
                  <a:ext cx="2185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71ACF6E-F768-4AD5-B8F2-F58CFC1A1E42}"/>
                    </a:ext>
                  </a:extLst>
                </p14:cNvPr>
                <p14:cNvContentPartPr/>
                <p14:nvPr/>
              </p14:nvContentPartPr>
              <p14:xfrm>
                <a:off x="1077033" y="3840850"/>
                <a:ext cx="257760" cy="4345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71ACF6E-F768-4AD5-B8F2-F58CFC1A1E4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68393" y="3832210"/>
                  <a:ext cx="2754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2856920-D147-40CC-9187-A039842E4F68}"/>
                    </a:ext>
                  </a:extLst>
                </p14:cNvPr>
                <p14:cNvContentPartPr/>
                <p14:nvPr/>
              </p14:nvContentPartPr>
              <p14:xfrm>
                <a:off x="1388433" y="3943090"/>
                <a:ext cx="245160" cy="3009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2856920-D147-40CC-9187-A039842E4F6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9433" y="3934450"/>
                  <a:ext cx="262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5515EF2D-B628-498E-970E-CCA5752AF39C}"/>
                    </a:ext>
                  </a:extLst>
                </p14:cNvPr>
                <p14:cNvContentPartPr/>
                <p14:nvPr/>
              </p14:nvContentPartPr>
              <p14:xfrm>
                <a:off x="1578153" y="4106170"/>
                <a:ext cx="220320" cy="2088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5515EF2D-B628-498E-970E-CCA5752AF39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569513" y="4097170"/>
                  <a:ext cx="237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A9938E5-F4D7-49D0-B0B3-13540576932C}"/>
                    </a:ext>
                  </a:extLst>
                </p14:cNvPr>
                <p14:cNvContentPartPr/>
                <p14:nvPr/>
              </p14:nvContentPartPr>
              <p14:xfrm>
                <a:off x="1847433" y="3770290"/>
                <a:ext cx="43920" cy="1076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A9938E5-F4D7-49D0-B0B3-13540576932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838793" y="3761290"/>
                  <a:ext cx="61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4FD02C9-2D6F-4C1D-868C-F86D30E09A65}"/>
                    </a:ext>
                  </a:extLst>
                </p14:cNvPr>
                <p14:cNvContentPartPr/>
                <p14:nvPr/>
              </p14:nvContentPartPr>
              <p14:xfrm>
                <a:off x="1744473" y="3911770"/>
                <a:ext cx="284760" cy="416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4FD02C9-2D6F-4C1D-868C-F86D30E09A6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735473" y="3902770"/>
                  <a:ext cx="3024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839C443-CAE2-42ED-9B3A-83A73068130A}"/>
                    </a:ext>
                  </a:extLst>
                </p14:cNvPr>
                <p14:cNvContentPartPr/>
                <p14:nvPr/>
              </p14:nvContentPartPr>
              <p14:xfrm>
                <a:off x="1904313" y="3820690"/>
                <a:ext cx="357840" cy="4568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839C443-CAE2-42ED-9B3A-83A73068130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895673" y="3812050"/>
                  <a:ext cx="3754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D1CE362-175F-4730-9D82-D88CA5411BD6}"/>
                    </a:ext>
                  </a:extLst>
                </p14:cNvPr>
                <p14:cNvContentPartPr/>
                <p14:nvPr/>
              </p14:nvContentPartPr>
              <p14:xfrm>
                <a:off x="2046513" y="4006450"/>
                <a:ext cx="348840" cy="102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D1CE362-175F-4730-9D82-D88CA5411BD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037873" y="3997450"/>
                  <a:ext cx="366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7629CC6-CD2A-4F98-B5DC-B56E54CDD7BB}"/>
                    </a:ext>
                  </a:extLst>
                </p14:cNvPr>
                <p14:cNvContentPartPr/>
                <p14:nvPr/>
              </p14:nvContentPartPr>
              <p14:xfrm>
                <a:off x="2139393" y="4120570"/>
                <a:ext cx="251280" cy="2268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7629CC6-CD2A-4F98-B5DC-B56E54CDD7B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130393" y="4111930"/>
                  <a:ext cx="268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97B3712-C66D-4572-85EE-C27616F48228}"/>
                    </a:ext>
                  </a:extLst>
                </p14:cNvPr>
                <p14:cNvContentPartPr/>
                <p14:nvPr/>
              </p14:nvContentPartPr>
              <p14:xfrm>
                <a:off x="371073" y="4375090"/>
                <a:ext cx="2063160" cy="446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97B3712-C66D-4572-85EE-C27616F4822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62073" y="4366090"/>
                  <a:ext cx="2080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5C91F1D-E59B-441D-BB0A-945B915A2AF9}"/>
                    </a:ext>
                  </a:extLst>
                </p14:cNvPr>
                <p14:cNvContentPartPr/>
                <p14:nvPr/>
              </p14:nvContentPartPr>
              <p14:xfrm>
                <a:off x="2555193" y="3546730"/>
                <a:ext cx="30240" cy="1645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5C91F1D-E59B-441D-BB0A-945B915A2AF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546553" y="3538090"/>
                  <a:ext cx="47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BCF5D566-8E65-40C9-B26E-B8480EDEBD2B}"/>
                    </a:ext>
                  </a:extLst>
                </p14:cNvPr>
                <p14:cNvContentPartPr/>
                <p14:nvPr/>
              </p14:nvContentPartPr>
              <p14:xfrm>
                <a:off x="2487873" y="3747610"/>
                <a:ext cx="263520" cy="2624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BCF5D566-8E65-40C9-B26E-B8480EDEBD2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479233" y="3738610"/>
                  <a:ext cx="281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23BF2AFC-2FC4-45AF-B836-7EBC00D781F2}"/>
                    </a:ext>
                  </a:extLst>
                </p14:cNvPr>
                <p14:cNvContentPartPr/>
                <p14:nvPr/>
              </p14:nvContentPartPr>
              <p14:xfrm>
                <a:off x="2761473" y="3573370"/>
                <a:ext cx="19800" cy="1040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23BF2AFC-2FC4-45AF-B836-7EBC00D781F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52833" y="3564370"/>
                  <a:ext cx="37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10C700B-3ED9-46B9-9F10-DCD09D52029C}"/>
                    </a:ext>
                  </a:extLst>
                </p14:cNvPr>
                <p14:cNvContentPartPr/>
                <p14:nvPr/>
              </p14:nvContentPartPr>
              <p14:xfrm>
                <a:off x="2681913" y="3675610"/>
                <a:ext cx="167040" cy="2257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10C700B-3ED9-46B9-9F10-DCD09D52029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672913" y="3666970"/>
                  <a:ext cx="184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F810DAB-4414-4F5A-A32F-44329E3770A7}"/>
                    </a:ext>
                  </a:extLst>
                </p14:cNvPr>
                <p14:cNvContentPartPr/>
                <p14:nvPr/>
              </p14:nvContentPartPr>
              <p14:xfrm>
                <a:off x="2605233" y="3828250"/>
                <a:ext cx="452880" cy="1656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F810DAB-4414-4F5A-A32F-44329E3770A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96593" y="3819610"/>
                  <a:ext cx="470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7AB1C61-9131-4994-A41B-7C0FF757464D}"/>
                    </a:ext>
                  </a:extLst>
                </p14:cNvPr>
                <p14:cNvContentPartPr/>
                <p14:nvPr/>
              </p14:nvContentPartPr>
              <p14:xfrm>
                <a:off x="3198513" y="1192330"/>
                <a:ext cx="36360" cy="9705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7AB1C61-9131-4994-A41B-7C0FF757464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189513" y="1183330"/>
                  <a:ext cx="5400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50C6E36-B872-44B9-B9D7-78FEC855CF93}"/>
                    </a:ext>
                  </a:extLst>
                </p14:cNvPr>
                <p14:cNvContentPartPr/>
                <p14:nvPr/>
              </p14:nvContentPartPr>
              <p14:xfrm>
                <a:off x="3446913" y="991090"/>
                <a:ext cx="2576880" cy="11178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50C6E36-B872-44B9-B9D7-78FEC855CF9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437913" y="982090"/>
                  <a:ext cx="259452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3E644AAC-3C99-43A9-90E6-2C3AC96AB0D7}"/>
                    </a:ext>
                  </a:extLst>
                </p14:cNvPr>
                <p14:cNvContentPartPr/>
                <p14:nvPr/>
              </p14:nvContentPartPr>
              <p14:xfrm>
                <a:off x="3185913" y="2060650"/>
                <a:ext cx="2742840" cy="885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3E644AAC-3C99-43A9-90E6-2C3AC96AB0D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176913" y="2052010"/>
                  <a:ext cx="2760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27B2CEF-4CE7-492B-BDA0-378F7365D0C7}"/>
                    </a:ext>
                  </a:extLst>
                </p14:cNvPr>
                <p14:cNvContentPartPr/>
                <p14:nvPr/>
              </p14:nvContentPartPr>
              <p14:xfrm>
                <a:off x="2309673" y="3464650"/>
                <a:ext cx="854280" cy="8240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27B2CEF-4CE7-492B-BDA0-378F7365D0C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301033" y="3455650"/>
                  <a:ext cx="87192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AFDC249B-2277-49A0-9ADB-1D867ECC8BB6}"/>
                    </a:ext>
                  </a:extLst>
                </p14:cNvPr>
                <p14:cNvContentPartPr/>
                <p14:nvPr/>
              </p14:nvContentPartPr>
              <p14:xfrm>
                <a:off x="3129753" y="4335850"/>
                <a:ext cx="52560" cy="446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AFDC249B-2277-49A0-9ADB-1D867ECC8BB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20753" y="4327210"/>
                  <a:ext cx="70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31404FE-E884-4523-B365-7816B72B58DD}"/>
                    </a:ext>
                  </a:extLst>
                </p14:cNvPr>
                <p14:cNvContentPartPr/>
                <p14:nvPr/>
              </p14:nvContentPartPr>
              <p14:xfrm>
                <a:off x="3328473" y="3026170"/>
                <a:ext cx="142560" cy="11779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31404FE-E884-4523-B365-7816B72B58D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319833" y="3017530"/>
                  <a:ext cx="160200" cy="11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7408EF5-D4D5-4611-9D19-4C96A36CB1C8}"/>
                    </a:ext>
                  </a:extLst>
                </p14:cNvPr>
                <p14:cNvContentPartPr/>
                <p14:nvPr/>
              </p14:nvContentPartPr>
              <p14:xfrm>
                <a:off x="3336033" y="2925010"/>
                <a:ext cx="2649600" cy="12006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7408EF5-D4D5-4611-9D19-4C96A36CB1C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27393" y="2916370"/>
                  <a:ext cx="2667240" cy="12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A846EA80-5824-458A-A051-378A1F21AE0C}"/>
                    </a:ext>
                  </a:extLst>
                </p14:cNvPr>
                <p14:cNvContentPartPr/>
                <p14:nvPr/>
              </p14:nvContentPartPr>
              <p14:xfrm>
                <a:off x="3340713" y="4011490"/>
                <a:ext cx="2768760" cy="860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A846EA80-5824-458A-A051-378A1F21AE0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331713" y="4002490"/>
                  <a:ext cx="2786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621560FE-6128-4546-BC1E-B3F9555FD274}"/>
                    </a:ext>
                  </a:extLst>
                </p14:cNvPr>
                <p14:cNvContentPartPr/>
                <p14:nvPr/>
              </p14:nvContentPartPr>
              <p14:xfrm>
                <a:off x="6375383" y="4255665"/>
                <a:ext cx="2530080" cy="15444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621560FE-6128-4546-BC1E-B3F9555FD27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366383" y="4247025"/>
                  <a:ext cx="2547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551F6670-C669-4C6D-B14B-491FAFBC8848}"/>
                    </a:ext>
                  </a:extLst>
                </p14:cNvPr>
                <p14:cNvContentPartPr/>
                <p14:nvPr/>
              </p14:nvContentPartPr>
              <p14:xfrm>
                <a:off x="7555823" y="4308585"/>
                <a:ext cx="48240" cy="69480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551F6670-C669-4C6D-B14B-491FAFBC884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47183" y="4299585"/>
                  <a:ext cx="6588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DB06A9F9-C145-47F3-B547-2C6A8B78C685}"/>
                    </a:ext>
                  </a:extLst>
                </p14:cNvPr>
                <p14:cNvContentPartPr/>
                <p14:nvPr/>
              </p14:nvContentPartPr>
              <p14:xfrm>
                <a:off x="7500743" y="4784505"/>
                <a:ext cx="210960" cy="2890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DB06A9F9-C145-47F3-B547-2C6A8B78C68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492103" y="4775505"/>
                  <a:ext cx="228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828ADE4C-814A-4676-80B7-7DBCCC3D49E1}"/>
                    </a:ext>
                  </a:extLst>
                </p14:cNvPr>
                <p14:cNvContentPartPr/>
                <p14:nvPr/>
              </p14:nvContentPartPr>
              <p14:xfrm>
                <a:off x="5865263" y="5580825"/>
                <a:ext cx="422280" cy="2232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828ADE4C-814A-4676-80B7-7DBCCC3D49E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856623" y="5571825"/>
                  <a:ext cx="439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A320D483-4481-44A6-A900-B5247A0E4746}"/>
                    </a:ext>
                  </a:extLst>
                </p14:cNvPr>
                <p14:cNvContentPartPr/>
                <p14:nvPr/>
              </p14:nvContentPartPr>
              <p14:xfrm>
                <a:off x="6175223" y="5489025"/>
                <a:ext cx="230040" cy="2224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A320D483-4481-44A6-A900-B5247A0E474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166223" y="5480025"/>
                  <a:ext cx="247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67A7211C-CDC6-4B06-B6D2-B7976AF225BE}"/>
                    </a:ext>
                  </a:extLst>
                </p14:cNvPr>
                <p14:cNvContentPartPr/>
                <p14:nvPr/>
              </p14:nvContentPartPr>
              <p14:xfrm>
                <a:off x="6906743" y="5177265"/>
                <a:ext cx="85680" cy="5580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67A7211C-CDC6-4B06-B6D2-B7976AF225B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897743" y="5168265"/>
                  <a:ext cx="103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4CC5195F-8F8D-420D-B417-135D7C16EFA7}"/>
                    </a:ext>
                  </a:extLst>
                </p14:cNvPr>
                <p14:cNvContentPartPr/>
                <p14:nvPr/>
              </p14:nvContentPartPr>
              <p14:xfrm>
                <a:off x="6734663" y="5293905"/>
                <a:ext cx="320760" cy="28620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4CC5195F-8F8D-420D-B417-135D7C16EFA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725663" y="5285265"/>
                  <a:ext cx="338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2CFF3278-016C-481D-BB00-3A4B9546B4DD}"/>
                    </a:ext>
                  </a:extLst>
                </p14:cNvPr>
                <p14:cNvContentPartPr/>
                <p14:nvPr/>
              </p14:nvContentPartPr>
              <p14:xfrm>
                <a:off x="7145783" y="5123625"/>
                <a:ext cx="453960" cy="44028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2CFF3278-016C-481D-BB00-3A4B9546B4D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137143" y="5114625"/>
                  <a:ext cx="4716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D2E4673C-4F6B-48C6-9D62-33AA895FD768}"/>
                    </a:ext>
                  </a:extLst>
                </p14:cNvPr>
                <p14:cNvContentPartPr/>
                <p14:nvPr/>
              </p14:nvContentPartPr>
              <p14:xfrm>
                <a:off x="7619903" y="5082585"/>
                <a:ext cx="324000" cy="44712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D2E4673C-4F6B-48C6-9D62-33AA895FD76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610903" y="5073585"/>
                  <a:ext cx="341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FFA34041-3361-4193-9B72-2D6D2E3FE94C}"/>
                    </a:ext>
                  </a:extLst>
                </p14:cNvPr>
                <p14:cNvContentPartPr/>
                <p14:nvPr/>
              </p14:nvContentPartPr>
              <p14:xfrm>
                <a:off x="8005823" y="5165025"/>
                <a:ext cx="72720" cy="1008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FFA34041-3361-4193-9B72-2D6D2E3FE94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96823" y="5156385"/>
                  <a:ext cx="90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3D6F3351-9A2A-4359-AF1B-A863287133DD}"/>
                    </a:ext>
                  </a:extLst>
                </p14:cNvPr>
                <p14:cNvContentPartPr/>
                <p14:nvPr/>
              </p14:nvContentPartPr>
              <p14:xfrm>
                <a:off x="7955423" y="5102745"/>
                <a:ext cx="136440" cy="1630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3D6F3351-9A2A-4359-AF1B-A863287133D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946423" y="5093745"/>
                  <a:ext cx="154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B7FDD868-9DCD-4820-A91E-5AC6AAFF97AC}"/>
                    </a:ext>
                  </a:extLst>
                </p14:cNvPr>
                <p14:cNvContentPartPr/>
                <p14:nvPr/>
              </p14:nvContentPartPr>
              <p14:xfrm>
                <a:off x="7991063" y="5188425"/>
                <a:ext cx="94320" cy="14544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B7FDD868-9DCD-4820-A91E-5AC6AAFF97A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982423" y="5179785"/>
                  <a:ext cx="111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1877A368-74A0-4185-B088-5A106AE5F7AD}"/>
                    </a:ext>
                  </a:extLst>
                </p14:cNvPr>
                <p14:cNvContentPartPr/>
                <p14:nvPr/>
              </p14:nvContentPartPr>
              <p14:xfrm>
                <a:off x="8005103" y="5372745"/>
                <a:ext cx="17640" cy="20664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1877A368-74A0-4185-B088-5A106AE5F7A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996463" y="5364105"/>
                  <a:ext cx="35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62C85DDE-FDCC-4A45-A1D6-60DD975C3E71}"/>
                    </a:ext>
                  </a:extLst>
                </p14:cNvPr>
                <p14:cNvContentPartPr/>
                <p14:nvPr/>
              </p14:nvContentPartPr>
              <p14:xfrm>
                <a:off x="8038943" y="5245305"/>
                <a:ext cx="175680" cy="29808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62C85DDE-FDCC-4A45-A1D6-60DD975C3E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29943" y="5236665"/>
                  <a:ext cx="193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012ECBCB-6901-43B8-A80E-9CA280208B27}"/>
                    </a:ext>
                  </a:extLst>
                </p14:cNvPr>
                <p14:cNvContentPartPr/>
                <p14:nvPr/>
              </p14:nvContentPartPr>
              <p14:xfrm>
                <a:off x="8012303" y="5261865"/>
                <a:ext cx="261360" cy="15804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012ECBCB-6901-43B8-A80E-9CA280208B2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03303" y="5252865"/>
                  <a:ext cx="279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27D14FCE-3839-41E5-AF29-10CC55D6C6BA}"/>
                    </a:ext>
                  </a:extLst>
                </p14:cNvPr>
                <p14:cNvContentPartPr/>
                <p14:nvPr/>
              </p14:nvContentPartPr>
              <p14:xfrm>
                <a:off x="8122823" y="5115345"/>
                <a:ext cx="57240" cy="3499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27D14FCE-3839-41E5-AF29-10CC55D6C6B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14183" y="5106345"/>
                  <a:ext cx="748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5A82A77C-AC8B-4D08-98C7-8FDF14283470}"/>
                    </a:ext>
                  </a:extLst>
                </p14:cNvPr>
                <p14:cNvContentPartPr/>
                <p14:nvPr/>
              </p14:nvContentPartPr>
              <p14:xfrm>
                <a:off x="7925183" y="5118945"/>
                <a:ext cx="559800" cy="44460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5A82A77C-AC8B-4D08-98C7-8FDF142834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916543" y="5110305"/>
                  <a:ext cx="5774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C862E125-6B70-4E93-A552-7958A60A48B2}"/>
                    </a:ext>
                  </a:extLst>
                </p14:cNvPr>
                <p14:cNvContentPartPr/>
                <p14:nvPr/>
              </p14:nvContentPartPr>
              <p14:xfrm>
                <a:off x="7790903" y="5212545"/>
                <a:ext cx="87120" cy="2275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C862E125-6B70-4E93-A552-7958A60A48B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781903" y="5203905"/>
                  <a:ext cx="104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F1D7E21F-864A-4F91-BCDC-EA2D2B9112D5}"/>
                    </a:ext>
                  </a:extLst>
                </p14:cNvPr>
                <p14:cNvContentPartPr/>
                <p14:nvPr/>
              </p14:nvContentPartPr>
              <p14:xfrm>
                <a:off x="7844543" y="5369145"/>
                <a:ext cx="49680" cy="8604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F1D7E21F-864A-4F91-BCDC-EA2D2B9112D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35903" y="5360145"/>
                  <a:ext cx="67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462C6AFA-217B-4023-BBAC-4DA0D538F56E}"/>
                    </a:ext>
                  </a:extLst>
                </p14:cNvPr>
                <p14:cNvContentPartPr/>
                <p14:nvPr/>
              </p14:nvContentPartPr>
              <p14:xfrm>
                <a:off x="6649703" y="5676945"/>
                <a:ext cx="1451160" cy="536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462C6AFA-217B-4023-BBAC-4DA0D538F56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641063" y="5668305"/>
                  <a:ext cx="1468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87141124-34A8-4223-81AD-16CE991C76A4}"/>
                    </a:ext>
                  </a:extLst>
                </p14:cNvPr>
                <p14:cNvContentPartPr/>
                <p14:nvPr/>
              </p14:nvContentPartPr>
              <p14:xfrm>
                <a:off x="8082503" y="5267985"/>
                <a:ext cx="181440" cy="2426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87141124-34A8-4223-81AD-16CE991C76A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073503" y="5259345"/>
                  <a:ext cx="199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81122CEE-D382-43E7-A498-D2D39E6AE3EC}"/>
                    </a:ext>
                  </a:extLst>
                </p14:cNvPr>
                <p14:cNvContentPartPr/>
                <p14:nvPr/>
              </p14:nvContentPartPr>
              <p14:xfrm>
                <a:off x="8401103" y="5190945"/>
                <a:ext cx="112320" cy="17424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81122CEE-D382-43E7-A498-D2D39E6AE3E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392463" y="5182305"/>
                  <a:ext cx="129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AA81AA20-AE69-4A42-9A98-5CD41587AFAF}"/>
                    </a:ext>
                  </a:extLst>
                </p14:cNvPr>
                <p14:cNvContentPartPr/>
                <p14:nvPr/>
              </p14:nvContentPartPr>
              <p14:xfrm>
                <a:off x="8411543" y="5244225"/>
                <a:ext cx="36360" cy="2844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AA81AA20-AE69-4A42-9A98-5CD41587AFA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02903" y="5235225"/>
                  <a:ext cx="540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57197A20-3CBE-410F-A70F-ABD3782F7FED}"/>
                    </a:ext>
                  </a:extLst>
                </p14:cNvPr>
                <p14:cNvContentPartPr/>
                <p14:nvPr/>
              </p14:nvContentPartPr>
              <p14:xfrm>
                <a:off x="8471303" y="5110305"/>
                <a:ext cx="191880" cy="42228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57197A20-3CBE-410F-A70F-ABD3782F7FE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462663" y="5101305"/>
                  <a:ext cx="2095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95B3D5F0-B65F-4118-805A-15C0034B6FA8}"/>
                    </a:ext>
                  </a:extLst>
                </p14:cNvPr>
                <p14:cNvContentPartPr/>
                <p14:nvPr/>
              </p14:nvContentPartPr>
              <p14:xfrm>
                <a:off x="8740583" y="5330985"/>
                <a:ext cx="133200" cy="14868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95B3D5F0-B65F-4118-805A-15C0034B6FA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731943" y="5322345"/>
                  <a:ext cx="150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243E8D02-8E36-44A8-831C-477D769C5D32}"/>
                    </a:ext>
                  </a:extLst>
                </p14:cNvPr>
                <p14:cNvContentPartPr/>
                <p14:nvPr/>
              </p14:nvContentPartPr>
              <p14:xfrm>
                <a:off x="8740583" y="5267985"/>
                <a:ext cx="241200" cy="6336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243E8D02-8E36-44A8-831C-477D769C5D3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731943" y="5259345"/>
                  <a:ext cx="258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F5B9AD08-A77E-4B89-A2BD-54B254C2767D}"/>
                    </a:ext>
                  </a:extLst>
                </p14:cNvPr>
                <p14:cNvContentPartPr/>
                <p14:nvPr/>
              </p14:nvContentPartPr>
              <p14:xfrm>
                <a:off x="7700903" y="5706105"/>
                <a:ext cx="81000" cy="67824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F5B9AD08-A77E-4B89-A2BD-54B254C2767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692263" y="5697465"/>
                  <a:ext cx="9864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8355B052-F44D-4746-8553-E0BE15ADE7ED}"/>
                    </a:ext>
                  </a:extLst>
                </p14:cNvPr>
                <p14:cNvContentPartPr/>
                <p14:nvPr/>
              </p14:nvContentPartPr>
              <p14:xfrm>
                <a:off x="7636823" y="6183465"/>
                <a:ext cx="273960" cy="2023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8355B052-F44D-4746-8553-E0BE15ADE7E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627823" y="6174465"/>
                  <a:ext cx="291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A6B77F80-F615-4998-9755-7E3D2FE1DC65}"/>
                    </a:ext>
                  </a:extLst>
                </p14:cNvPr>
                <p14:cNvContentPartPr/>
                <p14:nvPr/>
              </p14:nvContentPartPr>
              <p14:xfrm>
                <a:off x="7223903" y="6671985"/>
                <a:ext cx="395280" cy="2196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A6B77F80-F615-4998-9755-7E3D2FE1DC6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214903" y="6662985"/>
                  <a:ext cx="41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FDD36F99-7CBF-46DD-80BE-DB023E84E81D}"/>
                    </a:ext>
                  </a:extLst>
                </p14:cNvPr>
                <p14:cNvContentPartPr/>
                <p14:nvPr/>
              </p14:nvContentPartPr>
              <p14:xfrm>
                <a:off x="7443503" y="6542025"/>
                <a:ext cx="247320" cy="4377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FDD36F99-7CBF-46DD-80BE-DB023E84E81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434863" y="6533025"/>
                  <a:ext cx="2649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C84AA691-ED03-47F8-98E7-DC6D9D38CA8B}"/>
                    </a:ext>
                  </a:extLst>
                </p14:cNvPr>
                <p14:cNvContentPartPr/>
                <p14:nvPr/>
              </p14:nvContentPartPr>
              <p14:xfrm>
                <a:off x="7753463" y="6707265"/>
                <a:ext cx="146880" cy="11520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C84AA691-ED03-47F8-98E7-DC6D9D38CA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744463" y="6698625"/>
                  <a:ext cx="164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14863612-02DE-4987-B958-39F29B4570AE}"/>
                    </a:ext>
                  </a:extLst>
                </p14:cNvPr>
                <p14:cNvContentPartPr/>
                <p14:nvPr/>
              </p14:nvContentPartPr>
              <p14:xfrm>
                <a:off x="8038583" y="6611505"/>
                <a:ext cx="195120" cy="37260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14863612-02DE-4987-B958-39F29B4570A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029943" y="6602505"/>
                  <a:ext cx="2127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7C9FCEE3-7410-4A90-BBCA-C76FC98EA3BE}"/>
                    </a:ext>
                  </a:extLst>
                </p14:cNvPr>
                <p14:cNvContentPartPr/>
                <p14:nvPr/>
              </p14:nvContentPartPr>
              <p14:xfrm>
                <a:off x="8312903" y="6684585"/>
                <a:ext cx="54720" cy="1731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7C9FCEE3-7410-4A90-BBCA-C76FC98EA3B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303903" y="6675945"/>
                  <a:ext cx="72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3DF15EC5-FF0E-4924-A2F6-7D7BF106A4DA}"/>
                    </a:ext>
                  </a:extLst>
                </p14:cNvPr>
                <p14:cNvContentPartPr/>
                <p14:nvPr/>
              </p14:nvContentPartPr>
              <p14:xfrm>
                <a:off x="6471143" y="4862625"/>
                <a:ext cx="85680" cy="104076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3DF15EC5-FF0E-4924-A2F6-7D7BF106A4D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462503" y="4853985"/>
                  <a:ext cx="103320" cy="10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642179B4-704E-4092-BA9B-AE8F91C470F5}"/>
                    </a:ext>
                  </a:extLst>
                </p14:cNvPr>
                <p14:cNvContentPartPr/>
                <p14:nvPr/>
              </p14:nvContentPartPr>
              <p14:xfrm>
                <a:off x="6596783" y="4825545"/>
                <a:ext cx="2472120" cy="10112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642179B4-704E-4092-BA9B-AE8F91C470F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588143" y="4816545"/>
                  <a:ext cx="248976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1FEF277C-43F9-4442-B216-EA905120350D}"/>
                    </a:ext>
                  </a:extLst>
                </p14:cNvPr>
                <p14:cNvContentPartPr/>
                <p14:nvPr/>
              </p14:nvContentPartPr>
              <p14:xfrm>
                <a:off x="6659783" y="5707905"/>
                <a:ext cx="1981440" cy="6228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1FEF277C-43F9-4442-B216-EA905120350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650783" y="5698905"/>
                  <a:ext cx="1999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B60EB9B0-9AD4-4F54-8DD3-ACAE87BBF3C5}"/>
                    </a:ext>
                  </a:extLst>
                </p14:cNvPr>
                <p14:cNvContentPartPr/>
                <p14:nvPr/>
              </p14:nvContentPartPr>
              <p14:xfrm>
                <a:off x="7410743" y="5654265"/>
                <a:ext cx="1150920" cy="5220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B60EB9B0-9AD4-4F54-8DD3-ACAE87BBF3C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402103" y="5645625"/>
                  <a:ext cx="116856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组合 393">
            <a:extLst>
              <a:ext uri="{FF2B5EF4-FFF2-40B4-BE49-F238E27FC236}">
                <a16:creationId xmlns:a16="http://schemas.microsoft.com/office/drawing/2014/main" id="{E742EA9C-318C-4E03-B032-C5034295EEA7}"/>
              </a:ext>
            </a:extLst>
          </p:cNvPr>
          <p:cNvGrpSpPr/>
          <p:nvPr/>
        </p:nvGrpSpPr>
        <p:grpSpPr>
          <a:xfrm>
            <a:off x="5121863" y="196665"/>
            <a:ext cx="4078210" cy="5789160"/>
            <a:chOff x="5121863" y="196665"/>
            <a:chExt cx="4078210" cy="57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0DA5921A-9B0E-485A-A3D6-A4610EDD9356}"/>
                    </a:ext>
                  </a:extLst>
                </p14:cNvPr>
                <p14:cNvContentPartPr/>
                <p14:nvPr/>
              </p14:nvContentPartPr>
              <p14:xfrm>
                <a:off x="6696503" y="1134010"/>
                <a:ext cx="771480" cy="144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0DA5921A-9B0E-485A-A3D6-A4610EDD935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687503" y="1125370"/>
                  <a:ext cx="789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B5A4FA7-38B7-43FA-8D0B-A98E4CC85F14}"/>
                    </a:ext>
                  </a:extLst>
                </p14:cNvPr>
                <p14:cNvContentPartPr/>
                <p14:nvPr/>
              </p14:nvContentPartPr>
              <p14:xfrm>
                <a:off x="6751353" y="2945890"/>
                <a:ext cx="12240" cy="180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B5A4FA7-38B7-43FA-8D0B-A98E4CC85F1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742713" y="2936890"/>
                  <a:ext cx="29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C05AA03B-07A6-4D36-9F20-BE60BC002889}"/>
                    </a:ext>
                  </a:extLst>
                </p14:cNvPr>
                <p14:cNvContentPartPr/>
                <p14:nvPr/>
              </p14:nvContentPartPr>
              <p14:xfrm>
                <a:off x="6445713" y="2967490"/>
                <a:ext cx="114480" cy="14644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C05AA03B-07A6-4D36-9F20-BE60BC00288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437073" y="2958490"/>
                  <a:ext cx="132120" cy="14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9BFFDB1C-018C-4C88-A8FA-0C48D639A44B}"/>
                    </a:ext>
                  </a:extLst>
                </p14:cNvPr>
                <p14:cNvContentPartPr/>
                <p14:nvPr/>
              </p14:nvContentPartPr>
              <p14:xfrm>
                <a:off x="6432753" y="3033370"/>
                <a:ext cx="58680" cy="13788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9BFFDB1C-018C-4C88-A8FA-0C48D639A44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424113" y="3024370"/>
                  <a:ext cx="76320" cy="13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BE33F52C-5BD9-49BC-A70B-6B1846882CAE}"/>
                    </a:ext>
                  </a:extLst>
                </p14:cNvPr>
                <p14:cNvContentPartPr/>
                <p14:nvPr/>
              </p14:nvContentPartPr>
              <p14:xfrm>
                <a:off x="6529953" y="2851930"/>
                <a:ext cx="2585160" cy="2098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BE33F52C-5BD9-49BC-A70B-6B1846882CA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521313" y="2842930"/>
                  <a:ext cx="2602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2D19656-273D-4653-9EB5-CCC1A81B631A}"/>
                    </a:ext>
                  </a:extLst>
                </p14:cNvPr>
                <p14:cNvContentPartPr/>
                <p14:nvPr/>
              </p14:nvContentPartPr>
              <p14:xfrm>
                <a:off x="9086673" y="2990170"/>
                <a:ext cx="33120" cy="11631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2D19656-273D-4653-9EB5-CCC1A81B631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077673" y="2981170"/>
                  <a:ext cx="5076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5F37CCEC-E035-4BD6-BCCA-8A1C8124D500}"/>
                    </a:ext>
                  </a:extLst>
                </p14:cNvPr>
                <p14:cNvContentPartPr/>
                <p14:nvPr/>
              </p14:nvContentPartPr>
              <p14:xfrm>
                <a:off x="6782673" y="4158010"/>
                <a:ext cx="1887120" cy="1303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5F37CCEC-E035-4BD6-BCCA-8A1C8124D50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774033" y="4149010"/>
                  <a:ext cx="1904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F1065AEA-16E2-4BEA-9F42-70F33FBD6CC6}"/>
                    </a:ext>
                  </a:extLst>
                </p14:cNvPr>
                <p14:cNvContentPartPr/>
                <p14:nvPr/>
              </p14:nvContentPartPr>
              <p14:xfrm>
                <a:off x="6542193" y="3051730"/>
                <a:ext cx="220320" cy="3340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F1065AEA-16E2-4BEA-9F42-70F33FBD6CC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33193" y="3043090"/>
                  <a:ext cx="237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7DD026EF-6EDB-4888-8AEF-38C4796995E0}"/>
                    </a:ext>
                  </a:extLst>
                </p14:cNvPr>
                <p14:cNvContentPartPr/>
                <p14:nvPr/>
              </p14:nvContentPartPr>
              <p14:xfrm>
                <a:off x="6717153" y="2936890"/>
                <a:ext cx="316080" cy="4384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7DD026EF-6EDB-4888-8AEF-38C4796995E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708153" y="2928250"/>
                  <a:ext cx="3337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69667C20-B1A2-41B4-9797-D4070EEADEB1}"/>
                    </a:ext>
                  </a:extLst>
                </p14:cNvPr>
                <p14:cNvContentPartPr/>
                <p14:nvPr/>
              </p14:nvContentPartPr>
              <p14:xfrm>
                <a:off x="7130433" y="3055690"/>
                <a:ext cx="38880" cy="2700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69667C20-B1A2-41B4-9797-D4070EEADEB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21433" y="3046690"/>
                  <a:ext cx="56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4426483-E9EB-4C8C-BDAA-2A800F967F1A}"/>
                    </a:ext>
                  </a:extLst>
                </p14:cNvPr>
                <p14:cNvContentPartPr/>
                <p14:nvPr/>
              </p14:nvContentPartPr>
              <p14:xfrm>
                <a:off x="7261473" y="2978650"/>
                <a:ext cx="176760" cy="3628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4426483-E9EB-4C8C-BDAA-2A800F967F1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252833" y="2970010"/>
                  <a:ext cx="194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6D1E17A-E0B2-4190-80A7-DABC595F4D7F}"/>
                    </a:ext>
                  </a:extLst>
                </p14:cNvPr>
                <p14:cNvContentPartPr/>
                <p14:nvPr/>
              </p14:nvContentPartPr>
              <p14:xfrm>
                <a:off x="7180833" y="3108250"/>
                <a:ext cx="141120" cy="1386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6D1E17A-E0B2-4190-80A7-DABC595F4D7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171833" y="3099610"/>
                  <a:ext cx="158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A6118746-387E-4643-B6B0-7CB1464E1989}"/>
                    </a:ext>
                  </a:extLst>
                </p14:cNvPr>
                <p14:cNvContentPartPr/>
                <p14:nvPr/>
              </p14:nvContentPartPr>
              <p14:xfrm>
                <a:off x="7264713" y="3077290"/>
                <a:ext cx="27360" cy="2995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A6118746-387E-4643-B6B0-7CB1464E198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255713" y="3068290"/>
                  <a:ext cx="45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D41F9401-6A66-4E4A-9667-75312962B8E3}"/>
                    </a:ext>
                  </a:extLst>
                </p14:cNvPr>
                <p14:cNvContentPartPr/>
                <p14:nvPr/>
              </p14:nvContentPartPr>
              <p14:xfrm>
                <a:off x="7514553" y="3108610"/>
                <a:ext cx="317520" cy="2005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D41F9401-6A66-4E4A-9667-75312962B8E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505553" y="3099970"/>
                  <a:ext cx="335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CB94199C-A647-42F0-934E-AF9BCFD657C0}"/>
                    </a:ext>
                  </a:extLst>
                </p14:cNvPr>
                <p14:cNvContentPartPr/>
                <p14:nvPr/>
              </p14:nvContentPartPr>
              <p14:xfrm>
                <a:off x="7729833" y="3027970"/>
                <a:ext cx="81000" cy="3729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CB94199C-A647-42F0-934E-AF9BCFD657C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720833" y="3018970"/>
                  <a:ext cx="98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614A59C-75B8-42DA-B35E-4E0E8D279D4D}"/>
                    </a:ext>
                  </a:extLst>
                </p14:cNvPr>
                <p14:cNvContentPartPr/>
                <p14:nvPr/>
              </p14:nvContentPartPr>
              <p14:xfrm>
                <a:off x="7659633" y="3238570"/>
                <a:ext cx="148320" cy="633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614A59C-75B8-42DA-B35E-4E0E8D279D4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650633" y="3229930"/>
                  <a:ext cx="165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146BC32-602F-422A-80D7-4989BEED463A}"/>
                    </a:ext>
                  </a:extLst>
                </p14:cNvPr>
                <p14:cNvContentPartPr/>
                <p14:nvPr/>
              </p14:nvContentPartPr>
              <p14:xfrm>
                <a:off x="8031873" y="3027970"/>
                <a:ext cx="428040" cy="3654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146BC32-602F-422A-80D7-4989BEED463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023233" y="3018970"/>
                  <a:ext cx="4456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F7595E10-1070-4DA1-AC6F-3497C27092BA}"/>
                    </a:ext>
                  </a:extLst>
                </p14:cNvPr>
                <p14:cNvContentPartPr/>
                <p14:nvPr/>
              </p14:nvContentPartPr>
              <p14:xfrm>
                <a:off x="8582673" y="3022930"/>
                <a:ext cx="54360" cy="1076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F7595E10-1070-4DA1-AC6F-3497C27092B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573673" y="3013930"/>
                  <a:ext cx="72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F5C5201F-A48A-4890-B49E-3216CA40345A}"/>
                    </a:ext>
                  </a:extLst>
                </p14:cNvPr>
                <p14:cNvContentPartPr/>
                <p14:nvPr/>
              </p14:nvContentPartPr>
              <p14:xfrm>
                <a:off x="8458473" y="3154330"/>
                <a:ext cx="271080" cy="522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F5C5201F-A48A-4890-B49E-3216CA40345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449473" y="3145330"/>
                  <a:ext cx="288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49FC241E-9D1F-4FC6-AF58-932D8FB02952}"/>
                    </a:ext>
                  </a:extLst>
                </p14:cNvPr>
                <p14:cNvContentPartPr/>
                <p14:nvPr/>
              </p14:nvContentPartPr>
              <p14:xfrm>
                <a:off x="8531553" y="3080890"/>
                <a:ext cx="184320" cy="3546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49FC241E-9D1F-4FC6-AF58-932D8FB0295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522913" y="3072250"/>
                  <a:ext cx="201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CE8740A1-A6A5-422C-9889-8FD16C6451A9}"/>
                    </a:ext>
                  </a:extLst>
                </p14:cNvPr>
                <p14:cNvContentPartPr/>
                <p14:nvPr/>
              </p14:nvContentPartPr>
              <p14:xfrm>
                <a:off x="8723433" y="2993770"/>
                <a:ext cx="262800" cy="1836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CE8740A1-A6A5-422C-9889-8FD16C6451A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14433" y="2985130"/>
                  <a:ext cx="280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AA448C00-B1C1-40F4-9198-089C10A8E0F8}"/>
                    </a:ext>
                  </a:extLst>
                </p14:cNvPr>
                <p14:cNvContentPartPr/>
                <p14:nvPr/>
              </p14:nvContentPartPr>
              <p14:xfrm>
                <a:off x="8777073" y="3182050"/>
                <a:ext cx="164880" cy="1872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AA448C00-B1C1-40F4-9198-089C10A8E0F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768073" y="3173050"/>
                  <a:ext cx="182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F6849CB7-EC2B-4888-9C81-3E1CB001EDB6}"/>
                    </a:ext>
                  </a:extLst>
                </p14:cNvPr>
                <p14:cNvContentPartPr/>
                <p14:nvPr/>
              </p14:nvContentPartPr>
              <p14:xfrm>
                <a:off x="8804073" y="3003850"/>
                <a:ext cx="36360" cy="3589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F6849CB7-EC2B-4888-9C81-3E1CB001EDB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795073" y="2995210"/>
                  <a:ext cx="54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148B4A43-79FD-45BC-BF96-66DDE4708CFB}"/>
                    </a:ext>
                  </a:extLst>
                </p14:cNvPr>
                <p14:cNvContentPartPr/>
                <p14:nvPr/>
              </p14:nvContentPartPr>
              <p14:xfrm>
                <a:off x="6527073" y="4211290"/>
                <a:ext cx="2673000" cy="1605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148B4A43-79FD-45BC-BF96-66DDE4708CF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518073" y="4202650"/>
                  <a:ext cx="2690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56B60BF0-177A-4F57-A03C-7B23A2DC4923}"/>
                    </a:ext>
                  </a:extLst>
                </p14:cNvPr>
                <p14:cNvContentPartPr/>
                <p14:nvPr/>
              </p14:nvContentPartPr>
              <p14:xfrm>
                <a:off x="9089423" y="3963250"/>
                <a:ext cx="95760" cy="205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56B60BF0-177A-4F57-A03C-7B23A2DC492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080423" y="3954610"/>
                  <a:ext cx="113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CB6BCB27-BC64-4531-ACB6-299A12BB9F7C}"/>
                    </a:ext>
                  </a:extLst>
                </p14:cNvPr>
                <p14:cNvContentPartPr/>
                <p14:nvPr/>
              </p14:nvContentPartPr>
              <p14:xfrm>
                <a:off x="9032543" y="3991330"/>
                <a:ext cx="39240" cy="6944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CB6BCB27-BC64-4531-ACB6-299A12BB9F7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023543" y="3982330"/>
                  <a:ext cx="5688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29BA6727-FBFB-498C-A7A4-277532DD382F}"/>
                    </a:ext>
                  </a:extLst>
                </p14:cNvPr>
                <p14:cNvContentPartPr/>
                <p14:nvPr/>
              </p14:nvContentPartPr>
              <p14:xfrm>
                <a:off x="7038143" y="3431890"/>
                <a:ext cx="28800" cy="93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29BA6727-FBFB-498C-A7A4-277532DD382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029503" y="3423250"/>
                  <a:ext cx="46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FAEA483E-472D-458C-9BBB-3ABAA46C60EA}"/>
                    </a:ext>
                  </a:extLst>
                </p14:cNvPr>
                <p14:cNvContentPartPr/>
                <p14:nvPr/>
              </p14:nvContentPartPr>
              <p14:xfrm>
                <a:off x="6610463" y="3406690"/>
                <a:ext cx="2142720" cy="1346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FAEA483E-472D-458C-9BBB-3ABAA46C60E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601463" y="3398050"/>
                  <a:ext cx="2160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B729C73D-2244-48B6-A22C-528B5D1E1D18}"/>
                    </a:ext>
                  </a:extLst>
                </p14:cNvPr>
                <p14:cNvContentPartPr/>
                <p14:nvPr/>
              </p14:nvContentPartPr>
              <p14:xfrm>
                <a:off x="7376183" y="3445930"/>
                <a:ext cx="15480" cy="144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B729C73D-2244-48B6-A22C-528B5D1E1D1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367543" y="3436930"/>
                  <a:ext cx="33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8F1E2DB6-A0DA-4D84-8BEE-BD913CC7FB0E}"/>
                    </a:ext>
                  </a:extLst>
                </p14:cNvPr>
                <p14:cNvContentPartPr/>
                <p14:nvPr/>
              </p14:nvContentPartPr>
              <p14:xfrm>
                <a:off x="7234343" y="3420370"/>
                <a:ext cx="448560" cy="219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8F1E2DB6-A0DA-4D84-8BEE-BD913CC7FB0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225343" y="3411730"/>
                  <a:ext cx="466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F2AE4591-36FD-4B3E-BDC8-BEAF96F21D26}"/>
                    </a:ext>
                  </a:extLst>
                </p14:cNvPr>
                <p14:cNvContentPartPr/>
                <p14:nvPr/>
              </p14:nvContentPartPr>
              <p14:xfrm>
                <a:off x="6837983" y="3753730"/>
                <a:ext cx="229320" cy="3362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F2AE4591-36FD-4B3E-BDC8-BEAF96F21D2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828983" y="3745090"/>
                  <a:ext cx="246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29D6D9F8-11E7-4BF8-B0A5-7DB5C6052A54}"/>
                    </a:ext>
                  </a:extLst>
                </p14:cNvPr>
                <p14:cNvContentPartPr/>
                <p14:nvPr/>
              </p14:nvContentPartPr>
              <p14:xfrm>
                <a:off x="6970823" y="3756250"/>
                <a:ext cx="308520" cy="810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29D6D9F8-11E7-4BF8-B0A5-7DB5C6052A5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962183" y="3747610"/>
                  <a:ext cx="326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60DBDA3F-4B84-4F29-AD62-D4DFE4DB45CD}"/>
                    </a:ext>
                  </a:extLst>
                </p14:cNvPr>
                <p14:cNvContentPartPr/>
                <p14:nvPr/>
              </p14:nvContentPartPr>
              <p14:xfrm>
                <a:off x="7313543" y="3861010"/>
                <a:ext cx="163440" cy="1962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60DBDA3F-4B84-4F29-AD62-D4DFE4DB45CD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304543" y="3852370"/>
                  <a:ext cx="181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F6EA3C0-764C-49B4-B6F8-EDBFA739033A}"/>
                    </a:ext>
                  </a:extLst>
                </p14:cNvPr>
                <p14:cNvContentPartPr/>
                <p14:nvPr/>
              </p14:nvContentPartPr>
              <p14:xfrm>
                <a:off x="7545383" y="3835810"/>
                <a:ext cx="227880" cy="230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F6EA3C0-764C-49B4-B6F8-EDBFA739033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536743" y="3827170"/>
                  <a:ext cx="245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B886F693-4F5F-422F-9548-84AA310FAE98}"/>
                    </a:ext>
                  </a:extLst>
                </p14:cNvPr>
                <p14:cNvContentPartPr/>
                <p14:nvPr/>
              </p14:nvContentPartPr>
              <p14:xfrm>
                <a:off x="7659143" y="3760210"/>
                <a:ext cx="443160" cy="3070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B886F693-4F5F-422F-9548-84AA310FAE9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650143" y="3751210"/>
                  <a:ext cx="460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9B651E19-0BC8-4860-8CE1-CDB702E3DCBC}"/>
                    </a:ext>
                  </a:extLst>
                </p14:cNvPr>
                <p14:cNvContentPartPr/>
                <p14:nvPr/>
              </p14:nvContentPartPr>
              <p14:xfrm>
                <a:off x="7941743" y="3948130"/>
                <a:ext cx="256320" cy="496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9B651E19-0BC8-4860-8CE1-CDB702E3DCB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933103" y="3939490"/>
                  <a:ext cx="273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0D07A82-7EB9-4CFF-9FF3-3FD318D1528C}"/>
                    </a:ext>
                  </a:extLst>
                </p14:cNvPr>
                <p14:cNvContentPartPr/>
                <p14:nvPr/>
              </p14:nvContentPartPr>
              <p14:xfrm>
                <a:off x="8282303" y="3814570"/>
                <a:ext cx="173160" cy="2210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0D07A82-7EB9-4CFF-9FF3-3FD318D1528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273303" y="3805570"/>
                  <a:ext cx="190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6A1B0FD3-4045-418B-A753-B34E3C724B61}"/>
                    </a:ext>
                  </a:extLst>
                </p14:cNvPr>
                <p14:cNvContentPartPr/>
                <p14:nvPr/>
              </p14:nvContentPartPr>
              <p14:xfrm>
                <a:off x="8345663" y="3872530"/>
                <a:ext cx="90000" cy="2491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6A1B0FD3-4045-418B-A753-B34E3C724B6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337023" y="3863530"/>
                  <a:ext cx="107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8EC64EE4-BEB9-4FC5-9C03-95D64AAD7744}"/>
                    </a:ext>
                  </a:extLst>
                </p14:cNvPr>
                <p14:cNvContentPartPr/>
                <p14:nvPr/>
              </p14:nvContentPartPr>
              <p14:xfrm>
                <a:off x="8514503" y="3903490"/>
                <a:ext cx="88920" cy="1339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8EC64EE4-BEB9-4FC5-9C03-95D64AAD774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505863" y="3894490"/>
                  <a:ext cx="106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F216EC83-DFDD-4CCA-AE9F-D88F86A85CD0}"/>
                    </a:ext>
                  </a:extLst>
                </p14:cNvPr>
                <p14:cNvContentPartPr/>
                <p14:nvPr/>
              </p14:nvContentPartPr>
              <p14:xfrm>
                <a:off x="8679383" y="3920050"/>
                <a:ext cx="144000" cy="1472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F216EC83-DFDD-4CCA-AE9F-D88F86A85CD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670383" y="3911410"/>
                  <a:ext cx="161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926290BB-DFD2-410A-A4C4-82AB30877062}"/>
                    </a:ext>
                  </a:extLst>
                </p14:cNvPr>
                <p14:cNvContentPartPr/>
                <p14:nvPr/>
              </p14:nvContentPartPr>
              <p14:xfrm>
                <a:off x="6261983" y="196665"/>
                <a:ext cx="73440" cy="247716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926290BB-DFD2-410A-A4C4-82AB3087706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253343" y="187665"/>
                  <a:ext cx="91080" cy="24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A5B40CCF-BC56-421C-92BE-3EADC3831B11}"/>
                    </a:ext>
                  </a:extLst>
                </p14:cNvPr>
                <p14:cNvContentPartPr/>
                <p14:nvPr/>
              </p14:nvContentPartPr>
              <p14:xfrm>
                <a:off x="6489143" y="209265"/>
                <a:ext cx="2355120" cy="21636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A5B40CCF-BC56-421C-92BE-3EADC3831B1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480503" y="200265"/>
                  <a:ext cx="2372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6A3C3EEF-1318-4711-8BEF-8FC6E49D7AFD}"/>
                    </a:ext>
                  </a:extLst>
                </p14:cNvPr>
                <p14:cNvContentPartPr/>
                <p14:nvPr/>
              </p14:nvContentPartPr>
              <p14:xfrm>
                <a:off x="9026423" y="434985"/>
                <a:ext cx="94320" cy="202680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6A3C3EEF-1318-4711-8BEF-8FC6E49D7AF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017783" y="426345"/>
                  <a:ext cx="111960" cy="20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F2B2D7E7-A6C4-4DA2-ACEC-812E25884490}"/>
                    </a:ext>
                  </a:extLst>
                </p14:cNvPr>
                <p14:cNvContentPartPr/>
                <p14:nvPr/>
              </p14:nvContentPartPr>
              <p14:xfrm>
                <a:off x="6399503" y="2698305"/>
                <a:ext cx="2547720" cy="11628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F2B2D7E7-A6C4-4DA2-ACEC-812E2588449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390503" y="2689665"/>
                  <a:ext cx="2565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3029C5B5-F2ED-48BE-97F6-EF209B39909F}"/>
                    </a:ext>
                  </a:extLst>
                </p14:cNvPr>
                <p14:cNvContentPartPr/>
                <p14:nvPr/>
              </p14:nvContentPartPr>
              <p14:xfrm>
                <a:off x="8368343" y="2736825"/>
                <a:ext cx="39240" cy="2304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3029C5B5-F2ED-48BE-97F6-EF209B39909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359343" y="2727825"/>
                  <a:ext cx="56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404E0D39-D59C-4C29-AD02-23E547330625}"/>
                    </a:ext>
                  </a:extLst>
                </p14:cNvPr>
                <p14:cNvContentPartPr/>
                <p14:nvPr/>
              </p14:nvContentPartPr>
              <p14:xfrm>
                <a:off x="8223263" y="2760585"/>
                <a:ext cx="22680" cy="2304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404E0D39-D59C-4C29-AD02-23E54733062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214263" y="2751945"/>
                  <a:ext cx="40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76546713-6194-48DA-8508-2631A944542C}"/>
                    </a:ext>
                  </a:extLst>
                </p14:cNvPr>
                <p14:cNvContentPartPr/>
                <p14:nvPr/>
              </p14:nvContentPartPr>
              <p14:xfrm>
                <a:off x="5217623" y="2471505"/>
                <a:ext cx="30240" cy="57348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76546713-6194-48DA-8508-2631A944542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208983" y="2462865"/>
                  <a:ext cx="4788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0CAA3520-8C71-4B04-807D-E819CB7D0702}"/>
                    </a:ext>
                  </a:extLst>
                </p14:cNvPr>
                <p14:cNvContentPartPr/>
                <p14:nvPr/>
              </p14:nvContentPartPr>
              <p14:xfrm>
                <a:off x="5313383" y="2367465"/>
                <a:ext cx="1025280" cy="5364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0CAA3520-8C71-4B04-807D-E819CB7D070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304743" y="2358825"/>
                  <a:ext cx="104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660E1278-D4FB-4F52-AF87-B838927DBB1C}"/>
                    </a:ext>
                  </a:extLst>
                </p14:cNvPr>
                <p14:cNvContentPartPr/>
                <p14:nvPr/>
              </p14:nvContentPartPr>
              <p14:xfrm>
                <a:off x="6194663" y="2363145"/>
                <a:ext cx="72000" cy="8751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660E1278-D4FB-4F52-AF87-B838927DBB1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185663" y="2354145"/>
                  <a:ext cx="8964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FDB56626-2AE4-4284-B248-D2BF55839DE6}"/>
                    </a:ext>
                  </a:extLst>
                </p14:cNvPr>
                <p14:cNvContentPartPr/>
                <p14:nvPr/>
              </p14:nvContentPartPr>
              <p14:xfrm>
                <a:off x="5135543" y="3056145"/>
                <a:ext cx="1098360" cy="3204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FDB56626-2AE4-4284-B248-D2BF55839DE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126543" y="3047145"/>
                  <a:ext cx="1116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A81FCC03-C3B0-4807-9FEC-2790FA70FB72}"/>
                    </a:ext>
                  </a:extLst>
                </p14:cNvPr>
                <p14:cNvContentPartPr/>
                <p14:nvPr/>
              </p14:nvContentPartPr>
              <p14:xfrm>
                <a:off x="5949143" y="3718905"/>
                <a:ext cx="525600" cy="8748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A81FCC03-C3B0-4807-9FEC-2790FA70FB7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940503" y="3710265"/>
                  <a:ext cx="543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F8F2A78D-AEA1-4085-8642-A3771E220145}"/>
                    </a:ext>
                  </a:extLst>
                </p14:cNvPr>
                <p14:cNvContentPartPr/>
                <p14:nvPr/>
              </p14:nvContentPartPr>
              <p14:xfrm>
                <a:off x="6363503" y="3628185"/>
                <a:ext cx="335160" cy="18468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F8F2A78D-AEA1-4085-8642-A3771E22014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354863" y="3619185"/>
                  <a:ext cx="352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9E6D1983-E704-4BAB-91BA-B4A238E798E2}"/>
                    </a:ext>
                  </a:extLst>
                </p14:cNvPr>
                <p14:cNvContentPartPr/>
                <p14:nvPr/>
              </p14:nvContentPartPr>
              <p14:xfrm>
                <a:off x="6770663" y="3469065"/>
                <a:ext cx="20520" cy="73908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9E6D1983-E704-4BAB-91BA-B4A238E798E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761663" y="3460065"/>
                  <a:ext cx="3816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83262F0A-E204-416E-A222-024E2627F6FF}"/>
                    </a:ext>
                  </a:extLst>
                </p14:cNvPr>
                <p14:cNvContentPartPr/>
                <p14:nvPr/>
              </p14:nvContentPartPr>
              <p14:xfrm>
                <a:off x="6860303" y="3499305"/>
                <a:ext cx="2078280" cy="74772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83262F0A-E204-416E-A222-024E2627F6F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851303" y="3490305"/>
                  <a:ext cx="209592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8E73678A-B5D9-4DC1-BA0E-1785B775E80E}"/>
                    </a:ext>
                  </a:extLst>
                </p14:cNvPr>
                <p14:cNvContentPartPr/>
                <p14:nvPr/>
              </p14:nvContentPartPr>
              <p14:xfrm>
                <a:off x="6611903" y="4283385"/>
                <a:ext cx="2204280" cy="9144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8E73678A-B5D9-4DC1-BA0E-1785B775E80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603263" y="4274385"/>
                  <a:ext cx="2221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69B4BBB0-6E0E-4FEE-A8C7-42FFD6F6BDF4}"/>
                    </a:ext>
                  </a:extLst>
                </p14:cNvPr>
                <p14:cNvContentPartPr/>
                <p14:nvPr/>
              </p14:nvContentPartPr>
              <p14:xfrm>
                <a:off x="6169103" y="4027065"/>
                <a:ext cx="579240" cy="16704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69B4BBB0-6E0E-4FEE-A8C7-42FFD6F6BDF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160103" y="4018065"/>
                  <a:ext cx="59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D00A9109-437C-4C09-8B7B-16E75E96BE0C}"/>
                    </a:ext>
                  </a:extLst>
                </p14:cNvPr>
                <p14:cNvContentPartPr/>
                <p14:nvPr/>
              </p14:nvContentPartPr>
              <p14:xfrm>
                <a:off x="6580583" y="4064865"/>
                <a:ext cx="176760" cy="6984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D00A9109-437C-4C09-8B7B-16E75E96BE0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571583" y="4056225"/>
                  <a:ext cx="194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2B9E730A-C4A9-4760-B5F7-0DC3A67145DE}"/>
                    </a:ext>
                  </a:extLst>
                </p14:cNvPr>
                <p14:cNvContentPartPr/>
                <p14:nvPr/>
              </p14:nvContentPartPr>
              <p14:xfrm>
                <a:off x="5121863" y="4271865"/>
                <a:ext cx="124560" cy="28188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2B9E730A-C4A9-4760-B5F7-0DC3A67145D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113223" y="4263225"/>
                  <a:ext cx="1422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911ACA5D-CA9A-4773-AA3F-91E2C434F931}"/>
                    </a:ext>
                  </a:extLst>
                </p14:cNvPr>
                <p14:cNvContentPartPr/>
                <p14:nvPr/>
              </p14:nvContentPartPr>
              <p14:xfrm>
                <a:off x="5284943" y="4357905"/>
                <a:ext cx="194760" cy="14184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911ACA5D-CA9A-4773-AA3F-91E2C434F93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276303" y="4348905"/>
                  <a:ext cx="212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DA607186-3AD9-4AFD-84F8-AD5BDD10D207}"/>
                    </a:ext>
                  </a:extLst>
                </p14:cNvPr>
                <p14:cNvContentPartPr/>
                <p14:nvPr/>
              </p14:nvContentPartPr>
              <p14:xfrm>
                <a:off x="5384663" y="4187265"/>
                <a:ext cx="277560" cy="34560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DA607186-3AD9-4AFD-84F8-AD5BDD10D20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376023" y="4178625"/>
                  <a:ext cx="2952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5D73DE14-03E6-45AD-8E1F-2253612722F5}"/>
                    </a:ext>
                  </a:extLst>
                </p14:cNvPr>
                <p14:cNvContentPartPr/>
                <p14:nvPr/>
              </p14:nvContentPartPr>
              <p14:xfrm>
                <a:off x="5552783" y="4255665"/>
                <a:ext cx="184320" cy="25776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5D73DE14-03E6-45AD-8E1F-2253612722F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543783" y="4246665"/>
                  <a:ext cx="201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04F03683-77EF-4D5C-83C7-5028305D0C68}"/>
                    </a:ext>
                  </a:extLst>
                </p14:cNvPr>
                <p14:cNvContentPartPr/>
                <p14:nvPr/>
              </p14:nvContentPartPr>
              <p14:xfrm>
                <a:off x="5745743" y="4318665"/>
                <a:ext cx="158760" cy="12528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04F03683-77EF-4D5C-83C7-5028305D0C6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736743" y="4309665"/>
                  <a:ext cx="176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744271CE-E06A-42EF-B7E8-7DA1524C628A}"/>
                    </a:ext>
                  </a:extLst>
                </p14:cNvPr>
                <p14:cNvContentPartPr/>
                <p14:nvPr/>
              </p14:nvContentPartPr>
              <p14:xfrm>
                <a:off x="5238503" y="4312185"/>
                <a:ext cx="739440" cy="35388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744271CE-E06A-42EF-B7E8-7DA1524C628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229863" y="4303545"/>
                  <a:ext cx="7570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ED89D57B-18E7-43D5-ABBE-1754449ABD08}"/>
                    </a:ext>
                  </a:extLst>
                </p14:cNvPr>
                <p14:cNvContentPartPr/>
                <p14:nvPr/>
              </p14:nvContentPartPr>
              <p14:xfrm>
                <a:off x="5141303" y="4114185"/>
                <a:ext cx="50040" cy="52956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ED89D57B-18E7-43D5-ABBE-1754449ABD08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132663" y="4105185"/>
                  <a:ext cx="676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48DC98A4-FE46-4E70-8F17-CD61D939BA1F}"/>
                    </a:ext>
                  </a:extLst>
                </p14:cNvPr>
                <p14:cNvContentPartPr/>
                <p14:nvPr/>
              </p14:nvContentPartPr>
              <p14:xfrm>
                <a:off x="5156423" y="4176465"/>
                <a:ext cx="859320" cy="4366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48DC98A4-FE46-4E70-8F17-CD61D939BA1F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147423" y="4167465"/>
                  <a:ext cx="8769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5921FC3B-77DE-4C57-95CC-4CD7F5D911EC}"/>
                    </a:ext>
                  </a:extLst>
                </p14:cNvPr>
                <p14:cNvContentPartPr/>
                <p14:nvPr/>
              </p14:nvContentPartPr>
              <p14:xfrm>
                <a:off x="5988023" y="4614225"/>
                <a:ext cx="6480" cy="1188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5921FC3B-77DE-4C57-95CC-4CD7F5D911E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979383" y="4605225"/>
                  <a:ext cx="2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CD9678F7-741B-4FCD-8561-698F62D071FA}"/>
                    </a:ext>
                  </a:extLst>
                </p14:cNvPr>
                <p14:cNvContentPartPr/>
                <p14:nvPr/>
              </p14:nvContentPartPr>
              <p14:xfrm>
                <a:off x="6075143" y="4085025"/>
                <a:ext cx="550800" cy="22644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CD9678F7-741B-4FCD-8561-698F62D071F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066143" y="4076385"/>
                  <a:ext cx="568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5EF600EB-FA22-4172-9EE2-0139E0834280}"/>
                    </a:ext>
                  </a:extLst>
                </p14:cNvPr>
                <p14:cNvContentPartPr/>
                <p14:nvPr/>
              </p14:nvContentPartPr>
              <p14:xfrm>
                <a:off x="6441263" y="4024185"/>
                <a:ext cx="304200" cy="20628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5EF600EB-FA22-4172-9EE2-0139E083428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432623" y="4015545"/>
                  <a:ext cx="321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E3D6D62E-3A4E-48D8-95AC-44DDE1A91774}"/>
                    </a:ext>
                  </a:extLst>
                </p14:cNvPr>
                <p14:cNvContentPartPr/>
                <p14:nvPr/>
              </p14:nvContentPartPr>
              <p14:xfrm>
                <a:off x="6474383" y="4807185"/>
                <a:ext cx="7920" cy="101412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E3D6D62E-3A4E-48D8-95AC-44DDE1A91774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465383" y="4798545"/>
                  <a:ext cx="2556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C5ADA56F-FAFA-4C38-A518-68653490A5BC}"/>
                    </a:ext>
                  </a:extLst>
                </p14:cNvPr>
                <p14:cNvContentPartPr/>
                <p14:nvPr/>
              </p14:nvContentPartPr>
              <p14:xfrm>
                <a:off x="6575903" y="4767945"/>
                <a:ext cx="2586600" cy="110124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C5ADA56F-FAFA-4C38-A518-68653490A5B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567263" y="4759305"/>
                  <a:ext cx="2604240" cy="11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D89B4E96-1C10-48FC-B7A9-0980A44A7787}"/>
                    </a:ext>
                  </a:extLst>
                </p14:cNvPr>
                <p14:cNvContentPartPr/>
                <p14:nvPr/>
              </p14:nvContentPartPr>
              <p14:xfrm>
                <a:off x="6863183" y="5787105"/>
                <a:ext cx="1580040" cy="1987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D89B4E96-1C10-48FC-B7A9-0980A44A778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854543" y="5778105"/>
                  <a:ext cx="1597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FD2D7393-1791-47C2-BBB2-E931F8601539}"/>
                    </a:ext>
                  </a:extLst>
                </p14:cNvPr>
                <p14:cNvContentPartPr/>
                <p14:nvPr/>
              </p14:nvContentPartPr>
              <p14:xfrm>
                <a:off x="7766783" y="4240905"/>
                <a:ext cx="9360" cy="66528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FD2D7393-1791-47C2-BBB2-E931F86015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758143" y="4231905"/>
                  <a:ext cx="27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6266614D-FB32-470E-B6BC-ED7D8F2074BC}"/>
                    </a:ext>
                  </a:extLst>
                </p14:cNvPr>
                <p14:cNvContentPartPr/>
                <p14:nvPr/>
              </p14:nvContentPartPr>
              <p14:xfrm>
                <a:off x="7609823" y="4106625"/>
                <a:ext cx="142560" cy="31212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6266614D-FB32-470E-B6BC-ED7D8F2074BC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600823" y="4097625"/>
                  <a:ext cx="160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20A000B2-D4AA-48BC-A033-D9138911C913}"/>
                    </a:ext>
                  </a:extLst>
                </p14:cNvPr>
                <p14:cNvContentPartPr/>
                <p14:nvPr/>
              </p14:nvContentPartPr>
              <p14:xfrm>
                <a:off x="7781903" y="4181145"/>
                <a:ext cx="118440" cy="25020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20A000B2-D4AA-48BC-A033-D9138911C91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772903" y="4172145"/>
                  <a:ext cx="136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C688FE9F-E1D7-495B-AC15-A0321E5CA4D7}"/>
                    </a:ext>
                  </a:extLst>
                </p14:cNvPr>
                <p14:cNvContentPartPr/>
                <p14:nvPr/>
              </p14:nvContentPartPr>
              <p14:xfrm>
                <a:off x="7602263" y="4818705"/>
                <a:ext cx="378720" cy="31356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C688FE9F-E1D7-495B-AC15-A0321E5CA4D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593263" y="4809705"/>
                  <a:ext cx="39636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组合 409">
            <a:extLst>
              <a:ext uri="{FF2B5EF4-FFF2-40B4-BE49-F238E27FC236}">
                <a16:creationId xmlns:a16="http://schemas.microsoft.com/office/drawing/2014/main" id="{90EAA0DC-E23D-4043-BAC1-11958EB19D44}"/>
              </a:ext>
            </a:extLst>
          </p:cNvPr>
          <p:cNvGrpSpPr/>
          <p:nvPr/>
        </p:nvGrpSpPr>
        <p:grpSpPr>
          <a:xfrm>
            <a:off x="3362543" y="-692175"/>
            <a:ext cx="2522880" cy="902520"/>
            <a:chOff x="3362543" y="-692175"/>
            <a:chExt cx="2522880" cy="90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A3FC61DE-1AC8-4769-ADD3-83313C4D2F4F}"/>
                    </a:ext>
                  </a:extLst>
                </p14:cNvPr>
                <p14:cNvContentPartPr/>
                <p14:nvPr/>
              </p14:nvContentPartPr>
              <p14:xfrm>
                <a:off x="3601943" y="-579855"/>
                <a:ext cx="130680" cy="7236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A3FC61DE-1AC8-4769-ADD3-83313C4D2F4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593303" y="-588855"/>
                  <a:ext cx="148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D52CFD5A-C821-41FC-A5EA-96AF27505315}"/>
                    </a:ext>
                  </a:extLst>
                </p14:cNvPr>
                <p14:cNvContentPartPr/>
                <p14:nvPr/>
              </p14:nvContentPartPr>
              <p14:xfrm>
                <a:off x="3362543" y="-430815"/>
                <a:ext cx="543240" cy="5976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D52CFD5A-C821-41FC-A5EA-96AF2750531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353903" y="-439815"/>
                  <a:ext cx="560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01329F3D-AF6B-4A20-84CE-9BBEF0BDB733}"/>
                    </a:ext>
                  </a:extLst>
                </p14:cNvPr>
                <p14:cNvContentPartPr/>
                <p14:nvPr/>
              </p14:nvContentPartPr>
              <p14:xfrm>
                <a:off x="3718583" y="-387975"/>
                <a:ext cx="148320" cy="1670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01329F3D-AF6B-4A20-84CE-9BBEF0BDB73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3709943" y="-396975"/>
                  <a:ext cx="165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39B2F2AA-FC15-484D-9F31-7886D6ACCF5E}"/>
                    </a:ext>
                  </a:extLst>
                </p14:cNvPr>
                <p14:cNvContentPartPr/>
                <p14:nvPr/>
              </p14:nvContentPartPr>
              <p14:xfrm>
                <a:off x="3565223" y="-370335"/>
                <a:ext cx="374760" cy="25416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39B2F2AA-FC15-484D-9F31-7886D6ACCF5E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556223" y="-378975"/>
                  <a:ext cx="392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8D7153DB-B261-436A-A584-895AFFA7EF0C}"/>
                    </a:ext>
                  </a:extLst>
                </p14:cNvPr>
                <p14:cNvContentPartPr/>
                <p14:nvPr/>
              </p14:nvContentPartPr>
              <p14:xfrm>
                <a:off x="3541823" y="-146775"/>
                <a:ext cx="440640" cy="35712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8D7153DB-B261-436A-A584-895AFFA7EF0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532823" y="-155775"/>
                  <a:ext cx="458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BE2EE914-3769-4C44-B1C2-26A0A7918D1B}"/>
                    </a:ext>
                  </a:extLst>
                </p14:cNvPr>
                <p14:cNvContentPartPr/>
                <p14:nvPr/>
              </p14:nvContentPartPr>
              <p14:xfrm>
                <a:off x="3744143" y="-131655"/>
                <a:ext cx="180000" cy="24120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BE2EE914-3769-4C44-B1C2-26A0A7918D1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735143" y="-140655"/>
                  <a:ext cx="197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9635FBF8-AC67-4561-8289-821568E120AE}"/>
                    </a:ext>
                  </a:extLst>
                </p14:cNvPr>
                <p14:cNvContentPartPr/>
                <p14:nvPr/>
              </p14:nvContentPartPr>
              <p14:xfrm>
                <a:off x="4145183" y="-422175"/>
                <a:ext cx="271080" cy="2448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9635FBF8-AC67-4561-8289-821568E120A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136183" y="-430815"/>
                  <a:ext cx="288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0829E0D5-76B0-49FF-A5FF-FFFB5F3B0873}"/>
                    </a:ext>
                  </a:extLst>
                </p14:cNvPr>
                <p14:cNvContentPartPr/>
                <p14:nvPr/>
              </p14:nvContentPartPr>
              <p14:xfrm>
                <a:off x="4278023" y="-576255"/>
                <a:ext cx="67680" cy="22140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0829E0D5-76B0-49FF-A5FF-FFFB5F3B087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269383" y="-584895"/>
                  <a:ext cx="85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1F7736F5-639A-45D0-8B21-104EBD9628BF}"/>
                    </a:ext>
                  </a:extLst>
                </p14:cNvPr>
                <p14:cNvContentPartPr/>
                <p14:nvPr/>
              </p14:nvContentPartPr>
              <p14:xfrm>
                <a:off x="4128623" y="-456015"/>
                <a:ext cx="578880" cy="64440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1F7736F5-639A-45D0-8B21-104EBD9628BF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119983" y="-465015"/>
                  <a:ext cx="59652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41E65B81-BE25-42BD-AADF-612342C5498E}"/>
                    </a:ext>
                  </a:extLst>
                </p14:cNvPr>
                <p14:cNvContentPartPr/>
                <p14:nvPr/>
              </p14:nvContentPartPr>
              <p14:xfrm>
                <a:off x="4858703" y="-494175"/>
                <a:ext cx="189000" cy="3816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41E65B81-BE25-42BD-AADF-612342C5498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849703" y="-502815"/>
                  <a:ext cx="206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9BEDF5A6-F588-4FB4-8791-4BD6836E1A99}"/>
                    </a:ext>
                  </a:extLst>
                </p14:cNvPr>
                <p14:cNvContentPartPr/>
                <p14:nvPr/>
              </p14:nvContentPartPr>
              <p14:xfrm>
                <a:off x="5009543" y="-692175"/>
                <a:ext cx="30240" cy="47376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9BEDF5A6-F588-4FB4-8791-4BD6836E1A9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000903" y="-701175"/>
                  <a:ext cx="478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B874BA40-58F8-4D91-9806-D6F1622715C2}"/>
                    </a:ext>
                  </a:extLst>
                </p14:cNvPr>
                <p14:cNvContentPartPr/>
                <p14:nvPr/>
              </p14:nvContentPartPr>
              <p14:xfrm>
                <a:off x="4928903" y="-661935"/>
                <a:ext cx="145440" cy="7596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B874BA40-58F8-4D91-9806-D6F1622715C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920263" y="-670935"/>
                  <a:ext cx="16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9FEDE669-6033-4F5A-9338-9AE570F543D9}"/>
                    </a:ext>
                  </a:extLst>
                </p14:cNvPr>
                <p14:cNvContentPartPr/>
                <p14:nvPr/>
              </p14:nvContentPartPr>
              <p14:xfrm>
                <a:off x="4924223" y="-641775"/>
                <a:ext cx="513720" cy="66708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9FEDE669-6033-4F5A-9338-9AE570F543D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915583" y="-650415"/>
                  <a:ext cx="53136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9E8B5914-F5E6-47A0-A5D2-8ACB039823B0}"/>
                    </a:ext>
                  </a:extLst>
                </p14:cNvPr>
                <p14:cNvContentPartPr/>
                <p14:nvPr/>
              </p14:nvContentPartPr>
              <p14:xfrm>
                <a:off x="5578343" y="-530535"/>
                <a:ext cx="90000" cy="12024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9E8B5914-F5E6-47A0-A5D2-8ACB039823B0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569343" y="-539535"/>
                  <a:ext cx="107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2AF0D02D-1116-4126-ABB7-E14AEF4E5B62}"/>
                    </a:ext>
                  </a:extLst>
                </p14:cNvPr>
                <p14:cNvContentPartPr/>
                <p14:nvPr/>
              </p14:nvContentPartPr>
              <p14:xfrm>
                <a:off x="5548823" y="-480135"/>
                <a:ext cx="336600" cy="50040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2AF0D02D-1116-4126-ABB7-E14AEF4E5B6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539823" y="-489135"/>
                  <a:ext cx="354240" cy="51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组合 434">
            <a:extLst>
              <a:ext uri="{FF2B5EF4-FFF2-40B4-BE49-F238E27FC236}">
                <a16:creationId xmlns:a16="http://schemas.microsoft.com/office/drawing/2014/main" id="{A2C6FF11-1388-45EE-BE3D-112A7E51B1C0}"/>
              </a:ext>
            </a:extLst>
          </p:cNvPr>
          <p:cNvGrpSpPr/>
          <p:nvPr/>
        </p:nvGrpSpPr>
        <p:grpSpPr>
          <a:xfrm>
            <a:off x="6297983" y="-1399663"/>
            <a:ext cx="1612800" cy="1984048"/>
            <a:chOff x="6297983" y="-1399663"/>
            <a:chExt cx="1612800" cy="198404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D5AC16C9-11E1-49CA-AC8A-8FB51999825C}"/>
                    </a:ext>
                  </a:extLst>
                </p14:cNvPr>
                <p14:cNvContentPartPr/>
                <p14:nvPr/>
              </p14:nvContentPartPr>
              <p14:xfrm>
                <a:off x="6297983" y="-1015455"/>
                <a:ext cx="262080" cy="120960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D5AC16C9-11E1-49CA-AC8A-8FB51999825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288983" y="-1024455"/>
                  <a:ext cx="27972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9ECF31A6-3B45-4E7A-BDC9-039623E7167E}"/>
                    </a:ext>
                  </a:extLst>
                </p14:cNvPr>
                <p14:cNvContentPartPr/>
                <p14:nvPr/>
              </p14:nvContentPartPr>
              <p14:xfrm>
                <a:off x="6978383" y="-918255"/>
                <a:ext cx="198360" cy="43164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9ECF31A6-3B45-4E7A-BDC9-039623E7167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969383" y="-926895"/>
                  <a:ext cx="2160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8D954607-016F-4E62-B2B7-C06F78A52C8F}"/>
                    </a:ext>
                  </a:extLst>
                </p14:cNvPr>
                <p14:cNvContentPartPr/>
                <p14:nvPr/>
              </p14:nvContentPartPr>
              <p14:xfrm>
                <a:off x="6731423" y="-1082415"/>
                <a:ext cx="578160" cy="68472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8D954607-016F-4E62-B2B7-C06F78A52C8F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722423" y="-1091055"/>
                  <a:ext cx="59580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7A0D76D3-F353-4A85-9C5C-7733B76CBC76}"/>
                    </a:ext>
                  </a:extLst>
                </p14:cNvPr>
                <p14:cNvContentPartPr/>
                <p14:nvPr/>
              </p14:nvContentPartPr>
              <p14:xfrm>
                <a:off x="7305983" y="-994575"/>
                <a:ext cx="272880" cy="56304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7A0D76D3-F353-4A85-9C5C-7733B76CBC7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297343" y="-1003575"/>
                  <a:ext cx="29052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32A7A979-EECA-4B29-B43B-946DDEB2D3C3}"/>
                    </a:ext>
                  </a:extLst>
                </p14:cNvPr>
                <p14:cNvContentPartPr/>
                <p14:nvPr/>
              </p14:nvContentPartPr>
              <p14:xfrm>
                <a:off x="7362503" y="-809535"/>
                <a:ext cx="217440" cy="20628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32A7A979-EECA-4B29-B43B-946DDEB2D3C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353863" y="-818535"/>
                  <a:ext cx="235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840501EB-A7A2-42B0-BB17-6EAEFA04EDAC}"/>
                    </a:ext>
                  </a:extLst>
                </p14:cNvPr>
                <p14:cNvContentPartPr/>
                <p14:nvPr/>
              </p14:nvContentPartPr>
              <p14:xfrm>
                <a:off x="7545383" y="-1037055"/>
                <a:ext cx="181440" cy="20484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840501EB-A7A2-42B0-BB17-6EAEFA04EDA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536743" y="-1045695"/>
                  <a:ext cx="199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1D1451C0-C08C-4E1A-9A7B-67D3BDCEE45E}"/>
                    </a:ext>
                  </a:extLst>
                </p14:cNvPr>
                <p14:cNvContentPartPr/>
                <p14:nvPr/>
              </p14:nvContentPartPr>
              <p14:xfrm>
                <a:off x="7620263" y="-991335"/>
                <a:ext cx="87120" cy="15696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1D1451C0-C08C-4E1A-9A7B-67D3BDCEE45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611263" y="-1000335"/>
                  <a:ext cx="104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ED7DBD49-88C6-4994-9D88-3A2B4BFD2D14}"/>
                    </a:ext>
                  </a:extLst>
                </p14:cNvPr>
                <p14:cNvContentPartPr/>
                <p14:nvPr/>
              </p14:nvContentPartPr>
              <p14:xfrm>
                <a:off x="7587143" y="-876495"/>
                <a:ext cx="144360" cy="25812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ED7DBD49-88C6-4994-9D88-3A2B4BFD2D1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578503" y="-885495"/>
                  <a:ext cx="162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C1BE9107-7C2C-4FC0-BB71-CBA5390B7927}"/>
                    </a:ext>
                  </a:extLst>
                </p14:cNvPr>
                <p14:cNvContentPartPr/>
                <p14:nvPr/>
              </p14:nvContentPartPr>
              <p14:xfrm>
                <a:off x="7485623" y="-597495"/>
                <a:ext cx="325080" cy="10512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C1BE9107-7C2C-4FC0-BB71-CBA5390B792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476623" y="-606495"/>
                  <a:ext cx="342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A87A4AEB-41DC-4F1B-AD5C-DA6EC70FE20A}"/>
                    </a:ext>
                  </a:extLst>
                </p14:cNvPr>
                <p14:cNvContentPartPr/>
                <p14:nvPr/>
              </p14:nvContentPartPr>
              <p14:xfrm>
                <a:off x="7548263" y="-639255"/>
                <a:ext cx="362520" cy="24516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A87A4AEB-41DC-4F1B-AD5C-DA6EC70FE20A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539623" y="-647895"/>
                  <a:ext cx="380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BFAE527F-2F39-4886-AC12-593E69428184}"/>
                    </a:ext>
                  </a:extLst>
                </p14:cNvPr>
                <p14:cNvContentPartPr/>
                <p14:nvPr/>
              </p14:nvContentPartPr>
              <p14:xfrm>
                <a:off x="6819983" y="-145695"/>
                <a:ext cx="480600" cy="54396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BFAE527F-2F39-4886-AC12-593E69428184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810983" y="-154695"/>
                  <a:ext cx="4982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36CC2C2F-0298-49A3-9E88-E7B8FBE1D92C}"/>
                    </a:ext>
                  </a:extLst>
                </p14:cNvPr>
                <p14:cNvContentPartPr/>
                <p14:nvPr/>
              </p14:nvContentPartPr>
              <p14:xfrm>
                <a:off x="7225343" y="-186015"/>
                <a:ext cx="102240" cy="6732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36CC2C2F-0298-49A3-9E88-E7B8FBE1D92C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216343" y="-194655"/>
                  <a:ext cx="119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25BC8E2E-1E2C-48CE-A44E-F88363EE8613}"/>
                    </a:ext>
                  </a:extLst>
                </p14:cNvPr>
                <p14:cNvContentPartPr/>
                <p14:nvPr/>
              </p14:nvContentPartPr>
              <p14:xfrm>
                <a:off x="7355303" y="-228855"/>
                <a:ext cx="261720" cy="63000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25BC8E2E-1E2C-48CE-A44E-F88363EE8613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346303" y="-237855"/>
                  <a:ext cx="27936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9C582421-CEA9-4318-AF31-03B756B1BE3B}"/>
                    </a:ext>
                  </a:extLst>
                </p14:cNvPr>
                <p14:cNvContentPartPr/>
                <p14:nvPr/>
              </p14:nvContentPartPr>
              <p14:xfrm>
                <a:off x="7662023" y="-216255"/>
                <a:ext cx="190800" cy="80064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9C582421-CEA9-4318-AF31-03B756B1BE3B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653383" y="-224895"/>
                  <a:ext cx="20844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326F2A24-5AAF-4873-A508-839ED4C934E7}"/>
                    </a:ext>
                  </a:extLst>
                </p14:cNvPr>
                <p14:cNvContentPartPr/>
                <p14:nvPr/>
              </p14:nvContentPartPr>
              <p14:xfrm>
                <a:off x="6710543" y="-1249095"/>
                <a:ext cx="476280" cy="26712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326F2A24-5AAF-4873-A508-839ED4C934E7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701903" y="-1258095"/>
                  <a:ext cx="493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EE32D75A-B267-42E0-8BAB-7D4C1BB38F49}"/>
                    </a:ext>
                  </a:extLst>
                </p14:cNvPr>
                <p14:cNvContentPartPr/>
                <p14:nvPr/>
              </p14:nvContentPartPr>
              <p14:xfrm>
                <a:off x="7101143" y="-1305357"/>
                <a:ext cx="25920" cy="18612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EE32D75A-B267-42E0-8BAB-7D4C1BB38F49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092143" y="-1314357"/>
                  <a:ext cx="43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30E2BAAF-7625-431A-AD6D-D688BA794E19}"/>
                    </a:ext>
                  </a:extLst>
                </p14:cNvPr>
                <p14:cNvContentPartPr/>
                <p14:nvPr/>
              </p14:nvContentPartPr>
              <p14:xfrm>
                <a:off x="7276103" y="-1399663"/>
                <a:ext cx="153000" cy="16452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30E2BAAF-7625-431A-AD6D-D688BA794E1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267463" y="-1408663"/>
                  <a:ext cx="170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DFD40F2B-6EBB-4272-A065-F0A0BF88C21A}"/>
                    </a:ext>
                  </a:extLst>
                </p14:cNvPr>
                <p14:cNvContentPartPr/>
                <p14:nvPr/>
              </p14:nvContentPartPr>
              <p14:xfrm>
                <a:off x="7274663" y="-1364837"/>
                <a:ext cx="203760" cy="18792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DFD40F2B-6EBB-4272-A065-F0A0BF88C21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265663" y="-1373837"/>
                  <a:ext cx="22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78CDD9A7-42C3-4206-A39E-3A821D786D60}"/>
                    </a:ext>
                  </a:extLst>
                </p14:cNvPr>
                <p14:cNvContentPartPr/>
                <p14:nvPr/>
              </p14:nvContentPartPr>
              <p14:xfrm>
                <a:off x="7261343" y="-1269077"/>
                <a:ext cx="126000" cy="17964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78CDD9A7-42C3-4206-A39E-3A821D786D60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252343" y="-1277717"/>
                  <a:ext cx="143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5AC4F5A8-DD55-4700-BC81-580384565AC5}"/>
                    </a:ext>
                  </a:extLst>
                </p14:cNvPr>
                <p14:cNvContentPartPr/>
                <p14:nvPr/>
              </p14:nvContentPartPr>
              <p14:xfrm>
                <a:off x="7368983" y="-1214717"/>
                <a:ext cx="132840" cy="28944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5AC4F5A8-DD55-4700-BC81-580384565AC5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359983" y="-1223357"/>
                  <a:ext cx="150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FF4884C3-1FEE-4C10-A8B1-C697AA359783}"/>
                    </a:ext>
                  </a:extLst>
                </p14:cNvPr>
                <p14:cNvContentPartPr/>
                <p14:nvPr/>
              </p14:nvContentPartPr>
              <p14:xfrm>
                <a:off x="7313543" y="-1150277"/>
                <a:ext cx="102240" cy="13284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FF4884C3-1FEE-4C10-A8B1-C697AA35978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304543" y="-1159277"/>
                  <a:ext cx="119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42B48A0F-918F-447A-BED0-0447B906C0BC}"/>
                    </a:ext>
                  </a:extLst>
                </p14:cNvPr>
                <p14:cNvContentPartPr/>
                <p14:nvPr/>
              </p14:nvContentPartPr>
              <p14:xfrm>
                <a:off x="7365743" y="-1195637"/>
                <a:ext cx="335520" cy="23004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42B48A0F-918F-447A-BED0-0447B906C0B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357103" y="-1204637"/>
                  <a:ext cx="35316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组合 438">
            <a:extLst>
              <a:ext uri="{FF2B5EF4-FFF2-40B4-BE49-F238E27FC236}">
                <a16:creationId xmlns:a16="http://schemas.microsoft.com/office/drawing/2014/main" id="{D7499AAB-CBA1-4C60-8696-BB171DC880EC}"/>
              </a:ext>
            </a:extLst>
          </p:cNvPr>
          <p:cNvGrpSpPr/>
          <p:nvPr/>
        </p:nvGrpSpPr>
        <p:grpSpPr>
          <a:xfrm>
            <a:off x="6770663" y="-1460957"/>
            <a:ext cx="1225800" cy="1230120"/>
            <a:chOff x="6770663" y="-1460957"/>
            <a:chExt cx="1225800" cy="12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ED92ADC7-7212-4573-9FC2-647E028FBC77}"/>
                    </a:ext>
                  </a:extLst>
                </p14:cNvPr>
                <p14:cNvContentPartPr/>
                <p14:nvPr/>
              </p14:nvContentPartPr>
              <p14:xfrm>
                <a:off x="7704143" y="-1460957"/>
                <a:ext cx="292320" cy="123012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ED92ADC7-7212-4573-9FC2-647E028FBC7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686143" y="-1478597"/>
                  <a:ext cx="327960" cy="12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521C3254-C911-4983-B9C2-331DED1C8B7D}"/>
                    </a:ext>
                  </a:extLst>
                </p14:cNvPr>
                <p14:cNvContentPartPr/>
                <p14:nvPr/>
              </p14:nvContentPartPr>
              <p14:xfrm>
                <a:off x="6802343" y="-1004218"/>
                <a:ext cx="806040" cy="8748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521C3254-C911-4983-B9C2-331DED1C8B7D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784703" y="-1021858"/>
                  <a:ext cx="84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C6145214-6FB5-4791-B3D1-B078B75DC9A2}"/>
                    </a:ext>
                  </a:extLst>
                </p14:cNvPr>
                <p14:cNvContentPartPr/>
                <p14:nvPr/>
              </p14:nvContentPartPr>
              <p14:xfrm>
                <a:off x="6770663" y="-385738"/>
                <a:ext cx="1146240" cy="8172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C6145214-6FB5-4791-B3D1-B078B75DC9A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752663" y="-403378"/>
                  <a:ext cx="11818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组合 442">
            <a:extLst>
              <a:ext uri="{FF2B5EF4-FFF2-40B4-BE49-F238E27FC236}">
                <a16:creationId xmlns:a16="http://schemas.microsoft.com/office/drawing/2014/main" id="{CA8B0060-9531-4665-B758-A857BD2CC5CF}"/>
              </a:ext>
            </a:extLst>
          </p:cNvPr>
          <p:cNvGrpSpPr/>
          <p:nvPr/>
        </p:nvGrpSpPr>
        <p:grpSpPr>
          <a:xfrm>
            <a:off x="3394713" y="404822"/>
            <a:ext cx="5911790" cy="4374188"/>
            <a:chOff x="3394713" y="404822"/>
            <a:chExt cx="5911790" cy="437418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DC06DA6-7BB6-425D-9C50-8702E5C35927}"/>
                    </a:ext>
                  </a:extLst>
                </p14:cNvPr>
                <p14:cNvContentPartPr/>
                <p14:nvPr/>
              </p14:nvContentPartPr>
              <p14:xfrm>
                <a:off x="3397233" y="1457290"/>
                <a:ext cx="298440" cy="878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DC06DA6-7BB6-425D-9C50-8702E5C3592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3379233" y="1439650"/>
                  <a:ext cx="334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2A821A7-80A6-43E3-ADC5-FFFEC22B1F8A}"/>
                    </a:ext>
                  </a:extLst>
                </p14:cNvPr>
                <p14:cNvContentPartPr/>
                <p14:nvPr/>
              </p14:nvContentPartPr>
              <p14:xfrm>
                <a:off x="3394713" y="1364050"/>
                <a:ext cx="291960" cy="537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2A821A7-80A6-43E3-ADC5-FFFEC22B1F8A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3377073" y="1346410"/>
                  <a:ext cx="3276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3AE8FFB-826A-4E9A-8441-3707E4C0DDAE}"/>
                    </a:ext>
                  </a:extLst>
                </p14:cNvPr>
                <p14:cNvContentPartPr/>
                <p14:nvPr/>
              </p14:nvContentPartPr>
              <p14:xfrm>
                <a:off x="3721953" y="1549450"/>
                <a:ext cx="267840" cy="3121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3AE8FFB-826A-4E9A-8441-3707E4C0DDA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704313" y="1531810"/>
                  <a:ext cx="3034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0E07807-6548-4324-B4EF-15FB5437EA6D}"/>
                    </a:ext>
                  </a:extLst>
                </p14:cNvPr>
                <p14:cNvContentPartPr/>
                <p14:nvPr/>
              </p14:nvContentPartPr>
              <p14:xfrm>
                <a:off x="3847593" y="1459810"/>
                <a:ext cx="37800" cy="2401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0E07807-6548-4324-B4EF-15FB5437EA6D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829953" y="1442170"/>
                  <a:ext cx="73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7A08ED9-6687-4315-90D4-401A0E0C88CA}"/>
                    </a:ext>
                  </a:extLst>
                </p14:cNvPr>
                <p14:cNvContentPartPr/>
                <p14:nvPr/>
              </p14:nvContentPartPr>
              <p14:xfrm>
                <a:off x="4074033" y="1199890"/>
                <a:ext cx="318600" cy="408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7A08ED9-6687-4315-90D4-401A0E0C88C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056393" y="1181890"/>
                  <a:ext cx="354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3F2D2B4-990F-4880-BF1C-921281C647F3}"/>
                    </a:ext>
                  </a:extLst>
                </p14:cNvPr>
                <p14:cNvContentPartPr/>
                <p14:nvPr/>
              </p14:nvContentPartPr>
              <p14:xfrm>
                <a:off x="4077993" y="1494010"/>
                <a:ext cx="173880" cy="316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3F2D2B4-990F-4880-BF1C-921281C647F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060353" y="1476010"/>
                  <a:ext cx="209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3C1F7A0-6E08-4FE0-81D0-F920F61AA3D8}"/>
                    </a:ext>
                  </a:extLst>
                </p14:cNvPr>
                <p14:cNvContentPartPr/>
                <p14:nvPr/>
              </p14:nvContentPartPr>
              <p14:xfrm>
                <a:off x="4120113" y="1593730"/>
                <a:ext cx="212760" cy="298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3C1F7A0-6E08-4FE0-81D0-F920F61AA3D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102113" y="1575730"/>
                  <a:ext cx="248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99FD3B7-3AE6-4DF9-89FE-D20C84E66830}"/>
                    </a:ext>
                  </a:extLst>
                </p14:cNvPr>
                <p14:cNvContentPartPr/>
                <p14:nvPr/>
              </p14:nvContentPartPr>
              <p14:xfrm>
                <a:off x="4223073" y="1596250"/>
                <a:ext cx="434160" cy="234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99FD3B7-3AE6-4DF9-89FE-D20C84E6683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205433" y="1578250"/>
                  <a:ext cx="469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6B25FC8-4BB5-488C-9306-8ABF7FF1A53D}"/>
                    </a:ext>
                  </a:extLst>
                </p14:cNvPr>
                <p14:cNvContentPartPr/>
                <p14:nvPr/>
              </p14:nvContentPartPr>
              <p14:xfrm>
                <a:off x="4622673" y="1458730"/>
                <a:ext cx="132120" cy="387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6B25FC8-4BB5-488C-9306-8ABF7FF1A53D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4604673" y="1440730"/>
                  <a:ext cx="1677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579C29C-C2CC-4A56-BCCD-70AC381A3712}"/>
                    </a:ext>
                  </a:extLst>
                </p14:cNvPr>
                <p14:cNvContentPartPr/>
                <p14:nvPr/>
              </p14:nvContentPartPr>
              <p14:xfrm>
                <a:off x="4872513" y="1386730"/>
                <a:ext cx="204120" cy="436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579C29C-C2CC-4A56-BCCD-70AC381A3712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854513" y="1368730"/>
                  <a:ext cx="239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6157057-F52F-4E2E-B234-5696ADE436CA}"/>
                    </a:ext>
                  </a:extLst>
                </p14:cNvPr>
                <p14:cNvContentPartPr/>
                <p14:nvPr/>
              </p14:nvContentPartPr>
              <p14:xfrm>
                <a:off x="4828953" y="1497610"/>
                <a:ext cx="87840" cy="100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6157057-F52F-4E2E-B234-5696ADE436CA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811313" y="1479610"/>
                  <a:ext cx="123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1BA3045-54FD-4A44-B579-0E3C0356A509}"/>
                    </a:ext>
                  </a:extLst>
                </p14:cNvPr>
                <p14:cNvContentPartPr/>
                <p14:nvPr/>
              </p14:nvContentPartPr>
              <p14:xfrm>
                <a:off x="5161233" y="1267930"/>
                <a:ext cx="654120" cy="6084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1BA3045-54FD-4A44-B579-0E3C0356A509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143233" y="1250290"/>
                  <a:ext cx="6897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3D85306-932C-46B6-831A-3CB2C5CD9CC4}"/>
                    </a:ext>
                  </a:extLst>
                </p14:cNvPr>
                <p14:cNvContentPartPr/>
                <p14:nvPr/>
              </p14:nvContentPartPr>
              <p14:xfrm>
                <a:off x="5532033" y="1322290"/>
                <a:ext cx="243360" cy="3625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3D85306-932C-46B6-831A-3CB2C5CD9CC4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514033" y="1304290"/>
                  <a:ext cx="279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63350E7-ECB9-4142-8CB2-FFE38FBF9F67}"/>
                    </a:ext>
                  </a:extLst>
                </p14:cNvPr>
                <p14:cNvContentPartPr/>
                <p14:nvPr/>
              </p14:nvContentPartPr>
              <p14:xfrm>
                <a:off x="5524833" y="1549450"/>
                <a:ext cx="287640" cy="2869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63350E7-ECB9-4142-8CB2-FFE38FBF9F67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506833" y="1531810"/>
                  <a:ext cx="3232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4467DEF-DEDB-4F80-A20A-740A79161E77}"/>
                    </a:ext>
                  </a:extLst>
                </p14:cNvPr>
                <p14:cNvContentPartPr/>
                <p14:nvPr/>
              </p14:nvContentPartPr>
              <p14:xfrm>
                <a:off x="5553273" y="1333450"/>
                <a:ext cx="118440" cy="30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4467DEF-DEDB-4F80-A20A-740A79161E77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535273" y="1315810"/>
                  <a:ext cx="154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3BE2902-A0FD-464D-A762-ECF7D0D3E489}"/>
                    </a:ext>
                  </a:extLst>
                </p14:cNvPr>
                <p14:cNvContentPartPr/>
                <p14:nvPr/>
              </p14:nvContentPartPr>
              <p14:xfrm>
                <a:off x="4444473" y="2171890"/>
                <a:ext cx="89280" cy="809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3BE2902-A0FD-464D-A762-ECF7D0D3E489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426833" y="2154250"/>
                  <a:ext cx="12492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B0DD416-038F-4603-81B4-D2E835035BA6}"/>
                    </a:ext>
                  </a:extLst>
                </p14:cNvPr>
                <p14:cNvContentPartPr/>
                <p14:nvPr/>
              </p14:nvContentPartPr>
              <p14:xfrm>
                <a:off x="4366713" y="2790730"/>
                <a:ext cx="278640" cy="246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B0DD416-038F-4603-81B4-D2E835035BA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4349073" y="2772730"/>
                  <a:ext cx="314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7AEC0A8-7D0D-4EC1-A5A1-E19E63A6F3E6}"/>
                    </a:ext>
                  </a:extLst>
                </p14:cNvPr>
                <p14:cNvContentPartPr/>
                <p14:nvPr/>
              </p14:nvContentPartPr>
              <p14:xfrm>
                <a:off x="3557433" y="3508930"/>
                <a:ext cx="1800" cy="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7AEC0A8-7D0D-4EC1-A5A1-E19E63A6F3E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539793" y="3490930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EE60814-A621-446C-891F-DBAD23A85CCE}"/>
                    </a:ext>
                  </a:extLst>
                </p14:cNvPr>
                <p14:cNvContentPartPr/>
                <p14:nvPr/>
              </p14:nvContentPartPr>
              <p14:xfrm>
                <a:off x="3599553" y="3431890"/>
                <a:ext cx="311400" cy="131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EE60814-A621-446C-891F-DBAD23A85CCE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581553" y="3414250"/>
                  <a:ext cx="347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57C1296-D13F-4B8C-86FD-EFD5326E004F}"/>
                    </a:ext>
                  </a:extLst>
                </p14:cNvPr>
                <p14:cNvContentPartPr/>
                <p14:nvPr/>
              </p14:nvContentPartPr>
              <p14:xfrm>
                <a:off x="3774513" y="3238570"/>
                <a:ext cx="41760" cy="4636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57C1296-D13F-4B8C-86FD-EFD5326E004F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756513" y="3220930"/>
                  <a:ext cx="774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7D1F349-7054-4B34-A339-112C3A084A7D}"/>
                    </a:ext>
                  </a:extLst>
                </p14:cNvPr>
                <p14:cNvContentPartPr/>
                <p14:nvPr/>
              </p14:nvContentPartPr>
              <p14:xfrm>
                <a:off x="3670113" y="3267730"/>
                <a:ext cx="493560" cy="7200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7D1F349-7054-4B34-A339-112C3A084A7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652473" y="3250090"/>
                  <a:ext cx="5292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B7E74D6-15CC-45EA-9560-3690BD2A71FD}"/>
                    </a:ext>
                  </a:extLst>
                </p14:cNvPr>
                <p14:cNvContentPartPr/>
                <p14:nvPr/>
              </p14:nvContentPartPr>
              <p14:xfrm>
                <a:off x="4224873" y="3368890"/>
                <a:ext cx="87120" cy="126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B7E74D6-15CC-45EA-9560-3690BD2A71FD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4206873" y="3350890"/>
                  <a:ext cx="122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2053079-52D8-4EF3-97FB-BD897D40D3C6}"/>
                    </a:ext>
                  </a:extLst>
                </p14:cNvPr>
                <p14:cNvContentPartPr/>
                <p14:nvPr/>
              </p14:nvContentPartPr>
              <p14:xfrm>
                <a:off x="4208313" y="3367450"/>
                <a:ext cx="351720" cy="4676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2053079-52D8-4EF3-97FB-BD897D40D3C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190673" y="3349810"/>
                  <a:ext cx="3873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8C1BEA0-E4AA-4AAD-872B-E8F69D6FD9CD}"/>
                    </a:ext>
                  </a:extLst>
                </p14:cNvPr>
                <p14:cNvContentPartPr/>
                <p14:nvPr/>
              </p14:nvContentPartPr>
              <p14:xfrm>
                <a:off x="4781073" y="3387610"/>
                <a:ext cx="93600" cy="262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8C1BEA0-E4AA-4AAD-872B-E8F69D6FD9CD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763433" y="3369970"/>
                  <a:ext cx="129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5E6C39F-2AFA-4B87-81FB-645B8FA8F9EC}"/>
                    </a:ext>
                  </a:extLst>
                </p14:cNvPr>
                <p14:cNvContentPartPr/>
                <p14:nvPr/>
              </p14:nvContentPartPr>
              <p14:xfrm>
                <a:off x="4809513" y="3236050"/>
                <a:ext cx="60120" cy="601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5E6C39F-2AFA-4B87-81FB-645B8FA8F9E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791873" y="3218410"/>
                  <a:ext cx="957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292023E-5782-4A12-AD34-306A0F996C15}"/>
                    </a:ext>
                  </a:extLst>
                </p14:cNvPr>
                <p14:cNvContentPartPr/>
                <p14:nvPr/>
              </p14:nvContentPartPr>
              <p14:xfrm>
                <a:off x="4511793" y="3533050"/>
                <a:ext cx="642600" cy="2462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292023E-5782-4A12-AD34-306A0F996C15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493793" y="3515050"/>
                  <a:ext cx="678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9A8647A-54ED-4083-9F11-ABB33C7B4C92}"/>
                    </a:ext>
                  </a:extLst>
                </p14:cNvPr>
                <p14:cNvContentPartPr/>
                <p14:nvPr/>
              </p14:nvContentPartPr>
              <p14:xfrm>
                <a:off x="5122353" y="3312370"/>
                <a:ext cx="262080" cy="500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9A8647A-54ED-4083-9F11-ABB33C7B4C92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104353" y="3294730"/>
                  <a:ext cx="29772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D7D1EDF-C3D6-41F0-97EE-1E1C0CD2C987}"/>
                    </a:ext>
                  </a:extLst>
                </p14:cNvPr>
                <p14:cNvContentPartPr/>
                <p14:nvPr/>
              </p14:nvContentPartPr>
              <p14:xfrm>
                <a:off x="5096793" y="3453490"/>
                <a:ext cx="343080" cy="295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D7D1EDF-C3D6-41F0-97EE-1E1C0CD2C987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079153" y="3435490"/>
                  <a:ext cx="378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88C9456-49FF-424C-BFBC-21224211670C}"/>
                    </a:ext>
                  </a:extLst>
                </p14:cNvPr>
                <p14:cNvContentPartPr/>
                <p14:nvPr/>
              </p14:nvContentPartPr>
              <p14:xfrm>
                <a:off x="5375073" y="3196450"/>
                <a:ext cx="254880" cy="551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88C9456-49FF-424C-BFBC-21224211670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357073" y="3178450"/>
                  <a:ext cx="29052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08BCB12-86F0-4946-A32A-58889F7E08B3}"/>
                    </a:ext>
                  </a:extLst>
                </p14:cNvPr>
                <p14:cNvContentPartPr/>
                <p14:nvPr/>
              </p14:nvContentPartPr>
              <p14:xfrm>
                <a:off x="5520153" y="3762730"/>
                <a:ext cx="272520" cy="1494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08BCB12-86F0-4946-A32A-58889F7E08B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502513" y="3744730"/>
                  <a:ext cx="308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8573322-25BF-471D-B73C-67DE0726743B}"/>
                    </a:ext>
                  </a:extLst>
                </p14:cNvPr>
                <p14:cNvContentPartPr/>
                <p14:nvPr/>
              </p14:nvContentPartPr>
              <p14:xfrm>
                <a:off x="4631673" y="4024090"/>
                <a:ext cx="106560" cy="7124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8573322-25BF-471D-B73C-67DE0726743B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613673" y="4006090"/>
                  <a:ext cx="14220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B8B34A9-56CB-4271-A905-3CD84002F974}"/>
                    </a:ext>
                  </a:extLst>
                </p14:cNvPr>
                <p14:cNvContentPartPr/>
                <p14:nvPr/>
              </p14:nvContentPartPr>
              <p14:xfrm>
                <a:off x="4570113" y="4515130"/>
                <a:ext cx="282960" cy="2638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B8B34A9-56CB-4271-A905-3CD84002F974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4552473" y="4497490"/>
                  <a:ext cx="3186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7ED4FD8D-982D-4250-87B4-86D8EEA9D9CF}"/>
                    </a:ext>
                  </a:extLst>
                </p14:cNvPr>
                <p14:cNvContentPartPr/>
                <p14:nvPr/>
              </p14:nvContentPartPr>
              <p14:xfrm>
                <a:off x="5542473" y="2516410"/>
                <a:ext cx="103680" cy="756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7ED4FD8D-982D-4250-87B4-86D8EEA9D9C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524833" y="2498410"/>
                  <a:ext cx="139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F91FA4F-0E04-4F3D-BCEF-C2E2DBE1102B}"/>
                    </a:ext>
                  </a:extLst>
                </p14:cNvPr>
                <p14:cNvContentPartPr/>
                <p14:nvPr/>
              </p14:nvContentPartPr>
              <p14:xfrm>
                <a:off x="5327193" y="2645290"/>
                <a:ext cx="352080" cy="306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F91FA4F-0E04-4F3D-BCEF-C2E2DBE1102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309553" y="2627650"/>
                  <a:ext cx="387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D16E6F2-2726-4563-92E1-F74DE3EDB0BD}"/>
                    </a:ext>
                  </a:extLst>
                </p14:cNvPr>
                <p14:cNvContentPartPr/>
                <p14:nvPr/>
              </p14:nvContentPartPr>
              <p14:xfrm>
                <a:off x="5541033" y="2657890"/>
                <a:ext cx="87120" cy="2012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D16E6F2-2726-4563-92E1-F74DE3EDB0BD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523393" y="2640250"/>
                  <a:ext cx="122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45BBAAA-AD71-4C40-BB01-086DE358F5C9}"/>
                    </a:ext>
                  </a:extLst>
                </p14:cNvPr>
                <p14:cNvContentPartPr/>
                <p14:nvPr/>
              </p14:nvContentPartPr>
              <p14:xfrm>
                <a:off x="5345193" y="2739970"/>
                <a:ext cx="37800" cy="1782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45BBAAA-AD71-4C40-BB01-086DE358F5C9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327553" y="2722330"/>
                  <a:ext cx="73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FCFEA88D-38E2-4E0C-ACBD-5846E40BF092}"/>
                    </a:ext>
                  </a:extLst>
                </p14:cNvPr>
                <p14:cNvContentPartPr/>
                <p14:nvPr/>
              </p14:nvContentPartPr>
              <p14:xfrm>
                <a:off x="5627793" y="2739970"/>
                <a:ext cx="141120" cy="723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FCFEA88D-38E2-4E0C-ACBD-5846E40BF092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610153" y="2722330"/>
                  <a:ext cx="176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9D9FCEB5-AF48-4CB1-B8F3-67D8D18A7228}"/>
                    </a:ext>
                  </a:extLst>
                </p14:cNvPr>
                <p14:cNvContentPartPr/>
                <p14:nvPr/>
              </p14:nvContentPartPr>
              <p14:xfrm>
                <a:off x="5473713" y="2873890"/>
                <a:ext cx="245880" cy="1850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9D9FCEB5-AF48-4CB1-B8F3-67D8D18A7228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455713" y="2855890"/>
                  <a:ext cx="281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547A5254-A22C-468A-BA04-1BF3B1E1B0B2}"/>
                    </a:ext>
                  </a:extLst>
                </p14:cNvPr>
                <p14:cNvContentPartPr/>
                <p14:nvPr/>
              </p14:nvContentPartPr>
              <p14:xfrm>
                <a:off x="5877633" y="2597410"/>
                <a:ext cx="45360" cy="975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547A5254-A22C-468A-BA04-1BF3B1E1B0B2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859993" y="2579410"/>
                  <a:ext cx="81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85428F7-CA14-43C6-92FC-1DE6083B2DAD}"/>
                    </a:ext>
                  </a:extLst>
                </p14:cNvPr>
                <p14:cNvContentPartPr/>
                <p14:nvPr/>
              </p14:nvContentPartPr>
              <p14:xfrm>
                <a:off x="5807073" y="2559250"/>
                <a:ext cx="288000" cy="4107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85428F7-CA14-43C6-92FC-1DE6083B2DAD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789433" y="2541250"/>
                  <a:ext cx="3236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B343A2CB-DB75-4172-916B-641823461124}"/>
                    </a:ext>
                  </a:extLst>
                </p14:cNvPr>
                <p14:cNvContentPartPr/>
                <p14:nvPr/>
              </p14:nvContentPartPr>
              <p14:xfrm>
                <a:off x="5162673" y="2573290"/>
                <a:ext cx="82800" cy="5893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B343A2CB-DB75-4172-916B-64182346112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144673" y="2555650"/>
                  <a:ext cx="11844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2362DC2-1119-44AC-B7E0-F3AB739E5519}"/>
                    </a:ext>
                  </a:extLst>
                </p14:cNvPr>
                <p14:cNvContentPartPr/>
                <p14:nvPr/>
              </p14:nvContentPartPr>
              <p14:xfrm>
                <a:off x="5366073" y="2451610"/>
                <a:ext cx="848520" cy="6480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2362DC2-1119-44AC-B7E0-F3AB739E5519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348433" y="2433610"/>
                  <a:ext cx="88416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B85C39E9-69DC-4FF9-9637-5C0FD46F988A}"/>
                    </a:ext>
                  </a:extLst>
                </p14:cNvPr>
                <p14:cNvContentPartPr/>
                <p14:nvPr/>
              </p14:nvContentPartPr>
              <p14:xfrm>
                <a:off x="5324313" y="3073330"/>
                <a:ext cx="793800" cy="748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B85C39E9-69DC-4FF9-9637-5C0FD46F988A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306313" y="3055690"/>
                  <a:ext cx="829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01C6912C-A9AA-4346-AE55-B3F60895E123}"/>
                    </a:ext>
                  </a:extLst>
                </p14:cNvPr>
                <p14:cNvContentPartPr/>
                <p14:nvPr/>
              </p14:nvContentPartPr>
              <p14:xfrm>
                <a:off x="5689353" y="3088450"/>
                <a:ext cx="175320" cy="4687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01C6912C-A9AA-4346-AE55-B3F60895E12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5671353" y="3070810"/>
                  <a:ext cx="21096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A1C3ADC5-BABD-4C6C-A688-ED7F5439A7D1}"/>
                    </a:ext>
                  </a:extLst>
                </p14:cNvPr>
                <p14:cNvContentPartPr/>
                <p14:nvPr/>
              </p14:nvContentPartPr>
              <p14:xfrm>
                <a:off x="5654793" y="3414250"/>
                <a:ext cx="269640" cy="2502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A1C3ADC5-BABD-4C6C-A688-ED7F5439A7D1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5637153" y="3396250"/>
                  <a:ext cx="305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4EC0F60-64F1-46BD-90C1-F686FDFE2071}"/>
                    </a:ext>
                  </a:extLst>
                </p14:cNvPr>
                <p14:cNvContentPartPr/>
                <p14:nvPr/>
              </p14:nvContentPartPr>
              <p14:xfrm>
                <a:off x="6485543" y="2908090"/>
                <a:ext cx="14400" cy="12294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4EC0F60-64F1-46BD-90C1-F686FDFE2071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467903" y="2890090"/>
                  <a:ext cx="5004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B20ACC57-5EFF-4067-8D8C-0DA5BBD43C75}"/>
                    </a:ext>
                  </a:extLst>
                </p14:cNvPr>
                <p14:cNvContentPartPr/>
                <p14:nvPr/>
              </p14:nvContentPartPr>
              <p14:xfrm>
                <a:off x="6625223" y="2845450"/>
                <a:ext cx="2681280" cy="9936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B20ACC57-5EFF-4067-8D8C-0DA5BBD43C7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607583" y="2827810"/>
                  <a:ext cx="2716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3463AF6B-B481-47E3-B419-7BDCC0F90692}"/>
                    </a:ext>
                  </a:extLst>
                </p14:cNvPr>
                <p14:cNvContentPartPr/>
                <p14:nvPr/>
              </p14:nvContentPartPr>
              <p14:xfrm>
                <a:off x="9184463" y="3034905"/>
                <a:ext cx="29520" cy="7106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3463AF6B-B481-47E3-B419-7BDCC0F9069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9166463" y="3016905"/>
                  <a:ext cx="6516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FB348C79-A293-4D01-BCF2-E9E27702ED10}"/>
                    </a:ext>
                  </a:extLst>
                </p14:cNvPr>
                <p14:cNvContentPartPr/>
                <p14:nvPr/>
              </p14:nvContentPartPr>
              <p14:xfrm>
                <a:off x="9033983" y="2972625"/>
                <a:ext cx="119880" cy="14104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FB348C79-A293-4D01-BCF2-E9E27702ED10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9015983" y="2954985"/>
                  <a:ext cx="155520" cy="14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422A1E81-66D9-4774-8DAC-1FEF4B8CBD09}"/>
                    </a:ext>
                  </a:extLst>
                </p14:cNvPr>
                <p14:cNvContentPartPr/>
                <p14:nvPr/>
              </p14:nvContentPartPr>
              <p14:xfrm>
                <a:off x="6309863" y="4278345"/>
                <a:ext cx="2727360" cy="1177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422A1E81-66D9-4774-8DAC-1FEF4B8CBD09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6291863" y="4260345"/>
                  <a:ext cx="2763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3E8470BA-D082-4DBC-81A7-ABCFBB18B953}"/>
                    </a:ext>
                  </a:extLst>
                </p14:cNvPr>
                <p14:cNvContentPartPr/>
                <p14:nvPr/>
              </p14:nvContentPartPr>
              <p14:xfrm>
                <a:off x="6074423" y="404822"/>
                <a:ext cx="765360" cy="399312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3E8470BA-D082-4DBC-81A7-ABCFBB18B953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6056423" y="386822"/>
                  <a:ext cx="801000" cy="40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30AEB589-4CD8-421E-AFBC-853E725C55FE}"/>
                    </a:ext>
                  </a:extLst>
                </p14:cNvPr>
                <p14:cNvContentPartPr/>
                <p14:nvPr/>
              </p14:nvContentPartPr>
              <p14:xfrm>
                <a:off x="6649343" y="2582462"/>
                <a:ext cx="2340720" cy="12168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30AEB589-4CD8-421E-AFBC-853E725C55FE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6631343" y="2564822"/>
                  <a:ext cx="237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1FF539FF-F595-4CB8-BE96-0E880F500661}"/>
                    </a:ext>
                  </a:extLst>
                </p14:cNvPr>
                <p14:cNvContentPartPr/>
                <p14:nvPr/>
              </p14:nvContentPartPr>
              <p14:xfrm>
                <a:off x="6532703" y="4172222"/>
                <a:ext cx="2310480" cy="29088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1FF539FF-F595-4CB8-BE96-0E880F500661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6515063" y="4154222"/>
                  <a:ext cx="234612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3238BDD6-4A76-4D48-82AB-47BF3A8531E4}"/>
              </a:ext>
            </a:extLst>
          </p:cNvPr>
          <p:cNvGrpSpPr/>
          <p:nvPr/>
        </p:nvGrpSpPr>
        <p:grpSpPr>
          <a:xfrm>
            <a:off x="3706703" y="5041450"/>
            <a:ext cx="2145370" cy="908452"/>
            <a:chOff x="3706703" y="5041450"/>
            <a:chExt cx="2145370" cy="90845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FE6ABDD-F49D-4135-AABE-1AE1D242303A}"/>
                    </a:ext>
                  </a:extLst>
                </p14:cNvPr>
                <p14:cNvContentPartPr/>
                <p14:nvPr/>
              </p14:nvContentPartPr>
              <p14:xfrm>
                <a:off x="3708993" y="5243770"/>
                <a:ext cx="295920" cy="82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FE6ABDD-F49D-4135-AABE-1AE1D242303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1353" y="5225770"/>
                  <a:ext cx="331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4000F46-DDEA-4833-9CFC-CE3E5554ED78}"/>
                    </a:ext>
                  </a:extLst>
                </p14:cNvPr>
                <p14:cNvContentPartPr/>
                <p14:nvPr/>
              </p14:nvContentPartPr>
              <p14:xfrm>
                <a:off x="3755073" y="5137570"/>
                <a:ext cx="192240" cy="576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4000F46-DDEA-4833-9CFC-CE3E5554ED78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37073" y="5119570"/>
                  <a:ext cx="2278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0D64ADF-8BC8-40CB-8F88-7D18D346C04F}"/>
                    </a:ext>
                  </a:extLst>
                </p14:cNvPr>
                <p14:cNvContentPartPr/>
                <p14:nvPr/>
              </p14:nvContentPartPr>
              <p14:xfrm>
                <a:off x="4030113" y="5382370"/>
                <a:ext cx="72000" cy="990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0D64ADF-8BC8-40CB-8F88-7D18D346C04F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012473" y="5364730"/>
                  <a:ext cx="107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3FB6159-6A4D-44E2-85DF-40871B6730BF}"/>
                    </a:ext>
                  </a:extLst>
                </p14:cNvPr>
                <p14:cNvContentPartPr/>
                <p14:nvPr/>
              </p14:nvContentPartPr>
              <p14:xfrm>
                <a:off x="4142433" y="5041450"/>
                <a:ext cx="48240" cy="1317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3FB6159-6A4D-44E2-85DF-40871B6730BF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124793" y="5023810"/>
                  <a:ext cx="83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6072E41-2E1B-473B-83AA-63CBCBAFCBEE}"/>
                    </a:ext>
                  </a:extLst>
                </p14:cNvPr>
                <p14:cNvContentPartPr/>
                <p14:nvPr/>
              </p14:nvContentPartPr>
              <p14:xfrm>
                <a:off x="4200753" y="5108410"/>
                <a:ext cx="260280" cy="468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6072E41-2E1B-473B-83AA-63CBCBAFCBEE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82753" y="5090770"/>
                  <a:ext cx="2959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39FA648-E7C3-4428-B5CB-4A409A3CFA71}"/>
                    </a:ext>
                  </a:extLst>
                </p14:cNvPr>
                <p14:cNvContentPartPr/>
                <p14:nvPr/>
              </p14:nvContentPartPr>
              <p14:xfrm>
                <a:off x="4302633" y="5344930"/>
                <a:ext cx="82440" cy="2512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39FA648-E7C3-4428-B5CB-4A409A3CFA71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284633" y="5327290"/>
                  <a:ext cx="11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725399D-5E50-4C2E-864A-D36CED90EACD}"/>
                    </a:ext>
                  </a:extLst>
                </p14:cNvPr>
                <p14:cNvContentPartPr/>
                <p14:nvPr/>
              </p14:nvContentPartPr>
              <p14:xfrm>
                <a:off x="4467153" y="5073130"/>
                <a:ext cx="190800" cy="4485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725399D-5E50-4C2E-864A-D36CED90EACD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449513" y="5055490"/>
                  <a:ext cx="2264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B12762D-68C8-48B1-AF3D-FBA36556C037}"/>
                    </a:ext>
                  </a:extLst>
                </p14:cNvPr>
                <p14:cNvContentPartPr/>
                <p14:nvPr/>
              </p14:nvContentPartPr>
              <p14:xfrm>
                <a:off x="4607553" y="5251330"/>
                <a:ext cx="45360" cy="5356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B12762D-68C8-48B1-AF3D-FBA36556C0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589913" y="5233330"/>
                  <a:ext cx="8100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40CFB26-7175-4494-A6CE-8C94476FD71F}"/>
                    </a:ext>
                  </a:extLst>
                </p14:cNvPr>
                <p14:cNvContentPartPr/>
                <p14:nvPr/>
              </p14:nvContentPartPr>
              <p14:xfrm>
                <a:off x="4876833" y="5089690"/>
                <a:ext cx="123120" cy="187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40CFB26-7175-4494-A6CE-8C94476FD71F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859193" y="5071690"/>
                  <a:ext cx="158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E2F7E81-07D7-47F2-9133-34A035B6785C}"/>
                    </a:ext>
                  </a:extLst>
                </p14:cNvPr>
                <p14:cNvContentPartPr/>
                <p14:nvPr/>
              </p14:nvContentPartPr>
              <p14:xfrm>
                <a:off x="5047473" y="5042890"/>
                <a:ext cx="182520" cy="3776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E2F7E81-07D7-47F2-9133-34A035B6785C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5029833" y="5024890"/>
                  <a:ext cx="2181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806DC9A-9AAC-4461-B085-1BE59F31952E}"/>
                    </a:ext>
                  </a:extLst>
                </p14:cNvPr>
                <p14:cNvContentPartPr/>
                <p14:nvPr/>
              </p14:nvContentPartPr>
              <p14:xfrm>
                <a:off x="5122353" y="5304250"/>
                <a:ext cx="36000" cy="86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806DC9A-9AAC-4461-B085-1BE59F31952E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5104713" y="5286250"/>
                  <a:ext cx="71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03F805B-BE5E-4919-A303-6CAA767CAC8A}"/>
                    </a:ext>
                  </a:extLst>
                </p14:cNvPr>
                <p14:cNvContentPartPr/>
                <p14:nvPr/>
              </p14:nvContentPartPr>
              <p14:xfrm>
                <a:off x="4894833" y="5398930"/>
                <a:ext cx="399960" cy="2793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03F805B-BE5E-4919-A303-6CAA767CAC8A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877193" y="5380930"/>
                  <a:ext cx="435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4A1CB5A-D85D-4498-AA8E-172D00B06B56}"/>
                    </a:ext>
                  </a:extLst>
                </p14:cNvPr>
                <p14:cNvContentPartPr/>
                <p14:nvPr/>
              </p14:nvContentPartPr>
              <p14:xfrm>
                <a:off x="5134233" y="5403970"/>
                <a:ext cx="144000" cy="358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4A1CB5A-D85D-4498-AA8E-172D00B06B5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5116593" y="5385970"/>
                  <a:ext cx="1796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48ADF06-722E-4225-B98D-807F830D6019}"/>
                    </a:ext>
                  </a:extLst>
                </p14:cNvPr>
                <p14:cNvContentPartPr/>
                <p14:nvPr/>
              </p14:nvContentPartPr>
              <p14:xfrm>
                <a:off x="5322873" y="5180410"/>
                <a:ext cx="157320" cy="5191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48ADF06-722E-4225-B98D-807F830D6019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5305233" y="5162770"/>
                  <a:ext cx="1929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E955C20-A443-427E-8695-EC2A0CA5C0AB}"/>
                    </a:ext>
                  </a:extLst>
                </p14:cNvPr>
                <p14:cNvContentPartPr/>
                <p14:nvPr/>
              </p14:nvContentPartPr>
              <p14:xfrm>
                <a:off x="5511153" y="5163130"/>
                <a:ext cx="340920" cy="6314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E955C20-A443-427E-8695-EC2A0CA5C0AB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5493513" y="5145130"/>
                  <a:ext cx="37656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F22FC8ED-92C9-4ED5-9C60-B0B1C4315D76}"/>
                    </a:ext>
                  </a:extLst>
                </p14:cNvPr>
                <p14:cNvContentPartPr/>
                <p14:nvPr/>
              </p14:nvContentPartPr>
              <p14:xfrm>
                <a:off x="3706703" y="5908142"/>
                <a:ext cx="1761840" cy="4176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F22FC8ED-92C9-4ED5-9C60-B0B1C4315D76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3689063" y="5890142"/>
                  <a:ext cx="179748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组合 461">
            <a:extLst>
              <a:ext uri="{FF2B5EF4-FFF2-40B4-BE49-F238E27FC236}">
                <a16:creationId xmlns:a16="http://schemas.microsoft.com/office/drawing/2014/main" id="{11CDC915-1FA4-424E-9F7F-416EF4BF66FE}"/>
              </a:ext>
            </a:extLst>
          </p:cNvPr>
          <p:cNvGrpSpPr/>
          <p:nvPr/>
        </p:nvGrpSpPr>
        <p:grpSpPr>
          <a:xfrm>
            <a:off x="6309863" y="4636622"/>
            <a:ext cx="3018960" cy="1852560"/>
            <a:chOff x="6309863" y="4636622"/>
            <a:chExt cx="3018960" cy="185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DAE54EEB-22F8-4037-84DA-B26B6E7FF704}"/>
                    </a:ext>
                  </a:extLst>
                </p14:cNvPr>
                <p14:cNvContentPartPr/>
                <p14:nvPr/>
              </p14:nvContentPartPr>
              <p14:xfrm>
                <a:off x="6390503" y="4813022"/>
                <a:ext cx="100800" cy="114804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DAE54EEB-22F8-4037-84DA-B26B6E7FF704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6372503" y="4795382"/>
                  <a:ext cx="13644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2A15CFA0-1A6C-42D0-A6FF-59BD4448A56D}"/>
                    </a:ext>
                  </a:extLst>
                </p14:cNvPr>
                <p14:cNvContentPartPr/>
                <p14:nvPr/>
              </p14:nvContentPartPr>
              <p14:xfrm>
                <a:off x="6529463" y="4778102"/>
                <a:ext cx="2799360" cy="101052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2A15CFA0-1A6C-42D0-A6FF-59BD4448A56D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6511823" y="4760462"/>
                  <a:ext cx="283500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B8E85940-56E5-44FC-A474-0ECCAA865415}"/>
                    </a:ext>
                  </a:extLst>
                </p14:cNvPr>
                <p14:cNvContentPartPr/>
                <p14:nvPr/>
              </p14:nvContentPartPr>
              <p14:xfrm>
                <a:off x="6733223" y="5727422"/>
                <a:ext cx="2138760" cy="1692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B8E85940-56E5-44FC-A474-0ECCAA865415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6715223" y="5709782"/>
                  <a:ext cx="2174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D5D7A1E2-9F95-4244-BC32-422DAA6C30CD}"/>
                    </a:ext>
                  </a:extLst>
                </p14:cNvPr>
                <p14:cNvContentPartPr/>
                <p14:nvPr/>
              </p14:nvContentPartPr>
              <p14:xfrm>
                <a:off x="7089263" y="5812022"/>
                <a:ext cx="39240" cy="12168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D5D7A1E2-9F95-4244-BC32-422DAA6C30CD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071263" y="5794382"/>
                  <a:ext cx="74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4DE268CD-C224-409E-9CBA-213DF5A209FB}"/>
                    </a:ext>
                  </a:extLst>
                </p14:cNvPr>
                <p14:cNvContentPartPr/>
                <p14:nvPr/>
              </p14:nvContentPartPr>
              <p14:xfrm>
                <a:off x="6894143" y="5914262"/>
                <a:ext cx="371160" cy="38916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4DE268CD-C224-409E-9CBA-213DF5A209F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6876503" y="5896622"/>
                  <a:ext cx="4068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F86F6008-6D79-4DB5-A54A-5D47E4145E8E}"/>
                    </a:ext>
                  </a:extLst>
                </p14:cNvPr>
                <p14:cNvContentPartPr/>
                <p14:nvPr/>
              </p14:nvContentPartPr>
              <p14:xfrm>
                <a:off x="7065503" y="6113702"/>
                <a:ext cx="263520" cy="26784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F86F6008-6D79-4DB5-A54A-5D47E4145E8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047503" y="6096062"/>
                  <a:ext cx="299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468C848D-D8C4-4AD6-BEC1-51AC940367A5}"/>
                    </a:ext>
                  </a:extLst>
                </p14:cNvPr>
                <p14:cNvContentPartPr/>
                <p14:nvPr/>
              </p14:nvContentPartPr>
              <p14:xfrm>
                <a:off x="7348103" y="5956022"/>
                <a:ext cx="649800" cy="384120"/>
              </p14:xfrm>
            </p:contentPart>
          </mc:Choice>
          <mc:Fallback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468C848D-D8C4-4AD6-BEC1-51AC940367A5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7330463" y="5938382"/>
                  <a:ext cx="6854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E99F3AAC-DB69-4DE0-9479-DA98ED40C0B7}"/>
                    </a:ext>
                  </a:extLst>
                </p14:cNvPr>
                <p14:cNvContentPartPr/>
                <p14:nvPr/>
              </p14:nvContentPartPr>
              <p14:xfrm>
                <a:off x="6749423" y="5664422"/>
                <a:ext cx="75240" cy="77796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E99F3AAC-DB69-4DE0-9479-DA98ED40C0B7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6731783" y="5646422"/>
                  <a:ext cx="11088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170CD6C1-246C-407C-AC0A-DB12EDE6597F}"/>
                    </a:ext>
                  </a:extLst>
                </p14:cNvPr>
                <p14:cNvContentPartPr/>
                <p14:nvPr/>
              </p14:nvContentPartPr>
              <p14:xfrm>
                <a:off x="6970823" y="5727422"/>
                <a:ext cx="1373400" cy="68328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170CD6C1-246C-407C-AC0A-DB12EDE6597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6953183" y="5709782"/>
                  <a:ext cx="14090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83E26174-0FEF-4906-9D25-3190405B4D35}"/>
                    </a:ext>
                  </a:extLst>
                </p14:cNvPr>
                <p14:cNvContentPartPr/>
                <p14:nvPr/>
              </p14:nvContentPartPr>
              <p14:xfrm>
                <a:off x="6961823" y="6400622"/>
                <a:ext cx="1271880" cy="8856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83E26174-0FEF-4906-9D25-3190405B4D35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6944183" y="6382622"/>
                  <a:ext cx="1307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742A9A33-9722-4A3E-80A0-9AC148D46B08}"/>
                    </a:ext>
                  </a:extLst>
                </p14:cNvPr>
                <p14:cNvContentPartPr/>
                <p14:nvPr/>
              </p14:nvContentPartPr>
              <p14:xfrm>
                <a:off x="6385823" y="4636622"/>
                <a:ext cx="59400" cy="181800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742A9A33-9722-4A3E-80A0-9AC148D46B08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6368183" y="4618982"/>
                  <a:ext cx="95040" cy="18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45B4EEAD-A3F1-4121-8CB5-FA58B743002D}"/>
                    </a:ext>
                  </a:extLst>
                </p14:cNvPr>
                <p14:cNvContentPartPr/>
                <p14:nvPr/>
              </p14:nvContentPartPr>
              <p14:xfrm>
                <a:off x="6309863" y="6213422"/>
                <a:ext cx="2567520" cy="17640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45B4EEAD-A3F1-4121-8CB5-FA58B743002D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6291863" y="6195782"/>
                  <a:ext cx="2603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1A3BC787-95F5-4FB9-9FC7-09FADD6DE9D8}"/>
                    </a:ext>
                  </a:extLst>
                </p14:cNvPr>
                <p14:cNvContentPartPr/>
                <p14:nvPr/>
              </p14:nvContentPartPr>
              <p14:xfrm>
                <a:off x="9074303" y="5149622"/>
                <a:ext cx="70560" cy="110592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1A3BC787-95F5-4FB9-9FC7-09FADD6DE9D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9056303" y="5131982"/>
                  <a:ext cx="106200" cy="11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C6A753E8-C5D7-4739-81AB-51815889C9C3}"/>
                    </a:ext>
                  </a:extLst>
                </p14:cNvPr>
                <p14:cNvContentPartPr/>
                <p14:nvPr/>
              </p14:nvContentPartPr>
              <p14:xfrm>
                <a:off x="9041543" y="5745062"/>
                <a:ext cx="76680" cy="55836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C6A753E8-C5D7-4739-81AB-51815889C9C3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9023543" y="5727422"/>
                  <a:ext cx="11232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D9A2CB38-D6E6-49C1-BD11-C9E984A0E679}"/>
                    </a:ext>
                  </a:extLst>
                </p14:cNvPr>
                <p14:cNvContentPartPr/>
                <p14:nvPr/>
              </p14:nvContentPartPr>
              <p14:xfrm>
                <a:off x="8737703" y="6344822"/>
                <a:ext cx="265320" cy="2808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D9A2CB38-D6E6-49C1-BD11-C9E984A0E679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8719703" y="6327182"/>
                  <a:ext cx="300960" cy="6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049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D317F69-775B-49A9-8CB0-CB7866DFAF34}"/>
                  </a:ext>
                </a:extLst>
              </p14:cNvPr>
              <p14:cNvContentPartPr/>
              <p14:nvPr/>
            </p14:nvContentPartPr>
            <p14:xfrm>
              <a:off x="1719273" y="1504090"/>
              <a:ext cx="571680" cy="515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D317F69-775B-49A9-8CB0-CB7866DFAF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0633" y="1495090"/>
                <a:ext cx="58932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16EE5DE-EF56-4B40-BDCE-A717AD1B5934}"/>
                  </a:ext>
                </a:extLst>
              </p14:cNvPr>
              <p14:cNvContentPartPr/>
              <p14:nvPr/>
            </p14:nvContentPartPr>
            <p14:xfrm>
              <a:off x="3268353" y="2380690"/>
              <a:ext cx="449280" cy="464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16EE5DE-EF56-4B40-BDCE-A717AD1B59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9353" y="2372050"/>
                <a:ext cx="4669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A756B19-F8E9-4519-AF8E-E7D5E7582098}"/>
                  </a:ext>
                </a:extLst>
              </p14:cNvPr>
              <p14:cNvContentPartPr/>
              <p14:nvPr/>
            </p14:nvContentPartPr>
            <p14:xfrm>
              <a:off x="4709073" y="1235890"/>
              <a:ext cx="509400" cy="460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A756B19-F8E9-4519-AF8E-E7D5E75820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0073" y="1226890"/>
                <a:ext cx="5270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84FB6A1-FECE-4EDA-8FC4-34658F8C422B}"/>
                  </a:ext>
                </a:extLst>
              </p14:cNvPr>
              <p14:cNvContentPartPr/>
              <p14:nvPr/>
            </p14:nvContentPartPr>
            <p14:xfrm>
              <a:off x="4846233" y="3408130"/>
              <a:ext cx="489600" cy="587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84FB6A1-FECE-4EDA-8FC4-34658F8C42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7593" y="3399490"/>
                <a:ext cx="50724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462B58B-8264-4F13-BF73-3C07BA2C09CE}"/>
                  </a:ext>
                </a:extLst>
              </p14:cNvPr>
              <p14:cNvContentPartPr/>
              <p14:nvPr/>
            </p14:nvContentPartPr>
            <p14:xfrm>
              <a:off x="6252393" y="2423530"/>
              <a:ext cx="466200" cy="432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462B58B-8264-4F13-BF73-3C07BA2C09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43753" y="2414890"/>
                <a:ext cx="4838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027530F-D1EC-4172-9542-84605AC04B57}"/>
                  </a:ext>
                </a:extLst>
              </p14:cNvPr>
              <p14:cNvContentPartPr/>
              <p14:nvPr/>
            </p14:nvContentPartPr>
            <p14:xfrm>
              <a:off x="7023873" y="1018810"/>
              <a:ext cx="535680" cy="548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027530F-D1EC-4172-9542-84605AC04B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15233" y="1009810"/>
                <a:ext cx="5533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1FAFD77-43B6-4122-B7DF-F1AE94BD1B58}"/>
                  </a:ext>
                </a:extLst>
              </p14:cNvPr>
              <p14:cNvContentPartPr/>
              <p14:nvPr/>
            </p14:nvContentPartPr>
            <p14:xfrm>
              <a:off x="2231553" y="1909810"/>
              <a:ext cx="1000080" cy="6652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1FAFD77-43B6-4122-B7DF-F1AE94BD1B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22913" y="1900810"/>
                <a:ext cx="10177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91C57EC-393D-428C-8A9B-D8C302205C46}"/>
                  </a:ext>
                </a:extLst>
              </p14:cNvPr>
              <p14:cNvContentPartPr/>
              <p14:nvPr/>
            </p14:nvContentPartPr>
            <p14:xfrm>
              <a:off x="3742833" y="1481770"/>
              <a:ext cx="948960" cy="9475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91C57EC-393D-428C-8A9B-D8C302205C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34193" y="1472770"/>
                <a:ext cx="96660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D7E5CDC-DF2F-4996-9445-E744C7B3514B}"/>
                  </a:ext>
                </a:extLst>
              </p14:cNvPr>
              <p14:cNvContentPartPr/>
              <p14:nvPr/>
            </p14:nvContentPartPr>
            <p14:xfrm>
              <a:off x="4915713" y="1675810"/>
              <a:ext cx="199440" cy="20044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D7E5CDC-DF2F-4996-9445-E744C7B3514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713" y="1666810"/>
                <a:ext cx="217080" cy="20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1F0DE7B-5EE5-42EB-9D65-980281878178}"/>
                  </a:ext>
                </a:extLst>
              </p14:cNvPr>
              <p14:cNvContentPartPr/>
              <p14:nvPr/>
            </p14:nvContentPartPr>
            <p14:xfrm>
              <a:off x="5297313" y="2616130"/>
              <a:ext cx="905760" cy="9964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1F0DE7B-5EE5-42EB-9D65-9802818781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88673" y="2607490"/>
                <a:ext cx="923400" cy="10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89C88FB-E930-40D8-A1B7-5AE2FAEC999B}"/>
                  </a:ext>
                </a:extLst>
              </p14:cNvPr>
              <p14:cNvContentPartPr/>
              <p14:nvPr/>
            </p14:nvContentPartPr>
            <p14:xfrm>
              <a:off x="6613833" y="1486450"/>
              <a:ext cx="529920" cy="9694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89C88FB-E930-40D8-A1B7-5AE2FAEC99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04833" y="1477450"/>
                <a:ext cx="54756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1888EF4-0108-4F5F-A4BA-7EF5F17309C7}"/>
                  </a:ext>
                </a:extLst>
              </p14:cNvPr>
              <p14:cNvContentPartPr/>
              <p14:nvPr/>
            </p14:nvContentPartPr>
            <p14:xfrm>
              <a:off x="5202633" y="1379530"/>
              <a:ext cx="1719720" cy="280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1888EF4-0108-4F5F-A4BA-7EF5F17309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93633" y="1370530"/>
                <a:ext cx="1737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2FCCB0E2-2177-4B0C-8C79-B37D36186CD7}"/>
                  </a:ext>
                </a:extLst>
              </p14:cNvPr>
              <p14:cNvContentPartPr/>
              <p14:nvPr/>
            </p14:nvContentPartPr>
            <p14:xfrm>
              <a:off x="5232873" y="1616410"/>
              <a:ext cx="1240560" cy="8056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2FCCB0E2-2177-4B0C-8C79-B37D36186CD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24233" y="1607770"/>
                <a:ext cx="125820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337D612B-1CE1-40DA-A203-005614F595C8}"/>
                  </a:ext>
                </a:extLst>
              </p14:cNvPr>
              <p14:cNvContentPartPr/>
              <p14:nvPr/>
            </p14:nvContentPartPr>
            <p14:xfrm>
              <a:off x="5248353" y="4915450"/>
              <a:ext cx="52560" cy="7196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337D612B-1CE1-40DA-A203-005614F595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39353" y="4906810"/>
                <a:ext cx="7020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C5F9491C-0EE1-4DE1-92CE-B8FAB6A19F2B}"/>
                  </a:ext>
                </a:extLst>
              </p14:cNvPr>
              <p14:cNvContentPartPr/>
              <p14:nvPr/>
            </p14:nvContentPartPr>
            <p14:xfrm>
              <a:off x="5312433" y="4848850"/>
              <a:ext cx="736560" cy="6343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C5F9491C-0EE1-4DE1-92CE-B8FAB6A19F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03433" y="4840210"/>
                <a:ext cx="75420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DCF014A7-82A6-462A-BFDB-FD91295A5EB5}"/>
                  </a:ext>
                </a:extLst>
              </p14:cNvPr>
              <p14:cNvContentPartPr/>
              <p14:nvPr/>
            </p14:nvContentPartPr>
            <p14:xfrm>
              <a:off x="5340873" y="5434210"/>
              <a:ext cx="561240" cy="1166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DCF014A7-82A6-462A-BFDB-FD91295A5E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31873" y="5425570"/>
                <a:ext cx="578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D7B124EF-0D3C-4FA9-98B0-AE957DE001BC}"/>
                  </a:ext>
                </a:extLst>
              </p14:cNvPr>
              <p14:cNvContentPartPr/>
              <p14:nvPr/>
            </p14:nvContentPartPr>
            <p14:xfrm>
              <a:off x="5310633" y="4564450"/>
              <a:ext cx="223200" cy="33624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D7B124EF-0D3C-4FA9-98B0-AE957DE001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01993" y="4555450"/>
                <a:ext cx="2408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34864880-9A91-46E5-99FE-1F7EED597306}"/>
                  </a:ext>
                </a:extLst>
              </p14:cNvPr>
              <p14:cNvContentPartPr/>
              <p14:nvPr/>
            </p14:nvContentPartPr>
            <p14:xfrm>
              <a:off x="5509713" y="4567330"/>
              <a:ext cx="829440" cy="4950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34864880-9A91-46E5-99FE-1F7EED5973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01073" y="4558330"/>
                <a:ext cx="84708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D5638FCE-87DF-41D3-898C-1BEBEF8BA147}"/>
                  </a:ext>
                </a:extLst>
              </p14:cNvPr>
              <p14:cNvContentPartPr/>
              <p14:nvPr/>
            </p14:nvContentPartPr>
            <p14:xfrm>
              <a:off x="6248793" y="4669210"/>
              <a:ext cx="31680" cy="5216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D5638FCE-87DF-41D3-898C-1BEBEF8BA14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39793" y="4660210"/>
                <a:ext cx="493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AF134DF1-8175-453E-9530-6578ED4A0567}"/>
                  </a:ext>
                </a:extLst>
              </p14:cNvPr>
              <p14:cNvContentPartPr/>
              <p14:nvPr/>
            </p14:nvContentPartPr>
            <p14:xfrm>
              <a:off x="6030273" y="5179330"/>
              <a:ext cx="253080" cy="3841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AF134DF1-8175-453E-9530-6578ED4A056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21633" y="5170330"/>
                <a:ext cx="2707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8D93F9B9-A699-4C64-991D-9FFE4BE814BF}"/>
                  </a:ext>
                </a:extLst>
              </p14:cNvPr>
              <p14:cNvContentPartPr/>
              <p14:nvPr/>
            </p14:nvContentPartPr>
            <p14:xfrm>
              <a:off x="5448513" y="4655170"/>
              <a:ext cx="747720" cy="5598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8D93F9B9-A699-4C64-991D-9FFE4BE814B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9513" y="4646530"/>
                <a:ext cx="7653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64FD0BF9-786D-485C-AD6F-0B72D573EE07}"/>
                  </a:ext>
                </a:extLst>
              </p14:cNvPr>
              <p14:cNvContentPartPr/>
              <p14:nvPr/>
            </p14:nvContentPartPr>
            <p14:xfrm>
              <a:off x="5331873" y="5164210"/>
              <a:ext cx="245880" cy="3916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64FD0BF9-786D-485C-AD6F-0B72D573EE0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22873" y="5155210"/>
                <a:ext cx="2635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F17A6F5E-6CA7-456C-8E12-32F1AFF844AE}"/>
                  </a:ext>
                </a:extLst>
              </p14:cNvPr>
              <p14:cNvContentPartPr/>
              <p14:nvPr/>
            </p14:nvContentPartPr>
            <p14:xfrm>
              <a:off x="5399193" y="5046490"/>
              <a:ext cx="501480" cy="558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F17A6F5E-6CA7-456C-8E12-32F1AFF844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90193" y="5037850"/>
                <a:ext cx="5191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99887E5E-595E-4BE2-B5CC-FC010D8306BE}"/>
                  </a:ext>
                </a:extLst>
              </p14:cNvPr>
              <p14:cNvContentPartPr/>
              <p14:nvPr/>
            </p14:nvContentPartPr>
            <p14:xfrm>
              <a:off x="5262753" y="5224690"/>
              <a:ext cx="675000" cy="1177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99887E5E-595E-4BE2-B5CC-FC010D8306B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54113" y="5215690"/>
                <a:ext cx="6926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B0A16565-82D7-4440-8C6F-1B8A706825AD}"/>
                  </a:ext>
                </a:extLst>
              </p14:cNvPr>
              <p14:cNvContentPartPr/>
              <p14:nvPr/>
            </p14:nvContentPartPr>
            <p14:xfrm>
              <a:off x="5463273" y="4964770"/>
              <a:ext cx="87120" cy="4687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B0A16565-82D7-4440-8C6F-1B8A706825A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4633" y="4955770"/>
                <a:ext cx="1047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D748A248-70F7-42E4-A0FB-A6C63C56A45B}"/>
                  </a:ext>
                </a:extLst>
              </p14:cNvPr>
              <p14:cNvContentPartPr/>
              <p14:nvPr/>
            </p14:nvContentPartPr>
            <p14:xfrm>
              <a:off x="5698353" y="4843450"/>
              <a:ext cx="36360" cy="6681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D748A248-70F7-42E4-A0FB-A6C63C56A4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89353" y="4834450"/>
                <a:ext cx="540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EE64B7EA-D423-46CB-B889-6B84D6ED260D}"/>
                  </a:ext>
                </a:extLst>
              </p14:cNvPr>
              <p14:cNvContentPartPr/>
              <p14:nvPr/>
            </p14:nvContentPartPr>
            <p14:xfrm>
              <a:off x="5529153" y="4551850"/>
              <a:ext cx="431280" cy="3880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EE64B7EA-D423-46CB-B889-6B84D6ED26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20513" y="4542850"/>
                <a:ext cx="44892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AAD84C4B-8D9E-4D6C-91B9-1313C8E3575F}"/>
                  </a:ext>
                </a:extLst>
              </p14:cNvPr>
              <p14:cNvContentPartPr/>
              <p14:nvPr/>
            </p14:nvContentPartPr>
            <p14:xfrm>
              <a:off x="5481273" y="4671730"/>
              <a:ext cx="523800" cy="280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AAD84C4B-8D9E-4D6C-91B9-1313C8E3575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72633" y="4662730"/>
                <a:ext cx="541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55141136-6E33-4C75-8090-4AE20CB59A51}"/>
                  </a:ext>
                </a:extLst>
              </p14:cNvPr>
              <p14:cNvContentPartPr/>
              <p14:nvPr/>
            </p14:nvContentPartPr>
            <p14:xfrm>
              <a:off x="5538153" y="4790530"/>
              <a:ext cx="493920" cy="5220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55141136-6E33-4C75-8090-4AE20CB59A5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29513" y="4781530"/>
                <a:ext cx="5115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28BF53DF-50B2-4B1E-B4FD-C11F8590384B}"/>
                  </a:ext>
                </a:extLst>
              </p14:cNvPr>
              <p14:cNvContentPartPr/>
              <p14:nvPr/>
            </p14:nvContentPartPr>
            <p14:xfrm>
              <a:off x="6053313" y="4815730"/>
              <a:ext cx="77760" cy="4899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28BF53DF-50B2-4B1E-B4FD-C11F8590384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44313" y="4806730"/>
                <a:ext cx="954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2539351-718C-4E0D-BE98-0F772F9C2139}"/>
                  </a:ext>
                </a:extLst>
              </p14:cNvPr>
              <p14:cNvContentPartPr/>
              <p14:nvPr/>
            </p14:nvContentPartPr>
            <p14:xfrm>
              <a:off x="6166353" y="4738690"/>
              <a:ext cx="90000" cy="6897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2539351-718C-4E0D-BE98-0F772F9C213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57713" y="4729690"/>
                <a:ext cx="10764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0B2AA8F1-5B16-4DFF-AADD-B7FAF270E819}"/>
                  </a:ext>
                </a:extLst>
              </p14:cNvPr>
              <p14:cNvContentPartPr/>
              <p14:nvPr/>
            </p14:nvContentPartPr>
            <p14:xfrm>
              <a:off x="4918953" y="4120210"/>
              <a:ext cx="1606680" cy="16527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0B2AA8F1-5B16-4DFF-AADD-B7FAF270E81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09953" y="4111210"/>
                <a:ext cx="1624320" cy="16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59DB69F-8374-41FB-89EF-F5334D33C797}"/>
                  </a:ext>
                </a:extLst>
              </p14:cNvPr>
              <p14:cNvContentPartPr/>
              <p14:nvPr/>
            </p14:nvContentPartPr>
            <p14:xfrm>
              <a:off x="5702673" y="5644810"/>
              <a:ext cx="39240" cy="3538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59DB69F-8374-41FB-89EF-F5334D33C79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94033" y="5635810"/>
                <a:ext cx="568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442FBA18-E565-4024-8911-7BE0A590F728}"/>
                  </a:ext>
                </a:extLst>
              </p14:cNvPr>
              <p14:cNvContentPartPr/>
              <p14:nvPr/>
            </p14:nvContentPartPr>
            <p14:xfrm>
              <a:off x="5642913" y="5954410"/>
              <a:ext cx="172440" cy="1670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442FBA18-E565-4024-8911-7BE0A590F72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33913" y="5945410"/>
                <a:ext cx="1900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37F94AE3-96A2-47ED-B2B7-ED3902D0D23B}"/>
                  </a:ext>
                </a:extLst>
              </p14:cNvPr>
              <p14:cNvContentPartPr/>
              <p14:nvPr/>
            </p14:nvContentPartPr>
            <p14:xfrm>
              <a:off x="5201193" y="6221170"/>
              <a:ext cx="36720" cy="356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37F94AE3-96A2-47ED-B2B7-ED3902D0D23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92193" y="6212530"/>
                <a:ext cx="5436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D231BD27-C623-4448-BD29-6148355151DB}"/>
                  </a:ext>
                </a:extLst>
              </p14:cNvPr>
              <p14:cNvContentPartPr/>
              <p14:nvPr/>
            </p14:nvContentPartPr>
            <p14:xfrm>
              <a:off x="5229993" y="6223330"/>
              <a:ext cx="1123920" cy="5464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D231BD27-C623-4448-BD29-6148355151D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21353" y="6214690"/>
                <a:ext cx="114156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17223427-E50C-4D75-9BA0-4EF3BEC4C223}"/>
                  </a:ext>
                </a:extLst>
              </p14:cNvPr>
              <p14:cNvContentPartPr/>
              <p14:nvPr/>
            </p14:nvContentPartPr>
            <p14:xfrm>
              <a:off x="5158353" y="6629770"/>
              <a:ext cx="964800" cy="13680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17223427-E50C-4D75-9BA0-4EF3BEC4C2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49353" y="6621130"/>
                <a:ext cx="9824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315521A3-F07D-4FED-8A9B-9487D306C1C9}"/>
                  </a:ext>
                </a:extLst>
              </p14:cNvPr>
              <p14:cNvContentPartPr/>
              <p14:nvPr/>
            </p14:nvContentPartPr>
            <p14:xfrm>
              <a:off x="5150793" y="6339610"/>
              <a:ext cx="20160" cy="42588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315521A3-F07D-4FED-8A9B-9487D306C1C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41793" y="6330610"/>
                <a:ext cx="378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548CC76E-7959-4526-A6D5-DFA512731B39}"/>
                  </a:ext>
                </a:extLst>
              </p14:cNvPr>
              <p14:cNvContentPartPr/>
              <p14:nvPr/>
            </p14:nvContentPartPr>
            <p14:xfrm>
              <a:off x="5539233" y="4572010"/>
              <a:ext cx="8280" cy="230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548CC76E-7959-4526-A6D5-DFA512731B3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30593" y="4563010"/>
                <a:ext cx="25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437E5E7A-AB0E-44CD-BDF5-E887DDEC7878}"/>
                  </a:ext>
                </a:extLst>
              </p14:cNvPr>
              <p14:cNvContentPartPr/>
              <p14:nvPr/>
            </p14:nvContentPartPr>
            <p14:xfrm>
              <a:off x="5781873" y="4306690"/>
              <a:ext cx="167760" cy="33372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437E5E7A-AB0E-44CD-BDF5-E887DDEC787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73233" y="4297690"/>
                <a:ext cx="1854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8929BD20-8662-4C61-9922-A0322853E322}"/>
                  </a:ext>
                </a:extLst>
              </p14:cNvPr>
              <p14:cNvContentPartPr/>
              <p14:nvPr/>
            </p14:nvContentPartPr>
            <p14:xfrm>
              <a:off x="5400273" y="4084570"/>
              <a:ext cx="163800" cy="3708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8929BD20-8662-4C61-9922-A0322853E32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91273" y="4075930"/>
                <a:ext cx="1814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3FA8E7EE-237D-41A7-ABF2-8B8E43D4F641}"/>
                  </a:ext>
                </a:extLst>
              </p14:cNvPr>
              <p14:cNvContentPartPr/>
              <p14:nvPr/>
            </p14:nvContentPartPr>
            <p14:xfrm>
              <a:off x="5560473" y="4280410"/>
              <a:ext cx="115560" cy="1580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3FA8E7EE-237D-41A7-ABF2-8B8E43D4F64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51833" y="4271410"/>
                <a:ext cx="1332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3D1775D3-2D24-496C-80C5-764575AE4CA8}"/>
                  </a:ext>
                </a:extLst>
              </p14:cNvPr>
              <p14:cNvContentPartPr/>
              <p14:nvPr/>
            </p14:nvContentPartPr>
            <p14:xfrm>
              <a:off x="5900313" y="3850930"/>
              <a:ext cx="139320" cy="2354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3D1775D3-2D24-496C-80C5-764575AE4CA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91313" y="3842290"/>
                <a:ext cx="1569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9A6D8E8E-181D-4C0E-80B6-C62BEB3F3BF8}"/>
                  </a:ext>
                </a:extLst>
              </p14:cNvPr>
              <p14:cNvContentPartPr/>
              <p14:nvPr/>
            </p14:nvContentPartPr>
            <p14:xfrm>
              <a:off x="6022713" y="3755170"/>
              <a:ext cx="191880" cy="3060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9A6D8E8E-181D-4C0E-80B6-C62BEB3F3BF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14073" y="3746170"/>
                <a:ext cx="209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9770F5A5-F2E6-4B27-A342-297A6EE7E8EA}"/>
                  </a:ext>
                </a:extLst>
              </p14:cNvPr>
              <p14:cNvContentPartPr/>
              <p14:nvPr/>
            </p14:nvContentPartPr>
            <p14:xfrm>
              <a:off x="6196593" y="3789370"/>
              <a:ext cx="153000" cy="27432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9770F5A5-F2E6-4B27-A342-297A6EE7E8E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87593" y="3780370"/>
                <a:ext cx="170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135F55C6-02A6-4151-8CB4-C974D8DA85A8}"/>
                  </a:ext>
                </a:extLst>
              </p14:cNvPr>
              <p14:cNvContentPartPr/>
              <p14:nvPr/>
            </p14:nvContentPartPr>
            <p14:xfrm>
              <a:off x="5915073" y="4161610"/>
              <a:ext cx="380160" cy="396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135F55C6-02A6-4151-8CB4-C974D8DA85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06433" y="4152970"/>
                <a:ext cx="39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C126B2CA-04B5-4698-9DCD-F5149CA0E54F}"/>
                  </a:ext>
                </a:extLst>
              </p14:cNvPr>
              <p14:cNvContentPartPr/>
              <p14:nvPr/>
            </p14:nvContentPartPr>
            <p14:xfrm>
              <a:off x="5219553" y="6230890"/>
              <a:ext cx="45360" cy="5752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C126B2CA-04B5-4698-9DCD-F5149CA0E54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10553" y="6221890"/>
                <a:ext cx="630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1295BFC3-34B3-443A-B7B8-F2663D7827A5}"/>
                  </a:ext>
                </a:extLst>
              </p14:cNvPr>
              <p14:cNvContentPartPr/>
              <p14:nvPr/>
            </p14:nvContentPartPr>
            <p14:xfrm>
              <a:off x="5289753" y="6196690"/>
              <a:ext cx="1076040" cy="5004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1295BFC3-34B3-443A-B7B8-F2663D7827A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81113" y="6188050"/>
                <a:ext cx="109368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E8587939-B0F3-43B9-8513-E0250CB0BC5B}"/>
                  </a:ext>
                </a:extLst>
              </p14:cNvPr>
              <p14:cNvContentPartPr/>
              <p14:nvPr/>
            </p14:nvContentPartPr>
            <p14:xfrm>
              <a:off x="5218113" y="6643810"/>
              <a:ext cx="947160" cy="392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E8587939-B0F3-43B9-8513-E0250CB0BC5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09113" y="6635170"/>
                <a:ext cx="9648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C336ED2F-8E94-441C-8A1F-F5A10E04CE1D}"/>
                  </a:ext>
                </a:extLst>
              </p14:cNvPr>
              <p14:cNvContentPartPr/>
              <p14:nvPr/>
            </p14:nvContentPartPr>
            <p14:xfrm>
              <a:off x="6359313" y="6699250"/>
              <a:ext cx="4680" cy="849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C336ED2F-8E94-441C-8A1F-F5A10E04CE1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50673" y="6690610"/>
                <a:ext cx="22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524521FB-E411-458C-98C8-6CAB6E745282}"/>
                  </a:ext>
                </a:extLst>
              </p14:cNvPr>
              <p14:cNvContentPartPr/>
              <p14:nvPr/>
            </p14:nvContentPartPr>
            <p14:xfrm>
              <a:off x="6974193" y="5897530"/>
              <a:ext cx="28800" cy="3164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524521FB-E411-458C-98C8-6CAB6E74528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965553" y="5888890"/>
                <a:ext cx="464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B98C5F05-E97A-4DB3-83C9-6B40481624A7}"/>
                  </a:ext>
                </a:extLst>
              </p14:cNvPr>
              <p14:cNvContentPartPr/>
              <p14:nvPr/>
            </p14:nvContentPartPr>
            <p14:xfrm>
              <a:off x="7020633" y="5846770"/>
              <a:ext cx="939960" cy="33768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B98C5F05-E97A-4DB3-83C9-6B40481624A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011993" y="5838130"/>
                <a:ext cx="9576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0F8E358F-ECEE-470B-A462-48329580FC59}"/>
                  </a:ext>
                </a:extLst>
              </p14:cNvPr>
              <p14:cNvContentPartPr/>
              <p14:nvPr/>
            </p14:nvContentPartPr>
            <p14:xfrm>
              <a:off x="7112073" y="6206770"/>
              <a:ext cx="866520" cy="406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0F8E358F-ECEE-470B-A462-48329580FC5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03073" y="6198130"/>
                <a:ext cx="884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B5688A37-28CB-4EF7-9C9E-E5FB32D48ECC}"/>
                  </a:ext>
                </a:extLst>
              </p14:cNvPr>
              <p14:cNvContentPartPr/>
              <p14:nvPr/>
            </p14:nvContentPartPr>
            <p14:xfrm>
              <a:off x="7626513" y="6622210"/>
              <a:ext cx="58680" cy="3222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B5688A37-28CB-4EF7-9C9E-E5FB32D48EC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617873" y="6613570"/>
                <a:ext cx="763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7A9F81B8-BAB3-45AE-BDAE-03C077E1BA9B}"/>
                  </a:ext>
                </a:extLst>
              </p14:cNvPr>
              <p14:cNvContentPartPr/>
              <p14:nvPr/>
            </p14:nvContentPartPr>
            <p14:xfrm>
              <a:off x="7770153" y="6568210"/>
              <a:ext cx="659520" cy="3754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7A9F81B8-BAB3-45AE-BDAE-03C077E1BA9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61513" y="6559210"/>
                <a:ext cx="6771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9BF057D5-65CD-40A5-ADBB-87D7CB5137BB}"/>
                  </a:ext>
                </a:extLst>
              </p14:cNvPr>
              <p14:cNvContentPartPr/>
              <p14:nvPr/>
            </p14:nvContentPartPr>
            <p14:xfrm>
              <a:off x="7740273" y="6888610"/>
              <a:ext cx="722880" cy="4824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9BF057D5-65CD-40A5-ADBB-87D7CB5137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731633" y="6879970"/>
                <a:ext cx="7405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0B70A524-0144-472D-9BF1-132D4DAC7816}"/>
                  </a:ext>
                </a:extLst>
              </p14:cNvPr>
              <p14:cNvContentPartPr/>
              <p14:nvPr/>
            </p14:nvContentPartPr>
            <p14:xfrm>
              <a:off x="5752353" y="4530250"/>
              <a:ext cx="278280" cy="4111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0B70A524-0144-472D-9BF1-132D4DAC781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43713" y="4521610"/>
                <a:ext cx="29592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51CBA593-7436-420E-9C2E-7EDD43C93DAD}"/>
                  </a:ext>
                </a:extLst>
              </p14:cNvPr>
              <p14:cNvContentPartPr/>
              <p14:nvPr/>
            </p14:nvContentPartPr>
            <p14:xfrm>
              <a:off x="5773233" y="4873690"/>
              <a:ext cx="83160" cy="5979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51CBA593-7436-420E-9C2E-7EDD43C93DA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64233" y="4865050"/>
                <a:ext cx="10080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9EC5A2AA-7FDF-450C-987F-CC8D8C28BED6}"/>
                  </a:ext>
                </a:extLst>
              </p14:cNvPr>
              <p14:cNvContentPartPr/>
              <p14:nvPr/>
            </p14:nvContentPartPr>
            <p14:xfrm>
              <a:off x="5962953" y="4551850"/>
              <a:ext cx="317520" cy="3816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9EC5A2AA-7FDF-450C-987F-CC8D8C28BED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54313" y="4542850"/>
                <a:ext cx="33516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439EEACF-F65B-421D-8658-7CD87144E83E}"/>
                  </a:ext>
                </a:extLst>
              </p14:cNvPr>
              <p14:cNvContentPartPr/>
              <p14:nvPr/>
            </p14:nvContentPartPr>
            <p14:xfrm>
              <a:off x="6010833" y="4818250"/>
              <a:ext cx="19800" cy="5475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439EEACF-F65B-421D-8658-7CD87144E83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002193" y="4809250"/>
                <a:ext cx="3744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79DEF6E9-1A02-49D1-AA6D-76C14E0B8120}"/>
                  </a:ext>
                </a:extLst>
              </p14:cNvPr>
              <p14:cNvContentPartPr/>
              <p14:nvPr/>
            </p14:nvContentPartPr>
            <p14:xfrm>
              <a:off x="6001833" y="5329450"/>
              <a:ext cx="24120" cy="72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79DEF6E9-1A02-49D1-AA6D-76C14E0B812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93193" y="5320810"/>
                <a:ext cx="41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07A9FA9D-BF27-44AF-9AE0-3941F70E64C9}"/>
                  </a:ext>
                </a:extLst>
              </p14:cNvPr>
              <p14:cNvContentPartPr/>
              <p14:nvPr/>
            </p14:nvContentPartPr>
            <p14:xfrm>
              <a:off x="5835873" y="4514050"/>
              <a:ext cx="339840" cy="2739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07A9FA9D-BF27-44AF-9AE0-3941F70E64C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27233" y="4505050"/>
                <a:ext cx="3574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A11E0084-42C6-46E5-BA23-CB4599CDD277}"/>
                  </a:ext>
                </a:extLst>
              </p14:cNvPr>
              <p14:cNvContentPartPr/>
              <p14:nvPr/>
            </p14:nvContentPartPr>
            <p14:xfrm>
              <a:off x="5860713" y="4602250"/>
              <a:ext cx="501840" cy="8398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A11E0084-42C6-46E5-BA23-CB4599CDD27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851713" y="4593610"/>
                <a:ext cx="51948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8E0BEDAE-ECD7-455A-AC79-5D9EB82DB261}"/>
                  </a:ext>
                </a:extLst>
              </p14:cNvPr>
              <p14:cNvContentPartPr/>
              <p14:nvPr/>
            </p14:nvContentPartPr>
            <p14:xfrm>
              <a:off x="5224593" y="4664170"/>
              <a:ext cx="240840" cy="8193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8E0BEDAE-ECD7-455A-AC79-5D9EB82DB26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15593" y="4655170"/>
                <a:ext cx="258480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B7A5882E-A953-46C6-ADFB-4C332E9790B9}"/>
                  </a:ext>
                </a:extLst>
              </p14:cNvPr>
              <p14:cNvContentPartPr/>
              <p14:nvPr/>
            </p14:nvContentPartPr>
            <p14:xfrm>
              <a:off x="5376513" y="4423330"/>
              <a:ext cx="761760" cy="4816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B7A5882E-A953-46C6-ADFB-4C332E9790B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367873" y="4414690"/>
                <a:ext cx="7794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CA692E0E-9A93-429C-BA6D-BBE67736E4FA}"/>
                  </a:ext>
                </a:extLst>
              </p14:cNvPr>
              <p14:cNvContentPartPr/>
              <p14:nvPr/>
            </p14:nvContentPartPr>
            <p14:xfrm>
              <a:off x="5478393" y="5326210"/>
              <a:ext cx="511920" cy="2998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CA692E0E-9A93-429C-BA6D-BBE67736E4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469753" y="5317210"/>
                <a:ext cx="5295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D87294C3-E2A1-433A-B65A-0994329E0037}"/>
                  </a:ext>
                </a:extLst>
              </p14:cNvPr>
              <p14:cNvContentPartPr/>
              <p14:nvPr/>
            </p14:nvContentPartPr>
            <p14:xfrm>
              <a:off x="6852513" y="4609810"/>
              <a:ext cx="230040" cy="4010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D87294C3-E2A1-433A-B65A-0994329E003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843513" y="4601170"/>
                <a:ext cx="24768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10E397CF-957F-4A2E-B8D3-5CDF92101379}"/>
                  </a:ext>
                </a:extLst>
              </p14:cNvPr>
              <p14:cNvContentPartPr/>
              <p14:nvPr/>
            </p14:nvContentPartPr>
            <p14:xfrm>
              <a:off x="7216473" y="4752370"/>
              <a:ext cx="276120" cy="457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10E397CF-957F-4A2E-B8D3-5CDF9210137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207473" y="4743730"/>
                <a:ext cx="2937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8541947B-7383-4B87-B6A5-EF9F25E98775}"/>
                  </a:ext>
                </a:extLst>
              </p14:cNvPr>
              <p14:cNvContentPartPr/>
              <p14:nvPr/>
            </p14:nvContentPartPr>
            <p14:xfrm>
              <a:off x="7375233" y="4699450"/>
              <a:ext cx="133560" cy="20124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8541947B-7383-4B87-B6A5-EF9F25E9877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66593" y="4690810"/>
                <a:ext cx="1512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7158BC19-E556-440E-9549-C4B87B170407}"/>
                  </a:ext>
                </a:extLst>
              </p14:cNvPr>
              <p14:cNvContentPartPr/>
              <p14:nvPr/>
            </p14:nvContentPartPr>
            <p14:xfrm>
              <a:off x="7155273" y="4887730"/>
              <a:ext cx="251280" cy="2754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7158BC19-E556-440E-9549-C4B87B17040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146633" y="4878730"/>
                <a:ext cx="2689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EFB9D8D2-AEED-4E7D-B1DE-C17B3DFCFE27}"/>
                  </a:ext>
                </a:extLst>
              </p14:cNvPr>
              <p14:cNvContentPartPr/>
              <p14:nvPr/>
            </p14:nvContentPartPr>
            <p14:xfrm>
              <a:off x="7767273" y="4560490"/>
              <a:ext cx="172080" cy="33984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EFB9D8D2-AEED-4E7D-B1DE-C17B3DFCFE2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58273" y="4551850"/>
                <a:ext cx="1897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9AB0B664-0DCB-4BC2-860A-0D00D40AC7EB}"/>
                  </a:ext>
                </a:extLst>
              </p14:cNvPr>
              <p14:cNvContentPartPr/>
              <p14:nvPr/>
            </p14:nvContentPartPr>
            <p14:xfrm>
              <a:off x="7813713" y="4756330"/>
              <a:ext cx="265320" cy="187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9AB0B664-0DCB-4BC2-860A-0D00D40AC7E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04713" y="4747330"/>
                <a:ext cx="2829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5E758B32-870B-4130-AE07-6B93700B95B6}"/>
                  </a:ext>
                </a:extLst>
              </p14:cNvPr>
              <p14:cNvContentPartPr/>
              <p14:nvPr/>
            </p14:nvContentPartPr>
            <p14:xfrm>
              <a:off x="7565313" y="5077450"/>
              <a:ext cx="238320" cy="4132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5E758B32-870B-4130-AE07-6B93700B95B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556313" y="5068450"/>
                <a:ext cx="2559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EAB2B1B1-4527-499F-A907-7EDB85F9EFD8}"/>
                  </a:ext>
                </a:extLst>
              </p14:cNvPr>
              <p14:cNvContentPartPr/>
              <p14:nvPr/>
            </p14:nvContentPartPr>
            <p14:xfrm>
              <a:off x="7650633" y="5094730"/>
              <a:ext cx="160200" cy="1544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EAB2B1B1-4527-499F-A907-7EDB85F9EFD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641993" y="5085730"/>
                <a:ext cx="177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DFB3FD00-3784-4A69-9E27-A29C88BAC58F}"/>
                  </a:ext>
                </a:extLst>
              </p14:cNvPr>
              <p14:cNvContentPartPr/>
              <p14:nvPr/>
            </p14:nvContentPartPr>
            <p14:xfrm>
              <a:off x="7302513" y="3704770"/>
              <a:ext cx="42120" cy="3362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DFB3FD00-3784-4A69-9E27-A29C88BAC58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293513" y="3695770"/>
                <a:ext cx="597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AF6A1BA3-4991-481F-B2BA-C75226E097D8}"/>
                  </a:ext>
                </a:extLst>
              </p14:cNvPr>
              <p14:cNvContentPartPr/>
              <p14:nvPr/>
            </p14:nvContentPartPr>
            <p14:xfrm>
              <a:off x="7458033" y="3731050"/>
              <a:ext cx="242280" cy="2959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AF6A1BA3-4991-481F-B2BA-C75226E097D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49393" y="3722410"/>
                <a:ext cx="2599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3B769897-A2CB-4209-831E-27C824D6A738}"/>
                  </a:ext>
                </a:extLst>
              </p14:cNvPr>
              <p14:cNvContentPartPr/>
              <p14:nvPr/>
            </p14:nvContentPartPr>
            <p14:xfrm>
              <a:off x="7055553" y="3503170"/>
              <a:ext cx="825480" cy="75924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3B769897-A2CB-4209-831E-27C824D6A73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46913" y="3494170"/>
                <a:ext cx="84312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355CC22A-158C-4333-A04C-6CF67CF1518C}"/>
                  </a:ext>
                </a:extLst>
              </p14:cNvPr>
              <p14:cNvContentPartPr/>
              <p14:nvPr/>
            </p14:nvContentPartPr>
            <p14:xfrm>
              <a:off x="5960073" y="5381290"/>
              <a:ext cx="79560" cy="3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355CC22A-158C-4333-A04C-6CF67CF1518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951073" y="5372290"/>
                <a:ext cx="97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CF09E9D5-E3CD-49AF-BEBB-56A38082B3F9}"/>
                  </a:ext>
                </a:extLst>
              </p14:cNvPr>
              <p14:cNvContentPartPr/>
              <p14:nvPr/>
            </p14:nvContentPartPr>
            <p14:xfrm>
              <a:off x="5867193" y="3788290"/>
              <a:ext cx="173880" cy="2221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CF09E9D5-E3CD-49AF-BEBB-56A38082B3F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58553" y="3779650"/>
                <a:ext cx="1915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1CABA565-C110-4F88-BFF3-253BFFC0FC93}"/>
                  </a:ext>
                </a:extLst>
              </p14:cNvPr>
              <p14:cNvContentPartPr/>
              <p14:nvPr/>
            </p14:nvContentPartPr>
            <p14:xfrm>
              <a:off x="6003273" y="3700810"/>
              <a:ext cx="232200" cy="2448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1CABA565-C110-4F88-BFF3-253BFFC0FC9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994633" y="3692170"/>
                <a:ext cx="2498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2C7EAC71-2D9C-411A-A299-0F6A2E91C81D}"/>
                  </a:ext>
                </a:extLst>
              </p14:cNvPr>
              <p14:cNvContentPartPr/>
              <p14:nvPr/>
            </p14:nvContentPartPr>
            <p14:xfrm>
              <a:off x="6210273" y="3783970"/>
              <a:ext cx="219960" cy="1659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2C7EAC71-2D9C-411A-A299-0F6A2E91C81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201273" y="3775330"/>
                <a:ext cx="237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D6A5B81B-5942-41DD-8D98-3F2040852321}"/>
                  </a:ext>
                </a:extLst>
              </p14:cNvPr>
              <p14:cNvContentPartPr/>
              <p14:nvPr/>
            </p14:nvContentPartPr>
            <p14:xfrm>
              <a:off x="6157353" y="3775330"/>
              <a:ext cx="251640" cy="33480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D6A5B81B-5942-41DD-8D98-3F204085232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48713" y="3766330"/>
                <a:ext cx="2692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1EB4B1DA-C51E-4C39-9D94-FD8B642F3F79}"/>
                  </a:ext>
                </a:extLst>
              </p14:cNvPr>
              <p14:cNvContentPartPr/>
              <p14:nvPr/>
            </p14:nvContentPartPr>
            <p14:xfrm>
              <a:off x="6143313" y="6064210"/>
              <a:ext cx="673920" cy="4777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1EB4B1DA-C51E-4C39-9D94-FD8B642F3F7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134313" y="6055570"/>
                <a:ext cx="6915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3944859E-97DB-4D1A-8A69-8DF11E079053}"/>
                  </a:ext>
                </a:extLst>
              </p14:cNvPr>
              <p14:cNvContentPartPr/>
              <p14:nvPr/>
            </p14:nvContentPartPr>
            <p14:xfrm>
              <a:off x="6681153" y="6047650"/>
              <a:ext cx="279000" cy="20124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3944859E-97DB-4D1A-8A69-8DF11E07905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672153" y="6039010"/>
                <a:ext cx="2966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EB13327A-F623-41F2-B6AA-B02C5023F3AE}"/>
                  </a:ext>
                </a:extLst>
              </p14:cNvPr>
              <p14:cNvContentPartPr/>
              <p14:nvPr/>
            </p14:nvContentPartPr>
            <p14:xfrm>
              <a:off x="7635513" y="6195610"/>
              <a:ext cx="271080" cy="5058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EB13327A-F623-41F2-B6AA-B02C5023F3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626873" y="6186610"/>
                <a:ext cx="28872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4DF3D2DE-403E-457D-A225-CD296FF97B05}"/>
                  </a:ext>
                </a:extLst>
              </p14:cNvPr>
              <p14:cNvContentPartPr/>
              <p14:nvPr/>
            </p14:nvContentPartPr>
            <p14:xfrm>
              <a:off x="7690953" y="6444370"/>
              <a:ext cx="251640" cy="16056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4DF3D2DE-403E-457D-A225-CD296FF97B0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81953" y="6435370"/>
                <a:ext cx="269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E1EFBEBF-AF03-4DDD-86C9-6848D414A9A3}"/>
                  </a:ext>
                </a:extLst>
              </p14:cNvPr>
              <p14:cNvContentPartPr/>
              <p14:nvPr/>
            </p14:nvContentPartPr>
            <p14:xfrm>
              <a:off x="6543633" y="6704290"/>
              <a:ext cx="1033920" cy="1400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E1EFBEBF-AF03-4DDD-86C9-6848D414A9A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534633" y="6695650"/>
                <a:ext cx="10515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FECABDE1-B877-4E30-9CB3-CAB8B1F4D477}"/>
                  </a:ext>
                </a:extLst>
              </p14:cNvPr>
              <p14:cNvContentPartPr/>
              <p14:nvPr/>
            </p14:nvContentPartPr>
            <p14:xfrm>
              <a:off x="6405753" y="6590530"/>
              <a:ext cx="470160" cy="30708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FECABDE1-B877-4E30-9CB3-CAB8B1F4D47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397113" y="6581890"/>
                <a:ext cx="4878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8580EDC2-CAA6-426A-BE15-9647CA99D27E}"/>
                  </a:ext>
                </a:extLst>
              </p14:cNvPr>
              <p14:cNvContentPartPr/>
              <p14:nvPr/>
            </p14:nvContentPartPr>
            <p14:xfrm>
              <a:off x="8061753" y="5931730"/>
              <a:ext cx="637560" cy="450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8580EDC2-CAA6-426A-BE15-9647CA99D27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53113" y="5922730"/>
                <a:ext cx="6552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5300C831-39B4-41C8-AFD8-681FB7A080C6}"/>
                  </a:ext>
                </a:extLst>
              </p14:cNvPr>
              <p14:cNvContentPartPr/>
              <p14:nvPr/>
            </p14:nvContentPartPr>
            <p14:xfrm>
              <a:off x="8483673" y="5829490"/>
              <a:ext cx="267840" cy="29592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5300C831-39B4-41C8-AFD8-681FB7A080C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475033" y="5820490"/>
                <a:ext cx="2854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53620F39-84C1-4792-B340-2D6A924EB0FC}"/>
                  </a:ext>
                </a:extLst>
              </p14:cNvPr>
              <p14:cNvContentPartPr/>
              <p14:nvPr/>
            </p14:nvContentPartPr>
            <p14:xfrm>
              <a:off x="8705073" y="5776210"/>
              <a:ext cx="43920" cy="62316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53620F39-84C1-4792-B340-2D6A924EB0F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696433" y="5767570"/>
                <a:ext cx="6156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342CA87C-E493-4AA9-9A6D-62E49B93E8B6}"/>
                  </a:ext>
                </a:extLst>
              </p14:cNvPr>
              <p14:cNvContentPartPr/>
              <p14:nvPr/>
            </p14:nvContentPartPr>
            <p14:xfrm>
              <a:off x="8838273" y="5843890"/>
              <a:ext cx="317520" cy="2624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342CA87C-E493-4AA9-9A6D-62E49B93E8B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29633" y="5834890"/>
                <a:ext cx="3351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94CF991F-90E3-490B-ABEC-F94AD2204EDA}"/>
                  </a:ext>
                </a:extLst>
              </p14:cNvPr>
              <p14:cNvContentPartPr/>
              <p14:nvPr/>
            </p14:nvContentPartPr>
            <p14:xfrm>
              <a:off x="8711186" y="6078250"/>
              <a:ext cx="419040" cy="522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94CF991F-90E3-490B-ABEC-F94AD2204ED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02186" y="6069250"/>
                <a:ext cx="4366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1C570CAD-D4CA-4CD6-B2C2-EDA3226BDBC7}"/>
                  </a:ext>
                </a:extLst>
              </p14:cNvPr>
              <p14:cNvContentPartPr/>
              <p14:nvPr/>
            </p14:nvContentPartPr>
            <p14:xfrm>
              <a:off x="4958906" y="5630050"/>
              <a:ext cx="36360" cy="3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1C570CAD-D4CA-4CD6-B2C2-EDA3226BDBC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950266" y="5621050"/>
                <a:ext cx="54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C308DD7B-220B-4D51-9082-1287E157B14D}"/>
                  </a:ext>
                </a:extLst>
              </p14:cNvPr>
              <p14:cNvContentPartPr/>
              <p14:nvPr/>
            </p14:nvContentPartPr>
            <p14:xfrm>
              <a:off x="5830466" y="3622330"/>
              <a:ext cx="662760" cy="6447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C308DD7B-220B-4D51-9082-1287E157B14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821466" y="3613330"/>
                <a:ext cx="68040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17FB5E43-62BD-42EF-8C50-2291D51B1F90}"/>
                  </a:ext>
                </a:extLst>
              </p14:cNvPr>
              <p14:cNvContentPartPr/>
              <p14:nvPr/>
            </p14:nvContentPartPr>
            <p14:xfrm>
              <a:off x="4927586" y="4092850"/>
              <a:ext cx="1763640" cy="17060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17FB5E43-62BD-42EF-8C50-2291D51B1F9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918586" y="4084210"/>
                <a:ext cx="1781280" cy="17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9CB39941-69CB-4321-8C84-0BD6DEED2023}"/>
                  </a:ext>
                </a:extLst>
              </p14:cNvPr>
              <p14:cNvContentPartPr/>
              <p14:nvPr/>
            </p14:nvContentPartPr>
            <p14:xfrm>
              <a:off x="5193986" y="6157810"/>
              <a:ext cx="1056240" cy="74736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9CB39941-69CB-4321-8C84-0BD6DEED202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184986" y="6148810"/>
                <a:ext cx="107388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D14F6AFC-060E-4EA5-9DCB-8D6C3B33B61A}"/>
                  </a:ext>
                </a:extLst>
              </p14:cNvPr>
              <p14:cNvContentPartPr/>
              <p14:nvPr/>
            </p14:nvContentPartPr>
            <p14:xfrm>
              <a:off x="6942506" y="5661730"/>
              <a:ext cx="837000" cy="66780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D14F6AFC-060E-4EA5-9DCB-8D6C3B33B61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933866" y="5652730"/>
                <a:ext cx="85464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FF285210-AB96-4025-9ED2-B6F3D7BA4F3E}"/>
                  </a:ext>
                </a:extLst>
              </p14:cNvPr>
              <p14:cNvContentPartPr/>
              <p14:nvPr/>
            </p14:nvContentPartPr>
            <p14:xfrm>
              <a:off x="6752786" y="5098330"/>
              <a:ext cx="455760" cy="6084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FF285210-AB96-4025-9ED2-B6F3D7BA4F3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743786" y="5089690"/>
                <a:ext cx="4734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D1997225-B91D-4DAF-9434-06D341239C45}"/>
                  </a:ext>
                </a:extLst>
              </p14:cNvPr>
              <p14:cNvContentPartPr/>
              <p14:nvPr/>
            </p14:nvContentPartPr>
            <p14:xfrm>
              <a:off x="6072026" y="6088330"/>
              <a:ext cx="874440" cy="40536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D1997225-B91D-4DAF-9434-06D341239C4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063026" y="6079330"/>
                <a:ext cx="8920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9D3F09BB-E8FB-4EE8-9A62-500B6645170A}"/>
                  </a:ext>
                </a:extLst>
              </p14:cNvPr>
              <p14:cNvContentPartPr/>
              <p14:nvPr/>
            </p14:nvContentPartPr>
            <p14:xfrm>
              <a:off x="5188946" y="6156370"/>
              <a:ext cx="882000" cy="80604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9D3F09BB-E8FB-4EE8-9A62-500B6645170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180306" y="6147730"/>
                <a:ext cx="89964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F82B90FF-AED9-4B6C-8183-037B2A4A22D5}"/>
                  </a:ext>
                </a:extLst>
              </p14:cNvPr>
              <p14:cNvContentPartPr/>
              <p14:nvPr/>
            </p14:nvContentPartPr>
            <p14:xfrm>
              <a:off x="6912986" y="5636530"/>
              <a:ext cx="882000" cy="78516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F82B90FF-AED9-4B6C-8183-037B2A4A22D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903986" y="5627530"/>
                <a:ext cx="89964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DE2DCA7B-EFDF-4032-8AB7-566FDBCA286B}"/>
                  </a:ext>
                </a:extLst>
              </p14:cNvPr>
              <p14:cNvContentPartPr/>
              <p14:nvPr/>
            </p14:nvContentPartPr>
            <p14:xfrm>
              <a:off x="6450386" y="5887450"/>
              <a:ext cx="532080" cy="5281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DE2DCA7B-EFDF-4032-8AB7-566FDBCA286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441746" y="5878810"/>
                <a:ext cx="5497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3BBE648F-50B7-43FC-9829-73A36E559385}"/>
                  </a:ext>
                </a:extLst>
              </p14:cNvPr>
              <p14:cNvContentPartPr/>
              <p14:nvPr/>
            </p14:nvContentPartPr>
            <p14:xfrm>
              <a:off x="6266066" y="6610690"/>
              <a:ext cx="563040" cy="31464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3BBE648F-50B7-43FC-9829-73A36E55938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257426" y="6602050"/>
                <a:ext cx="5806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770EB67B-13AD-4E39-8534-EE471D6742D7}"/>
                  </a:ext>
                </a:extLst>
              </p14:cNvPr>
              <p14:cNvContentPartPr/>
              <p14:nvPr/>
            </p14:nvContentPartPr>
            <p14:xfrm>
              <a:off x="6789866" y="6757210"/>
              <a:ext cx="727560" cy="6984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770EB67B-13AD-4E39-8534-EE471D6742D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781226" y="6748570"/>
                <a:ext cx="745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DE3575FC-3F3C-47AC-9063-3DD831A8F997}"/>
                  </a:ext>
                </a:extLst>
              </p14:cNvPr>
              <p14:cNvContentPartPr/>
              <p14:nvPr/>
            </p14:nvContentPartPr>
            <p14:xfrm>
              <a:off x="8704346" y="5849650"/>
              <a:ext cx="62280" cy="24480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DE3575FC-3F3C-47AC-9063-3DD831A8F99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695706" y="5840650"/>
                <a:ext cx="799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667551C0-8ECE-4C5D-A150-9CF25E999A86}"/>
                  </a:ext>
                </a:extLst>
              </p14:cNvPr>
              <p14:cNvContentPartPr/>
              <p14:nvPr/>
            </p14:nvContentPartPr>
            <p14:xfrm>
              <a:off x="8757266" y="5856490"/>
              <a:ext cx="419400" cy="26496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667551C0-8ECE-4C5D-A150-9CF25E999A8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748266" y="5847850"/>
                <a:ext cx="4370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F077675C-5316-49B8-8F85-5538E19205D3}"/>
                  </a:ext>
                </a:extLst>
              </p14:cNvPr>
              <p14:cNvContentPartPr/>
              <p14:nvPr/>
            </p14:nvContentPartPr>
            <p14:xfrm>
              <a:off x="8852903" y="6181570"/>
              <a:ext cx="183960" cy="936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F077675C-5316-49B8-8F85-5538E19205D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844263" y="6172930"/>
                <a:ext cx="2016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A33CF1D0-B693-4826-9FEF-26C93EE6F4C2}"/>
                  </a:ext>
                </a:extLst>
              </p14:cNvPr>
              <p14:cNvContentPartPr/>
              <p14:nvPr/>
            </p14:nvContentPartPr>
            <p14:xfrm>
              <a:off x="7033103" y="5617090"/>
              <a:ext cx="902520" cy="79488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A33CF1D0-B693-4826-9FEF-26C93EE6F4C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024463" y="5608450"/>
                <a:ext cx="92016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73992F3C-AE5F-4FD4-B09E-9E4AD1D557BD}"/>
                  </a:ext>
                </a:extLst>
              </p14:cNvPr>
              <p14:cNvContentPartPr/>
              <p14:nvPr/>
            </p14:nvContentPartPr>
            <p14:xfrm>
              <a:off x="7691903" y="6505210"/>
              <a:ext cx="527760" cy="62604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73992F3C-AE5F-4FD4-B09E-9E4AD1D557B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683263" y="6496210"/>
                <a:ext cx="54540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47F2E6D4-F26F-4696-8AD1-4CDF08DE93D8}"/>
                  </a:ext>
                </a:extLst>
              </p14:cNvPr>
              <p14:cNvContentPartPr/>
              <p14:nvPr/>
            </p14:nvContentPartPr>
            <p14:xfrm>
              <a:off x="8718263" y="5692690"/>
              <a:ext cx="492480" cy="64692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47F2E6D4-F26F-4696-8AD1-4CDF08DE93D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09263" y="5683690"/>
                <a:ext cx="51012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3B53B6EF-911B-46BC-8C01-5E1D675F0BF7}"/>
                  </a:ext>
                </a:extLst>
              </p14:cNvPr>
              <p14:cNvContentPartPr/>
              <p14:nvPr/>
            </p14:nvContentPartPr>
            <p14:xfrm>
              <a:off x="4263263" y="5381290"/>
              <a:ext cx="693000" cy="4262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3B53B6EF-911B-46BC-8C01-5E1D675F0BF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254263" y="5372290"/>
                <a:ext cx="71064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E56BB740-C775-471D-9253-A9808DF29201}"/>
                  </a:ext>
                </a:extLst>
              </p14:cNvPr>
              <p14:cNvContentPartPr/>
              <p14:nvPr/>
            </p14:nvContentPartPr>
            <p14:xfrm>
              <a:off x="4812263" y="5354650"/>
              <a:ext cx="348840" cy="1090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E56BB740-C775-471D-9253-A9808DF2920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803263" y="5346010"/>
                <a:ext cx="3664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26828EB1-4BEB-4BF3-B65E-9FBA9A9F576D}"/>
                  </a:ext>
                </a:extLst>
              </p14:cNvPr>
              <p14:cNvContentPartPr/>
              <p14:nvPr/>
            </p14:nvContentPartPr>
            <p14:xfrm>
              <a:off x="5150303" y="4626010"/>
              <a:ext cx="1011600" cy="10357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26828EB1-4BEB-4BF3-B65E-9FBA9A9F576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141303" y="4617370"/>
                <a:ext cx="1029240" cy="10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999B7C82-6468-4A9D-ADA6-7B975561896E}"/>
                  </a:ext>
                </a:extLst>
              </p14:cNvPr>
              <p14:cNvContentPartPr/>
              <p14:nvPr/>
            </p14:nvContentPartPr>
            <p14:xfrm>
              <a:off x="5266943" y="5817970"/>
              <a:ext cx="842760" cy="4104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999B7C82-6468-4A9D-ADA6-7B975561896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258303" y="5808970"/>
                <a:ext cx="8604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F0FB1CF2-B63F-4D7E-8E6C-5CB33CF2D626}"/>
                  </a:ext>
                </a:extLst>
              </p14:cNvPr>
              <p14:cNvContentPartPr/>
              <p14:nvPr/>
            </p14:nvContentPartPr>
            <p14:xfrm>
              <a:off x="5434343" y="6768730"/>
              <a:ext cx="1161360" cy="698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F0FB1CF2-B63F-4D7E-8E6C-5CB33CF2D62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425703" y="6759730"/>
                <a:ext cx="1179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4A9BD1D1-FD45-4E2A-8632-F9054826614D}"/>
                  </a:ext>
                </a:extLst>
              </p14:cNvPr>
              <p14:cNvContentPartPr/>
              <p14:nvPr/>
            </p14:nvContentPartPr>
            <p14:xfrm>
              <a:off x="4897943" y="4156210"/>
              <a:ext cx="1771200" cy="16329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4A9BD1D1-FD45-4E2A-8632-F9054826614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888943" y="4147570"/>
                <a:ext cx="1788840" cy="16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24B9FED4-33A7-48FA-9893-C0797F98595D}"/>
                  </a:ext>
                </a:extLst>
              </p14:cNvPr>
              <p14:cNvContentPartPr/>
              <p14:nvPr/>
            </p14:nvContentPartPr>
            <p14:xfrm>
              <a:off x="6179543" y="5668930"/>
              <a:ext cx="360" cy="36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24B9FED4-33A7-48FA-9893-C0797F98595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170903" y="56602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6E6B03CB-762C-4594-A2A7-A4EB6560E242}"/>
                  </a:ext>
                </a:extLst>
              </p14:cNvPr>
              <p14:cNvContentPartPr/>
              <p14:nvPr/>
            </p14:nvContentPartPr>
            <p14:xfrm>
              <a:off x="5649983" y="5443570"/>
              <a:ext cx="45360" cy="8154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6E6B03CB-762C-4594-A2A7-A4EB6560E24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641343" y="5434930"/>
                <a:ext cx="6300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52AC1F88-3E9A-4642-82A9-29B6EDE433BE}"/>
                  </a:ext>
                </a:extLst>
              </p14:cNvPr>
              <p14:cNvContentPartPr/>
              <p14:nvPr/>
            </p14:nvContentPartPr>
            <p14:xfrm>
              <a:off x="5630543" y="5348530"/>
              <a:ext cx="72000" cy="10468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52AC1F88-3E9A-4642-82A9-29B6EDE433B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621903" y="5339530"/>
                <a:ext cx="8964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A42FCFF6-6FA1-4BBD-87F1-7BF43074C7F3}"/>
                  </a:ext>
                </a:extLst>
              </p14:cNvPr>
              <p14:cNvContentPartPr/>
              <p14:nvPr/>
            </p14:nvContentPartPr>
            <p14:xfrm>
              <a:off x="5504903" y="6054130"/>
              <a:ext cx="374400" cy="3708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A42FCFF6-6FA1-4BBD-87F1-7BF43074C7F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495903" y="6045490"/>
                <a:ext cx="3920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2C88CDA6-9E56-4CCE-8D3B-480CE0F3CDB4}"/>
                  </a:ext>
                </a:extLst>
              </p14:cNvPr>
              <p14:cNvContentPartPr/>
              <p14:nvPr/>
            </p14:nvContentPartPr>
            <p14:xfrm>
              <a:off x="5199623" y="6082570"/>
              <a:ext cx="812880" cy="79956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2C88CDA6-9E56-4CCE-8D3B-480CE0F3CDB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190983" y="6073930"/>
                <a:ext cx="830520" cy="8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FBAC59E0-CA2F-47F7-846F-DDA078B718BC}"/>
                  </a:ext>
                </a:extLst>
              </p14:cNvPr>
              <p14:cNvContentPartPr/>
              <p14:nvPr/>
            </p14:nvContentPartPr>
            <p14:xfrm>
              <a:off x="6016463" y="5770450"/>
              <a:ext cx="1067400" cy="62352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FBAC59E0-CA2F-47F7-846F-DDA078B718B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007823" y="5761810"/>
                <a:ext cx="108504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FA2BE1AC-4143-498D-BA8F-B105D05CF2F0}"/>
                  </a:ext>
                </a:extLst>
              </p14:cNvPr>
              <p14:cNvContentPartPr/>
              <p14:nvPr/>
            </p14:nvContentPartPr>
            <p14:xfrm>
              <a:off x="5988743" y="6075730"/>
              <a:ext cx="909360" cy="55080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FA2BE1AC-4143-498D-BA8F-B105D05CF2F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979743" y="6066730"/>
                <a:ext cx="9270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0FB4C834-BD74-4DB3-B2BC-82E942924CB9}"/>
                  </a:ext>
                </a:extLst>
              </p14:cNvPr>
              <p14:cNvContentPartPr/>
              <p14:nvPr/>
            </p14:nvContentPartPr>
            <p14:xfrm>
              <a:off x="6282863" y="5942890"/>
              <a:ext cx="676800" cy="2743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0FB4C834-BD74-4DB3-B2BC-82E942924CB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273863" y="5934250"/>
                <a:ext cx="6944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725CDCC7-14E6-4CFF-920E-E4B7922FCCB2}"/>
                  </a:ext>
                </a:extLst>
              </p14:cNvPr>
              <p14:cNvContentPartPr/>
              <p14:nvPr/>
            </p14:nvContentPartPr>
            <p14:xfrm>
              <a:off x="7028783" y="5756410"/>
              <a:ext cx="817920" cy="6674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725CDCC7-14E6-4CFF-920E-E4B7922FCCB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020143" y="5747410"/>
                <a:ext cx="8355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A1BDCFBE-B1CA-4B09-8A48-E1D8858CD3E9}"/>
                  </a:ext>
                </a:extLst>
              </p14:cNvPr>
              <p14:cNvContentPartPr/>
              <p14:nvPr/>
            </p14:nvContentPartPr>
            <p14:xfrm>
              <a:off x="7668143" y="6213250"/>
              <a:ext cx="160560" cy="3830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A1BDCFBE-B1CA-4B09-8A48-E1D8858CD3E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659143" y="6204250"/>
                <a:ext cx="1782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9574C1EC-EC0E-4533-B373-39EAFB6EE383}"/>
                  </a:ext>
                </a:extLst>
              </p14:cNvPr>
              <p14:cNvContentPartPr/>
              <p14:nvPr/>
            </p14:nvContentPartPr>
            <p14:xfrm>
              <a:off x="7596143" y="6403690"/>
              <a:ext cx="900360" cy="8910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9574C1EC-EC0E-4533-B373-39EAFB6EE38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587503" y="6395050"/>
                <a:ext cx="91800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FC1BE433-C775-4753-8D94-569DAA0DAC4E}"/>
                  </a:ext>
                </a:extLst>
              </p14:cNvPr>
              <p14:cNvContentPartPr/>
              <p14:nvPr/>
            </p14:nvContentPartPr>
            <p14:xfrm>
              <a:off x="8221463" y="4519450"/>
              <a:ext cx="32040" cy="56160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FC1BE433-C775-4753-8D94-569DAA0DAC4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212823" y="4510450"/>
                <a:ext cx="4968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426A0607-01A6-4C37-9402-6C5F3E273560}"/>
                  </a:ext>
                </a:extLst>
              </p14:cNvPr>
              <p14:cNvContentPartPr/>
              <p14:nvPr/>
            </p14:nvContentPartPr>
            <p14:xfrm>
              <a:off x="8266463" y="4476970"/>
              <a:ext cx="435960" cy="53856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426A0607-01A6-4C37-9402-6C5F3E27356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257823" y="4468330"/>
                <a:ext cx="4536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4ADCB13E-1CB3-46BB-BAC3-8FB1B90FFEB5}"/>
                  </a:ext>
                </a:extLst>
              </p14:cNvPr>
              <p14:cNvContentPartPr/>
              <p14:nvPr/>
            </p14:nvContentPartPr>
            <p14:xfrm>
              <a:off x="8209583" y="4933090"/>
              <a:ext cx="411840" cy="8100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4ADCB13E-1CB3-46BB-BAC3-8FB1B90FFEB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200943" y="4924090"/>
                <a:ext cx="4294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5A3573AA-D487-43C1-9AB7-0557AC0825A4}"/>
                  </a:ext>
                </a:extLst>
              </p14:cNvPr>
              <p14:cNvContentPartPr/>
              <p14:nvPr/>
            </p14:nvContentPartPr>
            <p14:xfrm>
              <a:off x="8402543" y="4168090"/>
              <a:ext cx="185760" cy="26280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5A3573AA-D487-43C1-9AB7-0557AC0825A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393903" y="4159090"/>
                <a:ext cx="2034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A01F5E16-C231-40F9-A863-9A354C82D011}"/>
                  </a:ext>
                </a:extLst>
              </p14:cNvPr>
              <p14:cNvContentPartPr/>
              <p14:nvPr/>
            </p14:nvContentPartPr>
            <p14:xfrm>
              <a:off x="8586503" y="4129930"/>
              <a:ext cx="390600" cy="24660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A01F5E16-C231-40F9-A863-9A354C82D01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577863" y="4121290"/>
                <a:ext cx="4082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0C0B9E6B-A6EA-4359-BB4B-E34D9D72F5BC}"/>
                  </a:ext>
                </a:extLst>
              </p14:cNvPr>
              <p14:cNvContentPartPr/>
              <p14:nvPr/>
            </p14:nvContentPartPr>
            <p14:xfrm>
              <a:off x="8715383" y="4199410"/>
              <a:ext cx="248760" cy="98892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0C0B9E6B-A6EA-4359-BB4B-E34D9D72F5B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706383" y="4190770"/>
                <a:ext cx="266400" cy="10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79D0E9CD-03F0-4D38-9EAB-BF1BACB65EEF}"/>
                  </a:ext>
                </a:extLst>
              </p14:cNvPr>
              <p14:cNvContentPartPr/>
              <p14:nvPr/>
            </p14:nvContentPartPr>
            <p14:xfrm>
              <a:off x="8604503" y="4347370"/>
              <a:ext cx="76680" cy="31464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79D0E9CD-03F0-4D38-9EAB-BF1BACB65EE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595863" y="4338370"/>
                <a:ext cx="943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2DD84887-4050-484A-BB24-8BBAB6D5977C}"/>
                  </a:ext>
                </a:extLst>
              </p14:cNvPr>
              <p14:cNvContentPartPr/>
              <p14:nvPr/>
            </p14:nvContentPartPr>
            <p14:xfrm>
              <a:off x="8543303" y="4685410"/>
              <a:ext cx="368280" cy="6732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2DD84887-4050-484A-BB24-8BBAB6D5977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34303" y="4676770"/>
                <a:ext cx="3859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E7CD5499-C470-4733-9A08-A88D62A4CC99}"/>
                  </a:ext>
                </a:extLst>
              </p14:cNvPr>
              <p14:cNvContentPartPr/>
              <p14:nvPr/>
            </p14:nvContentPartPr>
            <p14:xfrm>
              <a:off x="8480303" y="4325770"/>
              <a:ext cx="69120" cy="55728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E7CD5499-C470-4733-9A08-A88D62A4CC9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471663" y="4316770"/>
                <a:ext cx="8676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FBFBAD10-5AF8-475A-9E3B-7370D2B9983C}"/>
                  </a:ext>
                </a:extLst>
              </p14:cNvPr>
              <p14:cNvContentPartPr/>
              <p14:nvPr/>
            </p14:nvContentPartPr>
            <p14:xfrm>
              <a:off x="8046503" y="4795570"/>
              <a:ext cx="447840" cy="31104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FBFBAD10-5AF8-475A-9E3B-7370D2B9983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037863" y="4786570"/>
                <a:ext cx="4654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12869587-C35A-43FC-9B45-70B304A2B790}"/>
                  </a:ext>
                </a:extLst>
              </p14:cNvPr>
              <p14:cNvContentPartPr/>
              <p14:nvPr/>
            </p14:nvContentPartPr>
            <p14:xfrm>
              <a:off x="5500223" y="5876290"/>
              <a:ext cx="2714760" cy="21099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12869587-C35A-43FC-9B45-70B304A2B79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491583" y="5867290"/>
                <a:ext cx="2732400" cy="21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6FA9D91D-D07E-4129-818B-CF593CB2B876}"/>
                  </a:ext>
                </a:extLst>
              </p14:cNvPr>
              <p14:cNvContentPartPr/>
              <p14:nvPr/>
            </p14:nvContentPartPr>
            <p14:xfrm>
              <a:off x="5758343" y="7677730"/>
              <a:ext cx="622800" cy="54468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6FA9D91D-D07E-4129-818B-CF593CB2B876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749703" y="7668730"/>
                <a:ext cx="64044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290B8C49-BE28-4D8D-9E90-D4B3F7B41388}"/>
                  </a:ext>
                </a:extLst>
              </p14:cNvPr>
              <p14:cNvContentPartPr/>
              <p14:nvPr/>
            </p14:nvContentPartPr>
            <p14:xfrm>
              <a:off x="6127343" y="8064465"/>
              <a:ext cx="4680" cy="9036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290B8C49-BE28-4D8D-9E90-D4B3F7B41388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118343" y="8055825"/>
                <a:ext cx="223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B837B25-8D37-4902-9C77-8D6EBA66975B}"/>
                  </a:ext>
                </a:extLst>
              </p14:cNvPr>
              <p14:cNvContentPartPr/>
              <p14:nvPr/>
            </p14:nvContentPartPr>
            <p14:xfrm>
              <a:off x="6113663" y="8036745"/>
              <a:ext cx="360" cy="36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B837B25-8D37-4902-9C77-8D6EBA66975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105023" y="80277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D6188CB2-5081-418A-930D-5714692DF159}"/>
                  </a:ext>
                </a:extLst>
              </p14:cNvPr>
              <p14:cNvContentPartPr/>
              <p14:nvPr/>
            </p14:nvContentPartPr>
            <p14:xfrm>
              <a:off x="5828183" y="7957185"/>
              <a:ext cx="163440" cy="1252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D6188CB2-5081-418A-930D-5714692DF15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819183" y="7948185"/>
                <a:ext cx="1810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C8A3FB55-C727-4376-9A24-D40F3507ACEC}"/>
                  </a:ext>
                </a:extLst>
              </p14:cNvPr>
              <p14:cNvContentPartPr/>
              <p14:nvPr/>
            </p14:nvContentPartPr>
            <p14:xfrm>
              <a:off x="3597623" y="6950265"/>
              <a:ext cx="538920" cy="38880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C8A3FB55-C727-4376-9A24-D40F3507ACEC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588623" y="6941625"/>
                <a:ext cx="5565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8B86D49D-7778-454C-AFAF-546949730FC0}"/>
                  </a:ext>
                </a:extLst>
              </p14:cNvPr>
              <p14:cNvContentPartPr/>
              <p14:nvPr/>
            </p14:nvContentPartPr>
            <p14:xfrm>
              <a:off x="3973103" y="7204785"/>
              <a:ext cx="24120" cy="18468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8B86D49D-7778-454C-AFAF-546949730FC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964103" y="7195785"/>
                <a:ext cx="41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7CCC61CA-D1C7-4ADC-BB4B-8A5D9FB57E35}"/>
                  </a:ext>
                </a:extLst>
              </p14:cNvPr>
              <p14:cNvContentPartPr/>
              <p14:nvPr/>
            </p14:nvContentPartPr>
            <p14:xfrm>
              <a:off x="3808583" y="7084905"/>
              <a:ext cx="339840" cy="5187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7CCC61CA-D1C7-4ADC-BB4B-8A5D9FB57E3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799583" y="7075905"/>
                <a:ext cx="3574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45295805-693B-4161-8348-AC04591E8AAA}"/>
                  </a:ext>
                </a:extLst>
              </p14:cNvPr>
              <p14:cNvContentPartPr/>
              <p14:nvPr/>
            </p14:nvContentPartPr>
            <p14:xfrm>
              <a:off x="3986423" y="7419345"/>
              <a:ext cx="150120" cy="1620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45295805-693B-4161-8348-AC04591E8AAA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977783" y="7410705"/>
                <a:ext cx="167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6710D6CB-AF6E-4B30-A9DF-1464274B575F}"/>
                  </a:ext>
                </a:extLst>
              </p14:cNvPr>
              <p14:cNvContentPartPr/>
              <p14:nvPr/>
            </p14:nvContentPartPr>
            <p14:xfrm>
              <a:off x="4225823" y="7009665"/>
              <a:ext cx="399960" cy="5418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6710D6CB-AF6E-4B30-A9DF-1464274B575F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216823" y="7001025"/>
                <a:ext cx="41760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84EE456B-1EBA-4FD7-91D0-627154C8198E}"/>
                  </a:ext>
                </a:extLst>
              </p14:cNvPr>
              <p14:cNvContentPartPr/>
              <p14:nvPr/>
            </p14:nvContentPartPr>
            <p14:xfrm>
              <a:off x="3530303" y="6898065"/>
              <a:ext cx="1260000" cy="6555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84EE456B-1EBA-4FD7-91D0-627154C8198E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521303" y="6889065"/>
                <a:ext cx="127764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98105E78-36DD-46AE-A1D7-3DF00E5FC2D3}"/>
                  </a:ext>
                </a:extLst>
              </p14:cNvPr>
              <p14:cNvContentPartPr/>
              <p14:nvPr/>
            </p14:nvContentPartPr>
            <p14:xfrm>
              <a:off x="3509063" y="6900585"/>
              <a:ext cx="1161360" cy="87264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98105E78-36DD-46AE-A1D7-3DF00E5FC2D3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500423" y="6891585"/>
                <a:ext cx="1179000" cy="89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C6BC613C-0B7B-4AFD-AD7D-70C0545940CD}"/>
              </a:ext>
            </a:extLst>
          </p:cNvPr>
          <p:cNvGrpSpPr/>
          <p:nvPr/>
        </p:nvGrpSpPr>
        <p:grpSpPr>
          <a:xfrm>
            <a:off x="164303" y="3736090"/>
            <a:ext cx="4198680" cy="2625215"/>
            <a:chOff x="164303" y="3736090"/>
            <a:chExt cx="4198680" cy="262521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1D70AC9-00D1-4AB5-89AE-F019C5C60F21}"/>
                    </a:ext>
                  </a:extLst>
                </p14:cNvPr>
                <p14:cNvContentPartPr/>
                <p14:nvPr/>
              </p14:nvContentPartPr>
              <p14:xfrm>
                <a:off x="3372033" y="4724650"/>
                <a:ext cx="85680" cy="426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1D70AC9-00D1-4AB5-89AE-F019C5C60F2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63033" y="4716010"/>
                  <a:ext cx="103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18AAFC2-DBEB-4C42-BCD3-141A6FF15D59}"/>
                    </a:ext>
                  </a:extLst>
                </p14:cNvPr>
                <p14:cNvContentPartPr/>
                <p14:nvPr/>
              </p14:nvContentPartPr>
              <p14:xfrm>
                <a:off x="3255393" y="4893850"/>
                <a:ext cx="75240" cy="1051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18AAFC2-DBEB-4C42-BCD3-141A6FF15D5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246393" y="4885210"/>
                  <a:ext cx="92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39A5197-5C1D-459A-A40C-974F6026B2D1}"/>
                    </a:ext>
                  </a:extLst>
                </p14:cNvPr>
                <p14:cNvContentPartPr/>
                <p14:nvPr/>
              </p14:nvContentPartPr>
              <p14:xfrm>
                <a:off x="3294273" y="4858570"/>
                <a:ext cx="371520" cy="2199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39A5197-5C1D-459A-A40C-974F6026B2D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285273" y="4849570"/>
                  <a:ext cx="389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189732E-065A-4A3F-A426-DB219BE4D0BD}"/>
                    </a:ext>
                  </a:extLst>
                </p14:cNvPr>
                <p14:cNvContentPartPr/>
                <p14:nvPr/>
              </p14:nvContentPartPr>
              <p14:xfrm>
                <a:off x="3603873" y="4728610"/>
                <a:ext cx="238320" cy="380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189732E-065A-4A3F-A426-DB219BE4D0B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595233" y="4719610"/>
                  <a:ext cx="255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3CC77A2-D2C5-4C2D-BCAE-1448B4620C8B}"/>
                    </a:ext>
                  </a:extLst>
                </p14:cNvPr>
                <p14:cNvContentPartPr/>
                <p14:nvPr/>
              </p14:nvContentPartPr>
              <p14:xfrm>
                <a:off x="3841833" y="4710970"/>
                <a:ext cx="198000" cy="295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3CC77A2-D2C5-4C2D-BCAE-1448B4620C8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832833" y="4701970"/>
                  <a:ext cx="2156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504BCCC-8E36-48D4-8039-2B78198C042E}"/>
                    </a:ext>
                  </a:extLst>
                </p14:cNvPr>
                <p14:cNvContentPartPr/>
                <p14:nvPr/>
              </p14:nvContentPartPr>
              <p14:xfrm>
                <a:off x="3982233" y="4856050"/>
                <a:ext cx="121680" cy="158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504BCCC-8E36-48D4-8039-2B78198C042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73593" y="4847050"/>
                  <a:ext cx="139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F91ED2E-A688-48C9-908C-69C193E38286}"/>
                    </a:ext>
                  </a:extLst>
                </p14:cNvPr>
                <p14:cNvContentPartPr/>
                <p14:nvPr/>
              </p14:nvContentPartPr>
              <p14:xfrm>
                <a:off x="3885033" y="5035330"/>
                <a:ext cx="248760" cy="1087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F91ED2E-A688-48C9-908C-69C193E3828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876393" y="5026330"/>
                  <a:ext cx="266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733D58F-590B-49E5-A977-7AB978F8F610}"/>
                    </a:ext>
                  </a:extLst>
                </p14:cNvPr>
                <p14:cNvContentPartPr/>
                <p14:nvPr/>
              </p14:nvContentPartPr>
              <p14:xfrm>
                <a:off x="2997993" y="4803130"/>
                <a:ext cx="235080" cy="11217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733D58F-590B-49E5-A977-7AB978F8F61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89353" y="4794130"/>
                  <a:ext cx="25272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379EED6-E7A6-4146-808F-81CBBEF8A6ED}"/>
                    </a:ext>
                  </a:extLst>
                </p14:cNvPr>
                <p14:cNvContentPartPr/>
                <p14:nvPr/>
              </p14:nvContentPartPr>
              <p14:xfrm>
                <a:off x="3360153" y="5635090"/>
                <a:ext cx="187200" cy="65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379EED6-E7A6-4146-808F-81CBBEF8A6E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351153" y="5626090"/>
                  <a:ext cx="204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2C98CEA-E804-4B34-A7E3-430A2F46EE43}"/>
                    </a:ext>
                  </a:extLst>
                </p14:cNvPr>
                <p14:cNvContentPartPr/>
                <p14:nvPr/>
              </p14:nvContentPartPr>
              <p14:xfrm>
                <a:off x="3313713" y="5812930"/>
                <a:ext cx="199440" cy="54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2C98CEA-E804-4B34-A7E3-430A2F46EE4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304713" y="5804290"/>
                  <a:ext cx="217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32F2BE6-D981-4478-A93F-7BA0A74D38D7}"/>
                    </a:ext>
                  </a:extLst>
                </p14:cNvPr>
                <p14:cNvContentPartPr/>
                <p14:nvPr/>
              </p14:nvContentPartPr>
              <p14:xfrm>
                <a:off x="3325593" y="5677930"/>
                <a:ext cx="164880" cy="4006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32F2BE6-D981-4478-A93F-7BA0A74D38D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316953" y="5668930"/>
                  <a:ext cx="1825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88195A3-17D9-42D7-B79E-84DE59F956E9}"/>
                    </a:ext>
                  </a:extLst>
                </p14:cNvPr>
                <p14:cNvContentPartPr/>
                <p14:nvPr/>
              </p14:nvContentPartPr>
              <p14:xfrm>
                <a:off x="3386793" y="5893930"/>
                <a:ext cx="199440" cy="421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88195A3-17D9-42D7-B79E-84DE59F956E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78153" y="5884930"/>
                  <a:ext cx="217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0442058-2A09-40DB-BEDA-3041CC09F911}"/>
                    </a:ext>
                  </a:extLst>
                </p14:cNvPr>
                <p14:cNvContentPartPr/>
                <p14:nvPr/>
              </p14:nvContentPartPr>
              <p14:xfrm>
                <a:off x="3615753" y="5556610"/>
                <a:ext cx="101520" cy="219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0442058-2A09-40DB-BEDA-3041CC09F91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607113" y="5547970"/>
                  <a:ext cx="119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A64A838-8CC3-4E31-8282-B8EE832BCD69}"/>
                    </a:ext>
                  </a:extLst>
                </p14:cNvPr>
                <p14:cNvContentPartPr/>
                <p14:nvPr/>
              </p14:nvContentPartPr>
              <p14:xfrm>
                <a:off x="716183" y="5426650"/>
                <a:ext cx="2035440" cy="1429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A64A838-8CC3-4E31-8282-B8EE832BCD6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7543" y="5418010"/>
                  <a:ext cx="2053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0B8CDC4-98A8-4E12-B1D8-1A0719170A76}"/>
                    </a:ext>
                  </a:extLst>
                </p14:cNvPr>
                <p14:cNvContentPartPr/>
                <p14:nvPr/>
              </p14:nvContentPartPr>
              <p14:xfrm>
                <a:off x="2541383" y="5531410"/>
                <a:ext cx="136440" cy="496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0B8CDC4-98A8-4E12-B1D8-1A0719170A7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532383" y="5522770"/>
                  <a:ext cx="154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C317E621-DD5E-4DDA-B2C0-BA8B318F4195}"/>
                    </a:ext>
                  </a:extLst>
                </p14:cNvPr>
                <p14:cNvContentPartPr/>
                <p14:nvPr/>
              </p14:nvContentPartPr>
              <p14:xfrm>
                <a:off x="2646143" y="5580730"/>
                <a:ext cx="57240" cy="154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C317E621-DD5E-4DDA-B2C0-BA8B318F419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637143" y="5571730"/>
                  <a:ext cx="74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16F7257-142A-4594-BBFF-EBFAAF0C7041}"/>
                    </a:ext>
                  </a:extLst>
                </p14:cNvPr>
                <p14:cNvContentPartPr/>
                <p14:nvPr/>
              </p14:nvContentPartPr>
              <p14:xfrm>
                <a:off x="1081713" y="4579570"/>
                <a:ext cx="108000" cy="646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16F7257-142A-4594-BBFF-EBFAAF0C704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72713" y="4570570"/>
                  <a:ext cx="12564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F487255-EC26-4BF3-90E4-B31362F58711}"/>
                    </a:ext>
                  </a:extLst>
                </p14:cNvPr>
                <p14:cNvContentPartPr/>
                <p14:nvPr/>
              </p14:nvContentPartPr>
              <p14:xfrm>
                <a:off x="888753" y="4885210"/>
                <a:ext cx="320400" cy="268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F487255-EC26-4BF3-90E4-B31362F5871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80113" y="4876210"/>
                  <a:ext cx="338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75B0EFA-5775-4C28-977B-D89F900EF241}"/>
                    </a:ext>
                  </a:extLst>
                </p14:cNvPr>
                <p14:cNvContentPartPr/>
                <p14:nvPr/>
              </p14:nvContentPartPr>
              <p14:xfrm>
                <a:off x="1232913" y="4734730"/>
                <a:ext cx="282960" cy="376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75B0EFA-5775-4C28-977B-D89F900EF24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223913" y="4726090"/>
                  <a:ext cx="300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EB165C7-F708-473C-A899-92245152BB65}"/>
                    </a:ext>
                  </a:extLst>
                </p14:cNvPr>
                <p14:cNvContentPartPr/>
                <p14:nvPr/>
              </p14:nvContentPartPr>
              <p14:xfrm>
                <a:off x="1412193" y="4728610"/>
                <a:ext cx="223200" cy="386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EB165C7-F708-473C-A899-92245152BB6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03553" y="4719610"/>
                  <a:ext cx="2408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BF6FCDF-D1B2-4D17-8149-58503B4A1EBE}"/>
                    </a:ext>
                  </a:extLst>
                </p14:cNvPr>
                <p14:cNvContentPartPr/>
                <p14:nvPr/>
              </p14:nvContentPartPr>
              <p14:xfrm>
                <a:off x="1645473" y="4570570"/>
                <a:ext cx="241200" cy="351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BF6FCDF-D1B2-4D17-8149-58503B4A1EB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636833" y="4561930"/>
                  <a:ext cx="2588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A767FB6-CD3C-4B39-847B-2BFA6AA46BA4}"/>
                    </a:ext>
                  </a:extLst>
                </p14:cNvPr>
                <p14:cNvContentPartPr/>
                <p14:nvPr/>
              </p14:nvContentPartPr>
              <p14:xfrm>
                <a:off x="1799553" y="4732210"/>
                <a:ext cx="93240" cy="207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A767FB6-CD3C-4B39-847B-2BFA6AA46BA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790913" y="4723570"/>
                  <a:ext cx="110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1702584-49A2-4125-819C-B5DABED1A248}"/>
                    </a:ext>
                  </a:extLst>
                </p14:cNvPr>
                <p14:cNvContentPartPr/>
                <p14:nvPr/>
              </p14:nvContentPartPr>
              <p14:xfrm>
                <a:off x="1664193" y="4979890"/>
                <a:ext cx="354240" cy="215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1702584-49A2-4125-819C-B5DABED1A24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655193" y="4970890"/>
                  <a:ext cx="371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013CEE4-457C-473D-9261-B9E4438BD55E}"/>
                    </a:ext>
                  </a:extLst>
                </p14:cNvPr>
                <p14:cNvContentPartPr/>
                <p14:nvPr/>
              </p14:nvContentPartPr>
              <p14:xfrm>
                <a:off x="2001513" y="4767490"/>
                <a:ext cx="309960" cy="15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013CEE4-457C-473D-9261-B9E4438BD55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992873" y="4758850"/>
                  <a:ext cx="327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54BCAA5-0EB6-415C-A0FC-A615B063E809}"/>
                    </a:ext>
                  </a:extLst>
                </p14:cNvPr>
                <p14:cNvContentPartPr/>
                <p14:nvPr/>
              </p14:nvContentPartPr>
              <p14:xfrm>
                <a:off x="2128953" y="4494970"/>
                <a:ext cx="63360" cy="159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54BCAA5-0EB6-415C-A0FC-A615B063E80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119953" y="4485970"/>
                  <a:ext cx="81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6C8544B-A97B-46C6-B0F8-15FB1BCCA1B2}"/>
                    </a:ext>
                  </a:extLst>
                </p14:cNvPr>
                <p14:cNvContentPartPr/>
                <p14:nvPr/>
              </p14:nvContentPartPr>
              <p14:xfrm>
                <a:off x="2028153" y="4804210"/>
                <a:ext cx="384120" cy="170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6C8544B-A97B-46C6-B0F8-15FB1BCCA1B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019153" y="4795570"/>
                  <a:ext cx="401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851788F-3781-4BBF-8DEC-5F5DE2F481B4}"/>
                    </a:ext>
                  </a:extLst>
                </p14:cNvPr>
                <p14:cNvContentPartPr/>
                <p14:nvPr/>
              </p14:nvContentPartPr>
              <p14:xfrm>
                <a:off x="2110953" y="4833370"/>
                <a:ext cx="82800" cy="179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851788F-3781-4BBF-8DEC-5F5DE2F481B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101953" y="4824370"/>
                  <a:ext cx="100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383F953-5378-4041-8F08-00053D45DB85}"/>
                    </a:ext>
                  </a:extLst>
                </p14:cNvPr>
                <p14:cNvContentPartPr/>
                <p14:nvPr/>
              </p14:nvContentPartPr>
              <p14:xfrm>
                <a:off x="2174313" y="4886290"/>
                <a:ext cx="286920" cy="3171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383F953-5378-4041-8F08-00053D45DB8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165313" y="4877650"/>
                  <a:ext cx="304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EBCFC36-9D5F-4C53-B794-1EA11B8C9383}"/>
                    </a:ext>
                  </a:extLst>
                </p14:cNvPr>
                <p14:cNvContentPartPr/>
                <p14:nvPr/>
              </p14:nvContentPartPr>
              <p14:xfrm>
                <a:off x="2517753" y="4726090"/>
                <a:ext cx="67680" cy="452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EBCFC36-9D5F-4C53-B794-1EA11B8C938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509113" y="4717090"/>
                  <a:ext cx="853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A06DA58-056A-4A04-9943-853910054EA7}"/>
                    </a:ext>
                  </a:extLst>
                </p14:cNvPr>
                <p14:cNvContentPartPr/>
                <p14:nvPr/>
              </p14:nvContentPartPr>
              <p14:xfrm>
                <a:off x="2766153" y="4686850"/>
                <a:ext cx="138600" cy="457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A06DA58-056A-4A04-9943-853910054EA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57153" y="4677850"/>
                  <a:ext cx="1562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7E0DA44-2CC4-4185-9EFC-B13910EB17D4}"/>
                    </a:ext>
                  </a:extLst>
                </p14:cNvPr>
                <p14:cNvContentPartPr/>
                <p14:nvPr/>
              </p14:nvContentPartPr>
              <p14:xfrm>
                <a:off x="2655273" y="4858570"/>
                <a:ext cx="135000" cy="130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7E0DA44-2CC4-4185-9EFC-B13910EB17D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646633" y="4849570"/>
                  <a:ext cx="152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78FE0BD-D428-42A8-A107-76DD2C0F83E4}"/>
                    </a:ext>
                  </a:extLst>
                </p14:cNvPr>
                <p14:cNvContentPartPr/>
                <p14:nvPr/>
              </p14:nvContentPartPr>
              <p14:xfrm>
                <a:off x="164303" y="3736090"/>
                <a:ext cx="647640" cy="4204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78FE0BD-D428-42A8-A107-76DD2C0F83E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55303" y="3727450"/>
                  <a:ext cx="6652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8BED52C6-8B72-4266-B35A-7FF15AD2D95F}"/>
                    </a:ext>
                  </a:extLst>
                </p14:cNvPr>
                <p14:cNvContentPartPr/>
                <p14:nvPr/>
              </p14:nvContentPartPr>
              <p14:xfrm>
                <a:off x="548783" y="3988810"/>
                <a:ext cx="88560" cy="3614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8BED52C6-8B72-4266-B35A-7FF15AD2D95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39783" y="3979810"/>
                  <a:ext cx="1062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6CDED1E-24EE-49E6-818B-AEDD18CA7CD1}"/>
                    </a:ext>
                  </a:extLst>
                </p14:cNvPr>
                <p14:cNvContentPartPr/>
                <p14:nvPr/>
              </p14:nvContentPartPr>
              <p14:xfrm>
                <a:off x="463463" y="4070530"/>
                <a:ext cx="250200" cy="484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6CDED1E-24EE-49E6-818B-AEDD18CA7CD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54463" y="4061530"/>
                  <a:ext cx="2678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869170D-CFF8-4644-B6EE-A2FBAD8CC8B3}"/>
                    </a:ext>
                  </a:extLst>
                </p14:cNvPr>
                <p14:cNvContentPartPr/>
                <p14:nvPr/>
              </p14:nvContentPartPr>
              <p14:xfrm>
                <a:off x="708623" y="4237210"/>
                <a:ext cx="48240" cy="3222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869170D-CFF8-4644-B6EE-A2FBAD8CC8B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99983" y="4228570"/>
                  <a:ext cx="65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8B03C4B-67A3-4593-93E0-11AD108758D9}"/>
                    </a:ext>
                  </a:extLst>
                </p14:cNvPr>
                <p14:cNvContentPartPr/>
                <p14:nvPr/>
              </p14:nvContentPartPr>
              <p14:xfrm>
                <a:off x="1436183" y="4005010"/>
                <a:ext cx="599760" cy="5029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8B03C4B-67A3-4593-93E0-11AD108758D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427543" y="3996370"/>
                  <a:ext cx="6174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7FA34DC-36AB-464A-A727-24BAA5F1843E}"/>
                    </a:ext>
                  </a:extLst>
                </p14:cNvPr>
                <p14:cNvContentPartPr/>
                <p14:nvPr/>
              </p14:nvContentPartPr>
              <p14:xfrm>
                <a:off x="1363823" y="3903850"/>
                <a:ext cx="569160" cy="1839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7FA34DC-36AB-464A-A727-24BAA5F1843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354823" y="3894850"/>
                  <a:ext cx="586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0E039B95-D91A-4520-A996-18DB923A2288}"/>
                    </a:ext>
                  </a:extLst>
                </p14:cNvPr>
                <p14:cNvContentPartPr/>
                <p14:nvPr/>
              </p14:nvContentPartPr>
              <p14:xfrm>
                <a:off x="714383" y="4121025"/>
                <a:ext cx="3648600" cy="22402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0E039B95-D91A-4520-A996-18DB923A228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05743" y="4112385"/>
                  <a:ext cx="3666240" cy="22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55F7077E-0EDD-4020-8D12-BD3ADDECADF6}"/>
              </a:ext>
            </a:extLst>
          </p:cNvPr>
          <p:cNvGrpSpPr/>
          <p:nvPr/>
        </p:nvGrpSpPr>
        <p:grpSpPr>
          <a:xfrm>
            <a:off x="445103" y="-1077015"/>
            <a:ext cx="7551000" cy="2281320"/>
            <a:chOff x="445103" y="-1077015"/>
            <a:chExt cx="7551000" cy="22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5DA99A3-3E70-4F5F-8AAA-4E9CFA0AE25D}"/>
                    </a:ext>
                  </a:extLst>
                </p14:cNvPr>
                <p14:cNvContentPartPr/>
                <p14:nvPr/>
              </p14:nvContentPartPr>
              <p14:xfrm>
                <a:off x="677303" y="474225"/>
                <a:ext cx="510480" cy="1756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5DA99A3-3E70-4F5F-8AAA-4E9CFA0AE25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68663" y="465585"/>
                  <a:ext cx="528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4BF7C21-1919-48C5-B0CF-4E46D7CCC6F7}"/>
                    </a:ext>
                  </a:extLst>
                </p14:cNvPr>
                <p14:cNvContentPartPr/>
                <p14:nvPr/>
              </p14:nvContentPartPr>
              <p14:xfrm>
                <a:off x="1070783" y="316545"/>
                <a:ext cx="52560" cy="6314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4BF7C21-1919-48C5-B0CF-4E46D7CCC6F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2143" y="307545"/>
                  <a:ext cx="7020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AF7135D5-B4D4-4169-812E-DC4D18B8B7A5}"/>
                    </a:ext>
                  </a:extLst>
                </p14:cNvPr>
                <p14:cNvContentPartPr/>
                <p14:nvPr/>
              </p14:nvContentPartPr>
              <p14:xfrm>
                <a:off x="870623" y="255705"/>
                <a:ext cx="471600" cy="6163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AF7135D5-B4D4-4169-812E-DC4D18B8B7A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61623" y="247065"/>
                  <a:ext cx="48924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60D2942-9308-4F88-9DD1-A0FE2048B55F}"/>
                    </a:ext>
                  </a:extLst>
                </p14:cNvPr>
                <p14:cNvContentPartPr/>
                <p14:nvPr/>
              </p14:nvContentPartPr>
              <p14:xfrm>
                <a:off x="1455263" y="263625"/>
                <a:ext cx="287280" cy="6616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60D2942-9308-4F88-9DD1-A0FE2048B55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446623" y="254625"/>
                  <a:ext cx="30492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044A03E-FFF8-4C31-9DAC-5E45A5F86536}"/>
                    </a:ext>
                  </a:extLst>
                </p14:cNvPr>
                <p14:cNvContentPartPr/>
                <p14:nvPr/>
              </p14:nvContentPartPr>
              <p14:xfrm>
                <a:off x="1732103" y="153465"/>
                <a:ext cx="347760" cy="6969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044A03E-FFF8-4C31-9DAC-5E45A5F8653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23463" y="144825"/>
                  <a:ext cx="365400" cy="7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B9ED6874-6B4B-4DBE-8EA2-461CDA373493}"/>
                    </a:ext>
                  </a:extLst>
                </p14:cNvPr>
                <p14:cNvContentPartPr/>
                <p14:nvPr/>
              </p14:nvContentPartPr>
              <p14:xfrm>
                <a:off x="2813543" y="240585"/>
                <a:ext cx="408600" cy="2088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B9ED6874-6B4B-4DBE-8EA2-461CDA37349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804903" y="231945"/>
                  <a:ext cx="426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1307FA0-37B1-4D20-BB8D-7F0C87759C4B}"/>
                    </a:ext>
                  </a:extLst>
                </p14:cNvPr>
                <p14:cNvContentPartPr/>
                <p14:nvPr/>
              </p14:nvContentPartPr>
              <p14:xfrm>
                <a:off x="3073463" y="187665"/>
                <a:ext cx="479520" cy="4780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1307FA0-37B1-4D20-BB8D-7F0C87759C4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64823" y="179025"/>
                  <a:ext cx="4971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546E0DC-51E2-4F28-BFBA-2A7405B54690}"/>
                    </a:ext>
                  </a:extLst>
                </p14:cNvPr>
                <p14:cNvContentPartPr/>
                <p14:nvPr/>
              </p14:nvContentPartPr>
              <p14:xfrm>
                <a:off x="3558023" y="238425"/>
                <a:ext cx="483840" cy="3319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546E0DC-51E2-4F28-BFBA-2A7405B5469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549383" y="229785"/>
                  <a:ext cx="501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ACC1090-9C02-4F28-9622-BB1F142642F0}"/>
                    </a:ext>
                  </a:extLst>
                </p14:cNvPr>
                <p14:cNvContentPartPr/>
                <p14:nvPr/>
              </p14:nvContentPartPr>
              <p14:xfrm>
                <a:off x="2462183" y="676545"/>
                <a:ext cx="1647360" cy="2527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ACC1090-9C02-4F28-9622-BB1F142642F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453183" y="667545"/>
                  <a:ext cx="1665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D942ED56-378B-4533-A19E-5212E87B366C}"/>
                    </a:ext>
                  </a:extLst>
                </p14:cNvPr>
                <p14:cNvContentPartPr/>
                <p14:nvPr/>
              </p14:nvContentPartPr>
              <p14:xfrm>
                <a:off x="445103" y="-306255"/>
                <a:ext cx="2176920" cy="15105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D942ED56-378B-4533-A19E-5212E87B366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6463" y="-315255"/>
                  <a:ext cx="2194560" cy="15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014537AB-AE9A-49A5-A909-0CB4BF551FA7}"/>
                    </a:ext>
                  </a:extLst>
                </p14:cNvPr>
                <p14:cNvContentPartPr/>
                <p14:nvPr/>
              </p14:nvContentPartPr>
              <p14:xfrm>
                <a:off x="4158503" y="393585"/>
                <a:ext cx="875880" cy="633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014537AB-AE9A-49A5-A909-0CB4BF551FA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149503" y="384585"/>
                  <a:ext cx="893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19360EEC-E5E4-449E-9D4B-F0BB3B564347}"/>
                    </a:ext>
                  </a:extLst>
                </p14:cNvPr>
                <p14:cNvContentPartPr/>
                <p14:nvPr/>
              </p14:nvContentPartPr>
              <p14:xfrm>
                <a:off x="4878143" y="262185"/>
                <a:ext cx="318960" cy="3549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19360EEC-E5E4-449E-9D4B-F0BB3B56434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869143" y="253545"/>
                  <a:ext cx="3366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1A0257C-EC72-47B1-840A-E6ACBFFFE883}"/>
                    </a:ext>
                  </a:extLst>
                </p14:cNvPr>
                <p14:cNvContentPartPr/>
                <p14:nvPr/>
              </p14:nvContentPartPr>
              <p14:xfrm>
                <a:off x="5898383" y="4785"/>
                <a:ext cx="516600" cy="3322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1A0257C-EC72-47B1-840A-E6ACBFFFE88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889383" y="-4215"/>
                  <a:ext cx="5342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EC28EF5-E89E-4EB7-9D21-F7B94F2E3EC7}"/>
                    </a:ext>
                  </a:extLst>
                </p14:cNvPr>
                <p14:cNvContentPartPr/>
                <p14:nvPr/>
              </p14:nvContentPartPr>
              <p14:xfrm>
                <a:off x="6089543" y="313665"/>
                <a:ext cx="212040" cy="4010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EC28EF5-E89E-4EB7-9D21-F7B94F2E3EC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080903" y="304665"/>
                  <a:ext cx="229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9AB43D6-98E1-4D3F-A8F6-62FCC8D9E6BC}"/>
                    </a:ext>
                  </a:extLst>
                </p14:cNvPr>
                <p14:cNvContentPartPr/>
                <p14:nvPr/>
              </p14:nvContentPartPr>
              <p14:xfrm>
                <a:off x="6148223" y="547665"/>
                <a:ext cx="100440" cy="1494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9AB43D6-98E1-4D3F-A8F6-62FCC8D9E6B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139223" y="538665"/>
                  <a:ext cx="118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46220BD3-7551-4794-9612-7617458A3650}"/>
                    </a:ext>
                  </a:extLst>
                </p14:cNvPr>
                <p14:cNvContentPartPr/>
                <p14:nvPr/>
              </p14:nvContentPartPr>
              <p14:xfrm>
                <a:off x="5656823" y="267945"/>
                <a:ext cx="811800" cy="5094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46220BD3-7551-4794-9612-7617458A365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648183" y="259305"/>
                  <a:ext cx="8294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8FE574FB-8910-4634-B0D2-0BD49349CEFF}"/>
                    </a:ext>
                  </a:extLst>
                </p14:cNvPr>
                <p14:cNvContentPartPr/>
                <p14:nvPr/>
              </p14:nvContentPartPr>
              <p14:xfrm>
                <a:off x="6511823" y="142305"/>
                <a:ext cx="307080" cy="734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8FE574FB-8910-4634-B0D2-0BD49349CEF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502823" y="133305"/>
                  <a:ext cx="324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7319E75F-A6F2-4F6A-9468-2CFC6D2E82B7}"/>
                    </a:ext>
                  </a:extLst>
                </p14:cNvPr>
                <p14:cNvContentPartPr/>
                <p14:nvPr/>
              </p14:nvContentPartPr>
              <p14:xfrm>
                <a:off x="6558263" y="27465"/>
                <a:ext cx="219600" cy="6879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7319E75F-A6F2-4F6A-9468-2CFC6D2E82B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549263" y="18465"/>
                  <a:ext cx="23724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693C1B7F-EB29-46F2-8822-5117EF973B73}"/>
                    </a:ext>
                  </a:extLst>
                </p14:cNvPr>
                <p14:cNvContentPartPr/>
                <p14:nvPr/>
              </p14:nvContentPartPr>
              <p14:xfrm>
                <a:off x="6846623" y="62385"/>
                <a:ext cx="262800" cy="5752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693C1B7F-EB29-46F2-8822-5117EF973B7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37983" y="53745"/>
                  <a:ext cx="28044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764E2D17-3B4B-4FFB-B6FE-FC4547F0AFB0}"/>
                    </a:ext>
                  </a:extLst>
                </p14:cNvPr>
                <p14:cNvContentPartPr/>
                <p14:nvPr/>
              </p14:nvContentPartPr>
              <p14:xfrm>
                <a:off x="7027703" y="257145"/>
                <a:ext cx="40680" cy="5281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764E2D17-3B4B-4FFB-B6FE-FC4547F0AFB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19063" y="248145"/>
                  <a:ext cx="583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16CBAA1D-9791-42E0-8060-5E6EEFD08389}"/>
                    </a:ext>
                  </a:extLst>
                </p14:cNvPr>
                <p14:cNvContentPartPr/>
                <p14:nvPr/>
              </p14:nvContentPartPr>
              <p14:xfrm>
                <a:off x="6976943" y="370905"/>
                <a:ext cx="120960" cy="1188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16CBAA1D-9791-42E0-8060-5E6EEFD0838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967943" y="361905"/>
                  <a:ext cx="138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80087237-19B9-4D0B-8079-F4E486A94887}"/>
                    </a:ext>
                  </a:extLst>
                </p14:cNvPr>
                <p14:cNvContentPartPr/>
                <p14:nvPr/>
              </p14:nvContentPartPr>
              <p14:xfrm>
                <a:off x="6878303" y="581505"/>
                <a:ext cx="410400" cy="1065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80087237-19B9-4D0B-8079-F4E486A9488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869303" y="572865"/>
                  <a:ext cx="428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E60B563-E4FF-4D3F-9972-D9E83AA69058}"/>
                    </a:ext>
                  </a:extLst>
                </p14:cNvPr>
                <p14:cNvContentPartPr/>
                <p14:nvPr/>
              </p14:nvContentPartPr>
              <p14:xfrm>
                <a:off x="5216183" y="-515415"/>
                <a:ext cx="325080" cy="2743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E60B563-E4FF-4D3F-9972-D9E83AA6905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207183" y="-524415"/>
                  <a:ext cx="3427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150BF93-EFD6-4105-8327-ABAD1A74DFF5}"/>
                    </a:ext>
                  </a:extLst>
                </p14:cNvPr>
                <p14:cNvContentPartPr/>
                <p14:nvPr/>
              </p14:nvContentPartPr>
              <p14:xfrm>
                <a:off x="5238503" y="-586335"/>
                <a:ext cx="386280" cy="3060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150BF93-EFD6-4105-8327-ABAD1A74DFF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229863" y="-594975"/>
                  <a:ext cx="403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9FA77774-6F32-4665-9E95-FD5670A03691}"/>
                    </a:ext>
                  </a:extLst>
                </p14:cNvPr>
                <p14:cNvContentPartPr/>
                <p14:nvPr/>
              </p14:nvContentPartPr>
              <p14:xfrm>
                <a:off x="4936823" y="-894135"/>
                <a:ext cx="954720" cy="8780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9FA77774-6F32-4665-9E95-FD5670A0369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928183" y="-902775"/>
                  <a:ext cx="97236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515D2295-D8D5-4D73-B9E1-E75EF86A7408}"/>
                    </a:ext>
                  </a:extLst>
                </p14:cNvPr>
                <p14:cNvContentPartPr/>
                <p14:nvPr/>
              </p14:nvContentPartPr>
              <p14:xfrm>
                <a:off x="6001703" y="-507855"/>
                <a:ext cx="666000" cy="255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515D2295-D8D5-4D73-B9E1-E75EF86A740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992703" y="-516855"/>
                  <a:ext cx="683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FE56B4A4-0D52-4110-BAEF-66182A8EAF09}"/>
                    </a:ext>
                  </a:extLst>
                </p14:cNvPr>
                <p14:cNvContentPartPr/>
                <p14:nvPr/>
              </p14:nvContentPartPr>
              <p14:xfrm>
                <a:off x="6523703" y="-654375"/>
                <a:ext cx="272160" cy="2592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FE56B4A4-0D52-4110-BAEF-66182A8EAF0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514703" y="-663375"/>
                  <a:ext cx="289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021561D-B4D2-41BB-8408-E20BD317751C}"/>
                    </a:ext>
                  </a:extLst>
                </p14:cNvPr>
                <p14:cNvContentPartPr/>
                <p14:nvPr/>
              </p14:nvContentPartPr>
              <p14:xfrm>
                <a:off x="7169903" y="-988815"/>
                <a:ext cx="78120" cy="7790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021561D-B4D2-41BB-8408-E20BD317751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160903" y="-997815"/>
                  <a:ext cx="9576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94167A94-5837-4771-B8E6-71EE79BCD19D}"/>
                    </a:ext>
                  </a:extLst>
                </p14:cNvPr>
                <p14:cNvContentPartPr/>
                <p14:nvPr/>
              </p14:nvContentPartPr>
              <p14:xfrm>
                <a:off x="7313543" y="-1077015"/>
                <a:ext cx="682560" cy="8510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94167A94-5837-4771-B8E6-71EE79BCD19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304543" y="-1085655"/>
                  <a:ext cx="70020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73D9E6DB-C257-454C-8BAB-58E0A7AAE3B7}"/>
                    </a:ext>
                  </a:extLst>
                </p14:cNvPr>
                <p14:cNvContentPartPr/>
                <p14:nvPr/>
              </p14:nvContentPartPr>
              <p14:xfrm>
                <a:off x="7249103" y="-259095"/>
                <a:ext cx="709560" cy="990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73D9E6DB-C257-454C-8BAB-58E0A7AAE3B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240463" y="-268095"/>
                  <a:ext cx="727200" cy="11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309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D6B795B-559D-4BEF-94AD-9A788A9FB39C}"/>
              </a:ext>
            </a:extLst>
          </p:cNvPr>
          <p:cNvGrpSpPr/>
          <p:nvPr/>
        </p:nvGrpSpPr>
        <p:grpSpPr>
          <a:xfrm>
            <a:off x="498153" y="70930"/>
            <a:ext cx="4150080" cy="1058400"/>
            <a:chOff x="498153" y="70930"/>
            <a:chExt cx="4150080" cy="10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96B9CFA-E96A-477C-975F-1CBA6699400A}"/>
                    </a:ext>
                  </a:extLst>
                </p14:cNvPr>
                <p14:cNvContentPartPr/>
                <p14:nvPr/>
              </p14:nvContentPartPr>
              <p14:xfrm>
                <a:off x="717033" y="70930"/>
                <a:ext cx="163080" cy="9918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96B9CFA-E96A-477C-975F-1CBA669940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9393" y="53290"/>
                  <a:ext cx="19872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1BCD0FD-29A5-49B1-ADEF-9AAA97E09C7D}"/>
                    </a:ext>
                  </a:extLst>
                </p14:cNvPr>
                <p14:cNvContentPartPr/>
                <p14:nvPr/>
              </p14:nvContentPartPr>
              <p14:xfrm>
                <a:off x="498153" y="720010"/>
                <a:ext cx="501480" cy="295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1BCD0FD-29A5-49B1-ADEF-9AAA97E09C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0513" y="702370"/>
                  <a:ext cx="537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6744BE5-16A4-4182-B076-F90D2E705C79}"/>
                    </a:ext>
                  </a:extLst>
                </p14:cNvPr>
                <p14:cNvContentPartPr/>
                <p14:nvPr/>
              </p14:nvContentPartPr>
              <p14:xfrm>
                <a:off x="1014033" y="696250"/>
                <a:ext cx="281880" cy="3128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6744BE5-16A4-4182-B076-F90D2E705C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6033" y="678250"/>
                  <a:ext cx="3175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56D012B-0EF2-465F-A87D-7440095DF1C5}"/>
                    </a:ext>
                  </a:extLst>
                </p14:cNvPr>
                <p14:cNvContentPartPr/>
                <p14:nvPr/>
              </p14:nvContentPartPr>
              <p14:xfrm>
                <a:off x="1376193" y="669610"/>
                <a:ext cx="154440" cy="3045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56D012B-0EF2-465F-A87D-7440095DF1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8553" y="651610"/>
                  <a:ext cx="1900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4B634E8-9753-47BB-9D89-59B1E535D90D}"/>
                    </a:ext>
                  </a:extLst>
                </p14:cNvPr>
                <p14:cNvContentPartPr/>
                <p14:nvPr/>
              </p14:nvContentPartPr>
              <p14:xfrm>
                <a:off x="1719633" y="693370"/>
                <a:ext cx="720720" cy="2746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4B634E8-9753-47BB-9D89-59B1E535D9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1993" y="675730"/>
                  <a:ext cx="756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A5BDE85-5644-4B60-A3CC-C0E8DAC31BA2}"/>
                    </a:ext>
                  </a:extLst>
                </p14:cNvPr>
                <p14:cNvContentPartPr/>
                <p14:nvPr/>
              </p14:nvContentPartPr>
              <p14:xfrm>
                <a:off x="2446113" y="788050"/>
                <a:ext cx="87120" cy="82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A5BDE85-5644-4B60-A3CC-C0E8DAC31B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28113" y="770410"/>
                  <a:ext cx="122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28986B8-936D-4E45-B805-49A5A5D0B03E}"/>
                    </a:ext>
                  </a:extLst>
                </p14:cNvPr>
                <p14:cNvContentPartPr/>
                <p14:nvPr/>
              </p14:nvContentPartPr>
              <p14:xfrm>
                <a:off x="2635833" y="384130"/>
                <a:ext cx="73800" cy="421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28986B8-936D-4E45-B805-49A5A5D0B0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18193" y="366490"/>
                  <a:ext cx="109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23CF7AD-2963-4DD7-BC44-A9A32556555D}"/>
                    </a:ext>
                  </a:extLst>
                </p14:cNvPr>
                <p14:cNvContentPartPr/>
                <p14:nvPr/>
              </p14:nvContentPartPr>
              <p14:xfrm>
                <a:off x="2866233" y="601570"/>
                <a:ext cx="370080" cy="250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23CF7AD-2963-4DD7-BC44-A9A3255655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48233" y="583930"/>
                  <a:ext cx="405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0E4F9E5-F62D-4B50-B930-3284CDB251F8}"/>
                    </a:ext>
                  </a:extLst>
                </p14:cNvPr>
                <p14:cNvContentPartPr/>
                <p14:nvPr/>
              </p14:nvContentPartPr>
              <p14:xfrm>
                <a:off x="3084753" y="328690"/>
                <a:ext cx="522360" cy="429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0E4F9E5-F62D-4B50-B930-3284CDB251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67113" y="310690"/>
                  <a:ext cx="5580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DC255E4-11E4-4587-8A6B-6AD767158282}"/>
                    </a:ext>
                  </a:extLst>
                </p14:cNvPr>
                <p14:cNvContentPartPr/>
                <p14:nvPr/>
              </p14:nvContentPartPr>
              <p14:xfrm>
                <a:off x="3742833" y="317170"/>
                <a:ext cx="61560" cy="425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DC255E4-11E4-4587-8A6B-6AD7671582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5193" y="299530"/>
                  <a:ext cx="972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933AD75-93CD-4D42-8C30-11B78AEC2D31}"/>
                    </a:ext>
                  </a:extLst>
                </p14:cNvPr>
                <p14:cNvContentPartPr/>
                <p14:nvPr/>
              </p14:nvContentPartPr>
              <p14:xfrm>
                <a:off x="4033353" y="544690"/>
                <a:ext cx="237960" cy="198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933AD75-93CD-4D42-8C30-11B78AEC2D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15353" y="527050"/>
                  <a:ext cx="273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BACD346-C6D2-42D5-8DAA-48545DF15A73}"/>
                    </a:ext>
                  </a:extLst>
                </p14:cNvPr>
                <p14:cNvContentPartPr/>
                <p14:nvPr/>
              </p14:nvContentPartPr>
              <p14:xfrm>
                <a:off x="4292193" y="477010"/>
                <a:ext cx="356040" cy="224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BACD346-C6D2-42D5-8DAA-48545DF15A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74193" y="459370"/>
                  <a:ext cx="3916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141876D-5738-4078-A23B-BDA26FEE70AE}"/>
                    </a:ext>
                  </a:extLst>
                </p14:cNvPr>
                <p14:cNvContentPartPr/>
                <p14:nvPr/>
              </p14:nvContentPartPr>
              <p14:xfrm>
                <a:off x="765993" y="1035370"/>
                <a:ext cx="3764880" cy="77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141876D-5738-4078-A23B-BDA26FEE70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8353" y="1017730"/>
                  <a:ext cx="3800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D82C55B-A2A5-4087-9C9B-17F52EE44740}"/>
                    </a:ext>
                  </a:extLst>
                </p14:cNvPr>
                <p14:cNvContentPartPr/>
                <p14:nvPr/>
              </p14:nvContentPartPr>
              <p14:xfrm>
                <a:off x="2257113" y="674650"/>
                <a:ext cx="317880" cy="228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D82C55B-A2A5-4087-9C9B-17F52EE447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39473" y="656650"/>
                  <a:ext cx="353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8E10C98-432E-4042-A830-D597A9B6E5C3}"/>
                    </a:ext>
                  </a:extLst>
                </p14:cNvPr>
                <p14:cNvContentPartPr/>
                <p14:nvPr/>
              </p14:nvContentPartPr>
              <p14:xfrm>
                <a:off x="2399673" y="1045450"/>
                <a:ext cx="1540800" cy="83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8E10C98-432E-4042-A830-D597A9B6E5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81673" y="1027810"/>
                  <a:ext cx="15764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FB1CECC-A121-42E6-8110-C256DC26F566}"/>
              </a:ext>
            </a:extLst>
          </p:cNvPr>
          <p:cNvGrpSpPr/>
          <p:nvPr/>
        </p:nvGrpSpPr>
        <p:grpSpPr>
          <a:xfrm>
            <a:off x="803433" y="1809370"/>
            <a:ext cx="1135800" cy="731520"/>
            <a:chOff x="803433" y="1809370"/>
            <a:chExt cx="1135800" cy="7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6AEC7C2-3E7B-4C16-BBA1-A7F45FE581B7}"/>
                    </a:ext>
                  </a:extLst>
                </p14:cNvPr>
                <p14:cNvContentPartPr/>
                <p14:nvPr/>
              </p14:nvContentPartPr>
              <p14:xfrm>
                <a:off x="803433" y="1809370"/>
                <a:ext cx="517680" cy="618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6AEC7C2-3E7B-4C16-BBA1-A7F45FE581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5793" y="1791370"/>
                  <a:ext cx="55332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A9170EA-275E-44D6-9219-62F3B8DA50EE}"/>
                    </a:ext>
                  </a:extLst>
                </p14:cNvPr>
                <p14:cNvContentPartPr/>
                <p14:nvPr/>
              </p14:nvContentPartPr>
              <p14:xfrm>
                <a:off x="864273" y="2140210"/>
                <a:ext cx="482400" cy="400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A9170EA-275E-44D6-9219-62F3B8DA50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6633" y="2122570"/>
                  <a:ext cx="5180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94A1150-CD8C-438C-A3DE-227918F68C5D}"/>
                    </a:ext>
                  </a:extLst>
                </p14:cNvPr>
                <p14:cNvContentPartPr/>
                <p14:nvPr/>
              </p14:nvContentPartPr>
              <p14:xfrm>
                <a:off x="1684713" y="2037970"/>
                <a:ext cx="215640" cy="63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94A1150-CD8C-438C-A3DE-227918F68C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66713" y="2020330"/>
                  <a:ext cx="251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C9A91EA-AD7C-41CA-B689-64E52F1A4044}"/>
                    </a:ext>
                  </a:extLst>
                </p14:cNvPr>
                <p14:cNvContentPartPr/>
                <p14:nvPr/>
              </p14:nvContentPartPr>
              <p14:xfrm>
                <a:off x="1738353" y="2214730"/>
                <a:ext cx="200880" cy="38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C9A91EA-AD7C-41CA-B689-64E52F1A40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20713" y="2197090"/>
                  <a:ext cx="23652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2B5463C-8BF6-497A-A8C0-B45949E72B12}"/>
              </a:ext>
            </a:extLst>
          </p:cNvPr>
          <p:cNvGrpSpPr/>
          <p:nvPr/>
        </p:nvGrpSpPr>
        <p:grpSpPr>
          <a:xfrm>
            <a:off x="2456553" y="1807210"/>
            <a:ext cx="2009160" cy="609840"/>
            <a:chOff x="2456553" y="1807210"/>
            <a:chExt cx="200916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324BF43-B680-466A-A98D-6270B038EC34}"/>
                    </a:ext>
                  </a:extLst>
                </p14:cNvPr>
                <p14:cNvContentPartPr/>
                <p14:nvPr/>
              </p14:nvContentPartPr>
              <p14:xfrm>
                <a:off x="2456553" y="1871290"/>
                <a:ext cx="191880" cy="545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324BF43-B680-466A-A98D-6270B038EC3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38553" y="1853650"/>
                  <a:ext cx="2275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CBD8BAD-B65C-4801-A378-5D029B5F0915}"/>
                    </a:ext>
                  </a:extLst>
                </p14:cNvPr>
                <p14:cNvContentPartPr/>
                <p14:nvPr/>
              </p14:nvContentPartPr>
              <p14:xfrm>
                <a:off x="3002313" y="1871290"/>
                <a:ext cx="336960" cy="479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CBD8BAD-B65C-4801-A378-5D029B5F09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84673" y="1853650"/>
                  <a:ext cx="3726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64A44DC-24F8-456C-A23D-5B4D3624B7FE}"/>
                    </a:ext>
                  </a:extLst>
                </p14:cNvPr>
                <p14:cNvContentPartPr/>
                <p14:nvPr/>
              </p14:nvContentPartPr>
              <p14:xfrm>
                <a:off x="3567873" y="2228770"/>
                <a:ext cx="25920" cy="142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64A44DC-24F8-456C-A23D-5B4D3624B7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50233" y="2210770"/>
                  <a:ext cx="61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E2C97C3-2731-42CD-BC0C-9E6E1F10FC34}"/>
                    </a:ext>
                  </a:extLst>
                </p14:cNvPr>
                <p14:cNvContentPartPr/>
                <p14:nvPr/>
              </p14:nvContentPartPr>
              <p14:xfrm>
                <a:off x="3774513" y="1808290"/>
                <a:ext cx="299520" cy="1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E2C97C3-2731-42CD-BC0C-9E6E1F10FC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56513" y="1790650"/>
                  <a:ext cx="33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E2621E4-866B-48D4-AB85-ADC2DA7F35CE}"/>
                    </a:ext>
                  </a:extLst>
                </p14:cNvPr>
                <p14:cNvContentPartPr/>
                <p14:nvPr/>
              </p14:nvContentPartPr>
              <p14:xfrm>
                <a:off x="3847593" y="1908010"/>
                <a:ext cx="250200" cy="3009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E2621E4-866B-48D4-AB85-ADC2DA7F35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9953" y="1890370"/>
                  <a:ext cx="285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1B40D9A-1AA0-411D-8EE7-7A27869D7A4C}"/>
                    </a:ext>
                  </a:extLst>
                </p14:cNvPr>
                <p14:cNvContentPartPr/>
                <p14:nvPr/>
              </p14:nvContentPartPr>
              <p14:xfrm>
                <a:off x="3826713" y="2176930"/>
                <a:ext cx="378720" cy="33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1B40D9A-1AA0-411D-8EE7-7A27869D7A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09073" y="2159290"/>
                  <a:ext cx="414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AAB9F0F-BD03-4BD0-917C-882C01BAE2DF}"/>
                    </a:ext>
                  </a:extLst>
                </p14:cNvPr>
                <p14:cNvContentPartPr/>
                <p14:nvPr/>
              </p14:nvContentPartPr>
              <p14:xfrm>
                <a:off x="4348713" y="1807210"/>
                <a:ext cx="117000" cy="488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AAB9F0F-BD03-4BD0-917C-882C01BAE2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31073" y="1789210"/>
                  <a:ext cx="152640" cy="52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B32389C-0345-4360-8133-1644FC7E3054}"/>
              </a:ext>
            </a:extLst>
          </p:cNvPr>
          <p:cNvGrpSpPr/>
          <p:nvPr/>
        </p:nvGrpSpPr>
        <p:grpSpPr>
          <a:xfrm>
            <a:off x="5669913" y="2662930"/>
            <a:ext cx="366480" cy="529560"/>
            <a:chOff x="5669913" y="2662930"/>
            <a:chExt cx="3664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707B3BD-3742-43A5-AA4D-BED28647B884}"/>
                    </a:ext>
                  </a:extLst>
                </p14:cNvPr>
                <p14:cNvContentPartPr/>
                <p14:nvPr/>
              </p14:nvContentPartPr>
              <p14:xfrm>
                <a:off x="5669913" y="2662930"/>
                <a:ext cx="366480" cy="406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707B3BD-3742-43A5-AA4D-BED28647B8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51913" y="2645290"/>
                  <a:ext cx="402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DAADA1D-0EB1-4581-95C7-FDD64526CB72}"/>
                    </a:ext>
                  </a:extLst>
                </p14:cNvPr>
                <p14:cNvContentPartPr/>
                <p14:nvPr/>
              </p14:nvContentPartPr>
              <p14:xfrm>
                <a:off x="5760993" y="2718730"/>
                <a:ext cx="60120" cy="424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DAADA1D-0EB1-4581-95C7-FDD64526CB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43353" y="2700730"/>
                  <a:ext cx="957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C7B2A11-55F4-44BD-8CF6-EC0018A1C076}"/>
                    </a:ext>
                  </a:extLst>
                </p14:cNvPr>
                <p14:cNvContentPartPr/>
                <p14:nvPr/>
              </p14:nvContentPartPr>
              <p14:xfrm>
                <a:off x="5705913" y="2899090"/>
                <a:ext cx="275760" cy="2934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C7B2A11-55F4-44BD-8CF6-EC0018A1C0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87913" y="2881450"/>
                  <a:ext cx="31140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ECA2783-26EB-45CE-A394-A68C66A7ED50}"/>
              </a:ext>
            </a:extLst>
          </p:cNvPr>
          <p:cNvGrpSpPr/>
          <p:nvPr/>
        </p:nvGrpSpPr>
        <p:grpSpPr>
          <a:xfrm>
            <a:off x="5640033" y="1733770"/>
            <a:ext cx="729000" cy="619200"/>
            <a:chOff x="5640033" y="1733770"/>
            <a:chExt cx="729000" cy="61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2B04D7E-B91A-476D-B18C-5EB5BABCE6E3}"/>
                    </a:ext>
                  </a:extLst>
                </p14:cNvPr>
                <p14:cNvContentPartPr/>
                <p14:nvPr/>
              </p14:nvContentPartPr>
              <p14:xfrm>
                <a:off x="5808873" y="1733770"/>
                <a:ext cx="392400" cy="4996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2B04D7E-B91A-476D-B18C-5EB5BABCE6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873" y="1716130"/>
                  <a:ext cx="4280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5418C05-72E6-498C-BEAB-68E4E5F779CF}"/>
                    </a:ext>
                  </a:extLst>
                </p14:cNvPr>
                <p14:cNvContentPartPr/>
                <p14:nvPr/>
              </p14:nvContentPartPr>
              <p14:xfrm>
                <a:off x="6350673" y="2094850"/>
                <a:ext cx="18360" cy="673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5418C05-72E6-498C-BEAB-68E4E5F779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2673" y="2077210"/>
                  <a:ext cx="5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6BD8BC2-D26A-41CC-978D-4B6EDEE69405}"/>
                    </a:ext>
                  </a:extLst>
                </p14:cNvPr>
                <p14:cNvContentPartPr/>
                <p14:nvPr/>
              </p14:nvContentPartPr>
              <p14:xfrm>
                <a:off x="5640033" y="2295730"/>
                <a:ext cx="516600" cy="57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6BD8BC2-D26A-41CC-978D-4B6EDEE694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22033" y="2277730"/>
                  <a:ext cx="5522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0054141-FDCE-41BA-BA25-BC8940C3CD08}"/>
              </a:ext>
            </a:extLst>
          </p:cNvPr>
          <p:cNvGrpSpPr/>
          <p:nvPr/>
        </p:nvGrpSpPr>
        <p:grpSpPr>
          <a:xfrm>
            <a:off x="6534633" y="2712250"/>
            <a:ext cx="106560" cy="213840"/>
            <a:chOff x="6534633" y="2712250"/>
            <a:chExt cx="1065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39E31FB-4038-4885-AA9C-26F4C6A1E647}"/>
                    </a:ext>
                  </a:extLst>
                </p14:cNvPr>
                <p14:cNvContentPartPr/>
                <p14:nvPr/>
              </p14:nvContentPartPr>
              <p14:xfrm>
                <a:off x="6559833" y="2712250"/>
                <a:ext cx="43920" cy="79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39E31FB-4038-4885-AA9C-26F4C6A1E64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42193" y="2694610"/>
                  <a:ext cx="79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D7E0CCA-F862-4931-A642-A2F54D7E5CAE}"/>
                    </a:ext>
                  </a:extLst>
                </p14:cNvPr>
                <p14:cNvContentPartPr/>
                <p14:nvPr/>
              </p14:nvContentPartPr>
              <p14:xfrm>
                <a:off x="6534633" y="2890450"/>
                <a:ext cx="106560" cy="356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D7E0CCA-F862-4931-A642-A2F54D7E5C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16633" y="2872450"/>
                  <a:ext cx="1422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EEC2B60-BC67-4DCF-AF0E-632066DEBB0F}"/>
              </a:ext>
            </a:extLst>
          </p:cNvPr>
          <p:cNvGrpSpPr/>
          <p:nvPr/>
        </p:nvGrpSpPr>
        <p:grpSpPr>
          <a:xfrm>
            <a:off x="7047273" y="2510290"/>
            <a:ext cx="967320" cy="801000"/>
            <a:chOff x="7047273" y="2510290"/>
            <a:chExt cx="967320" cy="80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D6F1329-7952-4554-B0AC-5F6A4ED95576}"/>
                    </a:ext>
                  </a:extLst>
                </p14:cNvPr>
                <p14:cNvContentPartPr/>
                <p14:nvPr/>
              </p14:nvContentPartPr>
              <p14:xfrm>
                <a:off x="7137273" y="2827450"/>
                <a:ext cx="301680" cy="189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D6F1329-7952-4554-B0AC-5F6A4ED9557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19633" y="2809810"/>
                  <a:ext cx="337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EE1E4AB-3569-4EAE-A369-A3EDED929B35}"/>
                    </a:ext>
                  </a:extLst>
                </p14:cNvPr>
                <p14:cNvContentPartPr/>
                <p14:nvPr/>
              </p14:nvContentPartPr>
              <p14:xfrm>
                <a:off x="7242033" y="2703610"/>
                <a:ext cx="81000" cy="290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EE1E4AB-3569-4EAE-A369-A3EDED929B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24393" y="2685610"/>
                  <a:ext cx="116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C25B73D-86C2-4C50-949C-25710190856F}"/>
                    </a:ext>
                  </a:extLst>
                </p14:cNvPr>
                <p14:cNvContentPartPr/>
                <p14:nvPr/>
              </p14:nvContentPartPr>
              <p14:xfrm>
                <a:off x="7047273" y="2761570"/>
                <a:ext cx="498960" cy="359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C25B73D-86C2-4C50-949C-2571019085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29273" y="2743570"/>
                  <a:ext cx="534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0D16875-23E2-4C6C-AE9D-F77B54BDA51F}"/>
                    </a:ext>
                  </a:extLst>
                </p14:cNvPr>
                <p14:cNvContentPartPr/>
                <p14:nvPr/>
              </p14:nvContentPartPr>
              <p14:xfrm>
                <a:off x="7661073" y="2510290"/>
                <a:ext cx="297000" cy="801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0D16875-23E2-4C6C-AE9D-F77B54BDA5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43433" y="2492290"/>
                  <a:ext cx="33264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45E4DBB-3679-4247-9B44-AF3998B19B20}"/>
                    </a:ext>
                  </a:extLst>
                </p14:cNvPr>
                <p14:cNvContentPartPr/>
                <p14:nvPr/>
              </p14:nvContentPartPr>
              <p14:xfrm>
                <a:off x="7698513" y="2930770"/>
                <a:ext cx="316080" cy="218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45E4DBB-3679-4247-9B44-AF3998B19B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80513" y="2912770"/>
                  <a:ext cx="3517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DAD6FFD-04AA-4F98-8CD9-216C41810C93}"/>
              </a:ext>
            </a:extLst>
          </p:cNvPr>
          <p:cNvGrpSpPr/>
          <p:nvPr/>
        </p:nvGrpSpPr>
        <p:grpSpPr>
          <a:xfrm>
            <a:off x="6804993" y="1473850"/>
            <a:ext cx="1179720" cy="718560"/>
            <a:chOff x="6804993" y="1473850"/>
            <a:chExt cx="1179720" cy="7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CBC691D-F7C2-489A-8571-4E34D424D953}"/>
                    </a:ext>
                  </a:extLst>
                </p14:cNvPr>
                <p14:cNvContentPartPr/>
                <p14:nvPr/>
              </p14:nvContentPartPr>
              <p14:xfrm>
                <a:off x="6965193" y="1510210"/>
                <a:ext cx="63360" cy="252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CBC691D-F7C2-489A-8571-4E34D424D9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47553" y="1492570"/>
                  <a:ext cx="990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57786A1-D5DA-4689-B63D-FC5B15F9D86A}"/>
                    </a:ext>
                  </a:extLst>
                </p14:cNvPr>
                <p14:cNvContentPartPr/>
                <p14:nvPr/>
              </p14:nvContentPartPr>
              <p14:xfrm>
                <a:off x="7165713" y="1661770"/>
                <a:ext cx="45360" cy="21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57786A1-D5DA-4689-B63D-FC5B15F9D8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48073" y="1644130"/>
                  <a:ext cx="81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0C1229D-86E9-418E-B937-A267E19A8E51}"/>
                    </a:ext>
                  </a:extLst>
                </p14:cNvPr>
                <p14:cNvContentPartPr/>
                <p14:nvPr/>
              </p14:nvContentPartPr>
              <p14:xfrm>
                <a:off x="6804993" y="1856170"/>
                <a:ext cx="606600" cy="298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0C1229D-86E9-418E-B937-A267E19A8E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87353" y="1838530"/>
                  <a:ext cx="642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2A65570-BAE6-4985-97CA-7A87886BF605}"/>
                    </a:ext>
                  </a:extLst>
                </p14:cNvPr>
                <p14:cNvContentPartPr/>
                <p14:nvPr/>
              </p14:nvContentPartPr>
              <p14:xfrm>
                <a:off x="7364073" y="1473850"/>
                <a:ext cx="469080" cy="7185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2A65570-BAE6-4985-97CA-7A87886BF6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46073" y="1455850"/>
                  <a:ext cx="50472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B176369-2404-4C16-AC03-E005B5EA018F}"/>
                    </a:ext>
                  </a:extLst>
                </p14:cNvPr>
                <p14:cNvContentPartPr/>
                <p14:nvPr/>
              </p14:nvContentPartPr>
              <p14:xfrm>
                <a:off x="7514553" y="1971010"/>
                <a:ext cx="470160" cy="155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B176369-2404-4C16-AC03-E005B5EA018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96553" y="1953370"/>
                  <a:ext cx="5058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8682AD5-6583-4A04-870E-140377BA3FB6}"/>
              </a:ext>
            </a:extLst>
          </p:cNvPr>
          <p:cNvGrpSpPr/>
          <p:nvPr/>
        </p:nvGrpSpPr>
        <p:grpSpPr>
          <a:xfrm>
            <a:off x="1416873" y="3627370"/>
            <a:ext cx="1228320" cy="380520"/>
            <a:chOff x="1416873" y="3627370"/>
            <a:chExt cx="122832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2B3F419-DA78-49F7-8D3D-1A919BAC1C0A}"/>
                    </a:ext>
                  </a:extLst>
                </p14:cNvPr>
                <p14:cNvContentPartPr/>
                <p14:nvPr/>
              </p14:nvContentPartPr>
              <p14:xfrm>
                <a:off x="1416873" y="3627370"/>
                <a:ext cx="395280" cy="380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2B3F419-DA78-49F7-8D3D-1A919BAC1C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98873" y="3609730"/>
                  <a:ext cx="4309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B4B38E6-92D9-4407-B076-08BEB8BB1A1B}"/>
                    </a:ext>
                  </a:extLst>
                </p14:cNvPr>
                <p14:cNvContentPartPr/>
                <p14:nvPr/>
              </p14:nvContentPartPr>
              <p14:xfrm>
                <a:off x="1994313" y="3737530"/>
                <a:ext cx="155880" cy="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B4B38E6-92D9-4407-B076-08BEB8BB1A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76313" y="3719530"/>
                  <a:ext cx="191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3FDBB78-8D06-4EDE-B577-222EB716ED3D}"/>
                    </a:ext>
                  </a:extLst>
                </p14:cNvPr>
                <p14:cNvContentPartPr/>
                <p14:nvPr/>
              </p14:nvContentPartPr>
              <p14:xfrm>
                <a:off x="1956873" y="3849850"/>
                <a:ext cx="200880" cy="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3FDBB78-8D06-4EDE-B577-222EB716ED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38873" y="3831850"/>
                  <a:ext cx="23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0F10795-FC5F-4710-B114-3D38AF543C79}"/>
                    </a:ext>
                  </a:extLst>
                </p14:cNvPr>
                <p14:cNvContentPartPr/>
                <p14:nvPr/>
              </p14:nvContentPartPr>
              <p14:xfrm>
                <a:off x="2317233" y="3633850"/>
                <a:ext cx="327960" cy="337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0F10795-FC5F-4710-B114-3D38AF543C7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99593" y="3616210"/>
                  <a:ext cx="36360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771DCEA-A324-4564-B008-2642559D9110}"/>
              </a:ext>
            </a:extLst>
          </p:cNvPr>
          <p:cNvGrpSpPr/>
          <p:nvPr/>
        </p:nvGrpSpPr>
        <p:grpSpPr>
          <a:xfrm>
            <a:off x="3910593" y="3700810"/>
            <a:ext cx="1159560" cy="328680"/>
            <a:chOff x="3910593" y="3700810"/>
            <a:chExt cx="115956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C043631-0A4B-4518-861B-ECB4C4A832C1}"/>
                    </a:ext>
                  </a:extLst>
                </p14:cNvPr>
                <p14:cNvContentPartPr/>
                <p14:nvPr/>
              </p14:nvContentPartPr>
              <p14:xfrm>
                <a:off x="3910593" y="3742210"/>
                <a:ext cx="323640" cy="287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C043631-0A4B-4518-861B-ECB4C4A832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92593" y="3724570"/>
                  <a:ext cx="3592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E537FC8-014C-49EE-9C8B-6F5C09F12F3D}"/>
                    </a:ext>
                  </a:extLst>
                </p14:cNvPr>
                <p14:cNvContentPartPr/>
                <p14:nvPr/>
              </p14:nvContentPartPr>
              <p14:xfrm>
                <a:off x="4393713" y="3776410"/>
                <a:ext cx="160560" cy="23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E537FC8-014C-49EE-9C8B-6F5C09F12F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76073" y="3758770"/>
                  <a:ext cx="196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B8D8D5C-9C12-4755-8DE7-E768DC618160}"/>
                    </a:ext>
                  </a:extLst>
                </p14:cNvPr>
                <p14:cNvContentPartPr/>
                <p14:nvPr/>
              </p14:nvContentPartPr>
              <p14:xfrm>
                <a:off x="4368153" y="3905290"/>
                <a:ext cx="215640" cy="15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B8D8D5C-9C12-4755-8DE7-E768DC6181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50513" y="3887650"/>
                  <a:ext cx="251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47A0C68-8F0A-44BA-95DF-F1E4FB644B2E}"/>
                    </a:ext>
                  </a:extLst>
                </p14:cNvPr>
                <p14:cNvContentPartPr/>
                <p14:nvPr/>
              </p14:nvContentPartPr>
              <p14:xfrm>
                <a:off x="4714113" y="3700810"/>
                <a:ext cx="200880" cy="2368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47A0C68-8F0A-44BA-95DF-F1E4FB644B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96113" y="3683170"/>
                  <a:ext cx="236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9D18946-2080-4DDC-B356-2AE978124A42}"/>
                    </a:ext>
                  </a:extLst>
                </p14:cNvPr>
                <p14:cNvContentPartPr/>
                <p14:nvPr/>
              </p14:nvContentPartPr>
              <p14:xfrm>
                <a:off x="4962153" y="3900250"/>
                <a:ext cx="108000" cy="1202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9D18946-2080-4DDC-B356-2AE978124A4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4513" y="3882610"/>
                  <a:ext cx="1436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0351087-CFEE-49A0-BE6C-ECE208BBD530}"/>
              </a:ext>
            </a:extLst>
          </p:cNvPr>
          <p:cNvGrpSpPr/>
          <p:nvPr/>
        </p:nvGrpSpPr>
        <p:grpSpPr>
          <a:xfrm>
            <a:off x="3876033" y="4550410"/>
            <a:ext cx="944640" cy="247680"/>
            <a:chOff x="3876033" y="4550410"/>
            <a:chExt cx="94464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669E5A8-BEE5-4D7A-AFAD-5E00C6F8EEB2}"/>
                    </a:ext>
                  </a:extLst>
                </p14:cNvPr>
                <p14:cNvContentPartPr/>
                <p14:nvPr/>
              </p14:nvContentPartPr>
              <p14:xfrm>
                <a:off x="3876033" y="4550410"/>
                <a:ext cx="378720" cy="2476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669E5A8-BEE5-4D7A-AFAD-5E00C6F8EE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58393" y="4532770"/>
                  <a:ext cx="414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AFA9F3C-1C27-4309-B92F-A663491313EE}"/>
                    </a:ext>
                  </a:extLst>
                </p14:cNvPr>
                <p14:cNvContentPartPr/>
                <p14:nvPr/>
              </p14:nvContentPartPr>
              <p14:xfrm>
                <a:off x="4354833" y="4679290"/>
                <a:ext cx="93240" cy="107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AFA9F3C-1C27-4309-B92F-A663491313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37193" y="4661290"/>
                  <a:ext cx="128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5D19B9E-48D8-41B6-BA55-0DF74951DA24}"/>
                    </a:ext>
                  </a:extLst>
                </p14:cNvPr>
                <p14:cNvContentPartPr/>
                <p14:nvPr/>
              </p14:nvContentPartPr>
              <p14:xfrm>
                <a:off x="4696113" y="4565530"/>
                <a:ext cx="123120" cy="129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5D19B9E-48D8-41B6-BA55-0DF74951DA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78113" y="4547890"/>
                  <a:ext cx="158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E85646D-7129-4EDA-BC0D-57F622D11207}"/>
                    </a:ext>
                  </a:extLst>
                </p14:cNvPr>
                <p14:cNvContentPartPr/>
                <p14:nvPr/>
              </p14:nvContentPartPr>
              <p14:xfrm>
                <a:off x="4754433" y="4652650"/>
                <a:ext cx="66240" cy="30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E85646D-7129-4EDA-BC0D-57F622D1120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36433" y="4635010"/>
                  <a:ext cx="10188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AD91202D-94E6-4365-952D-996E329CEB3C}"/>
                  </a:ext>
                </a:extLst>
              </p14:cNvPr>
              <p14:cNvContentPartPr/>
              <p14:nvPr/>
            </p14:nvContentPartPr>
            <p14:xfrm>
              <a:off x="5734353" y="3827170"/>
              <a:ext cx="357840" cy="12981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AD91202D-94E6-4365-952D-996E329CEB3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16353" y="3809170"/>
                <a:ext cx="393480" cy="133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B40E43E1-CB38-4155-A359-A89EEECE9440}"/>
              </a:ext>
            </a:extLst>
          </p:cNvPr>
          <p:cNvGrpSpPr/>
          <p:nvPr/>
        </p:nvGrpSpPr>
        <p:grpSpPr>
          <a:xfrm>
            <a:off x="5392583" y="3570850"/>
            <a:ext cx="3758890" cy="2432160"/>
            <a:chOff x="5392583" y="3570850"/>
            <a:chExt cx="3758890" cy="243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E66C379-10BE-453E-AAAA-42F618A066B8}"/>
                    </a:ext>
                  </a:extLst>
                </p14:cNvPr>
                <p14:cNvContentPartPr/>
                <p14:nvPr/>
              </p14:nvContentPartPr>
              <p14:xfrm>
                <a:off x="6682593" y="3718450"/>
                <a:ext cx="25920" cy="65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E66C379-10BE-453E-AAAA-42F618A066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64953" y="3700810"/>
                  <a:ext cx="61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3B3E7CE-69FA-4EB3-8145-72A52A63CC6D}"/>
                    </a:ext>
                  </a:extLst>
                </p14:cNvPr>
                <p14:cNvContentPartPr/>
                <p14:nvPr/>
              </p14:nvContentPartPr>
              <p14:xfrm>
                <a:off x="6428433" y="3845530"/>
                <a:ext cx="269640" cy="261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3B3E7CE-69FA-4EB3-8145-72A52A63CC6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10433" y="3827530"/>
                  <a:ext cx="3052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76E80A1-D343-4F03-9CDB-8E00500AAC9B}"/>
                    </a:ext>
                  </a:extLst>
                </p14:cNvPr>
                <p14:cNvContentPartPr/>
                <p14:nvPr/>
              </p14:nvContentPartPr>
              <p14:xfrm>
                <a:off x="6727593" y="3905290"/>
                <a:ext cx="61560" cy="178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76E80A1-D343-4F03-9CDB-8E00500AAC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09593" y="3887650"/>
                  <a:ext cx="97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CD4FC9F-9E54-4B65-851F-CDF6F2BE31C7}"/>
                    </a:ext>
                  </a:extLst>
                </p14:cNvPr>
                <p14:cNvContentPartPr/>
                <p14:nvPr/>
              </p14:nvContentPartPr>
              <p14:xfrm>
                <a:off x="6389553" y="4046770"/>
                <a:ext cx="537480" cy="3045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CD4FC9F-9E54-4B65-851F-CDF6F2BE31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71553" y="4028770"/>
                  <a:ext cx="5731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048E688-375C-44FB-85B7-D194971A3257}"/>
                    </a:ext>
                  </a:extLst>
                </p14:cNvPr>
                <p14:cNvContentPartPr/>
                <p14:nvPr/>
              </p14:nvContentPartPr>
              <p14:xfrm>
                <a:off x="7091193" y="3767770"/>
                <a:ext cx="54360" cy="1569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048E688-375C-44FB-85B7-D194971A325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73193" y="3749770"/>
                  <a:ext cx="90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DF73B65-2915-40A3-A46D-BC8479E3C145}"/>
                    </a:ext>
                  </a:extLst>
                </p14:cNvPr>
                <p14:cNvContentPartPr/>
                <p14:nvPr/>
              </p14:nvContentPartPr>
              <p14:xfrm>
                <a:off x="7090833" y="3720970"/>
                <a:ext cx="253080" cy="6001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DF73B65-2915-40A3-A46D-BC8479E3C1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73193" y="3703330"/>
                  <a:ext cx="2887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F667703-D434-4B27-9ABE-65369FDD954A}"/>
                    </a:ext>
                  </a:extLst>
                </p14:cNvPr>
                <p14:cNvContentPartPr/>
                <p14:nvPr/>
              </p14:nvContentPartPr>
              <p14:xfrm>
                <a:off x="6470193" y="4410370"/>
                <a:ext cx="1017720" cy="381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F667703-D434-4B27-9ABE-65369FDD95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52193" y="4392370"/>
                  <a:ext cx="1053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D37B002-C3A9-4CAB-B0EF-3E96648B6A92}"/>
                    </a:ext>
                  </a:extLst>
                </p14:cNvPr>
                <p14:cNvContentPartPr/>
                <p14:nvPr/>
              </p14:nvContentPartPr>
              <p14:xfrm>
                <a:off x="6646593" y="4611250"/>
                <a:ext cx="19800" cy="1328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D37B002-C3A9-4CAB-B0EF-3E96648B6A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28953" y="4593250"/>
                  <a:ext cx="55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24CC9D0-D538-4A77-8476-4E5E0CB9F25D}"/>
                    </a:ext>
                  </a:extLst>
                </p14:cNvPr>
                <p14:cNvContentPartPr/>
                <p14:nvPr/>
              </p14:nvContentPartPr>
              <p14:xfrm>
                <a:off x="6497193" y="4686850"/>
                <a:ext cx="278640" cy="1051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24CC9D0-D538-4A77-8476-4E5E0CB9F2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79193" y="4668850"/>
                  <a:ext cx="314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D1A3A57-2B61-423D-964D-3FB1F97E28B7}"/>
                    </a:ext>
                  </a:extLst>
                </p14:cNvPr>
                <p14:cNvContentPartPr/>
                <p14:nvPr/>
              </p14:nvContentPartPr>
              <p14:xfrm>
                <a:off x="6399993" y="4811770"/>
                <a:ext cx="388080" cy="2257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D1A3A57-2B61-423D-964D-3FB1F97E28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81993" y="4794130"/>
                  <a:ext cx="423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C147C045-2F59-4C9C-AAE5-0A1175DEF9F6}"/>
                    </a:ext>
                  </a:extLst>
                </p14:cNvPr>
                <p14:cNvContentPartPr/>
                <p14:nvPr/>
              </p14:nvContentPartPr>
              <p14:xfrm>
                <a:off x="6511953" y="4916530"/>
                <a:ext cx="201600" cy="163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C147C045-2F59-4C9C-AAE5-0A1175DEF9F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94313" y="4898890"/>
                  <a:ext cx="237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F8FC44F-C96F-4EAA-B914-C23CE71787CC}"/>
                    </a:ext>
                  </a:extLst>
                </p14:cNvPr>
                <p14:cNvContentPartPr/>
                <p14:nvPr/>
              </p14:nvContentPartPr>
              <p14:xfrm>
                <a:off x="6450393" y="5083210"/>
                <a:ext cx="384840" cy="1846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F8FC44F-C96F-4EAA-B914-C23CE71787C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32753" y="5065570"/>
                  <a:ext cx="420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355D9D6-8C45-415E-96EC-74BB3C90AE16}"/>
                    </a:ext>
                  </a:extLst>
                </p14:cNvPr>
                <p14:cNvContentPartPr/>
                <p14:nvPr/>
              </p14:nvContentPartPr>
              <p14:xfrm>
                <a:off x="6646593" y="5028850"/>
                <a:ext cx="21240" cy="2541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355D9D6-8C45-415E-96EC-74BB3C90AE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28953" y="5011210"/>
                  <a:ext cx="56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ED521FF-5AF4-418B-BA80-E264DBA25F53}"/>
                    </a:ext>
                  </a:extLst>
                </p14:cNvPr>
                <p14:cNvContentPartPr/>
                <p14:nvPr/>
              </p14:nvContentPartPr>
              <p14:xfrm>
                <a:off x="6948993" y="4714570"/>
                <a:ext cx="268200" cy="5425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ED521FF-5AF4-418B-BA80-E264DBA25F5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30993" y="4696570"/>
                  <a:ext cx="30384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498C2B8-6A11-48CD-AD37-606D73F5D436}"/>
                    </a:ext>
                  </a:extLst>
                </p14:cNvPr>
                <p14:cNvContentPartPr/>
                <p14:nvPr/>
              </p14:nvContentPartPr>
              <p14:xfrm>
                <a:off x="7403673" y="4758850"/>
                <a:ext cx="133560" cy="3639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498C2B8-6A11-48CD-AD37-606D73F5D4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86033" y="4740850"/>
                  <a:ext cx="1692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6B5E159-78AE-47B2-B333-3BD7368AB174}"/>
                    </a:ext>
                  </a:extLst>
                </p14:cNvPr>
                <p14:cNvContentPartPr/>
                <p14:nvPr/>
              </p14:nvContentPartPr>
              <p14:xfrm>
                <a:off x="7544433" y="4794130"/>
                <a:ext cx="271080" cy="950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6B5E159-78AE-47B2-B333-3BD7368AB1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26433" y="4776490"/>
                  <a:ext cx="306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F7E1A52-7DBA-43AB-9235-A7FCF1411DFB}"/>
                    </a:ext>
                  </a:extLst>
                </p14:cNvPr>
                <p14:cNvContentPartPr/>
                <p14:nvPr/>
              </p14:nvContentPartPr>
              <p14:xfrm>
                <a:off x="7617513" y="4758850"/>
                <a:ext cx="218880" cy="5342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F7E1A52-7DBA-43AB-9235-A7FCF1411D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99513" y="4740850"/>
                  <a:ext cx="2545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29A43B4-D90B-4D78-958D-37F62D998146}"/>
                    </a:ext>
                  </a:extLst>
                </p14:cNvPr>
                <p14:cNvContentPartPr/>
                <p14:nvPr/>
              </p14:nvContentPartPr>
              <p14:xfrm>
                <a:off x="7794273" y="4788730"/>
                <a:ext cx="247320" cy="4968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29A43B4-D90B-4D78-958D-37F62D9981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76273" y="4771090"/>
                  <a:ext cx="2829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8F4A6BD-1B84-4F83-8C81-AA072C7F1A3C}"/>
                    </a:ext>
                  </a:extLst>
                </p14:cNvPr>
                <p14:cNvContentPartPr/>
                <p14:nvPr/>
              </p14:nvContentPartPr>
              <p14:xfrm>
                <a:off x="8106753" y="4736170"/>
                <a:ext cx="129240" cy="476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8F4A6BD-1B84-4F83-8C81-AA072C7F1A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89113" y="4718170"/>
                  <a:ext cx="1648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5DC3A96-DF45-41D2-BF67-BAC08B06625F}"/>
                    </a:ext>
                  </a:extLst>
                </p14:cNvPr>
                <p14:cNvContentPartPr/>
                <p14:nvPr/>
              </p14:nvContentPartPr>
              <p14:xfrm>
                <a:off x="8395473" y="4871170"/>
                <a:ext cx="103680" cy="3247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5DC3A96-DF45-41D2-BF67-BAC08B06625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77833" y="4853170"/>
                  <a:ext cx="1393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C45B755-EE8D-4B9C-BB21-517A01839C79}"/>
                    </a:ext>
                  </a:extLst>
                </p14:cNvPr>
                <p14:cNvContentPartPr/>
                <p14:nvPr/>
              </p14:nvContentPartPr>
              <p14:xfrm>
                <a:off x="7881983" y="5531770"/>
                <a:ext cx="180000" cy="2034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C45B755-EE8D-4B9C-BB21-517A01839C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63983" y="5513770"/>
                  <a:ext cx="215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C3310F3-84E1-47BA-BFC6-7CE31E0A86AF}"/>
                    </a:ext>
                  </a:extLst>
                </p14:cNvPr>
                <p14:cNvContentPartPr/>
                <p14:nvPr/>
              </p14:nvContentPartPr>
              <p14:xfrm>
                <a:off x="8171063" y="5540050"/>
                <a:ext cx="296280" cy="2289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C3310F3-84E1-47BA-BFC6-7CE31E0A86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53063" y="5522050"/>
                  <a:ext cx="331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7B88B0D-AD15-4A02-9B78-E1E058BB231B}"/>
                    </a:ext>
                  </a:extLst>
                </p14:cNvPr>
                <p14:cNvContentPartPr/>
                <p14:nvPr/>
              </p14:nvContentPartPr>
              <p14:xfrm>
                <a:off x="8034623" y="5541490"/>
                <a:ext cx="127440" cy="1760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7B88B0D-AD15-4A02-9B78-E1E058BB231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16983" y="5523490"/>
                  <a:ext cx="163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17B82D1-A7B5-446D-B14C-44E67A172512}"/>
                    </a:ext>
                  </a:extLst>
                </p14:cNvPr>
                <p14:cNvContentPartPr/>
                <p14:nvPr/>
              </p14:nvContentPartPr>
              <p14:xfrm>
                <a:off x="8529623" y="5503690"/>
                <a:ext cx="193320" cy="28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17B82D1-A7B5-446D-B14C-44E67A1725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11983" y="5485690"/>
                  <a:ext cx="228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91E8710-C4C3-4A34-A707-398647C9513F}"/>
                    </a:ext>
                  </a:extLst>
                </p14:cNvPr>
                <p14:cNvContentPartPr/>
                <p14:nvPr/>
              </p14:nvContentPartPr>
              <p14:xfrm>
                <a:off x="8634383" y="5424130"/>
                <a:ext cx="69120" cy="2793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91E8710-C4C3-4A34-A707-398647C951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16743" y="5406490"/>
                  <a:ext cx="104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F2611F4-FED6-4D7E-A46D-E4A9F59F8097}"/>
                    </a:ext>
                  </a:extLst>
                </p14:cNvPr>
                <p14:cNvContentPartPr/>
                <p14:nvPr/>
              </p14:nvContentPartPr>
              <p14:xfrm>
                <a:off x="7615583" y="5779090"/>
                <a:ext cx="1233000" cy="2239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F2611F4-FED6-4D7E-A46D-E4A9F59F80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97943" y="5761090"/>
                  <a:ext cx="1268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578800F-2E99-40EF-A6E6-282F1A116708}"/>
                    </a:ext>
                  </a:extLst>
                </p14:cNvPr>
                <p14:cNvContentPartPr/>
                <p14:nvPr/>
              </p14:nvContentPartPr>
              <p14:xfrm>
                <a:off x="7827033" y="3763810"/>
                <a:ext cx="286200" cy="288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578800F-2E99-40EF-A6E6-282F1A1167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09393" y="3746170"/>
                  <a:ext cx="3218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6D2FDDD-CC92-499D-861C-52E2C19721E6}"/>
                    </a:ext>
                  </a:extLst>
                </p14:cNvPr>
                <p14:cNvContentPartPr/>
                <p14:nvPr/>
              </p14:nvContentPartPr>
              <p14:xfrm>
                <a:off x="8148513" y="3821770"/>
                <a:ext cx="354600" cy="1724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6D2FDDD-CC92-499D-861C-52E2C19721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30873" y="3803770"/>
                  <a:ext cx="390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D8572B4-1ED6-4015-942B-17E5DD90F37B}"/>
                    </a:ext>
                  </a:extLst>
                </p14:cNvPr>
                <p14:cNvContentPartPr/>
                <p14:nvPr/>
              </p14:nvContentPartPr>
              <p14:xfrm>
                <a:off x="8559993" y="3748690"/>
                <a:ext cx="360" cy="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D8572B4-1ED6-4015-942B-17E5DD90F3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42353" y="37310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77F082A-0AF3-40E6-8017-287CFD87D21E}"/>
                    </a:ext>
                  </a:extLst>
                </p14:cNvPr>
                <p14:cNvContentPartPr/>
                <p14:nvPr/>
              </p14:nvContentPartPr>
              <p14:xfrm>
                <a:off x="8586993" y="3862450"/>
                <a:ext cx="7920" cy="39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77F082A-0AF3-40E6-8017-287CFD87D2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69353" y="3844450"/>
                  <a:ext cx="43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7C85B62-DF41-44DE-BCE9-E88EF940A9BE}"/>
                    </a:ext>
                  </a:extLst>
                </p14:cNvPr>
                <p14:cNvContentPartPr/>
                <p14:nvPr/>
              </p14:nvContentPartPr>
              <p14:xfrm>
                <a:off x="8571873" y="3737530"/>
                <a:ext cx="22680" cy="1962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7C85B62-DF41-44DE-BCE9-E88EF940A9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54233" y="3719530"/>
                  <a:ext cx="58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F4418E1-6ADC-4982-9550-D1C0A5015820}"/>
                    </a:ext>
                  </a:extLst>
                </p14:cNvPr>
                <p14:cNvContentPartPr/>
                <p14:nvPr/>
              </p14:nvContentPartPr>
              <p14:xfrm>
                <a:off x="8623713" y="3830770"/>
                <a:ext cx="241920" cy="1684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F4418E1-6ADC-4982-9550-D1C0A50158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05713" y="3813130"/>
                  <a:ext cx="277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269F089-C4AB-4C43-9424-CB002316807D}"/>
                    </a:ext>
                  </a:extLst>
                </p14:cNvPr>
                <p14:cNvContentPartPr/>
                <p14:nvPr/>
              </p14:nvContentPartPr>
              <p14:xfrm>
                <a:off x="8523993" y="3867490"/>
                <a:ext cx="12240" cy="1756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269F089-C4AB-4C43-9424-CB00231680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06353" y="3849490"/>
                  <a:ext cx="47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D5E3569-4874-45A0-995C-7CC3A333D4F9}"/>
                    </a:ext>
                  </a:extLst>
                </p14:cNvPr>
                <p14:cNvContentPartPr/>
                <p14:nvPr/>
              </p14:nvContentPartPr>
              <p14:xfrm>
                <a:off x="8829273" y="3627730"/>
                <a:ext cx="108360" cy="423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D5E3569-4874-45A0-995C-7CC3A333D4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11633" y="3609730"/>
                  <a:ext cx="1440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E980D61-34EA-4C31-8812-F2272FAC02AF}"/>
                    </a:ext>
                  </a:extLst>
                </p14:cNvPr>
                <p14:cNvContentPartPr/>
                <p14:nvPr/>
              </p14:nvContentPartPr>
              <p14:xfrm>
                <a:off x="8981913" y="3699730"/>
                <a:ext cx="169560" cy="3524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E980D61-34EA-4C31-8812-F2272FAC02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63913" y="3681730"/>
                  <a:ext cx="2052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C352E3C-74C9-437D-8A2B-1ADDC662832F}"/>
                    </a:ext>
                  </a:extLst>
                </p14:cNvPr>
                <p14:cNvContentPartPr/>
                <p14:nvPr/>
              </p14:nvContentPartPr>
              <p14:xfrm>
                <a:off x="7886303" y="4056850"/>
                <a:ext cx="990720" cy="990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C352E3C-74C9-437D-8A2B-1ADDC662832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68663" y="4038850"/>
                  <a:ext cx="1026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27D1327-EA71-4B88-A37B-79A414C76E3F}"/>
                    </a:ext>
                  </a:extLst>
                </p14:cNvPr>
                <p14:cNvContentPartPr/>
                <p14:nvPr/>
              </p14:nvContentPartPr>
              <p14:xfrm>
                <a:off x="6270623" y="3607570"/>
                <a:ext cx="91800" cy="8244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27D1327-EA71-4B88-A37B-79A414C76E3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52623" y="3589570"/>
                  <a:ext cx="12744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50E8983-271A-49E2-8C88-A459528ACCB6}"/>
                    </a:ext>
                  </a:extLst>
                </p14:cNvPr>
                <p14:cNvContentPartPr/>
                <p14:nvPr/>
              </p14:nvContentPartPr>
              <p14:xfrm>
                <a:off x="6480143" y="3570850"/>
                <a:ext cx="1179360" cy="7426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50E8983-271A-49E2-8C88-A459528ACCB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62503" y="3553210"/>
                  <a:ext cx="121500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D9C91A7-7B14-431A-A4C2-5D34CAB691B5}"/>
                    </a:ext>
                  </a:extLst>
                </p14:cNvPr>
                <p14:cNvContentPartPr/>
                <p14:nvPr/>
              </p14:nvContentPartPr>
              <p14:xfrm>
                <a:off x="6740423" y="4467250"/>
                <a:ext cx="610560" cy="144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D9C91A7-7B14-431A-A4C2-5D34CAB691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22783" y="4449250"/>
                  <a:ext cx="646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4DBB2CA-F18D-463C-9CAA-BB00BAB7FB4E}"/>
                    </a:ext>
                  </a:extLst>
                </p14:cNvPr>
                <p14:cNvContentPartPr/>
                <p14:nvPr/>
              </p14:nvContentPartPr>
              <p14:xfrm>
                <a:off x="6301943" y="4578130"/>
                <a:ext cx="73800" cy="682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4DBB2CA-F18D-463C-9CAA-BB00BAB7FB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84303" y="4560490"/>
                  <a:ext cx="10944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25AB7CC-4A7B-4837-A8B2-392F3D44E3B8}"/>
                    </a:ext>
                  </a:extLst>
                </p14:cNvPr>
                <p14:cNvContentPartPr/>
                <p14:nvPr/>
              </p14:nvContentPartPr>
              <p14:xfrm>
                <a:off x="6390503" y="4481650"/>
                <a:ext cx="1046160" cy="951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25AB7CC-4A7B-4837-A8B2-392F3D44E3B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72863" y="4464010"/>
                  <a:ext cx="108180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177AB64-7AED-457E-AA4E-E93CAEB30E20}"/>
                    </a:ext>
                  </a:extLst>
                </p14:cNvPr>
                <p14:cNvContentPartPr/>
                <p14:nvPr/>
              </p14:nvContentPartPr>
              <p14:xfrm>
                <a:off x="6214103" y="5443210"/>
                <a:ext cx="1117800" cy="58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177AB64-7AED-457E-AA4E-E93CAEB30E2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96103" y="5425210"/>
                  <a:ext cx="1153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DFC6891-8F6A-418B-94E9-F83E26F2B3E4}"/>
                    </a:ext>
                  </a:extLst>
                </p14:cNvPr>
                <p14:cNvContentPartPr/>
                <p14:nvPr/>
              </p14:nvContentPartPr>
              <p14:xfrm>
                <a:off x="5392583" y="4178170"/>
                <a:ext cx="647280" cy="5508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DFC6891-8F6A-418B-94E9-F83E26F2B3E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74943" y="4160530"/>
                  <a:ext cx="68292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32E8DE67-8141-49C4-A86E-8E5F314CA874}"/>
              </a:ext>
            </a:extLst>
          </p:cNvPr>
          <p:cNvGrpSpPr/>
          <p:nvPr/>
        </p:nvGrpSpPr>
        <p:grpSpPr>
          <a:xfrm>
            <a:off x="1745423" y="4474810"/>
            <a:ext cx="978970" cy="440640"/>
            <a:chOff x="1745423" y="4474810"/>
            <a:chExt cx="97897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03114D4-271A-40FF-9E7A-A86078B350D1}"/>
                    </a:ext>
                  </a:extLst>
                </p14:cNvPr>
                <p14:cNvContentPartPr/>
                <p14:nvPr/>
              </p14:nvContentPartPr>
              <p14:xfrm>
                <a:off x="1765353" y="4614850"/>
                <a:ext cx="317520" cy="2487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03114D4-271A-40FF-9E7A-A86078B350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47353" y="4597210"/>
                  <a:ext cx="3531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BAC99B4-56AC-4470-BE98-35B501303494}"/>
                    </a:ext>
                  </a:extLst>
                </p14:cNvPr>
                <p14:cNvContentPartPr/>
                <p14:nvPr/>
              </p14:nvContentPartPr>
              <p14:xfrm>
                <a:off x="2173593" y="4614850"/>
                <a:ext cx="75240" cy="295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BAC99B4-56AC-4470-BE98-35B5013034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55953" y="4597210"/>
                  <a:ext cx="110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0637646-996B-46F0-B83F-634CB325991D}"/>
                    </a:ext>
                  </a:extLst>
                </p14:cNvPr>
                <p14:cNvContentPartPr/>
                <p14:nvPr/>
              </p14:nvContentPartPr>
              <p14:xfrm>
                <a:off x="2173593" y="4474810"/>
                <a:ext cx="474480" cy="2408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0637646-996B-46F0-B83F-634CB325991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55953" y="4456810"/>
                  <a:ext cx="510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F536CE7-B16D-40E4-AFCB-AA7AA9D16004}"/>
                    </a:ext>
                  </a:extLst>
                </p14:cNvPr>
                <p14:cNvContentPartPr/>
                <p14:nvPr/>
              </p14:nvContentPartPr>
              <p14:xfrm>
                <a:off x="2719713" y="4660210"/>
                <a:ext cx="4680" cy="1015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F536CE7-B16D-40E4-AFCB-AA7AA9D1600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02073" y="4642570"/>
                  <a:ext cx="40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3DF97529-D6F6-462E-8972-001EF4A8B8DF}"/>
                    </a:ext>
                  </a:extLst>
                </p14:cNvPr>
                <p14:cNvContentPartPr/>
                <p14:nvPr/>
              </p14:nvContentPartPr>
              <p14:xfrm>
                <a:off x="1745423" y="4569490"/>
                <a:ext cx="269640" cy="3459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3DF97529-D6F6-462E-8972-001EF4A8B8D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27783" y="4551490"/>
                  <a:ext cx="30528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95220A4-CD1D-4A37-B075-9D1BC8E8CE57}"/>
              </a:ext>
            </a:extLst>
          </p:cNvPr>
          <p:cNvGrpSpPr/>
          <p:nvPr/>
        </p:nvGrpSpPr>
        <p:grpSpPr>
          <a:xfrm>
            <a:off x="1055303" y="5979610"/>
            <a:ext cx="2310840" cy="911520"/>
            <a:chOff x="1055303" y="5979610"/>
            <a:chExt cx="2310840" cy="91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61B7D33-6FAE-425D-B894-6388DF438FFA}"/>
                    </a:ext>
                  </a:extLst>
                </p14:cNvPr>
                <p14:cNvContentPartPr/>
                <p14:nvPr/>
              </p14:nvContentPartPr>
              <p14:xfrm>
                <a:off x="1167623" y="6481090"/>
                <a:ext cx="343080" cy="2142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61B7D33-6FAE-425D-B894-6388DF438FF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49983" y="6463450"/>
                  <a:ext cx="378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12D3678-39E1-4F6A-AC05-B89910A20FD8}"/>
                    </a:ext>
                  </a:extLst>
                </p14:cNvPr>
                <p14:cNvContentPartPr/>
                <p14:nvPr/>
              </p14:nvContentPartPr>
              <p14:xfrm>
                <a:off x="3046823" y="6564250"/>
                <a:ext cx="189000" cy="1530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12D3678-39E1-4F6A-AC05-B89910A20F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29183" y="6546250"/>
                  <a:ext cx="224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5055A05-C0DA-4549-95AC-CB7EFE5EB7CB}"/>
                    </a:ext>
                  </a:extLst>
                </p14:cNvPr>
                <p14:cNvContentPartPr/>
                <p14:nvPr/>
              </p14:nvContentPartPr>
              <p14:xfrm>
                <a:off x="1055303" y="6295330"/>
                <a:ext cx="494280" cy="571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5055A05-C0DA-4549-95AC-CB7EFE5EB7C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7303" y="6277690"/>
                  <a:ext cx="52992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6BD544A-EE58-450A-AF97-753C0EA9294A}"/>
                    </a:ext>
                  </a:extLst>
                </p14:cNvPr>
                <p14:cNvContentPartPr/>
                <p14:nvPr/>
              </p14:nvContentPartPr>
              <p14:xfrm>
                <a:off x="2898143" y="6346090"/>
                <a:ext cx="468000" cy="5450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6BD544A-EE58-450A-AF97-753C0EA929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80143" y="6328450"/>
                  <a:ext cx="50364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CE843E8-EA7D-403A-AB4B-DE36DA23D706}"/>
                    </a:ext>
                  </a:extLst>
                </p14:cNvPr>
                <p14:cNvContentPartPr/>
                <p14:nvPr/>
              </p14:nvContentPartPr>
              <p14:xfrm>
                <a:off x="1483703" y="6610690"/>
                <a:ext cx="1269000" cy="63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CE843E8-EA7D-403A-AB4B-DE36DA23D7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65703" y="6592690"/>
                  <a:ext cx="1304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201FCD4-DB3B-4F80-AB6D-2BFAD24CE0D3}"/>
                    </a:ext>
                  </a:extLst>
                </p14:cNvPr>
                <p14:cNvContentPartPr/>
                <p14:nvPr/>
              </p14:nvContentPartPr>
              <p14:xfrm>
                <a:off x="2424743" y="6458050"/>
                <a:ext cx="394920" cy="3981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201FCD4-DB3B-4F80-AB6D-2BFAD24CE0D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06743" y="6440410"/>
                  <a:ext cx="4305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7CB2F1E-1238-4B65-8FE5-3C782097F586}"/>
                    </a:ext>
                  </a:extLst>
                </p14:cNvPr>
                <p14:cNvContentPartPr/>
                <p14:nvPr/>
              </p14:nvContentPartPr>
              <p14:xfrm>
                <a:off x="1999943" y="6134050"/>
                <a:ext cx="748440" cy="133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7CB2F1E-1238-4B65-8FE5-3C782097F58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981943" y="6116410"/>
                  <a:ext cx="784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02258C8-48C6-4FA2-B545-CD4E397B3AD5}"/>
                    </a:ext>
                  </a:extLst>
                </p14:cNvPr>
                <p14:cNvContentPartPr/>
                <p14:nvPr/>
              </p14:nvContentPartPr>
              <p14:xfrm>
                <a:off x="1578023" y="5979610"/>
                <a:ext cx="471600" cy="3160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02258C8-48C6-4FA2-B545-CD4E397B3A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60023" y="5961970"/>
                  <a:ext cx="507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A391D59-08B7-4866-A1C7-CCD24166956D}"/>
                    </a:ext>
                  </a:extLst>
                </p14:cNvPr>
                <p14:cNvContentPartPr/>
                <p14:nvPr/>
              </p14:nvContentPartPr>
              <p14:xfrm>
                <a:off x="1827863" y="6138730"/>
                <a:ext cx="363960" cy="363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A391D59-08B7-4866-A1C7-CCD2416695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09863" y="6120730"/>
                  <a:ext cx="399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2DAF1A0-7DFC-46F6-9FDD-A670172F6AA6}"/>
                    </a:ext>
                  </a:extLst>
                </p14:cNvPr>
                <p14:cNvContentPartPr/>
                <p14:nvPr/>
              </p14:nvContentPartPr>
              <p14:xfrm>
                <a:off x="2668823" y="6154570"/>
                <a:ext cx="122760" cy="918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2DAF1A0-7DFC-46F6-9FDD-A670172F6AA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51183" y="6136570"/>
                  <a:ext cx="1584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DAD2854-526C-49D2-B06C-3FBC2EF5E5CF}"/>
              </a:ext>
            </a:extLst>
          </p:cNvPr>
          <p:cNvGrpSpPr/>
          <p:nvPr/>
        </p:nvGrpSpPr>
        <p:grpSpPr>
          <a:xfrm>
            <a:off x="939023" y="5282650"/>
            <a:ext cx="1895760" cy="574920"/>
            <a:chOff x="939023" y="5282650"/>
            <a:chExt cx="1895760" cy="57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9291C66-E03C-49B2-8E13-FC1B5BBAEC66}"/>
                    </a:ext>
                  </a:extLst>
                </p14:cNvPr>
                <p14:cNvContentPartPr/>
                <p14:nvPr/>
              </p14:nvContentPartPr>
              <p14:xfrm>
                <a:off x="939023" y="5540050"/>
                <a:ext cx="350640" cy="3175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9291C66-E03C-49B2-8E13-FC1B5BBAEC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1383" y="5522410"/>
                  <a:ext cx="3862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94E40EF6-6EF6-4B45-8C31-6F052F3D5D14}"/>
                    </a:ext>
                  </a:extLst>
                </p14:cNvPr>
                <p14:cNvContentPartPr/>
                <p14:nvPr/>
              </p14:nvContentPartPr>
              <p14:xfrm>
                <a:off x="1245743" y="5559130"/>
                <a:ext cx="1221120" cy="72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94E40EF6-6EF6-4B45-8C31-6F052F3D5D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28103" y="5541490"/>
                  <a:ext cx="1256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9EA9A52-67A2-420C-B46F-4DBA47B7D7C7}"/>
                    </a:ext>
                  </a:extLst>
                </p14:cNvPr>
                <p14:cNvContentPartPr/>
                <p14:nvPr/>
              </p14:nvContentPartPr>
              <p14:xfrm>
                <a:off x="2462543" y="5344570"/>
                <a:ext cx="299880" cy="3330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9EA9A52-67A2-420C-B46F-4DBA47B7D7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44903" y="5326930"/>
                  <a:ext cx="335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223EDEF-1E93-4B32-BDB4-E83692876BB9}"/>
                    </a:ext>
                  </a:extLst>
                </p14:cNvPr>
                <p14:cNvContentPartPr/>
                <p14:nvPr/>
              </p14:nvContentPartPr>
              <p14:xfrm>
                <a:off x="1023623" y="5458330"/>
                <a:ext cx="221040" cy="2520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223EDEF-1E93-4B32-BDB4-E83692876B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5983" y="5440330"/>
                  <a:ext cx="256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F116629-299E-49E4-9557-0CC9052C5802}"/>
                    </a:ext>
                  </a:extLst>
                </p14:cNvPr>
                <p14:cNvContentPartPr/>
                <p14:nvPr/>
              </p14:nvContentPartPr>
              <p14:xfrm>
                <a:off x="2671343" y="5343490"/>
                <a:ext cx="163440" cy="2278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F116629-299E-49E4-9557-0CC9052C58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53703" y="5325490"/>
                  <a:ext cx="199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3AEBCCC-128D-4906-9DBB-09B0B1BAA4DF}"/>
                    </a:ext>
                  </a:extLst>
                </p14:cNvPr>
                <p14:cNvContentPartPr/>
                <p14:nvPr/>
              </p14:nvContentPartPr>
              <p14:xfrm>
                <a:off x="2789783" y="5282650"/>
                <a:ext cx="25920" cy="32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3AEBCCC-128D-4906-9DBB-09B0B1BAA4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71783" y="5265010"/>
                  <a:ext cx="61560" cy="6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711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988538E0-CD59-4D08-9CB4-BB446C974090}"/>
              </a:ext>
            </a:extLst>
          </p:cNvPr>
          <p:cNvGrpSpPr/>
          <p:nvPr/>
        </p:nvGrpSpPr>
        <p:grpSpPr>
          <a:xfrm>
            <a:off x="831513" y="23050"/>
            <a:ext cx="1052280" cy="1804320"/>
            <a:chOff x="831513" y="23050"/>
            <a:chExt cx="1052280" cy="180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1595D26-A41D-4475-852E-44C797E6136A}"/>
                    </a:ext>
                  </a:extLst>
                </p14:cNvPr>
                <p14:cNvContentPartPr/>
                <p14:nvPr/>
              </p14:nvContentPartPr>
              <p14:xfrm>
                <a:off x="831513" y="382330"/>
                <a:ext cx="1047960" cy="10929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1595D26-A41D-4475-852E-44C797E6136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3513" y="364690"/>
                  <a:ext cx="108360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649B6E1-F23D-4379-A88A-9851E61ABC43}"/>
                    </a:ext>
                  </a:extLst>
                </p14:cNvPr>
                <p14:cNvContentPartPr/>
                <p14:nvPr/>
              </p14:nvContentPartPr>
              <p14:xfrm>
                <a:off x="1308873" y="375490"/>
                <a:ext cx="139320" cy="496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649B6E1-F23D-4379-A88A-9851E61ABC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1233" y="357490"/>
                  <a:ext cx="174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D013D28-E26B-4777-B1F8-7DDAEB385817}"/>
                    </a:ext>
                  </a:extLst>
                </p14:cNvPr>
                <p14:cNvContentPartPr/>
                <p14:nvPr/>
              </p14:nvContentPartPr>
              <p14:xfrm>
                <a:off x="1385193" y="311050"/>
                <a:ext cx="453600" cy="246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D013D28-E26B-4777-B1F8-7DDAEB3858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7553" y="293050"/>
                  <a:ext cx="489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36C8CF4-6E55-4D3E-B473-324433420C67}"/>
                    </a:ext>
                  </a:extLst>
                </p14:cNvPr>
                <p14:cNvContentPartPr/>
                <p14:nvPr/>
              </p14:nvContentPartPr>
              <p14:xfrm>
                <a:off x="1709913" y="472690"/>
                <a:ext cx="169560" cy="367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36C8CF4-6E55-4D3E-B473-324433420C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2273" y="454690"/>
                  <a:ext cx="2052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581EC01-5946-4D64-BA0A-75BEF7D90ECF}"/>
                    </a:ext>
                  </a:extLst>
                </p14:cNvPr>
                <p14:cNvContentPartPr/>
                <p14:nvPr/>
              </p14:nvContentPartPr>
              <p14:xfrm>
                <a:off x="1802793" y="648010"/>
                <a:ext cx="49680" cy="378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581EC01-5946-4D64-BA0A-75BEF7D90E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4793" y="630370"/>
                  <a:ext cx="853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91898EE-E54D-4956-B739-5DB1EE5118F9}"/>
                    </a:ext>
                  </a:extLst>
                </p14:cNvPr>
                <p14:cNvContentPartPr/>
                <p14:nvPr/>
              </p14:nvContentPartPr>
              <p14:xfrm>
                <a:off x="1784793" y="852490"/>
                <a:ext cx="99000" cy="341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91898EE-E54D-4956-B739-5DB1EE5118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6793" y="834850"/>
                  <a:ext cx="1346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6C45E0C-53C6-4818-9F86-D7D56B316727}"/>
                    </a:ext>
                  </a:extLst>
                </p14:cNvPr>
                <p14:cNvContentPartPr/>
                <p14:nvPr/>
              </p14:nvContentPartPr>
              <p14:xfrm>
                <a:off x="857433" y="347410"/>
                <a:ext cx="441720" cy="421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6C45E0C-53C6-4818-9F86-D7D56B3167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9433" y="329770"/>
                  <a:ext cx="4773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45BE02B-7F9D-4856-9E57-17647244E5C9}"/>
                    </a:ext>
                  </a:extLst>
                </p14:cNvPr>
                <p14:cNvContentPartPr/>
                <p14:nvPr/>
              </p14:nvContentPartPr>
              <p14:xfrm>
                <a:off x="1292673" y="883450"/>
                <a:ext cx="507600" cy="63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45BE02B-7F9D-4856-9E57-17647244E5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4673" y="865810"/>
                  <a:ext cx="543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3B5F353-5D5E-4962-9770-049D095316F6}"/>
                    </a:ext>
                  </a:extLst>
                </p14:cNvPr>
                <p14:cNvContentPartPr/>
                <p14:nvPr/>
              </p14:nvContentPartPr>
              <p14:xfrm>
                <a:off x="1575273" y="811090"/>
                <a:ext cx="176760" cy="181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3B5F353-5D5E-4962-9770-049D095316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7633" y="793090"/>
                  <a:ext cx="212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AF408C6-3487-40B7-877C-63B01AA6A132}"/>
                    </a:ext>
                  </a:extLst>
                </p14:cNvPr>
                <p14:cNvContentPartPr/>
                <p14:nvPr/>
              </p14:nvContentPartPr>
              <p14:xfrm>
                <a:off x="1280793" y="23050"/>
                <a:ext cx="78120" cy="1804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AF408C6-3487-40B7-877C-63B01AA6A1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62793" y="5410"/>
                  <a:ext cx="113760" cy="18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ED80996-563B-4922-AA24-5509845E1A6D}"/>
                    </a:ext>
                  </a:extLst>
                </p14:cNvPr>
                <p14:cNvContentPartPr/>
                <p14:nvPr/>
              </p14:nvContentPartPr>
              <p14:xfrm>
                <a:off x="1222113" y="259210"/>
                <a:ext cx="150120" cy="203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ED80996-563B-4922-AA24-5509845E1A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4473" y="241570"/>
                  <a:ext cx="185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637DC4-F849-4BB0-BF61-B16AB6E25422}"/>
                    </a:ext>
                  </a:extLst>
                </p14:cNvPr>
                <p14:cNvContentPartPr/>
                <p14:nvPr/>
              </p14:nvContentPartPr>
              <p14:xfrm>
                <a:off x="1251993" y="1521730"/>
                <a:ext cx="105480" cy="169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637DC4-F849-4BB0-BF61-B16AB6E254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33993" y="1503730"/>
                  <a:ext cx="1411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AE424A8-AD44-4CDA-AFE3-B0025C3FF891}"/>
              </a:ext>
            </a:extLst>
          </p:cNvPr>
          <p:cNvGrpSpPr/>
          <p:nvPr/>
        </p:nvGrpSpPr>
        <p:grpSpPr>
          <a:xfrm>
            <a:off x="2459793" y="7930"/>
            <a:ext cx="5345280" cy="910800"/>
            <a:chOff x="2459793" y="7930"/>
            <a:chExt cx="5345280" cy="91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0DF0FA4-AC46-4621-A665-845339FF66AA}"/>
                    </a:ext>
                  </a:extLst>
                </p14:cNvPr>
                <p14:cNvContentPartPr/>
                <p14:nvPr/>
              </p14:nvContentPartPr>
              <p14:xfrm>
                <a:off x="2459793" y="413290"/>
                <a:ext cx="177840" cy="158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0DF0FA4-AC46-4621-A665-845339FF66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42153" y="395290"/>
                  <a:ext cx="213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79DBD95-6DB2-4A6F-B526-D85A9B92AF47}"/>
                    </a:ext>
                  </a:extLst>
                </p14:cNvPr>
                <p14:cNvContentPartPr/>
                <p14:nvPr/>
              </p14:nvContentPartPr>
              <p14:xfrm>
                <a:off x="2582193" y="491410"/>
                <a:ext cx="19800" cy="219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79DBD95-6DB2-4A6F-B526-D85A9B92AF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64193" y="473770"/>
                  <a:ext cx="55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F2546BC-E501-4F4A-9EBA-5DCC326D6824}"/>
                    </a:ext>
                  </a:extLst>
                </p14:cNvPr>
                <p14:cNvContentPartPr/>
                <p14:nvPr/>
              </p14:nvContentPartPr>
              <p14:xfrm>
                <a:off x="2722593" y="383050"/>
                <a:ext cx="79560" cy="92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F2546BC-E501-4F4A-9EBA-5DCC326D68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04953" y="365050"/>
                  <a:ext cx="115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CAE55F0-15E8-4B8A-AD14-6B2FA727D32E}"/>
                    </a:ext>
                  </a:extLst>
                </p14:cNvPr>
                <p14:cNvContentPartPr/>
                <p14:nvPr/>
              </p14:nvContentPartPr>
              <p14:xfrm>
                <a:off x="2618193" y="455050"/>
                <a:ext cx="277200" cy="245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CAE55F0-15E8-4B8A-AD14-6B2FA727D3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00193" y="437050"/>
                  <a:ext cx="312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DB50698-0588-49D6-B7F9-E67F1B753FDA}"/>
                    </a:ext>
                  </a:extLst>
                </p14:cNvPr>
                <p14:cNvContentPartPr/>
                <p14:nvPr/>
              </p14:nvContentPartPr>
              <p14:xfrm>
                <a:off x="2943993" y="362890"/>
                <a:ext cx="102240" cy="225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DB50698-0588-49D6-B7F9-E67F1B753F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353" y="344890"/>
                  <a:ext cx="137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BE241ED-4172-4204-BF94-63EF6CF51CB1}"/>
                    </a:ext>
                  </a:extLst>
                </p14:cNvPr>
                <p14:cNvContentPartPr/>
                <p14:nvPr/>
              </p14:nvContentPartPr>
              <p14:xfrm>
                <a:off x="2899353" y="376570"/>
                <a:ext cx="296280" cy="334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BE241ED-4172-4204-BF94-63EF6CF51C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81713" y="358930"/>
                  <a:ext cx="3319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2C6EA0D-308E-4CFA-933E-0E9CBA5FA538}"/>
                    </a:ext>
                  </a:extLst>
                </p14:cNvPr>
                <p14:cNvContentPartPr/>
                <p14:nvPr/>
              </p14:nvContentPartPr>
              <p14:xfrm>
                <a:off x="3041553" y="629290"/>
                <a:ext cx="208440" cy="45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2C6EA0D-308E-4CFA-933E-0E9CBA5FA5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23553" y="611290"/>
                  <a:ext cx="244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FC410F1-95DD-4C22-829E-9A01142878D3}"/>
                    </a:ext>
                  </a:extLst>
                </p14:cNvPr>
                <p14:cNvContentPartPr/>
                <p14:nvPr/>
              </p14:nvContentPartPr>
              <p14:xfrm>
                <a:off x="3397593" y="527050"/>
                <a:ext cx="235080" cy="2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FC410F1-95DD-4C22-829E-9A01142878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79593" y="509050"/>
                  <a:ext cx="270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58DEBF2-0FC0-414F-8BEA-82A04CF6BF3B}"/>
                    </a:ext>
                  </a:extLst>
                </p14:cNvPr>
                <p14:cNvContentPartPr/>
                <p14:nvPr/>
              </p14:nvContentPartPr>
              <p14:xfrm>
                <a:off x="3617553" y="286930"/>
                <a:ext cx="113760" cy="3391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58DEBF2-0FC0-414F-8BEA-82A04CF6BF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99913" y="269290"/>
                  <a:ext cx="149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E8A21C1-D665-4DDF-AECA-A05A4FCD66C8}"/>
                    </a:ext>
                  </a:extLst>
                </p14:cNvPr>
                <p14:cNvContentPartPr/>
                <p14:nvPr/>
              </p14:nvContentPartPr>
              <p14:xfrm>
                <a:off x="3811953" y="212410"/>
                <a:ext cx="167760" cy="363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E8A21C1-D665-4DDF-AECA-A05A4FCD66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93953" y="194770"/>
                  <a:ext cx="2034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317419F-7962-4D8A-B6BC-D978B5C8A760}"/>
                    </a:ext>
                  </a:extLst>
                </p14:cNvPr>
                <p14:cNvContentPartPr/>
                <p14:nvPr/>
              </p14:nvContentPartPr>
              <p14:xfrm>
                <a:off x="4112553" y="521650"/>
                <a:ext cx="39240" cy="810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317419F-7962-4D8A-B6BC-D978B5C8A7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94553" y="504010"/>
                  <a:ext cx="74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30C1FFA-AE84-4CFF-9AA4-EEF9765AF601}"/>
                    </a:ext>
                  </a:extLst>
                </p14:cNvPr>
                <p14:cNvContentPartPr/>
                <p14:nvPr/>
              </p14:nvContentPartPr>
              <p14:xfrm>
                <a:off x="3760833" y="219970"/>
                <a:ext cx="180000" cy="82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30C1FFA-AE84-4CFF-9AA4-EEF9765AF6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43193" y="202330"/>
                  <a:ext cx="215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C9546DE-8D39-4974-A3C0-89D87227DC57}"/>
                    </a:ext>
                  </a:extLst>
                </p14:cNvPr>
                <p14:cNvContentPartPr/>
                <p14:nvPr/>
              </p14:nvContentPartPr>
              <p14:xfrm>
                <a:off x="3723033" y="299530"/>
                <a:ext cx="178920" cy="207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C9546DE-8D39-4974-A3C0-89D87227DC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05393" y="281890"/>
                  <a:ext cx="214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99705AF-634F-40EA-8BC2-FEFC20DE62E6}"/>
                    </a:ext>
                  </a:extLst>
                </p14:cNvPr>
                <p14:cNvContentPartPr/>
                <p14:nvPr/>
              </p14:nvContentPartPr>
              <p14:xfrm>
                <a:off x="3734193" y="428410"/>
                <a:ext cx="259200" cy="168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99705AF-634F-40EA-8BC2-FEFC20DE62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6193" y="410410"/>
                  <a:ext cx="294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89FD375-E50D-4D21-BD43-018CCE32B993}"/>
                    </a:ext>
                  </a:extLst>
                </p14:cNvPr>
                <p14:cNvContentPartPr/>
                <p14:nvPr/>
              </p14:nvContentPartPr>
              <p14:xfrm>
                <a:off x="3984033" y="505450"/>
                <a:ext cx="15480" cy="68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89FD375-E50D-4D21-BD43-018CCE32B9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66033" y="487450"/>
                  <a:ext cx="51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B915374-DD57-481D-9A23-7E6ED45BF672}"/>
                    </a:ext>
                  </a:extLst>
                </p14:cNvPr>
                <p14:cNvContentPartPr/>
                <p14:nvPr/>
              </p14:nvContentPartPr>
              <p14:xfrm>
                <a:off x="3825273" y="99010"/>
                <a:ext cx="112680" cy="198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B915374-DD57-481D-9A23-7E6ED45BF6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07633" y="81010"/>
                  <a:ext cx="148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60A7BFC-F334-476E-A209-EDB6E7ECC39E}"/>
                    </a:ext>
                  </a:extLst>
                </p14:cNvPr>
                <p14:cNvContentPartPr/>
                <p14:nvPr/>
              </p14:nvContentPartPr>
              <p14:xfrm>
                <a:off x="4220193" y="709930"/>
                <a:ext cx="360" cy="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60A7BFC-F334-476E-A209-EDB6E7ECC39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02553" y="6922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59F94DE-E4F9-452C-899F-6C74C898070F}"/>
                    </a:ext>
                  </a:extLst>
                </p14:cNvPr>
                <p14:cNvContentPartPr/>
                <p14:nvPr/>
              </p14:nvContentPartPr>
              <p14:xfrm>
                <a:off x="4598553" y="225010"/>
                <a:ext cx="122040" cy="360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59F94DE-E4F9-452C-899F-6C74C89807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80913" y="207370"/>
                  <a:ext cx="157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63ED901-802A-4B0D-818A-3FDCC80AF29C}"/>
                    </a:ext>
                  </a:extLst>
                </p14:cNvPr>
                <p14:cNvContentPartPr/>
                <p14:nvPr/>
              </p14:nvContentPartPr>
              <p14:xfrm>
                <a:off x="4791873" y="87490"/>
                <a:ext cx="160200" cy="5004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63ED901-802A-4B0D-818A-3FDCC80AF2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73873" y="69850"/>
                  <a:ext cx="19584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384D22C-7992-4127-B3ED-871F1748077F}"/>
                    </a:ext>
                  </a:extLst>
                </p14:cNvPr>
                <p14:cNvContentPartPr/>
                <p14:nvPr/>
              </p14:nvContentPartPr>
              <p14:xfrm>
                <a:off x="5007153" y="223930"/>
                <a:ext cx="314640" cy="199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384D22C-7992-4127-B3ED-871F174807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89153" y="205930"/>
                  <a:ext cx="350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C5B90A9-9FCF-4963-8369-7D611255295E}"/>
                    </a:ext>
                  </a:extLst>
                </p14:cNvPr>
                <p14:cNvContentPartPr/>
                <p14:nvPr/>
              </p14:nvContentPartPr>
              <p14:xfrm>
                <a:off x="5096433" y="207370"/>
                <a:ext cx="238680" cy="344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C5B90A9-9FCF-4963-8369-7D61125529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78793" y="189730"/>
                  <a:ext cx="2743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D8B3EE4-D6C6-43B4-8978-F10EED4D5243}"/>
                    </a:ext>
                  </a:extLst>
                </p14:cNvPr>
                <p14:cNvContentPartPr/>
                <p14:nvPr/>
              </p14:nvContentPartPr>
              <p14:xfrm>
                <a:off x="5484513" y="216370"/>
                <a:ext cx="168840" cy="254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D8B3EE4-D6C6-43B4-8978-F10EED4D52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66513" y="198370"/>
                  <a:ext cx="204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8A10D54-BA67-4CDC-B028-C996C453560E}"/>
                    </a:ext>
                  </a:extLst>
                </p14:cNvPr>
                <p14:cNvContentPartPr/>
                <p14:nvPr/>
              </p14:nvContentPartPr>
              <p14:xfrm>
                <a:off x="5575593" y="399250"/>
                <a:ext cx="128880" cy="121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8A10D54-BA67-4CDC-B028-C996C45356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57593" y="381610"/>
                  <a:ext cx="164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D111198-B190-4706-AF73-885D879B6225}"/>
                    </a:ext>
                  </a:extLst>
                </p14:cNvPr>
                <p14:cNvContentPartPr/>
                <p14:nvPr/>
              </p14:nvContentPartPr>
              <p14:xfrm>
                <a:off x="5844513" y="226810"/>
                <a:ext cx="391320" cy="3780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D111198-B190-4706-AF73-885D879B62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26513" y="209170"/>
                  <a:ext cx="4269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A9C5C45-9C87-4E00-9FCC-055FFFF13C4E}"/>
                    </a:ext>
                  </a:extLst>
                </p14:cNvPr>
                <p14:cNvContentPartPr/>
                <p14:nvPr/>
              </p14:nvContentPartPr>
              <p14:xfrm>
                <a:off x="6113073" y="379090"/>
                <a:ext cx="109800" cy="192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A9C5C45-9C87-4E00-9FCC-055FFFF13C4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5433" y="361450"/>
                  <a:ext cx="145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7B12FE9-750C-4383-B859-B13EB1CD1774}"/>
                    </a:ext>
                  </a:extLst>
                </p14:cNvPr>
                <p14:cNvContentPartPr/>
                <p14:nvPr/>
              </p14:nvContentPartPr>
              <p14:xfrm>
                <a:off x="6357873" y="397090"/>
                <a:ext cx="190440" cy="166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7B12FE9-750C-4383-B859-B13EB1CD17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40233" y="379090"/>
                  <a:ext cx="226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791B7FF-F77B-4A49-BD40-FB67EAD6EBC7}"/>
                    </a:ext>
                  </a:extLst>
                </p14:cNvPr>
                <p14:cNvContentPartPr/>
                <p14:nvPr/>
              </p14:nvContentPartPr>
              <p14:xfrm>
                <a:off x="6760353" y="206290"/>
                <a:ext cx="241200" cy="77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791B7FF-F77B-4A49-BD40-FB67EAD6EB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42713" y="188290"/>
                  <a:ext cx="276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0CE5932-058B-43F2-9458-C9D7C3D65F39}"/>
                    </a:ext>
                  </a:extLst>
                </p14:cNvPr>
                <p14:cNvContentPartPr/>
                <p14:nvPr/>
              </p14:nvContentPartPr>
              <p14:xfrm>
                <a:off x="6832353" y="178570"/>
                <a:ext cx="144000" cy="4132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0CE5932-058B-43F2-9458-C9D7C3D65F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14353" y="160570"/>
                  <a:ext cx="1796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1D3598B-E1ED-473E-93A0-FE2C7B05685C}"/>
                    </a:ext>
                  </a:extLst>
                </p14:cNvPr>
                <p14:cNvContentPartPr/>
                <p14:nvPr/>
              </p14:nvContentPartPr>
              <p14:xfrm>
                <a:off x="6953313" y="346330"/>
                <a:ext cx="121680" cy="19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1D3598B-E1ED-473E-93A0-FE2C7B0568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35673" y="328690"/>
                  <a:ext cx="157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66FCFDC-F940-4632-A0CD-C078E5E352F0}"/>
                    </a:ext>
                  </a:extLst>
                </p14:cNvPr>
                <p14:cNvContentPartPr/>
                <p14:nvPr/>
              </p14:nvContentPartPr>
              <p14:xfrm>
                <a:off x="7108833" y="159490"/>
                <a:ext cx="85680" cy="1922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66FCFDC-F940-4632-A0CD-C078E5E352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91193" y="141490"/>
                  <a:ext cx="121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5548518-9446-48B5-8A3B-BFCDCCD69C0A}"/>
                    </a:ext>
                  </a:extLst>
                </p14:cNvPr>
                <p14:cNvContentPartPr/>
                <p14:nvPr/>
              </p14:nvContentPartPr>
              <p14:xfrm>
                <a:off x="7069953" y="206290"/>
                <a:ext cx="194760" cy="274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5548518-9446-48B5-8A3B-BFCDCCD69C0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52313" y="188290"/>
                  <a:ext cx="230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5C3D72B-60A7-4088-9E26-2526916AC76E}"/>
                    </a:ext>
                  </a:extLst>
                </p14:cNvPr>
                <p14:cNvContentPartPr/>
                <p14:nvPr/>
              </p14:nvContentPartPr>
              <p14:xfrm>
                <a:off x="7276593" y="135370"/>
                <a:ext cx="120240" cy="183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5C3D72B-60A7-4088-9E26-2526916AC7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58953" y="117730"/>
                  <a:ext cx="155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BA000DF-B906-4338-8650-EF68D7BC94CB}"/>
                    </a:ext>
                  </a:extLst>
                </p14:cNvPr>
                <p14:cNvContentPartPr/>
                <p14:nvPr/>
              </p14:nvContentPartPr>
              <p14:xfrm>
                <a:off x="7294233" y="249130"/>
                <a:ext cx="253440" cy="298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BA000DF-B906-4338-8650-EF68D7BC94C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76233" y="231130"/>
                  <a:ext cx="289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5852F4B-D8A0-4302-B661-0118B58926EC}"/>
                    </a:ext>
                  </a:extLst>
                </p14:cNvPr>
                <p14:cNvContentPartPr/>
                <p14:nvPr/>
              </p14:nvContentPartPr>
              <p14:xfrm>
                <a:off x="7480353" y="7930"/>
                <a:ext cx="324720" cy="473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5852F4B-D8A0-4302-B661-0118B58926E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62713" y="-9710"/>
                  <a:ext cx="3603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33D9A46-0D64-4051-95D0-A47257D13327}"/>
                    </a:ext>
                  </a:extLst>
                </p14:cNvPr>
                <p14:cNvContentPartPr/>
                <p14:nvPr/>
              </p14:nvContentPartPr>
              <p14:xfrm>
                <a:off x="7641633" y="424450"/>
                <a:ext cx="22680" cy="256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33D9A46-0D64-4051-95D0-A47257D1332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23633" y="406810"/>
                  <a:ext cx="58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049DE3A-790E-4BC6-8ABB-4379C92F2623}"/>
                    </a:ext>
                  </a:extLst>
                </p14:cNvPr>
                <p14:cNvContentPartPr/>
                <p14:nvPr/>
              </p14:nvContentPartPr>
              <p14:xfrm>
                <a:off x="2721153" y="756730"/>
                <a:ext cx="4859280" cy="1620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049DE3A-790E-4BC6-8ABB-4379C92F26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03513" y="739090"/>
                  <a:ext cx="489492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E8C75C0-8238-4116-97C8-FBDFD102475E}"/>
                  </a:ext>
                </a:extLst>
              </p14:cNvPr>
              <p14:cNvContentPartPr/>
              <p14:nvPr/>
            </p14:nvContentPartPr>
            <p14:xfrm>
              <a:off x="8063553" y="1164610"/>
              <a:ext cx="360" cy="3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E8C75C0-8238-4116-97C8-FBDFD102475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45553" y="11466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4189821B-E281-470E-B2CE-E4AAA2DA7F68}"/>
                  </a:ext>
                </a:extLst>
              </p14:cNvPr>
              <p14:cNvContentPartPr/>
              <p14:nvPr/>
            </p14:nvContentPartPr>
            <p14:xfrm>
              <a:off x="279633" y="1790290"/>
              <a:ext cx="8382960" cy="4212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4189821B-E281-470E-B2CE-E4AAA2DA7F6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61993" y="1772290"/>
                <a:ext cx="8418600" cy="45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CF0CACB9-ACE6-40AB-82F5-3B4CC9BA210C}"/>
              </a:ext>
            </a:extLst>
          </p:cNvPr>
          <p:cNvGrpSpPr/>
          <p:nvPr/>
        </p:nvGrpSpPr>
        <p:grpSpPr>
          <a:xfrm>
            <a:off x="340113" y="2417050"/>
            <a:ext cx="8499240" cy="4206600"/>
            <a:chOff x="340113" y="2417050"/>
            <a:chExt cx="8499240" cy="42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44533FC-A9AF-4EE1-8C66-826F01CA34CC}"/>
                    </a:ext>
                  </a:extLst>
                </p14:cNvPr>
                <p14:cNvContentPartPr/>
                <p14:nvPr/>
              </p14:nvContentPartPr>
              <p14:xfrm>
                <a:off x="840873" y="2750050"/>
                <a:ext cx="81000" cy="83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44533FC-A9AF-4EE1-8C66-826F01CA34C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2873" y="2732410"/>
                  <a:ext cx="116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D831F71-83BA-4AE0-9C06-06AEE96E8676}"/>
                    </a:ext>
                  </a:extLst>
                </p14:cNvPr>
                <p14:cNvContentPartPr/>
                <p14:nvPr/>
              </p14:nvContentPartPr>
              <p14:xfrm>
                <a:off x="994953" y="2963530"/>
                <a:ext cx="36360" cy="1454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D831F71-83BA-4AE0-9C06-06AEE96E867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6953" y="2945530"/>
                  <a:ext cx="72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6226C1A-170A-4AF4-AB10-BCAF62979E7E}"/>
                    </a:ext>
                  </a:extLst>
                </p14:cNvPr>
                <p14:cNvContentPartPr/>
                <p14:nvPr/>
              </p14:nvContentPartPr>
              <p14:xfrm>
                <a:off x="975513" y="2987650"/>
                <a:ext cx="263520" cy="245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6226C1A-170A-4AF4-AB10-BCAF62979E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7513" y="2969650"/>
                  <a:ext cx="2991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D9CA483-A2CB-4368-B502-38923EEEBAB5}"/>
                    </a:ext>
                  </a:extLst>
                </p14:cNvPr>
                <p14:cNvContentPartPr/>
                <p14:nvPr/>
              </p14:nvContentPartPr>
              <p14:xfrm>
                <a:off x="1314993" y="2995210"/>
                <a:ext cx="360" cy="172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D9CA483-A2CB-4368-B502-38923EEEBAB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97353" y="2977210"/>
                  <a:ext cx="36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4699E01-6CCA-4B45-8072-9DD218088E28}"/>
                    </a:ext>
                  </a:extLst>
                </p14:cNvPr>
                <p14:cNvContentPartPr/>
                <p14:nvPr/>
              </p14:nvContentPartPr>
              <p14:xfrm>
                <a:off x="824313" y="3017890"/>
                <a:ext cx="25920" cy="202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4699E01-6CCA-4B45-8072-9DD218088E2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06673" y="2999890"/>
                  <a:ext cx="61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1C1BBB4-CF92-460B-A10A-DA3E25130445}"/>
                    </a:ext>
                  </a:extLst>
                </p14:cNvPr>
                <p14:cNvContentPartPr/>
                <p14:nvPr/>
              </p14:nvContentPartPr>
              <p14:xfrm>
                <a:off x="1305993" y="2779210"/>
                <a:ext cx="82800" cy="532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1C1BBB4-CF92-460B-A10A-DA3E251304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88353" y="2761210"/>
                  <a:ext cx="118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9BD9E3C-166E-46AA-A140-FDA2E0BBA6C6}"/>
                    </a:ext>
                  </a:extLst>
                </p14:cNvPr>
                <p14:cNvContentPartPr/>
                <p14:nvPr/>
              </p14:nvContentPartPr>
              <p14:xfrm>
                <a:off x="1162353" y="2982610"/>
                <a:ext cx="299520" cy="16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9BD9E3C-166E-46AA-A140-FDA2E0BBA6C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44713" y="2964610"/>
                  <a:ext cx="335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61C164B-C2FA-477B-A9F5-0504CA625FC3}"/>
                    </a:ext>
                  </a:extLst>
                </p14:cNvPr>
                <p14:cNvContentPartPr/>
                <p14:nvPr/>
              </p14:nvContentPartPr>
              <p14:xfrm>
                <a:off x="1321113" y="2805850"/>
                <a:ext cx="151560" cy="4370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61C164B-C2FA-477B-A9F5-0504CA625F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03113" y="2787850"/>
                  <a:ext cx="1872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286F999-B6CC-4F5A-B584-E37474EFC0D1}"/>
                    </a:ext>
                  </a:extLst>
                </p14:cNvPr>
                <p14:cNvContentPartPr/>
                <p14:nvPr/>
              </p14:nvContentPartPr>
              <p14:xfrm>
                <a:off x="1537833" y="3031210"/>
                <a:ext cx="223200" cy="1465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286F999-B6CC-4F5A-B584-E37474EFC0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20193" y="3013210"/>
                  <a:ext cx="258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3A5FB8F-1BFB-43B8-ACAD-1094FB15C6EE}"/>
                    </a:ext>
                  </a:extLst>
                </p14:cNvPr>
                <p14:cNvContentPartPr/>
                <p14:nvPr/>
              </p14:nvContentPartPr>
              <p14:xfrm>
                <a:off x="1820793" y="2847250"/>
                <a:ext cx="64800" cy="2984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3A5FB8F-1BFB-43B8-ACAD-1094FB15C6E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02793" y="2829610"/>
                  <a:ext cx="100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CC85A7D-3751-41DE-92A8-1D11342FA59F}"/>
                    </a:ext>
                  </a:extLst>
                </p14:cNvPr>
                <p14:cNvContentPartPr/>
                <p14:nvPr/>
              </p14:nvContentPartPr>
              <p14:xfrm>
                <a:off x="1913313" y="2871370"/>
                <a:ext cx="309960" cy="3805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CC85A7D-3751-41DE-92A8-1D11342FA59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95673" y="2853370"/>
                  <a:ext cx="345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F6E8144-C9B6-448C-BC79-96D6E8715775}"/>
                    </a:ext>
                  </a:extLst>
                </p14:cNvPr>
                <p14:cNvContentPartPr/>
                <p14:nvPr/>
              </p14:nvContentPartPr>
              <p14:xfrm>
                <a:off x="2305353" y="2973610"/>
                <a:ext cx="18360" cy="250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F6E8144-C9B6-448C-BC79-96D6E871577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87713" y="2955970"/>
                  <a:ext cx="54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5992FD0-7F5F-4C15-BBF9-413F7DB6DFD6}"/>
                    </a:ext>
                  </a:extLst>
                </p14:cNvPr>
                <p14:cNvContentPartPr/>
                <p14:nvPr/>
              </p14:nvContentPartPr>
              <p14:xfrm>
                <a:off x="2354673" y="2680570"/>
                <a:ext cx="51120" cy="82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5992FD0-7F5F-4C15-BBF9-413F7DB6DFD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37033" y="2662930"/>
                  <a:ext cx="8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A3482CA-3A99-4675-A2A8-E5A6D80C4174}"/>
                    </a:ext>
                  </a:extLst>
                </p14:cNvPr>
                <p14:cNvContentPartPr/>
                <p14:nvPr/>
              </p14:nvContentPartPr>
              <p14:xfrm>
                <a:off x="2508753" y="2903410"/>
                <a:ext cx="522360" cy="2905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A3482CA-3A99-4675-A2A8-E5A6D80C417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91113" y="2885410"/>
                  <a:ext cx="558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28982BB-53C4-4883-82AB-206CBF38C699}"/>
                    </a:ext>
                  </a:extLst>
                </p14:cNvPr>
                <p14:cNvContentPartPr/>
                <p14:nvPr/>
              </p14:nvContentPartPr>
              <p14:xfrm>
                <a:off x="4720233" y="2616490"/>
                <a:ext cx="37440" cy="727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28982BB-53C4-4883-82AB-206CBF38C69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02593" y="2598490"/>
                  <a:ext cx="7308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D33A3B2-6284-4D47-81C9-4E37720FBC6D}"/>
                    </a:ext>
                  </a:extLst>
                </p14:cNvPr>
                <p14:cNvContentPartPr/>
                <p14:nvPr/>
              </p14:nvContentPartPr>
              <p14:xfrm>
                <a:off x="4300113" y="2693170"/>
                <a:ext cx="592920" cy="207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D33A3B2-6284-4D47-81C9-4E37720FBC6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82473" y="2675530"/>
                  <a:ext cx="628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D26D8D2-E0CE-4907-8EB5-CC3D40B65E6D}"/>
                    </a:ext>
                  </a:extLst>
                </p14:cNvPr>
                <p14:cNvContentPartPr/>
                <p14:nvPr/>
              </p14:nvContentPartPr>
              <p14:xfrm>
                <a:off x="4488033" y="2801890"/>
                <a:ext cx="220320" cy="4636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D26D8D2-E0CE-4907-8EB5-CC3D40B65E6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70033" y="2784250"/>
                  <a:ext cx="2559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8D5698B-C513-420E-B31A-B5927F9E9A78}"/>
                    </a:ext>
                  </a:extLst>
                </p14:cNvPr>
                <p14:cNvContentPartPr/>
                <p14:nvPr/>
              </p14:nvContentPartPr>
              <p14:xfrm>
                <a:off x="4776753" y="2963530"/>
                <a:ext cx="119880" cy="1861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8D5698B-C513-420E-B31A-B5927F9E9A7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58753" y="2945530"/>
                  <a:ext cx="155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3C31ABF-5E2B-4CA0-A7FC-ACCC3D458C24}"/>
                    </a:ext>
                  </a:extLst>
                </p14:cNvPr>
                <p14:cNvContentPartPr/>
                <p14:nvPr/>
              </p14:nvContentPartPr>
              <p14:xfrm>
                <a:off x="5002473" y="2791810"/>
                <a:ext cx="271080" cy="444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3C31ABF-5E2B-4CA0-A7FC-ACCC3D458C2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984833" y="2774170"/>
                  <a:ext cx="3067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0EB667A-1F3C-4569-9912-BF9E4285C128}"/>
                    </a:ext>
                  </a:extLst>
                </p14:cNvPr>
                <p14:cNvContentPartPr/>
                <p14:nvPr/>
              </p14:nvContentPartPr>
              <p14:xfrm>
                <a:off x="4209033" y="2417050"/>
                <a:ext cx="1298520" cy="1281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0EB667A-1F3C-4569-9912-BF9E4285C1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91393" y="2399050"/>
                  <a:ext cx="1334160" cy="13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DECAAA9-A71A-46B6-9ECF-82545A9D98AD}"/>
                    </a:ext>
                  </a:extLst>
                </p14:cNvPr>
                <p14:cNvContentPartPr/>
                <p14:nvPr/>
              </p14:nvContentPartPr>
              <p14:xfrm>
                <a:off x="5745873" y="2824570"/>
                <a:ext cx="525240" cy="507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DECAAA9-A71A-46B6-9ECF-82545A9D98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27873" y="2806930"/>
                  <a:ext cx="560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A394E9D-9A73-4338-B3C6-91B8A15BECEE}"/>
                    </a:ext>
                  </a:extLst>
                </p14:cNvPr>
                <p14:cNvContentPartPr/>
                <p14:nvPr/>
              </p14:nvContentPartPr>
              <p14:xfrm>
                <a:off x="5916513" y="2950930"/>
                <a:ext cx="150120" cy="309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A394E9D-9A73-4338-B3C6-91B8A15BECE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98873" y="2932930"/>
                  <a:ext cx="185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8E521D0-4CC9-4DA3-81E9-65ABF92FB916}"/>
                    </a:ext>
                  </a:extLst>
                </p14:cNvPr>
                <p14:cNvContentPartPr/>
                <p14:nvPr/>
              </p14:nvContentPartPr>
              <p14:xfrm>
                <a:off x="6087153" y="3035530"/>
                <a:ext cx="275760" cy="2995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8E521D0-4CC9-4DA3-81E9-65ABF92FB91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69513" y="3017530"/>
                  <a:ext cx="3114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343A88D-6B60-4679-A550-8BDC7B59B898}"/>
                    </a:ext>
                  </a:extLst>
                </p14:cNvPr>
                <p14:cNvContentPartPr/>
                <p14:nvPr/>
              </p14:nvContentPartPr>
              <p14:xfrm>
                <a:off x="6447873" y="2959570"/>
                <a:ext cx="277200" cy="32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343A88D-6B60-4679-A550-8BDC7B59B89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29873" y="2941930"/>
                  <a:ext cx="312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8F2AB7D-5AF6-486F-9C66-EB4A7393005B}"/>
                    </a:ext>
                  </a:extLst>
                </p14:cNvPr>
                <p14:cNvContentPartPr/>
                <p14:nvPr/>
              </p14:nvContentPartPr>
              <p14:xfrm>
                <a:off x="6903993" y="2679490"/>
                <a:ext cx="73800" cy="1126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8F2AB7D-5AF6-486F-9C66-EB4A7393005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86353" y="2661490"/>
                  <a:ext cx="109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86645F0-9FC9-4FD3-924C-EF4621E3E600}"/>
                    </a:ext>
                  </a:extLst>
                </p14:cNvPr>
                <p14:cNvContentPartPr/>
                <p14:nvPr/>
              </p14:nvContentPartPr>
              <p14:xfrm>
                <a:off x="6747753" y="2794330"/>
                <a:ext cx="577080" cy="5230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86645F0-9FC9-4FD3-924C-EF4621E3E60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29753" y="2776690"/>
                  <a:ext cx="6127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F655962-4B12-4662-9EF3-858289783FF6}"/>
                    </a:ext>
                  </a:extLst>
                </p14:cNvPr>
                <p14:cNvContentPartPr/>
                <p14:nvPr/>
              </p14:nvContentPartPr>
              <p14:xfrm>
                <a:off x="7324473" y="2721250"/>
                <a:ext cx="543600" cy="5648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F655962-4B12-4662-9EF3-858289783FF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06473" y="2703250"/>
                  <a:ext cx="5792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A76B508-A728-4CDF-9783-D278DC1DEB75}"/>
                    </a:ext>
                  </a:extLst>
                </p14:cNvPr>
                <p14:cNvContentPartPr/>
                <p14:nvPr/>
              </p14:nvContentPartPr>
              <p14:xfrm>
                <a:off x="7693833" y="2729890"/>
                <a:ext cx="298080" cy="446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A76B508-A728-4CDF-9783-D278DC1DEB7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76193" y="2712250"/>
                  <a:ext cx="333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C4FDFDD-B82C-40B9-BEE7-C56281E390CA}"/>
                    </a:ext>
                  </a:extLst>
                </p14:cNvPr>
                <p14:cNvContentPartPr/>
                <p14:nvPr/>
              </p14:nvContentPartPr>
              <p14:xfrm>
                <a:off x="7890033" y="2562130"/>
                <a:ext cx="64800" cy="3261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C4FDFDD-B82C-40B9-BEE7-C56281E390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872033" y="2544130"/>
                  <a:ext cx="1004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7BC91F0-DA74-42F3-89C7-2CC60605A80C}"/>
                    </a:ext>
                  </a:extLst>
                </p14:cNvPr>
                <p14:cNvContentPartPr/>
                <p14:nvPr/>
              </p14:nvContentPartPr>
              <p14:xfrm>
                <a:off x="7791033" y="2649250"/>
                <a:ext cx="96120" cy="1202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7BC91F0-DA74-42F3-89C7-2CC60605A80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73393" y="2631250"/>
                  <a:ext cx="131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1BB5E79-6128-4B52-9AA9-43C05712C308}"/>
                    </a:ext>
                  </a:extLst>
                </p14:cNvPr>
                <p14:cNvContentPartPr/>
                <p14:nvPr/>
              </p14:nvContentPartPr>
              <p14:xfrm>
                <a:off x="7857273" y="2659330"/>
                <a:ext cx="447480" cy="5493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1BB5E79-6128-4B52-9AA9-43C05712C30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839273" y="2641330"/>
                  <a:ext cx="4831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EFED746-F779-4D67-9E88-729CD467D53A}"/>
                    </a:ext>
                  </a:extLst>
                </p14:cNvPr>
                <p14:cNvContentPartPr/>
                <p14:nvPr/>
              </p14:nvContentPartPr>
              <p14:xfrm>
                <a:off x="8332833" y="2625130"/>
                <a:ext cx="401760" cy="5482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EFED746-F779-4D67-9E88-729CD467D53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15193" y="2607490"/>
                  <a:ext cx="43740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882D3FE-3C8C-4D37-B9BA-DE6799790EAF}"/>
                    </a:ext>
                  </a:extLst>
                </p14:cNvPr>
                <p14:cNvContentPartPr/>
                <p14:nvPr/>
              </p14:nvContentPartPr>
              <p14:xfrm>
                <a:off x="8344713" y="2670490"/>
                <a:ext cx="456480" cy="345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882D3FE-3C8C-4D37-B9BA-DE6799790EA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326713" y="2652850"/>
                  <a:ext cx="492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08F5FC5-950D-471F-A0EB-EF89A03D128F}"/>
                    </a:ext>
                  </a:extLst>
                </p14:cNvPr>
                <p14:cNvContentPartPr/>
                <p14:nvPr/>
              </p14:nvContentPartPr>
              <p14:xfrm>
                <a:off x="8510673" y="2501290"/>
                <a:ext cx="51120" cy="5486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08F5FC5-950D-471F-A0EB-EF89A03D128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493033" y="2483650"/>
                  <a:ext cx="86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57E7702-BBCA-4D3B-94E1-61EF6D2D24D1}"/>
                    </a:ext>
                  </a:extLst>
                </p14:cNvPr>
                <p14:cNvContentPartPr/>
                <p14:nvPr/>
              </p14:nvContentPartPr>
              <p14:xfrm>
                <a:off x="8697873" y="2709730"/>
                <a:ext cx="39960" cy="4330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57E7702-BBCA-4D3B-94E1-61EF6D2D24D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679873" y="2692090"/>
                  <a:ext cx="756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351F698-1C3E-44F9-B80C-1018FE23BA46}"/>
                    </a:ext>
                  </a:extLst>
                </p14:cNvPr>
                <p14:cNvContentPartPr/>
                <p14:nvPr/>
              </p14:nvContentPartPr>
              <p14:xfrm>
                <a:off x="8356593" y="3121210"/>
                <a:ext cx="482760" cy="62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351F698-1C3E-44F9-B80C-1018FE23BA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338953" y="3103570"/>
                  <a:ext cx="518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5C05E4A-6C72-41DD-AAB8-88F8218FAB77}"/>
                    </a:ext>
                  </a:extLst>
                </p14:cNvPr>
                <p14:cNvContentPartPr/>
                <p14:nvPr/>
              </p14:nvContentPartPr>
              <p14:xfrm>
                <a:off x="4130553" y="3451690"/>
                <a:ext cx="1351080" cy="1738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5C05E4A-6C72-41DD-AAB8-88F8218FAB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12553" y="3433690"/>
                  <a:ext cx="1386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9FED441-ECF6-4908-875D-EB599F11B6AD}"/>
                    </a:ext>
                  </a:extLst>
                </p14:cNvPr>
                <p14:cNvContentPartPr/>
                <p14:nvPr/>
              </p14:nvContentPartPr>
              <p14:xfrm>
                <a:off x="4719873" y="3631330"/>
                <a:ext cx="58680" cy="676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9FED441-ECF6-4908-875D-EB599F11B6A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02233" y="3613690"/>
                  <a:ext cx="9432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23915A8-5847-40A9-BE4F-6E65D3C75404}"/>
                    </a:ext>
                  </a:extLst>
                </p14:cNvPr>
                <p14:cNvContentPartPr/>
                <p14:nvPr/>
              </p14:nvContentPartPr>
              <p14:xfrm>
                <a:off x="4599993" y="4069450"/>
                <a:ext cx="261000" cy="3222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23915A8-5847-40A9-BE4F-6E65D3C7540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582353" y="4051810"/>
                  <a:ext cx="2966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C849BCF-8E94-4176-BD92-0C5208A87040}"/>
                    </a:ext>
                  </a:extLst>
                </p14:cNvPr>
                <p14:cNvContentPartPr/>
                <p14:nvPr/>
              </p14:nvContentPartPr>
              <p14:xfrm>
                <a:off x="4088433" y="4651570"/>
                <a:ext cx="260640" cy="294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C849BCF-8E94-4176-BD92-0C5208A8704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070793" y="4633570"/>
                  <a:ext cx="296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EB5DDCC-3604-4B3F-A221-B089A047D4C7}"/>
                    </a:ext>
                  </a:extLst>
                </p14:cNvPr>
                <p14:cNvContentPartPr/>
                <p14:nvPr/>
              </p14:nvContentPartPr>
              <p14:xfrm>
                <a:off x="4224873" y="4811770"/>
                <a:ext cx="70560" cy="3654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EB5DDCC-3604-4B3F-A221-B089A047D4C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06873" y="4794130"/>
                  <a:ext cx="106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D1A3385-5279-4E53-AC6E-534DAC98EAF1}"/>
                    </a:ext>
                  </a:extLst>
                </p14:cNvPr>
                <p14:cNvContentPartPr/>
                <p14:nvPr/>
              </p14:nvContentPartPr>
              <p14:xfrm>
                <a:off x="4426113" y="4546810"/>
                <a:ext cx="159480" cy="593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D1A3385-5279-4E53-AC6E-534DAC98EAF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08473" y="4528810"/>
                  <a:ext cx="19512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9B43723-8149-4A05-A824-1066300EB138}"/>
                    </a:ext>
                  </a:extLst>
                </p14:cNvPr>
                <p14:cNvContentPartPr/>
                <p14:nvPr/>
              </p14:nvContentPartPr>
              <p14:xfrm>
                <a:off x="4115433" y="5072050"/>
                <a:ext cx="573480" cy="242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9B43723-8149-4A05-A824-1066300EB13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097793" y="5054050"/>
                  <a:ext cx="609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D84DA93-BDE5-4F28-8596-D1E123D2592C}"/>
                    </a:ext>
                  </a:extLst>
                </p14:cNvPr>
                <p14:cNvContentPartPr/>
                <p14:nvPr/>
              </p14:nvContentPartPr>
              <p14:xfrm>
                <a:off x="4456713" y="5104810"/>
                <a:ext cx="45360" cy="4395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D84DA93-BDE5-4F28-8596-D1E123D2592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38713" y="5086810"/>
                  <a:ext cx="810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391AA08-37CA-4701-85DC-32BE7F59924A}"/>
                    </a:ext>
                  </a:extLst>
                </p14:cNvPr>
                <p14:cNvContentPartPr/>
                <p14:nvPr/>
              </p14:nvContentPartPr>
              <p14:xfrm>
                <a:off x="4253313" y="5104810"/>
                <a:ext cx="408600" cy="3754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391AA08-37CA-4701-85DC-32BE7F59924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35313" y="5086810"/>
                  <a:ext cx="4442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65C9B3C-BE82-462A-B8B8-6C7205D703C1}"/>
                    </a:ext>
                  </a:extLst>
                </p14:cNvPr>
                <p14:cNvContentPartPr/>
                <p14:nvPr/>
              </p14:nvContentPartPr>
              <p14:xfrm>
                <a:off x="4642113" y="4733650"/>
                <a:ext cx="393840" cy="414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65C9B3C-BE82-462A-B8B8-6C7205D703C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24113" y="4715650"/>
                  <a:ext cx="4294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1633F7D-9FAC-4EDD-BF0A-93ADB8B63C9F}"/>
                    </a:ext>
                  </a:extLst>
                </p14:cNvPr>
                <p14:cNvContentPartPr/>
                <p14:nvPr/>
              </p14:nvContentPartPr>
              <p14:xfrm>
                <a:off x="4851633" y="5038930"/>
                <a:ext cx="207000" cy="351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1633F7D-9FAC-4EDD-BF0A-93ADB8B63C9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833633" y="5020930"/>
                  <a:ext cx="242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F77722C-0993-436F-8059-08E77BF231EB}"/>
                    </a:ext>
                  </a:extLst>
                </p14:cNvPr>
                <p14:cNvContentPartPr/>
                <p14:nvPr/>
              </p14:nvContentPartPr>
              <p14:xfrm>
                <a:off x="5390193" y="5426650"/>
                <a:ext cx="360" cy="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F77722C-0993-436F-8059-08E77BF231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72193" y="54090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BF9D4E7-0E44-41FA-AEC1-D7E40A2DD4F7}"/>
                    </a:ext>
                  </a:extLst>
                </p14:cNvPr>
                <p14:cNvContentPartPr/>
                <p14:nvPr/>
              </p14:nvContentPartPr>
              <p14:xfrm>
                <a:off x="3768393" y="4324690"/>
                <a:ext cx="1617120" cy="13402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BF9D4E7-0E44-41FA-AEC1-D7E40A2DD4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50393" y="4306690"/>
                  <a:ext cx="1652760" cy="13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E2A80A1-6A94-4251-9DF7-82D6D71ABDC9}"/>
                    </a:ext>
                  </a:extLst>
                </p14:cNvPr>
                <p14:cNvContentPartPr/>
                <p14:nvPr/>
              </p14:nvContentPartPr>
              <p14:xfrm>
                <a:off x="5026593" y="5554090"/>
                <a:ext cx="45360" cy="429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E2A80A1-6A94-4251-9DF7-82D6D71ABDC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08593" y="5536450"/>
                  <a:ext cx="810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AAA36C0-D6CF-4A82-9E90-E52469E47AA3}"/>
                    </a:ext>
                  </a:extLst>
                </p14:cNvPr>
                <p14:cNvContentPartPr/>
                <p14:nvPr/>
              </p14:nvContentPartPr>
              <p14:xfrm>
                <a:off x="7786713" y="2838610"/>
                <a:ext cx="250200" cy="1353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AAA36C0-D6CF-4A82-9E90-E52469E47AA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68713" y="2820610"/>
                  <a:ext cx="285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57BFC76-423F-4FF1-A4FB-3EAC9D681A4B}"/>
                    </a:ext>
                  </a:extLst>
                </p14:cNvPr>
                <p14:cNvContentPartPr/>
                <p14:nvPr/>
              </p14:nvContentPartPr>
              <p14:xfrm>
                <a:off x="3101313" y="5927410"/>
                <a:ext cx="417600" cy="6346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57BFC76-423F-4FF1-A4FB-3EAC9D681A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83673" y="5909410"/>
                  <a:ext cx="4532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155FC72-CD1E-49D4-A0FE-A0D1B69138F7}"/>
                    </a:ext>
                  </a:extLst>
                </p14:cNvPr>
                <p14:cNvContentPartPr/>
                <p14:nvPr/>
              </p14:nvContentPartPr>
              <p14:xfrm>
                <a:off x="3877473" y="6111010"/>
                <a:ext cx="42120" cy="218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155FC72-CD1E-49D4-A0FE-A0D1B69138F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59833" y="6093010"/>
                  <a:ext cx="77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280A432-3887-492A-A3D2-24861C70F687}"/>
                    </a:ext>
                  </a:extLst>
                </p14:cNvPr>
                <p14:cNvContentPartPr/>
                <p14:nvPr/>
              </p14:nvContentPartPr>
              <p14:xfrm>
                <a:off x="4788633" y="5976010"/>
                <a:ext cx="100440" cy="3398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280A432-3887-492A-A3D2-24861C70F68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70993" y="5958010"/>
                  <a:ext cx="1360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C311391-F512-4B38-9F5E-339089B46DFB}"/>
                    </a:ext>
                  </a:extLst>
                </p14:cNvPr>
                <p14:cNvContentPartPr/>
                <p14:nvPr/>
              </p14:nvContentPartPr>
              <p14:xfrm>
                <a:off x="3588753" y="6286330"/>
                <a:ext cx="1411200" cy="337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C311391-F512-4B38-9F5E-339089B46D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71113" y="6268690"/>
                  <a:ext cx="14468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FABB1D0-67EC-4847-9F14-1CDCD3A4E410}"/>
                    </a:ext>
                  </a:extLst>
                </p14:cNvPr>
                <p14:cNvContentPartPr/>
                <p14:nvPr/>
              </p14:nvContentPartPr>
              <p14:xfrm>
                <a:off x="5762433" y="5284090"/>
                <a:ext cx="54360" cy="9622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FABB1D0-67EC-4847-9F14-1CDCD3A4E41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44793" y="5266090"/>
                  <a:ext cx="9000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FAA62687-E42E-4EBC-8EC9-18800BD92D34}"/>
                    </a:ext>
                  </a:extLst>
                </p14:cNvPr>
                <p14:cNvContentPartPr/>
                <p14:nvPr/>
              </p14:nvContentPartPr>
              <p14:xfrm>
                <a:off x="6037833" y="5069530"/>
                <a:ext cx="707760" cy="10443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FAA62687-E42E-4EBC-8EC9-18800BD92D3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20193" y="5051530"/>
                  <a:ext cx="7434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B5F31F4-147D-45B2-81AF-402D0B0B258C}"/>
                    </a:ext>
                  </a:extLst>
                </p14:cNvPr>
                <p14:cNvContentPartPr/>
                <p14:nvPr/>
              </p14:nvContentPartPr>
              <p14:xfrm>
                <a:off x="5835873" y="6268690"/>
                <a:ext cx="782640" cy="471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B5F31F4-147D-45B2-81AF-402D0B0B258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18233" y="6251050"/>
                  <a:ext cx="818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402D6CD-7A53-469A-AD33-60B68C001385}"/>
                    </a:ext>
                  </a:extLst>
                </p14:cNvPr>
                <p14:cNvContentPartPr/>
                <p14:nvPr/>
              </p14:nvContentPartPr>
              <p14:xfrm>
                <a:off x="6652713" y="6332050"/>
                <a:ext cx="6480" cy="54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402D6CD-7A53-469A-AD33-60B68C00138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34713" y="6314050"/>
                  <a:ext cx="42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718F688-65ED-49FB-99AB-5F21DFE62443}"/>
                    </a:ext>
                  </a:extLst>
                </p14:cNvPr>
                <p14:cNvContentPartPr/>
                <p14:nvPr/>
              </p14:nvContentPartPr>
              <p14:xfrm>
                <a:off x="5669913" y="5256730"/>
                <a:ext cx="1076040" cy="730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718F688-65ED-49FB-99AB-5F21DFE6244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51913" y="5238730"/>
                  <a:ext cx="1111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A1E127D-092A-4045-8398-8F73AF0C11BE}"/>
                    </a:ext>
                  </a:extLst>
                </p14:cNvPr>
                <p14:cNvContentPartPr/>
                <p14:nvPr/>
              </p14:nvContentPartPr>
              <p14:xfrm>
                <a:off x="6612393" y="5310370"/>
                <a:ext cx="93240" cy="10940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A1E127D-092A-4045-8398-8F73AF0C11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94393" y="5292730"/>
                  <a:ext cx="128880" cy="11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1C8B76E-4365-410C-A3E1-160512779CE9}"/>
                    </a:ext>
                  </a:extLst>
                </p14:cNvPr>
                <p14:cNvContentPartPr/>
                <p14:nvPr/>
              </p14:nvContentPartPr>
              <p14:xfrm>
                <a:off x="5759553" y="6301450"/>
                <a:ext cx="713880" cy="129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1C8B76E-4365-410C-A3E1-160512779CE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41913" y="6283810"/>
                  <a:ext cx="749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22695C5-417C-49D6-871F-50AD5A357127}"/>
                    </a:ext>
                  </a:extLst>
                </p14:cNvPr>
                <p14:cNvContentPartPr/>
                <p14:nvPr/>
              </p14:nvContentPartPr>
              <p14:xfrm>
                <a:off x="5250873" y="5316850"/>
                <a:ext cx="339840" cy="1136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22695C5-417C-49D6-871F-50AD5A3571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33233" y="5298850"/>
                  <a:ext cx="37548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8DD4A6E-2955-4DFF-875C-3BB323F7218E}"/>
                    </a:ext>
                  </a:extLst>
                </p14:cNvPr>
                <p14:cNvContentPartPr/>
                <p14:nvPr/>
              </p14:nvContentPartPr>
              <p14:xfrm>
                <a:off x="7930353" y="5426650"/>
                <a:ext cx="356400" cy="8589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8DD4A6E-2955-4DFF-875C-3BB323F7218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12353" y="5409010"/>
                  <a:ext cx="39204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98A69E5D-B1CD-4A75-A4A9-8C793D7B7A56}"/>
                    </a:ext>
                  </a:extLst>
                </p14:cNvPr>
                <p14:cNvContentPartPr/>
                <p14:nvPr/>
              </p14:nvContentPartPr>
              <p14:xfrm>
                <a:off x="4111113" y="5361130"/>
                <a:ext cx="258480" cy="6289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98A69E5D-B1CD-4A75-A4A9-8C793D7B7A5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93473" y="5343130"/>
                  <a:ext cx="2941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0E85A86-0492-40F6-AAC7-45B0099CEA0E}"/>
                    </a:ext>
                  </a:extLst>
                </p14:cNvPr>
                <p14:cNvContentPartPr/>
                <p14:nvPr/>
              </p14:nvContentPartPr>
              <p14:xfrm>
                <a:off x="4763433" y="5544010"/>
                <a:ext cx="250200" cy="2098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0E85A86-0492-40F6-AAC7-45B0099CEA0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45433" y="5526370"/>
                  <a:ext cx="285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93F78D3-B401-419E-B675-48E2051038DC}"/>
                    </a:ext>
                  </a:extLst>
                </p14:cNvPr>
                <p14:cNvContentPartPr/>
                <p14:nvPr/>
              </p14:nvContentPartPr>
              <p14:xfrm>
                <a:off x="340113" y="4225330"/>
                <a:ext cx="275400" cy="2966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93F78D3-B401-419E-B675-48E2051038D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2113" y="4207690"/>
                  <a:ext cx="311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AC68098-8845-472E-A009-BF0A3496E779}"/>
                    </a:ext>
                  </a:extLst>
                </p14:cNvPr>
                <p14:cNvContentPartPr/>
                <p14:nvPr/>
              </p14:nvContentPartPr>
              <p14:xfrm>
                <a:off x="596793" y="4520170"/>
                <a:ext cx="513360" cy="653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AC68098-8845-472E-A009-BF0A3496E77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9153" y="4502530"/>
                  <a:ext cx="54900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E6CE3F9-37AB-420C-8B1F-366C75503C07}"/>
                    </a:ext>
                  </a:extLst>
                </p14:cNvPr>
                <p14:cNvContentPartPr/>
                <p14:nvPr/>
              </p14:nvContentPartPr>
              <p14:xfrm>
                <a:off x="1012593" y="5130730"/>
                <a:ext cx="229320" cy="2754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E6CE3F9-37AB-420C-8B1F-366C75503C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4953" y="5113090"/>
                  <a:ext cx="264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EE6FE16-EDD2-455A-B55E-1CA6953690DE}"/>
                    </a:ext>
                  </a:extLst>
                </p14:cNvPr>
                <p14:cNvContentPartPr/>
                <p14:nvPr/>
              </p14:nvContentPartPr>
              <p14:xfrm>
                <a:off x="1162353" y="4974850"/>
                <a:ext cx="815760" cy="2340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EE6FE16-EDD2-455A-B55E-1CA6953690D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44713" y="4956850"/>
                  <a:ext cx="851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E63C170-0AE0-45A2-9B8C-1172D292C9F5}"/>
                    </a:ext>
                  </a:extLst>
                </p14:cNvPr>
                <p14:cNvContentPartPr/>
                <p14:nvPr/>
              </p14:nvContentPartPr>
              <p14:xfrm>
                <a:off x="2191953" y="4778650"/>
                <a:ext cx="317160" cy="2318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E63C170-0AE0-45A2-9B8C-1172D292C9F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74313" y="4760650"/>
                  <a:ext cx="352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62F79D9-90EA-4EC9-AB64-C3A38124D3DF}"/>
                    </a:ext>
                  </a:extLst>
                </p14:cNvPr>
                <p14:cNvContentPartPr/>
                <p14:nvPr/>
              </p14:nvContentPartPr>
              <p14:xfrm>
                <a:off x="2486433" y="4102210"/>
                <a:ext cx="844200" cy="739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62F79D9-90EA-4EC9-AB64-C3A38124D3D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68433" y="4084570"/>
                  <a:ext cx="87984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32C673F-6FBD-4882-906C-44BB605C8EAB}"/>
                    </a:ext>
                  </a:extLst>
                </p14:cNvPr>
                <p14:cNvContentPartPr/>
                <p14:nvPr/>
              </p14:nvContentPartPr>
              <p14:xfrm>
                <a:off x="3276633" y="3969010"/>
                <a:ext cx="254160" cy="2937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32C673F-6FBD-4882-906C-44BB605C8E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58993" y="3951370"/>
                  <a:ext cx="2898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B099122-1FBE-4C94-9A0B-441F1299C018}"/>
                    </a:ext>
                  </a:extLst>
                </p14:cNvPr>
                <p14:cNvContentPartPr/>
                <p14:nvPr/>
              </p14:nvContentPartPr>
              <p14:xfrm>
                <a:off x="2244153" y="5117410"/>
                <a:ext cx="18360" cy="726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B099122-1FBE-4C94-9A0B-441F1299C01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26153" y="5099410"/>
                  <a:ext cx="5400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D432D60-BA53-4E6A-85C1-15EF4F28657B}"/>
                    </a:ext>
                  </a:extLst>
                </p14:cNvPr>
                <p14:cNvContentPartPr/>
                <p14:nvPr/>
              </p14:nvContentPartPr>
              <p14:xfrm>
                <a:off x="2109153" y="6014890"/>
                <a:ext cx="198000" cy="2826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D432D60-BA53-4E6A-85C1-15EF4F28657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091513" y="5996890"/>
                  <a:ext cx="2336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41AEE50-F7EC-4332-AFA2-8A241DD239A1}"/>
                    </a:ext>
                  </a:extLst>
                </p14:cNvPr>
                <p14:cNvContentPartPr/>
                <p14:nvPr/>
              </p14:nvContentPartPr>
              <p14:xfrm>
                <a:off x="913953" y="4387330"/>
                <a:ext cx="49680" cy="3106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41AEE50-F7EC-4332-AFA2-8A241DD239A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6313" y="4369690"/>
                  <a:ext cx="85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2281CCF-DB16-4931-890E-3F5C4366FF09}"/>
                    </a:ext>
                  </a:extLst>
                </p14:cNvPr>
                <p14:cNvContentPartPr/>
                <p14:nvPr/>
              </p14:nvContentPartPr>
              <p14:xfrm>
                <a:off x="1645833" y="4810690"/>
                <a:ext cx="37440" cy="295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2281CCF-DB16-4931-890E-3F5C4366FF0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28193" y="4792690"/>
                  <a:ext cx="730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80291B3-7F56-48D8-BCB6-A56BCE396982}"/>
                    </a:ext>
                  </a:extLst>
                </p14:cNvPr>
                <p14:cNvContentPartPr/>
                <p14:nvPr/>
              </p14:nvContentPartPr>
              <p14:xfrm>
                <a:off x="2625393" y="4281490"/>
                <a:ext cx="261360" cy="3927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80291B3-7F56-48D8-BCB6-A56BCE3969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07753" y="4263850"/>
                  <a:ext cx="2970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589DD67-D87B-4D84-86C6-B61D78D48AED}"/>
                    </a:ext>
                  </a:extLst>
                </p14:cNvPr>
                <p14:cNvContentPartPr/>
                <p14:nvPr/>
              </p14:nvContentPartPr>
              <p14:xfrm>
                <a:off x="2863353" y="4255210"/>
                <a:ext cx="215640" cy="810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589DD67-D87B-4D84-86C6-B61D78D48AE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45713" y="4237210"/>
                  <a:ext cx="251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49C6C5C7-EF82-40B0-AE8B-8A9A205A2584}"/>
                    </a:ext>
                  </a:extLst>
                </p14:cNvPr>
                <p14:cNvContentPartPr/>
                <p14:nvPr/>
              </p14:nvContentPartPr>
              <p14:xfrm>
                <a:off x="2114913" y="5354650"/>
                <a:ext cx="337320" cy="2476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49C6C5C7-EF82-40B0-AE8B-8A9A205A258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96913" y="5337010"/>
                  <a:ext cx="372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E83C594-18CE-47CC-8299-0D92234283B0}"/>
                    </a:ext>
                  </a:extLst>
                </p14:cNvPr>
                <p14:cNvContentPartPr/>
                <p14:nvPr/>
              </p14:nvContentPartPr>
              <p14:xfrm>
                <a:off x="5654793" y="5261770"/>
                <a:ext cx="145440" cy="909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E83C594-18CE-47CC-8299-0D92234283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37153" y="5244130"/>
                  <a:ext cx="18108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6761241-C1BC-4A4B-922A-F0E68E838E9C}"/>
                    </a:ext>
                  </a:extLst>
                </p14:cNvPr>
                <p14:cNvContentPartPr/>
                <p14:nvPr/>
              </p14:nvContentPartPr>
              <p14:xfrm>
                <a:off x="5969073" y="5157730"/>
                <a:ext cx="971280" cy="10569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6761241-C1BC-4A4B-922A-F0E68E838E9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51073" y="5140090"/>
                  <a:ext cx="100692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153E106-D266-45E1-998A-B1591DC636BD}"/>
                    </a:ext>
                  </a:extLst>
                </p14:cNvPr>
                <p14:cNvContentPartPr/>
                <p14:nvPr/>
              </p14:nvContentPartPr>
              <p14:xfrm>
                <a:off x="5817873" y="6249970"/>
                <a:ext cx="709560" cy="810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153E106-D266-45E1-998A-B1591DC636B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00233" y="6231970"/>
                  <a:ext cx="7452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F9A8047-89AB-4910-89BB-27E8F5AF2994}"/>
              </a:ext>
            </a:extLst>
          </p:cNvPr>
          <p:cNvGrpSpPr/>
          <p:nvPr/>
        </p:nvGrpSpPr>
        <p:grpSpPr>
          <a:xfrm>
            <a:off x="7470993" y="4545010"/>
            <a:ext cx="815760" cy="794880"/>
            <a:chOff x="7470993" y="4545010"/>
            <a:chExt cx="815760" cy="79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563CDE4-94AA-49D0-A2EE-EEB95038E5BB}"/>
                    </a:ext>
                  </a:extLst>
                </p14:cNvPr>
                <p14:cNvContentPartPr/>
                <p14:nvPr/>
              </p14:nvContentPartPr>
              <p14:xfrm>
                <a:off x="7470993" y="4687930"/>
                <a:ext cx="16920" cy="5155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563CDE4-94AA-49D0-A2EE-EEB95038E5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53353" y="4670290"/>
                  <a:ext cx="525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931F6E7-BDF9-41BC-A968-BCA6C7211378}"/>
                    </a:ext>
                  </a:extLst>
                </p14:cNvPr>
                <p14:cNvContentPartPr/>
                <p14:nvPr/>
              </p14:nvContentPartPr>
              <p14:xfrm>
                <a:off x="7671513" y="4545010"/>
                <a:ext cx="615240" cy="6321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931F6E7-BDF9-41BC-A968-BCA6C721137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53513" y="4527010"/>
                  <a:ext cx="650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D29A4C9-0DC1-4A40-927F-0ED3DE9C7AD5}"/>
                    </a:ext>
                  </a:extLst>
                </p14:cNvPr>
                <p14:cNvContentPartPr/>
                <p14:nvPr/>
              </p14:nvContentPartPr>
              <p14:xfrm>
                <a:off x="7496553" y="5302810"/>
                <a:ext cx="679680" cy="370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D29A4C9-0DC1-4A40-927F-0ED3DE9C7AD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78553" y="5285170"/>
                  <a:ext cx="715320" cy="7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686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</Words>
  <Application>Microsoft Office PowerPoint</Application>
  <PresentationFormat>全屏显示(4:3)</PresentationFormat>
  <Paragraphs>1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Arrows</dc:creator>
  <cp:lastModifiedBy>Arrows</cp:lastModifiedBy>
  <cp:revision>21</cp:revision>
  <dcterms:created xsi:type="dcterms:W3CDTF">2022-12-01T23:54:31Z</dcterms:created>
  <dcterms:modified xsi:type="dcterms:W3CDTF">2022-12-02T03:48:45Z</dcterms:modified>
</cp:coreProperties>
</file>